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mv" ContentType="video/x-ms-wm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30"/>
  </p:notesMasterIdLst>
  <p:handoutMasterIdLst>
    <p:handoutMasterId r:id="rId31"/>
  </p:handoutMasterIdLst>
  <p:sldIdLst>
    <p:sldId id="8898" r:id="rId2"/>
    <p:sldId id="8918" r:id="rId3"/>
    <p:sldId id="8919" r:id="rId4"/>
    <p:sldId id="8920" r:id="rId5"/>
    <p:sldId id="8921" r:id="rId6"/>
    <p:sldId id="8922" r:id="rId7"/>
    <p:sldId id="8923" r:id="rId8"/>
    <p:sldId id="8924" r:id="rId9"/>
    <p:sldId id="8925" r:id="rId10"/>
    <p:sldId id="8926" r:id="rId11"/>
    <p:sldId id="8927" r:id="rId12"/>
    <p:sldId id="8928" r:id="rId13"/>
    <p:sldId id="8929" r:id="rId14"/>
    <p:sldId id="8930" r:id="rId15"/>
    <p:sldId id="8931" r:id="rId16"/>
    <p:sldId id="8932" r:id="rId17"/>
    <p:sldId id="8933" r:id="rId18"/>
    <p:sldId id="8934" r:id="rId19"/>
    <p:sldId id="8935" r:id="rId20"/>
    <p:sldId id="8911" r:id="rId21"/>
    <p:sldId id="8912" r:id="rId22"/>
    <p:sldId id="8913" r:id="rId23"/>
    <p:sldId id="8914" r:id="rId24"/>
    <p:sldId id="8915" r:id="rId25"/>
    <p:sldId id="8916" r:id="rId26"/>
    <p:sldId id="8917" r:id="rId27"/>
    <p:sldId id="8936" r:id="rId28"/>
    <p:sldId id="8937" r:id="rId29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918"/>
            <p14:sldId id="8919"/>
            <p14:sldId id="8920"/>
            <p14:sldId id="8921"/>
            <p14:sldId id="8922"/>
            <p14:sldId id="8923"/>
            <p14:sldId id="8924"/>
            <p14:sldId id="8925"/>
            <p14:sldId id="8926"/>
            <p14:sldId id="8927"/>
            <p14:sldId id="8928"/>
            <p14:sldId id="8929"/>
            <p14:sldId id="8930"/>
            <p14:sldId id="8931"/>
            <p14:sldId id="8932"/>
            <p14:sldId id="8933"/>
            <p14:sldId id="8934"/>
            <p14:sldId id="8935"/>
            <p14:sldId id="8911"/>
            <p14:sldId id="8912"/>
            <p14:sldId id="8913"/>
            <p14:sldId id="8914"/>
            <p14:sldId id="8915"/>
            <p14:sldId id="8916"/>
            <p14:sldId id="8917"/>
            <p14:sldId id="8936"/>
            <p14:sldId id="8937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763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82" y="78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commentAuthors" Target="commentAuthor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25.02.2021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25.02.2021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25.02.2021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9.wmv"/><Relationship Id="rId1" Type="http://schemas.microsoft.com/office/2007/relationships/media" Target="../media/media9.wmv"/><Relationship Id="rId5" Type="http://schemas.openxmlformats.org/officeDocument/2006/relationships/image" Target="../media/image22.png"/><Relationship Id="rId4" Type="http://schemas.openxmlformats.org/officeDocument/2006/relationships/image" Target="../media/image21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0.wmv"/><Relationship Id="rId1" Type="http://schemas.microsoft.com/office/2007/relationships/media" Target="../media/media10.wmv"/><Relationship Id="rId5" Type="http://schemas.openxmlformats.org/officeDocument/2006/relationships/image" Target="../media/image24.png"/><Relationship Id="rId4" Type="http://schemas.openxmlformats.org/officeDocument/2006/relationships/image" Target="../media/image23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1.wmv"/><Relationship Id="rId1" Type="http://schemas.microsoft.com/office/2007/relationships/media" Target="../media/media11.wmv"/><Relationship Id="rId5" Type="http://schemas.openxmlformats.org/officeDocument/2006/relationships/image" Target="../media/image26.png"/><Relationship Id="rId4" Type="http://schemas.openxmlformats.org/officeDocument/2006/relationships/image" Target="../media/image25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2.wmv"/><Relationship Id="rId1" Type="http://schemas.microsoft.com/office/2007/relationships/media" Target="../media/media12.wmv"/><Relationship Id="rId5" Type="http://schemas.openxmlformats.org/officeDocument/2006/relationships/image" Target="../media/image28.png"/><Relationship Id="rId4" Type="http://schemas.openxmlformats.org/officeDocument/2006/relationships/image" Target="../media/image27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3.wmv"/><Relationship Id="rId1" Type="http://schemas.microsoft.com/office/2007/relationships/media" Target="../media/media13.wmv"/><Relationship Id="rId5" Type="http://schemas.openxmlformats.org/officeDocument/2006/relationships/image" Target="../media/image30.png"/><Relationship Id="rId4" Type="http://schemas.openxmlformats.org/officeDocument/2006/relationships/image" Target="../media/image29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4.wmv"/><Relationship Id="rId1" Type="http://schemas.microsoft.com/office/2007/relationships/media" Target="../media/media14.wmv"/><Relationship Id="rId5" Type="http://schemas.openxmlformats.org/officeDocument/2006/relationships/image" Target="../media/image32.png"/><Relationship Id="rId4" Type="http://schemas.openxmlformats.org/officeDocument/2006/relationships/image" Target="../media/image31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5.wmv"/><Relationship Id="rId1" Type="http://schemas.microsoft.com/office/2007/relationships/media" Target="../media/media15.wmv"/><Relationship Id="rId5" Type="http://schemas.openxmlformats.org/officeDocument/2006/relationships/image" Target="../media/image34.png"/><Relationship Id="rId4" Type="http://schemas.openxmlformats.org/officeDocument/2006/relationships/image" Target="../media/image3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6.wmv"/><Relationship Id="rId1" Type="http://schemas.microsoft.com/office/2007/relationships/media" Target="../media/media16.wmv"/><Relationship Id="rId6" Type="http://schemas.openxmlformats.org/officeDocument/2006/relationships/image" Target="../media/image36.png"/><Relationship Id="rId5" Type="http://schemas.openxmlformats.org/officeDocument/2006/relationships/image" Target="../media/image13.png"/><Relationship Id="rId4" Type="http://schemas.openxmlformats.org/officeDocument/2006/relationships/image" Target="../media/image35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7.wmv"/><Relationship Id="rId1" Type="http://schemas.microsoft.com/office/2007/relationships/media" Target="../media/media17.wmv"/><Relationship Id="rId5" Type="http://schemas.openxmlformats.org/officeDocument/2006/relationships/image" Target="../media/image38.png"/><Relationship Id="rId4" Type="http://schemas.openxmlformats.org/officeDocument/2006/relationships/image" Target="../media/image37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8.wmv"/><Relationship Id="rId1" Type="http://schemas.microsoft.com/office/2007/relationships/media" Target="../media/media18.wmv"/><Relationship Id="rId5" Type="http://schemas.openxmlformats.org/officeDocument/2006/relationships/image" Target="../media/image40.png"/><Relationship Id="rId4" Type="http://schemas.openxmlformats.org/officeDocument/2006/relationships/image" Target="../media/image39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5" Type="http://schemas.openxmlformats.org/officeDocument/2006/relationships/image" Target="../media/image5.png"/><Relationship Id="rId4" Type="http://schemas.openxmlformats.org/officeDocument/2006/relationships/image" Target="../media/image4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9.wmv"/><Relationship Id="rId1" Type="http://schemas.microsoft.com/office/2007/relationships/media" Target="../media/media19.wmv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0.wmv"/><Relationship Id="rId1" Type="http://schemas.microsoft.com/office/2007/relationships/media" Target="../media/media20.wmv"/><Relationship Id="rId6" Type="http://schemas.openxmlformats.org/officeDocument/2006/relationships/image" Target="../media/image4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1.wmv"/><Relationship Id="rId1" Type="http://schemas.microsoft.com/office/2007/relationships/media" Target="../media/media21.wmv"/><Relationship Id="rId6" Type="http://schemas.openxmlformats.org/officeDocument/2006/relationships/image" Target="../media/image43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2.wmv"/><Relationship Id="rId1" Type="http://schemas.microsoft.com/office/2007/relationships/media" Target="../media/media22.wmv"/><Relationship Id="rId6" Type="http://schemas.openxmlformats.org/officeDocument/2006/relationships/image" Target="../media/image43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3.wmv"/><Relationship Id="rId1" Type="http://schemas.microsoft.com/office/2007/relationships/media" Target="../media/media23.wmv"/><Relationship Id="rId6" Type="http://schemas.openxmlformats.org/officeDocument/2006/relationships/image" Target="../media/image43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4.wmv"/><Relationship Id="rId1" Type="http://schemas.microsoft.com/office/2007/relationships/media" Target="../media/media24.wmv"/><Relationship Id="rId6" Type="http://schemas.openxmlformats.org/officeDocument/2006/relationships/image" Target="../media/image43.png"/><Relationship Id="rId5" Type="http://schemas.openxmlformats.org/officeDocument/2006/relationships/image" Target="../media/image53.png"/><Relationship Id="rId4" Type="http://schemas.openxmlformats.org/officeDocument/2006/relationships/image" Target="../media/image52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5.wmv"/><Relationship Id="rId1" Type="http://schemas.microsoft.com/office/2007/relationships/media" Target="../media/media25.wmv"/><Relationship Id="rId6" Type="http://schemas.openxmlformats.org/officeDocument/2006/relationships/image" Target="../media/image43.png"/><Relationship Id="rId5" Type="http://schemas.openxmlformats.org/officeDocument/2006/relationships/image" Target="../media/image55.png"/><Relationship Id="rId4" Type="http://schemas.openxmlformats.org/officeDocument/2006/relationships/image" Target="../media/image54.jpe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6.wmv"/><Relationship Id="rId1" Type="http://schemas.microsoft.com/office/2007/relationships/media" Target="../media/media26.wmv"/><Relationship Id="rId6" Type="http://schemas.openxmlformats.org/officeDocument/2006/relationships/image" Target="../media/image43.png"/><Relationship Id="rId5" Type="http://schemas.openxmlformats.org/officeDocument/2006/relationships/image" Target="../media/image57.png"/><Relationship Id="rId4" Type="http://schemas.openxmlformats.org/officeDocument/2006/relationships/image" Target="../media/image56.jpe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7.wmv"/><Relationship Id="rId1" Type="http://schemas.microsoft.com/office/2007/relationships/media" Target="../media/media27.wmv"/><Relationship Id="rId6" Type="http://schemas.openxmlformats.org/officeDocument/2006/relationships/image" Target="../media/image43.png"/><Relationship Id="rId5" Type="http://schemas.openxmlformats.org/officeDocument/2006/relationships/image" Target="../media/image59.png"/><Relationship Id="rId4" Type="http://schemas.openxmlformats.org/officeDocument/2006/relationships/image" Target="../media/image58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5" Type="http://schemas.openxmlformats.org/officeDocument/2006/relationships/image" Target="../media/image7.png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3.wmv"/><Relationship Id="rId1" Type="http://schemas.microsoft.com/office/2007/relationships/media" Target="../media/media3.wmv"/><Relationship Id="rId5" Type="http://schemas.openxmlformats.org/officeDocument/2006/relationships/image" Target="../media/image9.png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4.wmv"/><Relationship Id="rId1" Type="http://schemas.microsoft.com/office/2007/relationships/media" Target="../media/media4.wmv"/><Relationship Id="rId5" Type="http://schemas.openxmlformats.org/officeDocument/2006/relationships/image" Target="../media/image11.png"/><Relationship Id="rId4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5.wmv"/><Relationship Id="rId1" Type="http://schemas.microsoft.com/office/2007/relationships/media" Target="../media/media5.wmv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6.wmv"/><Relationship Id="rId1" Type="http://schemas.microsoft.com/office/2007/relationships/media" Target="../media/media6.wmv"/><Relationship Id="rId5" Type="http://schemas.openxmlformats.org/officeDocument/2006/relationships/image" Target="../media/image16.png"/><Relationship Id="rId4" Type="http://schemas.openxmlformats.org/officeDocument/2006/relationships/image" Target="../media/image15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7.wmv"/><Relationship Id="rId1" Type="http://schemas.microsoft.com/office/2007/relationships/media" Target="../media/media7.wmv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8.wmv"/><Relationship Id="rId1" Type="http://schemas.microsoft.com/office/2007/relationships/media" Target="../media/media8.wmv"/><Relationship Id="rId5" Type="http://schemas.openxmlformats.org/officeDocument/2006/relationships/image" Target="../media/image20.png"/><Relationship Id="rId4" Type="http://schemas.openxmlformats.org/officeDocument/2006/relationships/image" Target="../media/image1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" y="454077"/>
            <a:ext cx="9733918" cy="6485107"/>
            <a:chOff x="2" y="940332"/>
            <a:chExt cx="9733918" cy="5094287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581737" y="1027622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337072"/>
              <a:ext cx="632788" cy="1729979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26182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7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20567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2056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68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17962/71850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1854,7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566,5</a:t>
              </a:r>
              <a:r>
                <a:rPr lang="en-US" sz="5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5425/61702</a:t>
              </a:r>
              <a:endPara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2"/>
              <a:ext cx="1198864" cy="321742"/>
              <a:chOff x="3464877" y="859001"/>
              <a:chExt cx="1598485" cy="428989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88249" y="1063205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66020"/>
              <a:chOff x="2248010" y="788424"/>
              <a:chExt cx="2759752" cy="621359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0" y="1050081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4"/>
              <a:ext cx="1140235" cy="287141"/>
              <a:chOff x="3393216" y="917545"/>
              <a:chExt cx="1520313" cy="382855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57031" y="1078912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52666" y="108267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2"/>
              <a:ext cx="939403" cy="289948"/>
              <a:chOff x="3660992" y="917545"/>
              <a:chExt cx="1252537" cy="386596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169075"/>
              <a:chOff x="3921652" y="1063205"/>
              <a:chExt cx="715838" cy="225434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5</a:t>
                </a:r>
                <a:endParaRPr lang="ru-RU" sz="751" dirty="0"/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963,9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544,4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4"/>
              <a:ext cx="939403" cy="286758"/>
              <a:chOff x="3660992" y="917545"/>
              <a:chExt cx="1252537" cy="382344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5614/62456</a:t>
              </a:r>
              <a:endPara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5"/>
              <a:ext cx="939403" cy="273338"/>
              <a:chOff x="3660992" y="917545"/>
              <a:chExt cx="1252537" cy="364451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69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5"/>
              <a:ext cx="1167449" cy="272540"/>
              <a:chOff x="3356931" y="917545"/>
              <a:chExt cx="1556598" cy="363386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49" y="1063204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12918/51675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0"/>
              <a:ext cx="1237119" cy="338698"/>
              <a:chOff x="3338456" y="839760"/>
              <a:chExt cx="1649492" cy="451597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920028" y="1065194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5</a:t>
                </a:r>
                <a:endParaRPr lang="ru-RU" sz="7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2912" y="3716594"/>
              <a:ext cx="939403" cy="341111"/>
              <a:chOff x="3663381" y="818467"/>
              <a:chExt cx="1252537" cy="454814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2" y="105555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5" y="1037049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5</a:t>
                </a:r>
                <a:endParaRPr lang="ru-RU" sz="7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3381" y="818467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9"/>
              <a:ext cx="939403" cy="277432"/>
              <a:chOff x="3660992" y="917545"/>
              <a:chExt cx="1252537" cy="36990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92089" y="10596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69"/>
              <a:ext cx="939403" cy="288810"/>
              <a:chOff x="3660992" y="917545"/>
              <a:chExt cx="1252537" cy="385079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6" y="108037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6"/>
              <a:ext cx="1123471" cy="275727"/>
              <a:chOff x="3660992" y="917545"/>
              <a:chExt cx="1497961" cy="367635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93844" y="106359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1"/>
              <a:ext cx="939403" cy="284281"/>
              <a:chOff x="3660992" y="917545"/>
              <a:chExt cx="1252537" cy="37904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91687" y="1075118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277168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85574"/>
              <a:ext cx="939403" cy="274459"/>
              <a:chOff x="3660992" y="908594"/>
              <a:chExt cx="1252537" cy="365947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217728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217728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08594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2646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43" tIns="85323" rIns="170643" bIns="8532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6467648" y="3924625"/>
              <a:ext cx="3266272" cy="2109994"/>
              <a:chOff x="9362481" y="3528482"/>
              <a:chExt cx="3199452" cy="3382702"/>
            </a:xfrm>
          </p:grpSpPr>
          <p:grpSp>
            <p:nvGrpSpPr>
              <p:cNvPr id="165" name="Группа 1145"/>
              <p:cNvGrpSpPr/>
              <p:nvPr/>
            </p:nvGrpSpPr>
            <p:grpSpPr>
              <a:xfrm>
                <a:off x="9362481" y="3528482"/>
                <a:ext cx="3199452" cy="3382702"/>
                <a:chOff x="6727905" y="4893992"/>
                <a:chExt cx="2605705" cy="2004387"/>
              </a:xfrm>
            </p:grpSpPr>
            <p:sp>
              <p:nvSpPr>
                <p:cNvPr id="175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5" y="4918615"/>
                  <a:ext cx="2096871" cy="192156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20456" y="5665927"/>
                  <a:ext cx="1833906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прогноз нарушения ЛЭП</a:t>
                  </a:r>
                </a:p>
              </p:txBody>
            </p:sp>
            <p:sp>
              <p:nvSpPr>
                <p:cNvPr id="17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97788" y="4893992"/>
                  <a:ext cx="160638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i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18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TextBox 10"/>
                <p:cNvSpPr txBox="1"/>
                <p:nvPr/>
              </p:nvSpPr>
              <p:spPr>
                <a:xfrm>
                  <a:off x="6727905" y="6660592"/>
                  <a:ext cx="919351" cy="219279"/>
                </a:xfrm>
                <a:prstGeom prst="rect">
                  <a:avLst/>
                </a:prstGeom>
                <a:solidFill>
                  <a:schemeClr val="bg1"/>
                </a:solidFill>
                <a:effectLst>
                  <a:softEdge rad="63500"/>
                </a:effectLst>
              </p:spPr>
              <p:txBody>
                <a:bodyPr wrap="square" rtlCol="0">
                  <a:spAutoFit/>
                </a:bodyPr>
                <a:lstStyle>
                  <a:defPPr>
                    <a:defRPr lang="ru-RU"/>
                  </a:defPPr>
                  <a:lvl1pPr algn="ctr">
                    <a:defRPr sz="700" b="1"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</a:lstStyle>
                <a:p>
                  <a:pPr algn="l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</a:rPr>
                    <a:t>Киришский р-н</a:t>
                  </a:r>
                </a:p>
              </p:txBody>
            </p:sp>
            <p:sp>
              <p:nvSpPr>
                <p:cNvPr id="183" name="Полилиния 182"/>
                <p:cNvSpPr/>
                <p:nvPr/>
              </p:nvSpPr>
              <p:spPr>
                <a:xfrm>
                  <a:off x="6913438" y="5711426"/>
                  <a:ext cx="324905" cy="204788"/>
                </a:xfrm>
                <a:custGeom>
                  <a:avLst/>
                  <a:gdLst>
                    <a:gd name="connsiteX0" fmla="*/ 42863 w 324905"/>
                    <a:gd name="connsiteY0" fmla="*/ 28575 h 204788"/>
                    <a:gd name="connsiteX1" fmla="*/ 47625 w 324905"/>
                    <a:gd name="connsiteY1" fmla="*/ 4763 h 204788"/>
                    <a:gd name="connsiteX2" fmla="*/ 61913 w 324905"/>
                    <a:gd name="connsiteY2" fmla="*/ 0 h 204788"/>
                    <a:gd name="connsiteX3" fmla="*/ 95250 w 324905"/>
                    <a:gd name="connsiteY3" fmla="*/ 4763 h 204788"/>
                    <a:gd name="connsiteX4" fmla="*/ 200025 w 324905"/>
                    <a:gd name="connsiteY4" fmla="*/ 9525 h 204788"/>
                    <a:gd name="connsiteX5" fmla="*/ 252413 w 324905"/>
                    <a:gd name="connsiteY5" fmla="*/ 14288 h 204788"/>
                    <a:gd name="connsiteX6" fmla="*/ 280988 w 324905"/>
                    <a:gd name="connsiteY6" fmla="*/ 23813 h 204788"/>
                    <a:gd name="connsiteX7" fmla="*/ 285750 w 324905"/>
                    <a:gd name="connsiteY7" fmla="*/ 52388 h 204788"/>
                    <a:gd name="connsiteX8" fmla="*/ 300038 w 324905"/>
                    <a:gd name="connsiteY8" fmla="*/ 57150 h 204788"/>
                    <a:gd name="connsiteX9" fmla="*/ 314325 w 324905"/>
                    <a:gd name="connsiteY9" fmla="*/ 66675 h 204788"/>
                    <a:gd name="connsiteX10" fmla="*/ 323850 w 324905"/>
                    <a:gd name="connsiteY10" fmla="*/ 80963 h 204788"/>
                    <a:gd name="connsiteX11" fmla="*/ 319088 w 324905"/>
                    <a:gd name="connsiteY11" fmla="*/ 180975 h 204788"/>
                    <a:gd name="connsiteX12" fmla="*/ 300038 w 324905"/>
                    <a:gd name="connsiteY12" fmla="*/ 185738 h 204788"/>
                    <a:gd name="connsiteX13" fmla="*/ 228600 w 324905"/>
                    <a:gd name="connsiteY13" fmla="*/ 190500 h 204788"/>
                    <a:gd name="connsiteX14" fmla="*/ 209550 w 324905"/>
                    <a:gd name="connsiteY14" fmla="*/ 195263 h 204788"/>
                    <a:gd name="connsiteX15" fmla="*/ 185738 w 324905"/>
                    <a:gd name="connsiteY15" fmla="*/ 200025 h 204788"/>
                    <a:gd name="connsiteX16" fmla="*/ 171450 w 324905"/>
                    <a:gd name="connsiteY16" fmla="*/ 204788 h 204788"/>
                    <a:gd name="connsiteX17" fmla="*/ 152400 w 324905"/>
                    <a:gd name="connsiteY17" fmla="*/ 190500 h 204788"/>
                    <a:gd name="connsiteX18" fmla="*/ 138113 w 324905"/>
                    <a:gd name="connsiteY18" fmla="*/ 180975 h 204788"/>
                    <a:gd name="connsiteX19" fmla="*/ 123825 w 324905"/>
                    <a:gd name="connsiteY19" fmla="*/ 166688 h 204788"/>
                    <a:gd name="connsiteX20" fmla="*/ 95250 w 324905"/>
                    <a:gd name="connsiteY20" fmla="*/ 152400 h 204788"/>
                    <a:gd name="connsiteX21" fmla="*/ 42863 w 324905"/>
                    <a:gd name="connsiteY21" fmla="*/ 147638 h 204788"/>
                    <a:gd name="connsiteX22" fmla="*/ 14288 w 324905"/>
                    <a:gd name="connsiteY22" fmla="*/ 133350 h 204788"/>
                    <a:gd name="connsiteX23" fmla="*/ 4763 w 324905"/>
                    <a:gd name="connsiteY23" fmla="*/ 119063 h 204788"/>
                    <a:gd name="connsiteX24" fmla="*/ 0 w 324905"/>
                    <a:gd name="connsiteY24" fmla="*/ 104775 h 204788"/>
                    <a:gd name="connsiteX25" fmla="*/ 19050 w 324905"/>
                    <a:gd name="connsiteY25" fmla="*/ 42863 h 204788"/>
                    <a:gd name="connsiteX26" fmla="*/ 42863 w 324905"/>
                    <a:gd name="connsiteY26" fmla="*/ 28575 h 204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4905" h="204788">
                      <a:moveTo>
                        <a:pt x="42863" y="28575"/>
                      </a:moveTo>
                      <a:cubicBezTo>
                        <a:pt x="44450" y="20638"/>
                        <a:pt x="43135" y="11498"/>
                        <a:pt x="47625" y="4763"/>
                      </a:cubicBezTo>
                      <a:cubicBezTo>
                        <a:pt x="50410" y="586"/>
                        <a:pt x="56893" y="0"/>
                        <a:pt x="61913" y="0"/>
                      </a:cubicBezTo>
                      <a:cubicBezTo>
                        <a:pt x="73138" y="0"/>
                        <a:pt x="84138" y="3175"/>
                        <a:pt x="95250" y="4763"/>
                      </a:cubicBezTo>
                      <a:cubicBezTo>
                        <a:pt x="147969" y="22336"/>
                        <a:pt x="113804" y="14914"/>
                        <a:pt x="200025" y="9525"/>
                      </a:cubicBezTo>
                      <a:cubicBezTo>
                        <a:pt x="217488" y="11113"/>
                        <a:pt x="235145" y="11241"/>
                        <a:pt x="252413" y="14288"/>
                      </a:cubicBezTo>
                      <a:cubicBezTo>
                        <a:pt x="262300" y="16033"/>
                        <a:pt x="280988" y="23813"/>
                        <a:pt x="280988" y="23813"/>
                      </a:cubicBezTo>
                      <a:cubicBezTo>
                        <a:pt x="282575" y="33338"/>
                        <a:pt x="280959" y="44004"/>
                        <a:pt x="285750" y="52388"/>
                      </a:cubicBezTo>
                      <a:cubicBezTo>
                        <a:pt x="288241" y="56747"/>
                        <a:pt x="295548" y="54905"/>
                        <a:pt x="300038" y="57150"/>
                      </a:cubicBezTo>
                      <a:cubicBezTo>
                        <a:pt x="305157" y="59710"/>
                        <a:pt x="309563" y="63500"/>
                        <a:pt x="314325" y="66675"/>
                      </a:cubicBezTo>
                      <a:cubicBezTo>
                        <a:pt x="317500" y="71438"/>
                        <a:pt x="323612" y="75244"/>
                        <a:pt x="323850" y="80963"/>
                      </a:cubicBezTo>
                      <a:cubicBezTo>
                        <a:pt x="325240" y="114309"/>
                        <a:pt x="326484" y="148430"/>
                        <a:pt x="319088" y="180975"/>
                      </a:cubicBezTo>
                      <a:cubicBezTo>
                        <a:pt x="317637" y="187358"/>
                        <a:pt x="306548" y="185053"/>
                        <a:pt x="300038" y="185738"/>
                      </a:cubicBezTo>
                      <a:cubicBezTo>
                        <a:pt x="276304" y="188236"/>
                        <a:pt x="252413" y="188913"/>
                        <a:pt x="228600" y="190500"/>
                      </a:cubicBezTo>
                      <a:cubicBezTo>
                        <a:pt x="222250" y="192088"/>
                        <a:pt x="215940" y="193843"/>
                        <a:pt x="209550" y="195263"/>
                      </a:cubicBezTo>
                      <a:cubicBezTo>
                        <a:pt x="201648" y="197019"/>
                        <a:pt x="193591" y="198062"/>
                        <a:pt x="185738" y="200025"/>
                      </a:cubicBezTo>
                      <a:cubicBezTo>
                        <a:pt x="180868" y="201243"/>
                        <a:pt x="176213" y="203200"/>
                        <a:pt x="171450" y="204788"/>
                      </a:cubicBezTo>
                      <a:cubicBezTo>
                        <a:pt x="165100" y="200025"/>
                        <a:pt x="158859" y="195114"/>
                        <a:pt x="152400" y="190500"/>
                      </a:cubicBezTo>
                      <a:cubicBezTo>
                        <a:pt x="147743" y="187173"/>
                        <a:pt x="142510" y="184639"/>
                        <a:pt x="138113" y="180975"/>
                      </a:cubicBezTo>
                      <a:cubicBezTo>
                        <a:pt x="132939" y="176663"/>
                        <a:pt x="128999" y="171000"/>
                        <a:pt x="123825" y="166688"/>
                      </a:cubicBezTo>
                      <a:cubicBezTo>
                        <a:pt x="116019" y="160183"/>
                        <a:pt x="105619" y="153881"/>
                        <a:pt x="95250" y="152400"/>
                      </a:cubicBezTo>
                      <a:cubicBezTo>
                        <a:pt x="77892" y="149920"/>
                        <a:pt x="60325" y="149225"/>
                        <a:pt x="42863" y="147638"/>
                      </a:cubicBezTo>
                      <a:cubicBezTo>
                        <a:pt x="31242" y="143764"/>
                        <a:pt x="23520" y="142582"/>
                        <a:pt x="14288" y="133350"/>
                      </a:cubicBezTo>
                      <a:cubicBezTo>
                        <a:pt x="10241" y="129303"/>
                        <a:pt x="7323" y="124182"/>
                        <a:pt x="4763" y="119063"/>
                      </a:cubicBezTo>
                      <a:cubicBezTo>
                        <a:pt x="2518" y="114573"/>
                        <a:pt x="1588" y="109538"/>
                        <a:pt x="0" y="104775"/>
                      </a:cubicBezTo>
                      <a:cubicBezTo>
                        <a:pt x="5433" y="50448"/>
                        <a:pt x="-6518" y="68431"/>
                        <a:pt x="19050" y="42863"/>
                      </a:cubicBezTo>
                      <a:lnTo>
                        <a:pt x="42863" y="28575"/>
                      </a:lnTo>
                      <a:close/>
                    </a:path>
                  </a:pathLst>
                </a:custGeom>
                <a:solidFill>
                  <a:srgbClr val="FF0000">
                    <a:alpha val="40000"/>
                  </a:srgbClr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ru-RU" sz="900" dirty="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84" name="Прямоугольник 183"/>
                <p:cNvSpPr/>
                <p:nvPr/>
              </p:nvSpPr>
              <p:spPr>
                <a:xfrm>
                  <a:off x="6821544" y="6110531"/>
                  <a:ext cx="527227" cy="138165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321/20</a:t>
                  </a:r>
                </a:p>
              </p:txBody>
            </p:sp>
            <p:sp>
              <p:nvSpPr>
                <p:cNvPr id="185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502531" y="6603120"/>
                  <a:ext cx="183107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- муниципальное образование</a:t>
                  </a:r>
                </a:p>
              </p:txBody>
            </p:sp>
            <p:sp>
              <p:nvSpPr>
                <p:cNvPr id="186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4310" y="5904606"/>
                  <a:ext cx="1896493" cy="23193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линии электропередач </a:t>
                  </a:r>
                  <a:r>
                    <a:rPr lang="ru-RU" altLang="ru-RU" sz="900" b="0" dirty="0" smtClean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90 </a:t>
                  </a: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кВт</a:t>
                  </a:r>
                </a:p>
              </p:txBody>
            </p:sp>
            <p:cxnSp>
              <p:nvCxnSpPr>
                <p:cNvPr id="187" name="Прямая соединительная линия 186"/>
                <p:cNvCxnSpPr/>
                <p:nvPr/>
              </p:nvCxnSpPr>
              <p:spPr>
                <a:xfrm>
                  <a:off x="6955007" y="5999758"/>
                  <a:ext cx="275997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86006" y="6092783"/>
                  <a:ext cx="1898652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70647" tIns="85325" rIns="170647" bIns="85325">
                  <a:spAutoFit/>
                </a:bodyPr>
                <a:lstStyle>
                  <a:lvl1pPr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1pPr>
                  <a:lvl2pPr marL="742950" indent="-28575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2pPr>
                  <a:lvl3pPr marL="11430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3pPr>
                  <a:lvl4pPr marL="16002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4pPr>
                  <a:lvl5pPr marL="20574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kern="0" dirty="0">
                      <a:solidFill>
                        <a:srgbClr val="000000"/>
                      </a:solidFill>
                      <a:latin typeface="Times New Roman" pitchFamily="18" charset="0"/>
                    </a:rPr>
                    <a:t>- </a:t>
                  </a:r>
                  <a:r>
                    <a:rPr lang="ru-RU" altLang="ru-RU" sz="9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</a:rPr>
                    <a:t>протяженность ЛЭП/ТП (шт.)</a:t>
                  </a:r>
                </a:p>
              </p:txBody>
            </p:sp>
          </p:grpSp>
          <p:sp>
            <p:nvSpPr>
              <p:cNvPr id="166" name="Скругленный прямоугольник 165"/>
              <p:cNvSpPr/>
              <p:nvPr/>
            </p:nvSpPr>
            <p:spPr>
              <a:xfrm>
                <a:off x="9661923" y="6214698"/>
                <a:ext cx="282820" cy="225201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ru-RU" sz="900" b="1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60%</a:t>
                </a:r>
              </a:p>
            </p:txBody>
          </p:sp>
          <p:sp>
            <p:nvSpPr>
              <p:cNvPr id="170" name="Text Box 97"/>
              <p:cNvSpPr txBox="1">
                <a:spLocks noChangeArrowheads="1"/>
              </p:cNvSpPr>
              <p:nvPr/>
            </p:nvSpPr>
            <p:spPr bwMode="auto">
              <a:xfrm>
                <a:off x="10113052" y="6153649"/>
                <a:ext cx="2046139" cy="6171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06933" tIns="53468" rIns="106933" bIns="53468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1068892"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износ электроэнергетических                     систем </a:t>
                </a:r>
              </a:p>
            </p:txBody>
          </p:sp>
          <p:sp>
            <p:nvSpPr>
              <p:cNvPr id="171" name="Прямоугольник 170"/>
              <p:cNvSpPr/>
              <p:nvPr/>
            </p:nvSpPr>
            <p:spPr>
              <a:xfrm>
                <a:off x="9477456" y="5946998"/>
                <a:ext cx="658385" cy="197832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lIns="91428" tIns="45715" rIns="91428" bIns="45715" anchor="ctr"/>
              <a:lstStyle/>
              <a:p>
                <a:pPr algn="ctr"/>
                <a:r>
                  <a:rPr lang="ru-RU" sz="900" kern="0" dirty="0">
                    <a:solidFill>
                      <a:prstClr val="black"/>
                    </a:solidFill>
                    <a:cs typeface="Times New Roman" panose="02020603050405020304" pitchFamily="18" charset="0"/>
                  </a:rPr>
                  <a:t>19/330</a:t>
                </a:r>
              </a:p>
            </p:txBody>
          </p:sp>
          <p:sp>
            <p:nvSpPr>
              <p:cNvPr id="172" name="Text Box 97"/>
              <p:cNvSpPr txBox="1">
                <a:spLocks noChangeArrowheads="1"/>
              </p:cNvSpPr>
              <p:nvPr/>
            </p:nvSpPr>
            <p:spPr bwMode="auto">
              <a:xfrm>
                <a:off x="10063858" y="5864759"/>
                <a:ext cx="1648081" cy="498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31" tIns="85317" rIns="170631" bIns="8531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кол-во домов /населения</a:t>
                </a:r>
              </a:p>
            </p:txBody>
          </p:sp>
        </p:grpSp>
        <p:sp>
          <p:nvSpPr>
            <p:cNvPr id="191" name="Text Box 97"/>
            <p:cNvSpPr txBox="1">
              <a:spLocks noChangeArrowheads="1"/>
            </p:cNvSpPr>
            <p:nvPr/>
          </p:nvSpPr>
          <p:spPr bwMode="auto">
            <a:xfrm>
              <a:off x="7152392" y="4156867"/>
              <a:ext cx="182213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192" name="TextBox 23"/>
            <p:cNvSpPr txBox="1"/>
            <p:nvPr/>
          </p:nvSpPr>
          <p:spPr>
            <a:xfrm>
              <a:off x="6685750" y="4173483"/>
              <a:ext cx="464439" cy="261610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20</a:t>
              </a:r>
            </a:p>
          </p:txBody>
        </p:sp>
        <p:sp>
          <p:nvSpPr>
            <p:cNvPr id="197" name="TextBox 23"/>
            <p:cNvSpPr txBox="1"/>
            <p:nvPr/>
          </p:nvSpPr>
          <p:spPr>
            <a:xfrm>
              <a:off x="6719953" y="4405163"/>
              <a:ext cx="450419" cy="26161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7202073" y="4380115"/>
              <a:ext cx="123268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порывы ветра, м/с</a:t>
              </a: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22424"/>
              <a:chOff x="3156815" y="-1313088"/>
              <a:chExt cx="1997633" cy="2563228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2</a:t>
                </a:r>
                <a:endParaRPr lang="ru-RU" sz="751" dirty="0"/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5</a:t>
                </a:r>
                <a:endParaRPr lang="ru-RU" sz="751" dirty="0"/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67720/520</a:t>
              </a:r>
              <a:endPara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27"/>
              <a:ext cx="558459" cy="166191"/>
              <a:chOff x="3893844" y="1063593"/>
              <a:chExt cx="744612" cy="221588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</a:t>
                </a:r>
                <a:endParaRPr lang="ru-RU" sz="7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7" y="1067454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</p:grpSp>
      </p:grpSp>
      <p:sp>
        <p:nvSpPr>
          <p:cNvPr id="203" name="TextBox 20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2829549" y="5262563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4834649" y="3377011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119208" y="3825877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5796674" y="3677049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163580" y="345880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5640213" y="34659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3598069" y="5420916"/>
            <a:ext cx="163116" cy="127397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205163" y="5020866"/>
            <a:ext cx="163116" cy="127397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3590925" y="4692253"/>
            <a:ext cx="163116" cy="127397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283744" y="4270772"/>
            <a:ext cx="163116" cy="127397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3612356" y="3756422"/>
            <a:ext cx="163116" cy="127397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533775" y="1899047"/>
            <a:ext cx="163116" cy="127397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3829050" y="4962525"/>
            <a:ext cx="177404" cy="141685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3969544" y="3720704"/>
            <a:ext cx="248841" cy="202406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725" name="Киров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5241"/>
            <a:ext cx="2786331" cy="1925102"/>
          </a:xfrm>
          <a:prstGeom prst="rect">
            <a:avLst/>
          </a:prstGeom>
        </p:spPr>
      </p:pic>
      <p:cxnSp>
        <p:nvCxnSpPr>
          <p:cNvPr id="611" name="Прямая соединительная линия 610"/>
          <p:cNvCxnSpPr/>
          <p:nvPr/>
        </p:nvCxnSpPr>
        <p:spPr>
          <a:xfrm flipV="1">
            <a:off x="942628" y="4330177"/>
            <a:ext cx="71212" cy="16344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013840" y="464191"/>
            <a:ext cx="812614" cy="385706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011078" y="493993"/>
            <a:ext cx="307887" cy="63503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067597" y="5389366"/>
            <a:ext cx="2801119" cy="2819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050756738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943" fill="hold"/>
                                        <p:tgtEl>
                                          <p:spTgt spid="7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72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7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7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5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450350" y="321230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377259" y="1682166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3640387" y="2151272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3564684" y="1787478"/>
            <a:ext cx="559972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189172" y="178747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321425" y="1978632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3855244" y="3020617"/>
            <a:ext cx="248841" cy="202406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2890838" y="3156347"/>
            <a:ext cx="163116" cy="127397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055144" y="3542110"/>
            <a:ext cx="163116" cy="127397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3783806" y="4227910"/>
            <a:ext cx="163116" cy="127397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4426744" y="4456510"/>
            <a:ext cx="163116" cy="127397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512344" y="2892028"/>
            <a:ext cx="163116" cy="127397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3819525" y="2413397"/>
            <a:ext cx="163116" cy="127397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4441031" y="2927747"/>
            <a:ext cx="163116" cy="127397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5498306" y="4656535"/>
            <a:ext cx="163116" cy="127397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4926806" y="3549253"/>
            <a:ext cx="163116" cy="127397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5341144" y="4349353"/>
            <a:ext cx="163116" cy="127397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4736306" y="3219450"/>
            <a:ext cx="177404" cy="141685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040" name="Лодейное Поле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44016"/>
            <a:ext cx="2743025" cy="1920118"/>
          </a:xfrm>
          <a:prstGeom prst="rect">
            <a:avLst/>
          </a:prstGeom>
        </p:spPr>
      </p:pic>
      <p:cxnSp>
        <p:nvCxnSpPr>
          <p:cNvPr id="1041" name="Прямая соединительная линия 1040"/>
          <p:cNvCxnSpPr>
            <a:stCxn id="1040" idx="1"/>
          </p:cNvCxnSpPr>
          <p:nvPr/>
        </p:nvCxnSpPr>
        <p:spPr>
          <a:xfrm flipH="1" flipV="1">
            <a:off x="3359180" y="477067"/>
            <a:ext cx="3027139" cy="12270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187155" y="2674361"/>
            <a:ext cx="2032893" cy="15112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238331" y="4185618"/>
            <a:ext cx="1965299" cy="16419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2794475" y="4059252"/>
            <a:ext cx="1443856" cy="2969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1870523" y="4059253"/>
            <a:ext cx="949788" cy="6187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0" y="4677987"/>
            <a:ext cx="1870523" cy="5989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464787" y="4207728"/>
            <a:ext cx="16164" cy="26236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" name="TextBox 104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949796207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33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04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0"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179640" y="3383756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569261" y="1733019"/>
            <a:ext cx="2297853" cy="530913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68577" tIns="34289" rIns="68577" bIns="3428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7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7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5386387" y="3300413"/>
            <a:ext cx="252413" cy="194072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364831" y="3964782"/>
            <a:ext cx="252413" cy="194072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307681" y="4336257"/>
            <a:ext cx="252413" cy="194072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5343525" y="4429126"/>
            <a:ext cx="252413" cy="194072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3783512" y="2438232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038306" y="2893051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4703866" y="2731126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136744" y="251532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4577659" y="2515322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568" name="Ломонос (Гостилицы)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793150"/>
            <a:ext cx="2639672" cy="1722172"/>
          </a:xfrm>
          <a:prstGeom prst="rect">
            <a:avLst/>
          </a:prstGeom>
        </p:spPr>
      </p:pic>
      <p:cxnSp>
        <p:nvCxnSpPr>
          <p:cNvPr id="448" name="Прямая соединительная линия 447"/>
          <p:cNvCxnSpPr/>
          <p:nvPr/>
        </p:nvCxnSpPr>
        <p:spPr>
          <a:xfrm flipV="1">
            <a:off x="2867114" y="520678"/>
            <a:ext cx="203183" cy="62417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111211" y="2563500"/>
            <a:ext cx="2918487" cy="14477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4740552" y="3999100"/>
            <a:ext cx="390678" cy="520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394140" y="4487620"/>
            <a:ext cx="366174" cy="2425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2" name="TextBox 57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98484700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700" fill="hold"/>
                                        <p:tgtEl>
                                          <p:spTgt spid="5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56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6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8"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192"/>
            <a:ext cx="9144000" cy="634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057592" y="4069556"/>
            <a:ext cx="4573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2869807" y="1737614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101979" y="2213864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3672288" y="203765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163341" y="183007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3604257" y="183007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612231" y="4270772"/>
            <a:ext cx="163116" cy="127397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2726531" y="4385072"/>
            <a:ext cx="163116" cy="127397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419475" y="2842022"/>
            <a:ext cx="163116" cy="127397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048250" y="4249341"/>
            <a:ext cx="163116" cy="127397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183731" y="4249341"/>
            <a:ext cx="163116" cy="127397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248025" y="3434953"/>
            <a:ext cx="163116" cy="127397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3705225" y="2934891"/>
            <a:ext cx="163116" cy="127397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3712369" y="3320653"/>
            <a:ext cx="163116" cy="127397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3733800" y="4992291"/>
            <a:ext cx="163116" cy="127397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4562475" y="3870722"/>
            <a:ext cx="163116" cy="127397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3848100" y="4456510"/>
            <a:ext cx="163116" cy="127397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126706" y="3470672"/>
            <a:ext cx="163116" cy="127397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219700" y="3256360"/>
            <a:ext cx="163116" cy="127397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391025" y="2749153"/>
            <a:ext cx="163116" cy="127397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4541044" y="2513410"/>
            <a:ext cx="163116" cy="127397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217194" y="3108721"/>
            <a:ext cx="250031" cy="286339"/>
            <a:chOff x="142483" y="3760967"/>
            <a:chExt cx="346075" cy="547910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4748212" y="1654969"/>
            <a:ext cx="176213" cy="141685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437" name="луг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803183"/>
            <a:ext cx="2623739" cy="1734918"/>
          </a:xfrm>
          <a:prstGeom prst="rect">
            <a:avLst/>
          </a:prstGeom>
        </p:spPr>
      </p:pic>
      <p:cxnSp>
        <p:nvCxnSpPr>
          <p:cNvPr id="1322" name="Прямая соединительная линия 1321"/>
          <p:cNvCxnSpPr/>
          <p:nvPr/>
        </p:nvCxnSpPr>
        <p:spPr>
          <a:xfrm flipV="1">
            <a:off x="6914501" y="2538102"/>
            <a:ext cx="956177" cy="259022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3672288" y="508193"/>
            <a:ext cx="728381" cy="38099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000037" y="4318156"/>
            <a:ext cx="1672251" cy="233198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0" y="3219490"/>
            <a:ext cx="2761029" cy="23697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1" name="TextBox 144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46464357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7402" fill="hold"/>
                                        <p:tgtEl>
                                          <p:spTgt spid="14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437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4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37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6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26438" y="508193"/>
            <a:ext cx="2717563" cy="24271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057827" y="406955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3928273" y="344566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194973" y="390286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773617" y="373380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107148" y="3542604"/>
            <a:ext cx="51200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683664" y="354260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4795838" y="4851796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083594" y="3006328"/>
            <a:ext cx="163116" cy="127397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462213" y="2992041"/>
            <a:ext cx="163116" cy="127397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2905125" y="2920603"/>
            <a:ext cx="163116" cy="127397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176463" y="3313510"/>
            <a:ext cx="163116" cy="127397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626519" y="3342085"/>
            <a:ext cx="163116" cy="127397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2997994" y="3192066"/>
            <a:ext cx="163116" cy="127397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2983706" y="3670697"/>
            <a:ext cx="163116" cy="127397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276600" y="3549253"/>
            <a:ext cx="163116" cy="127397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2962275" y="3906441"/>
            <a:ext cx="163116" cy="127397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3576638" y="3734991"/>
            <a:ext cx="163116" cy="127397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3598069" y="3985022"/>
            <a:ext cx="163116" cy="127397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219450" y="4313635"/>
            <a:ext cx="163116" cy="127397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262438" y="4685110"/>
            <a:ext cx="163116" cy="127397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4776788" y="4592241"/>
            <a:ext cx="163116" cy="127397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4541044" y="4342210"/>
            <a:ext cx="163116" cy="127397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4462463" y="4927997"/>
            <a:ext cx="163116" cy="127397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4541044" y="4620816"/>
            <a:ext cx="163116" cy="127397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141119" y="4963716"/>
            <a:ext cx="163116" cy="127397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4691062" y="5041107"/>
            <a:ext cx="176213" cy="141685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672" name="Подп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6438" y="747532"/>
            <a:ext cx="2717561" cy="1897359"/>
          </a:xfrm>
          <a:prstGeom prst="rect">
            <a:avLst/>
          </a:prstGeom>
        </p:spPr>
      </p:pic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059395" y="508194"/>
            <a:ext cx="1847759" cy="24930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0" y="508193"/>
            <a:ext cx="2803021" cy="118334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000038" y="4318156"/>
            <a:ext cx="3050994" cy="229742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101652" y="4224242"/>
            <a:ext cx="3318980" cy="86905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7" name="TextBox 167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633135059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101" fill="hold"/>
                                        <p:tgtEl>
                                          <p:spTgt spid="16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67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72"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686727" y="4048125"/>
            <a:ext cx="91686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183902" y="1734837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308918" y="2184893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5425/61702</a:t>
            </a:r>
            <a:endParaRPr lang="ru-RU" sz="67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029246" y="2026540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304156" y="1810344"/>
            <a:ext cx="45633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825011" y="181034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3719512" y="2355057"/>
            <a:ext cx="176213" cy="141685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181351" y="2380059"/>
            <a:ext cx="250031" cy="286339"/>
            <a:chOff x="142483" y="3760967"/>
            <a:chExt cx="346075" cy="547910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40" name="Приозе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3585"/>
            <a:ext cx="2704044" cy="1783395"/>
          </a:xfrm>
          <a:prstGeom prst="rect">
            <a:avLst/>
          </a:prstGeom>
        </p:spPr>
      </p:pic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0" y="863126"/>
            <a:ext cx="3181351" cy="28115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166745" y="3646197"/>
            <a:ext cx="139621" cy="319809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4850427" y="2575367"/>
            <a:ext cx="2564742" cy="32302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4874972" y="5805648"/>
            <a:ext cx="1928998" cy="1064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11886651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635" fill="hold"/>
                                        <p:tgtEl>
                                          <p:spTgt spid="1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4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0"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0651"/>
            <a:ext cx="9144000" cy="63973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3794155" y="3155156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624138" y="1537096"/>
            <a:ext cx="250031" cy="286339"/>
            <a:chOff x="142483" y="3760967"/>
            <a:chExt cx="346075" cy="547910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288632" y="2315765"/>
            <a:ext cx="250031" cy="286339"/>
            <a:chOff x="142483" y="3760967"/>
            <a:chExt cx="346075" cy="547910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331369" y="5437584"/>
            <a:ext cx="250031" cy="286339"/>
            <a:chOff x="142483" y="3760967"/>
            <a:chExt cx="346075" cy="547910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3881438" y="2908696"/>
            <a:ext cx="250031" cy="286339"/>
            <a:chOff x="142483" y="3760967"/>
            <a:chExt cx="346075" cy="547910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317082" y="2901552"/>
            <a:ext cx="250031" cy="286339"/>
            <a:chOff x="142483" y="3760967"/>
            <a:chExt cx="346075" cy="547910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083719" y="3248025"/>
            <a:ext cx="176213" cy="141685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195601" y="282647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4463039" y="283514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47" name="Прямоугольник 14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263" name="Сб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44016"/>
            <a:ext cx="2685816" cy="1774156"/>
          </a:xfrm>
          <a:prstGeom prst="rect">
            <a:avLst/>
          </a:prstGeom>
        </p:spPr>
      </p:pic>
      <p:cxnSp>
        <p:nvCxnSpPr>
          <p:cNvPr id="148" name="Прямая соединительная линия 147"/>
          <p:cNvCxnSpPr/>
          <p:nvPr/>
        </p:nvCxnSpPr>
        <p:spPr>
          <a:xfrm flipH="1">
            <a:off x="1230594" y="965675"/>
            <a:ext cx="3924633" cy="350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155227" y="965675"/>
            <a:ext cx="1288302" cy="30764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6443529" y="4042161"/>
            <a:ext cx="444525" cy="1830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6199155" y="2510563"/>
            <a:ext cx="2064286" cy="9546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TextBox 26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477660731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9263" fill="hold"/>
                                        <p:tgtEl>
                                          <p:spTgt spid="26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26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6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3"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2"/>
            <a:ext cx="9153525" cy="63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027581" y="3148013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6469856" y="4492229"/>
            <a:ext cx="158354" cy="167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3851673" y="1628776"/>
            <a:ext cx="164306" cy="127397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423173" y="2080022"/>
            <a:ext cx="163115" cy="127397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5875735" y="3336132"/>
            <a:ext cx="164306" cy="127397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4962525" y="3087291"/>
            <a:ext cx="163116" cy="127397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6810375" y="2671763"/>
            <a:ext cx="163116" cy="127397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6491288" y="3401616"/>
            <a:ext cx="163116" cy="128588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4824413" y="1482328"/>
            <a:ext cx="163116" cy="127397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160044" y="1688307"/>
            <a:ext cx="163116" cy="127397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085035" y="2408635"/>
            <a:ext cx="164306" cy="128588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129213" y="2721769"/>
            <a:ext cx="163116" cy="128588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6638925" y="2113360"/>
            <a:ext cx="163116" cy="128588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6305551" y="3034903"/>
            <a:ext cx="164306" cy="128588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4529137" y="3676650"/>
            <a:ext cx="177404" cy="141685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4862513" y="2020492"/>
            <a:ext cx="248841" cy="202406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114925" y="2075361"/>
            <a:ext cx="1354931" cy="46910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183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5363765" y="2545658"/>
            <a:ext cx="837009" cy="1428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5947172" y="238373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5391534" y="21599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5832449" y="21599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086" name="Прямоугольник 108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202" name="Сланцы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443529" y="733655"/>
            <a:ext cx="2685814" cy="1954878"/>
          </a:xfrm>
          <a:prstGeom prst="rect">
            <a:avLst/>
          </a:prstGeom>
        </p:spPr>
      </p:pic>
      <p:cxnSp>
        <p:nvCxnSpPr>
          <p:cNvPr id="1087" name="Прямая соединительная линия 1086"/>
          <p:cNvCxnSpPr/>
          <p:nvPr/>
        </p:nvCxnSpPr>
        <p:spPr>
          <a:xfrm flipV="1">
            <a:off x="2000037" y="4358355"/>
            <a:ext cx="7143963" cy="21620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2888479" y="506091"/>
            <a:ext cx="367470" cy="43650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8" name="TextBox 108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63350320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88" fill="hold"/>
                                        <p:tgtEl>
                                          <p:spTgt spid="12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20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2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2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2"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5344618" y="2905125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4552950" y="3559372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5356" y="4047527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516164" y="387965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941612" y="365729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82527" y="365729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019675" y="2956322"/>
            <a:ext cx="163116" cy="127397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198144" y="2434828"/>
            <a:ext cx="163116" cy="127397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5319713" y="2163366"/>
            <a:ext cx="163116" cy="127397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4524376" y="3273027"/>
            <a:ext cx="250031" cy="286339"/>
            <a:chOff x="142483" y="3760967"/>
            <a:chExt cx="346075" cy="547910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302919" y="2737246"/>
            <a:ext cx="250031" cy="286339"/>
            <a:chOff x="142483" y="3760967"/>
            <a:chExt cx="346075" cy="547910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6662737" y="2762250"/>
            <a:ext cx="176213" cy="141685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377" name="Прямоугольник 37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493" name="Тихвин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8" y="735269"/>
            <a:ext cx="2700471" cy="1894779"/>
          </a:xfrm>
          <a:prstGeom prst="rect">
            <a:avLst/>
          </a:prstGeom>
        </p:spPr>
      </p:pic>
      <p:cxnSp>
        <p:nvCxnSpPr>
          <p:cNvPr id="378" name="Прямая соединительная линия 377"/>
          <p:cNvCxnSpPr/>
          <p:nvPr/>
        </p:nvCxnSpPr>
        <p:spPr>
          <a:xfrm>
            <a:off x="0" y="2965996"/>
            <a:ext cx="4861048" cy="3348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4861048" y="3295904"/>
            <a:ext cx="3050132" cy="13734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7787861" y="4640448"/>
            <a:ext cx="1365664" cy="1597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1972369" y="893118"/>
            <a:ext cx="160565" cy="22403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1972368" y="431833"/>
            <a:ext cx="343542" cy="4612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8" name="TextBox 49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93061303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92" fill="hold"/>
                                        <p:tgtEl>
                                          <p:spTgt spid="4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49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3"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179364" y="338375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3686175" y="2330590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3949304" y="2806840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582716" y="264372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001460" y="242884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442375" y="242884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3645694" y="3794521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333750" y="4112419"/>
            <a:ext cx="176213" cy="141685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104085" y="4314825"/>
            <a:ext cx="182165" cy="150019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3939779" y="4136232"/>
            <a:ext cx="182165" cy="150019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361135" y="3850482"/>
            <a:ext cx="182165" cy="150019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032648" y="4679157"/>
            <a:ext cx="182165" cy="150019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3825479" y="4021932"/>
            <a:ext cx="182165" cy="150019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536" name="Прямоугольник 53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652" name="Тосн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6605"/>
            <a:ext cx="2709338" cy="1767110"/>
          </a:xfrm>
          <a:prstGeom prst="rect">
            <a:avLst/>
          </a:prstGeom>
        </p:spPr>
      </p:pic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1880075" y="506091"/>
            <a:ext cx="743484" cy="145944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623559" y="1965533"/>
            <a:ext cx="3717420" cy="49013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187581" y="3307223"/>
            <a:ext cx="458114" cy="5700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000037" y="3850483"/>
            <a:ext cx="1187544" cy="23568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6" name="TextBox 65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01193272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446" fill="hold"/>
                                        <p:tgtEl>
                                          <p:spTgt spid="65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65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5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2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8492"/>
            <a:ext cx="9144000" cy="640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279733" y="3133725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131469" y="1963341"/>
            <a:ext cx="163116" cy="127397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5463183" y="1939573"/>
            <a:ext cx="163116" cy="127397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152900" y="2356247"/>
            <a:ext cx="163116" cy="127397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3695700" y="2220516"/>
            <a:ext cx="163116" cy="127397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338513" y="3084910"/>
            <a:ext cx="163116" cy="127397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159794" y="5106591"/>
            <a:ext cx="163116" cy="127397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160169" y="4399360"/>
            <a:ext cx="163116" cy="127397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217319" y="3613547"/>
            <a:ext cx="163116" cy="127397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5510213" y="2999185"/>
            <a:ext cx="163116" cy="127397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4581525" y="3977878"/>
            <a:ext cx="163116" cy="127397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388644" y="3420666"/>
            <a:ext cx="163116" cy="127397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4764881" y="3626644"/>
            <a:ext cx="177404" cy="141685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012406" y="2813448"/>
            <a:ext cx="248841" cy="202406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680428" y="2514600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078538" y="261248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519453" y="261248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3" name="Прямоугольник 10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007" name="TextBox 100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008" name="Бокситого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26894"/>
            <a:ext cx="2781080" cy="1708657"/>
          </a:xfrm>
          <a:prstGeom prst="rect">
            <a:avLst/>
          </a:prstGeom>
        </p:spPr>
      </p:pic>
      <p:cxnSp>
        <p:nvCxnSpPr>
          <p:cNvPr id="7" name="Прямая соединительная линия 6"/>
          <p:cNvCxnSpPr/>
          <p:nvPr/>
        </p:nvCxnSpPr>
        <p:spPr>
          <a:xfrm flipV="1">
            <a:off x="1623701" y="448492"/>
            <a:ext cx="2281727" cy="5444268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1969751" y="2967037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2684126" y="280868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7342768" y="2435551"/>
            <a:ext cx="143348" cy="26662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28582430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596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00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8"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9144000" cy="6858000"/>
          </a:xfrm>
          <a:prstGeom prst="rect">
            <a:avLst/>
          </a:prstGeom>
        </p:spPr>
      </p:pic>
      <p:sp>
        <p:nvSpPr>
          <p:cNvPr id="116" name="Полилиния 115"/>
          <p:cNvSpPr/>
          <p:nvPr/>
        </p:nvSpPr>
        <p:spPr>
          <a:xfrm>
            <a:off x="45720" y="1184321"/>
            <a:ext cx="6774180" cy="3021938"/>
          </a:xfrm>
          <a:custGeom>
            <a:avLst/>
            <a:gdLst>
              <a:gd name="connsiteX0" fmla="*/ 0 w 6774180"/>
              <a:gd name="connsiteY0" fmla="*/ 2404699 h 3021938"/>
              <a:gd name="connsiteX1" fmla="*/ 396240 w 6774180"/>
              <a:gd name="connsiteY1" fmla="*/ 2480899 h 3021938"/>
              <a:gd name="connsiteX2" fmla="*/ 807720 w 6774180"/>
              <a:gd name="connsiteY2" fmla="*/ 2595199 h 3021938"/>
              <a:gd name="connsiteX3" fmla="*/ 944880 w 6774180"/>
              <a:gd name="connsiteY3" fmla="*/ 2564719 h 3021938"/>
              <a:gd name="connsiteX4" fmla="*/ 1211580 w 6774180"/>
              <a:gd name="connsiteY4" fmla="*/ 2663779 h 3021938"/>
              <a:gd name="connsiteX5" fmla="*/ 1409700 w 6774180"/>
              <a:gd name="connsiteY5" fmla="*/ 2747599 h 3021938"/>
              <a:gd name="connsiteX6" fmla="*/ 1668780 w 6774180"/>
              <a:gd name="connsiteY6" fmla="*/ 2846659 h 3021938"/>
              <a:gd name="connsiteX7" fmla="*/ 1851660 w 6774180"/>
              <a:gd name="connsiteY7" fmla="*/ 2892379 h 3021938"/>
              <a:gd name="connsiteX8" fmla="*/ 2164080 w 6774180"/>
              <a:gd name="connsiteY8" fmla="*/ 2960959 h 3021938"/>
              <a:gd name="connsiteX9" fmla="*/ 2385060 w 6774180"/>
              <a:gd name="connsiteY9" fmla="*/ 2968579 h 3021938"/>
              <a:gd name="connsiteX10" fmla="*/ 2880360 w 6774180"/>
              <a:gd name="connsiteY10" fmla="*/ 3014299 h 3021938"/>
              <a:gd name="connsiteX11" fmla="*/ 3070860 w 6774180"/>
              <a:gd name="connsiteY11" fmla="*/ 3006679 h 3021938"/>
              <a:gd name="connsiteX12" fmla="*/ 3108960 w 6774180"/>
              <a:gd name="connsiteY12" fmla="*/ 2869519 h 3021938"/>
              <a:gd name="connsiteX13" fmla="*/ 3238500 w 6774180"/>
              <a:gd name="connsiteY13" fmla="*/ 2785699 h 3021938"/>
              <a:gd name="connsiteX14" fmla="*/ 3474720 w 6774180"/>
              <a:gd name="connsiteY14" fmla="*/ 2686639 h 3021938"/>
              <a:gd name="connsiteX15" fmla="*/ 3741420 w 6774180"/>
              <a:gd name="connsiteY15" fmla="*/ 2511379 h 3021938"/>
              <a:gd name="connsiteX16" fmla="*/ 3886200 w 6774180"/>
              <a:gd name="connsiteY16" fmla="*/ 2198959 h 3021938"/>
              <a:gd name="connsiteX17" fmla="*/ 3916680 w 6774180"/>
              <a:gd name="connsiteY17" fmla="*/ 2069419 h 3021938"/>
              <a:gd name="connsiteX18" fmla="*/ 4122420 w 6774180"/>
              <a:gd name="connsiteY18" fmla="*/ 1871299 h 3021938"/>
              <a:gd name="connsiteX19" fmla="*/ 4343400 w 6774180"/>
              <a:gd name="connsiteY19" fmla="*/ 1741759 h 3021938"/>
              <a:gd name="connsiteX20" fmla="*/ 4594860 w 6774180"/>
              <a:gd name="connsiteY20" fmla="*/ 1391239 h 3021938"/>
              <a:gd name="connsiteX21" fmla="*/ 4846320 w 6774180"/>
              <a:gd name="connsiteY21" fmla="*/ 1162639 h 3021938"/>
              <a:gd name="connsiteX22" fmla="*/ 5113020 w 6774180"/>
              <a:gd name="connsiteY22" fmla="*/ 1017859 h 3021938"/>
              <a:gd name="connsiteX23" fmla="*/ 5334000 w 6774180"/>
              <a:gd name="connsiteY23" fmla="*/ 842599 h 3021938"/>
              <a:gd name="connsiteX24" fmla="*/ 5410200 w 6774180"/>
              <a:gd name="connsiteY24" fmla="*/ 682579 h 3021938"/>
              <a:gd name="connsiteX25" fmla="*/ 5608320 w 6774180"/>
              <a:gd name="connsiteY25" fmla="*/ 560659 h 3021938"/>
              <a:gd name="connsiteX26" fmla="*/ 6065520 w 6774180"/>
              <a:gd name="connsiteY26" fmla="*/ 408259 h 3021938"/>
              <a:gd name="connsiteX27" fmla="*/ 6339840 w 6774180"/>
              <a:gd name="connsiteY27" fmla="*/ 293959 h 3021938"/>
              <a:gd name="connsiteX28" fmla="*/ 6393180 w 6774180"/>
              <a:gd name="connsiteY28" fmla="*/ 156799 h 3021938"/>
              <a:gd name="connsiteX29" fmla="*/ 6598920 w 6774180"/>
              <a:gd name="connsiteY29" fmla="*/ 50119 h 3021938"/>
              <a:gd name="connsiteX30" fmla="*/ 6736080 w 6774180"/>
              <a:gd name="connsiteY30" fmla="*/ 4399 h 3021938"/>
              <a:gd name="connsiteX31" fmla="*/ 6774180 w 6774180"/>
              <a:gd name="connsiteY31" fmla="*/ 4399 h 302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774180" h="3021938">
                <a:moveTo>
                  <a:pt x="0" y="2404699"/>
                </a:moveTo>
                <a:cubicBezTo>
                  <a:pt x="130810" y="2426924"/>
                  <a:pt x="261620" y="2449149"/>
                  <a:pt x="396240" y="2480899"/>
                </a:cubicBezTo>
                <a:cubicBezTo>
                  <a:pt x="530860" y="2512649"/>
                  <a:pt x="716280" y="2581229"/>
                  <a:pt x="807720" y="2595199"/>
                </a:cubicBezTo>
                <a:cubicBezTo>
                  <a:pt x="899160" y="2609169"/>
                  <a:pt x="877570" y="2553289"/>
                  <a:pt x="944880" y="2564719"/>
                </a:cubicBezTo>
                <a:cubicBezTo>
                  <a:pt x="1012190" y="2576149"/>
                  <a:pt x="1134110" y="2633299"/>
                  <a:pt x="1211580" y="2663779"/>
                </a:cubicBezTo>
                <a:cubicBezTo>
                  <a:pt x="1289050" y="2694259"/>
                  <a:pt x="1333500" y="2717119"/>
                  <a:pt x="1409700" y="2747599"/>
                </a:cubicBezTo>
                <a:cubicBezTo>
                  <a:pt x="1485900" y="2778079"/>
                  <a:pt x="1595120" y="2822529"/>
                  <a:pt x="1668780" y="2846659"/>
                </a:cubicBezTo>
                <a:cubicBezTo>
                  <a:pt x="1742440" y="2870789"/>
                  <a:pt x="1769110" y="2873329"/>
                  <a:pt x="1851660" y="2892379"/>
                </a:cubicBezTo>
                <a:cubicBezTo>
                  <a:pt x="1934210" y="2911429"/>
                  <a:pt x="2075180" y="2948259"/>
                  <a:pt x="2164080" y="2960959"/>
                </a:cubicBezTo>
                <a:cubicBezTo>
                  <a:pt x="2252980" y="2973659"/>
                  <a:pt x="2265680" y="2959689"/>
                  <a:pt x="2385060" y="2968579"/>
                </a:cubicBezTo>
                <a:cubicBezTo>
                  <a:pt x="2504440" y="2977469"/>
                  <a:pt x="2766060" y="3007949"/>
                  <a:pt x="2880360" y="3014299"/>
                </a:cubicBezTo>
                <a:cubicBezTo>
                  <a:pt x="2994660" y="3020649"/>
                  <a:pt x="3032760" y="3030809"/>
                  <a:pt x="3070860" y="3006679"/>
                </a:cubicBezTo>
                <a:cubicBezTo>
                  <a:pt x="3108960" y="2982549"/>
                  <a:pt x="3081020" y="2906349"/>
                  <a:pt x="3108960" y="2869519"/>
                </a:cubicBezTo>
                <a:cubicBezTo>
                  <a:pt x="3136900" y="2832689"/>
                  <a:pt x="3177540" y="2816179"/>
                  <a:pt x="3238500" y="2785699"/>
                </a:cubicBezTo>
                <a:cubicBezTo>
                  <a:pt x="3299460" y="2755219"/>
                  <a:pt x="3390900" y="2732359"/>
                  <a:pt x="3474720" y="2686639"/>
                </a:cubicBezTo>
                <a:cubicBezTo>
                  <a:pt x="3558540" y="2640919"/>
                  <a:pt x="3672840" y="2592659"/>
                  <a:pt x="3741420" y="2511379"/>
                </a:cubicBezTo>
                <a:cubicBezTo>
                  <a:pt x="3810000" y="2430099"/>
                  <a:pt x="3856990" y="2272619"/>
                  <a:pt x="3886200" y="2198959"/>
                </a:cubicBezTo>
                <a:cubicBezTo>
                  <a:pt x="3915410" y="2125299"/>
                  <a:pt x="3877310" y="2124029"/>
                  <a:pt x="3916680" y="2069419"/>
                </a:cubicBezTo>
                <a:cubicBezTo>
                  <a:pt x="3956050" y="2014809"/>
                  <a:pt x="4051300" y="1925909"/>
                  <a:pt x="4122420" y="1871299"/>
                </a:cubicBezTo>
                <a:cubicBezTo>
                  <a:pt x="4193540" y="1816689"/>
                  <a:pt x="4264660" y="1821769"/>
                  <a:pt x="4343400" y="1741759"/>
                </a:cubicBezTo>
                <a:cubicBezTo>
                  <a:pt x="4422140" y="1661749"/>
                  <a:pt x="4511040" y="1487759"/>
                  <a:pt x="4594860" y="1391239"/>
                </a:cubicBezTo>
                <a:cubicBezTo>
                  <a:pt x="4678680" y="1294719"/>
                  <a:pt x="4759960" y="1224869"/>
                  <a:pt x="4846320" y="1162639"/>
                </a:cubicBezTo>
                <a:cubicBezTo>
                  <a:pt x="4932680" y="1100409"/>
                  <a:pt x="5031740" y="1071199"/>
                  <a:pt x="5113020" y="1017859"/>
                </a:cubicBezTo>
                <a:cubicBezTo>
                  <a:pt x="5194300" y="964519"/>
                  <a:pt x="5284470" y="898479"/>
                  <a:pt x="5334000" y="842599"/>
                </a:cubicBezTo>
                <a:cubicBezTo>
                  <a:pt x="5383530" y="786719"/>
                  <a:pt x="5364480" y="729569"/>
                  <a:pt x="5410200" y="682579"/>
                </a:cubicBezTo>
                <a:cubicBezTo>
                  <a:pt x="5455920" y="635589"/>
                  <a:pt x="5499100" y="606379"/>
                  <a:pt x="5608320" y="560659"/>
                </a:cubicBezTo>
                <a:cubicBezTo>
                  <a:pt x="5717540" y="514939"/>
                  <a:pt x="5943600" y="452709"/>
                  <a:pt x="6065520" y="408259"/>
                </a:cubicBezTo>
                <a:cubicBezTo>
                  <a:pt x="6187440" y="363809"/>
                  <a:pt x="6285230" y="335869"/>
                  <a:pt x="6339840" y="293959"/>
                </a:cubicBezTo>
                <a:cubicBezTo>
                  <a:pt x="6394450" y="252049"/>
                  <a:pt x="6350000" y="197439"/>
                  <a:pt x="6393180" y="156799"/>
                </a:cubicBezTo>
                <a:cubicBezTo>
                  <a:pt x="6436360" y="116159"/>
                  <a:pt x="6541770" y="75519"/>
                  <a:pt x="6598920" y="50119"/>
                </a:cubicBezTo>
                <a:cubicBezTo>
                  <a:pt x="6656070" y="24719"/>
                  <a:pt x="6706870" y="12019"/>
                  <a:pt x="6736080" y="4399"/>
                </a:cubicBezTo>
                <a:cubicBezTo>
                  <a:pt x="6765290" y="-3221"/>
                  <a:pt x="6769735" y="589"/>
                  <a:pt x="6774180" y="4399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31284" y="648406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1027113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5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сканлинавия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93932" y="938354"/>
            <a:ext cx="2724150" cy="1976592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1" name="Группа 130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9" name="Овал 13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5" name="Прямоугольник 1982"/>
          <p:cNvSpPr>
            <a:spLocks noChangeArrowheads="1"/>
          </p:cNvSpPr>
          <p:nvPr/>
        </p:nvSpPr>
        <p:spPr bwMode="auto">
          <a:xfrm>
            <a:off x="4977819" y="1705718"/>
            <a:ext cx="108293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Цвелодубово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Овал 116"/>
          <p:cNvSpPr>
            <a:spLocks noChangeArrowheads="1"/>
          </p:cNvSpPr>
          <p:nvPr/>
        </p:nvSpPr>
        <p:spPr bwMode="auto">
          <a:xfrm rot="5238055">
            <a:off x="5243527" y="1947456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588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429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9181745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5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8970"/>
              <a:gd name="adj2" fmla="val -106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Псковская 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74930" y="951531"/>
            <a:ext cx="2769069" cy="2014459"/>
          </a:xfrm>
          <a:prstGeom prst="rect">
            <a:avLst/>
          </a:prstGeom>
        </p:spPr>
      </p:pic>
      <p:grpSp>
        <p:nvGrpSpPr>
          <p:cNvPr id="133" name="Группа 132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7" name="Полилиния 116"/>
          <p:cNvSpPr/>
          <p:nvPr/>
        </p:nvSpPr>
        <p:spPr>
          <a:xfrm>
            <a:off x="2598420" y="2293620"/>
            <a:ext cx="1653540" cy="2583180"/>
          </a:xfrm>
          <a:custGeom>
            <a:avLst/>
            <a:gdLst>
              <a:gd name="connsiteX0" fmla="*/ 0 w 1653540"/>
              <a:gd name="connsiteY0" fmla="*/ 2583180 h 2583180"/>
              <a:gd name="connsiteX1" fmla="*/ 68580 w 1653540"/>
              <a:gd name="connsiteY1" fmla="*/ 2461260 h 2583180"/>
              <a:gd name="connsiteX2" fmla="*/ 144780 w 1653540"/>
              <a:gd name="connsiteY2" fmla="*/ 2339340 h 2583180"/>
              <a:gd name="connsiteX3" fmla="*/ 160020 w 1653540"/>
              <a:gd name="connsiteY3" fmla="*/ 2225040 h 2583180"/>
              <a:gd name="connsiteX4" fmla="*/ 220980 w 1653540"/>
              <a:gd name="connsiteY4" fmla="*/ 2034540 h 2583180"/>
              <a:gd name="connsiteX5" fmla="*/ 281940 w 1653540"/>
              <a:gd name="connsiteY5" fmla="*/ 1882140 h 2583180"/>
              <a:gd name="connsiteX6" fmla="*/ 327660 w 1653540"/>
              <a:gd name="connsiteY6" fmla="*/ 1790700 h 2583180"/>
              <a:gd name="connsiteX7" fmla="*/ 373380 w 1653540"/>
              <a:gd name="connsiteY7" fmla="*/ 1714500 h 2583180"/>
              <a:gd name="connsiteX8" fmla="*/ 411480 w 1653540"/>
              <a:gd name="connsiteY8" fmla="*/ 1653540 h 2583180"/>
              <a:gd name="connsiteX9" fmla="*/ 457200 w 1653540"/>
              <a:gd name="connsiteY9" fmla="*/ 1584960 h 2583180"/>
              <a:gd name="connsiteX10" fmla="*/ 510540 w 1653540"/>
              <a:gd name="connsiteY10" fmla="*/ 1516380 h 2583180"/>
              <a:gd name="connsiteX11" fmla="*/ 579120 w 1653540"/>
              <a:gd name="connsiteY11" fmla="*/ 1402080 h 2583180"/>
              <a:gd name="connsiteX12" fmla="*/ 647700 w 1653540"/>
              <a:gd name="connsiteY12" fmla="*/ 1318260 h 2583180"/>
              <a:gd name="connsiteX13" fmla="*/ 708660 w 1653540"/>
              <a:gd name="connsiteY13" fmla="*/ 1249680 h 2583180"/>
              <a:gd name="connsiteX14" fmla="*/ 807720 w 1653540"/>
              <a:gd name="connsiteY14" fmla="*/ 1165860 h 2583180"/>
              <a:gd name="connsiteX15" fmla="*/ 868680 w 1653540"/>
              <a:gd name="connsiteY15" fmla="*/ 1097280 h 2583180"/>
              <a:gd name="connsiteX16" fmla="*/ 929640 w 1653540"/>
              <a:gd name="connsiteY16" fmla="*/ 1028700 h 2583180"/>
              <a:gd name="connsiteX17" fmla="*/ 982980 w 1653540"/>
              <a:gd name="connsiteY17" fmla="*/ 975360 h 2583180"/>
              <a:gd name="connsiteX18" fmla="*/ 1036320 w 1653540"/>
              <a:gd name="connsiteY18" fmla="*/ 914400 h 2583180"/>
              <a:gd name="connsiteX19" fmla="*/ 1082040 w 1653540"/>
              <a:gd name="connsiteY19" fmla="*/ 830580 h 2583180"/>
              <a:gd name="connsiteX20" fmla="*/ 1135380 w 1653540"/>
              <a:gd name="connsiteY20" fmla="*/ 731520 h 2583180"/>
              <a:gd name="connsiteX21" fmla="*/ 1196340 w 1653540"/>
              <a:gd name="connsiteY21" fmla="*/ 632460 h 2583180"/>
              <a:gd name="connsiteX22" fmla="*/ 1264920 w 1653540"/>
              <a:gd name="connsiteY22" fmla="*/ 541020 h 2583180"/>
              <a:gd name="connsiteX23" fmla="*/ 1356360 w 1653540"/>
              <a:gd name="connsiteY23" fmla="*/ 426720 h 2583180"/>
              <a:gd name="connsiteX24" fmla="*/ 1455420 w 1653540"/>
              <a:gd name="connsiteY24" fmla="*/ 327660 h 2583180"/>
              <a:gd name="connsiteX25" fmla="*/ 1516380 w 1653540"/>
              <a:gd name="connsiteY25" fmla="*/ 251460 h 2583180"/>
              <a:gd name="connsiteX26" fmla="*/ 1562100 w 1653540"/>
              <a:gd name="connsiteY26" fmla="*/ 182880 h 2583180"/>
              <a:gd name="connsiteX27" fmla="*/ 1577340 w 1653540"/>
              <a:gd name="connsiteY27" fmla="*/ 53340 h 2583180"/>
              <a:gd name="connsiteX28" fmla="*/ 1653540 w 1653540"/>
              <a:gd name="connsiteY28" fmla="*/ 0 h 2583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653540" h="2583180">
                <a:moveTo>
                  <a:pt x="0" y="2583180"/>
                </a:moveTo>
                <a:cubicBezTo>
                  <a:pt x="22225" y="2542540"/>
                  <a:pt x="44450" y="2501900"/>
                  <a:pt x="68580" y="2461260"/>
                </a:cubicBezTo>
                <a:cubicBezTo>
                  <a:pt x="92710" y="2420620"/>
                  <a:pt x="129540" y="2378710"/>
                  <a:pt x="144780" y="2339340"/>
                </a:cubicBezTo>
                <a:cubicBezTo>
                  <a:pt x="160020" y="2299970"/>
                  <a:pt x="147320" y="2275840"/>
                  <a:pt x="160020" y="2225040"/>
                </a:cubicBezTo>
                <a:cubicBezTo>
                  <a:pt x="172720" y="2174240"/>
                  <a:pt x="200660" y="2091690"/>
                  <a:pt x="220980" y="2034540"/>
                </a:cubicBezTo>
                <a:cubicBezTo>
                  <a:pt x="241300" y="1977390"/>
                  <a:pt x="264160" y="1922780"/>
                  <a:pt x="281940" y="1882140"/>
                </a:cubicBezTo>
                <a:cubicBezTo>
                  <a:pt x="299720" y="1841500"/>
                  <a:pt x="312420" y="1818640"/>
                  <a:pt x="327660" y="1790700"/>
                </a:cubicBezTo>
                <a:cubicBezTo>
                  <a:pt x="342900" y="1762760"/>
                  <a:pt x="359410" y="1737360"/>
                  <a:pt x="373380" y="1714500"/>
                </a:cubicBezTo>
                <a:cubicBezTo>
                  <a:pt x="387350" y="1691640"/>
                  <a:pt x="397510" y="1675130"/>
                  <a:pt x="411480" y="1653540"/>
                </a:cubicBezTo>
                <a:cubicBezTo>
                  <a:pt x="425450" y="1631950"/>
                  <a:pt x="440690" y="1607820"/>
                  <a:pt x="457200" y="1584960"/>
                </a:cubicBezTo>
                <a:cubicBezTo>
                  <a:pt x="473710" y="1562100"/>
                  <a:pt x="490220" y="1546860"/>
                  <a:pt x="510540" y="1516380"/>
                </a:cubicBezTo>
                <a:cubicBezTo>
                  <a:pt x="530860" y="1485900"/>
                  <a:pt x="556260" y="1435100"/>
                  <a:pt x="579120" y="1402080"/>
                </a:cubicBezTo>
                <a:cubicBezTo>
                  <a:pt x="601980" y="1369060"/>
                  <a:pt x="626110" y="1343660"/>
                  <a:pt x="647700" y="1318260"/>
                </a:cubicBezTo>
                <a:cubicBezTo>
                  <a:pt x="669290" y="1292860"/>
                  <a:pt x="681990" y="1275080"/>
                  <a:pt x="708660" y="1249680"/>
                </a:cubicBezTo>
                <a:cubicBezTo>
                  <a:pt x="735330" y="1224280"/>
                  <a:pt x="781050" y="1191260"/>
                  <a:pt x="807720" y="1165860"/>
                </a:cubicBezTo>
                <a:cubicBezTo>
                  <a:pt x="834390" y="1140460"/>
                  <a:pt x="868680" y="1097280"/>
                  <a:pt x="868680" y="1097280"/>
                </a:cubicBezTo>
                <a:cubicBezTo>
                  <a:pt x="889000" y="1074420"/>
                  <a:pt x="910590" y="1049020"/>
                  <a:pt x="929640" y="1028700"/>
                </a:cubicBezTo>
                <a:cubicBezTo>
                  <a:pt x="948690" y="1008380"/>
                  <a:pt x="965200" y="994410"/>
                  <a:pt x="982980" y="975360"/>
                </a:cubicBezTo>
                <a:cubicBezTo>
                  <a:pt x="1000760" y="956310"/>
                  <a:pt x="1019810" y="938530"/>
                  <a:pt x="1036320" y="914400"/>
                </a:cubicBezTo>
                <a:cubicBezTo>
                  <a:pt x="1052830" y="890270"/>
                  <a:pt x="1065530" y="861060"/>
                  <a:pt x="1082040" y="830580"/>
                </a:cubicBezTo>
                <a:cubicBezTo>
                  <a:pt x="1098550" y="800100"/>
                  <a:pt x="1116330" y="764540"/>
                  <a:pt x="1135380" y="731520"/>
                </a:cubicBezTo>
                <a:cubicBezTo>
                  <a:pt x="1154430" y="698500"/>
                  <a:pt x="1174750" y="664210"/>
                  <a:pt x="1196340" y="632460"/>
                </a:cubicBezTo>
                <a:cubicBezTo>
                  <a:pt x="1217930" y="600710"/>
                  <a:pt x="1238250" y="575310"/>
                  <a:pt x="1264920" y="541020"/>
                </a:cubicBezTo>
                <a:cubicBezTo>
                  <a:pt x="1291590" y="506730"/>
                  <a:pt x="1324610" y="462280"/>
                  <a:pt x="1356360" y="426720"/>
                </a:cubicBezTo>
                <a:cubicBezTo>
                  <a:pt x="1388110" y="391160"/>
                  <a:pt x="1428750" y="356870"/>
                  <a:pt x="1455420" y="327660"/>
                </a:cubicBezTo>
                <a:cubicBezTo>
                  <a:pt x="1482090" y="298450"/>
                  <a:pt x="1498600" y="275590"/>
                  <a:pt x="1516380" y="251460"/>
                </a:cubicBezTo>
                <a:cubicBezTo>
                  <a:pt x="1534160" y="227330"/>
                  <a:pt x="1551940" y="215900"/>
                  <a:pt x="1562100" y="182880"/>
                </a:cubicBezTo>
                <a:cubicBezTo>
                  <a:pt x="1572260" y="149860"/>
                  <a:pt x="1562100" y="83820"/>
                  <a:pt x="1577340" y="53340"/>
                </a:cubicBezTo>
                <a:cubicBezTo>
                  <a:pt x="1592580" y="22860"/>
                  <a:pt x="1623060" y="11430"/>
                  <a:pt x="165354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pic>
        <p:nvPicPr>
          <p:cNvPr id="118" name="Рисунок 117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126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23954"/>
            <a:ext cx="914680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5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объездная 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3" y="945117"/>
            <a:ext cx="2725953" cy="1951010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6" name="Прямоугольник 1982"/>
          <p:cNvSpPr>
            <a:spLocks noChangeArrowheads="1"/>
          </p:cNvSpPr>
          <p:nvPr/>
        </p:nvSpPr>
        <p:spPr bwMode="auto">
          <a:xfrm>
            <a:off x="3711072" y="2045253"/>
            <a:ext cx="123612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Мал. Колпаны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Полилиния 116"/>
          <p:cNvSpPr/>
          <p:nvPr/>
        </p:nvSpPr>
        <p:spPr>
          <a:xfrm>
            <a:off x="-7620" y="647700"/>
            <a:ext cx="6111240" cy="2552700"/>
          </a:xfrm>
          <a:custGeom>
            <a:avLst/>
            <a:gdLst>
              <a:gd name="connsiteX0" fmla="*/ 0 w 6111240"/>
              <a:gd name="connsiteY0" fmla="*/ 2552700 h 2552700"/>
              <a:gd name="connsiteX1" fmla="*/ 480060 w 6111240"/>
              <a:gd name="connsiteY1" fmla="*/ 2522220 h 2552700"/>
              <a:gd name="connsiteX2" fmla="*/ 906780 w 6111240"/>
              <a:gd name="connsiteY2" fmla="*/ 2446020 h 2552700"/>
              <a:gd name="connsiteX3" fmla="*/ 1150620 w 6111240"/>
              <a:gd name="connsiteY3" fmla="*/ 2537460 h 2552700"/>
              <a:gd name="connsiteX4" fmla="*/ 1371600 w 6111240"/>
              <a:gd name="connsiteY4" fmla="*/ 2522220 h 2552700"/>
              <a:gd name="connsiteX5" fmla="*/ 1607820 w 6111240"/>
              <a:gd name="connsiteY5" fmla="*/ 2506980 h 2552700"/>
              <a:gd name="connsiteX6" fmla="*/ 1714500 w 6111240"/>
              <a:gd name="connsiteY6" fmla="*/ 2461260 h 2552700"/>
              <a:gd name="connsiteX7" fmla="*/ 1943100 w 6111240"/>
              <a:gd name="connsiteY7" fmla="*/ 2392680 h 2552700"/>
              <a:gd name="connsiteX8" fmla="*/ 2186940 w 6111240"/>
              <a:gd name="connsiteY8" fmla="*/ 2270760 h 2552700"/>
              <a:gd name="connsiteX9" fmla="*/ 2491740 w 6111240"/>
              <a:gd name="connsiteY9" fmla="*/ 2194560 h 2552700"/>
              <a:gd name="connsiteX10" fmla="*/ 2796540 w 6111240"/>
              <a:gd name="connsiteY10" fmla="*/ 2087880 h 2552700"/>
              <a:gd name="connsiteX11" fmla="*/ 3078480 w 6111240"/>
              <a:gd name="connsiteY11" fmla="*/ 2011680 h 2552700"/>
              <a:gd name="connsiteX12" fmla="*/ 3581400 w 6111240"/>
              <a:gd name="connsiteY12" fmla="*/ 1912620 h 2552700"/>
              <a:gd name="connsiteX13" fmla="*/ 4000500 w 6111240"/>
              <a:gd name="connsiteY13" fmla="*/ 1828800 h 2552700"/>
              <a:gd name="connsiteX14" fmla="*/ 4472940 w 6111240"/>
              <a:gd name="connsiteY14" fmla="*/ 1744980 h 2552700"/>
              <a:gd name="connsiteX15" fmla="*/ 4693920 w 6111240"/>
              <a:gd name="connsiteY15" fmla="*/ 1798320 h 2552700"/>
              <a:gd name="connsiteX16" fmla="*/ 4792980 w 6111240"/>
              <a:gd name="connsiteY16" fmla="*/ 1798320 h 2552700"/>
              <a:gd name="connsiteX17" fmla="*/ 4953000 w 6111240"/>
              <a:gd name="connsiteY17" fmla="*/ 1798320 h 2552700"/>
              <a:gd name="connsiteX18" fmla="*/ 5006340 w 6111240"/>
              <a:gd name="connsiteY18" fmla="*/ 1775460 h 2552700"/>
              <a:gd name="connsiteX19" fmla="*/ 5090160 w 6111240"/>
              <a:gd name="connsiteY19" fmla="*/ 1691640 h 2552700"/>
              <a:gd name="connsiteX20" fmla="*/ 5303520 w 6111240"/>
              <a:gd name="connsiteY20" fmla="*/ 1264920 h 2552700"/>
              <a:gd name="connsiteX21" fmla="*/ 5775960 w 6111240"/>
              <a:gd name="connsiteY21" fmla="*/ 525780 h 2552700"/>
              <a:gd name="connsiteX22" fmla="*/ 5974080 w 6111240"/>
              <a:gd name="connsiteY22" fmla="*/ 190500 h 2552700"/>
              <a:gd name="connsiteX23" fmla="*/ 6111240 w 6111240"/>
              <a:gd name="connsiteY23" fmla="*/ 0 h 255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111240" h="2552700">
                <a:moveTo>
                  <a:pt x="0" y="2552700"/>
                </a:moveTo>
                <a:cubicBezTo>
                  <a:pt x="164465" y="2546350"/>
                  <a:pt x="328930" y="2540000"/>
                  <a:pt x="480060" y="2522220"/>
                </a:cubicBezTo>
                <a:cubicBezTo>
                  <a:pt x="631190" y="2504440"/>
                  <a:pt x="795020" y="2443480"/>
                  <a:pt x="906780" y="2446020"/>
                </a:cubicBezTo>
                <a:cubicBezTo>
                  <a:pt x="1018540" y="2448560"/>
                  <a:pt x="1073150" y="2524760"/>
                  <a:pt x="1150620" y="2537460"/>
                </a:cubicBezTo>
                <a:cubicBezTo>
                  <a:pt x="1228090" y="2550160"/>
                  <a:pt x="1371600" y="2522220"/>
                  <a:pt x="1371600" y="2522220"/>
                </a:cubicBezTo>
                <a:cubicBezTo>
                  <a:pt x="1447800" y="2517140"/>
                  <a:pt x="1550670" y="2517140"/>
                  <a:pt x="1607820" y="2506980"/>
                </a:cubicBezTo>
                <a:cubicBezTo>
                  <a:pt x="1664970" y="2496820"/>
                  <a:pt x="1658620" y="2480310"/>
                  <a:pt x="1714500" y="2461260"/>
                </a:cubicBezTo>
                <a:cubicBezTo>
                  <a:pt x="1770380" y="2442210"/>
                  <a:pt x="1864360" y="2424430"/>
                  <a:pt x="1943100" y="2392680"/>
                </a:cubicBezTo>
                <a:cubicBezTo>
                  <a:pt x="2021840" y="2360930"/>
                  <a:pt x="2095500" y="2303780"/>
                  <a:pt x="2186940" y="2270760"/>
                </a:cubicBezTo>
                <a:cubicBezTo>
                  <a:pt x="2278380" y="2237740"/>
                  <a:pt x="2390140" y="2225040"/>
                  <a:pt x="2491740" y="2194560"/>
                </a:cubicBezTo>
                <a:cubicBezTo>
                  <a:pt x="2593340" y="2164080"/>
                  <a:pt x="2698750" y="2118360"/>
                  <a:pt x="2796540" y="2087880"/>
                </a:cubicBezTo>
                <a:cubicBezTo>
                  <a:pt x="2894330" y="2057400"/>
                  <a:pt x="2947670" y="2040890"/>
                  <a:pt x="3078480" y="2011680"/>
                </a:cubicBezTo>
                <a:cubicBezTo>
                  <a:pt x="3209290" y="1982470"/>
                  <a:pt x="3581400" y="1912620"/>
                  <a:pt x="3581400" y="1912620"/>
                </a:cubicBezTo>
                <a:lnTo>
                  <a:pt x="4000500" y="1828800"/>
                </a:lnTo>
                <a:cubicBezTo>
                  <a:pt x="4149090" y="1800860"/>
                  <a:pt x="4357370" y="1750060"/>
                  <a:pt x="4472940" y="1744980"/>
                </a:cubicBezTo>
                <a:cubicBezTo>
                  <a:pt x="4588510" y="1739900"/>
                  <a:pt x="4640580" y="1789430"/>
                  <a:pt x="4693920" y="1798320"/>
                </a:cubicBezTo>
                <a:cubicBezTo>
                  <a:pt x="4747260" y="1807210"/>
                  <a:pt x="4792980" y="1798320"/>
                  <a:pt x="4792980" y="1798320"/>
                </a:cubicBezTo>
                <a:cubicBezTo>
                  <a:pt x="4836160" y="1798320"/>
                  <a:pt x="4917440" y="1802130"/>
                  <a:pt x="4953000" y="1798320"/>
                </a:cubicBezTo>
                <a:cubicBezTo>
                  <a:pt x="4988560" y="1794510"/>
                  <a:pt x="4983480" y="1793240"/>
                  <a:pt x="5006340" y="1775460"/>
                </a:cubicBezTo>
                <a:cubicBezTo>
                  <a:pt x="5029200" y="1757680"/>
                  <a:pt x="5040630" y="1776730"/>
                  <a:pt x="5090160" y="1691640"/>
                </a:cubicBezTo>
                <a:cubicBezTo>
                  <a:pt x="5139690" y="1606550"/>
                  <a:pt x="5189220" y="1459230"/>
                  <a:pt x="5303520" y="1264920"/>
                </a:cubicBezTo>
                <a:cubicBezTo>
                  <a:pt x="5417820" y="1070610"/>
                  <a:pt x="5664200" y="704850"/>
                  <a:pt x="5775960" y="525780"/>
                </a:cubicBezTo>
                <a:cubicBezTo>
                  <a:pt x="5887720" y="346710"/>
                  <a:pt x="5918200" y="278130"/>
                  <a:pt x="5974080" y="190500"/>
                </a:cubicBezTo>
                <a:cubicBezTo>
                  <a:pt x="6029960" y="102870"/>
                  <a:pt x="6070600" y="51435"/>
                  <a:pt x="6111240" y="0"/>
                </a:cubicBezTo>
              </a:path>
            </a:pathLst>
          </a:custGeom>
          <a:noFill/>
          <a:ln w="4762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8" name="Овал 117"/>
          <p:cNvSpPr>
            <a:spLocks noChangeArrowheads="1"/>
          </p:cNvSpPr>
          <p:nvPr/>
        </p:nvSpPr>
        <p:spPr bwMode="auto">
          <a:xfrm rot="5238055">
            <a:off x="4310122" y="2297920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pic>
        <p:nvPicPr>
          <p:cNvPr id="119" name="Рисунок 11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0309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252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9146810" cy="690827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876705" y="6272309"/>
            <a:ext cx="1894149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341300" y="3998131"/>
            <a:ext cx="2562225" cy="608012"/>
          </a:xfrm>
          <a:prstGeom prst="wedgeRectCallout">
            <a:avLst>
              <a:gd name="adj1" fmla="val 1122"/>
              <a:gd name="adj2" fmla="val 261432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м10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2" y="924333"/>
            <a:ext cx="2725953" cy="1714500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0" name="Овал 1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2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6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grpSp>
        <p:nvGrpSpPr>
          <p:cNvPr id="116" name="Группа 629"/>
          <p:cNvGrpSpPr>
            <a:grpSpLocks/>
          </p:cNvGrpSpPr>
          <p:nvPr/>
        </p:nvGrpSpPr>
        <p:grpSpPr bwMode="auto">
          <a:xfrm>
            <a:off x="4485138" y="2710239"/>
            <a:ext cx="250031" cy="286339"/>
            <a:chOff x="142483" y="3760967"/>
            <a:chExt cx="346075" cy="547910"/>
          </a:xfrm>
        </p:grpSpPr>
        <p:sp>
          <p:nvSpPr>
            <p:cNvPr id="11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1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1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120" name="Группа 119"/>
          <p:cNvGrpSpPr>
            <a:grpSpLocks/>
          </p:cNvGrpSpPr>
          <p:nvPr/>
        </p:nvGrpSpPr>
        <p:grpSpPr bwMode="auto">
          <a:xfrm>
            <a:off x="4027268" y="3120190"/>
            <a:ext cx="176213" cy="141685"/>
            <a:chOff x="214313" y="8958263"/>
            <a:chExt cx="642937" cy="500062"/>
          </a:xfrm>
        </p:grpSpPr>
        <p:sp>
          <p:nvSpPr>
            <p:cNvPr id="12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26" name="Group 316"/>
          <p:cNvGrpSpPr>
            <a:grpSpLocks/>
          </p:cNvGrpSpPr>
          <p:nvPr/>
        </p:nvGrpSpPr>
        <p:grpSpPr bwMode="auto">
          <a:xfrm>
            <a:off x="4200503" y="2765576"/>
            <a:ext cx="182165" cy="150019"/>
            <a:chOff x="4727" y="2506"/>
            <a:chExt cx="706" cy="1172"/>
          </a:xfrm>
        </p:grpSpPr>
        <p:sp>
          <p:nvSpPr>
            <p:cNvPr id="1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1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1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1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2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29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10" name="Group 316"/>
          <p:cNvGrpSpPr>
            <a:grpSpLocks/>
          </p:cNvGrpSpPr>
          <p:nvPr/>
        </p:nvGrpSpPr>
        <p:grpSpPr bwMode="auto">
          <a:xfrm>
            <a:off x="4829582" y="3611718"/>
            <a:ext cx="182165" cy="150019"/>
            <a:chOff x="4727" y="2506"/>
            <a:chExt cx="706" cy="1172"/>
          </a:xfrm>
        </p:grpSpPr>
        <p:sp>
          <p:nvSpPr>
            <p:cNvPr id="3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7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8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8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8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8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8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90" name="Group 316"/>
          <p:cNvGrpSpPr>
            <a:grpSpLocks/>
          </p:cNvGrpSpPr>
          <p:nvPr/>
        </p:nvGrpSpPr>
        <p:grpSpPr bwMode="auto">
          <a:xfrm>
            <a:off x="4622413" y="2954493"/>
            <a:ext cx="182165" cy="150019"/>
            <a:chOff x="4727" y="2506"/>
            <a:chExt cx="706" cy="1172"/>
          </a:xfrm>
        </p:grpSpPr>
        <p:sp>
          <p:nvSpPr>
            <p:cNvPr id="3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5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4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4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470" name="Прямоугольник 1982"/>
          <p:cNvSpPr>
            <a:spLocks noChangeArrowheads="1"/>
          </p:cNvSpPr>
          <p:nvPr/>
        </p:nvSpPr>
        <p:spPr bwMode="auto">
          <a:xfrm>
            <a:off x="5221951" y="3195234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pic>
        <p:nvPicPr>
          <p:cNvPr id="471" name="Рисунок 47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94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914399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 </a:t>
            </a:r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96-97 </a:t>
            </a:r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объездная 2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65472" y="910988"/>
            <a:ext cx="2741744" cy="1967357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4" name="Группа 133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2" name="Овал 14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4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8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8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6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7" name="Прямоугольник 1982"/>
          <p:cNvSpPr>
            <a:spLocks noChangeArrowheads="1"/>
          </p:cNvSpPr>
          <p:nvPr/>
        </p:nvSpPr>
        <p:spPr bwMode="auto">
          <a:xfrm>
            <a:off x="5319946" y="2012078"/>
            <a:ext cx="92885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Ульяновка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9" name="Прямоугольник 1982"/>
          <p:cNvSpPr>
            <a:spLocks noChangeArrowheads="1"/>
          </p:cNvSpPr>
          <p:nvPr/>
        </p:nvSpPr>
        <p:spPr bwMode="auto">
          <a:xfrm>
            <a:off x="2796239" y="4386734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" name="Овал 119"/>
          <p:cNvSpPr>
            <a:spLocks noChangeArrowheads="1"/>
          </p:cNvSpPr>
          <p:nvPr/>
        </p:nvSpPr>
        <p:spPr bwMode="auto">
          <a:xfrm rot="5238055">
            <a:off x="2619967" y="4555592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sp>
        <p:nvSpPr>
          <p:cNvPr id="121" name="Овал 120"/>
          <p:cNvSpPr>
            <a:spLocks noChangeArrowheads="1"/>
          </p:cNvSpPr>
          <p:nvPr/>
        </p:nvSpPr>
        <p:spPr bwMode="auto">
          <a:xfrm rot="5238055">
            <a:off x="5333873" y="2245435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pic>
        <p:nvPicPr>
          <p:cNvPr id="122" name="Рисунок 12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455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2287"/>
            <a:ext cx="9144000" cy="6255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Р-23 </a:t>
            </a:r>
            <a:r>
              <a:rPr lang="ru-RU" sz="1100" dirty="0"/>
              <a:t>«СПБ-ПСКОВ</a:t>
            </a:r>
            <a:r>
              <a:rPr lang="ru-RU" sz="1100" dirty="0" smtClean="0"/>
              <a:t>»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649924" y="3549683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21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166339" y="5071143"/>
            <a:ext cx="525719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081349" y="5701814"/>
            <a:ext cx="1921669" cy="456009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054597" y="5818125"/>
            <a:ext cx="50006" cy="307181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125436" y="1017882"/>
            <a:ext cx="1921669" cy="456009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125435" y="1949002"/>
            <a:ext cx="1921669" cy="456009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286125" y="2862546"/>
            <a:ext cx="45719" cy="476958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125434" y="2979698"/>
            <a:ext cx="1921669" cy="456009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096777" y="4331327"/>
            <a:ext cx="1921669" cy="456009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491837" y="666712"/>
            <a:ext cx="190500" cy="571500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314700" y="1647825"/>
            <a:ext cx="95250" cy="742950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3305175" y="4095750"/>
            <a:ext cx="161925" cy="66675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pic>
        <p:nvPicPr>
          <p:cNvPr id="9" name="Псковская Лужский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3" y="959709"/>
            <a:ext cx="2725953" cy="1960713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9" name="Овал 14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5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5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5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35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3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4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1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42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43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26" name="Полилиния 125"/>
          <p:cNvSpPr/>
          <p:nvPr/>
        </p:nvSpPr>
        <p:spPr>
          <a:xfrm>
            <a:off x="3131820" y="754380"/>
            <a:ext cx="696352" cy="4564380"/>
          </a:xfrm>
          <a:custGeom>
            <a:avLst/>
            <a:gdLst>
              <a:gd name="connsiteX0" fmla="*/ 0 w 696352"/>
              <a:gd name="connsiteY0" fmla="*/ 4564380 h 4564380"/>
              <a:gd name="connsiteX1" fmla="*/ 7620 w 696352"/>
              <a:gd name="connsiteY1" fmla="*/ 4434840 h 4564380"/>
              <a:gd name="connsiteX2" fmla="*/ 30480 w 696352"/>
              <a:gd name="connsiteY2" fmla="*/ 4343400 h 4564380"/>
              <a:gd name="connsiteX3" fmla="*/ 45720 w 696352"/>
              <a:gd name="connsiteY3" fmla="*/ 4282440 h 4564380"/>
              <a:gd name="connsiteX4" fmla="*/ 68580 w 696352"/>
              <a:gd name="connsiteY4" fmla="*/ 4191000 h 4564380"/>
              <a:gd name="connsiteX5" fmla="*/ 68580 w 696352"/>
              <a:gd name="connsiteY5" fmla="*/ 4175760 h 4564380"/>
              <a:gd name="connsiteX6" fmla="*/ 68580 w 696352"/>
              <a:gd name="connsiteY6" fmla="*/ 4114800 h 4564380"/>
              <a:gd name="connsiteX7" fmla="*/ 91440 w 696352"/>
              <a:gd name="connsiteY7" fmla="*/ 4046220 h 4564380"/>
              <a:gd name="connsiteX8" fmla="*/ 121920 w 696352"/>
              <a:gd name="connsiteY8" fmla="*/ 3954780 h 4564380"/>
              <a:gd name="connsiteX9" fmla="*/ 121920 w 696352"/>
              <a:gd name="connsiteY9" fmla="*/ 3886200 h 4564380"/>
              <a:gd name="connsiteX10" fmla="*/ 121920 w 696352"/>
              <a:gd name="connsiteY10" fmla="*/ 3810000 h 4564380"/>
              <a:gd name="connsiteX11" fmla="*/ 129540 w 696352"/>
              <a:gd name="connsiteY11" fmla="*/ 3726180 h 4564380"/>
              <a:gd name="connsiteX12" fmla="*/ 152400 w 696352"/>
              <a:gd name="connsiteY12" fmla="*/ 3634740 h 4564380"/>
              <a:gd name="connsiteX13" fmla="*/ 190500 w 696352"/>
              <a:gd name="connsiteY13" fmla="*/ 3505200 h 4564380"/>
              <a:gd name="connsiteX14" fmla="*/ 205740 w 696352"/>
              <a:gd name="connsiteY14" fmla="*/ 3451860 h 4564380"/>
              <a:gd name="connsiteX15" fmla="*/ 213360 w 696352"/>
              <a:gd name="connsiteY15" fmla="*/ 3383280 h 4564380"/>
              <a:gd name="connsiteX16" fmla="*/ 228600 w 696352"/>
              <a:gd name="connsiteY16" fmla="*/ 3246120 h 4564380"/>
              <a:gd name="connsiteX17" fmla="*/ 251460 w 696352"/>
              <a:gd name="connsiteY17" fmla="*/ 3078480 h 4564380"/>
              <a:gd name="connsiteX18" fmla="*/ 274320 w 696352"/>
              <a:gd name="connsiteY18" fmla="*/ 2987040 h 4564380"/>
              <a:gd name="connsiteX19" fmla="*/ 289560 w 696352"/>
              <a:gd name="connsiteY19" fmla="*/ 2842260 h 4564380"/>
              <a:gd name="connsiteX20" fmla="*/ 304800 w 696352"/>
              <a:gd name="connsiteY20" fmla="*/ 2735580 h 4564380"/>
              <a:gd name="connsiteX21" fmla="*/ 304800 w 696352"/>
              <a:gd name="connsiteY21" fmla="*/ 2606040 h 4564380"/>
              <a:gd name="connsiteX22" fmla="*/ 304800 w 696352"/>
              <a:gd name="connsiteY22" fmla="*/ 2529840 h 4564380"/>
              <a:gd name="connsiteX23" fmla="*/ 304800 w 696352"/>
              <a:gd name="connsiteY23" fmla="*/ 2385060 h 4564380"/>
              <a:gd name="connsiteX24" fmla="*/ 327660 w 696352"/>
              <a:gd name="connsiteY24" fmla="*/ 2255520 h 4564380"/>
              <a:gd name="connsiteX25" fmla="*/ 358140 w 696352"/>
              <a:gd name="connsiteY25" fmla="*/ 2141220 h 4564380"/>
              <a:gd name="connsiteX26" fmla="*/ 373380 w 696352"/>
              <a:gd name="connsiteY26" fmla="*/ 2004060 h 4564380"/>
              <a:gd name="connsiteX27" fmla="*/ 388620 w 696352"/>
              <a:gd name="connsiteY27" fmla="*/ 1882140 h 4564380"/>
              <a:gd name="connsiteX28" fmla="*/ 403860 w 696352"/>
              <a:gd name="connsiteY28" fmla="*/ 1805940 h 4564380"/>
              <a:gd name="connsiteX29" fmla="*/ 434340 w 696352"/>
              <a:gd name="connsiteY29" fmla="*/ 1676400 h 4564380"/>
              <a:gd name="connsiteX30" fmla="*/ 441960 w 696352"/>
              <a:gd name="connsiteY30" fmla="*/ 1584960 h 4564380"/>
              <a:gd name="connsiteX31" fmla="*/ 449580 w 696352"/>
              <a:gd name="connsiteY31" fmla="*/ 1485900 h 4564380"/>
              <a:gd name="connsiteX32" fmla="*/ 464820 w 696352"/>
              <a:gd name="connsiteY32" fmla="*/ 1409700 h 4564380"/>
              <a:gd name="connsiteX33" fmla="*/ 480060 w 696352"/>
              <a:gd name="connsiteY33" fmla="*/ 1325880 h 4564380"/>
              <a:gd name="connsiteX34" fmla="*/ 495300 w 696352"/>
              <a:gd name="connsiteY34" fmla="*/ 1272540 h 4564380"/>
              <a:gd name="connsiteX35" fmla="*/ 502920 w 696352"/>
              <a:gd name="connsiteY35" fmla="*/ 1211580 h 4564380"/>
              <a:gd name="connsiteX36" fmla="*/ 510540 w 696352"/>
              <a:gd name="connsiteY36" fmla="*/ 1165860 h 4564380"/>
              <a:gd name="connsiteX37" fmla="*/ 541020 w 696352"/>
              <a:gd name="connsiteY37" fmla="*/ 1066800 h 4564380"/>
              <a:gd name="connsiteX38" fmla="*/ 548640 w 696352"/>
              <a:gd name="connsiteY38" fmla="*/ 1043940 h 4564380"/>
              <a:gd name="connsiteX39" fmla="*/ 548640 w 696352"/>
              <a:gd name="connsiteY39" fmla="*/ 982980 h 4564380"/>
              <a:gd name="connsiteX40" fmla="*/ 579120 w 696352"/>
              <a:gd name="connsiteY40" fmla="*/ 891540 h 4564380"/>
              <a:gd name="connsiteX41" fmla="*/ 586740 w 696352"/>
              <a:gd name="connsiteY41" fmla="*/ 769620 h 4564380"/>
              <a:gd name="connsiteX42" fmla="*/ 617220 w 696352"/>
              <a:gd name="connsiteY42" fmla="*/ 670560 h 4564380"/>
              <a:gd name="connsiteX43" fmla="*/ 617220 w 696352"/>
              <a:gd name="connsiteY43" fmla="*/ 586740 h 4564380"/>
              <a:gd name="connsiteX44" fmla="*/ 647700 w 696352"/>
              <a:gd name="connsiteY44" fmla="*/ 441960 h 4564380"/>
              <a:gd name="connsiteX45" fmla="*/ 647700 w 696352"/>
              <a:gd name="connsiteY45" fmla="*/ 350520 h 4564380"/>
              <a:gd name="connsiteX46" fmla="*/ 647700 w 696352"/>
              <a:gd name="connsiteY46" fmla="*/ 259080 h 4564380"/>
              <a:gd name="connsiteX47" fmla="*/ 647700 w 696352"/>
              <a:gd name="connsiteY47" fmla="*/ 160020 h 4564380"/>
              <a:gd name="connsiteX48" fmla="*/ 662940 w 696352"/>
              <a:gd name="connsiteY48" fmla="*/ 83820 h 4564380"/>
              <a:gd name="connsiteX49" fmla="*/ 693420 w 696352"/>
              <a:gd name="connsiteY49" fmla="*/ 38100 h 4564380"/>
              <a:gd name="connsiteX50" fmla="*/ 693420 w 696352"/>
              <a:gd name="connsiteY50" fmla="*/ 0 h 456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696352" h="4564380">
                <a:moveTo>
                  <a:pt x="0" y="4564380"/>
                </a:moveTo>
                <a:cubicBezTo>
                  <a:pt x="1270" y="4518025"/>
                  <a:pt x="2540" y="4471670"/>
                  <a:pt x="7620" y="4434840"/>
                </a:cubicBezTo>
                <a:cubicBezTo>
                  <a:pt x="12700" y="4398010"/>
                  <a:pt x="30480" y="4343400"/>
                  <a:pt x="30480" y="4343400"/>
                </a:cubicBezTo>
                <a:lnTo>
                  <a:pt x="45720" y="4282440"/>
                </a:lnTo>
                <a:lnTo>
                  <a:pt x="68580" y="4191000"/>
                </a:lnTo>
                <a:cubicBezTo>
                  <a:pt x="72390" y="4173220"/>
                  <a:pt x="68580" y="4175760"/>
                  <a:pt x="68580" y="4175760"/>
                </a:cubicBezTo>
                <a:cubicBezTo>
                  <a:pt x="68580" y="4163060"/>
                  <a:pt x="64770" y="4136390"/>
                  <a:pt x="68580" y="4114800"/>
                </a:cubicBezTo>
                <a:cubicBezTo>
                  <a:pt x="72390" y="4093210"/>
                  <a:pt x="91440" y="4046220"/>
                  <a:pt x="91440" y="4046220"/>
                </a:cubicBezTo>
                <a:cubicBezTo>
                  <a:pt x="100330" y="4019550"/>
                  <a:pt x="116840" y="3981450"/>
                  <a:pt x="121920" y="3954780"/>
                </a:cubicBezTo>
                <a:cubicBezTo>
                  <a:pt x="127000" y="3928110"/>
                  <a:pt x="121920" y="3886200"/>
                  <a:pt x="121920" y="3886200"/>
                </a:cubicBezTo>
                <a:cubicBezTo>
                  <a:pt x="121920" y="3862070"/>
                  <a:pt x="120650" y="3836670"/>
                  <a:pt x="121920" y="3810000"/>
                </a:cubicBezTo>
                <a:cubicBezTo>
                  <a:pt x="123190" y="3783330"/>
                  <a:pt x="124460" y="3755390"/>
                  <a:pt x="129540" y="3726180"/>
                </a:cubicBezTo>
                <a:cubicBezTo>
                  <a:pt x="134620" y="3696970"/>
                  <a:pt x="142240" y="3671570"/>
                  <a:pt x="152400" y="3634740"/>
                </a:cubicBezTo>
                <a:cubicBezTo>
                  <a:pt x="162560" y="3597910"/>
                  <a:pt x="181610" y="3535680"/>
                  <a:pt x="190500" y="3505200"/>
                </a:cubicBezTo>
                <a:cubicBezTo>
                  <a:pt x="199390" y="3474720"/>
                  <a:pt x="201930" y="3472180"/>
                  <a:pt x="205740" y="3451860"/>
                </a:cubicBezTo>
                <a:cubicBezTo>
                  <a:pt x="209550" y="3431540"/>
                  <a:pt x="213360" y="3383280"/>
                  <a:pt x="213360" y="3383280"/>
                </a:cubicBezTo>
                <a:cubicBezTo>
                  <a:pt x="217170" y="3348990"/>
                  <a:pt x="222250" y="3296920"/>
                  <a:pt x="228600" y="3246120"/>
                </a:cubicBezTo>
                <a:cubicBezTo>
                  <a:pt x="234950" y="3195320"/>
                  <a:pt x="243840" y="3121660"/>
                  <a:pt x="251460" y="3078480"/>
                </a:cubicBezTo>
                <a:cubicBezTo>
                  <a:pt x="259080" y="3035300"/>
                  <a:pt x="267970" y="3026410"/>
                  <a:pt x="274320" y="2987040"/>
                </a:cubicBezTo>
                <a:cubicBezTo>
                  <a:pt x="280670" y="2947670"/>
                  <a:pt x="284480" y="2884170"/>
                  <a:pt x="289560" y="2842260"/>
                </a:cubicBezTo>
                <a:cubicBezTo>
                  <a:pt x="294640" y="2800350"/>
                  <a:pt x="302260" y="2774950"/>
                  <a:pt x="304800" y="2735580"/>
                </a:cubicBezTo>
                <a:cubicBezTo>
                  <a:pt x="307340" y="2696210"/>
                  <a:pt x="304800" y="2606040"/>
                  <a:pt x="304800" y="2606040"/>
                </a:cubicBezTo>
                <a:lnTo>
                  <a:pt x="304800" y="2529840"/>
                </a:lnTo>
                <a:cubicBezTo>
                  <a:pt x="304800" y="2493010"/>
                  <a:pt x="300990" y="2430780"/>
                  <a:pt x="304800" y="2385060"/>
                </a:cubicBezTo>
                <a:cubicBezTo>
                  <a:pt x="308610" y="2339340"/>
                  <a:pt x="318770" y="2296160"/>
                  <a:pt x="327660" y="2255520"/>
                </a:cubicBezTo>
                <a:cubicBezTo>
                  <a:pt x="336550" y="2214880"/>
                  <a:pt x="350520" y="2183130"/>
                  <a:pt x="358140" y="2141220"/>
                </a:cubicBezTo>
                <a:cubicBezTo>
                  <a:pt x="365760" y="2099310"/>
                  <a:pt x="368300" y="2047240"/>
                  <a:pt x="373380" y="2004060"/>
                </a:cubicBezTo>
                <a:cubicBezTo>
                  <a:pt x="378460" y="1960880"/>
                  <a:pt x="383540" y="1915160"/>
                  <a:pt x="388620" y="1882140"/>
                </a:cubicBezTo>
                <a:cubicBezTo>
                  <a:pt x="393700" y="1849120"/>
                  <a:pt x="396240" y="1840230"/>
                  <a:pt x="403860" y="1805940"/>
                </a:cubicBezTo>
                <a:cubicBezTo>
                  <a:pt x="411480" y="1771650"/>
                  <a:pt x="427990" y="1713230"/>
                  <a:pt x="434340" y="1676400"/>
                </a:cubicBezTo>
                <a:cubicBezTo>
                  <a:pt x="440690" y="1639570"/>
                  <a:pt x="439420" y="1616710"/>
                  <a:pt x="441960" y="1584960"/>
                </a:cubicBezTo>
                <a:cubicBezTo>
                  <a:pt x="444500" y="1553210"/>
                  <a:pt x="445770" y="1515110"/>
                  <a:pt x="449580" y="1485900"/>
                </a:cubicBezTo>
                <a:cubicBezTo>
                  <a:pt x="453390" y="1456690"/>
                  <a:pt x="459740" y="1436370"/>
                  <a:pt x="464820" y="1409700"/>
                </a:cubicBezTo>
                <a:cubicBezTo>
                  <a:pt x="469900" y="1383030"/>
                  <a:pt x="474980" y="1348740"/>
                  <a:pt x="480060" y="1325880"/>
                </a:cubicBezTo>
                <a:cubicBezTo>
                  <a:pt x="485140" y="1303020"/>
                  <a:pt x="491490" y="1291590"/>
                  <a:pt x="495300" y="1272540"/>
                </a:cubicBezTo>
                <a:cubicBezTo>
                  <a:pt x="499110" y="1253490"/>
                  <a:pt x="500380" y="1229360"/>
                  <a:pt x="502920" y="1211580"/>
                </a:cubicBezTo>
                <a:cubicBezTo>
                  <a:pt x="505460" y="1193800"/>
                  <a:pt x="504190" y="1189990"/>
                  <a:pt x="510540" y="1165860"/>
                </a:cubicBezTo>
                <a:cubicBezTo>
                  <a:pt x="516890" y="1141730"/>
                  <a:pt x="541020" y="1066800"/>
                  <a:pt x="541020" y="1066800"/>
                </a:cubicBezTo>
                <a:cubicBezTo>
                  <a:pt x="547370" y="1046480"/>
                  <a:pt x="547370" y="1057910"/>
                  <a:pt x="548640" y="1043940"/>
                </a:cubicBezTo>
                <a:cubicBezTo>
                  <a:pt x="549910" y="1029970"/>
                  <a:pt x="543560" y="1008380"/>
                  <a:pt x="548640" y="982980"/>
                </a:cubicBezTo>
                <a:cubicBezTo>
                  <a:pt x="553720" y="957580"/>
                  <a:pt x="572770" y="927100"/>
                  <a:pt x="579120" y="891540"/>
                </a:cubicBezTo>
                <a:cubicBezTo>
                  <a:pt x="585470" y="855980"/>
                  <a:pt x="580390" y="806450"/>
                  <a:pt x="586740" y="769620"/>
                </a:cubicBezTo>
                <a:cubicBezTo>
                  <a:pt x="593090" y="732790"/>
                  <a:pt x="612140" y="701040"/>
                  <a:pt x="617220" y="670560"/>
                </a:cubicBezTo>
                <a:cubicBezTo>
                  <a:pt x="622300" y="640080"/>
                  <a:pt x="612140" y="624840"/>
                  <a:pt x="617220" y="586740"/>
                </a:cubicBezTo>
                <a:cubicBezTo>
                  <a:pt x="622300" y="548640"/>
                  <a:pt x="642620" y="481330"/>
                  <a:pt x="647700" y="441960"/>
                </a:cubicBezTo>
                <a:cubicBezTo>
                  <a:pt x="652780" y="402590"/>
                  <a:pt x="647700" y="350520"/>
                  <a:pt x="647700" y="350520"/>
                </a:cubicBezTo>
                <a:lnTo>
                  <a:pt x="647700" y="259080"/>
                </a:lnTo>
                <a:cubicBezTo>
                  <a:pt x="647700" y="227330"/>
                  <a:pt x="645160" y="189230"/>
                  <a:pt x="647700" y="160020"/>
                </a:cubicBezTo>
                <a:cubicBezTo>
                  <a:pt x="650240" y="130810"/>
                  <a:pt x="655320" y="104140"/>
                  <a:pt x="662940" y="83820"/>
                </a:cubicBezTo>
                <a:cubicBezTo>
                  <a:pt x="670560" y="63500"/>
                  <a:pt x="688340" y="52070"/>
                  <a:pt x="693420" y="38100"/>
                </a:cubicBezTo>
                <a:cubicBezTo>
                  <a:pt x="698500" y="24130"/>
                  <a:pt x="695960" y="12065"/>
                  <a:pt x="69342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75000"/>
                  </a:schemeClr>
                </a:solidFill>
              </a:ln>
            </a:endParaRPr>
          </a:p>
        </p:txBody>
      </p:sp>
      <p:sp>
        <p:nvSpPr>
          <p:cNvPr id="127" name="Овал 126"/>
          <p:cNvSpPr>
            <a:spLocks noChangeArrowheads="1"/>
          </p:cNvSpPr>
          <p:nvPr/>
        </p:nvSpPr>
        <p:spPr bwMode="auto">
          <a:xfrm rot="5238055">
            <a:off x="3145747" y="5389480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grpSp>
        <p:nvGrpSpPr>
          <p:cNvPr id="128" name="Группа 629"/>
          <p:cNvGrpSpPr>
            <a:grpSpLocks/>
          </p:cNvGrpSpPr>
          <p:nvPr/>
        </p:nvGrpSpPr>
        <p:grpSpPr bwMode="auto">
          <a:xfrm>
            <a:off x="3288014" y="5352208"/>
            <a:ext cx="206798" cy="201743"/>
            <a:chOff x="142483" y="3760971"/>
            <a:chExt cx="346075" cy="386605"/>
          </a:xfrm>
        </p:grpSpPr>
        <p:sp>
          <p:nvSpPr>
            <p:cNvPr id="12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220" name="Group 316"/>
          <p:cNvGrpSpPr>
            <a:grpSpLocks/>
          </p:cNvGrpSpPr>
          <p:nvPr/>
        </p:nvGrpSpPr>
        <p:grpSpPr bwMode="auto">
          <a:xfrm>
            <a:off x="3123783" y="5565011"/>
            <a:ext cx="186569" cy="148489"/>
            <a:chOff x="4727" y="2506"/>
            <a:chExt cx="706" cy="1172"/>
          </a:xfrm>
        </p:grpSpPr>
        <p:sp>
          <p:nvSpPr>
            <p:cNvPr id="2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323" name="Группа 119"/>
          <p:cNvGrpSpPr>
            <a:grpSpLocks/>
          </p:cNvGrpSpPr>
          <p:nvPr/>
        </p:nvGrpSpPr>
        <p:grpSpPr bwMode="auto">
          <a:xfrm>
            <a:off x="3339254" y="5533492"/>
            <a:ext cx="157305" cy="140225"/>
            <a:chOff x="214313" y="8958263"/>
            <a:chExt cx="642937" cy="500062"/>
          </a:xfrm>
        </p:grpSpPr>
        <p:sp>
          <p:nvSpPr>
            <p:cNvPr id="3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pic>
        <p:nvPicPr>
          <p:cNvPr id="329" name="Рисунок 328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4374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6728"/>
            <a:ext cx="9144000" cy="626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7" name="Полилиния 116"/>
          <p:cNvSpPr/>
          <p:nvPr/>
        </p:nvSpPr>
        <p:spPr>
          <a:xfrm>
            <a:off x="38100" y="2956560"/>
            <a:ext cx="6248400" cy="1249680"/>
          </a:xfrm>
          <a:custGeom>
            <a:avLst/>
            <a:gdLst>
              <a:gd name="connsiteX0" fmla="*/ 0 w 6248400"/>
              <a:gd name="connsiteY0" fmla="*/ 1249680 h 1249680"/>
              <a:gd name="connsiteX1" fmla="*/ 236220 w 6248400"/>
              <a:gd name="connsiteY1" fmla="*/ 1143000 h 1249680"/>
              <a:gd name="connsiteX2" fmla="*/ 320040 w 6248400"/>
              <a:gd name="connsiteY2" fmla="*/ 1066800 h 1249680"/>
              <a:gd name="connsiteX3" fmla="*/ 388620 w 6248400"/>
              <a:gd name="connsiteY3" fmla="*/ 1021080 h 1249680"/>
              <a:gd name="connsiteX4" fmla="*/ 472440 w 6248400"/>
              <a:gd name="connsiteY4" fmla="*/ 952500 h 1249680"/>
              <a:gd name="connsiteX5" fmla="*/ 571500 w 6248400"/>
              <a:gd name="connsiteY5" fmla="*/ 937260 h 1249680"/>
              <a:gd name="connsiteX6" fmla="*/ 640080 w 6248400"/>
              <a:gd name="connsiteY6" fmla="*/ 899160 h 1249680"/>
              <a:gd name="connsiteX7" fmla="*/ 792480 w 6248400"/>
              <a:gd name="connsiteY7" fmla="*/ 838200 h 1249680"/>
              <a:gd name="connsiteX8" fmla="*/ 914400 w 6248400"/>
              <a:gd name="connsiteY8" fmla="*/ 800100 h 1249680"/>
              <a:gd name="connsiteX9" fmla="*/ 1028700 w 6248400"/>
              <a:gd name="connsiteY9" fmla="*/ 769620 h 1249680"/>
              <a:gd name="connsiteX10" fmla="*/ 1173480 w 6248400"/>
              <a:gd name="connsiteY10" fmla="*/ 739140 h 1249680"/>
              <a:gd name="connsiteX11" fmla="*/ 1219200 w 6248400"/>
              <a:gd name="connsiteY11" fmla="*/ 731520 h 1249680"/>
              <a:gd name="connsiteX12" fmla="*/ 1424940 w 6248400"/>
              <a:gd name="connsiteY12" fmla="*/ 701040 h 1249680"/>
              <a:gd name="connsiteX13" fmla="*/ 1478280 w 6248400"/>
              <a:gd name="connsiteY13" fmla="*/ 693420 h 1249680"/>
              <a:gd name="connsiteX14" fmla="*/ 1516380 w 6248400"/>
              <a:gd name="connsiteY14" fmla="*/ 693420 h 1249680"/>
              <a:gd name="connsiteX15" fmla="*/ 1653540 w 6248400"/>
              <a:gd name="connsiteY15" fmla="*/ 693420 h 1249680"/>
              <a:gd name="connsiteX16" fmla="*/ 1729740 w 6248400"/>
              <a:gd name="connsiteY16" fmla="*/ 685800 h 1249680"/>
              <a:gd name="connsiteX17" fmla="*/ 1790700 w 6248400"/>
              <a:gd name="connsiteY17" fmla="*/ 617220 h 1249680"/>
              <a:gd name="connsiteX18" fmla="*/ 1866900 w 6248400"/>
              <a:gd name="connsiteY18" fmla="*/ 571500 h 1249680"/>
              <a:gd name="connsiteX19" fmla="*/ 1965960 w 6248400"/>
              <a:gd name="connsiteY19" fmla="*/ 541020 h 1249680"/>
              <a:gd name="connsiteX20" fmla="*/ 2072640 w 6248400"/>
              <a:gd name="connsiteY20" fmla="*/ 510540 h 1249680"/>
              <a:gd name="connsiteX21" fmla="*/ 2125980 w 6248400"/>
              <a:gd name="connsiteY21" fmla="*/ 510540 h 1249680"/>
              <a:gd name="connsiteX22" fmla="*/ 2179320 w 6248400"/>
              <a:gd name="connsiteY22" fmla="*/ 510540 h 1249680"/>
              <a:gd name="connsiteX23" fmla="*/ 2209800 w 6248400"/>
              <a:gd name="connsiteY23" fmla="*/ 518160 h 1249680"/>
              <a:gd name="connsiteX24" fmla="*/ 2369820 w 6248400"/>
              <a:gd name="connsiteY24" fmla="*/ 525780 h 1249680"/>
              <a:gd name="connsiteX25" fmla="*/ 2407920 w 6248400"/>
              <a:gd name="connsiteY25" fmla="*/ 525780 h 1249680"/>
              <a:gd name="connsiteX26" fmla="*/ 2537460 w 6248400"/>
              <a:gd name="connsiteY26" fmla="*/ 525780 h 1249680"/>
              <a:gd name="connsiteX27" fmla="*/ 2621280 w 6248400"/>
              <a:gd name="connsiteY27" fmla="*/ 510540 h 1249680"/>
              <a:gd name="connsiteX28" fmla="*/ 2842260 w 6248400"/>
              <a:gd name="connsiteY28" fmla="*/ 487680 h 1249680"/>
              <a:gd name="connsiteX29" fmla="*/ 2849880 w 6248400"/>
              <a:gd name="connsiteY29" fmla="*/ 487680 h 1249680"/>
              <a:gd name="connsiteX30" fmla="*/ 2903220 w 6248400"/>
              <a:gd name="connsiteY30" fmla="*/ 480060 h 1249680"/>
              <a:gd name="connsiteX31" fmla="*/ 2956560 w 6248400"/>
              <a:gd name="connsiteY31" fmla="*/ 464820 h 1249680"/>
              <a:gd name="connsiteX32" fmla="*/ 3025140 w 6248400"/>
              <a:gd name="connsiteY32" fmla="*/ 464820 h 1249680"/>
              <a:gd name="connsiteX33" fmla="*/ 3154680 w 6248400"/>
              <a:gd name="connsiteY33" fmla="*/ 464820 h 1249680"/>
              <a:gd name="connsiteX34" fmla="*/ 3238500 w 6248400"/>
              <a:gd name="connsiteY34" fmla="*/ 464820 h 1249680"/>
              <a:gd name="connsiteX35" fmla="*/ 3314700 w 6248400"/>
              <a:gd name="connsiteY35" fmla="*/ 464820 h 1249680"/>
              <a:gd name="connsiteX36" fmla="*/ 3375660 w 6248400"/>
              <a:gd name="connsiteY36" fmla="*/ 396240 h 1249680"/>
              <a:gd name="connsiteX37" fmla="*/ 3528060 w 6248400"/>
              <a:gd name="connsiteY37" fmla="*/ 342900 h 1249680"/>
              <a:gd name="connsiteX38" fmla="*/ 3642360 w 6248400"/>
              <a:gd name="connsiteY38" fmla="*/ 289560 h 1249680"/>
              <a:gd name="connsiteX39" fmla="*/ 3733800 w 6248400"/>
              <a:gd name="connsiteY39" fmla="*/ 259080 h 1249680"/>
              <a:gd name="connsiteX40" fmla="*/ 3794760 w 6248400"/>
              <a:gd name="connsiteY40" fmla="*/ 228600 h 1249680"/>
              <a:gd name="connsiteX41" fmla="*/ 3924300 w 6248400"/>
              <a:gd name="connsiteY41" fmla="*/ 228600 h 1249680"/>
              <a:gd name="connsiteX42" fmla="*/ 3977640 w 6248400"/>
              <a:gd name="connsiteY42" fmla="*/ 220980 h 1249680"/>
              <a:gd name="connsiteX43" fmla="*/ 4038600 w 6248400"/>
              <a:gd name="connsiteY43" fmla="*/ 213360 h 1249680"/>
              <a:gd name="connsiteX44" fmla="*/ 4107180 w 6248400"/>
              <a:gd name="connsiteY44" fmla="*/ 190500 h 1249680"/>
              <a:gd name="connsiteX45" fmla="*/ 4198620 w 6248400"/>
              <a:gd name="connsiteY45" fmla="*/ 190500 h 1249680"/>
              <a:gd name="connsiteX46" fmla="*/ 4282440 w 6248400"/>
              <a:gd name="connsiteY46" fmla="*/ 190500 h 1249680"/>
              <a:gd name="connsiteX47" fmla="*/ 4389120 w 6248400"/>
              <a:gd name="connsiteY47" fmla="*/ 190500 h 1249680"/>
              <a:gd name="connsiteX48" fmla="*/ 4594860 w 6248400"/>
              <a:gd name="connsiteY48" fmla="*/ 152400 h 1249680"/>
              <a:gd name="connsiteX49" fmla="*/ 4693920 w 6248400"/>
              <a:gd name="connsiteY49" fmla="*/ 152400 h 1249680"/>
              <a:gd name="connsiteX50" fmla="*/ 4853940 w 6248400"/>
              <a:gd name="connsiteY50" fmla="*/ 137160 h 1249680"/>
              <a:gd name="connsiteX51" fmla="*/ 5006340 w 6248400"/>
              <a:gd name="connsiteY51" fmla="*/ 99060 h 1249680"/>
              <a:gd name="connsiteX52" fmla="*/ 5097780 w 6248400"/>
              <a:gd name="connsiteY52" fmla="*/ 83820 h 1249680"/>
              <a:gd name="connsiteX53" fmla="*/ 5189220 w 6248400"/>
              <a:gd name="connsiteY53" fmla="*/ 83820 h 1249680"/>
              <a:gd name="connsiteX54" fmla="*/ 5402580 w 6248400"/>
              <a:gd name="connsiteY54" fmla="*/ 53340 h 1249680"/>
              <a:gd name="connsiteX55" fmla="*/ 5501640 w 6248400"/>
              <a:gd name="connsiteY55" fmla="*/ 53340 h 1249680"/>
              <a:gd name="connsiteX56" fmla="*/ 5753100 w 6248400"/>
              <a:gd name="connsiteY56" fmla="*/ 38100 h 1249680"/>
              <a:gd name="connsiteX57" fmla="*/ 5783580 w 6248400"/>
              <a:gd name="connsiteY57" fmla="*/ 38100 h 1249680"/>
              <a:gd name="connsiteX58" fmla="*/ 5875020 w 6248400"/>
              <a:gd name="connsiteY58" fmla="*/ 38100 h 1249680"/>
              <a:gd name="connsiteX59" fmla="*/ 5989320 w 6248400"/>
              <a:gd name="connsiteY59" fmla="*/ 15240 h 1249680"/>
              <a:gd name="connsiteX60" fmla="*/ 6103620 w 6248400"/>
              <a:gd name="connsiteY60" fmla="*/ 15240 h 1249680"/>
              <a:gd name="connsiteX61" fmla="*/ 6248400 w 6248400"/>
              <a:gd name="connsiteY61" fmla="*/ 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48400" h="1249680">
                <a:moveTo>
                  <a:pt x="0" y="1249680"/>
                </a:moveTo>
                <a:cubicBezTo>
                  <a:pt x="91440" y="1211580"/>
                  <a:pt x="182880" y="1173480"/>
                  <a:pt x="236220" y="1143000"/>
                </a:cubicBezTo>
                <a:cubicBezTo>
                  <a:pt x="289560" y="1112520"/>
                  <a:pt x="294640" y="1087120"/>
                  <a:pt x="320040" y="1066800"/>
                </a:cubicBezTo>
                <a:cubicBezTo>
                  <a:pt x="345440" y="1046480"/>
                  <a:pt x="363220" y="1040130"/>
                  <a:pt x="388620" y="1021080"/>
                </a:cubicBezTo>
                <a:cubicBezTo>
                  <a:pt x="414020" y="1002030"/>
                  <a:pt x="441960" y="966470"/>
                  <a:pt x="472440" y="952500"/>
                </a:cubicBezTo>
                <a:cubicBezTo>
                  <a:pt x="502920" y="938530"/>
                  <a:pt x="543560" y="946150"/>
                  <a:pt x="571500" y="937260"/>
                </a:cubicBezTo>
                <a:cubicBezTo>
                  <a:pt x="599440" y="928370"/>
                  <a:pt x="603250" y="915670"/>
                  <a:pt x="640080" y="899160"/>
                </a:cubicBezTo>
                <a:cubicBezTo>
                  <a:pt x="676910" y="882650"/>
                  <a:pt x="746760" y="854710"/>
                  <a:pt x="792480" y="838200"/>
                </a:cubicBezTo>
                <a:cubicBezTo>
                  <a:pt x="838200" y="821690"/>
                  <a:pt x="875030" y="811530"/>
                  <a:pt x="914400" y="800100"/>
                </a:cubicBezTo>
                <a:cubicBezTo>
                  <a:pt x="953770" y="788670"/>
                  <a:pt x="985520" y="779780"/>
                  <a:pt x="1028700" y="769620"/>
                </a:cubicBezTo>
                <a:cubicBezTo>
                  <a:pt x="1071880" y="759460"/>
                  <a:pt x="1141730" y="745490"/>
                  <a:pt x="1173480" y="739140"/>
                </a:cubicBezTo>
                <a:cubicBezTo>
                  <a:pt x="1205230" y="732790"/>
                  <a:pt x="1219200" y="731520"/>
                  <a:pt x="1219200" y="731520"/>
                </a:cubicBezTo>
                <a:lnTo>
                  <a:pt x="1424940" y="701040"/>
                </a:lnTo>
                <a:cubicBezTo>
                  <a:pt x="1468120" y="694690"/>
                  <a:pt x="1463040" y="694690"/>
                  <a:pt x="1478280" y="693420"/>
                </a:cubicBezTo>
                <a:cubicBezTo>
                  <a:pt x="1493520" y="692150"/>
                  <a:pt x="1516380" y="693420"/>
                  <a:pt x="1516380" y="693420"/>
                </a:cubicBezTo>
                <a:cubicBezTo>
                  <a:pt x="1545590" y="693420"/>
                  <a:pt x="1617980" y="694690"/>
                  <a:pt x="1653540" y="693420"/>
                </a:cubicBezTo>
                <a:cubicBezTo>
                  <a:pt x="1689100" y="692150"/>
                  <a:pt x="1706880" y="698500"/>
                  <a:pt x="1729740" y="685800"/>
                </a:cubicBezTo>
                <a:cubicBezTo>
                  <a:pt x="1752600" y="673100"/>
                  <a:pt x="1767840" y="636270"/>
                  <a:pt x="1790700" y="617220"/>
                </a:cubicBezTo>
                <a:cubicBezTo>
                  <a:pt x="1813560" y="598170"/>
                  <a:pt x="1837690" y="584200"/>
                  <a:pt x="1866900" y="571500"/>
                </a:cubicBezTo>
                <a:cubicBezTo>
                  <a:pt x="1896110" y="558800"/>
                  <a:pt x="1931670" y="551180"/>
                  <a:pt x="1965960" y="541020"/>
                </a:cubicBezTo>
                <a:cubicBezTo>
                  <a:pt x="2000250" y="530860"/>
                  <a:pt x="2045970" y="515620"/>
                  <a:pt x="2072640" y="510540"/>
                </a:cubicBezTo>
                <a:cubicBezTo>
                  <a:pt x="2099310" y="505460"/>
                  <a:pt x="2125980" y="510540"/>
                  <a:pt x="2125980" y="510540"/>
                </a:cubicBezTo>
                <a:cubicBezTo>
                  <a:pt x="2143760" y="510540"/>
                  <a:pt x="2165350" y="509270"/>
                  <a:pt x="2179320" y="510540"/>
                </a:cubicBezTo>
                <a:cubicBezTo>
                  <a:pt x="2193290" y="511810"/>
                  <a:pt x="2178050" y="515620"/>
                  <a:pt x="2209800" y="518160"/>
                </a:cubicBezTo>
                <a:cubicBezTo>
                  <a:pt x="2241550" y="520700"/>
                  <a:pt x="2336800" y="524510"/>
                  <a:pt x="2369820" y="525780"/>
                </a:cubicBezTo>
                <a:cubicBezTo>
                  <a:pt x="2402840" y="527050"/>
                  <a:pt x="2407920" y="525780"/>
                  <a:pt x="2407920" y="525780"/>
                </a:cubicBezTo>
                <a:cubicBezTo>
                  <a:pt x="2435860" y="525780"/>
                  <a:pt x="2501900" y="528320"/>
                  <a:pt x="2537460" y="525780"/>
                </a:cubicBezTo>
                <a:cubicBezTo>
                  <a:pt x="2573020" y="523240"/>
                  <a:pt x="2570480" y="516890"/>
                  <a:pt x="2621280" y="510540"/>
                </a:cubicBezTo>
                <a:cubicBezTo>
                  <a:pt x="2672080" y="504190"/>
                  <a:pt x="2804160" y="491490"/>
                  <a:pt x="2842260" y="487680"/>
                </a:cubicBezTo>
                <a:cubicBezTo>
                  <a:pt x="2880360" y="483870"/>
                  <a:pt x="2839720" y="488950"/>
                  <a:pt x="2849880" y="487680"/>
                </a:cubicBezTo>
                <a:cubicBezTo>
                  <a:pt x="2860040" y="486410"/>
                  <a:pt x="2885440" y="483870"/>
                  <a:pt x="2903220" y="480060"/>
                </a:cubicBezTo>
                <a:cubicBezTo>
                  <a:pt x="2921000" y="476250"/>
                  <a:pt x="2936240" y="467360"/>
                  <a:pt x="2956560" y="464820"/>
                </a:cubicBezTo>
                <a:cubicBezTo>
                  <a:pt x="2976880" y="462280"/>
                  <a:pt x="3025140" y="464820"/>
                  <a:pt x="3025140" y="464820"/>
                </a:cubicBezTo>
                <a:lnTo>
                  <a:pt x="3154680" y="464820"/>
                </a:lnTo>
                <a:lnTo>
                  <a:pt x="3238500" y="464820"/>
                </a:lnTo>
                <a:cubicBezTo>
                  <a:pt x="3265170" y="464820"/>
                  <a:pt x="3291840" y="476250"/>
                  <a:pt x="3314700" y="464820"/>
                </a:cubicBezTo>
                <a:cubicBezTo>
                  <a:pt x="3337560" y="453390"/>
                  <a:pt x="3340100" y="416560"/>
                  <a:pt x="3375660" y="396240"/>
                </a:cubicBezTo>
                <a:cubicBezTo>
                  <a:pt x="3411220" y="375920"/>
                  <a:pt x="3483610" y="360680"/>
                  <a:pt x="3528060" y="342900"/>
                </a:cubicBezTo>
                <a:cubicBezTo>
                  <a:pt x="3572510" y="325120"/>
                  <a:pt x="3608070" y="303530"/>
                  <a:pt x="3642360" y="289560"/>
                </a:cubicBezTo>
                <a:cubicBezTo>
                  <a:pt x="3676650" y="275590"/>
                  <a:pt x="3708400" y="269240"/>
                  <a:pt x="3733800" y="259080"/>
                </a:cubicBezTo>
                <a:cubicBezTo>
                  <a:pt x="3759200" y="248920"/>
                  <a:pt x="3763010" y="233680"/>
                  <a:pt x="3794760" y="228600"/>
                </a:cubicBezTo>
                <a:cubicBezTo>
                  <a:pt x="3826510" y="223520"/>
                  <a:pt x="3893820" y="229870"/>
                  <a:pt x="3924300" y="228600"/>
                </a:cubicBezTo>
                <a:cubicBezTo>
                  <a:pt x="3954780" y="227330"/>
                  <a:pt x="3977640" y="220980"/>
                  <a:pt x="3977640" y="220980"/>
                </a:cubicBezTo>
                <a:cubicBezTo>
                  <a:pt x="3996690" y="218440"/>
                  <a:pt x="4017010" y="218440"/>
                  <a:pt x="4038600" y="213360"/>
                </a:cubicBezTo>
                <a:cubicBezTo>
                  <a:pt x="4060190" y="208280"/>
                  <a:pt x="4080510" y="194310"/>
                  <a:pt x="4107180" y="190500"/>
                </a:cubicBezTo>
                <a:cubicBezTo>
                  <a:pt x="4133850" y="186690"/>
                  <a:pt x="4198620" y="190500"/>
                  <a:pt x="4198620" y="190500"/>
                </a:cubicBezTo>
                <a:lnTo>
                  <a:pt x="4282440" y="190500"/>
                </a:lnTo>
                <a:cubicBezTo>
                  <a:pt x="4314190" y="190500"/>
                  <a:pt x="4337050" y="196850"/>
                  <a:pt x="4389120" y="190500"/>
                </a:cubicBezTo>
                <a:cubicBezTo>
                  <a:pt x="4441190" y="184150"/>
                  <a:pt x="4544060" y="158750"/>
                  <a:pt x="4594860" y="152400"/>
                </a:cubicBezTo>
                <a:cubicBezTo>
                  <a:pt x="4645660" y="146050"/>
                  <a:pt x="4650740" y="154940"/>
                  <a:pt x="4693920" y="152400"/>
                </a:cubicBezTo>
                <a:cubicBezTo>
                  <a:pt x="4737100" y="149860"/>
                  <a:pt x="4801870" y="146050"/>
                  <a:pt x="4853940" y="137160"/>
                </a:cubicBezTo>
                <a:cubicBezTo>
                  <a:pt x="4906010" y="128270"/>
                  <a:pt x="4965700" y="107950"/>
                  <a:pt x="5006340" y="99060"/>
                </a:cubicBezTo>
                <a:cubicBezTo>
                  <a:pt x="5046980" y="90170"/>
                  <a:pt x="5067300" y="86360"/>
                  <a:pt x="5097780" y="83820"/>
                </a:cubicBezTo>
                <a:cubicBezTo>
                  <a:pt x="5128260" y="81280"/>
                  <a:pt x="5138420" y="88900"/>
                  <a:pt x="5189220" y="83820"/>
                </a:cubicBezTo>
                <a:cubicBezTo>
                  <a:pt x="5240020" y="78740"/>
                  <a:pt x="5350510" y="58420"/>
                  <a:pt x="5402580" y="53340"/>
                </a:cubicBezTo>
                <a:cubicBezTo>
                  <a:pt x="5454650" y="48260"/>
                  <a:pt x="5443220" y="55880"/>
                  <a:pt x="5501640" y="53340"/>
                </a:cubicBezTo>
                <a:cubicBezTo>
                  <a:pt x="5560060" y="50800"/>
                  <a:pt x="5706110" y="40640"/>
                  <a:pt x="5753100" y="38100"/>
                </a:cubicBezTo>
                <a:cubicBezTo>
                  <a:pt x="5800090" y="35560"/>
                  <a:pt x="5783580" y="38100"/>
                  <a:pt x="5783580" y="38100"/>
                </a:cubicBezTo>
                <a:cubicBezTo>
                  <a:pt x="5803900" y="38100"/>
                  <a:pt x="5840730" y="41910"/>
                  <a:pt x="5875020" y="38100"/>
                </a:cubicBezTo>
                <a:cubicBezTo>
                  <a:pt x="5909310" y="34290"/>
                  <a:pt x="5951220" y="19050"/>
                  <a:pt x="5989320" y="15240"/>
                </a:cubicBezTo>
                <a:cubicBezTo>
                  <a:pt x="6027420" y="11430"/>
                  <a:pt x="6060440" y="17780"/>
                  <a:pt x="6103620" y="15240"/>
                </a:cubicBezTo>
                <a:cubicBezTo>
                  <a:pt x="6146800" y="12700"/>
                  <a:pt x="6197600" y="6350"/>
                  <a:pt x="624840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75000"/>
                  </a:schemeClr>
                </a:solidFill>
              </a:ln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3880951" y="2589045"/>
            <a:ext cx="1921669" cy="648890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98267" y="1326193"/>
            <a:ext cx="2045154" cy="173122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68579" tIns="34289" rIns="68579" bIns="34289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675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поывов</a:t>
            </a:r>
            <a:r>
              <a:rPr lang="ru-RU" sz="675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ветра 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214249" y="5654207"/>
            <a:ext cx="1383443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3745741" y="4225571"/>
            <a:ext cx="766170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8" name="Полилиния 17"/>
          <p:cNvSpPr/>
          <p:nvPr/>
        </p:nvSpPr>
        <p:spPr>
          <a:xfrm>
            <a:off x="31284" y="3289554"/>
            <a:ext cx="8484067" cy="272349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/>
              <a:t>А-180 «НАРВА</a:t>
            </a:r>
            <a:r>
              <a:rPr lang="ru-RU" sz="1100" dirty="0" smtClean="0"/>
              <a:t>»</a:t>
            </a:r>
          </a:p>
          <a:p>
            <a:r>
              <a:rPr lang="ru-RU" sz="1100" dirty="0" smtClean="0"/>
              <a:t> 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21" name="Прямоугольник 20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НАРВ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2768" y="941467"/>
            <a:ext cx="2761232" cy="2324100"/>
          </a:xfrm>
          <a:prstGeom prst="rect">
            <a:avLst/>
          </a:prstGeom>
        </p:spPr>
      </p:pic>
      <p:grpSp>
        <p:nvGrpSpPr>
          <p:cNvPr id="125" name="Группа 124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26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4" name="Овал 13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6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3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0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19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5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6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8" name="Овал 117"/>
          <p:cNvSpPr>
            <a:spLocks noChangeArrowheads="1"/>
          </p:cNvSpPr>
          <p:nvPr/>
        </p:nvSpPr>
        <p:spPr bwMode="auto">
          <a:xfrm rot="5238055">
            <a:off x="4057329" y="4579508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grpSp>
        <p:nvGrpSpPr>
          <p:cNvPr id="119" name="Group 316"/>
          <p:cNvGrpSpPr>
            <a:grpSpLocks/>
          </p:cNvGrpSpPr>
          <p:nvPr/>
        </p:nvGrpSpPr>
        <p:grpSpPr bwMode="auto">
          <a:xfrm>
            <a:off x="3880951" y="4634969"/>
            <a:ext cx="186569" cy="148489"/>
            <a:chOff x="4727" y="2506"/>
            <a:chExt cx="706" cy="1172"/>
          </a:xfrm>
        </p:grpSpPr>
        <p:sp>
          <p:nvSpPr>
            <p:cNvPr id="1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pic>
        <p:nvPicPr>
          <p:cNvPr id="303" name="Рисунок 30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93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4931"/>
            <a:ext cx="9144000" cy="63157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2" name="Прямоугольник 128"/>
          <p:cNvSpPr>
            <a:spLocks noChangeArrowheads="1"/>
          </p:cNvSpPr>
          <p:nvPr/>
        </p:nvSpPr>
        <p:spPr bwMode="auto">
          <a:xfrm>
            <a:off x="2538742" y="3878793"/>
            <a:ext cx="965583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Пикалёво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3576631" y="2833167"/>
            <a:ext cx="1311308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86" name="AutoShape 24"/>
          <p:cNvSpPr>
            <a:spLocks noChangeArrowheads="1"/>
          </p:cNvSpPr>
          <p:nvPr/>
        </p:nvSpPr>
        <p:spPr bwMode="auto">
          <a:xfrm>
            <a:off x="473077" y="2511958"/>
            <a:ext cx="1921669" cy="477440"/>
          </a:xfrm>
          <a:prstGeom prst="wedgeRectCallout">
            <a:avLst>
              <a:gd name="adj1" fmla="val -51657"/>
              <a:gd name="adj2" fmla="val 7224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423-424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Полилиния 23"/>
          <p:cNvSpPr/>
          <p:nvPr/>
        </p:nvSpPr>
        <p:spPr>
          <a:xfrm>
            <a:off x="295189" y="3152385"/>
            <a:ext cx="207169" cy="128588"/>
          </a:xfrm>
          <a:custGeom>
            <a:avLst/>
            <a:gdLst>
              <a:gd name="connsiteX0" fmla="*/ 0 w 276225"/>
              <a:gd name="connsiteY0" fmla="*/ 0 h 171450"/>
              <a:gd name="connsiteX1" fmla="*/ 209550 w 276225"/>
              <a:gd name="connsiteY1" fmla="*/ 104775 h 171450"/>
              <a:gd name="connsiteX2" fmla="*/ 276225 w 276225"/>
              <a:gd name="connsiteY2" fmla="*/ 17145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71450">
                <a:moveTo>
                  <a:pt x="0" y="0"/>
                </a:moveTo>
                <a:lnTo>
                  <a:pt x="209550" y="104775"/>
                </a:lnTo>
                <a:lnTo>
                  <a:pt x="276225" y="1714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25" name="Полилиния 24"/>
          <p:cNvSpPr/>
          <p:nvPr/>
        </p:nvSpPr>
        <p:spPr>
          <a:xfrm>
            <a:off x="660804" y="3596620"/>
            <a:ext cx="207169" cy="100013"/>
          </a:xfrm>
          <a:custGeom>
            <a:avLst/>
            <a:gdLst>
              <a:gd name="connsiteX0" fmla="*/ 0 w 276225"/>
              <a:gd name="connsiteY0" fmla="*/ 0 h 133350"/>
              <a:gd name="connsiteX1" fmla="*/ 133350 w 276225"/>
              <a:gd name="connsiteY1" fmla="*/ 104775 h 133350"/>
              <a:gd name="connsiteX2" fmla="*/ 276225 w 276225"/>
              <a:gd name="connsiteY2" fmla="*/ 133350 h 133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33350">
                <a:moveTo>
                  <a:pt x="0" y="0"/>
                </a:moveTo>
                <a:lnTo>
                  <a:pt x="133350" y="104775"/>
                </a:lnTo>
                <a:lnTo>
                  <a:pt x="276225" y="1333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26" name="Полилиния 25"/>
          <p:cNvSpPr/>
          <p:nvPr/>
        </p:nvSpPr>
        <p:spPr>
          <a:xfrm>
            <a:off x="3233731" y="4453612"/>
            <a:ext cx="342900" cy="92869"/>
          </a:xfrm>
          <a:custGeom>
            <a:avLst/>
            <a:gdLst>
              <a:gd name="connsiteX0" fmla="*/ 0 w 457200"/>
              <a:gd name="connsiteY0" fmla="*/ 0 h 123825"/>
              <a:gd name="connsiteX1" fmla="*/ 209550 w 457200"/>
              <a:gd name="connsiteY1" fmla="*/ 47625 h 123825"/>
              <a:gd name="connsiteX2" fmla="*/ 457200 w 457200"/>
              <a:gd name="connsiteY2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123825">
                <a:moveTo>
                  <a:pt x="0" y="0"/>
                </a:moveTo>
                <a:lnTo>
                  <a:pt x="209550" y="47625"/>
                </a:lnTo>
                <a:lnTo>
                  <a:pt x="457200" y="1238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27" name="Полилиния 26"/>
          <p:cNvSpPr/>
          <p:nvPr/>
        </p:nvSpPr>
        <p:spPr>
          <a:xfrm>
            <a:off x="4175522" y="4644344"/>
            <a:ext cx="792956" cy="350044"/>
          </a:xfrm>
          <a:custGeom>
            <a:avLst/>
            <a:gdLst>
              <a:gd name="connsiteX0" fmla="*/ 0 w 1057275"/>
              <a:gd name="connsiteY0" fmla="*/ 9525 h 466725"/>
              <a:gd name="connsiteX1" fmla="*/ 266700 w 1057275"/>
              <a:gd name="connsiteY1" fmla="*/ 0 h 466725"/>
              <a:gd name="connsiteX2" fmla="*/ 1057275 w 1057275"/>
              <a:gd name="connsiteY2" fmla="*/ 466725 h 466725"/>
              <a:gd name="connsiteX3" fmla="*/ 1057275 w 1057275"/>
              <a:gd name="connsiteY3" fmla="*/ 466725 h 46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275" h="466725">
                <a:moveTo>
                  <a:pt x="0" y="9525"/>
                </a:moveTo>
                <a:lnTo>
                  <a:pt x="266700" y="0"/>
                </a:lnTo>
                <a:lnTo>
                  <a:pt x="1057275" y="466725"/>
                </a:lnTo>
                <a:lnTo>
                  <a:pt x="1057275" y="4667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28" name="Полилиния 27"/>
          <p:cNvSpPr/>
          <p:nvPr/>
        </p:nvSpPr>
        <p:spPr>
          <a:xfrm>
            <a:off x="5436527" y="5727715"/>
            <a:ext cx="357188" cy="292894"/>
          </a:xfrm>
          <a:custGeom>
            <a:avLst/>
            <a:gdLst>
              <a:gd name="connsiteX0" fmla="*/ 0 w 476250"/>
              <a:gd name="connsiteY0" fmla="*/ 0 h 390525"/>
              <a:gd name="connsiteX1" fmla="*/ 266700 w 476250"/>
              <a:gd name="connsiteY1" fmla="*/ 161925 h 390525"/>
              <a:gd name="connsiteX2" fmla="*/ 476250 w 476250"/>
              <a:gd name="connsiteY2" fmla="*/ 390525 h 39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6250" h="390525">
                <a:moveTo>
                  <a:pt x="0" y="0"/>
                </a:moveTo>
                <a:lnTo>
                  <a:pt x="266700" y="161925"/>
                </a:lnTo>
                <a:lnTo>
                  <a:pt x="476250" y="3905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28692" name="AutoShape 24"/>
          <p:cNvSpPr>
            <a:spLocks noChangeArrowheads="1"/>
          </p:cNvSpPr>
          <p:nvPr/>
        </p:nvSpPr>
        <p:spPr bwMode="auto">
          <a:xfrm>
            <a:off x="169876" y="4500047"/>
            <a:ext cx="1921669" cy="477440"/>
          </a:xfrm>
          <a:prstGeom prst="wedgeRectCallout">
            <a:avLst>
              <a:gd name="adj1" fmla="val -18442"/>
              <a:gd name="adj2" fmla="val -20692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419-420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3" name="AutoShape 24"/>
          <p:cNvSpPr>
            <a:spLocks noChangeArrowheads="1"/>
          </p:cNvSpPr>
          <p:nvPr/>
        </p:nvSpPr>
        <p:spPr bwMode="auto">
          <a:xfrm>
            <a:off x="3693452" y="3615091"/>
            <a:ext cx="1921669" cy="477440"/>
          </a:xfrm>
          <a:prstGeom prst="wedgeRectCallout">
            <a:avLst>
              <a:gd name="adj1" fmla="val -59031"/>
              <a:gd name="adj2" fmla="val 11018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385-387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4" name="AutoShape 24"/>
          <p:cNvSpPr>
            <a:spLocks noChangeArrowheads="1"/>
          </p:cNvSpPr>
          <p:nvPr/>
        </p:nvSpPr>
        <p:spPr bwMode="auto">
          <a:xfrm>
            <a:off x="2922389" y="5108298"/>
            <a:ext cx="1921669" cy="477440"/>
          </a:xfrm>
          <a:prstGeom prst="wedgeRectCallout">
            <a:avLst>
              <a:gd name="adj1" fmla="val 34588"/>
              <a:gd name="adj2" fmla="val -10131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363-369 км, 371-376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5" name="AutoShape 24"/>
          <p:cNvSpPr>
            <a:spLocks noChangeArrowheads="1"/>
          </p:cNvSpPr>
          <p:nvPr/>
        </p:nvSpPr>
        <p:spPr bwMode="auto">
          <a:xfrm>
            <a:off x="3693452" y="6124046"/>
            <a:ext cx="1921669" cy="477440"/>
          </a:xfrm>
          <a:prstGeom prst="wedgeRectCallout">
            <a:avLst>
              <a:gd name="adj1" fmla="val 45741"/>
              <a:gd name="adj2" fmla="val -7438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350-353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А-114 «ВОЛОГДА-НОВАЯ ЛАДОГА» </a:t>
            </a:r>
          </a:p>
          <a:p>
            <a:r>
              <a:rPr lang="ru-RU" sz="1100" dirty="0">
                <a:solidFill>
                  <a:prstClr val="white"/>
                </a:solidFill>
              </a:rPr>
              <a:t>(НА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pic>
        <p:nvPicPr>
          <p:cNvPr id="3" name="а114 пикалев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53511" y="938354"/>
            <a:ext cx="2843275" cy="22311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35" name="Прямоугольник 134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6" name="Прямоугольник 135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" name="TextBox 127"/>
          <p:cNvSpPr txBox="1"/>
          <p:nvPr/>
        </p:nvSpPr>
        <p:spPr>
          <a:xfrm>
            <a:off x="-1" y="6155659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37" name="Овал 136"/>
          <p:cNvSpPr>
            <a:spLocks noChangeArrowheads="1"/>
          </p:cNvSpPr>
          <p:nvPr/>
        </p:nvSpPr>
        <p:spPr bwMode="auto">
          <a:xfrm rot="5238055">
            <a:off x="2950037" y="4274520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grpSp>
        <p:nvGrpSpPr>
          <p:cNvPr id="138" name="Группа 137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9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3" name="Полилиния 142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5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6" name="Овал 145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7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8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2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31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7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8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9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40" name="Group 316"/>
          <p:cNvGrpSpPr>
            <a:grpSpLocks/>
          </p:cNvGrpSpPr>
          <p:nvPr/>
        </p:nvGrpSpPr>
        <p:grpSpPr bwMode="auto">
          <a:xfrm>
            <a:off x="2696755" y="4234607"/>
            <a:ext cx="186569" cy="148489"/>
            <a:chOff x="4727" y="2506"/>
            <a:chExt cx="706" cy="1172"/>
          </a:xfrm>
        </p:grpSpPr>
        <p:sp>
          <p:nvSpPr>
            <p:cNvPr id="2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319" name="Группа 629"/>
          <p:cNvGrpSpPr>
            <a:grpSpLocks/>
          </p:cNvGrpSpPr>
          <p:nvPr/>
        </p:nvGrpSpPr>
        <p:grpSpPr bwMode="auto">
          <a:xfrm>
            <a:off x="3106958" y="4114805"/>
            <a:ext cx="206798" cy="201743"/>
            <a:chOff x="142483" y="3760971"/>
            <a:chExt cx="346075" cy="386605"/>
          </a:xfrm>
        </p:grpSpPr>
        <p:sp>
          <p:nvSpPr>
            <p:cNvPr id="32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pic>
        <p:nvPicPr>
          <p:cNvPr id="323" name="Рисунок 32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5111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260447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828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3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26395"/>
            <a:ext cx="9144000" cy="62316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4" name="Прямоугольник 128"/>
          <p:cNvSpPr>
            <a:spLocks noChangeArrowheads="1"/>
          </p:cNvSpPr>
          <p:nvPr/>
        </p:nvSpPr>
        <p:spPr bwMode="auto">
          <a:xfrm>
            <a:off x="2226350" y="3429001"/>
            <a:ext cx="1183720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Разметелево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268177" y="5807797"/>
            <a:ext cx="1311307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</a:t>
            </a:r>
            <a:r>
              <a:rPr lang="ru-RU" sz="900" b="1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8" name="AutoShape 24"/>
          <p:cNvSpPr>
            <a:spLocks noChangeArrowheads="1"/>
          </p:cNvSpPr>
          <p:nvPr/>
        </p:nvSpPr>
        <p:spPr bwMode="auto">
          <a:xfrm>
            <a:off x="2151738" y="4447273"/>
            <a:ext cx="1921669" cy="784622"/>
          </a:xfrm>
          <a:prstGeom prst="wedgeRectCallout">
            <a:avLst>
              <a:gd name="adj1" fmla="val -10394"/>
              <a:gd name="adj2" fmla="val -13028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13-40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спуски, возникновение тумана (20-26 и 28-30 км))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0" y="3153399"/>
            <a:ext cx="7178467" cy="1161428"/>
          </a:xfrm>
          <a:custGeom>
            <a:avLst/>
            <a:gdLst>
              <a:gd name="connsiteX0" fmla="*/ 0 w 9696450"/>
              <a:gd name="connsiteY0" fmla="*/ 933450 h 1181100"/>
              <a:gd name="connsiteX1" fmla="*/ 1133475 w 9696450"/>
              <a:gd name="connsiteY1" fmla="*/ 1123950 h 1181100"/>
              <a:gd name="connsiteX2" fmla="*/ 1343025 w 9696450"/>
              <a:gd name="connsiteY2" fmla="*/ 1181100 h 1181100"/>
              <a:gd name="connsiteX3" fmla="*/ 1924050 w 9696450"/>
              <a:gd name="connsiteY3" fmla="*/ 1095375 h 1181100"/>
              <a:gd name="connsiteX4" fmla="*/ 2895600 w 9696450"/>
              <a:gd name="connsiteY4" fmla="*/ 800100 h 1181100"/>
              <a:gd name="connsiteX5" fmla="*/ 3467100 w 9696450"/>
              <a:gd name="connsiteY5" fmla="*/ 666750 h 1181100"/>
              <a:gd name="connsiteX6" fmla="*/ 4657725 w 9696450"/>
              <a:gd name="connsiteY6" fmla="*/ 561975 h 1181100"/>
              <a:gd name="connsiteX7" fmla="*/ 6496050 w 9696450"/>
              <a:gd name="connsiteY7" fmla="*/ 142875 h 1181100"/>
              <a:gd name="connsiteX8" fmla="*/ 7448550 w 9696450"/>
              <a:gd name="connsiteY8" fmla="*/ 0 h 1181100"/>
              <a:gd name="connsiteX9" fmla="*/ 8286750 w 9696450"/>
              <a:gd name="connsiteY9" fmla="*/ 0 h 1181100"/>
              <a:gd name="connsiteX10" fmla="*/ 9067800 w 9696450"/>
              <a:gd name="connsiteY10" fmla="*/ 285750 h 1181100"/>
              <a:gd name="connsiteX11" fmla="*/ 9696450 w 9696450"/>
              <a:gd name="connsiteY11" fmla="*/ 238125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696450" h="1181100">
                <a:moveTo>
                  <a:pt x="0" y="933450"/>
                </a:moveTo>
                <a:lnTo>
                  <a:pt x="1133475" y="1123950"/>
                </a:lnTo>
                <a:lnTo>
                  <a:pt x="1343025" y="1181100"/>
                </a:lnTo>
                <a:lnTo>
                  <a:pt x="1924050" y="1095375"/>
                </a:lnTo>
                <a:lnTo>
                  <a:pt x="2895600" y="800100"/>
                </a:lnTo>
                <a:lnTo>
                  <a:pt x="3467100" y="666750"/>
                </a:lnTo>
                <a:lnTo>
                  <a:pt x="4657725" y="561975"/>
                </a:lnTo>
                <a:lnTo>
                  <a:pt x="6496050" y="142875"/>
                </a:lnTo>
                <a:lnTo>
                  <a:pt x="7448550" y="0"/>
                </a:lnTo>
                <a:lnTo>
                  <a:pt x="8286750" y="0"/>
                </a:lnTo>
                <a:lnTo>
                  <a:pt x="9067800" y="285750"/>
                </a:lnTo>
                <a:lnTo>
                  <a:pt x="9696450" y="2381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Р-21 «КОЛА» </a:t>
            </a:r>
          </a:p>
          <a:p>
            <a:r>
              <a:rPr lang="ru-RU" sz="1100" dirty="0" smtClean="0"/>
              <a:t> </a:t>
            </a:r>
            <a:r>
              <a:rPr lang="ru-RU" sz="1100" dirty="0">
                <a:solidFill>
                  <a:prstClr val="white"/>
                </a:solidFill>
              </a:rPr>
              <a:t>(НА </a:t>
            </a:r>
            <a:r>
              <a:rPr lang="ru-RU" sz="1100" dirty="0" smtClean="0">
                <a:solidFill>
                  <a:prstClr val="white"/>
                </a:solidFill>
              </a:rPr>
              <a:t>26.02.2021)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24" name="Прямоугольник 123"/>
          <p:cNvSpPr/>
          <p:nvPr/>
        </p:nvSpPr>
        <p:spPr>
          <a:xfrm>
            <a:off x="6368795" y="638241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5" name="Прямоугольник 124"/>
          <p:cNvSpPr/>
          <p:nvPr/>
        </p:nvSpPr>
        <p:spPr>
          <a:xfrm>
            <a:off x="16769" y="684116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21 разметелев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3" y="934445"/>
            <a:ext cx="2744210" cy="2012917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26" name="TextBox 125"/>
          <p:cNvSpPr txBox="1"/>
          <p:nvPr/>
        </p:nvSpPr>
        <p:spPr>
          <a:xfrm>
            <a:off x="-1" y="6155659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grpSp>
        <p:nvGrpSpPr>
          <p:cNvPr id="127" name="Группа 126"/>
          <p:cNvGrpSpPr/>
          <p:nvPr/>
        </p:nvGrpSpPr>
        <p:grpSpPr>
          <a:xfrm>
            <a:off x="6368795" y="5064023"/>
            <a:ext cx="2908307" cy="1845025"/>
            <a:chOff x="9126097" y="4573253"/>
            <a:chExt cx="2909064" cy="1845506"/>
          </a:xfrm>
        </p:grpSpPr>
        <p:sp>
          <p:nvSpPr>
            <p:cNvPr id="128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2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3" name="Полилиния 132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4" name="Полилиния 133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6" name="Овал 135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8" name="Группа 629"/>
          <p:cNvGrpSpPr>
            <a:grpSpLocks/>
          </p:cNvGrpSpPr>
          <p:nvPr/>
        </p:nvGrpSpPr>
        <p:grpSpPr bwMode="auto">
          <a:xfrm>
            <a:off x="6497373" y="6225379"/>
            <a:ext cx="206798" cy="201743"/>
            <a:chOff x="142483" y="3760971"/>
            <a:chExt cx="346075" cy="386605"/>
          </a:xfrm>
        </p:grpSpPr>
        <p:sp>
          <p:nvSpPr>
            <p:cNvPr id="13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2" name="Group 316"/>
          <p:cNvGrpSpPr>
            <a:grpSpLocks/>
          </p:cNvGrpSpPr>
          <p:nvPr/>
        </p:nvGrpSpPr>
        <p:grpSpPr bwMode="auto">
          <a:xfrm>
            <a:off x="6482483" y="6459540"/>
            <a:ext cx="186569" cy="148489"/>
            <a:chOff x="4727" y="2506"/>
            <a:chExt cx="706" cy="1172"/>
          </a:xfrm>
        </p:grpSpPr>
        <p:sp>
          <p:nvSpPr>
            <p:cNvPr id="1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1" name="Группа 119"/>
          <p:cNvGrpSpPr>
            <a:grpSpLocks/>
          </p:cNvGrpSpPr>
          <p:nvPr/>
        </p:nvGrpSpPr>
        <p:grpSpPr bwMode="auto">
          <a:xfrm>
            <a:off x="6471315" y="6648432"/>
            <a:ext cx="157305" cy="140225"/>
            <a:chOff x="214313" y="8958263"/>
            <a:chExt cx="642937" cy="500062"/>
          </a:xfrm>
        </p:grpSpPr>
        <p:sp>
          <p:nvSpPr>
            <p:cNvPr id="2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6544584" y="6375185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8" name="Text Box 97"/>
          <p:cNvSpPr txBox="1">
            <a:spLocks noChangeArrowheads="1"/>
          </p:cNvSpPr>
          <p:nvPr/>
        </p:nvSpPr>
        <p:spPr bwMode="auto">
          <a:xfrm>
            <a:off x="6662603" y="6129220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9" name="Text Box 97"/>
          <p:cNvSpPr txBox="1">
            <a:spLocks noChangeArrowheads="1"/>
          </p:cNvSpPr>
          <p:nvPr/>
        </p:nvSpPr>
        <p:spPr bwMode="auto">
          <a:xfrm>
            <a:off x="6569916" y="6585471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0" name="Овал 229"/>
          <p:cNvSpPr>
            <a:spLocks noChangeArrowheads="1"/>
          </p:cNvSpPr>
          <p:nvPr/>
        </p:nvSpPr>
        <p:spPr bwMode="auto">
          <a:xfrm rot="5238055">
            <a:off x="2832136" y="3681002"/>
            <a:ext cx="142994" cy="164296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91183" tIns="45589" rIns="91183" bIns="45589" anchor="ctr"/>
          <a:lstStyle/>
          <a:p>
            <a:pPr algn="ctr">
              <a:defRPr/>
            </a:pPr>
            <a:endParaRPr lang="ru-RU" dirty="0">
              <a:solidFill>
                <a:schemeClr val="lt1"/>
              </a:solidFill>
            </a:endParaRPr>
          </a:p>
        </p:txBody>
      </p:sp>
      <p:grpSp>
        <p:nvGrpSpPr>
          <p:cNvPr id="231" name="Group 316"/>
          <p:cNvGrpSpPr>
            <a:grpSpLocks/>
          </p:cNvGrpSpPr>
          <p:nvPr/>
        </p:nvGrpSpPr>
        <p:grpSpPr bwMode="auto">
          <a:xfrm>
            <a:off x="2984897" y="3764192"/>
            <a:ext cx="186569" cy="148489"/>
            <a:chOff x="4727" y="2506"/>
            <a:chExt cx="706" cy="1172"/>
          </a:xfrm>
        </p:grpSpPr>
        <p:sp>
          <p:nvSpPr>
            <p:cNvPr id="2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pic>
        <p:nvPicPr>
          <p:cNvPr id="310" name="Рисунок 309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1114" y="935765"/>
            <a:ext cx="2960201" cy="19791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09211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3778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279288" y="3133725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378994" y="3931373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3555206" y="4404052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143375" y="4251652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3594608" y="405081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035522" y="405081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319588" y="1991916"/>
            <a:ext cx="163116" cy="127397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4883944" y="1870472"/>
            <a:ext cx="163116" cy="127397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255294" y="2413397"/>
            <a:ext cx="163116" cy="127397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5669756" y="2199085"/>
            <a:ext cx="163116" cy="127397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155281" y="2734866"/>
            <a:ext cx="163116" cy="127397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105400" y="2499122"/>
            <a:ext cx="163116" cy="127397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3669506" y="3463528"/>
            <a:ext cx="163116" cy="127397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6419850" y="2920603"/>
            <a:ext cx="163116" cy="127397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5898356" y="3042047"/>
            <a:ext cx="163116" cy="127397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378994" y="1997869"/>
            <a:ext cx="177404" cy="141685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4610101" y="2522934"/>
            <a:ext cx="250031" cy="286339"/>
            <a:chOff x="142483" y="3760967"/>
            <a:chExt cx="346075" cy="547910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848" name="Прямоугольник 8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962" name="Волосов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59811"/>
            <a:ext cx="2757681" cy="1661914"/>
          </a:xfrm>
          <a:prstGeom prst="rect">
            <a:avLst/>
          </a:prstGeom>
        </p:spPr>
      </p:pic>
      <p:cxnSp>
        <p:nvCxnSpPr>
          <p:cNvPr id="3" name="Прямая соединительная линия 2"/>
          <p:cNvCxnSpPr/>
          <p:nvPr/>
        </p:nvCxnSpPr>
        <p:spPr>
          <a:xfrm>
            <a:off x="3016665" y="4588598"/>
            <a:ext cx="1271009" cy="211580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025514" y="534291"/>
            <a:ext cx="1655429" cy="40424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8220048" y="2451394"/>
            <a:ext cx="0" cy="26077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3" name="TextBox 96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75204275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024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96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2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93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071937" y="1774241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350543" y="2207628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3924424" y="2064753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395855" y="18684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3836770" y="18684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290763" y="3177778"/>
            <a:ext cx="163116" cy="127397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505075" y="3077766"/>
            <a:ext cx="163116" cy="127397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405063" y="3292078"/>
            <a:ext cx="163116" cy="127397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2962275" y="2856310"/>
            <a:ext cx="163116" cy="127397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2840831" y="3242072"/>
            <a:ext cx="163116" cy="127397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162300" y="3006328"/>
            <a:ext cx="163116" cy="127397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3669506" y="3020616"/>
            <a:ext cx="163116" cy="127397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205288" y="4985147"/>
            <a:ext cx="163116" cy="127397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019550" y="3942160"/>
            <a:ext cx="163116" cy="127397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048125" y="4256485"/>
            <a:ext cx="163116" cy="127397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019550" y="3670697"/>
            <a:ext cx="163116" cy="127397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4626769" y="2377678"/>
            <a:ext cx="163116" cy="127397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4655344" y="2577703"/>
            <a:ext cx="163116" cy="127397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5469731" y="2413397"/>
            <a:ext cx="163116" cy="127397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5648325" y="2484835"/>
            <a:ext cx="163116" cy="127397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5448300" y="2634853"/>
            <a:ext cx="163116" cy="127397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4872037" y="4819650"/>
            <a:ext cx="177404" cy="141685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319463" y="2963467"/>
            <a:ext cx="248841" cy="202406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401" name="Прямоугольник 140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515" name="Волхов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2296" y="736129"/>
            <a:ext cx="2707047" cy="1976857"/>
          </a:xfrm>
          <a:prstGeom prst="rect">
            <a:avLst/>
          </a:prstGeom>
        </p:spPr>
      </p:pic>
      <p:cxnSp>
        <p:nvCxnSpPr>
          <p:cNvPr id="3" name="Прямая соединительная линия 2"/>
          <p:cNvCxnSpPr/>
          <p:nvPr/>
        </p:nvCxnSpPr>
        <p:spPr>
          <a:xfrm flipV="1">
            <a:off x="0" y="3290132"/>
            <a:ext cx="3706291" cy="786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3706291" y="3281585"/>
            <a:ext cx="2335586" cy="9400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067514" y="4247260"/>
            <a:ext cx="1068224" cy="8460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071937" y="3198019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4973652" y="2486826"/>
            <a:ext cx="145279" cy="12904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118931" y="476944"/>
            <a:ext cx="692209" cy="20098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6" name="TextBox 151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93704690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898" fill="hold"/>
                                        <p:tgtEl>
                                          <p:spTgt spid="15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51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5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5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15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060"/>
            <a:ext cx="9144000" cy="6382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0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34984" y="475060"/>
            <a:ext cx="2718542" cy="24278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3615234" y="3733800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232197" y="2246644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388043" y="1960894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1458,5</a:t>
              </a:r>
              <a:r>
                <a:rPr lang="en-US" sz="675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4528537" y="2415713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4528537" y="2037671"/>
            <a:ext cx="44128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034332" y="203767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2712244" y="3242072"/>
            <a:ext cx="163116" cy="127397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2769394" y="3434953"/>
            <a:ext cx="163116" cy="127397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583656" y="3577828"/>
            <a:ext cx="163116" cy="127397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2912269" y="3192066"/>
            <a:ext cx="163116" cy="127397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355056" y="3620691"/>
            <a:ext cx="163116" cy="127397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2926556" y="3606403"/>
            <a:ext cx="163116" cy="127397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2947988" y="3413522"/>
            <a:ext cx="163116" cy="127397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2912269" y="3820716"/>
            <a:ext cx="163116" cy="127397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655094" y="3820716"/>
            <a:ext cx="163116" cy="127397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312194" y="3835003"/>
            <a:ext cx="163116" cy="127397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276600" y="3856435"/>
            <a:ext cx="163116" cy="127397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212306" y="3070622"/>
            <a:ext cx="163116" cy="127397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4441031" y="3156347"/>
            <a:ext cx="163116" cy="127397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2912269" y="4370785"/>
            <a:ext cx="163116" cy="127397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555081" y="4270772"/>
            <a:ext cx="163116" cy="127397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455194" y="3249216"/>
            <a:ext cx="163116" cy="127397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3755231" y="5042297"/>
            <a:ext cx="163116" cy="127397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176713" y="5056585"/>
            <a:ext cx="163116" cy="127397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078956" y="3698082"/>
            <a:ext cx="177404" cy="141685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655094" y="3334942"/>
            <a:ext cx="248841" cy="202406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671" name="Всеволож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8" y="749527"/>
            <a:ext cx="2743025" cy="1538145"/>
          </a:xfrm>
          <a:prstGeom prst="rect">
            <a:avLst/>
          </a:prstGeom>
        </p:spPr>
      </p:pic>
      <p:cxnSp>
        <p:nvCxnSpPr>
          <p:cNvPr id="6" name="Прямая соединительная линия 5"/>
          <p:cNvCxnSpPr/>
          <p:nvPr/>
        </p:nvCxnSpPr>
        <p:spPr>
          <a:xfrm flipV="1">
            <a:off x="68366" y="2837204"/>
            <a:ext cx="2879933" cy="30555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2948299" y="1008404"/>
            <a:ext cx="3486685" cy="18288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6565780" y="3444942"/>
            <a:ext cx="2034314" cy="16920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3554843" y="2524515"/>
            <a:ext cx="3010937" cy="9204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9" name="TextBox 166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648704098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9716" fill="hold"/>
                                        <p:tgtEl>
                                          <p:spTgt spid="167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671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7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71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3" name="Выборг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372992" y="749528"/>
            <a:ext cx="2780533" cy="1932235"/>
          </a:xfrm>
          <a:prstGeom prst="rect">
            <a:avLst/>
          </a:prstGeom>
        </p:spPr>
      </p:pic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2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5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968" name="TextBox 196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4667074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40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372549" y="3405188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110786" y="1869556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588</a:t>
              </a:r>
              <a:endParaRPr lang="ru-RU" sz="675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383438" y="2324374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4960892" y="217911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370377" y="197338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4811292" y="197338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3805238" y="1856185"/>
            <a:ext cx="163116" cy="127397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340894" y="2627710"/>
            <a:ext cx="163116" cy="127397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362325" y="2306241"/>
            <a:ext cx="163116" cy="127397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3546872" y="2516982"/>
            <a:ext cx="14288" cy="2381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180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5348288" y="3192066"/>
            <a:ext cx="163116" cy="127397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4576763" y="5335191"/>
            <a:ext cx="163116" cy="127397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5755481" y="5413772"/>
            <a:ext cx="163116" cy="127397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4676775" y="2970610"/>
            <a:ext cx="163116" cy="127397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226844" y="2956323"/>
            <a:ext cx="248841" cy="202406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514725" y="1840707"/>
            <a:ext cx="177404" cy="141685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3755231" y="2863453"/>
            <a:ext cx="163116" cy="127397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884" name="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07525" y="736603"/>
            <a:ext cx="2730508" cy="1842757"/>
          </a:xfrm>
          <a:prstGeom prst="rect">
            <a:avLst/>
          </a:prstGeom>
        </p:spPr>
      </p:pic>
      <p:cxnSp>
        <p:nvCxnSpPr>
          <p:cNvPr id="770" name="Прямая соединительная линия 769"/>
          <p:cNvCxnSpPr/>
          <p:nvPr/>
        </p:nvCxnSpPr>
        <p:spPr>
          <a:xfrm flipV="1">
            <a:off x="5034782" y="2545230"/>
            <a:ext cx="1538443" cy="42206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323070" y="3838832"/>
            <a:ext cx="3273230" cy="13083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881449" y="2042680"/>
            <a:ext cx="1441622" cy="1796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7" name="TextBox 88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615121108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651" fill="hold"/>
                                        <p:tgtEl>
                                          <p:spTgt spid="88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88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8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8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4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5"/>
            <a:ext cx="9144000" cy="6393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54794" y="4730354"/>
            <a:ext cx="1758554" cy="36158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372442" y="3405188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4749935" y="2295526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4967819" y="2727723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5596469" y="258961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086309" y="237954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5527225" y="237954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540794" y="3534966"/>
            <a:ext cx="163116" cy="127397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340769" y="4056460"/>
            <a:ext cx="163116" cy="127397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2690813" y="4335066"/>
            <a:ext cx="163116" cy="127397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3855244" y="3684985"/>
            <a:ext cx="163116" cy="127397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3548063" y="2363391"/>
            <a:ext cx="163116" cy="127397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198144" y="1999060"/>
            <a:ext cx="163116" cy="127397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219575" y="2599135"/>
            <a:ext cx="163116" cy="127397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307556" y="3133725"/>
            <a:ext cx="177404" cy="141685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355306" y="2977754"/>
            <a:ext cx="248841" cy="202406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810" name="Кингисепп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97137" y="741397"/>
            <a:ext cx="2732208" cy="1555366"/>
          </a:xfrm>
          <a:prstGeom prst="rect">
            <a:avLst/>
          </a:prstGeom>
        </p:spPr>
      </p:pic>
      <p:cxnSp>
        <p:nvCxnSpPr>
          <p:cNvPr id="811" name="Прямая соединительная линия 810"/>
          <p:cNvCxnSpPr/>
          <p:nvPr/>
        </p:nvCxnSpPr>
        <p:spPr>
          <a:xfrm flipH="1">
            <a:off x="5086310" y="2726532"/>
            <a:ext cx="4043034" cy="18625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6755" y="2992489"/>
            <a:ext cx="5064899" cy="160653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38821" y="3308167"/>
            <a:ext cx="594956" cy="26398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4" name="TextBox 813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411088938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8702" fill="hold"/>
                                        <p:tgtEl>
                                          <p:spTgt spid="8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81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10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3837094" y="3457809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126439" y="4003115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5614/62456</a:t>
            </a:r>
            <a:endParaRPr lang="ru-RU" sz="67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76261" y="365487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617175" y="365487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605088" y="4827985"/>
            <a:ext cx="163116" cy="127397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519363" y="5406628"/>
            <a:ext cx="163116" cy="127397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597944" y="5178028"/>
            <a:ext cx="163116" cy="127397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3698081" y="5342335"/>
            <a:ext cx="163116" cy="127397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526631" y="5149453"/>
            <a:ext cx="163116" cy="127397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383756" y="4877991"/>
            <a:ext cx="163116" cy="127397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055144" y="4699397"/>
            <a:ext cx="163116" cy="127397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5612606" y="3320653"/>
            <a:ext cx="163116" cy="127397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076825" y="3363516"/>
            <a:ext cx="163116" cy="127397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276850" y="3177778"/>
            <a:ext cx="163116" cy="127397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5584031" y="2813447"/>
            <a:ext cx="163116" cy="127397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219700" y="2713435"/>
            <a:ext cx="163116" cy="127397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4833938" y="2663428"/>
            <a:ext cx="163116" cy="127397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4969669" y="2277666"/>
            <a:ext cx="163116" cy="127397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005388" y="2849167"/>
            <a:ext cx="248841" cy="202406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536156" y="3598069"/>
            <a:ext cx="177404" cy="141685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26.02.2021)</a:t>
            </a:r>
            <a:endParaRPr lang="ru-RU" sz="1050" dirty="0"/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356" name="Кириши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0143"/>
            <a:ext cx="2760956" cy="2047240"/>
          </a:xfrm>
          <a:prstGeom prst="rect">
            <a:avLst/>
          </a:prstGeom>
        </p:spPr>
      </p:pic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067940" y="4561994"/>
            <a:ext cx="2807475" cy="23087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46595" y="3931065"/>
            <a:ext cx="3027543" cy="6431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576520" y="476944"/>
            <a:ext cx="2036143" cy="35485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307222" y="521224"/>
            <a:ext cx="2409914" cy="42472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3637147" y="305514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60" name="TextBox 135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856387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765" fill="hold"/>
                                        <p:tgtEl>
                                          <p:spTgt spid="13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35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3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3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56"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572138</TotalTime>
  <Words>3533</Words>
  <Application>Microsoft Office PowerPoint</Application>
  <PresentationFormat>Экран (4:3)</PresentationFormat>
  <Paragraphs>981</Paragraphs>
  <Slides>28</Slides>
  <Notes>0</Notes>
  <HiddenSlides>0</HiddenSlides>
  <MMClips>27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28</vt:i4>
      </vt:variant>
    </vt:vector>
  </HeadingPairs>
  <TitlesOfParts>
    <vt:vector size="34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25387</cp:revision>
  <cp:lastPrinted>2020-11-25T09:39:56Z</cp:lastPrinted>
  <dcterms:created xsi:type="dcterms:W3CDTF">2014-09-08T13:21:12Z</dcterms:created>
  <dcterms:modified xsi:type="dcterms:W3CDTF">2021-02-25T10:47:59Z</dcterms:modified>
</cp:coreProperties>
</file>