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Default Extension="wmv" ContentType="video/x-ms-wmv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commentAuthors.xml" ContentType="application/vnd.openxmlformats-officedocument.presentationml.commentAuthor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howSpecialPlsOnTitleSld="0" saveSubsetFonts="1">
  <p:sldMasterIdLst>
    <p:sldMasterId id="2147483993" r:id="rId1"/>
  </p:sldMasterIdLst>
  <p:notesMasterIdLst>
    <p:notesMasterId r:id="rId22"/>
  </p:notesMasterIdLst>
  <p:handoutMasterIdLst>
    <p:handoutMasterId r:id="rId23"/>
  </p:handoutMasterIdLst>
  <p:sldIdLst>
    <p:sldId id="8898" r:id="rId2"/>
    <p:sldId id="8896" r:id="rId3"/>
    <p:sldId id="8899" r:id="rId4"/>
    <p:sldId id="8902" r:id="rId5"/>
    <p:sldId id="8893" r:id="rId6"/>
    <p:sldId id="8892" r:id="rId7"/>
    <p:sldId id="8908" r:id="rId8"/>
    <p:sldId id="8918" r:id="rId9"/>
    <p:sldId id="8919" r:id="rId10"/>
    <p:sldId id="8920" r:id="rId11"/>
    <p:sldId id="8921" r:id="rId12"/>
    <p:sldId id="8922" r:id="rId13"/>
    <p:sldId id="8923" r:id="rId14"/>
    <p:sldId id="8924" r:id="rId15"/>
    <p:sldId id="8925" r:id="rId16"/>
    <p:sldId id="8926" r:id="rId17"/>
    <p:sldId id="8927" r:id="rId18"/>
    <p:sldId id="8928" r:id="rId19"/>
    <p:sldId id="8929" r:id="rId20"/>
    <p:sldId id="8930" r:id="rId21"/>
  </p:sldIdLst>
  <p:sldSz cx="9144000" cy="6858000" type="screen4x3"/>
  <p:notesSz cx="9942513" cy="6761163"/>
  <p:defaultTextStyle>
    <a:defPPr>
      <a:defRPr lang="ru-RU"/>
    </a:defPPr>
    <a:lvl1pPr marL="0" algn="l" defTabSz="685035" rtl="0" eaLnBrk="1" latinLnBrk="0" hangingPunct="1">
      <a:defRPr sz="1400" kern="1200">
        <a:solidFill>
          <a:schemeClr val="tx1"/>
        </a:solidFill>
        <a:latin typeface="+mn-lt"/>
        <a:ea typeface="+mn-ea"/>
        <a:cs typeface="+mn-cs"/>
      </a:defRPr>
    </a:lvl1pPr>
    <a:lvl2pPr marL="342497" algn="l" defTabSz="685035" rtl="0" eaLnBrk="1" latinLnBrk="0" hangingPunct="1">
      <a:defRPr sz="1400" kern="1200">
        <a:solidFill>
          <a:schemeClr val="tx1"/>
        </a:solidFill>
        <a:latin typeface="+mn-lt"/>
        <a:ea typeface="+mn-ea"/>
        <a:cs typeface="+mn-cs"/>
      </a:defRPr>
    </a:lvl2pPr>
    <a:lvl3pPr marL="685035" algn="l" defTabSz="685035" rtl="0" eaLnBrk="1" latinLnBrk="0" hangingPunct="1">
      <a:defRPr sz="1400" kern="1200">
        <a:solidFill>
          <a:schemeClr val="tx1"/>
        </a:solidFill>
        <a:latin typeface="+mn-lt"/>
        <a:ea typeface="+mn-ea"/>
        <a:cs typeface="+mn-cs"/>
      </a:defRPr>
    </a:lvl3pPr>
    <a:lvl4pPr marL="1027553" algn="l" defTabSz="685035" rtl="0" eaLnBrk="1" latinLnBrk="0" hangingPunct="1">
      <a:defRPr sz="1400" kern="1200">
        <a:solidFill>
          <a:schemeClr val="tx1"/>
        </a:solidFill>
        <a:latin typeface="+mn-lt"/>
        <a:ea typeface="+mn-ea"/>
        <a:cs typeface="+mn-cs"/>
      </a:defRPr>
    </a:lvl4pPr>
    <a:lvl5pPr marL="1370070" algn="l" defTabSz="685035" rtl="0" eaLnBrk="1" latinLnBrk="0" hangingPunct="1">
      <a:defRPr sz="1400" kern="1200">
        <a:solidFill>
          <a:schemeClr val="tx1"/>
        </a:solidFill>
        <a:latin typeface="+mn-lt"/>
        <a:ea typeface="+mn-ea"/>
        <a:cs typeface="+mn-cs"/>
      </a:defRPr>
    </a:lvl5pPr>
    <a:lvl6pPr marL="1712609" algn="l" defTabSz="685035" rtl="0" eaLnBrk="1" latinLnBrk="0" hangingPunct="1">
      <a:defRPr sz="1400" kern="1200">
        <a:solidFill>
          <a:schemeClr val="tx1"/>
        </a:solidFill>
        <a:latin typeface="+mn-lt"/>
        <a:ea typeface="+mn-ea"/>
        <a:cs typeface="+mn-cs"/>
      </a:defRPr>
    </a:lvl6pPr>
    <a:lvl7pPr marL="2055104" algn="l" defTabSz="685035" rtl="0" eaLnBrk="1" latinLnBrk="0" hangingPunct="1">
      <a:defRPr sz="1400" kern="1200">
        <a:solidFill>
          <a:schemeClr val="tx1"/>
        </a:solidFill>
        <a:latin typeface="+mn-lt"/>
        <a:ea typeface="+mn-ea"/>
        <a:cs typeface="+mn-cs"/>
      </a:defRPr>
    </a:lvl7pPr>
    <a:lvl8pPr marL="2397600" algn="l" defTabSz="685035" rtl="0" eaLnBrk="1" latinLnBrk="0" hangingPunct="1">
      <a:defRPr sz="1400" kern="1200">
        <a:solidFill>
          <a:schemeClr val="tx1"/>
        </a:solidFill>
        <a:latin typeface="+mn-lt"/>
        <a:ea typeface="+mn-ea"/>
        <a:cs typeface="+mn-cs"/>
      </a:defRPr>
    </a:lvl8pPr>
    <a:lvl9pPr marL="2740097" algn="l" defTabSz="685035" rtl="0" eaLnBrk="1" latinLnBrk="0" hangingPunct="1">
      <a:defRPr sz="14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521415D9-36F7-43E2-AB2F-B90AF26B5E84}">
      <p14:sectionLst xmlns:p14="http://schemas.microsoft.com/office/powerpoint/2010/main">
        <p14:section name="Раздел по умолчанию" id="{DE587F38-6BCC-4E5F-A969-F447CE76924F}">
          <p14:sldIdLst>
            <p14:sldId id="8898"/>
            <p14:sldId id="8896"/>
            <p14:sldId id="8899"/>
            <p14:sldId id="8902"/>
            <p14:sldId id="8893"/>
            <p14:sldId id="8892"/>
            <p14:sldId id="8908"/>
            <p14:sldId id="8918"/>
            <p14:sldId id="8919"/>
            <p14:sldId id="8920"/>
            <p14:sldId id="8921"/>
            <p14:sldId id="8922"/>
            <p14:sldId id="8923"/>
            <p14:sldId id="8924"/>
            <p14:sldId id="8925"/>
            <p14:sldId id="8926"/>
            <p14:sldId id="8927"/>
            <p14:sldId id="8928"/>
            <p14:sldId id="8929"/>
            <p14:sldId id="8930"/>
          </p14:sldIdLst>
        </p14:section>
      </p14:sectionLst>
    </p:ext>
    <p:ext uri="{EFAFB233-063F-42B5-8137-9DF3F51BA10A}">
      <p15:sldGuideLst xmlns:p15="http://schemas.microsoft.com/office/powerpoint/2012/main">
        <p15:guide id="2" pos="3628" userDrawn="1">
          <p15:clr>
            <a:srgbClr val="A4A3A4"/>
          </p15:clr>
        </p15:guide>
        <p15:guide id="3" orient="horz" pos="4320" userDrawn="1">
          <p15:clr>
            <a:srgbClr val="A4A3A4"/>
          </p15:clr>
        </p15:guide>
        <p15:guide id="4" pos="2721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/>
    </p:ext>
  </p:extLst>
</p:presentation>
</file>

<file path=ppt/commentAuthors.xml><?xml version="1.0" encoding="utf-8"?>
<p:cmAuthorLst xmlns:a="http://schemas.openxmlformats.org/drawingml/2006/main" xmlns:r="http://schemas.openxmlformats.org/officeDocument/2006/relationships" xmlns:p="http://schemas.openxmlformats.org/presentationml/2006/main">
  <p:cmAuthor id="1" name="ARM32" initials="A" lastIdx="1" clrIdx="0">
    <p:extLst/>
  </p:cmAuthor>
  <p:cmAuthor id="2" name="User" initials="U" lastIdx="1" clrIdx="1"/>
</p:cm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loop="1" showNarration="1" useTimings="0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181DF8"/>
    <a:srgbClr val="FF0000"/>
    <a:srgbClr val="4ADFE6"/>
    <a:srgbClr val="FFFFFF"/>
    <a:srgbClr val="0070C0"/>
    <a:srgbClr val="FFFF00"/>
    <a:srgbClr val="00FF00"/>
    <a:srgbClr val="FF33CC"/>
    <a:srgbClr val="FF9999"/>
    <a:srgbClr val="3DF353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Средний стиль 2 — акцент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5940675A-B579-460E-94D1-54222C63F5DA}" styleName="Нет стиля, сетка таблицы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tx1"/>
              </a:solidFill>
            </a:ln>
          </a:left>
          <a:right>
            <a:ln w="12700" cmpd="sng">
              <a:solidFill>
                <a:schemeClr val="tx1"/>
              </a:solidFill>
            </a:ln>
          </a:right>
          <a:top>
            <a:ln w="12700" cmpd="sng">
              <a:solidFill>
                <a:schemeClr val="tx1"/>
              </a:solidFill>
            </a:ln>
          </a:top>
          <a:bottom>
            <a:ln w="12700" cmpd="sng">
              <a:solidFill>
                <a:schemeClr val="tx1"/>
              </a:solidFill>
            </a:ln>
          </a:bottom>
          <a:insideH>
            <a:ln w="12700" cmpd="sng">
              <a:solidFill>
                <a:schemeClr val="tx1"/>
              </a:solidFill>
            </a:ln>
          </a:insideH>
          <a:insideV>
            <a:ln w="12700" cmpd="sng">
              <a:solidFill>
                <a:schemeClr val="tx1"/>
              </a:solidFill>
            </a:ln>
          </a:insideV>
        </a:tcBdr>
        <a:fill>
          <a:noFill/>
        </a:fill>
      </a:tcStyle>
    </a:wholeTbl>
  </a:tblStyle>
  <a:tblStyle styleId="{F5AB1C69-6EDB-4FF4-983F-18BD219EF322}" styleName="Средний стиль 2 — акцент 3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3">
              <a:tint val="20000"/>
            </a:schemeClr>
          </a:solidFill>
        </a:fill>
      </a:tcStyle>
    </a:wholeTbl>
    <a:band1H>
      <a:tcStyle>
        <a:tcBdr/>
        <a:fill>
          <a:solidFill>
            <a:schemeClr val="accent3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3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3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3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3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3"/>
          </a:solidFill>
        </a:fill>
      </a:tcStyle>
    </a:firstRow>
  </a:tblStyle>
  <a:tblStyle styleId="{2D5ABB26-0587-4C30-8999-92F81FD0307C}" styleName="Нет стиля, нет сетки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0972" autoAdjust="0"/>
    <p:restoredTop sz="96586" autoAdjust="0"/>
  </p:normalViewPr>
  <p:slideViewPr>
    <p:cSldViewPr snapToGrid="0">
      <p:cViewPr varScale="1">
        <p:scale>
          <a:sx n="112" d="100"/>
          <a:sy n="112" d="100"/>
        </p:scale>
        <p:origin x="1770" y="102"/>
      </p:cViewPr>
      <p:guideLst>
        <p:guide pos="3628"/>
        <p:guide orient="horz" pos="4320"/>
        <p:guide pos="2721"/>
      </p:guideLst>
    </p:cSldViewPr>
  </p:slideViewPr>
  <p:outlineViewPr>
    <p:cViewPr>
      <p:scale>
        <a:sx n="66" d="100"/>
        <a:sy n="66" d="100"/>
      </p:scale>
      <p:origin x="0" y="-7578"/>
    </p:cViewPr>
  </p:outlineViewPr>
  <p:notesTextViewPr>
    <p:cViewPr>
      <p:scale>
        <a:sx n="3" d="2"/>
        <a:sy n="3" d="2"/>
      </p:scale>
      <p:origin x="0" y="0"/>
    </p:cViewPr>
  </p:notesTextViewPr>
  <p:sorterViewPr>
    <p:cViewPr>
      <p:scale>
        <a:sx n="50" d="100"/>
        <a:sy n="50" d="100"/>
      </p:scale>
      <p:origin x="0" y="0"/>
    </p:cViewPr>
  </p:sorterViewPr>
  <p:notesViewPr>
    <p:cSldViewPr snapToGrid="0">
      <p:cViewPr varScale="1">
        <p:scale>
          <a:sx n="120" d="100"/>
          <a:sy n="120" d="100"/>
        </p:scale>
        <p:origin x="1878" y="96"/>
      </p:cViewPr>
      <p:guideLst/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viewProps" Target="viewProps.xml"/><Relationship Id="rId3" Type="http://schemas.openxmlformats.org/officeDocument/2006/relationships/slide" Target="slides/slide2.xml"/><Relationship Id="rId21" Type="http://schemas.openxmlformats.org/officeDocument/2006/relationships/slide" Target="slides/slide20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presProps" Target="presProps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commentAuthors" Target="commentAuthors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handoutMaster" Target="handoutMasters/handoutMaster1.xml"/><Relationship Id="rId28" Type="http://schemas.openxmlformats.org/officeDocument/2006/relationships/tableStyles" Target="tableStyles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notesMaster" Target="notesMasters/notesMaster1.xml"/><Relationship Id="rId27" Type="http://schemas.openxmlformats.org/officeDocument/2006/relationships/theme" Target="theme/theme1.xml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хний колонтитул 1"/>
          <p:cNvSpPr>
            <a:spLocks noGrp="1"/>
          </p:cNvSpPr>
          <p:nvPr>
            <p:ph type="hdr" sz="quarter"/>
          </p:nvPr>
        </p:nvSpPr>
        <p:spPr>
          <a:xfrm>
            <a:off x="153" y="153"/>
            <a:ext cx="4308719" cy="338688"/>
          </a:xfrm>
          <a:prstGeom prst="rect">
            <a:avLst/>
          </a:prstGeom>
        </p:spPr>
        <p:txBody>
          <a:bodyPr vert="horz" lIns="88101" tIns="44046" rIns="88101" bIns="44046" rtlCol="0"/>
          <a:lstStyle>
            <a:lvl1pPr algn="l">
              <a:defRPr sz="1100"/>
            </a:lvl1pPr>
          </a:lstStyle>
          <a:p>
            <a:endParaRPr lang="ru-RU" dirty="0"/>
          </a:p>
        </p:txBody>
      </p:sp>
      <p:sp>
        <p:nvSpPr>
          <p:cNvPr id="3" name="Дата 2"/>
          <p:cNvSpPr>
            <a:spLocks noGrp="1"/>
          </p:cNvSpPr>
          <p:nvPr>
            <p:ph type="dt" sz="quarter" idx="1"/>
          </p:nvPr>
        </p:nvSpPr>
        <p:spPr>
          <a:xfrm>
            <a:off x="5631717" y="153"/>
            <a:ext cx="4308719" cy="338688"/>
          </a:xfrm>
          <a:prstGeom prst="rect">
            <a:avLst/>
          </a:prstGeom>
        </p:spPr>
        <p:txBody>
          <a:bodyPr vert="horz" lIns="88101" tIns="44046" rIns="88101" bIns="44046" rtlCol="0"/>
          <a:lstStyle>
            <a:lvl1pPr algn="r">
              <a:defRPr sz="1100"/>
            </a:lvl1pPr>
          </a:lstStyle>
          <a:p>
            <a:fld id="{2CAE2469-05AA-4EAD-ADCF-345832F5635C}" type="datetimeFigureOut">
              <a:rPr lang="ru-RU" smtClean="0"/>
              <a:t>24.02.2021</a:t>
            </a:fld>
            <a:endParaRPr lang="ru-RU" dirty="0"/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2"/>
          </p:nvPr>
        </p:nvSpPr>
        <p:spPr>
          <a:xfrm>
            <a:off x="153" y="6422503"/>
            <a:ext cx="4308719" cy="338686"/>
          </a:xfrm>
          <a:prstGeom prst="rect">
            <a:avLst/>
          </a:prstGeom>
        </p:spPr>
        <p:txBody>
          <a:bodyPr vert="horz" lIns="88101" tIns="44046" rIns="88101" bIns="44046" rtlCol="0" anchor="b"/>
          <a:lstStyle>
            <a:lvl1pPr algn="l">
              <a:defRPr sz="1100"/>
            </a:lvl1pPr>
          </a:lstStyle>
          <a:p>
            <a:endParaRPr lang="ru-RU" dirty="0"/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3"/>
          </p:nvPr>
        </p:nvSpPr>
        <p:spPr>
          <a:xfrm>
            <a:off x="5631717" y="6422503"/>
            <a:ext cx="4308719" cy="338686"/>
          </a:xfrm>
          <a:prstGeom prst="rect">
            <a:avLst/>
          </a:prstGeom>
        </p:spPr>
        <p:txBody>
          <a:bodyPr vert="horz" lIns="88101" tIns="44046" rIns="88101" bIns="44046" rtlCol="0" anchor="b"/>
          <a:lstStyle>
            <a:lvl1pPr algn="r">
              <a:defRPr sz="1100"/>
            </a:lvl1pPr>
          </a:lstStyle>
          <a:p>
            <a:fld id="{0FAB2133-15B0-4EFE-BC30-805BCBD475C7}" type="slidenum">
              <a:rPr lang="ru-RU" smtClean="0"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457822190"/>
      </p:ext>
    </p:extLst>
  </p:cSld>
  <p:clrMap bg1="lt1" tx1="dk1" bg2="lt2" tx2="dk2" accent1="accent1" accent2="accent2" accent3="accent3" accent4="accent4" accent5="accent5" accent6="accent6" hlink="hlink" folHlink="folHlink"/>
  <p:hf ftr="0" dt="0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хний колонтитул 1"/>
          <p:cNvSpPr>
            <a:spLocks noGrp="1"/>
          </p:cNvSpPr>
          <p:nvPr>
            <p:ph type="hdr" sz="quarter"/>
          </p:nvPr>
        </p:nvSpPr>
        <p:spPr>
          <a:xfrm>
            <a:off x="153" y="49"/>
            <a:ext cx="4308421" cy="339233"/>
          </a:xfrm>
          <a:prstGeom prst="rect">
            <a:avLst/>
          </a:prstGeom>
        </p:spPr>
        <p:txBody>
          <a:bodyPr vert="horz" lIns="95395" tIns="47697" rIns="95395" bIns="47697" rtlCol="0"/>
          <a:lstStyle>
            <a:lvl1pPr algn="l">
              <a:defRPr sz="1300"/>
            </a:lvl1pPr>
          </a:lstStyle>
          <a:p>
            <a:endParaRPr lang="ru-RU" dirty="0"/>
          </a:p>
        </p:txBody>
      </p:sp>
      <p:sp>
        <p:nvSpPr>
          <p:cNvPr id="3" name="Дата 2"/>
          <p:cNvSpPr>
            <a:spLocks noGrp="1"/>
          </p:cNvSpPr>
          <p:nvPr>
            <p:ph type="dt" idx="1"/>
          </p:nvPr>
        </p:nvSpPr>
        <p:spPr>
          <a:xfrm>
            <a:off x="5631942" y="49"/>
            <a:ext cx="4308421" cy="339233"/>
          </a:xfrm>
          <a:prstGeom prst="rect">
            <a:avLst/>
          </a:prstGeom>
        </p:spPr>
        <p:txBody>
          <a:bodyPr vert="horz" lIns="95395" tIns="47697" rIns="95395" bIns="47697" rtlCol="0"/>
          <a:lstStyle>
            <a:lvl1pPr algn="r">
              <a:defRPr sz="1300"/>
            </a:lvl1pPr>
          </a:lstStyle>
          <a:p>
            <a:fld id="{0060E01D-5EF3-45B4-8D72-A960D6489AA6}" type="datetimeFigureOut">
              <a:rPr lang="ru-RU" smtClean="0"/>
              <a:pPr/>
              <a:t>24.02.2021</a:t>
            </a:fld>
            <a:endParaRPr lang="ru-RU" dirty="0"/>
          </a:p>
        </p:txBody>
      </p:sp>
      <p:sp>
        <p:nvSpPr>
          <p:cNvPr id="4" name="Образ слайда 3"/>
          <p:cNvSpPr>
            <a:spLocks noGrp="1" noRot="1" noChangeAspect="1"/>
          </p:cNvSpPr>
          <p:nvPr>
            <p:ph type="sldImg" idx="2"/>
          </p:nvPr>
        </p:nvSpPr>
        <p:spPr>
          <a:xfrm>
            <a:off x="3449638" y="844550"/>
            <a:ext cx="3043237" cy="2281238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5395" tIns="47697" rIns="95395" bIns="47697" rtlCol="0" anchor="ctr"/>
          <a:lstStyle/>
          <a:p>
            <a:endParaRPr lang="ru-RU" dirty="0"/>
          </a:p>
        </p:txBody>
      </p:sp>
      <p:sp>
        <p:nvSpPr>
          <p:cNvPr id="5" name="Заметки 4"/>
          <p:cNvSpPr>
            <a:spLocks noGrp="1"/>
          </p:cNvSpPr>
          <p:nvPr>
            <p:ph type="body" sz="quarter" idx="3"/>
          </p:nvPr>
        </p:nvSpPr>
        <p:spPr>
          <a:xfrm>
            <a:off x="994407" y="3253829"/>
            <a:ext cx="7954009" cy="2662208"/>
          </a:xfrm>
          <a:prstGeom prst="rect">
            <a:avLst/>
          </a:prstGeom>
        </p:spPr>
        <p:txBody>
          <a:bodyPr vert="horz" lIns="95395" tIns="47697" rIns="95395" bIns="47697" rtlCol="0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4"/>
          </p:nvPr>
        </p:nvSpPr>
        <p:spPr>
          <a:xfrm>
            <a:off x="153" y="6422068"/>
            <a:ext cx="4308421" cy="339231"/>
          </a:xfrm>
          <a:prstGeom prst="rect">
            <a:avLst/>
          </a:prstGeom>
        </p:spPr>
        <p:txBody>
          <a:bodyPr vert="horz" lIns="95395" tIns="47697" rIns="95395" bIns="47697" rtlCol="0" anchor="b"/>
          <a:lstStyle>
            <a:lvl1pPr algn="l">
              <a:defRPr sz="1300"/>
            </a:lvl1pPr>
          </a:lstStyle>
          <a:p>
            <a:endParaRPr lang="ru-RU" dirty="0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5"/>
          </p:nvPr>
        </p:nvSpPr>
        <p:spPr>
          <a:xfrm>
            <a:off x="5631942" y="6422068"/>
            <a:ext cx="4308421" cy="339231"/>
          </a:xfrm>
          <a:prstGeom prst="rect">
            <a:avLst/>
          </a:prstGeom>
        </p:spPr>
        <p:txBody>
          <a:bodyPr vert="horz" lIns="95395" tIns="47697" rIns="95395" bIns="47697" rtlCol="0" anchor="b"/>
          <a:lstStyle>
            <a:lvl1pPr algn="r">
              <a:defRPr sz="1300"/>
            </a:lvl1pPr>
          </a:lstStyle>
          <a:p>
            <a:fld id="{B02A437B-EFF4-43AF-8D02-B1E280ECFFA6}" type="slidenum">
              <a:rPr lang="ru-RU" smtClean="0"/>
              <a:pPr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854388042"/>
      </p:ext>
    </p:extLst>
  </p:cSld>
  <p:clrMap bg1="lt1" tx1="dk1" bg2="lt2" tx2="dk2" accent1="accent1" accent2="accent2" accent3="accent3" accent4="accent4" accent5="accent5" accent6="accent6" hlink="hlink" folHlink="folHlink"/>
  <p:hf ftr="0" dt="0"/>
  <p:notesStyle>
    <a:lvl1pPr marL="0" algn="l" defTabSz="685035" rtl="0" eaLnBrk="1" latinLnBrk="0" hangingPunct="1">
      <a:defRPr sz="900" kern="1200">
        <a:solidFill>
          <a:schemeClr val="tx1"/>
        </a:solidFill>
        <a:latin typeface="+mn-lt"/>
        <a:ea typeface="+mn-ea"/>
        <a:cs typeface="+mn-cs"/>
      </a:defRPr>
    </a:lvl1pPr>
    <a:lvl2pPr marL="342497" algn="l" defTabSz="685035" rtl="0" eaLnBrk="1" latinLnBrk="0" hangingPunct="1">
      <a:defRPr sz="900" kern="1200">
        <a:solidFill>
          <a:schemeClr val="tx1"/>
        </a:solidFill>
        <a:latin typeface="+mn-lt"/>
        <a:ea typeface="+mn-ea"/>
        <a:cs typeface="+mn-cs"/>
      </a:defRPr>
    </a:lvl2pPr>
    <a:lvl3pPr marL="685035" algn="l" defTabSz="685035" rtl="0" eaLnBrk="1" latinLnBrk="0" hangingPunct="1">
      <a:defRPr sz="900" kern="1200">
        <a:solidFill>
          <a:schemeClr val="tx1"/>
        </a:solidFill>
        <a:latin typeface="+mn-lt"/>
        <a:ea typeface="+mn-ea"/>
        <a:cs typeface="+mn-cs"/>
      </a:defRPr>
    </a:lvl3pPr>
    <a:lvl4pPr marL="1027553" algn="l" defTabSz="685035" rtl="0" eaLnBrk="1" latinLnBrk="0" hangingPunct="1">
      <a:defRPr sz="900" kern="1200">
        <a:solidFill>
          <a:schemeClr val="tx1"/>
        </a:solidFill>
        <a:latin typeface="+mn-lt"/>
        <a:ea typeface="+mn-ea"/>
        <a:cs typeface="+mn-cs"/>
      </a:defRPr>
    </a:lvl4pPr>
    <a:lvl5pPr marL="1370070" algn="l" defTabSz="685035" rtl="0" eaLnBrk="1" latinLnBrk="0" hangingPunct="1">
      <a:defRPr sz="900" kern="1200">
        <a:solidFill>
          <a:schemeClr val="tx1"/>
        </a:solidFill>
        <a:latin typeface="+mn-lt"/>
        <a:ea typeface="+mn-ea"/>
        <a:cs typeface="+mn-cs"/>
      </a:defRPr>
    </a:lvl5pPr>
    <a:lvl6pPr marL="1712609" algn="l" defTabSz="685035" rtl="0" eaLnBrk="1" latinLnBrk="0" hangingPunct="1">
      <a:defRPr sz="900" kern="1200">
        <a:solidFill>
          <a:schemeClr val="tx1"/>
        </a:solidFill>
        <a:latin typeface="+mn-lt"/>
        <a:ea typeface="+mn-ea"/>
        <a:cs typeface="+mn-cs"/>
      </a:defRPr>
    </a:lvl6pPr>
    <a:lvl7pPr marL="2055104" algn="l" defTabSz="685035" rtl="0" eaLnBrk="1" latinLnBrk="0" hangingPunct="1">
      <a:defRPr sz="900" kern="1200">
        <a:solidFill>
          <a:schemeClr val="tx1"/>
        </a:solidFill>
        <a:latin typeface="+mn-lt"/>
        <a:ea typeface="+mn-ea"/>
        <a:cs typeface="+mn-cs"/>
      </a:defRPr>
    </a:lvl7pPr>
    <a:lvl8pPr marL="2397600" algn="l" defTabSz="685035" rtl="0" eaLnBrk="1" latinLnBrk="0" hangingPunct="1">
      <a:defRPr sz="900" kern="1200">
        <a:solidFill>
          <a:schemeClr val="tx1"/>
        </a:solidFill>
        <a:latin typeface="+mn-lt"/>
        <a:ea typeface="+mn-ea"/>
        <a:cs typeface="+mn-cs"/>
      </a:defRPr>
    </a:lvl8pPr>
    <a:lvl9pPr marL="2740097" algn="l" defTabSz="685035" rtl="0" eaLnBrk="1" latinLnBrk="0" hangingPunct="1">
      <a:defRPr sz="9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4100"/>
            </a:lvl1pPr>
          </a:lstStyle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3602041"/>
            <a:ext cx="6858000" cy="1655763"/>
          </a:xfrm>
        </p:spPr>
        <p:txBody>
          <a:bodyPr/>
          <a:lstStyle>
            <a:lvl1pPr marL="0" indent="0" algn="ctr">
              <a:buNone/>
              <a:defRPr sz="1600"/>
            </a:lvl1pPr>
            <a:lvl2pPr marL="305784" indent="0" algn="ctr">
              <a:buNone/>
              <a:defRPr sz="1400"/>
            </a:lvl2pPr>
            <a:lvl3pPr marL="611567" indent="0" algn="ctr">
              <a:buNone/>
              <a:defRPr sz="1200"/>
            </a:lvl3pPr>
            <a:lvl4pPr marL="917329" indent="0" algn="ctr">
              <a:buNone/>
              <a:defRPr sz="1100"/>
            </a:lvl4pPr>
            <a:lvl5pPr marL="1223134" indent="0" algn="ctr">
              <a:buNone/>
              <a:defRPr sz="1100"/>
            </a:lvl5pPr>
            <a:lvl6pPr marL="1528896" indent="0" algn="ctr">
              <a:buNone/>
              <a:defRPr sz="1100"/>
            </a:lvl6pPr>
            <a:lvl7pPr marL="1834664" indent="0" algn="ctr">
              <a:buNone/>
              <a:defRPr sz="1100"/>
            </a:lvl7pPr>
            <a:lvl8pPr marL="2140421" indent="0" algn="ctr">
              <a:buNone/>
              <a:defRPr sz="1100"/>
            </a:lvl8pPr>
            <a:lvl9pPr marL="2446225" indent="0" algn="ctr">
              <a:buNone/>
              <a:defRPr sz="1100"/>
            </a:lvl9pPr>
          </a:lstStyle>
          <a:p>
            <a:r>
              <a:rPr lang="ru-RU" smtClean="0"/>
              <a:t>Образец подзаголовка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F0C8632-C3E7-49F7-8AC2-0F3B7FF7F613}" type="datetime1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24.02.2021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E1843BC-D711-48B0-96AF-69836F42B35F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08722448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61F456B-19DB-4F30-ACA3-F44E55C6B60A}" type="datetime1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24.02.2021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E1843BC-D711-48B0-96AF-69836F42B35F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29365969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543676" y="365186"/>
            <a:ext cx="1971675" cy="5811839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28653" y="365186"/>
            <a:ext cx="5800725" cy="5811839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F06860F-F60B-4300-9D04-054163F7821C}" type="datetime1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24.02.2021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E1843BC-D711-48B0-96AF-69836F42B35F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49166957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659BB9C-38B9-4990-8234-50C335FF56E9}" type="datetime1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24.02.2021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E1843BC-D711-48B0-96AF-69836F42B35F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70310896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709800"/>
            <a:ext cx="7886700" cy="2852737"/>
          </a:xfrm>
        </p:spPr>
        <p:txBody>
          <a:bodyPr anchor="b"/>
          <a:lstStyle>
            <a:lvl1pPr>
              <a:defRPr sz="4100"/>
            </a:lvl1pPr>
          </a:lstStyle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4589465"/>
            <a:ext cx="7886700" cy="1500187"/>
          </a:xfrm>
        </p:spPr>
        <p:txBody>
          <a:bodyPr/>
          <a:lstStyle>
            <a:lvl1pPr marL="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1pPr>
            <a:lvl2pPr marL="305784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2pPr>
            <a:lvl3pPr marL="611567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3pPr>
            <a:lvl4pPr marL="917329" indent="0">
              <a:buNone/>
              <a:defRPr sz="1100">
                <a:solidFill>
                  <a:schemeClr val="tx1">
                    <a:tint val="75000"/>
                  </a:schemeClr>
                </a:solidFill>
              </a:defRPr>
            </a:lvl4pPr>
            <a:lvl5pPr marL="1223134" indent="0">
              <a:buNone/>
              <a:defRPr sz="1100">
                <a:solidFill>
                  <a:schemeClr val="tx1">
                    <a:tint val="75000"/>
                  </a:schemeClr>
                </a:solidFill>
              </a:defRPr>
            </a:lvl5pPr>
            <a:lvl6pPr marL="1528896" indent="0">
              <a:buNone/>
              <a:defRPr sz="1100">
                <a:solidFill>
                  <a:schemeClr val="tx1">
                    <a:tint val="75000"/>
                  </a:schemeClr>
                </a:solidFill>
              </a:defRPr>
            </a:lvl6pPr>
            <a:lvl7pPr marL="1834664" indent="0">
              <a:buNone/>
              <a:defRPr sz="1100">
                <a:solidFill>
                  <a:schemeClr val="tx1">
                    <a:tint val="75000"/>
                  </a:schemeClr>
                </a:solidFill>
              </a:defRPr>
            </a:lvl7pPr>
            <a:lvl8pPr marL="2140421" indent="0">
              <a:buNone/>
              <a:defRPr sz="1100">
                <a:solidFill>
                  <a:schemeClr val="tx1">
                    <a:tint val="75000"/>
                  </a:schemeClr>
                </a:solidFill>
              </a:defRPr>
            </a:lvl8pPr>
            <a:lvl9pPr marL="2446225" indent="0">
              <a:buNone/>
              <a:defRPr sz="11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4BB5C07-D729-4765-B658-CBC287F3511F}" type="datetime1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24.02.2021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E1843BC-D711-48B0-96AF-69836F42B35F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8598195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28650" y="1825629"/>
            <a:ext cx="3886200" cy="4351339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29150" y="1825629"/>
            <a:ext cx="3886200" cy="4351339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257DCBB-9EE9-48EB-9382-BB971AEF6786}" type="datetime1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24.02.2021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E1843BC-D711-48B0-96AF-69836F42B35F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20912950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365127"/>
            <a:ext cx="7886700" cy="1325564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9842" y="1681163"/>
            <a:ext cx="3868340" cy="823912"/>
          </a:xfrm>
        </p:spPr>
        <p:txBody>
          <a:bodyPr anchor="b"/>
          <a:lstStyle>
            <a:lvl1pPr marL="0" indent="0">
              <a:buNone/>
              <a:defRPr sz="1600" b="1"/>
            </a:lvl1pPr>
            <a:lvl2pPr marL="305784" indent="0">
              <a:buNone/>
              <a:defRPr sz="1400" b="1"/>
            </a:lvl2pPr>
            <a:lvl3pPr marL="611567" indent="0">
              <a:buNone/>
              <a:defRPr sz="1200" b="1"/>
            </a:lvl3pPr>
            <a:lvl4pPr marL="917329" indent="0">
              <a:buNone/>
              <a:defRPr sz="1100" b="1"/>
            </a:lvl4pPr>
            <a:lvl5pPr marL="1223134" indent="0">
              <a:buNone/>
              <a:defRPr sz="1100" b="1"/>
            </a:lvl5pPr>
            <a:lvl6pPr marL="1528896" indent="0">
              <a:buNone/>
              <a:defRPr sz="1100" b="1"/>
            </a:lvl6pPr>
            <a:lvl7pPr marL="1834664" indent="0">
              <a:buNone/>
              <a:defRPr sz="1100" b="1"/>
            </a:lvl7pPr>
            <a:lvl8pPr marL="2140421" indent="0">
              <a:buNone/>
              <a:defRPr sz="1100" b="1"/>
            </a:lvl8pPr>
            <a:lvl9pPr marL="2446225" indent="0">
              <a:buNone/>
              <a:defRPr sz="11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29842" y="2505075"/>
            <a:ext cx="3868340" cy="3684588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3" y="1681163"/>
            <a:ext cx="3887391" cy="823912"/>
          </a:xfrm>
        </p:spPr>
        <p:txBody>
          <a:bodyPr anchor="b"/>
          <a:lstStyle>
            <a:lvl1pPr marL="0" indent="0">
              <a:buNone/>
              <a:defRPr sz="1600" b="1"/>
            </a:lvl1pPr>
            <a:lvl2pPr marL="305784" indent="0">
              <a:buNone/>
              <a:defRPr sz="1400" b="1"/>
            </a:lvl2pPr>
            <a:lvl3pPr marL="611567" indent="0">
              <a:buNone/>
              <a:defRPr sz="1200" b="1"/>
            </a:lvl3pPr>
            <a:lvl4pPr marL="917329" indent="0">
              <a:buNone/>
              <a:defRPr sz="1100" b="1"/>
            </a:lvl4pPr>
            <a:lvl5pPr marL="1223134" indent="0">
              <a:buNone/>
              <a:defRPr sz="1100" b="1"/>
            </a:lvl5pPr>
            <a:lvl6pPr marL="1528896" indent="0">
              <a:buNone/>
              <a:defRPr sz="1100" b="1"/>
            </a:lvl6pPr>
            <a:lvl7pPr marL="1834664" indent="0">
              <a:buNone/>
              <a:defRPr sz="1100" b="1"/>
            </a:lvl7pPr>
            <a:lvl8pPr marL="2140421" indent="0">
              <a:buNone/>
              <a:defRPr sz="1100" b="1"/>
            </a:lvl8pPr>
            <a:lvl9pPr marL="2446225" indent="0">
              <a:buNone/>
              <a:defRPr sz="11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3" y="2505075"/>
            <a:ext cx="3887391" cy="3684588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B2F2DF9-0C99-402E-A29B-79D47C97E224}" type="datetime1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24.02.2021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E1843BC-D711-48B0-96AF-69836F42B35F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75000435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2588907-C54A-4434-B345-A1CA98D63184}" type="datetime1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24.02.2021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E1843BC-D711-48B0-96AF-69836F42B35F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19339892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ABAF6F3-6C7A-4AB5-8AB8-C787B1E3FB09}" type="datetime1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24.02.2021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E1843BC-D711-48B0-96AF-69836F42B35F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2372733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457200"/>
            <a:ext cx="2949178" cy="1600200"/>
          </a:xfrm>
        </p:spPr>
        <p:txBody>
          <a:bodyPr anchor="b"/>
          <a:lstStyle>
            <a:lvl1pPr>
              <a:defRPr sz="2100"/>
            </a:lvl1pPr>
          </a:lstStyle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391" y="987486"/>
            <a:ext cx="4629150" cy="4873625"/>
          </a:xfrm>
        </p:spPr>
        <p:txBody>
          <a:bodyPr/>
          <a:lstStyle>
            <a:lvl1pPr>
              <a:defRPr sz="2100"/>
            </a:lvl1pPr>
            <a:lvl2pPr>
              <a:defRPr sz="19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  <a:lvl6pPr>
              <a:defRPr sz="1400"/>
            </a:lvl6pPr>
            <a:lvl7pPr>
              <a:defRPr sz="1400"/>
            </a:lvl7pPr>
            <a:lvl8pPr>
              <a:defRPr sz="1400"/>
            </a:lvl8pPr>
            <a:lvl9pPr>
              <a:defRPr sz="14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29841" y="2057403"/>
            <a:ext cx="2949178" cy="3811588"/>
          </a:xfrm>
        </p:spPr>
        <p:txBody>
          <a:bodyPr/>
          <a:lstStyle>
            <a:lvl1pPr marL="0" indent="0">
              <a:buNone/>
              <a:defRPr sz="1100"/>
            </a:lvl1pPr>
            <a:lvl2pPr marL="305784" indent="0">
              <a:buNone/>
              <a:defRPr sz="1000"/>
            </a:lvl2pPr>
            <a:lvl3pPr marL="611567" indent="0">
              <a:buNone/>
              <a:defRPr sz="800"/>
            </a:lvl3pPr>
            <a:lvl4pPr marL="917329" indent="0">
              <a:buNone/>
              <a:defRPr sz="700"/>
            </a:lvl4pPr>
            <a:lvl5pPr marL="1223134" indent="0">
              <a:buNone/>
              <a:defRPr sz="700"/>
            </a:lvl5pPr>
            <a:lvl6pPr marL="1528896" indent="0">
              <a:buNone/>
              <a:defRPr sz="700"/>
            </a:lvl6pPr>
            <a:lvl7pPr marL="1834664" indent="0">
              <a:buNone/>
              <a:defRPr sz="700"/>
            </a:lvl7pPr>
            <a:lvl8pPr marL="2140421" indent="0">
              <a:buNone/>
              <a:defRPr sz="700"/>
            </a:lvl8pPr>
            <a:lvl9pPr marL="2446225" indent="0">
              <a:buNone/>
              <a:defRPr sz="7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E2F2BA2-E48D-4602-BA8E-A03584B13999}" type="datetime1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24.02.2021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E1843BC-D711-48B0-96AF-69836F42B35F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0190551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457200"/>
            <a:ext cx="2949178" cy="1600200"/>
          </a:xfrm>
        </p:spPr>
        <p:txBody>
          <a:bodyPr anchor="b"/>
          <a:lstStyle>
            <a:lvl1pPr>
              <a:defRPr sz="2100"/>
            </a:lvl1pPr>
          </a:lstStyle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3887391" y="987486"/>
            <a:ext cx="4629150" cy="4873625"/>
          </a:xfrm>
        </p:spPr>
        <p:txBody>
          <a:bodyPr anchor="t"/>
          <a:lstStyle>
            <a:lvl1pPr marL="0" indent="0">
              <a:buNone/>
              <a:defRPr sz="2100"/>
            </a:lvl1pPr>
            <a:lvl2pPr marL="305784" indent="0">
              <a:buNone/>
              <a:defRPr sz="1900"/>
            </a:lvl2pPr>
            <a:lvl3pPr marL="611567" indent="0">
              <a:buNone/>
              <a:defRPr sz="1600"/>
            </a:lvl3pPr>
            <a:lvl4pPr marL="917329" indent="0">
              <a:buNone/>
              <a:defRPr sz="1400"/>
            </a:lvl4pPr>
            <a:lvl5pPr marL="1223134" indent="0">
              <a:buNone/>
              <a:defRPr sz="1400"/>
            </a:lvl5pPr>
            <a:lvl6pPr marL="1528896" indent="0">
              <a:buNone/>
              <a:defRPr sz="1400"/>
            </a:lvl6pPr>
            <a:lvl7pPr marL="1834664" indent="0">
              <a:buNone/>
              <a:defRPr sz="1400"/>
            </a:lvl7pPr>
            <a:lvl8pPr marL="2140421" indent="0">
              <a:buNone/>
              <a:defRPr sz="1400"/>
            </a:lvl8pPr>
            <a:lvl9pPr marL="2446225" indent="0">
              <a:buNone/>
              <a:defRPr sz="1400"/>
            </a:lvl9pPr>
          </a:lstStyle>
          <a:p>
            <a:r>
              <a:rPr lang="ru-RU" smtClean="0"/>
              <a:t>Вставка рисунка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29841" y="2057403"/>
            <a:ext cx="2949178" cy="3811588"/>
          </a:xfrm>
        </p:spPr>
        <p:txBody>
          <a:bodyPr/>
          <a:lstStyle>
            <a:lvl1pPr marL="0" indent="0">
              <a:buNone/>
              <a:defRPr sz="1100"/>
            </a:lvl1pPr>
            <a:lvl2pPr marL="305784" indent="0">
              <a:buNone/>
              <a:defRPr sz="1000"/>
            </a:lvl2pPr>
            <a:lvl3pPr marL="611567" indent="0">
              <a:buNone/>
              <a:defRPr sz="800"/>
            </a:lvl3pPr>
            <a:lvl4pPr marL="917329" indent="0">
              <a:buNone/>
              <a:defRPr sz="700"/>
            </a:lvl4pPr>
            <a:lvl5pPr marL="1223134" indent="0">
              <a:buNone/>
              <a:defRPr sz="700"/>
            </a:lvl5pPr>
            <a:lvl6pPr marL="1528896" indent="0">
              <a:buNone/>
              <a:defRPr sz="700"/>
            </a:lvl6pPr>
            <a:lvl7pPr marL="1834664" indent="0">
              <a:buNone/>
              <a:defRPr sz="700"/>
            </a:lvl7pPr>
            <a:lvl8pPr marL="2140421" indent="0">
              <a:buNone/>
              <a:defRPr sz="700"/>
            </a:lvl8pPr>
            <a:lvl9pPr marL="2446225" indent="0">
              <a:buNone/>
              <a:defRPr sz="7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A94F69D-F1BE-4786-A384-907DE08AC6B9}" type="datetime1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24.02.2021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E1843BC-D711-48B0-96AF-69836F42B35F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45390461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628650" y="365127"/>
            <a:ext cx="7886700" cy="1325564"/>
          </a:xfrm>
          <a:prstGeom prst="rect">
            <a:avLst/>
          </a:prstGeom>
        </p:spPr>
        <p:txBody>
          <a:bodyPr vert="horz" lIns="61157" tIns="30611" rIns="61157" bIns="30611" rtlCol="0" anchor="ctr">
            <a:normAutofit/>
          </a:bodyPr>
          <a:lstStyle/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8650" y="1825629"/>
            <a:ext cx="7886700" cy="4351339"/>
          </a:xfrm>
          <a:prstGeom prst="rect">
            <a:avLst/>
          </a:prstGeom>
        </p:spPr>
        <p:txBody>
          <a:bodyPr vert="horz" lIns="61157" tIns="30611" rIns="61157" bIns="30611" rtlCol="0">
            <a:normAutofit/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628650" y="6356352"/>
            <a:ext cx="2057400" cy="365125"/>
          </a:xfrm>
          <a:prstGeom prst="rect">
            <a:avLst/>
          </a:prstGeom>
        </p:spPr>
        <p:txBody>
          <a:bodyPr vert="horz" lIns="61157" tIns="30611" rIns="61157" bIns="30611" rtlCol="0" anchor="ctr"/>
          <a:lstStyle>
            <a:lvl1pPr algn="l">
              <a:defRPr sz="8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611567"/>
            <a:fld id="{B0E99B11-B530-4D12-B16B-7E39BAE919FA}" type="datetime1">
              <a:rPr lang="ru-RU" smtClean="0">
                <a:solidFill>
                  <a:prstClr val="black">
                    <a:tint val="75000"/>
                  </a:prstClr>
                </a:solidFill>
              </a:rPr>
              <a:pPr defTabSz="611567"/>
              <a:t>24.02.2021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028950" y="6356352"/>
            <a:ext cx="3086100" cy="365125"/>
          </a:xfrm>
          <a:prstGeom prst="rect">
            <a:avLst/>
          </a:prstGeom>
        </p:spPr>
        <p:txBody>
          <a:bodyPr vert="horz" lIns="61157" tIns="30611" rIns="61157" bIns="30611" rtlCol="0" anchor="ctr"/>
          <a:lstStyle>
            <a:lvl1pPr algn="ctr">
              <a:defRPr sz="8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611567"/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457951" y="6356352"/>
            <a:ext cx="2057400" cy="365125"/>
          </a:xfrm>
          <a:prstGeom prst="rect">
            <a:avLst/>
          </a:prstGeom>
        </p:spPr>
        <p:txBody>
          <a:bodyPr vert="horz" lIns="61157" tIns="30611" rIns="61157" bIns="30611" rtlCol="0" anchor="ctr"/>
          <a:lstStyle>
            <a:lvl1pPr algn="r">
              <a:defRPr sz="8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611567"/>
            <a:fld id="{5E1843BC-D711-48B0-96AF-69836F42B35F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 defTabSz="611567"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1952516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994" r:id="rId1"/>
    <p:sldLayoutId id="2147483995" r:id="rId2"/>
    <p:sldLayoutId id="2147483996" r:id="rId3"/>
    <p:sldLayoutId id="2147483997" r:id="rId4"/>
    <p:sldLayoutId id="2147483998" r:id="rId5"/>
    <p:sldLayoutId id="2147483999" r:id="rId6"/>
    <p:sldLayoutId id="2147484000" r:id="rId7"/>
    <p:sldLayoutId id="2147484001" r:id="rId8"/>
    <p:sldLayoutId id="2147484002" r:id="rId9"/>
    <p:sldLayoutId id="2147484003" r:id="rId10"/>
    <p:sldLayoutId id="2147484004" r:id="rId11"/>
  </p:sldLayoutIdLst>
  <p:hf hdr="0" ftr="0" dt="0"/>
  <p:txStyles>
    <p:titleStyle>
      <a:lvl1pPr algn="l" defTabSz="611567" rtl="0" eaLnBrk="1" latinLnBrk="0" hangingPunct="1">
        <a:lnSpc>
          <a:spcPct val="90000"/>
        </a:lnSpc>
        <a:spcBef>
          <a:spcPct val="0"/>
        </a:spcBef>
        <a:buNone/>
        <a:defRPr sz="29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152924" indent="-152924" algn="l" defTabSz="611567" rtl="0" eaLnBrk="1" latinLnBrk="0" hangingPunct="1">
        <a:lnSpc>
          <a:spcPct val="90000"/>
        </a:lnSpc>
        <a:spcBef>
          <a:spcPts val="670"/>
        </a:spcBef>
        <a:buFont typeface="Arial" panose="020B0604020202020204" pitchFamily="34" charset="0"/>
        <a:buChar char="•"/>
        <a:defRPr sz="1900" kern="1200">
          <a:solidFill>
            <a:schemeClr val="tx1"/>
          </a:solidFill>
          <a:latin typeface="+mn-lt"/>
          <a:ea typeface="+mn-ea"/>
          <a:cs typeface="+mn-cs"/>
        </a:defRPr>
      </a:lvl1pPr>
      <a:lvl2pPr marL="458645" indent="-152924" algn="l" defTabSz="611567" rtl="0" eaLnBrk="1" latinLnBrk="0" hangingPunct="1">
        <a:lnSpc>
          <a:spcPct val="90000"/>
        </a:lnSpc>
        <a:spcBef>
          <a:spcPts val="335"/>
        </a:spcBef>
        <a:buFont typeface="Arial" panose="020B0604020202020204" pitchFamily="34" charset="0"/>
        <a:buChar char="•"/>
        <a:defRPr sz="1600" kern="1200">
          <a:solidFill>
            <a:schemeClr val="tx1"/>
          </a:solidFill>
          <a:latin typeface="+mn-lt"/>
          <a:ea typeface="+mn-ea"/>
          <a:cs typeface="+mn-cs"/>
        </a:defRPr>
      </a:lvl2pPr>
      <a:lvl3pPr marL="764448" indent="-152924" algn="l" defTabSz="611567" rtl="0" eaLnBrk="1" latinLnBrk="0" hangingPunct="1">
        <a:lnSpc>
          <a:spcPct val="90000"/>
        </a:lnSpc>
        <a:spcBef>
          <a:spcPts val="335"/>
        </a:spcBef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3pPr>
      <a:lvl4pPr marL="1070210" indent="-152924" algn="l" defTabSz="611567" rtl="0" eaLnBrk="1" latinLnBrk="0" hangingPunct="1">
        <a:lnSpc>
          <a:spcPct val="90000"/>
        </a:lnSpc>
        <a:spcBef>
          <a:spcPts val="335"/>
        </a:spcBef>
        <a:buFont typeface="Arial" panose="020B0604020202020204" pitchFamily="34" charset="0"/>
        <a:buChar char="•"/>
        <a:defRPr sz="1200" kern="1200">
          <a:solidFill>
            <a:schemeClr val="tx1"/>
          </a:solidFill>
          <a:latin typeface="+mn-lt"/>
          <a:ea typeface="+mn-ea"/>
          <a:cs typeface="+mn-cs"/>
        </a:defRPr>
      </a:lvl4pPr>
      <a:lvl5pPr marL="1375994" indent="-152924" algn="l" defTabSz="611567" rtl="0" eaLnBrk="1" latinLnBrk="0" hangingPunct="1">
        <a:lnSpc>
          <a:spcPct val="90000"/>
        </a:lnSpc>
        <a:spcBef>
          <a:spcPts val="335"/>
        </a:spcBef>
        <a:buFont typeface="Arial" panose="020B0604020202020204" pitchFamily="34" charset="0"/>
        <a:buChar char="•"/>
        <a:defRPr sz="1200" kern="1200">
          <a:solidFill>
            <a:schemeClr val="tx1"/>
          </a:solidFill>
          <a:latin typeface="+mn-lt"/>
          <a:ea typeface="+mn-ea"/>
          <a:cs typeface="+mn-cs"/>
        </a:defRPr>
      </a:lvl5pPr>
      <a:lvl6pPr marL="1681777" indent="-152924" algn="l" defTabSz="611567" rtl="0" eaLnBrk="1" latinLnBrk="0" hangingPunct="1">
        <a:lnSpc>
          <a:spcPct val="90000"/>
        </a:lnSpc>
        <a:spcBef>
          <a:spcPts val="335"/>
        </a:spcBef>
        <a:buFont typeface="Arial" panose="020B0604020202020204" pitchFamily="34" charset="0"/>
        <a:buChar char="•"/>
        <a:defRPr sz="1200" kern="1200">
          <a:solidFill>
            <a:schemeClr val="tx1"/>
          </a:solidFill>
          <a:latin typeface="+mn-lt"/>
          <a:ea typeface="+mn-ea"/>
          <a:cs typeface="+mn-cs"/>
        </a:defRPr>
      </a:lvl6pPr>
      <a:lvl7pPr marL="1987560" indent="-152924" algn="l" defTabSz="611567" rtl="0" eaLnBrk="1" latinLnBrk="0" hangingPunct="1">
        <a:lnSpc>
          <a:spcPct val="90000"/>
        </a:lnSpc>
        <a:spcBef>
          <a:spcPts val="335"/>
        </a:spcBef>
        <a:buFont typeface="Arial" panose="020B0604020202020204" pitchFamily="34" charset="0"/>
        <a:buChar char="•"/>
        <a:defRPr sz="1200" kern="1200">
          <a:solidFill>
            <a:schemeClr val="tx1"/>
          </a:solidFill>
          <a:latin typeface="+mn-lt"/>
          <a:ea typeface="+mn-ea"/>
          <a:cs typeface="+mn-cs"/>
        </a:defRPr>
      </a:lvl7pPr>
      <a:lvl8pPr marL="2293345" indent="-152924" algn="l" defTabSz="611567" rtl="0" eaLnBrk="1" latinLnBrk="0" hangingPunct="1">
        <a:lnSpc>
          <a:spcPct val="90000"/>
        </a:lnSpc>
        <a:spcBef>
          <a:spcPts val="335"/>
        </a:spcBef>
        <a:buFont typeface="Arial" panose="020B0604020202020204" pitchFamily="34" charset="0"/>
        <a:buChar char="•"/>
        <a:defRPr sz="1200" kern="1200">
          <a:solidFill>
            <a:schemeClr val="tx1"/>
          </a:solidFill>
          <a:latin typeface="+mn-lt"/>
          <a:ea typeface="+mn-ea"/>
          <a:cs typeface="+mn-cs"/>
        </a:defRPr>
      </a:lvl8pPr>
      <a:lvl9pPr marL="2599106" indent="-152924" algn="l" defTabSz="611567" rtl="0" eaLnBrk="1" latinLnBrk="0" hangingPunct="1">
        <a:lnSpc>
          <a:spcPct val="90000"/>
        </a:lnSpc>
        <a:spcBef>
          <a:spcPts val="335"/>
        </a:spcBef>
        <a:buFont typeface="Arial" panose="020B0604020202020204" pitchFamily="34" charset="0"/>
        <a:buChar char="•"/>
        <a:defRPr sz="12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611567" rtl="0" eaLnBrk="1" latinLnBrk="0" hangingPunct="1">
        <a:defRPr sz="1200" kern="1200">
          <a:solidFill>
            <a:schemeClr val="tx1"/>
          </a:solidFill>
          <a:latin typeface="+mn-lt"/>
          <a:ea typeface="+mn-ea"/>
          <a:cs typeface="+mn-cs"/>
        </a:defRPr>
      </a:lvl1pPr>
      <a:lvl2pPr marL="305784" algn="l" defTabSz="611567" rtl="0" eaLnBrk="1" latinLnBrk="0" hangingPunct="1">
        <a:defRPr sz="1200" kern="1200">
          <a:solidFill>
            <a:schemeClr val="tx1"/>
          </a:solidFill>
          <a:latin typeface="+mn-lt"/>
          <a:ea typeface="+mn-ea"/>
          <a:cs typeface="+mn-cs"/>
        </a:defRPr>
      </a:lvl2pPr>
      <a:lvl3pPr marL="611567" algn="l" defTabSz="611567" rtl="0" eaLnBrk="1" latinLnBrk="0" hangingPunct="1">
        <a:defRPr sz="1200" kern="1200">
          <a:solidFill>
            <a:schemeClr val="tx1"/>
          </a:solidFill>
          <a:latin typeface="+mn-lt"/>
          <a:ea typeface="+mn-ea"/>
          <a:cs typeface="+mn-cs"/>
        </a:defRPr>
      </a:lvl3pPr>
      <a:lvl4pPr marL="917329" algn="l" defTabSz="611567" rtl="0" eaLnBrk="1" latinLnBrk="0" hangingPunct="1">
        <a:defRPr sz="1200" kern="1200">
          <a:solidFill>
            <a:schemeClr val="tx1"/>
          </a:solidFill>
          <a:latin typeface="+mn-lt"/>
          <a:ea typeface="+mn-ea"/>
          <a:cs typeface="+mn-cs"/>
        </a:defRPr>
      </a:lvl4pPr>
      <a:lvl5pPr marL="1223134" algn="l" defTabSz="611567" rtl="0" eaLnBrk="1" latinLnBrk="0" hangingPunct="1">
        <a:defRPr sz="1200" kern="1200">
          <a:solidFill>
            <a:schemeClr val="tx1"/>
          </a:solidFill>
          <a:latin typeface="+mn-lt"/>
          <a:ea typeface="+mn-ea"/>
          <a:cs typeface="+mn-cs"/>
        </a:defRPr>
      </a:lvl5pPr>
      <a:lvl6pPr marL="1528896" algn="l" defTabSz="611567" rtl="0" eaLnBrk="1" latinLnBrk="0" hangingPunct="1">
        <a:defRPr sz="1200" kern="1200">
          <a:solidFill>
            <a:schemeClr val="tx1"/>
          </a:solidFill>
          <a:latin typeface="+mn-lt"/>
          <a:ea typeface="+mn-ea"/>
          <a:cs typeface="+mn-cs"/>
        </a:defRPr>
      </a:lvl6pPr>
      <a:lvl7pPr marL="1834664" algn="l" defTabSz="611567" rtl="0" eaLnBrk="1" latinLnBrk="0" hangingPunct="1">
        <a:defRPr sz="1200" kern="1200">
          <a:solidFill>
            <a:schemeClr val="tx1"/>
          </a:solidFill>
          <a:latin typeface="+mn-lt"/>
          <a:ea typeface="+mn-ea"/>
          <a:cs typeface="+mn-cs"/>
        </a:defRPr>
      </a:lvl7pPr>
      <a:lvl8pPr marL="2140421" algn="l" defTabSz="611567" rtl="0" eaLnBrk="1" latinLnBrk="0" hangingPunct="1">
        <a:defRPr sz="1200" kern="1200">
          <a:solidFill>
            <a:schemeClr val="tx1"/>
          </a:solidFill>
          <a:latin typeface="+mn-lt"/>
          <a:ea typeface="+mn-ea"/>
          <a:cs typeface="+mn-cs"/>
        </a:defRPr>
      </a:lvl8pPr>
      <a:lvl9pPr marL="2446225" algn="l" defTabSz="611567" rtl="0" eaLnBrk="1" latinLnBrk="0" hangingPunct="1">
        <a:defRPr sz="12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.jpe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7.xml"/><Relationship Id="rId7" Type="http://schemas.openxmlformats.org/officeDocument/2006/relationships/image" Target="../media/image27.png"/><Relationship Id="rId2" Type="http://schemas.openxmlformats.org/officeDocument/2006/relationships/video" Target="../media/media9.wmv"/><Relationship Id="rId1" Type="http://schemas.microsoft.com/office/2007/relationships/media" Target="../media/media9.wmv"/><Relationship Id="rId6" Type="http://schemas.openxmlformats.org/officeDocument/2006/relationships/image" Target="../media/image26.png"/><Relationship Id="rId5" Type="http://schemas.openxmlformats.org/officeDocument/2006/relationships/image" Target="../media/image25.png"/><Relationship Id="rId4" Type="http://schemas.openxmlformats.org/officeDocument/2006/relationships/image" Target="../media/image24.PNG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7.xml"/><Relationship Id="rId7" Type="http://schemas.openxmlformats.org/officeDocument/2006/relationships/image" Target="../media/image30.png"/><Relationship Id="rId2" Type="http://schemas.openxmlformats.org/officeDocument/2006/relationships/video" Target="../media/media10.wmv"/><Relationship Id="rId1" Type="http://schemas.microsoft.com/office/2007/relationships/media" Target="../media/media10.wmv"/><Relationship Id="rId6" Type="http://schemas.openxmlformats.org/officeDocument/2006/relationships/image" Target="../media/image22.png"/><Relationship Id="rId5" Type="http://schemas.openxmlformats.org/officeDocument/2006/relationships/image" Target="../media/image29.png"/><Relationship Id="rId4" Type="http://schemas.openxmlformats.org/officeDocument/2006/relationships/image" Target="../media/image28.PNG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7.xml"/><Relationship Id="rId7" Type="http://schemas.openxmlformats.org/officeDocument/2006/relationships/image" Target="../media/image34.png"/><Relationship Id="rId2" Type="http://schemas.openxmlformats.org/officeDocument/2006/relationships/video" Target="../media/media11.wmv"/><Relationship Id="rId1" Type="http://schemas.microsoft.com/office/2007/relationships/media" Target="../media/media11.wmv"/><Relationship Id="rId6" Type="http://schemas.openxmlformats.org/officeDocument/2006/relationships/image" Target="../media/image33.png"/><Relationship Id="rId5" Type="http://schemas.openxmlformats.org/officeDocument/2006/relationships/image" Target="../media/image32.png"/><Relationship Id="rId4" Type="http://schemas.openxmlformats.org/officeDocument/2006/relationships/image" Target="../media/image31.jpeg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.xml"/><Relationship Id="rId7" Type="http://schemas.openxmlformats.org/officeDocument/2006/relationships/image" Target="../media/image38.png"/><Relationship Id="rId2" Type="http://schemas.openxmlformats.org/officeDocument/2006/relationships/video" Target="../media/media12.wmv"/><Relationship Id="rId1" Type="http://schemas.microsoft.com/office/2007/relationships/media" Target="../media/media12.wmv"/><Relationship Id="rId6" Type="http://schemas.openxmlformats.org/officeDocument/2006/relationships/image" Target="../media/image37.png"/><Relationship Id="rId5" Type="http://schemas.openxmlformats.org/officeDocument/2006/relationships/image" Target="../media/image36.png"/><Relationship Id="rId4" Type="http://schemas.openxmlformats.org/officeDocument/2006/relationships/image" Target="../media/image35.jpeg"/></Relationships>
</file>

<file path=ppt/slides/_rels/slide14.xml.rels><?xml version="1.0" encoding="UTF-8" standalone="yes"?>
<Relationships xmlns="http://schemas.openxmlformats.org/package/2006/relationships"><Relationship Id="rId8" Type="http://schemas.openxmlformats.org/officeDocument/2006/relationships/image" Target="../media/image41.png"/><Relationship Id="rId3" Type="http://schemas.openxmlformats.org/officeDocument/2006/relationships/slideLayout" Target="../slideLayouts/slideLayout2.xml"/><Relationship Id="rId7" Type="http://schemas.openxmlformats.org/officeDocument/2006/relationships/image" Target="../media/image40.png"/><Relationship Id="rId2" Type="http://schemas.openxmlformats.org/officeDocument/2006/relationships/video" Target="../media/media13.wmv"/><Relationship Id="rId1" Type="http://schemas.microsoft.com/office/2007/relationships/media" Target="../media/media13.wmv"/><Relationship Id="rId6" Type="http://schemas.openxmlformats.org/officeDocument/2006/relationships/image" Target="../media/image2.png"/><Relationship Id="rId5" Type="http://schemas.openxmlformats.org/officeDocument/2006/relationships/image" Target="../media/image1.png"/><Relationship Id="rId4" Type="http://schemas.openxmlformats.org/officeDocument/2006/relationships/image" Target="../media/image39.jpeg"/><Relationship Id="rId9" Type="http://schemas.openxmlformats.org/officeDocument/2006/relationships/image" Target="../media/image42.png"/></Relationships>
</file>

<file path=ppt/slides/_rels/slide15.xml.rels><?xml version="1.0" encoding="UTF-8" standalone="yes"?>
<Relationships xmlns="http://schemas.openxmlformats.org/package/2006/relationships"><Relationship Id="rId8" Type="http://schemas.openxmlformats.org/officeDocument/2006/relationships/image" Target="../media/image45.png"/><Relationship Id="rId3" Type="http://schemas.openxmlformats.org/officeDocument/2006/relationships/slideLayout" Target="../slideLayouts/slideLayout2.xml"/><Relationship Id="rId7" Type="http://schemas.openxmlformats.org/officeDocument/2006/relationships/image" Target="../media/image44.png"/><Relationship Id="rId2" Type="http://schemas.openxmlformats.org/officeDocument/2006/relationships/video" Target="../media/media14.wmv"/><Relationship Id="rId1" Type="http://schemas.microsoft.com/office/2007/relationships/media" Target="../media/media14.wmv"/><Relationship Id="rId6" Type="http://schemas.openxmlformats.org/officeDocument/2006/relationships/image" Target="../media/image2.png"/><Relationship Id="rId5" Type="http://schemas.openxmlformats.org/officeDocument/2006/relationships/image" Target="../media/image1.png"/><Relationship Id="rId4" Type="http://schemas.openxmlformats.org/officeDocument/2006/relationships/image" Target="../media/image43.jpeg"/><Relationship Id="rId9" Type="http://schemas.openxmlformats.org/officeDocument/2006/relationships/image" Target="../media/image46.png"/></Relationships>
</file>

<file path=ppt/slides/_rels/slide16.xml.rels><?xml version="1.0" encoding="UTF-8" standalone="yes"?>
<Relationships xmlns="http://schemas.openxmlformats.org/package/2006/relationships"><Relationship Id="rId8" Type="http://schemas.openxmlformats.org/officeDocument/2006/relationships/image" Target="../media/image49.png"/><Relationship Id="rId3" Type="http://schemas.openxmlformats.org/officeDocument/2006/relationships/slideLayout" Target="../slideLayouts/slideLayout2.xml"/><Relationship Id="rId7" Type="http://schemas.openxmlformats.org/officeDocument/2006/relationships/image" Target="../media/image48.png"/><Relationship Id="rId2" Type="http://schemas.openxmlformats.org/officeDocument/2006/relationships/video" Target="../media/media15.wmv"/><Relationship Id="rId1" Type="http://schemas.microsoft.com/office/2007/relationships/media" Target="../media/media15.wmv"/><Relationship Id="rId6" Type="http://schemas.openxmlformats.org/officeDocument/2006/relationships/image" Target="../media/image2.png"/><Relationship Id="rId5" Type="http://schemas.openxmlformats.org/officeDocument/2006/relationships/image" Target="../media/image1.png"/><Relationship Id="rId4" Type="http://schemas.openxmlformats.org/officeDocument/2006/relationships/image" Target="../media/image47.jpeg"/><Relationship Id="rId9" Type="http://schemas.openxmlformats.org/officeDocument/2006/relationships/image" Target="../media/image45.png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50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52.png"/><Relationship Id="rId5" Type="http://schemas.openxmlformats.org/officeDocument/2006/relationships/image" Target="../media/image51.png"/><Relationship Id="rId4" Type="http://schemas.openxmlformats.org/officeDocument/2006/relationships/image" Target="../media/image2.png"/></Relationships>
</file>

<file path=ppt/slides/_rels/slide18.xml.rels><?xml version="1.0" encoding="UTF-8" standalone="yes"?>
<Relationships xmlns="http://schemas.openxmlformats.org/package/2006/relationships"><Relationship Id="rId8" Type="http://schemas.openxmlformats.org/officeDocument/2006/relationships/image" Target="../media/image55.png"/><Relationship Id="rId3" Type="http://schemas.openxmlformats.org/officeDocument/2006/relationships/slideLayout" Target="../slideLayouts/slideLayout2.xml"/><Relationship Id="rId7" Type="http://schemas.openxmlformats.org/officeDocument/2006/relationships/image" Target="../media/image54.png"/><Relationship Id="rId2" Type="http://schemas.openxmlformats.org/officeDocument/2006/relationships/video" Target="../media/media16.wmv"/><Relationship Id="rId1" Type="http://schemas.microsoft.com/office/2007/relationships/media" Target="../media/media16.wmv"/><Relationship Id="rId6" Type="http://schemas.openxmlformats.org/officeDocument/2006/relationships/image" Target="../media/image2.png"/><Relationship Id="rId5" Type="http://schemas.openxmlformats.org/officeDocument/2006/relationships/image" Target="../media/image1.png"/><Relationship Id="rId4" Type="http://schemas.openxmlformats.org/officeDocument/2006/relationships/image" Target="../media/image53.jpeg"/><Relationship Id="rId9" Type="http://schemas.openxmlformats.org/officeDocument/2006/relationships/image" Target="../media/image56.png"/></Relationships>
</file>

<file path=ppt/slides/_rels/slide19.xml.rels><?xml version="1.0" encoding="UTF-8" standalone="yes"?>
<Relationships xmlns="http://schemas.openxmlformats.org/package/2006/relationships"><Relationship Id="rId8" Type="http://schemas.openxmlformats.org/officeDocument/2006/relationships/image" Target="../media/image59.png"/><Relationship Id="rId3" Type="http://schemas.openxmlformats.org/officeDocument/2006/relationships/slideLayout" Target="../slideLayouts/slideLayout2.xml"/><Relationship Id="rId7" Type="http://schemas.openxmlformats.org/officeDocument/2006/relationships/image" Target="../media/image58.png"/><Relationship Id="rId2" Type="http://schemas.openxmlformats.org/officeDocument/2006/relationships/video" Target="../media/media17.wmv"/><Relationship Id="rId1" Type="http://schemas.microsoft.com/office/2007/relationships/media" Target="../media/media17.wmv"/><Relationship Id="rId6" Type="http://schemas.openxmlformats.org/officeDocument/2006/relationships/image" Target="../media/image2.png"/><Relationship Id="rId5" Type="http://schemas.openxmlformats.org/officeDocument/2006/relationships/image" Target="../media/image1.png"/><Relationship Id="rId4" Type="http://schemas.openxmlformats.org/officeDocument/2006/relationships/image" Target="../media/image57.jpeg"/><Relationship Id="rId9" Type="http://schemas.openxmlformats.org/officeDocument/2006/relationships/image" Target="../media/image55.png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.xml"/><Relationship Id="rId2" Type="http://schemas.openxmlformats.org/officeDocument/2006/relationships/video" Target="../media/media1.wmv"/><Relationship Id="rId1" Type="http://schemas.microsoft.com/office/2007/relationships/media" Target="../media/media1.wmv"/><Relationship Id="rId5" Type="http://schemas.openxmlformats.org/officeDocument/2006/relationships/image" Target="../media/image5.png"/><Relationship Id="rId4" Type="http://schemas.openxmlformats.org/officeDocument/2006/relationships/image" Target="../media/image4.jpeg"/></Relationships>
</file>

<file path=ppt/slides/_rels/slide20.xml.rels><?xml version="1.0" encoding="UTF-8" standalone="yes"?>
<Relationships xmlns="http://schemas.openxmlformats.org/package/2006/relationships"><Relationship Id="rId8" Type="http://schemas.openxmlformats.org/officeDocument/2006/relationships/image" Target="../media/image55.png"/><Relationship Id="rId3" Type="http://schemas.openxmlformats.org/officeDocument/2006/relationships/slideLayout" Target="../slideLayouts/slideLayout2.xml"/><Relationship Id="rId7" Type="http://schemas.openxmlformats.org/officeDocument/2006/relationships/image" Target="../media/image61.png"/><Relationship Id="rId2" Type="http://schemas.openxmlformats.org/officeDocument/2006/relationships/video" Target="../media/media18.wmv"/><Relationship Id="rId1" Type="http://schemas.microsoft.com/office/2007/relationships/media" Target="../media/media18.wmv"/><Relationship Id="rId6" Type="http://schemas.openxmlformats.org/officeDocument/2006/relationships/image" Target="../media/image2.png"/><Relationship Id="rId5" Type="http://schemas.openxmlformats.org/officeDocument/2006/relationships/image" Target="../media/image1.png"/><Relationship Id="rId4" Type="http://schemas.openxmlformats.org/officeDocument/2006/relationships/image" Target="../media/image60.jpeg"/><Relationship Id="rId9" Type="http://schemas.openxmlformats.org/officeDocument/2006/relationships/image" Target="../media/image62.png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.xml"/><Relationship Id="rId2" Type="http://schemas.openxmlformats.org/officeDocument/2006/relationships/video" Target="../media/media2.wmv"/><Relationship Id="rId1" Type="http://schemas.microsoft.com/office/2007/relationships/media" Target="../media/media2.wmv"/><Relationship Id="rId5" Type="http://schemas.openxmlformats.org/officeDocument/2006/relationships/image" Target="../media/image7.png"/><Relationship Id="rId4" Type="http://schemas.openxmlformats.org/officeDocument/2006/relationships/image" Target="../media/image6.jpe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.xml"/><Relationship Id="rId2" Type="http://schemas.openxmlformats.org/officeDocument/2006/relationships/video" Target="../media/media3.wmv"/><Relationship Id="rId1" Type="http://schemas.microsoft.com/office/2007/relationships/media" Target="../media/media3.wmv"/><Relationship Id="rId5" Type="http://schemas.openxmlformats.org/officeDocument/2006/relationships/image" Target="../media/image9.png"/><Relationship Id="rId4" Type="http://schemas.openxmlformats.org/officeDocument/2006/relationships/image" Target="../media/image8.jpeg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.xml"/><Relationship Id="rId2" Type="http://schemas.openxmlformats.org/officeDocument/2006/relationships/video" Target="../media/media4.wmv"/><Relationship Id="rId1" Type="http://schemas.microsoft.com/office/2007/relationships/media" Target="../media/media4.wmv"/><Relationship Id="rId5" Type="http://schemas.openxmlformats.org/officeDocument/2006/relationships/image" Target="../media/image11.png"/><Relationship Id="rId4" Type="http://schemas.openxmlformats.org/officeDocument/2006/relationships/image" Target="../media/image10.jpe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.xml"/><Relationship Id="rId2" Type="http://schemas.openxmlformats.org/officeDocument/2006/relationships/video" Target="../media/media5.wmv"/><Relationship Id="rId1" Type="http://schemas.microsoft.com/office/2007/relationships/media" Target="../media/media5.wmv"/><Relationship Id="rId5" Type="http://schemas.openxmlformats.org/officeDocument/2006/relationships/image" Target="../media/image13.png"/><Relationship Id="rId4" Type="http://schemas.openxmlformats.org/officeDocument/2006/relationships/image" Target="../media/image12.jpe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.xml"/><Relationship Id="rId2" Type="http://schemas.openxmlformats.org/officeDocument/2006/relationships/video" Target="../media/media6.wmv"/><Relationship Id="rId1" Type="http://schemas.microsoft.com/office/2007/relationships/media" Target="../media/media6.wmv"/><Relationship Id="rId5" Type="http://schemas.openxmlformats.org/officeDocument/2006/relationships/image" Target="../media/image15.png"/><Relationship Id="rId4" Type="http://schemas.openxmlformats.org/officeDocument/2006/relationships/image" Target="../media/image14.jpe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7.xml"/><Relationship Id="rId7" Type="http://schemas.openxmlformats.org/officeDocument/2006/relationships/image" Target="../media/image19.png"/><Relationship Id="rId2" Type="http://schemas.openxmlformats.org/officeDocument/2006/relationships/video" Target="../media/media7.wmv"/><Relationship Id="rId1" Type="http://schemas.microsoft.com/office/2007/relationships/media" Target="../media/media7.wmv"/><Relationship Id="rId6" Type="http://schemas.openxmlformats.org/officeDocument/2006/relationships/image" Target="../media/image18.png"/><Relationship Id="rId5" Type="http://schemas.openxmlformats.org/officeDocument/2006/relationships/image" Target="../media/image17.png"/><Relationship Id="rId4" Type="http://schemas.openxmlformats.org/officeDocument/2006/relationships/image" Target="../media/image16.pn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7.xml"/><Relationship Id="rId7" Type="http://schemas.openxmlformats.org/officeDocument/2006/relationships/image" Target="../media/image23.png"/><Relationship Id="rId2" Type="http://schemas.openxmlformats.org/officeDocument/2006/relationships/video" Target="../media/media8.wmv"/><Relationship Id="rId1" Type="http://schemas.microsoft.com/office/2007/relationships/media" Target="../media/media8.wmv"/><Relationship Id="rId6" Type="http://schemas.openxmlformats.org/officeDocument/2006/relationships/image" Target="../media/image22.png"/><Relationship Id="rId5" Type="http://schemas.openxmlformats.org/officeDocument/2006/relationships/image" Target="../media/image21.png"/><Relationship Id="rId4" Type="http://schemas.openxmlformats.org/officeDocument/2006/relationships/image" Target="../media/image20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6" name="Рисунок 175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1782" y="119208"/>
            <a:ext cx="512404" cy="307384"/>
          </a:xfrm>
          <a:prstGeom prst="rect">
            <a:avLst/>
          </a:prstGeom>
        </p:spPr>
      </p:pic>
      <p:pic>
        <p:nvPicPr>
          <p:cNvPr id="179" name="Рисунок 178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239811" y="96727"/>
            <a:ext cx="884485" cy="335660"/>
          </a:xfrm>
          <a:prstGeom prst="rect">
            <a:avLst/>
          </a:prstGeom>
        </p:spPr>
      </p:pic>
      <p:sp>
        <p:nvSpPr>
          <p:cNvPr id="420" name="Text Box 2"/>
          <p:cNvSpPr txBox="1">
            <a:spLocks noChangeArrowheads="1"/>
          </p:cNvSpPr>
          <p:nvPr/>
        </p:nvSpPr>
        <p:spPr bwMode="auto">
          <a:xfrm>
            <a:off x="-1075" y="-10444"/>
            <a:ext cx="9154499" cy="475200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noFill/>
            <a:miter lim="800000"/>
            <a:headEnd/>
            <a:tailEnd/>
          </a:ln>
        </p:spPr>
        <p:txBody>
          <a:bodyPr lIns="34952" tIns="17477" rIns="34952" bIns="17477" anchor="ctr"/>
          <a:lstStyle>
            <a:defPPr>
              <a:defRPr lang="ru-RU"/>
            </a:defPPr>
            <a:lvl1pPr algn="ctr">
              <a:defRPr sz="140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pPr defTabSz="1172439">
              <a:lnSpc>
                <a:spcPct val="85000"/>
              </a:lnSpc>
            </a:pPr>
            <a:r>
              <a:rPr lang="ru-RU" sz="1100" dirty="0">
                <a:solidFill>
                  <a:prstClr val="white"/>
                </a:solidFill>
              </a:rPr>
              <a:t>ИНФОРМАЦИОННЫЕ МАТЕРИАЛЫ ПО ОСАДКАМ </a:t>
            </a:r>
            <a:r>
              <a:rPr lang="ru-RU" sz="1100" dirty="0" smtClean="0">
                <a:solidFill>
                  <a:prstClr val="white"/>
                </a:solidFill>
              </a:rPr>
              <a:t>И ТУМАНУ НА </a:t>
            </a:r>
            <a:r>
              <a:rPr lang="ru-RU" sz="1100" dirty="0">
                <a:solidFill>
                  <a:prstClr val="white"/>
                </a:solidFill>
              </a:rPr>
              <a:t>ТЕРРИТОРИИ</a:t>
            </a:r>
          </a:p>
          <a:p>
            <a:pPr defTabSz="1172439">
              <a:lnSpc>
                <a:spcPct val="85000"/>
              </a:lnSpc>
            </a:pPr>
            <a:r>
              <a:rPr lang="ru-RU" sz="1100" dirty="0">
                <a:solidFill>
                  <a:prstClr val="white"/>
                </a:solidFill>
              </a:rPr>
              <a:t>ЛЕНИНГРАДСКОЙ ОБЛАСТИ (РИСК НАРУШЕНИЯ ЭЛЕКТРОСНАБЖЕНИЯ НА </a:t>
            </a:r>
            <a:r>
              <a:rPr lang="ru-RU" sz="1100" dirty="0" smtClean="0">
                <a:solidFill>
                  <a:prstClr val="white"/>
                </a:solidFill>
              </a:rPr>
              <a:t>25.02.2021)</a:t>
            </a:r>
            <a:endParaRPr lang="ru-RU" sz="1100" dirty="0">
              <a:solidFill>
                <a:prstClr val="white"/>
              </a:solidFill>
            </a:endParaRPr>
          </a:p>
        </p:txBody>
      </p:sp>
      <p:pic>
        <p:nvPicPr>
          <p:cNvPr id="4098" name="Picture 254" descr="G:\Снимок.JPG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" y="454077"/>
            <a:ext cx="9146079" cy="644199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68" name="Полилиния 167"/>
          <p:cNvSpPr/>
          <p:nvPr/>
        </p:nvSpPr>
        <p:spPr>
          <a:xfrm>
            <a:off x="568943" y="600355"/>
            <a:ext cx="8451056" cy="6227948"/>
          </a:xfrm>
          <a:custGeom>
            <a:avLst/>
            <a:gdLst>
              <a:gd name="connsiteX0" fmla="*/ 90684 w 11267524"/>
              <a:gd name="connsiteY0" fmla="*/ 1791015 h 6521712"/>
              <a:gd name="connsiteX1" fmla="*/ 1141110 w 11267524"/>
              <a:gd name="connsiteY1" fmla="*/ 876615 h 6521712"/>
              <a:gd name="connsiteX2" fmla="*/ 1262023 w 11267524"/>
              <a:gd name="connsiteY2" fmla="*/ 914400 h 6521712"/>
              <a:gd name="connsiteX3" fmla="*/ 1337593 w 11267524"/>
              <a:gd name="connsiteY3" fmla="*/ 733031 h 6521712"/>
              <a:gd name="connsiteX4" fmla="*/ 2199094 w 11267524"/>
              <a:gd name="connsiteY4" fmla="*/ 90684 h 6521712"/>
              <a:gd name="connsiteX5" fmla="*/ 2380462 w 11267524"/>
              <a:gd name="connsiteY5" fmla="*/ 151140 h 6521712"/>
              <a:gd name="connsiteX6" fmla="*/ 2395576 w 11267524"/>
              <a:gd name="connsiteY6" fmla="*/ 173811 h 6521712"/>
              <a:gd name="connsiteX7" fmla="*/ 2524046 w 11267524"/>
              <a:gd name="connsiteY7" fmla="*/ 188926 h 6521712"/>
              <a:gd name="connsiteX8" fmla="*/ 2599616 w 11267524"/>
              <a:gd name="connsiteY8" fmla="*/ 370294 h 6521712"/>
              <a:gd name="connsiteX9" fmla="*/ 3015252 w 11267524"/>
              <a:gd name="connsiteY9" fmla="*/ 324952 h 6521712"/>
              <a:gd name="connsiteX10" fmla="*/ 3869196 w 11267524"/>
              <a:gd name="connsiteY10" fmla="*/ 989970 h 6521712"/>
              <a:gd name="connsiteX11" fmla="*/ 4073236 w 11267524"/>
              <a:gd name="connsiteY11" fmla="*/ 1012641 h 6521712"/>
              <a:gd name="connsiteX12" fmla="*/ 4103464 w 11267524"/>
              <a:gd name="connsiteY12" fmla="*/ 1110883 h 6521712"/>
              <a:gd name="connsiteX13" fmla="*/ 3952324 w 11267524"/>
              <a:gd name="connsiteY13" fmla="*/ 1345150 h 6521712"/>
              <a:gd name="connsiteX14" fmla="*/ 4005223 w 11267524"/>
              <a:gd name="connsiteY14" fmla="*/ 1639874 h 6521712"/>
              <a:gd name="connsiteX15" fmla="*/ 4254605 w 11267524"/>
              <a:gd name="connsiteY15" fmla="*/ 1753230 h 6521712"/>
              <a:gd name="connsiteX16" fmla="*/ 4254605 w 11267524"/>
              <a:gd name="connsiteY16" fmla="*/ 1859028 h 6521712"/>
              <a:gd name="connsiteX17" fmla="*/ 4367960 w 11267524"/>
              <a:gd name="connsiteY17" fmla="*/ 1911927 h 6521712"/>
              <a:gd name="connsiteX18" fmla="*/ 4360403 w 11267524"/>
              <a:gd name="connsiteY18" fmla="*/ 2093296 h 6521712"/>
              <a:gd name="connsiteX19" fmla="*/ 4511543 w 11267524"/>
              <a:gd name="connsiteY19" fmla="*/ 2297335 h 6521712"/>
              <a:gd name="connsiteX20" fmla="*/ 4655127 w 11267524"/>
              <a:gd name="connsiteY20" fmla="*/ 2667630 h 6521712"/>
              <a:gd name="connsiteX21" fmla="*/ 4760925 w 11267524"/>
              <a:gd name="connsiteY21" fmla="*/ 2758314 h 6521712"/>
              <a:gd name="connsiteX22" fmla="*/ 4828938 w 11267524"/>
              <a:gd name="connsiteY22" fmla="*/ 2758314 h 6521712"/>
              <a:gd name="connsiteX23" fmla="*/ 4776039 w 11267524"/>
              <a:gd name="connsiteY23" fmla="*/ 2969911 h 6521712"/>
              <a:gd name="connsiteX24" fmla="*/ 4828938 w 11267524"/>
              <a:gd name="connsiteY24" fmla="*/ 3037924 h 6521712"/>
              <a:gd name="connsiteX25" fmla="*/ 4670241 w 11267524"/>
              <a:gd name="connsiteY25" fmla="*/ 3234407 h 6521712"/>
              <a:gd name="connsiteX26" fmla="*/ 4798710 w 11267524"/>
              <a:gd name="connsiteY26" fmla="*/ 3340205 h 6521712"/>
              <a:gd name="connsiteX27" fmla="*/ 5410829 w 11267524"/>
              <a:gd name="connsiteY27" fmla="*/ 3121051 h 6521712"/>
              <a:gd name="connsiteX28" fmla="*/ 5357930 w 11267524"/>
              <a:gd name="connsiteY28" fmla="*/ 2939683 h 6521712"/>
              <a:gd name="connsiteX29" fmla="*/ 5705553 w 11267524"/>
              <a:gd name="connsiteY29" fmla="*/ 2448476 h 6521712"/>
              <a:gd name="connsiteX30" fmla="*/ 6272330 w 11267524"/>
              <a:gd name="connsiteY30" fmla="*/ 2592059 h 6521712"/>
              <a:gd name="connsiteX31" fmla="*/ 6567054 w 11267524"/>
              <a:gd name="connsiteY31" fmla="*/ 2826327 h 6521712"/>
              <a:gd name="connsiteX32" fmla="*/ 6944905 w 11267524"/>
              <a:gd name="connsiteY32" fmla="*/ 2546717 h 6521712"/>
              <a:gd name="connsiteX33" fmla="*/ 6892006 w 11267524"/>
              <a:gd name="connsiteY33" fmla="*/ 2282221 h 6521712"/>
              <a:gd name="connsiteX34" fmla="*/ 6967576 w 11267524"/>
              <a:gd name="connsiteY34" fmla="*/ 2214208 h 6521712"/>
              <a:gd name="connsiteX35" fmla="*/ 7020476 w 11267524"/>
              <a:gd name="connsiteY35" fmla="*/ 2131081 h 6521712"/>
              <a:gd name="connsiteX36" fmla="*/ 6922234 w 11267524"/>
              <a:gd name="connsiteY36" fmla="*/ 1843914 h 6521712"/>
              <a:gd name="connsiteX37" fmla="*/ 6982690 w 11267524"/>
              <a:gd name="connsiteY37" fmla="*/ 1821243 h 6521712"/>
              <a:gd name="connsiteX38" fmla="*/ 7201844 w 11267524"/>
              <a:gd name="connsiteY38" fmla="*/ 1934598 h 6521712"/>
              <a:gd name="connsiteX39" fmla="*/ 7398327 w 11267524"/>
              <a:gd name="connsiteY39" fmla="*/ 1586975 h 6521712"/>
              <a:gd name="connsiteX40" fmla="*/ 7330314 w 11267524"/>
              <a:gd name="connsiteY40" fmla="*/ 1481177 h 6521712"/>
              <a:gd name="connsiteX41" fmla="*/ 7617481 w 11267524"/>
              <a:gd name="connsiteY41" fmla="*/ 1345150 h 6521712"/>
              <a:gd name="connsiteX42" fmla="*/ 7715722 w 11267524"/>
              <a:gd name="connsiteY42" fmla="*/ 1178896 h 6521712"/>
              <a:gd name="connsiteX43" fmla="*/ 7738393 w 11267524"/>
              <a:gd name="connsiteY43" fmla="*/ 1103326 h 6521712"/>
              <a:gd name="connsiteX44" fmla="*/ 8055788 w 11267524"/>
              <a:gd name="connsiteY44" fmla="*/ 899286 h 6521712"/>
              <a:gd name="connsiteX45" fmla="*/ 8033117 w 11267524"/>
              <a:gd name="connsiteY45" fmla="*/ 785930 h 6521712"/>
              <a:gd name="connsiteX46" fmla="*/ 8123801 w 11267524"/>
              <a:gd name="connsiteY46" fmla="*/ 717917 h 6521712"/>
              <a:gd name="connsiteX47" fmla="*/ 8320284 w 11267524"/>
              <a:gd name="connsiteY47" fmla="*/ 846387 h 6521712"/>
              <a:gd name="connsiteX48" fmla="*/ 8554552 w 11267524"/>
              <a:gd name="connsiteY48" fmla="*/ 906843 h 6521712"/>
              <a:gd name="connsiteX49" fmla="*/ 8698135 w 11267524"/>
              <a:gd name="connsiteY49" fmla="*/ 559220 h 6521712"/>
              <a:gd name="connsiteX50" fmla="*/ 8486538 w 11267524"/>
              <a:gd name="connsiteY50" fmla="*/ 460978 h 6521712"/>
              <a:gd name="connsiteX51" fmla="*/ 8403411 w 11267524"/>
              <a:gd name="connsiteY51" fmla="*/ 536549 h 6521712"/>
              <a:gd name="connsiteX52" fmla="*/ 8342955 w 11267524"/>
              <a:gd name="connsiteY52" fmla="*/ 619676 h 6521712"/>
              <a:gd name="connsiteX53" fmla="*/ 8259828 w 11267524"/>
              <a:gd name="connsiteY53" fmla="*/ 604562 h 6521712"/>
              <a:gd name="connsiteX54" fmla="*/ 8176700 w 11267524"/>
              <a:gd name="connsiteY54" fmla="*/ 521435 h 6521712"/>
              <a:gd name="connsiteX55" fmla="*/ 8108687 w 11267524"/>
              <a:gd name="connsiteY55" fmla="*/ 423193 h 6521712"/>
              <a:gd name="connsiteX56" fmla="*/ 8169143 w 11267524"/>
              <a:gd name="connsiteY56" fmla="*/ 340066 h 6521712"/>
              <a:gd name="connsiteX57" fmla="*/ 8191814 w 11267524"/>
              <a:gd name="connsiteY57" fmla="*/ 264496 h 6521712"/>
              <a:gd name="connsiteX58" fmla="*/ 9227127 w 11267524"/>
              <a:gd name="connsiteY58" fmla="*/ 204040 h 6521712"/>
              <a:gd name="connsiteX59" fmla="*/ 9400938 w 11267524"/>
              <a:gd name="connsiteY59" fmla="*/ 302281 h 6521712"/>
              <a:gd name="connsiteX60" fmla="*/ 9461395 w 11267524"/>
              <a:gd name="connsiteY60" fmla="*/ 430750 h 6521712"/>
              <a:gd name="connsiteX61" fmla="*/ 9620092 w 11267524"/>
              <a:gd name="connsiteY61" fmla="*/ 377851 h 6521712"/>
              <a:gd name="connsiteX62" fmla="*/ 9552079 w 11267524"/>
              <a:gd name="connsiteY62" fmla="*/ 249382 h 6521712"/>
              <a:gd name="connsiteX63" fmla="*/ 9657877 w 11267524"/>
              <a:gd name="connsiteY63" fmla="*/ 113355 h 6521712"/>
              <a:gd name="connsiteX64" fmla="*/ 9733448 w 11267524"/>
              <a:gd name="connsiteY64" fmla="*/ 113355 h 6521712"/>
              <a:gd name="connsiteX65" fmla="*/ 9892145 w 11267524"/>
              <a:gd name="connsiteY65" fmla="*/ 37785 h 6521712"/>
              <a:gd name="connsiteX66" fmla="*/ 9922373 w 11267524"/>
              <a:gd name="connsiteY66" fmla="*/ 0 h 6521712"/>
              <a:gd name="connsiteX67" fmla="*/ 10050843 w 11267524"/>
              <a:gd name="connsiteY67" fmla="*/ 105798 h 6521712"/>
              <a:gd name="connsiteX68" fmla="*/ 10655405 w 11267524"/>
              <a:gd name="connsiteY68" fmla="*/ 158697 h 6521712"/>
              <a:gd name="connsiteX69" fmla="*/ 10783874 w 11267524"/>
              <a:gd name="connsiteY69" fmla="*/ 52899 h 6521712"/>
              <a:gd name="connsiteX70" fmla="*/ 10791431 w 11267524"/>
              <a:gd name="connsiteY70" fmla="*/ 211597 h 6521712"/>
              <a:gd name="connsiteX71" fmla="*/ 10776317 w 11267524"/>
              <a:gd name="connsiteY71" fmla="*/ 347623 h 6521712"/>
              <a:gd name="connsiteX72" fmla="*/ 10821659 w 11267524"/>
              <a:gd name="connsiteY72" fmla="*/ 415636 h 6521712"/>
              <a:gd name="connsiteX73" fmla="*/ 11093712 w 11267524"/>
              <a:gd name="connsiteY73" fmla="*/ 332509 h 6521712"/>
              <a:gd name="connsiteX74" fmla="*/ 11267524 w 11267524"/>
              <a:gd name="connsiteY74" fmla="*/ 408079 h 6521712"/>
              <a:gd name="connsiteX75" fmla="*/ 11071041 w 11267524"/>
              <a:gd name="connsiteY75" fmla="*/ 770816 h 6521712"/>
              <a:gd name="connsiteX76" fmla="*/ 10950129 w 11267524"/>
              <a:gd name="connsiteY76" fmla="*/ 665018 h 6521712"/>
              <a:gd name="connsiteX77" fmla="*/ 11018142 w 11267524"/>
              <a:gd name="connsiteY77" fmla="*/ 801045 h 6521712"/>
              <a:gd name="connsiteX78" fmla="*/ 11003028 w 11267524"/>
              <a:gd name="connsiteY78" fmla="*/ 899286 h 6521712"/>
              <a:gd name="connsiteX79" fmla="*/ 10950129 w 11267524"/>
              <a:gd name="connsiteY79" fmla="*/ 1088211 h 6521712"/>
              <a:gd name="connsiteX80" fmla="*/ 10678076 w 11267524"/>
              <a:gd name="connsiteY80" fmla="*/ 1118440 h 6521712"/>
              <a:gd name="connsiteX81" fmla="*/ 10466479 w 11267524"/>
              <a:gd name="connsiteY81" fmla="*/ 1284694 h 6521712"/>
              <a:gd name="connsiteX82" fmla="*/ 10610062 w 11267524"/>
              <a:gd name="connsiteY82" fmla="*/ 1503848 h 6521712"/>
              <a:gd name="connsiteX83" fmla="*/ 10602505 w 11267524"/>
              <a:gd name="connsiteY83" fmla="*/ 2335121 h 6521712"/>
              <a:gd name="connsiteX84" fmla="*/ 10466479 w 11267524"/>
              <a:gd name="connsiteY84" fmla="*/ 2516489 h 6521712"/>
              <a:gd name="connsiteX85" fmla="*/ 10489150 w 11267524"/>
              <a:gd name="connsiteY85" fmla="*/ 2788542 h 6521712"/>
              <a:gd name="connsiteX86" fmla="*/ 10564720 w 11267524"/>
              <a:gd name="connsiteY86" fmla="*/ 2909454 h 6521712"/>
              <a:gd name="connsiteX87" fmla="*/ 10413580 w 11267524"/>
              <a:gd name="connsiteY87" fmla="*/ 3045481 h 6521712"/>
              <a:gd name="connsiteX88" fmla="*/ 10889672 w 11267524"/>
              <a:gd name="connsiteY88" fmla="*/ 3128608 h 6521712"/>
              <a:gd name="connsiteX89" fmla="*/ 10935014 w 11267524"/>
              <a:gd name="connsiteY89" fmla="*/ 3272192 h 6521712"/>
              <a:gd name="connsiteX90" fmla="*/ 10836773 w 11267524"/>
              <a:gd name="connsiteY90" fmla="*/ 3377990 h 6521712"/>
              <a:gd name="connsiteX91" fmla="*/ 10874558 w 11267524"/>
              <a:gd name="connsiteY91" fmla="*/ 3740727 h 6521712"/>
              <a:gd name="connsiteX92" fmla="*/ 11214624 w 11267524"/>
              <a:gd name="connsiteY92" fmla="*/ 3725613 h 6521712"/>
              <a:gd name="connsiteX93" fmla="*/ 11161725 w 11267524"/>
              <a:gd name="connsiteY93" fmla="*/ 3937210 h 6521712"/>
              <a:gd name="connsiteX94" fmla="*/ 11116383 w 11267524"/>
              <a:gd name="connsiteY94" fmla="*/ 3944767 h 6521712"/>
              <a:gd name="connsiteX95" fmla="*/ 11033256 w 11267524"/>
              <a:gd name="connsiteY95" fmla="*/ 3899425 h 6521712"/>
              <a:gd name="connsiteX96" fmla="*/ 10995471 w 11267524"/>
              <a:gd name="connsiteY96" fmla="*/ 4163921 h 6521712"/>
              <a:gd name="connsiteX97" fmla="*/ 10935014 w 11267524"/>
              <a:gd name="connsiteY97" fmla="*/ 4171478 h 6521712"/>
              <a:gd name="connsiteX98" fmla="*/ 11010585 w 11267524"/>
              <a:gd name="connsiteY98" fmla="*/ 4231934 h 6521712"/>
              <a:gd name="connsiteX99" fmla="*/ 10723418 w 11267524"/>
              <a:gd name="connsiteY99" fmla="*/ 4216820 h 6521712"/>
              <a:gd name="connsiteX100" fmla="*/ 10814102 w 11267524"/>
              <a:gd name="connsiteY100" fmla="*/ 4299947 h 6521712"/>
              <a:gd name="connsiteX101" fmla="*/ 10927457 w 11267524"/>
              <a:gd name="connsiteY101" fmla="*/ 4367960 h 6521712"/>
              <a:gd name="connsiteX102" fmla="*/ 10738532 w 11267524"/>
              <a:gd name="connsiteY102" fmla="*/ 4587114 h 6521712"/>
              <a:gd name="connsiteX103" fmla="*/ 10829216 w 11267524"/>
              <a:gd name="connsiteY103" fmla="*/ 4617342 h 6521712"/>
              <a:gd name="connsiteX104" fmla="*/ 10587391 w 11267524"/>
              <a:gd name="connsiteY104" fmla="*/ 4730697 h 6521712"/>
              <a:gd name="connsiteX105" fmla="*/ 10194426 w 11267524"/>
              <a:gd name="connsiteY105" fmla="*/ 4828939 h 6521712"/>
              <a:gd name="connsiteX106" fmla="*/ 10149084 w 11267524"/>
              <a:gd name="connsiteY106" fmla="*/ 4791154 h 6521712"/>
              <a:gd name="connsiteX107" fmla="*/ 10035729 w 11267524"/>
              <a:gd name="connsiteY107" fmla="*/ 5025421 h 6521712"/>
              <a:gd name="connsiteX108" fmla="*/ 9929930 w 11267524"/>
              <a:gd name="connsiteY108" fmla="*/ 5116106 h 6521712"/>
              <a:gd name="connsiteX109" fmla="*/ 9665434 w 11267524"/>
              <a:gd name="connsiteY109" fmla="*/ 5108549 h 6521712"/>
              <a:gd name="connsiteX110" fmla="*/ 9249798 w 11267524"/>
              <a:gd name="connsiteY110" fmla="*/ 4881838 h 6521712"/>
              <a:gd name="connsiteX111" fmla="*/ 9128886 w 11267524"/>
              <a:gd name="connsiteY111" fmla="*/ 4987636 h 6521712"/>
              <a:gd name="connsiteX112" fmla="*/ 9075986 w 11267524"/>
              <a:gd name="connsiteY112" fmla="*/ 4942294 h 6521712"/>
              <a:gd name="connsiteX113" fmla="*/ 9015530 w 11267524"/>
              <a:gd name="connsiteY113" fmla="*/ 5017864 h 6521712"/>
              <a:gd name="connsiteX114" fmla="*/ 8864390 w 11267524"/>
              <a:gd name="connsiteY114" fmla="*/ 4972522 h 6521712"/>
              <a:gd name="connsiteX115" fmla="*/ 8758591 w 11267524"/>
              <a:gd name="connsiteY115" fmla="*/ 4912066 h 6521712"/>
              <a:gd name="connsiteX116" fmla="*/ 8690578 w 11267524"/>
              <a:gd name="connsiteY116" fmla="*/ 4889395 h 6521712"/>
              <a:gd name="connsiteX117" fmla="*/ 8486538 w 11267524"/>
              <a:gd name="connsiteY117" fmla="*/ 4670241 h 6521712"/>
              <a:gd name="connsiteX118" fmla="*/ 8395854 w 11267524"/>
              <a:gd name="connsiteY118" fmla="*/ 4640013 h 6521712"/>
              <a:gd name="connsiteX119" fmla="*/ 8229600 w 11267524"/>
              <a:gd name="connsiteY119" fmla="*/ 4503987 h 6521712"/>
              <a:gd name="connsiteX120" fmla="*/ 7995332 w 11267524"/>
              <a:gd name="connsiteY120" fmla="*/ 4481316 h 6521712"/>
              <a:gd name="connsiteX121" fmla="*/ 7949990 w 11267524"/>
              <a:gd name="connsiteY121" fmla="*/ 4549329 h 6521712"/>
              <a:gd name="connsiteX122" fmla="*/ 7927319 w 11267524"/>
              <a:gd name="connsiteY122" fmla="*/ 4624899 h 6521712"/>
              <a:gd name="connsiteX123" fmla="*/ 7806406 w 11267524"/>
              <a:gd name="connsiteY123" fmla="*/ 4609785 h 6521712"/>
              <a:gd name="connsiteX124" fmla="*/ 7708165 w 11267524"/>
              <a:gd name="connsiteY124" fmla="*/ 4556886 h 6521712"/>
              <a:gd name="connsiteX125" fmla="*/ 7541910 w 11267524"/>
              <a:gd name="connsiteY125" fmla="*/ 4466202 h 6521712"/>
              <a:gd name="connsiteX126" fmla="*/ 7451226 w 11267524"/>
              <a:gd name="connsiteY126" fmla="*/ 4330175 h 6521712"/>
              <a:gd name="connsiteX127" fmla="*/ 7352985 w 11267524"/>
              <a:gd name="connsiteY127" fmla="*/ 4458645 h 6521712"/>
              <a:gd name="connsiteX128" fmla="*/ 7315200 w 11267524"/>
              <a:gd name="connsiteY128" fmla="*/ 4564443 h 6521712"/>
              <a:gd name="connsiteX129" fmla="*/ 7164059 w 11267524"/>
              <a:gd name="connsiteY129" fmla="*/ 4624899 h 6521712"/>
              <a:gd name="connsiteX130" fmla="*/ 7118717 w 11267524"/>
              <a:gd name="connsiteY130" fmla="*/ 4806268 h 6521712"/>
              <a:gd name="connsiteX131" fmla="*/ 7118717 w 11267524"/>
              <a:gd name="connsiteY131" fmla="*/ 4942294 h 6521712"/>
              <a:gd name="connsiteX132" fmla="*/ 6982690 w 11267524"/>
              <a:gd name="connsiteY132" fmla="*/ 5085878 h 6521712"/>
              <a:gd name="connsiteX133" fmla="*/ 6914677 w 11267524"/>
              <a:gd name="connsiteY133" fmla="*/ 4934737 h 6521712"/>
              <a:gd name="connsiteX134" fmla="*/ 6491484 w 11267524"/>
              <a:gd name="connsiteY134" fmla="*/ 4851610 h 6521712"/>
              <a:gd name="connsiteX135" fmla="*/ 6491484 w 11267524"/>
              <a:gd name="connsiteY135" fmla="*/ 4745811 h 6521712"/>
              <a:gd name="connsiteX136" fmla="*/ 6423471 w 11267524"/>
              <a:gd name="connsiteY136" fmla="*/ 4670241 h 6521712"/>
              <a:gd name="connsiteX137" fmla="*/ 6211874 w 11267524"/>
              <a:gd name="connsiteY137" fmla="*/ 4451088 h 6521712"/>
              <a:gd name="connsiteX138" fmla="*/ 5939821 w 11267524"/>
              <a:gd name="connsiteY138" fmla="*/ 4451088 h 6521712"/>
              <a:gd name="connsiteX139" fmla="*/ 5803795 w 11267524"/>
              <a:gd name="connsiteY139" fmla="*/ 4632456 h 6521712"/>
              <a:gd name="connsiteX140" fmla="*/ 5425943 w 11267524"/>
              <a:gd name="connsiteY140" fmla="*/ 4496430 h 6521712"/>
              <a:gd name="connsiteX141" fmla="*/ 5403272 w 11267524"/>
              <a:gd name="connsiteY141" fmla="*/ 4768483 h 6521712"/>
              <a:gd name="connsiteX142" fmla="*/ 5456171 w 11267524"/>
              <a:gd name="connsiteY142" fmla="*/ 4866724 h 6521712"/>
              <a:gd name="connsiteX143" fmla="*/ 5365487 w 11267524"/>
              <a:gd name="connsiteY143" fmla="*/ 4919623 h 6521712"/>
              <a:gd name="connsiteX144" fmla="*/ 5312588 w 11267524"/>
              <a:gd name="connsiteY144" fmla="*/ 5100992 h 6521712"/>
              <a:gd name="connsiteX145" fmla="*/ 5116105 w 11267524"/>
              <a:gd name="connsiteY145" fmla="*/ 5244575 h 6521712"/>
              <a:gd name="connsiteX146" fmla="*/ 5070763 w 11267524"/>
              <a:gd name="connsiteY146" fmla="*/ 5357930 h 6521712"/>
              <a:gd name="connsiteX147" fmla="*/ 4813824 w 11267524"/>
              <a:gd name="connsiteY147" fmla="*/ 5131220 h 6521712"/>
              <a:gd name="connsiteX148" fmla="*/ 4624899 w 11267524"/>
              <a:gd name="connsiteY148" fmla="*/ 5153891 h 6521712"/>
              <a:gd name="connsiteX149" fmla="*/ 4594671 w 11267524"/>
              <a:gd name="connsiteY149" fmla="*/ 5410830 h 6521712"/>
              <a:gd name="connsiteX150" fmla="*/ 4239490 w 11267524"/>
              <a:gd name="connsiteY150" fmla="*/ 5690440 h 6521712"/>
              <a:gd name="connsiteX151" fmla="*/ 4269719 w 11267524"/>
              <a:gd name="connsiteY151" fmla="*/ 5894479 h 6521712"/>
              <a:gd name="connsiteX152" fmla="*/ 3770955 w 11267524"/>
              <a:gd name="connsiteY152" fmla="*/ 5992721 h 6521712"/>
              <a:gd name="connsiteX153" fmla="*/ 3476231 w 11267524"/>
              <a:gd name="connsiteY153" fmla="*/ 5834023 h 6521712"/>
              <a:gd name="connsiteX154" fmla="*/ 3340205 w 11267524"/>
              <a:gd name="connsiteY154" fmla="*/ 5962492 h 6521712"/>
              <a:gd name="connsiteX155" fmla="*/ 3347762 w 11267524"/>
              <a:gd name="connsiteY155" fmla="*/ 6053177 h 6521712"/>
              <a:gd name="connsiteX156" fmla="*/ 3302419 w 11267524"/>
              <a:gd name="connsiteY156" fmla="*/ 6128747 h 6521712"/>
              <a:gd name="connsiteX157" fmla="*/ 3461117 w 11267524"/>
              <a:gd name="connsiteY157" fmla="*/ 6347901 h 6521712"/>
              <a:gd name="connsiteX158" fmla="*/ 3400661 w 11267524"/>
              <a:gd name="connsiteY158" fmla="*/ 6408357 h 6521712"/>
              <a:gd name="connsiteX159" fmla="*/ 3400661 w 11267524"/>
              <a:gd name="connsiteY159" fmla="*/ 6453699 h 6521712"/>
              <a:gd name="connsiteX160" fmla="*/ 3287305 w 11267524"/>
              <a:gd name="connsiteY160" fmla="*/ 6521712 h 6521712"/>
              <a:gd name="connsiteX161" fmla="*/ 2682743 w 11267524"/>
              <a:gd name="connsiteY161" fmla="*/ 6514155 h 6521712"/>
              <a:gd name="connsiteX162" fmla="*/ 2592059 w 11267524"/>
              <a:gd name="connsiteY162" fmla="*/ 6461256 h 6521712"/>
              <a:gd name="connsiteX163" fmla="*/ 2592059 w 11267524"/>
              <a:gd name="connsiteY163" fmla="*/ 6325230 h 6521712"/>
              <a:gd name="connsiteX164" fmla="*/ 2539160 w 11267524"/>
              <a:gd name="connsiteY164" fmla="*/ 6302559 h 6521712"/>
              <a:gd name="connsiteX165" fmla="*/ 2478704 w 11267524"/>
              <a:gd name="connsiteY165" fmla="*/ 6226988 h 6521712"/>
              <a:gd name="connsiteX166" fmla="*/ 2168866 w 11267524"/>
              <a:gd name="connsiteY166" fmla="*/ 6136304 h 6521712"/>
              <a:gd name="connsiteX167" fmla="*/ 2214208 w 11267524"/>
              <a:gd name="connsiteY167" fmla="*/ 6083405 h 6521712"/>
              <a:gd name="connsiteX168" fmla="*/ 2146195 w 11267524"/>
              <a:gd name="connsiteY168" fmla="*/ 5985164 h 6521712"/>
              <a:gd name="connsiteX169" fmla="*/ 1783457 w 11267524"/>
              <a:gd name="connsiteY169" fmla="*/ 5803795 h 6521712"/>
              <a:gd name="connsiteX170" fmla="*/ 1775900 w 11267524"/>
              <a:gd name="connsiteY170" fmla="*/ 5713111 h 6521712"/>
              <a:gd name="connsiteX171" fmla="*/ 1209124 w 11267524"/>
              <a:gd name="connsiteY171" fmla="*/ 5607312 h 6521712"/>
              <a:gd name="connsiteX172" fmla="*/ 778373 w 11267524"/>
              <a:gd name="connsiteY172" fmla="*/ 5675326 h 6521712"/>
              <a:gd name="connsiteX173" fmla="*/ 574333 w 11267524"/>
              <a:gd name="connsiteY173" fmla="*/ 5320145 h 6521712"/>
              <a:gd name="connsiteX174" fmla="*/ 385408 w 11267524"/>
              <a:gd name="connsiteY174" fmla="*/ 5320145 h 6521712"/>
              <a:gd name="connsiteX175" fmla="*/ 0 w 11267524"/>
              <a:gd name="connsiteY175" fmla="*/ 5388159 h 6521712"/>
              <a:gd name="connsiteX176" fmla="*/ 226710 w 11267524"/>
              <a:gd name="connsiteY176" fmla="*/ 4624899 h 6521712"/>
              <a:gd name="connsiteX177" fmla="*/ 513877 w 11267524"/>
              <a:gd name="connsiteY177" fmla="*/ 4655127 h 6521712"/>
              <a:gd name="connsiteX178" fmla="*/ 672575 w 11267524"/>
              <a:gd name="connsiteY178" fmla="*/ 4564443 h 6521712"/>
              <a:gd name="connsiteX179" fmla="*/ 612119 w 11267524"/>
              <a:gd name="connsiteY179" fmla="*/ 4413302 h 6521712"/>
              <a:gd name="connsiteX180" fmla="*/ 453421 w 11267524"/>
              <a:gd name="connsiteY180" fmla="*/ 4315061 h 6521712"/>
              <a:gd name="connsiteX181" fmla="*/ 513877 w 11267524"/>
              <a:gd name="connsiteY181" fmla="*/ 4058122 h 6521712"/>
              <a:gd name="connsiteX182" fmla="*/ 438307 w 11267524"/>
              <a:gd name="connsiteY182" fmla="*/ 3642486 h 6521712"/>
              <a:gd name="connsiteX183" fmla="*/ 513877 w 11267524"/>
              <a:gd name="connsiteY183" fmla="*/ 3551802 h 6521712"/>
              <a:gd name="connsiteX184" fmla="*/ 627233 w 11267524"/>
              <a:gd name="connsiteY184" fmla="*/ 3566916 h 6521712"/>
              <a:gd name="connsiteX185" fmla="*/ 808601 w 11267524"/>
              <a:gd name="connsiteY185" fmla="*/ 3861640 h 6521712"/>
              <a:gd name="connsiteX186" fmla="*/ 899286 w 11267524"/>
              <a:gd name="connsiteY186" fmla="*/ 3786069 h 6521712"/>
              <a:gd name="connsiteX187" fmla="*/ 944628 w 11267524"/>
              <a:gd name="connsiteY187" fmla="*/ 3634929 h 6521712"/>
              <a:gd name="connsiteX188" fmla="*/ 1095768 w 11267524"/>
              <a:gd name="connsiteY188" fmla="*/ 3393104 h 6521712"/>
              <a:gd name="connsiteX189" fmla="*/ 1458505 w 11267524"/>
              <a:gd name="connsiteY189" fmla="*/ 3551802 h 6521712"/>
              <a:gd name="connsiteX190" fmla="*/ 1654988 w 11267524"/>
              <a:gd name="connsiteY190" fmla="*/ 3498902 h 6521712"/>
              <a:gd name="connsiteX191" fmla="*/ 1889256 w 11267524"/>
              <a:gd name="connsiteY191" fmla="*/ 3498902 h 6521712"/>
              <a:gd name="connsiteX192" fmla="*/ 1843914 w 11267524"/>
              <a:gd name="connsiteY192" fmla="*/ 3287306 h 6521712"/>
              <a:gd name="connsiteX193" fmla="*/ 2070624 w 11267524"/>
              <a:gd name="connsiteY193" fmla="*/ 3143722 h 6521712"/>
              <a:gd name="connsiteX194" fmla="*/ 2652515 w 11267524"/>
              <a:gd name="connsiteY194" fmla="*/ 3189064 h 6521712"/>
              <a:gd name="connsiteX195" fmla="*/ 3476231 w 11267524"/>
              <a:gd name="connsiteY195" fmla="*/ 3415775 h 6521712"/>
              <a:gd name="connsiteX196" fmla="*/ 3491345 w 11267524"/>
              <a:gd name="connsiteY196" fmla="*/ 3332648 h 6521712"/>
              <a:gd name="connsiteX197" fmla="*/ 3498902 w 11267524"/>
              <a:gd name="connsiteY197" fmla="*/ 3166393 h 6521712"/>
              <a:gd name="connsiteX198" fmla="*/ 3173950 w 11267524"/>
              <a:gd name="connsiteY198" fmla="*/ 3098380 h 6521712"/>
              <a:gd name="connsiteX199" fmla="*/ 3083266 w 11267524"/>
              <a:gd name="connsiteY199" fmla="*/ 2758314 h 6521712"/>
              <a:gd name="connsiteX200" fmla="*/ 2629844 w 11267524"/>
              <a:gd name="connsiteY200" fmla="*/ 2599616 h 6521712"/>
              <a:gd name="connsiteX201" fmla="*/ 2395576 w 11267524"/>
              <a:gd name="connsiteY201" fmla="*/ 2712972 h 6521712"/>
              <a:gd name="connsiteX202" fmla="*/ 1798571 w 11267524"/>
              <a:gd name="connsiteY202" fmla="*/ 2607173 h 6521712"/>
              <a:gd name="connsiteX203" fmla="*/ 1738115 w 11267524"/>
              <a:gd name="connsiteY203" fmla="*/ 2508932 h 6521712"/>
              <a:gd name="connsiteX204" fmla="*/ 1662545 w 11267524"/>
              <a:gd name="connsiteY204" fmla="*/ 2471147 h 6521712"/>
              <a:gd name="connsiteX205" fmla="*/ 1518962 w 11267524"/>
              <a:gd name="connsiteY205" fmla="*/ 2304892 h 6521712"/>
              <a:gd name="connsiteX206" fmla="*/ 1420720 w 11267524"/>
              <a:gd name="connsiteY206" fmla="*/ 2312450 h 6521712"/>
              <a:gd name="connsiteX207" fmla="*/ 1239352 w 11267524"/>
              <a:gd name="connsiteY207" fmla="*/ 2221765 h 6521712"/>
              <a:gd name="connsiteX208" fmla="*/ 974856 w 11267524"/>
              <a:gd name="connsiteY208" fmla="*/ 1775901 h 6521712"/>
              <a:gd name="connsiteX209" fmla="*/ 1269580 w 11267524"/>
              <a:gd name="connsiteY209" fmla="*/ 2032840 h 6521712"/>
              <a:gd name="connsiteX210" fmla="*/ 1277137 w 11267524"/>
              <a:gd name="connsiteY210" fmla="*/ 1957269 h 6521712"/>
              <a:gd name="connsiteX211" fmla="*/ 997527 w 11267524"/>
              <a:gd name="connsiteY211" fmla="*/ 1579418 h 6521712"/>
              <a:gd name="connsiteX212" fmla="*/ 929514 w 11267524"/>
              <a:gd name="connsiteY212" fmla="*/ 1654988 h 6521712"/>
              <a:gd name="connsiteX213" fmla="*/ 634790 w 11267524"/>
              <a:gd name="connsiteY213" fmla="*/ 1904370 h 6521712"/>
              <a:gd name="connsiteX214" fmla="*/ 385408 w 11267524"/>
              <a:gd name="connsiteY214" fmla="*/ 1911927 h 6521712"/>
              <a:gd name="connsiteX215" fmla="*/ 90684 w 11267524"/>
              <a:gd name="connsiteY215" fmla="*/ 1791015 h 65217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</a:cxnLst>
            <a:rect l="l" t="t" r="r" b="b"/>
            <a:pathLst>
              <a:path w="11267524" h="6521712">
                <a:moveTo>
                  <a:pt x="90684" y="1791015"/>
                </a:moveTo>
                <a:lnTo>
                  <a:pt x="1141110" y="876615"/>
                </a:lnTo>
                <a:lnTo>
                  <a:pt x="1262023" y="914400"/>
                </a:lnTo>
                <a:lnTo>
                  <a:pt x="1337593" y="733031"/>
                </a:lnTo>
                <a:lnTo>
                  <a:pt x="2199094" y="90684"/>
                </a:lnTo>
                <a:lnTo>
                  <a:pt x="2380462" y="151140"/>
                </a:lnTo>
                <a:lnTo>
                  <a:pt x="2395576" y="173811"/>
                </a:lnTo>
                <a:lnTo>
                  <a:pt x="2524046" y="188926"/>
                </a:lnTo>
                <a:lnTo>
                  <a:pt x="2599616" y="370294"/>
                </a:lnTo>
                <a:lnTo>
                  <a:pt x="3015252" y="324952"/>
                </a:lnTo>
                <a:lnTo>
                  <a:pt x="3869196" y="989970"/>
                </a:lnTo>
                <a:lnTo>
                  <a:pt x="4073236" y="1012641"/>
                </a:lnTo>
                <a:lnTo>
                  <a:pt x="4103464" y="1110883"/>
                </a:lnTo>
                <a:lnTo>
                  <a:pt x="3952324" y="1345150"/>
                </a:lnTo>
                <a:lnTo>
                  <a:pt x="4005223" y="1639874"/>
                </a:lnTo>
                <a:lnTo>
                  <a:pt x="4254605" y="1753230"/>
                </a:lnTo>
                <a:lnTo>
                  <a:pt x="4254605" y="1859028"/>
                </a:lnTo>
                <a:lnTo>
                  <a:pt x="4367960" y="1911927"/>
                </a:lnTo>
                <a:lnTo>
                  <a:pt x="4360403" y="2093296"/>
                </a:lnTo>
                <a:lnTo>
                  <a:pt x="4511543" y="2297335"/>
                </a:lnTo>
                <a:lnTo>
                  <a:pt x="4655127" y="2667630"/>
                </a:lnTo>
                <a:lnTo>
                  <a:pt x="4760925" y="2758314"/>
                </a:lnTo>
                <a:lnTo>
                  <a:pt x="4828938" y="2758314"/>
                </a:lnTo>
                <a:lnTo>
                  <a:pt x="4776039" y="2969911"/>
                </a:lnTo>
                <a:lnTo>
                  <a:pt x="4828938" y="3037924"/>
                </a:lnTo>
                <a:lnTo>
                  <a:pt x="4670241" y="3234407"/>
                </a:lnTo>
                <a:lnTo>
                  <a:pt x="4798710" y="3340205"/>
                </a:lnTo>
                <a:lnTo>
                  <a:pt x="5410829" y="3121051"/>
                </a:lnTo>
                <a:lnTo>
                  <a:pt x="5357930" y="2939683"/>
                </a:lnTo>
                <a:lnTo>
                  <a:pt x="5705553" y="2448476"/>
                </a:lnTo>
                <a:lnTo>
                  <a:pt x="6272330" y="2592059"/>
                </a:lnTo>
                <a:lnTo>
                  <a:pt x="6567054" y="2826327"/>
                </a:lnTo>
                <a:lnTo>
                  <a:pt x="6944905" y="2546717"/>
                </a:lnTo>
                <a:lnTo>
                  <a:pt x="6892006" y="2282221"/>
                </a:lnTo>
                <a:lnTo>
                  <a:pt x="6967576" y="2214208"/>
                </a:lnTo>
                <a:lnTo>
                  <a:pt x="7020476" y="2131081"/>
                </a:lnTo>
                <a:lnTo>
                  <a:pt x="6922234" y="1843914"/>
                </a:lnTo>
                <a:lnTo>
                  <a:pt x="6982690" y="1821243"/>
                </a:lnTo>
                <a:lnTo>
                  <a:pt x="7201844" y="1934598"/>
                </a:lnTo>
                <a:lnTo>
                  <a:pt x="7398327" y="1586975"/>
                </a:lnTo>
                <a:lnTo>
                  <a:pt x="7330314" y="1481177"/>
                </a:lnTo>
                <a:lnTo>
                  <a:pt x="7617481" y="1345150"/>
                </a:lnTo>
                <a:lnTo>
                  <a:pt x="7715722" y="1178896"/>
                </a:lnTo>
                <a:lnTo>
                  <a:pt x="7738393" y="1103326"/>
                </a:lnTo>
                <a:lnTo>
                  <a:pt x="8055788" y="899286"/>
                </a:lnTo>
                <a:lnTo>
                  <a:pt x="8033117" y="785930"/>
                </a:lnTo>
                <a:lnTo>
                  <a:pt x="8123801" y="717917"/>
                </a:lnTo>
                <a:lnTo>
                  <a:pt x="8320284" y="846387"/>
                </a:lnTo>
                <a:lnTo>
                  <a:pt x="8554552" y="906843"/>
                </a:lnTo>
                <a:lnTo>
                  <a:pt x="8698135" y="559220"/>
                </a:lnTo>
                <a:lnTo>
                  <a:pt x="8486538" y="460978"/>
                </a:lnTo>
                <a:lnTo>
                  <a:pt x="8403411" y="536549"/>
                </a:lnTo>
                <a:lnTo>
                  <a:pt x="8342955" y="619676"/>
                </a:lnTo>
                <a:lnTo>
                  <a:pt x="8259828" y="604562"/>
                </a:lnTo>
                <a:lnTo>
                  <a:pt x="8176700" y="521435"/>
                </a:lnTo>
                <a:lnTo>
                  <a:pt x="8108687" y="423193"/>
                </a:lnTo>
                <a:lnTo>
                  <a:pt x="8169143" y="340066"/>
                </a:lnTo>
                <a:lnTo>
                  <a:pt x="8191814" y="264496"/>
                </a:lnTo>
                <a:lnTo>
                  <a:pt x="9227127" y="204040"/>
                </a:lnTo>
                <a:lnTo>
                  <a:pt x="9400938" y="302281"/>
                </a:lnTo>
                <a:lnTo>
                  <a:pt x="9461395" y="430750"/>
                </a:lnTo>
                <a:lnTo>
                  <a:pt x="9620092" y="377851"/>
                </a:lnTo>
                <a:lnTo>
                  <a:pt x="9552079" y="249382"/>
                </a:lnTo>
                <a:lnTo>
                  <a:pt x="9657877" y="113355"/>
                </a:lnTo>
                <a:lnTo>
                  <a:pt x="9733448" y="113355"/>
                </a:lnTo>
                <a:lnTo>
                  <a:pt x="9892145" y="37785"/>
                </a:lnTo>
                <a:lnTo>
                  <a:pt x="9922373" y="0"/>
                </a:lnTo>
                <a:lnTo>
                  <a:pt x="10050843" y="105798"/>
                </a:lnTo>
                <a:lnTo>
                  <a:pt x="10655405" y="158697"/>
                </a:lnTo>
                <a:lnTo>
                  <a:pt x="10783874" y="52899"/>
                </a:lnTo>
                <a:lnTo>
                  <a:pt x="10791431" y="211597"/>
                </a:lnTo>
                <a:lnTo>
                  <a:pt x="10776317" y="347623"/>
                </a:lnTo>
                <a:lnTo>
                  <a:pt x="10821659" y="415636"/>
                </a:lnTo>
                <a:lnTo>
                  <a:pt x="11093712" y="332509"/>
                </a:lnTo>
                <a:lnTo>
                  <a:pt x="11267524" y="408079"/>
                </a:lnTo>
                <a:lnTo>
                  <a:pt x="11071041" y="770816"/>
                </a:lnTo>
                <a:lnTo>
                  <a:pt x="10950129" y="665018"/>
                </a:lnTo>
                <a:lnTo>
                  <a:pt x="11018142" y="801045"/>
                </a:lnTo>
                <a:lnTo>
                  <a:pt x="11003028" y="899286"/>
                </a:lnTo>
                <a:lnTo>
                  <a:pt x="10950129" y="1088211"/>
                </a:lnTo>
                <a:lnTo>
                  <a:pt x="10678076" y="1118440"/>
                </a:lnTo>
                <a:lnTo>
                  <a:pt x="10466479" y="1284694"/>
                </a:lnTo>
                <a:lnTo>
                  <a:pt x="10610062" y="1503848"/>
                </a:lnTo>
                <a:lnTo>
                  <a:pt x="10602505" y="2335121"/>
                </a:lnTo>
                <a:lnTo>
                  <a:pt x="10466479" y="2516489"/>
                </a:lnTo>
                <a:lnTo>
                  <a:pt x="10489150" y="2788542"/>
                </a:lnTo>
                <a:lnTo>
                  <a:pt x="10564720" y="2909454"/>
                </a:lnTo>
                <a:lnTo>
                  <a:pt x="10413580" y="3045481"/>
                </a:lnTo>
                <a:lnTo>
                  <a:pt x="10889672" y="3128608"/>
                </a:lnTo>
                <a:lnTo>
                  <a:pt x="10935014" y="3272192"/>
                </a:lnTo>
                <a:lnTo>
                  <a:pt x="10836773" y="3377990"/>
                </a:lnTo>
                <a:lnTo>
                  <a:pt x="10874558" y="3740727"/>
                </a:lnTo>
                <a:lnTo>
                  <a:pt x="11214624" y="3725613"/>
                </a:lnTo>
                <a:lnTo>
                  <a:pt x="11161725" y="3937210"/>
                </a:lnTo>
                <a:lnTo>
                  <a:pt x="11116383" y="3944767"/>
                </a:lnTo>
                <a:lnTo>
                  <a:pt x="11033256" y="3899425"/>
                </a:lnTo>
                <a:lnTo>
                  <a:pt x="10995471" y="4163921"/>
                </a:lnTo>
                <a:lnTo>
                  <a:pt x="10935014" y="4171478"/>
                </a:lnTo>
                <a:lnTo>
                  <a:pt x="11010585" y="4231934"/>
                </a:lnTo>
                <a:lnTo>
                  <a:pt x="10723418" y="4216820"/>
                </a:lnTo>
                <a:lnTo>
                  <a:pt x="10814102" y="4299947"/>
                </a:lnTo>
                <a:lnTo>
                  <a:pt x="10927457" y="4367960"/>
                </a:lnTo>
                <a:lnTo>
                  <a:pt x="10738532" y="4587114"/>
                </a:lnTo>
                <a:lnTo>
                  <a:pt x="10829216" y="4617342"/>
                </a:lnTo>
                <a:lnTo>
                  <a:pt x="10587391" y="4730697"/>
                </a:lnTo>
                <a:lnTo>
                  <a:pt x="10194426" y="4828939"/>
                </a:lnTo>
                <a:lnTo>
                  <a:pt x="10149084" y="4791154"/>
                </a:lnTo>
                <a:lnTo>
                  <a:pt x="10035729" y="5025421"/>
                </a:lnTo>
                <a:lnTo>
                  <a:pt x="9929930" y="5116106"/>
                </a:lnTo>
                <a:lnTo>
                  <a:pt x="9665434" y="5108549"/>
                </a:lnTo>
                <a:lnTo>
                  <a:pt x="9249798" y="4881838"/>
                </a:lnTo>
                <a:lnTo>
                  <a:pt x="9128886" y="4987636"/>
                </a:lnTo>
                <a:lnTo>
                  <a:pt x="9075986" y="4942294"/>
                </a:lnTo>
                <a:lnTo>
                  <a:pt x="9015530" y="5017864"/>
                </a:lnTo>
                <a:lnTo>
                  <a:pt x="8864390" y="4972522"/>
                </a:lnTo>
                <a:lnTo>
                  <a:pt x="8758591" y="4912066"/>
                </a:lnTo>
                <a:lnTo>
                  <a:pt x="8690578" y="4889395"/>
                </a:lnTo>
                <a:lnTo>
                  <a:pt x="8486538" y="4670241"/>
                </a:lnTo>
                <a:lnTo>
                  <a:pt x="8395854" y="4640013"/>
                </a:lnTo>
                <a:lnTo>
                  <a:pt x="8229600" y="4503987"/>
                </a:lnTo>
                <a:lnTo>
                  <a:pt x="7995332" y="4481316"/>
                </a:lnTo>
                <a:lnTo>
                  <a:pt x="7949990" y="4549329"/>
                </a:lnTo>
                <a:lnTo>
                  <a:pt x="7927319" y="4624899"/>
                </a:lnTo>
                <a:lnTo>
                  <a:pt x="7806406" y="4609785"/>
                </a:lnTo>
                <a:lnTo>
                  <a:pt x="7708165" y="4556886"/>
                </a:lnTo>
                <a:lnTo>
                  <a:pt x="7541910" y="4466202"/>
                </a:lnTo>
                <a:lnTo>
                  <a:pt x="7451226" y="4330175"/>
                </a:lnTo>
                <a:lnTo>
                  <a:pt x="7352985" y="4458645"/>
                </a:lnTo>
                <a:lnTo>
                  <a:pt x="7315200" y="4564443"/>
                </a:lnTo>
                <a:lnTo>
                  <a:pt x="7164059" y="4624899"/>
                </a:lnTo>
                <a:lnTo>
                  <a:pt x="7118717" y="4806268"/>
                </a:lnTo>
                <a:lnTo>
                  <a:pt x="7118717" y="4942294"/>
                </a:lnTo>
                <a:lnTo>
                  <a:pt x="6982690" y="5085878"/>
                </a:lnTo>
                <a:lnTo>
                  <a:pt x="6914677" y="4934737"/>
                </a:lnTo>
                <a:lnTo>
                  <a:pt x="6491484" y="4851610"/>
                </a:lnTo>
                <a:lnTo>
                  <a:pt x="6491484" y="4745811"/>
                </a:lnTo>
                <a:lnTo>
                  <a:pt x="6423471" y="4670241"/>
                </a:lnTo>
                <a:lnTo>
                  <a:pt x="6211874" y="4451088"/>
                </a:lnTo>
                <a:lnTo>
                  <a:pt x="5939821" y="4451088"/>
                </a:lnTo>
                <a:lnTo>
                  <a:pt x="5803795" y="4632456"/>
                </a:lnTo>
                <a:lnTo>
                  <a:pt x="5425943" y="4496430"/>
                </a:lnTo>
                <a:lnTo>
                  <a:pt x="5403272" y="4768483"/>
                </a:lnTo>
                <a:lnTo>
                  <a:pt x="5456171" y="4866724"/>
                </a:lnTo>
                <a:lnTo>
                  <a:pt x="5365487" y="4919623"/>
                </a:lnTo>
                <a:lnTo>
                  <a:pt x="5312588" y="5100992"/>
                </a:lnTo>
                <a:lnTo>
                  <a:pt x="5116105" y="5244575"/>
                </a:lnTo>
                <a:lnTo>
                  <a:pt x="5070763" y="5357930"/>
                </a:lnTo>
                <a:lnTo>
                  <a:pt x="4813824" y="5131220"/>
                </a:lnTo>
                <a:lnTo>
                  <a:pt x="4624899" y="5153891"/>
                </a:lnTo>
                <a:lnTo>
                  <a:pt x="4594671" y="5410830"/>
                </a:lnTo>
                <a:lnTo>
                  <a:pt x="4239490" y="5690440"/>
                </a:lnTo>
                <a:lnTo>
                  <a:pt x="4269719" y="5894479"/>
                </a:lnTo>
                <a:lnTo>
                  <a:pt x="3770955" y="5992721"/>
                </a:lnTo>
                <a:lnTo>
                  <a:pt x="3476231" y="5834023"/>
                </a:lnTo>
                <a:lnTo>
                  <a:pt x="3340205" y="5962492"/>
                </a:lnTo>
                <a:lnTo>
                  <a:pt x="3347762" y="6053177"/>
                </a:lnTo>
                <a:lnTo>
                  <a:pt x="3302419" y="6128747"/>
                </a:lnTo>
                <a:lnTo>
                  <a:pt x="3461117" y="6347901"/>
                </a:lnTo>
                <a:lnTo>
                  <a:pt x="3400661" y="6408357"/>
                </a:lnTo>
                <a:lnTo>
                  <a:pt x="3400661" y="6453699"/>
                </a:lnTo>
                <a:lnTo>
                  <a:pt x="3287305" y="6521712"/>
                </a:lnTo>
                <a:lnTo>
                  <a:pt x="2682743" y="6514155"/>
                </a:lnTo>
                <a:lnTo>
                  <a:pt x="2592059" y="6461256"/>
                </a:lnTo>
                <a:lnTo>
                  <a:pt x="2592059" y="6325230"/>
                </a:lnTo>
                <a:lnTo>
                  <a:pt x="2539160" y="6302559"/>
                </a:lnTo>
                <a:lnTo>
                  <a:pt x="2478704" y="6226988"/>
                </a:lnTo>
                <a:lnTo>
                  <a:pt x="2168866" y="6136304"/>
                </a:lnTo>
                <a:lnTo>
                  <a:pt x="2214208" y="6083405"/>
                </a:lnTo>
                <a:lnTo>
                  <a:pt x="2146195" y="5985164"/>
                </a:lnTo>
                <a:lnTo>
                  <a:pt x="1783457" y="5803795"/>
                </a:lnTo>
                <a:lnTo>
                  <a:pt x="1775900" y="5713111"/>
                </a:lnTo>
                <a:lnTo>
                  <a:pt x="1209124" y="5607312"/>
                </a:lnTo>
                <a:lnTo>
                  <a:pt x="778373" y="5675326"/>
                </a:lnTo>
                <a:lnTo>
                  <a:pt x="574333" y="5320145"/>
                </a:lnTo>
                <a:lnTo>
                  <a:pt x="385408" y="5320145"/>
                </a:lnTo>
                <a:lnTo>
                  <a:pt x="0" y="5388159"/>
                </a:lnTo>
                <a:lnTo>
                  <a:pt x="226710" y="4624899"/>
                </a:lnTo>
                <a:lnTo>
                  <a:pt x="513877" y="4655127"/>
                </a:lnTo>
                <a:lnTo>
                  <a:pt x="672575" y="4564443"/>
                </a:lnTo>
                <a:lnTo>
                  <a:pt x="612119" y="4413302"/>
                </a:lnTo>
                <a:lnTo>
                  <a:pt x="453421" y="4315061"/>
                </a:lnTo>
                <a:lnTo>
                  <a:pt x="513877" y="4058122"/>
                </a:lnTo>
                <a:lnTo>
                  <a:pt x="438307" y="3642486"/>
                </a:lnTo>
                <a:lnTo>
                  <a:pt x="513877" y="3551802"/>
                </a:lnTo>
                <a:lnTo>
                  <a:pt x="627233" y="3566916"/>
                </a:lnTo>
                <a:lnTo>
                  <a:pt x="808601" y="3861640"/>
                </a:lnTo>
                <a:lnTo>
                  <a:pt x="899286" y="3786069"/>
                </a:lnTo>
                <a:lnTo>
                  <a:pt x="944628" y="3634929"/>
                </a:lnTo>
                <a:lnTo>
                  <a:pt x="1095768" y="3393104"/>
                </a:lnTo>
                <a:lnTo>
                  <a:pt x="1458505" y="3551802"/>
                </a:lnTo>
                <a:lnTo>
                  <a:pt x="1654988" y="3498902"/>
                </a:lnTo>
                <a:lnTo>
                  <a:pt x="1889256" y="3498902"/>
                </a:lnTo>
                <a:lnTo>
                  <a:pt x="1843914" y="3287306"/>
                </a:lnTo>
                <a:lnTo>
                  <a:pt x="2070624" y="3143722"/>
                </a:lnTo>
                <a:lnTo>
                  <a:pt x="2652515" y="3189064"/>
                </a:lnTo>
                <a:lnTo>
                  <a:pt x="3476231" y="3415775"/>
                </a:lnTo>
                <a:lnTo>
                  <a:pt x="3491345" y="3332648"/>
                </a:lnTo>
                <a:lnTo>
                  <a:pt x="3498902" y="3166393"/>
                </a:lnTo>
                <a:lnTo>
                  <a:pt x="3173950" y="3098380"/>
                </a:lnTo>
                <a:lnTo>
                  <a:pt x="3083266" y="2758314"/>
                </a:lnTo>
                <a:lnTo>
                  <a:pt x="2629844" y="2599616"/>
                </a:lnTo>
                <a:lnTo>
                  <a:pt x="2395576" y="2712972"/>
                </a:lnTo>
                <a:lnTo>
                  <a:pt x="1798571" y="2607173"/>
                </a:lnTo>
                <a:lnTo>
                  <a:pt x="1738115" y="2508932"/>
                </a:lnTo>
                <a:lnTo>
                  <a:pt x="1662545" y="2471147"/>
                </a:lnTo>
                <a:lnTo>
                  <a:pt x="1518962" y="2304892"/>
                </a:lnTo>
                <a:lnTo>
                  <a:pt x="1420720" y="2312450"/>
                </a:lnTo>
                <a:lnTo>
                  <a:pt x="1239352" y="2221765"/>
                </a:lnTo>
                <a:lnTo>
                  <a:pt x="974856" y="1775901"/>
                </a:lnTo>
                <a:lnTo>
                  <a:pt x="1269580" y="2032840"/>
                </a:lnTo>
                <a:lnTo>
                  <a:pt x="1277137" y="1957269"/>
                </a:lnTo>
                <a:lnTo>
                  <a:pt x="997527" y="1579418"/>
                </a:lnTo>
                <a:lnTo>
                  <a:pt x="929514" y="1654988"/>
                </a:lnTo>
                <a:lnTo>
                  <a:pt x="634790" y="1904370"/>
                </a:lnTo>
                <a:lnTo>
                  <a:pt x="385408" y="1911927"/>
                </a:lnTo>
                <a:lnTo>
                  <a:pt x="90684" y="1791015"/>
                </a:lnTo>
                <a:close/>
              </a:path>
            </a:pathLst>
          </a:custGeom>
          <a:solidFill>
            <a:srgbClr val="FF0000">
              <a:alpha val="30000"/>
            </a:srgbClr>
          </a:solidFill>
          <a:ln w="508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1" rIns="68580" bIns="34291" anchor="ctr"/>
          <a:lstStyle/>
          <a:p>
            <a:pPr algn="ctr">
              <a:defRPr/>
            </a:pPr>
            <a:endParaRPr lang="ru-RU" sz="1800"/>
          </a:p>
        </p:txBody>
      </p:sp>
      <p:sp>
        <p:nvSpPr>
          <p:cNvPr id="406" name="Полилиния 405"/>
          <p:cNvSpPr/>
          <p:nvPr/>
        </p:nvSpPr>
        <p:spPr>
          <a:xfrm>
            <a:off x="2383041" y="959133"/>
            <a:ext cx="632788" cy="2202290"/>
          </a:xfrm>
          <a:custGeom>
            <a:avLst/>
            <a:gdLst>
              <a:gd name="connsiteX0" fmla="*/ 73814 w 843717"/>
              <a:gd name="connsiteY0" fmla="*/ 0 h 2278743"/>
              <a:gd name="connsiteX1" fmla="*/ 73814 w 843717"/>
              <a:gd name="connsiteY1" fmla="*/ 0 h 2278743"/>
              <a:gd name="connsiteX2" fmla="*/ 88328 w 843717"/>
              <a:gd name="connsiteY2" fmla="*/ 130629 h 2278743"/>
              <a:gd name="connsiteX3" fmla="*/ 102843 w 843717"/>
              <a:gd name="connsiteY3" fmla="*/ 188686 h 2278743"/>
              <a:gd name="connsiteX4" fmla="*/ 44785 w 843717"/>
              <a:gd name="connsiteY4" fmla="*/ 696686 h 2278743"/>
              <a:gd name="connsiteX5" fmla="*/ 59300 w 843717"/>
              <a:gd name="connsiteY5" fmla="*/ 856343 h 2278743"/>
              <a:gd name="connsiteX6" fmla="*/ 88328 w 843717"/>
              <a:gd name="connsiteY6" fmla="*/ 1161143 h 2278743"/>
              <a:gd name="connsiteX7" fmla="*/ 131871 w 843717"/>
              <a:gd name="connsiteY7" fmla="*/ 1190172 h 2278743"/>
              <a:gd name="connsiteX8" fmla="*/ 102843 w 843717"/>
              <a:gd name="connsiteY8" fmla="*/ 1277257 h 2278743"/>
              <a:gd name="connsiteX9" fmla="*/ 15757 w 843717"/>
              <a:gd name="connsiteY9" fmla="*/ 1320800 h 2278743"/>
              <a:gd name="connsiteX10" fmla="*/ 1243 w 843717"/>
              <a:gd name="connsiteY10" fmla="*/ 1364343 h 2278743"/>
              <a:gd name="connsiteX11" fmla="*/ 44785 w 843717"/>
              <a:gd name="connsiteY11" fmla="*/ 1393372 h 2278743"/>
              <a:gd name="connsiteX12" fmla="*/ 88328 w 843717"/>
              <a:gd name="connsiteY12" fmla="*/ 1436914 h 2278743"/>
              <a:gd name="connsiteX13" fmla="*/ 131871 w 843717"/>
              <a:gd name="connsiteY13" fmla="*/ 1451429 h 2278743"/>
              <a:gd name="connsiteX14" fmla="*/ 175414 w 843717"/>
              <a:gd name="connsiteY14" fmla="*/ 1480457 h 2278743"/>
              <a:gd name="connsiteX15" fmla="*/ 204443 w 843717"/>
              <a:gd name="connsiteY15" fmla="*/ 1524000 h 2278743"/>
              <a:gd name="connsiteX16" fmla="*/ 291528 w 843717"/>
              <a:gd name="connsiteY16" fmla="*/ 1582057 h 2278743"/>
              <a:gd name="connsiteX17" fmla="*/ 306043 w 843717"/>
              <a:gd name="connsiteY17" fmla="*/ 1625600 h 2278743"/>
              <a:gd name="connsiteX18" fmla="*/ 320557 w 843717"/>
              <a:gd name="connsiteY18" fmla="*/ 1698172 h 2278743"/>
              <a:gd name="connsiteX19" fmla="*/ 422157 w 843717"/>
              <a:gd name="connsiteY19" fmla="*/ 1770743 h 2278743"/>
              <a:gd name="connsiteX20" fmla="*/ 726957 w 843717"/>
              <a:gd name="connsiteY20" fmla="*/ 1741714 h 2278743"/>
              <a:gd name="connsiteX21" fmla="*/ 770500 w 843717"/>
              <a:gd name="connsiteY21" fmla="*/ 1727200 h 2278743"/>
              <a:gd name="connsiteX22" fmla="*/ 814043 w 843717"/>
              <a:gd name="connsiteY22" fmla="*/ 1698172 h 2278743"/>
              <a:gd name="connsiteX23" fmla="*/ 843071 w 843717"/>
              <a:gd name="connsiteY23" fmla="*/ 1741714 h 2278743"/>
              <a:gd name="connsiteX24" fmla="*/ 785014 w 843717"/>
              <a:gd name="connsiteY24" fmla="*/ 1828800 h 2278743"/>
              <a:gd name="connsiteX25" fmla="*/ 755985 w 843717"/>
              <a:gd name="connsiteY25" fmla="*/ 1886857 h 2278743"/>
              <a:gd name="connsiteX26" fmla="*/ 712443 w 843717"/>
              <a:gd name="connsiteY26" fmla="*/ 1915886 h 2278743"/>
              <a:gd name="connsiteX27" fmla="*/ 654385 w 843717"/>
              <a:gd name="connsiteY27" fmla="*/ 1959429 h 2278743"/>
              <a:gd name="connsiteX28" fmla="*/ 625357 w 843717"/>
              <a:gd name="connsiteY28" fmla="*/ 2017486 h 2278743"/>
              <a:gd name="connsiteX29" fmla="*/ 596328 w 843717"/>
              <a:gd name="connsiteY29" fmla="*/ 2061029 h 2278743"/>
              <a:gd name="connsiteX30" fmla="*/ 567300 w 843717"/>
              <a:gd name="connsiteY30" fmla="*/ 2278743 h 2278743"/>
              <a:gd name="connsiteX31" fmla="*/ 567300 w 843717"/>
              <a:gd name="connsiteY31" fmla="*/ 2278743 h 22787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843717" h="2278743">
                <a:moveTo>
                  <a:pt x="73814" y="0"/>
                </a:moveTo>
                <a:lnTo>
                  <a:pt x="73814" y="0"/>
                </a:lnTo>
                <a:cubicBezTo>
                  <a:pt x="78652" y="43543"/>
                  <a:pt x="81666" y="87328"/>
                  <a:pt x="88328" y="130629"/>
                </a:cubicBezTo>
                <a:cubicBezTo>
                  <a:pt x="91361" y="150345"/>
                  <a:pt x="103447" y="168747"/>
                  <a:pt x="102843" y="188686"/>
                </a:cubicBezTo>
                <a:cubicBezTo>
                  <a:pt x="90909" y="582527"/>
                  <a:pt x="114111" y="488711"/>
                  <a:pt x="44785" y="696686"/>
                </a:cubicBezTo>
                <a:cubicBezTo>
                  <a:pt x="49623" y="749905"/>
                  <a:pt x="59300" y="802905"/>
                  <a:pt x="59300" y="856343"/>
                </a:cubicBezTo>
                <a:cubicBezTo>
                  <a:pt x="59300" y="942209"/>
                  <a:pt x="10781" y="1083595"/>
                  <a:pt x="88328" y="1161143"/>
                </a:cubicBezTo>
                <a:cubicBezTo>
                  <a:pt x="100663" y="1173478"/>
                  <a:pt x="117357" y="1180496"/>
                  <a:pt x="131871" y="1190172"/>
                </a:cubicBezTo>
                <a:cubicBezTo>
                  <a:pt x="122195" y="1219200"/>
                  <a:pt x="119060" y="1251309"/>
                  <a:pt x="102843" y="1277257"/>
                </a:cubicBezTo>
                <a:cubicBezTo>
                  <a:pt x="88034" y="1300952"/>
                  <a:pt x="39483" y="1312891"/>
                  <a:pt x="15757" y="1320800"/>
                </a:cubicBezTo>
                <a:cubicBezTo>
                  <a:pt x="10919" y="1335314"/>
                  <a:pt x="-4439" y="1350138"/>
                  <a:pt x="1243" y="1364343"/>
                </a:cubicBezTo>
                <a:cubicBezTo>
                  <a:pt x="7721" y="1380539"/>
                  <a:pt x="31384" y="1382205"/>
                  <a:pt x="44785" y="1393372"/>
                </a:cubicBezTo>
                <a:cubicBezTo>
                  <a:pt x="60554" y="1406513"/>
                  <a:pt x="71249" y="1425528"/>
                  <a:pt x="88328" y="1436914"/>
                </a:cubicBezTo>
                <a:cubicBezTo>
                  <a:pt x="101058" y="1445401"/>
                  <a:pt x="118187" y="1444587"/>
                  <a:pt x="131871" y="1451429"/>
                </a:cubicBezTo>
                <a:cubicBezTo>
                  <a:pt x="147473" y="1459230"/>
                  <a:pt x="160900" y="1470781"/>
                  <a:pt x="175414" y="1480457"/>
                </a:cubicBezTo>
                <a:cubicBezTo>
                  <a:pt x="185090" y="1494971"/>
                  <a:pt x="191315" y="1512513"/>
                  <a:pt x="204443" y="1524000"/>
                </a:cubicBezTo>
                <a:cubicBezTo>
                  <a:pt x="230699" y="1546974"/>
                  <a:pt x="291528" y="1582057"/>
                  <a:pt x="291528" y="1582057"/>
                </a:cubicBezTo>
                <a:cubicBezTo>
                  <a:pt x="296366" y="1596571"/>
                  <a:pt x="302332" y="1610757"/>
                  <a:pt x="306043" y="1625600"/>
                </a:cubicBezTo>
                <a:cubicBezTo>
                  <a:pt x="312026" y="1649533"/>
                  <a:pt x="308576" y="1676607"/>
                  <a:pt x="320557" y="1698172"/>
                </a:cubicBezTo>
                <a:cubicBezTo>
                  <a:pt x="351864" y="1754525"/>
                  <a:pt x="373652" y="1754575"/>
                  <a:pt x="422157" y="1770743"/>
                </a:cubicBezTo>
                <a:cubicBezTo>
                  <a:pt x="599128" y="1760333"/>
                  <a:pt x="610685" y="1774935"/>
                  <a:pt x="726957" y="1741714"/>
                </a:cubicBezTo>
                <a:cubicBezTo>
                  <a:pt x="741668" y="1737511"/>
                  <a:pt x="756816" y="1734042"/>
                  <a:pt x="770500" y="1727200"/>
                </a:cubicBezTo>
                <a:cubicBezTo>
                  <a:pt x="786102" y="1719399"/>
                  <a:pt x="799529" y="1707848"/>
                  <a:pt x="814043" y="1698172"/>
                </a:cubicBezTo>
                <a:cubicBezTo>
                  <a:pt x="823719" y="1712686"/>
                  <a:pt x="840203" y="1724508"/>
                  <a:pt x="843071" y="1741714"/>
                </a:cubicBezTo>
                <a:cubicBezTo>
                  <a:pt x="849803" y="1782106"/>
                  <a:pt x="802162" y="1804792"/>
                  <a:pt x="785014" y="1828800"/>
                </a:cubicBezTo>
                <a:cubicBezTo>
                  <a:pt x="772438" y="1846406"/>
                  <a:pt x="769836" y="1870235"/>
                  <a:pt x="755985" y="1886857"/>
                </a:cubicBezTo>
                <a:cubicBezTo>
                  <a:pt x="744818" y="1900258"/>
                  <a:pt x="726638" y="1905747"/>
                  <a:pt x="712443" y="1915886"/>
                </a:cubicBezTo>
                <a:cubicBezTo>
                  <a:pt x="692758" y="1929947"/>
                  <a:pt x="673738" y="1944915"/>
                  <a:pt x="654385" y="1959429"/>
                </a:cubicBezTo>
                <a:cubicBezTo>
                  <a:pt x="644709" y="1978781"/>
                  <a:pt x="636092" y="1998700"/>
                  <a:pt x="625357" y="2017486"/>
                </a:cubicBezTo>
                <a:cubicBezTo>
                  <a:pt x="616702" y="2032632"/>
                  <a:pt x="600559" y="2044106"/>
                  <a:pt x="596328" y="2061029"/>
                </a:cubicBezTo>
                <a:cubicBezTo>
                  <a:pt x="565829" y="2183026"/>
                  <a:pt x="567300" y="2197674"/>
                  <a:pt x="567300" y="2278743"/>
                </a:cubicBezTo>
                <a:lnTo>
                  <a:pt x="567300" y="2278743"/>
                </a:lnTo>
              </a:path>
            </a:pathLst>
          </a:custGeom>
          <a:noFill/>
          <a:ln w="508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1" rIns="68580" bIns="34291" rtlCol="0" anchor="ctr"/>
          <a:lstStyle/>
          <a:p>
            <a:pPr algn="ctr"/>
            <a:endParaRPr lang="ru-RU" sz="1800"/>
          </a:p>
        </p:txBody>
      </p:sp>
      <p:sp>
        <p:nvSpPr>
          <p:cNvPr id="17" name="Полилиния 16"/>
          <p:cNvSpPr/>
          <p:nvPr/>
        </p:nvSpPr>
        <p:spPr>
          <a:xfrm>
            <a:off x="4778828" y="2498995"/>
            <a:ext cx="1415144" cy="1849794"/>
          </a:xfrm>
          <a:custGeom>
            <a:avLst/>
            <a:gdLst>
              <a:gd name="connsiteX0" fmla="*/ 0 w 1886858"/>
              <a:gd name="connsiteY0" fmla="*/ 232229 h 1640114"/>
              <a:gd name="connsiteX1" fmla="*/ 0 w 1886858"/>
              <a:gd name="connsiteY1" fmla="*/ 232229 h 1640114"/>
              <a:gd name="connsiteX2" fmla="*/ 101600 w 1886858"/>
              <a:gd name="connsiteY2" fmla="*/ 319314 h 1640114"/>
              <a:gd name="connsiteX3" fmla="*/ 130629 w 1886858"/>
              <a:gd name="connsiteY3" fmla="*/ 377372 h 1640114"/>
              <a:gd name="connsiteX4" fmla="*/ 159658 w 1886858"/>
              <a:gd name="connsiteY4" fmla="*/ 420914 h 1640114"/>
              <a:gd name="connsiteX5" fmla="*/ 217715 w 1886858"/>
              <a:gd name="connsiteY5" fmla="*/ 566057 h 1640114"/>
              <a:gd name="connsiteX6" fmla="*/ 261258 w 1886858"/>
              <a:gd name="connsiteY6" fmla="*/ 798286 h 1640114"/>
              <a:gd name="connsiteX7" fmla="*/ 304800 w 1886858"/>
              <a:gd name="connsiteY7" fmla="*/ 827314 h 1640114"/>
              <a:gd name="connsiteX8" fmla="*/ 333829 w 1886858"/>
              <a:gd name="connsiteY8" fmla="*/ 870857 h 1640114"/>
              <a:gd name="connsiteX9" fmla="*/ 377372 w 1886858"/>
              <a:gd name="connsiteY9" fmla="*/ 957943 h 1640114"/>
              <a:gd name="connsiteX10" fmla="*/ 406400 w 1886858"/>
              <a:gd name="connsiteY10" fmla="*/ 1103086 h 1640114"/>
              <a:gd name="connsiteX11" fmla="*/ 420915 w 1886858"/>
              <a:gd name="connsiteY11" fmla="*/ 1146629 h 1640114"/>
              <a:gd name="connsiteX12" fmla="*/ 478972 w 1886858"/>
              <a:gd name="connsiteY12" fmla="*/ 1175657 h 1640114"/>
              <a:gd name="connsiteX13" fmla="*/ 638629 w 1886858"/>
              <a:gd name="connsiteY13" fmla="*/ 1204686 h 1640114"/>
              <a:gd name="connsiteX14" fmla="*/ 653143 w 1886858"/>
              <a:gd name="connsiteY14" fmla="*/ 1436914 h 1640114"/>
              <a:gd name="connsiteX15" fmla="*/ 667658 w 1886858"/>
              <a:gd name="connsiteY15" fmla="*/ 1509486 h 1640114"/>
              <a:gd name="connsiteX16" fmla="*/ 827315 w 1886858"/>
              <a:gd name="connsiteY16" fmla="*/ 1524000 h 1640114"/>
              <a:gd name="connsiteX17" fmla="*/ 856343 w 1886858"/>
              <a:gd name="connsiteY17" fmla="*/ 1567543 h 1640114"/>
              <a:gd name="connsiteX18" fmla="*/ 986972 w 1886858"/>
              <a:gd name="connsiteY18" fmla="*/ 1625600 h 1640114"/>
              <a:gd name="connsiteX19" fmla="*/ 1030515 w 1886858"/>
              <a:gd name="connsiteY19" fmla="*/ 1640114 h 1640114"/>
              <a:gd name="connsiteX20" fmla="*/ 1103086 w 1886858"/>
              <a:gd name="connsiteY20" fmla="*/ 1625600 h 1640114"/>
              <a:gd name="connsiteX21" fmla="*/ 1190172 w 1886858"/>
              <a:gd name="connsiteY21" fmla="*/ 1567543 h 1640114"/>
              <a:gd name="connsiteX22" fmla="*/ 1233715 w 1886858"/>
              <a:gd name="connsiteY22" fmla="*/ 1480457 h 1640114"/>
              <a:gd name="connsiteX23" fmla="*/ 1378858 w 1886858"/>
              <a:gd name="connsiteY23" fmla="*/ 1407886 h 1640114"/>
              <a:gd name="connsiteX24" fmla="*/ 1494972 w 1886858"/>
              <a:gd name="connsiteY24" fmla="*/ 1349829 h 1640114"/>
              <a:gd name="connsiteX25" fmla="*/ 1524000 w 1886858"/>
              <a:gd name="connsiteY25" fmla="*/ 1306286 h 1640114"/>
              <a:gd name="connsiteX26" fmla="*/ 1567543 w 1886858"/>
              <a:gd name="connsiteY26" fmla="*/ 1204686 h 1640114"/>
              <a:gd name="connsiteX27" fmla="*/ 1654629 w 1886858"/>
              <a:gd name="connsiteY27" fmla="*/ 1117600 h 1640114"/>
              <a:gd name="connsiteX28" fmla="*/ 1712686 w 1886858"/>
              <a:gd name="connsiteY28" fmla="*/ 1016000 h 1640114"/>
              <a:gd name="connsiteX29" fmla="*/ 1741715 w 1886858"/>
              <a:gd name="connsiteY29" fmla="*/ 957943 h 1640114"/>
              <a:gd name="connsiteX30" fmla="*/ 1828800 w 1886858"/>
              <a:gd name="connsiteY30" fmla="*/ 870857 h 1640114"/>
              <a:gd name="connsiteX31" fmla="*/ 1886858 w 1886858"/>
              <a:gd name="connsiteY31" fmla="*/ 769257 h 1640114"/>
              <a:gd name="connsiteX32" fmla="*/ 1857829 w 1886858"/>
              <a:gd name="connsiteY32" fmla="*/ 551543 h 1640114"/>
              <a:gd name="connsiteX33" fmla="*/ 1843315 w 1886858"/>
              <a:gd name="connsiteY33" fmla="*/ 508000 h 1640114"/>
              <a:gd name="connsiteX34" fmla="*/ 1828800 w 1886858"/>
              <a:gd name="connsiteY34" fmla="*/ 203200 h 1640114"/>
              <a:gd name="connsiteX35" fmla="*/ 1712686 w 1886858"/>
              <a:gd name="connsiteY35" fmla="*/ 87086 h 1640114"/>
              <a:gd name="connsiteX36" fmla="*/ 1669143 w 1886858"/>
              <a:gd name="connsiteY36" fmla="*/ 58057 h 1640114"/>
              <a:gd name="connsiteX37" fmla="*/ 1625600 w 1886858"/>
              <a:gd name="connsiteY37" fmla="*/ 0 h 1640114"/>
              <a:gd name="connsiteX38" fmla="*/ 1625600 w 1886858"/>
              <a:gd name="connsiteY38" fmla="*/ 0 h 1640114"/>
              <a:gd name="connsiteX0" fmla="*/ 0 w 1886858"/>
              <a:gd name="connsiteY0" fmla="*/ 528467 h 1936352"/>
              <a:gd name="connsiteX1" fmla="*/ 0 w 1886858"/>
              <a:gd name="connsiteY1" fmla="*/ 528467 h 1936352"/>
              <a:gd name="connsiteX2" fmla="*/ 101600 w 1886858"/>
              <a:gd name="connsiteY2" fmla="*/ 615552 h 1936352"/>
              <a:gd name="connsiteX3" fmla="*/ 130629 w 1886858"/>
              <a:gd name="connsiteY3" fmla="*/ 673610 h 1936352"/>
              <a:gd name="connsiteX4" fmla="*/ 159658 w 1886858"/>
              <a:gd name="connsiteY4" fmla="*/ 717152 h 1936352"/>
              <a:gd name="connsiteX5" fmla="*/ 217715 w 1886858"/>
              <a:gd name="connsiteY5" fmla="*/ 862295 h 1936352"/>
              <a:gd name="connsiteX6" fmla="*/ 261258 w 1886858"/>
              <a:gd name="connsiteY6" fmla="*/ 1094524 h 1936352"/>
              <a:gd name="connsiteX7" fmla="*/ 304800 w 1886858"/>
              <a:gd name="connsiteY7" fmla="*/ 1123552 h 1936352"/>
              <a:gd name="connsiteX8" fmla="*/ 333829 w 1886858"/>
              <a:gd name="connsiteY8" fmla="*/ 1167095 h 1936352"/>
              <a:gd name="connsiteX9" fmla="*/ 377372 w 1886858"/>
              <a:gd name="connsiteY9" fmla="*/ 1254181 h 1936352"/>
              <a:gd name="connsiteX10" fmla="*/ 406400 w 1886858"/>
              <a:gd name="connsiteY10" fmla="*/ 1399324 h 1936352"/>
              <a:gd name="connsiteX11" fmla="*/ 420915 w 1886858"/>
              <a:gd name="connsiteY11" fmla="*/ 1442867 h 1936352"/>
              <a:gd name="connsiteX12" fmla="*/ 478972 w 1886858"/>
              <a:gd name="connsiteY12" fmla="*/ 1471895 h 1936352"/>
              <a:gd name="connsiteX13" fmla="*/ 638629 w 1886858"/>
              <a:gd name="connsiteY13" fmla="*/ 1500924 h 1936352"/>
              <a:gd name="connsiteX14" fmla="*/ 653143 w 1886858"/>
              <a:gd name="connsiteY14" fmla="*/ 1733152 h 1936352"/>
              <a:gd name="connsiteX15" fmla="*/ 667658 w 1886858"/>
              <a:gd name="connsiteY15" fmla="*/ 1805724 h 1936352"/>
              <a:gd name="connsiteX16" fmla="*/ 827315 w 1886858"/>
              <a:gd name="connsiteY16" fmla="*/ 1820238 h 1936352"/>
              <a:gd name="connsiteX17" fmla="*/ 856343 w 1886858"/>
              <a:gd name="connsiteY17" fmla="*/ 1863781 h 1936352"/>
              <a:gd name="connsiteX18" fmla="*/ 986972 w 1886858"/>
              <a:gd name="connsiteY18" fmla="*/ 1921838 h 1936352"/>
              <a:gd name="connsiteX19" fmla="*/ 1030515 w 1886858"/>
              <a:gd name="connsiteY19" fmla="*/ 1936352 h 1936352"/>
              <a:gd name="connsiteX20" fmla="*/ 1103086 w 1886858"/>
              <a:gd name="connsiteY20" fmla="*/ 1921838 h 1936352"/>
              <a:gd name="connsiteX21" fmla="*/ 1190172 w 1886858"/>
              <a:gd name="connsiteY21" fmla="*/ 1863781 h 1936352"/>
              <a:gd name="connsiteX22" fmla="*/ 1233715 w 1886858"/>
              <a:gd name="connsiteY22" fmla="*/ 1776695 h 1936352"/>
              <a:gd name="connsiteX23" fmla="*/ 1378858 w 1886858"/>
              <a:gd name="connsiteY23" fmla="*/ 1704124 h 1936352"/>
              <a:gd name="connsiteX24" fmla="*/ 1494972 w 1886858"/>
              <a:gd name="connsiteY24" fmla="*/ 1646067 h 1936352"/>
              <a:gd name="connsiteX25" fmla="*/ 1524000 w 1886858"/>
              <a:gd name="connsiteY25" fmla="*/ 1602524 h 1936352"/>
              <a:gd name="connsiteX26" fmla="*/ 1567543 w 1886858"/>
              <a:gd name="connsiteY26" fmla="*/ 1500924 h 1936352"/>
              <a:gd name="connsiteX27" fmla="*/ 1654629 w 1886858"/>
              <a:gd name="connsiteY27" fmla="*/ 1413838 h 1936352"/>
              <a:gd name="connsiteX28" fmla="*/ 1712686 w 1886858"/>
              <a:gd name="connsiteY28" fmla="*/ 1312238 h 1936352"/>
              <a:gd name="connsiteX29" fmla="*/ 1741715 w 1886858"/>
              <a:gd name="connsiteY29" fmla="*/ 1254181 h 1936352"/>
              <a:gd name="connsiteX30" fmla="*/ 1828800 w 1886858"/>
              <a:gd name="connsiteY30" fmla="*/ 1167095 h 1936352"/>
              <a:gd name="connsiteX31" fmla="*/ 1886858 w 1886858"/>
              <a:gd name="connsiteY31" fmla="*/ 1065495 h 1936352"/>
              <a:gd name="connsiteX32" fmla="*/ 1857829 w 1886858"/>
              <a:gd name="connsiteY32" fmla="*/ 847781 h 1936352"/>
              <a:gd name="connsiteX33" fmla="*/ 1843315 w 1886858"/>
              <a:gd name="connsiteY33" fmla="*/ 804238 h 1936352"/>
              <a:gd name="connsiteX34" fmla="*/ 1828800 w 1886858"/>
              <a:gd name="connsiteY34" fmla="*/ 499438 h 1936352"/>
              <a:gd name="connsiteX35" fmla="*/ 1712686 w 1886858"/>
              <a:gd name="connsiteY35" fmla="*/ 383324 h 1936352"/>
              <a:gd name="connsiteX36" fmla="*/ 1669143 w 1886858"/>
              <a:gd name="connsiteY36" fmla="*/ 354295 h 1936352"/>
              <a:gd name="connsiteX37" fmla="*/ 1625600 w 1886858"/>
              <a:gd name="connsiteY37" fmla="*/ 296238 h 1936352"/>
              <a:gd name="connsiteX38" fmla="*/ 1364343 w 1886858"/>
              <a:gd name="connsiteY38" fmla="*/ 0 h 1936352"/>
              <a:gd name="connsiteX0" fmla="*/ 0 w 1886858"/>
              <a:gd name="connsiteY0" fmla="*/ 528467 h 1936352"/>
              <a:gd name="connsiteX1" fmla="*/ 66501 w 1886858"/>
              <a:gd name="connsiteY1" fmla="*/ 578315 h 1936352"/>
              <a:gd name="connsiteX2" fmla="*/ 101600 w 1886858"/>
              <a:gd name="connsiteY2" fmla="*/ 615552 h 1936352"/>
              <a:gd name="connsiteX3" fmla="*/ 130629 w 1886858"/>
              <a:gd name="connsiteY3" fmla="*/ 673610 h 1936352"/>
              <a:gd name="connsiteX4" fmla="*/ 159658 w 1886858"/>
              <a:gd name="connsiteY4" fmla="*/ 717152 h 1936352"/>
              <a:gd name="connsiteX5" fmla="*/ 217715 w 1886858"/>
              <a:gd name="connsiteY5" fmla="*/ 862295 h 1936352"/>
              <a:gd name="connsiteX6" fmla="*/ 261258 w 1886858"/>
              <a:gd name="connsiteY6" fmla="*/ 1094524 h 1936352"/>
              <a:gd name="connsiteX7" fmla="*/ 304800 w 1886858"/>
              <a:gd name="connsiteY7" fmla="*/ 1123552 h 1936352"/>
              <a:gd name="connsiteX8" fmla="*/ 333829 w 1886858"/>
              <a:gd name="connsiteY8" fmla="*/ 1167095 h 1936352"/>
              <a:gd name="connsiteX9" fmla="*/ 377372 w 1886858"/>
              <a:gd name="connsiteY9" fmla="*/ 1254181 h 1936352"/>
              <a:gd name="connsiteX10" fmla="*/ 406400 w 1886858"/>
              <a:gd name="connsiteY10" fmla="*/ 1399324 h 1936352"/>
              <a:gd name="connsiteX11" fmla="*/ 420915 w 1886858"/>
              <a:gd name="connsiteY11" fmla="*/ 1442867 h 1936352"/>
              <a:gd name="connsiteX12" fmla="*/ 478972 w 1886858"/>
              <a:gd name="connsiteY12" fmla="*/ 1471895 h 1936352"/>
              <a:gd name="connsiteX13" fmla="*/ 638629 w 1886858"/>
              <a:gd name="connsiteY13" fmla="*/ 1500924 h 1936352"/>
              <a:gd name="connsiteX14" fmla="*/ 653143 w 1886858"/>
              <a:gd name="connsiteY14" fmla="*/ 1733152 h 1936352"/>
              <a:gd name="connsiteX15" fmla="*/ 667658 w 1886858"/>
              <a:gd name="connsiteY15" fmla="*/ 1805724 h 1936352"/>
              <a:gd name="connsiteX16" fmla="*/ 827315 w 1886858"/>
              <a:gd name="connsiteY16" fmla="*/ 1820238 h 1936352"/>
              <a:gd name="connsiteX17" fmla="*/ 856343 w 1886858"/>
              <a:gd name="connsiteY17" fmla="*/ 1863781 h 1936352"/>
              <a:gd name="connsiteX18" fmla="*/ 986972 w 1886858"/>
              <a:gd name="connsiteY18" fmla="*/ 1921838 h 1936352"/>
              <a:gd name="connsiteX19" fmla="*/ 1030515 w 1886858"/>
              <a:gd name="connsiteY19" fmla="*/ 1936352 h 1936352"/>
              <a:gd name="connsiteX20" fmla="*/ 1103086 w 1886858"/>
              <a:gd name="connsiteY20" fmla="*/ 1921838 h 1936352"/>
              <a:gd name="connsiteX21" fmla="*/ 1190172 w 1886858"/>
              <a:gd name="connsiteY21" fmla="*/ 1863781 h 1936352"/>
              <a:gd name="connsiteX22" fmla="*/ 1233715 w 1886858"/>
              <a:gd name="connsiteY22" fmla="*/ 1776695 h 1936352"/>
              <a:gd name="connsiteX23" fmla="*/ 1378858 w 1886858"/>
              <a:gd name="connsiteY23" fmla="*/ 1704124 h 1936352"/>
              <a:gd name="connsiteX24" fmla="*/ 1494972 w 1886858"/>
              <a:gd name="connsiteY24" fmla="*/ 1646067 h 1936352"/>
              <a:gd name="connsiteX25" fmla="*/ 1524000 w 1886858"/>
              <a:gd name="connsiteY25" fmla="*/ 1602524 h 1936352"/>
              <a:gd name="connsiteX26" fmla="*/ 1567543 w 1886858"/>
              <a:gd name="connsiteY26" fmla="*/ 1500924 h 1936352"/>
              <a:gd name="connsiteX27" fmla="*/ 1654629 w 1886858"/>
              <a:gd name="connsiteY27" fmla="*/ 1413838 h 1936352"/>
              <a:gd name="connsiteX28" fmla="*/ 1712686 w 1886858"/>
              <a:gd name="connsiteY28" fmla="*/ 1312238 h 1936352"/>
              <a:gd name="connsiteX29" fmla="*/ 1741715 w 1886858"/>
              <a:gd name="connsiteY29" fmla="*/ 1254181 h 1936352"/>
              <a:gd name="connsiteX30" fmla="*/ 1828800 w 1886858"/>
              <a:gd name="connsiteY30" fmla="*/ 1167095 h 1936352"/>
              <a:gd name="connsiteX31" fmla="*/ 1886858 w 1886858"/>
              <a:gd name="connsiteY31" fmla="*/ 1065495 h 1936352"/>
              <a:gd name="connsiteX32" fmla="*/ 1857829 w 1886858"/>
              <a:gd name="connsiteY32" fmla="*/ 847781 h 1936352"/>
              <a:gd name="connsiteX33" fmla="*/ 1843315 w 1886858"/>
              <a:gd name="connsiteY33" fmla="*/ 804238 h 1936352"/>
              <a:gd name="connsiteX34" fmla="*/ 1828800 w 1886858"/>
              <a:gd name="connsiteY34" fmla="*/ 499438 h 1936352"/>
              <a:gd name="connsiteX35" fmla="*/ 1712686 w 1886858"/>
              <a:gd name="connsiteY35" fmla="*/ 383324 h 1936352"/>
              <a:gd name="connsiteX36" fmla="*/ 1669143 w 1886858"/>
              <a:gd name="connsiteY36" fmla="*/ 354295 h 1936352"/>
              <a:gd name="connsiteX37" fmla="*/ 1625600 w 1886858"/>
              <a:gd name="connsiteY37" fmla="*/ 296238 h 1936352"/>
              <a:gd name="connsiteX38" fmla="*/ 1364343 w 1886858"/>
              <a:gd name="connsiteY38" fmla="*/ 0 h 19363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1886858" h="1936352">
                <a:moveTo>
                  <a:pt x="0" y="528467"/>
                </a:moveTo>
                <a:lnTo>
                  <a:pt x="66501" y="578315"/>
                </a:lnTo>
                <a:cubicBezTo>
                  <a:pt x="100368" y="607343"/>
                  <a:pt x="90912" y="599670"/>
                  <a:pt x="101600" y="615552"/>
                </a:cubicBezTo>
                <a:cubicBezTo>
                  <a:pt x="112288" y="631435"/>
                  <a:pt x="119894" y="654824"/>
                  <a:pt x="130629" y="673610"/>
                </a:cubicBezTo>
                <a:cubicBezTo>
                  <a:pt x="139284" y="688755"/>
                  <a:pt x="149982" y="702638"/>
                  <a:pt x="159658" y="717152"/>
                </a:cubicBezTo>
                <a:cubicBezTo>
                  <a:pt x="195528" y="824764"/>
                  <a:pt x="175002" y="776870"/>
                  <a:pt x="217715" y="862295"/>
                </a:cubicBezTo>
                <a:cubicBezTo>
                  <a:pt x="223921" y="942977"/>
                  <a:pt x="199905" y="1033171"/>
                  <a:pt x="261258" y="1094524"/>
                </a:cubicBezTo>
                <a:cubicBezTo>
                  <a:pt x="273593" y="1106859"/>
                  <a:pt x="290286" y="1113876"/>
                  <a:pt x="304800" y="1123552"/>
                </a:cubicBezTo>
                <a:cubicBezTo>
                  <a:pt x="314476" y="1138066"/>
                  <a:pt x="326028" y="1151493"/>
                  <a:pt x="333829" y="1167095"/>
                </a:cubicBezTo>
                <a:cubicBezTo>
                  <a:pt x="393921" y="1287279"/>
                  <a:pt x="294179" y="1129392"/>
                  <a:pt x="377372" y="1254181"/>
                </a:cubicBezTo>
                <a:cubicBezTo>
                  <a:pt x="410164" y="1352559"/>
                  <a:pt x="373042" y="1232536"/>
                  <a:pt x="406400" y="1399324"/>
                </a:cubicBezTo>
                <a:cubicBezTo>
                  <a:pt x="409401" y="1414326"/>
                  <a:pt x="410097" y="1432049"/>
                  <a:pt x="420915" y="1442867"/>
                </a:cubicBezTo>
                <a:cubicBezTo>
                  <a:pt x="436214" y="1458166"/>
                  <a:pt x="458446" y="1465053"/>
                  <a:pt x="478972" y="1471895"/>
                </a:cubicBezTo>
                <a:cubicBezTo>
                  <a:pt x="499266" y="1478660"/>
                  <a:pt x="623997" y="1498485"/>
                  <a:pt x="638629" y="1500924"/>
                </a:cubicBezTo>
                <a:cubicBezTo>
                  <a:pt x="707033" y="1603529"/>
                  <a:pt x="653143" y="1503295"/>
                  <a:pt x="653143" y="1733152"/>
                </a:cubicBezTo>
                <a:cubicBezTo>
                  <a:pt x="653143" y="1757822"/>
                  <a:pt x="645593" y="1794691"/>
                  <a:pt x="667658" y="1805724"/>
                </a:cubicBezTo>
                <a:cubicBezTo>
                  <a:pt x="715455" y="1829622"/>
                  <a:pt x="774096" y="1815400"/>
                  <a:pt x="827315" y="1820238"/>
                </a:cubicBezTo>
                <a:cubicBezTo>
                  <a:pt x="836991" y="1834752"/>
                  <a:pt x="844008" y="1851446"/>
                  <a:pt x="856343" y="1863781"/>
                </a:cubicBezTo>
                <a:cubicBezTo>
                  <a:pt x="890845" y="1898283"/>
                  <a:pt x="943855" y="1907466"/>
                  <a:pt x="986972" y="1921838"/>
                </a:cubicBezTo>
                <a:lnTo>
                  <a:pt x="1030515" y="1936352"/>
                </a:lnTo>
                <a:cubicBezTo>
                  <a:pt x="1054705" y="1931514"/>
                  <a:pt x="1080628" y="1932046"/>
                  <a:pt x="1103086" y="1921838"/>
                </a:cubicBezTo>
                <a:cubicBezTo>
                  <a:pt x="1134847" y="1907401"/>
                  <a:pt x="1190172" y="1863781"/>
                  <a:pt x="1190172" y="1863781"/>
                </a:cubicBezTo>
                <a:cubicBezTo>
                  <a:pt x="1200525" y="1832720"/>
                  <a:pt x="1207233" y="1799867"/>
                  <a:pt x="1233715" y="1776695"/>
                </a:cubicBezTo>
                <a:cubicBezTo>
                  <a:pt x="1302838" y="1716212"/>
                  <a:pt x="1306715" y="1722159"/>
                  <a:pt x="1378858" y="1704124"/>
                </a:cubicBezTo>
                <a:cubicBezTo>
                  <a:pt x="1417563" y="1684772"/>
                  <a:pt x="1470969" y="1682073"/>
                  <a:pt x="1494972" y="1646067"/>
                </a:cubicBezTo>
                <a:cubicBezTo>
                  <a:pt x="1504648" y="1631553"/>
                  <a:pt x="1516199" y="1618126"/>
                  <a:pt x="1524000" y="1602524"/>
                </a:cubicBezTo>
                <a:cubicBezTo>
                  <a:pt x="1548465" y="1553595"/>
                  <a:pt x="1527279" y="1551255"/>
                  <a:pt x="1567543" y="1500924"/>
                </a:cubicBezTo>
                <a:cubicBezTo>
                  <a:pt x="1593188" y="1468867"/>
                  <a:pt x="1636269" y="1450557"/>
                  <a:pt x="1654629" y="1413838"/>
                </a:cubicBezTo>
                <a:cubicBezTo>
                  <a:pt x="1742352" y="1238394"/>
                  <a:pt x="1630625" y="1455845"/>
                  <a:pt x="1712686" y="1312238"/>
                </a:cubicBezTo>
                <a:cubicBezTo>
                  <a:pt x="1723421" y="1293452"/>
                  <a:pt x="1728199" y="1271076"/>
                  <a:pt x="1741715" y="1254181"/>
                </a:cubicBezTo>
                <a:cubicBezTo>
                  <a:pt x="1767360" y="1222124"/>
                  <a:pt x="1806028" y="1201253"/>
                  <a:pt x="1828800" y="1167095"/>
                </a:cubicBezTo>
                <a:cubicBezTo>
                  <a:pt x="1869831" y="1105549"/>
                  <a:pt x="1850028" y="1139154"/>
                  <a:pt x="1886858" y="1065495"/>
                </a:cubicBezTo>
                <a:cubicBezTo>
                  <a:pt x="1877789" y="974809"/>
                  <a:pt x="1877870" y="927946"/>
                  <a:pt x="1857829" y="847781"/>
                </a:cubicBezTo>
                <a:cubicBezTo>
                  <a:pt x="1854118" y="832938"/>
                  <a:pt x="1848153" y="818752"/>
                  <a:pt x="1843315" y="804238"/>
                </a:cubicBezTo>
                <a:cubicBezTo>
                  <a:pt x="1838477" y="702638"/>
                  <a:pt x="1847321" y="599453"/>
                  <a:pt x="1828800" y="499438"/>
                </a:cubicBezTo>
                <a:cubicBezTo>
                  <a:pt x="1813198" y="415185"/>
                  <a:pt x="1768176" y="415032"/>
                  <a:pt x="1712686" y="383324"/>
                </a:cubicBezTo>
                <a:cubicBezTo>
                  <a:pt x="1697540" y="374669"/>
                  <a:pt x="1683657" y="363971"/>
                  <a:pt x="1669143" y="354295"/>
                </a:cubicBezTo>
                <a:cubicBezTo>
                  <a:pt x="1636320" y="305059"/>
                  <a:pt x="1676400" y="355287"/>
                  <a:pt x="1625600" y="296238"/>
                </a:cubicBezTo>
                <a:cubicBezTo>
                  <a:pt x="1574800" y="237189"/>
                  <a:pt x="1451429" y="98746"/>
                  <a:pt x="1364343" y="0"/>
                </a:cubicBezTo>
              </a:path>
            </a:pathLst>
          </a:custGeom>
          <a:noFill/>
          <a:ln w="508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1" rIns="68580" bIns="34291" rtlCol="0" anchor="ctr"/>
          <a:lstStyle/>
          <a:p>
            <a:pPr algn="ctr"/>
            <a:endParaRPr lang="ru-RU" sz="1800"/>
          </a:p>
        </p:txBody>
      </p:sp>
      <p:sp>
        <p:nvSpPr>
          <p:cNvPr id="167" name="Прямоугольник 166"/>
          <p:cNvSpPr/>
          <p:nvPr/>
        </p:nvSpPr>
        <p:spPr bwMode="auto">
          <a:xfrm>
            <a:off x="1062175" y="5282302"/>
            <a:ext cx="523620" cy="204618"/>
          </a:xfrm>
          <a:prstGeom prst="rect">
            <a:avLst/>
          </a:prstGeom>
          <a:solidFill>
            <a:srgbClr val="FFFF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1" rIns="68580" bIns="34291" anchor="ctr"/>
          <a:lstStyle/>
          <a:p>
            <a:pPr algn="ctr">
              <a:defRPr/>
            </a:pPr>
            <a:r>
              <a:rPr lang="ru-RU" sz="68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677,7</a:t>
            </a:r>
            <a:r>
              <a:rPr lang="en-US" sz="68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/</a:t>
            </a:r>
            <a:r>
              <a:rPr lang="ru-RU" sz="68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204</a:t>
            </a:r>
          </a:p>
        </p:txBody>
      </p:sp>
      <p:sp>
        <p:nvSpPr>
          <p:cNvPr id="169" name="Прямоугольник 168"/>
          <p:cNvSpPr/>
          <p:nvPr/>
        </p:nvSpPr>
        <p:spPr bwMode="auto">
          <a:xfrm>
            <a:off x="3343688" y="2824006"/>
            <a:ext cx="609329" cy="192540"/>
          </a:xfrm>
          <a:prstGeom prst="rect">
            <a:avLst/>
          </a:prstGeom>
          <a:solidFill>
            <a:srgbClr val="FFFF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1" rIns="68580" bIns="34291" anchor="ctr"/>
          <a:lstStyle/>
          <a:p>
            <a:pPr algn="ctr">
              <a:defRPr/>
            </a:pPr>
            <a:r>
              <a:rPr lang="ru-RU" sz="68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2565,3</a:t>
            </a:r>
            <a:r>
              <a:rPr lang="en-US" sz="68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/</a:t>
            </a:r>
            <a:r>
              <a:rPr lang="ru-RU" sz="68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1482</a:t>
            </a:r>
          </a:p>
        </p:txBody>
      </p:sp>
      <p:sp>
        <p:nvSpPr>
          <p:cNvPr id="173" name="Прямоугольник 172"/>
          <p:cNvSpPr/>
          <p:nvPr/>
        </p:nvSpPr>
        <p:spPr bwMode="auto">
          <a:xfrm>
            <a:off x="3195766" y="3032601"/>
            <a:ext cx="873791" cy="184441"/>
          </a:xfrm>
          <a:prstGeom prst="rect">
            <a:avLst/>
          </a:prstGeom>
          <a:solidFill>
            <a:srgbClr val="92D050"/>
          </a:solidFill>
          <a:ln w="12700" cap="flat" cmpd="sng" algn="ctr">
            <a:solidFill>
              <a:sysClr val="windowText" lastClr="000000"/>
            </a:solidFill>
            <a:prstDash val="solid"/>
            <a:miter lim="800000"/>
          </a:ln>
          <a:effectLst/>
        </p:spPr>
        <p:txBody>
          <a:bodyPr lIns="68577" tIns="34289" rIns="68577" bIns="34289" anchor="ctr"/>
          <a:lstStyle/>
          <a:p>
            <a:pPr algn="ctr">
              <a:defRPr/>
            </a:pPr>
            <a:r>
              <a:rPr lang="ru-RU" sz="531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88680/354723</a:t>
            </a:r>
          </a:p>
        </p:txBody>
      </p:sp>
      <p:sp>
        <p:nvSpPr>
          <p:cNvPr id="174" name="Полилиния 173"/>
          <p:cNvSpPr/>
          <p:nvPr/>
        </p:nvSpPr>
        <p:spPr bwMode="auto">
          <a:xfrm>
            <a:off x="1993108" y="3625223"/>
            <a:ext cx="307181" cy="1292880"/>
          </a:xfrm>
          <a:custGeom>
            <a:avLst/>
            <a:gdLst>
              <a:gd name="connsiteX0" fmla="*/ 0 w 290354"/>
              <a:gd name="connsiteY0" fmla="*/ 0 h 1282760"/>
              <a:gd name="connsiteX1" fmla="*/ 39003 w 290354"/>
              <a:gd name="connsiteY1" fmla="*/ 82339 h 1282760"/>
              <a:gd name="connsiteX2" fmla="*/ 47670 w 290354"/>
              <a:gd name="connsiteY2" fmla="*/ 143010 h 1282760"/>
              <a:gd name="connsiteX3" fmla="*/ 91007 w 290354"/>
              <a:gd name="connsiteY3" fmla="*/ 251351 h 1282760"/>
              <a:gd name="connsiteX4" fmla="*/ 125676 w 290354"/>
              <a:gd name="connsiteY4" fmla="*/ 299021 h 1282760"/>
              <a:gd name="connsiteX5" fmla="*/ 208015 w 290354"/>
              <a:gd name="connsiteY5" fmla="*/ 338024 h 1282760"/>
              <a:gd name="connsiteX6" fmla="*/ 290354 w 290354"/>
              <a:gd name="connsiteY6" fmla="*/ 333691 h 1282760"/>
              <a:gd name="connsiteX7" fmla="*/ 255685 w 290354"/>
              <a:gd name="connsiteY7" fmla="*/ 437698 h 1282760"/>
              <a:gd name="connsiteX8" fmla="*/ 138677 w 290354"/>
              <a:gd name="connsiteY8" fmla="*/ 554707 h 1282760"/>
              <a:gd name="connsiteX9" fmla="*/ 117008 w 290354"/>
              <a:gd name="connsiteY9" fmla="*/ 615378 h 1282760"/>
              <a:gd name="connsiteX10" fmla="*/ 117008 w 290354"/>
              <a:gd name="connsiteY10" fmla="*/ 615378 h 1282760"/>
              <a:gd name="connsiteX11" fmla="*/ 147344 w 290354"/>
              <a:gd name="connsiteY11" fmla="*/ 693383 h 1282760"/>
              <a:gd name="connsiteX12" fmla="*/ 104007 w 290354"/>
              <a:gd name="connsiteY12" fmla="*/ 767056 h 1282760"/>
              <a:gd name="connsiteX13" fmla="*/ 86673 w 290354"/>
              <a:gd name="connsiteY13" fmla="*/ 836394 h 1282760"/>
              <a:gd name="connsiteX14" fmla="*/ 108341 w 290354"/>
              <a:gd name="connsiteY14" fmla="*/ 918733 h 1282760"/>
              <a:gd name="connsiteX15" fmla="*/ 69338 w 290354"/>
              <a:gd name="connsiteY15" fmla="*/ 1022741 h 1282760"/>
              <a:gd name="connsiteX16" fmla="*/ 130009 w 290354"/>
              <a:gd name="connsiteY16" fmla="*/ 1070411 h 1282760"/>
              <a:gd name="connsiteX17" fmla="*/ 117008 w 290354"/>
              <a:gd name="connsiteY17" fmla="*/ 1157084 h 1282760"/>
              <a:gd name="connsiteX18" fmla="*/ 56337 w 290354"/>
              <a:gd name="connsiteY18" fmla="*/ 1161418 h 1282760"/>
              <a:gd name="connsiteX19" fmla="*/ 21668 w 290354"/>
              <a:gd name="connsiteY19" fmla="*/ 1131082 h 1282760"/>
              <a:gd name="connsiteX20" fmla="*/ 21668 w 290354"/>
              <a:gd name="connsiteY20" fmla="*/ 1204754 h 1282760"/>
              <a:gd name="connsiteX21" fmla="*/ 73672 w 290354"/>
              <a:gd name="connsiteY21" fmla="*/ 1282760 h 1282760"/>
              <a:gd name="connsiteX0" fmla="*/ 0 w 290354"/>
              <a:gd name="connsiteY0" fmla="*/ 0 h 1282760"/>
              <a:gd name="connsiteX1" fmla="*/ 39003 w 290354"/>
              <a:gd name="connsiteY1" fmla="*/ 82339 h 1282760"/>
              <a:gd name="connsiteX2" fmla="*/ 47670 w 290354"/>
              <a:gd name="connsiteY2" fmla="*/ 143010 h 1282760"/>
              <a:gd name="connsiteX3" fmla="*/ 91007 w 290354"/>
              <a:gd name="connsiteY3" fmla="*/ 251351 h 1282760"/>
              <a:gd name="connsiteX4" fmla="*/ 125676 w 290354"/>
              <a:gd name="connsiteY4" fmla="*/ 299021 h 1282760"/>
              <a:gd name="connsiteX5" fmla="*/ 208015 w 290354"/>
              <a:gd name="connsiteY5" fmla="*/ 338024 h 1282760"/>
              <a:gd name="connsiteX6" fmla="*/ 290354 w 290354"/>
              <a:gd name="connsiteY6" fmla="*/ 333691 h 1282760"/>
              <a:gd name="connsiteX7" fmla="*/ 255685 w 290354"/>
              <a:gd name="connsiteY7" fmla="*/ 437698 h 1282760"/>
              <a:gd name="connsiteX8" fmla="*/ 138677 w 290354"/>
              <a:gd name="connsiteY8" fmla="*/ 554707 h 1282760"/>
              <a:gd name="connsiteX9" fmla="*/ 117008 w 290354"/>
              <a:gd name="connsiteY9" fmla="*/ 615378 h 1282760"/>
              <a:gd name="connsiteX10" fmla="*/ 117008 w 290354"/>
              <a:gd name="connsiteY10" fmla="*/ 615378 h 1282760"/>
              <a:gd name="connsiteX11" fmla="*/ 91007 w 290354"/>
              <a:gd name="connsiteY11" fmla="*/ 758388 h 1282760"/>
              <a:gd name="connsiteX12" fmla="*/ 104007 w 290354"/>
              <a:gd name="connsiteY12" fmla="*/ 767056 h 1282760"/>
              <a:gd name="connsiteX13" fmla="*/ 86673 w 290354"/>
              <a:gd name="connsiteY13" fmla="*/ 836394 h 1282760"/>
              <a:gd name="connsiteX14" fmla="*/ 108341 w 290354"/>
              <a:gd name="connsiteY14" fmla="*/ 918733 h 1282760"/>
              <a:gd name="connsiteX15" fmla="*/ 69338 w 290354"/>
              <a:gd name="connsiteY15" fmla="*/ 1022741 h 1282760"/>
              <a:gd name="connsiteX16" fmla="*/ 130009 w 290354"/>
              <a:gd name="connsiteY16" fmla="*/ 1070411 h 1282760"/>
              <a:gd name="connsiteX17" fmla="*/ 117008 w 290354"/>
              <a:gd name="connsiteY17" fmla="*/ 1157084 h 1282760"/>
              <a:gd name="connsiteX18" fmla="*/ 56337 w 290354"/>
              <a:gd name="connsiteY18" fmla="*/ 1161418 h 1282760"/>
              <a:gd name="connsiteX19" fmla="*/ 21668 w 290354"/>
              <a:gd name="connsiteY19" fmla="*/ 1131082 h 1282760"/>
              <a:gd name="connsiteX20" fmla="*/ 21668 w 290354"/>
              <a:gd name="connsiteY20" fmla="*/ 1204754 h 1282760"/>
              <a:gd name="connsiteX21" fmla="*/ 73672 w 290354"/>
              <a:gd name="connsiteY21" fmla="*/ 1282760 h 12827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290354" h="1282760">
                <a:moveTo>
                  <a:pt x="0" y="0"/>
                </a:moveTo>
                <a:lnTo>
                  <a:pt x="39003" y="82339"/>
                </a:lnTo>
                <a:lnTo>
                  <a:pt x="47670" y="143010"/>
                </a:lnTo>
                <a:lnTo>
                  <a:pt x="91007" y="251351"/>
                </a:lnTo>
                <a:lnTo>
                  <a:pt x="125676" y="299021"/>
                </a:lnTo>
                <a:lnTo>
                  <a:pt x="208015" y="338024"/>
                </a:lnTo>
                <a:lnTo>
                  <a:pt x="290354" y="333691"/>
                </a:lnTo>
                <a:lnTo>
                  <a:pt x="255685" y="437698"/>
                </a:lnTo>
                <a:lnTo>
                  <a:pt x="138677" y="554707"/>
                </a:lnTo>
                <a:lnTo>
                  <a:pt x="117008" y="615378"/>
                </a:lnTo>
                <a:lnTo>
                  <a:pt x="117008" y="615378"/>
                </a:lnTo>
                <a:lnTo>
                  <a:pt x="91007" y="758388"/>
                </a:lnTo>
                <a:lnTo>
                  <a:pt x="104007" y="767056"/>
                </a:lnTo>
                <a:lnTo>
                  <a:pt x="86673" y="836394"/>
                </a:lnTo>
                <a:lnTo>
                  <a:pt x="108341" y="918733"/>
                </a:lnTo>
                <a:lnTo>
                  <a:pt x="69338" y="1022741"/>
                </a:lnTo>
                <a:lnTo>
                  <a:pt x="130009" y="1070411"/>
                </a:lnTo>
                <a:lnTo>
                  <a:pt x="117008" y="1157084"/>
                </a:lnTo>
                <a:lnTo>
                  <a:pt x="56337" y="1161418"/>
                </a:lnTo>
                <a:lnTo>
                  <a:pt x="21668" y="1131082"/>
                </a:lnTo>
                <a:lnTo>
                  <a:pt x="21668" y="1204754"/>
                </a:lnTo>
                <a:lnTo>
                  <a:pt x="73672" y="1282760"/>
                </a:lnTo>
              </a:path>
            </a:pathLst>
          </a:custGeom>
          <a:noFill/>
          <a:ln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1" rIns="68580" bIns="34291" anchor="ctr"/>
          <a:lstStyle/>
          <a:p>
            <a:pPr algn="ctr">
              <a:defRPr/>
            </a:pPr>
            <a:endParaRPr lang="ru-RU" sz="1800" dirty="0"/>
          </a:p>
        </p:txBody>
      </p:sp>
      <p:grpSp>
        <p:nvGrpSpPr>
          <p:cNvPr id="188" name="Группа 141"/>
          <p:cNvGrpSpPr>
            <a:grpSpLocks/>
          </p:cNvGrpSpPr>
          <p:nvPr/>
        </p:nvGrpSpPr>
        <p:grpSpPr bwMode="auto">
          <a:xfrm>
            <a:off x="1613379" y="2077801"/>
            <a:ext cx="1113132" cy="636965"/>
            <a:chOff x="7770192" y="921257"/>
            <a:chExt cx="1053725" cy="630203"/>
          </a:xfrm>
        </p:grpSpPr>
        <p:sp>
          <p:nvSpPr>
            <p:cNvPr id="189" name="TextBox 10"/>
            <p:cNvSpPr txBox="1"/>
            <p:nvPr/>
          </p:nvSpPr>
          <p:spPr>
            <a:xfrm>
              <a:off x="7770192" y="921257"/>
              <a:ext cx="1053725" cy="261822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pPr>
                <a:defRPr/>
              </a:pPr>
              <a:r>
                <a:rPr lang="ru-RU" sz="751" dirty="0"/>
                <a:t>Выборгский р-н</a:t>
              </a:r>
            </a:p>
          </p:txBody>
        </p:sp>
        <p:sp>
          <p:nvSpPr>
            <p:cNvPr id="193" name="TextBox 23"/>
            <p:cNvSpPr txBox="1"/>
            <p:nvPr/>
          </p:nvSpPr>
          <p:spPr>
            <a:xfrm>
              <a:off x="7997298" y="1155672"/>
              <a:ext cx="299758" cy="205670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effectLst>
              <a:softEdge rad="63500"/>
            </a:effectLst>
          </p:spPr>
          <p:txBody>
            <a:bodyPr wrap="square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51" dirty="0" smtClean="0"/>
                <a:t>2</a:t>
              </a:r>
              <a:endParaRPr lang="ru-RU" sz="751" dirty="0"/>
            </a:p>
          </p:txBody>
        </p:sp>
        <p:sp>
          <p:nvSpPr>
            <p:cNvPr id="236" name="TextBox 23"/>
            <p:cNvSpPr txBox="1"/>
            <p:nvPr/>
          </p:nvSpPr>
          <p:spPr>
            <a:xfrm>
              <a:off x="8256807" y="1177257"/>
              <a:ext cx="299686" cy="205670"/>
            </a:xfrm>
            <a:prstGeom prst="rect">
              <a:avLst/>
            </a:prstGeom>
            <a:solidFill>
              <a:srgbClr val="FF9900"/>
            </a:solidFill>
            <a:effectLst>
              <a:softEdge rad="63500"/>
            </a:effectLst>
          </p:spPr>
          <p:txBody>
            <a:bodyPr wrap="square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51" dirty="0" smtClean="0"/>
                <a:t>10</a:t>
              </a:r>
              <a:endParaRPr lang="ru-RU" sz="751" dirty="0"/>
            </a:p>
          </p:txBody>
        </p:sp>
        <p:sp>
          <p:nvSpPr>
            <p:cNvPr id="237" name="Прямоугольник 236"/>
            <p:cNvSpPr/>
            <p:nvPr/>
          </p:nvSpPr>
          <p:spPr>
            <a:xfrm>
              <a:off x="7964723" y="1397580"/>
              <a:ext cx="592837" cy="153880"/>
            </a:xfrm>
            <a:prstGeom prst="rect">
              <a:avLst/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r>
                <a:rPr lang="ru-RU" sz="68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3556,4</a:t>
              </a:r>
              <a:r>
                <a:rPr lang="en-US" sz="68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/</a:t>
              </a:r>
              <a:r>
                <a:rPr lang="ru-RU" sz="680" b="1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1374</a:t>
              </a:r>
            </a:p>
          </p:txBody>
        </p:sp>
      </p:grpSp>
      <p:sp>
        <p:nvSpPr>
          <p:cNvPr id="238" name="Прямоугольник 237"/>
          <p:cNvSpPr/>
          <p:nvPr/>
        </p:nvSpPr>
        <p:spPr bwMode="auto">
          <a:xfrm>
            <a:off x="1721733" y="2740134"/>
            <a:ext cx="807243" cy="191562"/>
          </a:xfrm>
          <a:prstGeom prst="rect">
            <a:avLst/>
          </a:prstGeom>
          <a:solidFill>
            <a:srgbClr val="92D050"/>
          </a:solidFill>
          <a:ln w="12700" cap="flat" cmpd="sng" algn="ctr">
            <a:solidFill>
              <a:sysClr val="windowText" lastClr="000000"/>
            </a:solidFill>
            <a:prstDash val="solid"/>
            <a:miter lim="800000"/>
          </a:ln>
          <a:effectLst/>
        </p:spPr>
        <p:txBody>
          <a:bodyPr lIns="68577" tIns="34289" rIns="68577" bIns="34289" anchor="ctr"/>
          <a:lstStyle/>
          <a:p>
            <a:pPr algn="ctr">
              <a:defRPr/>
            </a:pPr>
            <a:r>
              <a:rPr lang="ru-RU" sz="531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50309/171239</a:t>
            </a:r>
          </a:p>
        </p:txBody>
      </p:sp>
      <p:sp>
        <p:nvSpPr>
          <p:cNvPr id="239" name="Прямоугольник 238"/>
          <p:cNvSpPr/>
          <p:nvPr/>
        </p:nvSpPr>
        <p:spPr bwMode="auto">
          <a:xfrm>
            <a:off x="2106618" y="4722487"/>
            <a:ext cx="510613" cy="170506"/>
          </a:xfrm>
          <a:prstGeom prst="rect">
            <a:avLst/>
          </a:prstGeom>
          <a:solidFill>
            <a:srgbClr val="FFFF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1" rIns="68580" bIns="34291" anchor="ctr"/>
          <a:lstStyle/>
          <a:p>
            <a:pPr algn="ctr">
              <a:defRPr/>
            </a:pPr>
            <a:r>
              <a:rPr lang="ru-RU" sz="68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688,0</a:t>
            </a:r>
            <a:r>
              <a:rPr lang="en-US" sz="68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/</a:t>
            </a:r>
            <a:r>
              <a:rPr lang="ru-RU" sz="68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569</a:t>
            </a:r>
          </a:p>
        </p:txBody>
      </p:sp>
      <p:sp>
        <p:nvSpPr>
          <p:cNvPr id="240" name="Прямоугольник 239"/>
          <p:cNvSpPr/>
          <p:nvPr/>
        </p:nvSpPr>
        <p:spPr bwMode="auto">
          <a:xfrm>
            <a:off x="2871586" y="4495019"/>
            <a:ext cx="567609" cy="202073"/>
          </a:xfrm>
          <a:prstGeom prst="rect">
            <a:avLst/>
          </a:prstGeom>
          <a:solidFill>
            <a:srgbClr val="FFFF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1" rIns="68580" bIns="34291" anchor="ctr"/>
          <a:lstStyle/>
          <a:p>
            <a:pPr algn="ctr">
              <a:defRPr/>
            </a:pPr>
            <a:r>
              <a:rPr lang="ru-RU" sz="68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2766,2</a:t>
            </a:r>
            <a:r>
              <a:rPr lang="en-US" sz="68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/</a:t>
            </a:r>
            <a:r>
              <a:rPr lang="ru-RU" sz="68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972</a:t>
            </a:r>
          </a:p>
        </p:txBody>
      </p:sp>
      <p:sp>
        <p:nvSpPr>
          <p:cNvPr id="241" name="Прямоугольник 240"/>
          <p:cNvSpPr/>
          <p:nvPr/>
        </p:nvSpPr>
        <p:spPr bwMode="auto">
          <a:xfrm>
            <a:off x="1976616" y="3904035"/>
            <a:ext cx="829688" cy="183523"/>
          </a:xfrm>
          <a:prstGeom prst="rect">
            <a:avLst/>
          </a:prstGeom>
          <a:solidFill>
            <a:srgbClr val="92D050"/>
          </a:solidFill>
          <a:ln w="12700" cap="flat" cmpd="sng" algn="ctr">
            <a:solidFill>
              <a:sysClr val="windowText" lastClr="000000"/>
            </a:solidFill>
            <a:prstDash val="solid"/>
            <a:miter lim="800000"/>
          </a:ln>
          <a:effectLst/>
        </p:spPr>
        <p:txBody>
          <a:bodyPr lIns="68577" tIns="34289" rIns="68577" bIns="34289" anchor="ctr"/>
          <a:lstStyle/>
          <a:p>
            <a:pPr algn="ctr">
              <a:defRPr/>
            </a:pPr>
            <a:r>
              <a:rPr lang="ru-RU" sz="531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17962/71850</a:t>
            </a:r>
          </a:p>
        </p:txBody>
      </p:sp>
      <p:sp>
        <p:nvSpPr>
          <p:cNvPr id="242" name="Прямоугольник 241"/>
          <p:cNvSpPr/>
          <p:nvPr/>
        </p:nvSpPr>
        <p:spPr bwMode="auto">
          <a:xfrm>
            <a:off x="908601" y="5513317"/>
            <a:ext cx="729699" cy="175910"/>
          </a:xfrm>
          <a:prstGeom prst="rect">
            <a:avLst/>
          </a:prstGeom>
          <a:solidFill>
            <a:srgbClr val="92D050"/>
          </a:solidFill>
          <a:ln w="12700" cap="flat" cmpd="sng" algn="ctr">
            <a:solidFill>
              <a:sysClr val="windowText" lastClr="000000"/>
            </a:solidFill>
            <a:prstDash val="solid"/>
            <a:miter lim="800000"/>
          </a:ln>
          <a:effectLst/>
        </p:spPr>
        <p:txBody>
          <a:bodyPr lIns="68577" tIns="34289" rIns="68577" bIns="34289" anchor="ctr"/>
          <a:lstStyle/>
          <a:p>
            <a:pPr algn="ctr">
              <a:defRPr/>
            </a:pPr>
            <a:r>
              <a:rPr lang="ru-RU" sz="531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10697/42791</a:t>
            </a:r>
          </a:p>
        </p:txBody>
      </p:sp>
      <p:sp>
        <p:nvSpPr>
          <p:cNvPr id="243" name="Скругленный прямоугольник 242"/>
          <p:cNvSpPr/>
          <p:nvPr/>
        </p:nvSpPr>
        <p:spPr>
          <a:xfrm>
            <a:off x="1998779" y="2961756"/>
            <a:ext cx="286940" cy="178852"/>
          </a:xfrm>
          <a:prstGeom prst="roundRect">
            <a:avLst/>
          </a:prstGeom>
          <a:solidFill>
            <a:schemeClr val="accent6">
              <a:lumMod val="20000"/>
              <a:lumOff val="80000"/>
            </a:schemeClr>
          </a:solidFill>
          <a:ln w="12700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>
              <a:defRPr/>
            </a:pPr>
            <a:r>
              <a:rPr lang="ru-RU" sz="380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68%</a:t>
            </a:r>
          </a:p>
        </p:txBody>
      </p:sp>
      <p:sp>
        <p:nvSpPr>
          <p:cNvPr id="244" name="Скругленный прямоугольник 243"/>
          <p:cNvSpPr/>
          <p:nvPr/>
        </p:nvSpPr>
        <p:spPr>
          <a:xfrm>
            <a:off x="3063274" y="2027491"/>
            <a:ext cx="286941" cy="180366"/>
          </a:xfrm>
          <a:prstGeom prst="roundRect">
            <a:avLst/>
          </a:prstGeom>
          <a:solidFill>
            <a:schemeClr val="accent6">
              <a:lumMod val="20000"/>
              <a:lumOff val="80000"/>
            </a:schemeClr>
          </a:solidFill>
          <a:ln w="12700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>
              <a:defRPr/>
            </a:pPr>
            <a:r>
              <a:rPr lang="ru-RU" sz="380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70%</a:t>
            </a:r>
          </a:p>
        </p:txBody>
      </p:sp>
      <p:sp>
        <p:nvSpPr>
          <p:cNvPr id="245" name="Скругленный прямоугольник 244"/>
          <p:cNvSpPr/>
          <p:nvPr/>
        </p:nvSpPr>
        <p:spPr>
          <a:xfrm>
            <a:off x="732103" y="4660371"/>
            <a:ext cx="286941" cy="178852"/>
          </a:xfrm>
          <a:prstGeom prst="roundRect">
            <a:avLst/>
          </a:prstGeom>
          <a:solidFill>
            <a:schemeClr val="accent6">
              <a:lumMod val="20000"/>
              <a:lumOff val="80000"/>
            </a:schemeClr>
          </a:solidFill>
          <a:ln w="12700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>
              <a:defRPr/>
            </a:pPr>
            <a:r>
              <a:rPr lang="ru-RU" sz="380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65%</a:t>
            </a:r>
          </a:p>
        </p:txBody>
      </p:sp>
      <p:sp>
        <p:nvSpPr>
          <p:cNvPr id="246" name="Скругленный прямоугольник 245"/>
          <p:cNvSpPr/>
          <p:nvPr/>
        </p:nvSpPr>
        <p:spPr>
          <a:xfrm>
            <a:off x="2160271" y="5167955"/>
            <a:ext cx="288131" cy="178852"/>
          </a:xfrm>
          <a:prstGeom prst="roundRect">
            <a:avLst/>
          </a:prstGeom>
          <a:solidFill>
            <a:schemeClr val="accent6">
              <a:lumMod val="20000"/>
              <a:lumOff val="80000"/>
            </a:schemeClr>
          </a:solidFill>
          <a:ln w="12700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>
              <a:defRPr/>
            </a:pPr>
            <a:r>
              <a:rPr lang="ru-RU" sz="500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70%</a:t>
            </a:r>
          </a:p>
        </p:txBody>
      </p:sp>
      <p:sp>
        <p:nvSpPr>
          <p:cNvPr id="247" name="Скругленный прямоугольник 246"/>
          <p:cNvSpPr/>
          <p:nvPr/>
        </p:nvSpPr>
        <p:spPr>
          <a:xfrm>
            <a:off x="2271667" y="4088055"/>
            <a:ext cx="286941" cy="180367"/>
          </a:xfrm>
          <a:prstGeom prst="roundRect">
            <a:avLst/>
          </a:prstGeom>
          <a:solidFill>
            <a:schemeClr val="accent6">
              <a:lumMod val="20000"/>
              <a:lumOff val="80000"/>
            </a:schemeClr>
          </a:solidFill>
          <a:ln w="12700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>
              <a:defRPr/>
            </a:pPr>
            <a:r>
              <a:rPr lang="ru-RU" sz="380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65%</a:t>
            </a:r>
          </a:p>
        </p:txBody>
      </p:sp>
      <p:sp>
        <p:nvSpPr>
          <p:cNvPr id="248" name="Скругленный прямоугольник 247"/>
          <p:cNvSpPr/>
          <p:nvPr/>
        </p:nvSpPr>
        <p:spPr>
          <a:xfrm>
            <a:off x="1198502" y="5714516"/>
            <a:ext cx="286940" cy="178852"/>
          </a:xfrm>
          <a:prstGeom prst="roundRect">
            <a:avLst/>
          </a:prstGeom>
          <a:solidFill>
            <a:schemeClr val="accent6">
              <a:lumMod val="20000"/>
              <a:lumOff val="80000"/>
            </a:schemeClr>
          </a:solidFill>
          <a:ln w="12700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>
              <a:defRPr/>
            </a:pPr>
            <a:r>
              <a:rPr lang="ru-RU" sz="380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68%</a:t>
            </a:r>
          </a:p>
        </p:txBody>
      </p:sp>
      <p:sp>
        <p:nvSpPr>
          <p:cNvPr id="249" name="Прямоугольник 248"/>
          <p:cNvSpPr/>
          <p:nvPr/>
        </p:nvSpPr>
        <p:spPr bwMode="auto">
          <a:xfrm>
            <a:off x="2876860" y="1604696"/>
            <a:ext cx="603403" cy="172289"/>
          </a:xfrm>
          <a:prstGeom prst="rect">
            <a:avLst/>
          </a:prstGeom>
          <a:solidFill>
            <a:srgbClr val="FFFF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1" rIns="68580" bIns="34291" anchor="ctr"/>
          <a:lstStyle/>
          <a:p>
            <a:pPr algn="ctr">
              <a:defRPr/>
            </a:pPr>
            <a:r>
              <a:rPr lang="ru-RU" sz="68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1854,7</a:t>
            </a:r>
            <a:r>
              <a:rPr lang="en-US" sz="68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/</a:t>
            </a:r>
            <a:r>
              <a:rPr lang="ru-RU" sz="68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495</a:t>
            </a:r>
          </a:p>
        </p:txBody>
      </p:sp>
      <p:sp>
        <p:nvSpPr>
          <p:cNvPr id="250" name="Прямоугольник 249"/>
          <p:cNvSpPr/>
          <p:nvPr/>
        </p:nvSpPr>
        <p:spPr bwMode="auto">
          <a:xfrm>
            <a:off x="502786" y="4475920"/>
            <a:ext cx="755327" cy="171857"/>
          </a:xfrm>
          <a:prstGeom prst="rect">
            <a:avLst/>
          </a:prstGeom>
          <a:solidFill>
            <a:srgbClr val="92D050"/>
          </a:solidFill>
          <a:ln w="12700" cap="flat" cmpd="sng" algn="ctr">
            <a:solidFill>
              <a:sysClr val="windowText" lastClr="000000"/>
            </a:solidFill>
            <a:prstDash val="solid"/>
            <a:miter lim="800000"/>
          </a:ln>
          <a:effectLst/>
        </p:spPr>
        <p:txBody>
          <a:bodyPr lIns="68577" tIns="34289" rIns="68577" bIns="34289" anchor="ctr"/>
          <a:lstStyle/>
          <a:p>
            <a:pPr algn="ctr">
              <a:defRPr/>
            </a:pPr>
            <a:r>
              <a:rPr lang="ru-RU" sz="531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19709/78839</a:t>
            </a:r>
          </a:p>
        </p:txBody>
      </p:sp>
      <p:sp>
        <p:nvSpPr>
          <p:cNvPr id="251" name="Прямоугольник 250"/>
          <p:cNvSpPr/>
          <p:nvPr/>
        </p:nvSpPr>
        <p:spPr bwMode="auto">
          <a:xfrm>
            <a:off x="634823" y="4271610"/>
            <a:ext cx="557832" cy="176161"/>
          </a:xfrm>
          <a:prstGeom prst="rect">
            <a:avLst/>
          </a:prstGeom>
          <a:solidFill>
            <a:srgbClr val="FFFF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1" rIns="68580" bIns="34291" anchor="ctr"/>
          <a:lstStyle/>
          <a:p>
            <a:pPr algn="ctr">
              <a:defRPr/>
            </a:pPr>
            <a:r>
              <a:rPr lang="ru-RU" sz="68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1566,5</a:t>
            </a:r>
            <a:r>
              <a:rPr lang="en-US" sz="5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/</a:t>
            </a:r>
            <a:r>
              <a:rPr lang="ru-RU" sz="68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548</a:t>
            </a:r>
          </a:p>
        </p:txBody>
      </p:sp>
      <p:sp>
        <p:nvSpPr>
          <p:cNvPr id="252" name="Прямоугольник 251"/>
          <p:cNvSpPr/>
          <p:nvPr/>
        </p:nvSpPr>
        <p:spPr bwMode="auto">
          <a:xfrm>
            <a:off x="2096351" y="3739505"/>
            <a:ext cx="616020" cy="131404"/>
          </a:xfrm>
          <a:prstGeom prst="rect">
            <a:avLst/>
          </a:prstGeom>
          <a:solidFill>
            <a:srgbClr val="FFFF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1" rIns="68580" bIns="34291" anchor="ctr"/>
          <a:lstStyle/>
          <a:p>
            <a:pPr algn="ctr">
              <a:defRPr/>
            </a:pPr>
            <a:r>
              <a:rPr lang="ru-RU" sz="68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140,6</a:t>
            </a:r>
            <a:r>
              <a:rPr lang="en-US" sz="68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/</a:t>
            </a:r>
            <a:r>
              <a:rPr lang="ru-RU" sz="68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687</a:t>
            </a:r>
          </a:p>
        </p:txBody>
      </p:sp>
      <p:sp>
        <p:nvSpPr>
          <p:cNvPr id="253" name="Прямоугольник 252"/>
          <p:cNvSpPr/>
          <p:nvPr/>
        </p:nvSpPr>
        <p:spPr bwMode="auto">
          <a:xfrm>
            <a:off x="2725584" y="1806403"/>
            <a:ext cx="909395" cy="195496"/>
          </a:xfrm>
          <a:prstGeom prst="rect">
            <a:avLst/>
          </a:prstGeom>
          <a:solidFill>
            <a:srgbClr val="92D050"/>
          </a:solidFill>
          <a:ln w="12700" cap="flat" cmpd="sng" algn="ctr">
            <a:solidFill>
              <a:sysClr val="windowText" lastClr="000000"/>
            </a:solidFill>
            <a:prstDash val="solid"/>
            <a:miter lim="800000"/>
          </a:ln>
          <a:effectLst/>
        </p:spPr>
        <p:txBody>
          <a:bodyPr lIns="68577" tIns="34289" rIns="68577" bIns="34289" anchor="ctr"/>
          <a:lstStyle/>
          <a:p>
            <a:pPr algn="ctr">
              <a:defRPr/>
            </a:pPr>
            <a:r>
              <a:rPr lang="ru-RU" sz="531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15425/61702</a:t>
            </a:r>
          </a:p>
        </p:txBody>
      </p:sp>
      <p:grpSp>
        <p:nvGrpSpPr>
          <p:cNvPr id="254" name="Группа 253"/>
          <p:cNvGrpSpPr/>
          <p:nvPr/>
        </p:nvGrpSpPr>
        <p:grpSpPr>
          <a:xfrm>
            <a:off x="2598659" y="1168454"/>
            <a:ext cx="1198864" cy="409582"/>
            <a:chOff x="3464877" y="859001"/>
            <a:chExt cx="1598485" cy="428989"/>
          </a:xfrm>
        </p:grpSpPr>
        <p:sp>
          <p:nvSpPr>
            <p:cNvPr id="255" name="TextBox 23"/>
            <p:cNvSpPr txBox="1"/>
            <p:nvPr/>
          </p:nvSpPr>
          <p:spPr bwMode="auto">
            <a:xfrm>
              <a:off x="3888249" y="1063205"/>
              <a:ext cx="422211" cy="217727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effectLst>
              <a:softEdge rad="63500"/>
            </a:effectLst>
          </p:spPr>
          <p:txBody>
            <a:bodyPr wrap="square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51" dirty="0" smtClean="0"/>
                <a:t>2</a:t>
              </a:r>
              <a:endParaRPr lang="ru-RU" sz="751" dirty="0"/>
            </a:p>
          </p:txBody>
        </p:sp>
        <p:sp>
          <p:nvSpPr>
            <p:cNvPr id="256" name="TextBox 23"/>
            <p:cNvSpPr txBox="1"/>
            <p:nvPr/>
          </p:nvSpPr>
          <p:spPr bwMode="auto">
            <a:xfrm>
              <a:off x="4218240" y="1070263"/>
              <a:ext cx="422108" cy="217727"/>
            </a:xfrm>
            <a:prstGeom prst="rect">
              <a:avLst/>
            </a:prstGeom>
            <a:solidFill>
              <a:srgbClr val="FF9900"/>
            </a:solidFill>
            <a:effectLst>
              <a:softEdge rad="63500"/>
            </a:effectLst>
          </p:spPr>
          <p:txBody>
            <a:bodyPr wrap="square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51" dirty="0" smtClean="0"/>
                <a:t>10</a:t>
              </a:r>
              <a:endParaRPr lang="ru-RU" sz="751" dirty="0"/>
            </a:p>
          </p:txBody>
        </p:sp>
        <p:sp>
          <p:nvSpPr>
            <p:cNvPr id="257" name="TextBox 10"/>
            <p:cNvSpPr txBox="1"/>
            <p:nvPr/>
          </p:nvSpPr>
          <p:spPr bwMode="auto">
            <a:xfrm>
              <a:off x="3464877" y="859001"/>
              <a:ext cx="1598485" cy="277169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pPr eaLnBrk="1" hangingPunct="1">
                <a:defRPr/>
              </a:pPr>
              <a:r>
                <a:rPr lang="ru-RU" sz="751" dirty="0"/>
                <a:t>Приозерский  р-н</a:t>
              </a:r>
            </a:p>
          </p:txBody>
        </p:sp>
      </p:grpSp>
      <p:grpSp>
        <p:nvGrpSpPr>
          <p:cNvPr id="259" name="Группа 258"/>
          <p:cNvGrpSpPr/>
          <p:nvPr/>
        </p:nvGrpSpPr>
        <p:grpSpPr>
          <a:xfrm>
            <a:off x="941898" y="3242489"/>
            <a:ext cx="2069815" cy="593251"/>
            <a:chOff x="2248010" y="788424"/>
            <a:chExt cx="2759752" cy="621359"/>
          </a:xfrm>
        </p:grpSpPr>
        <p:sp>
          <p:nvSpPr>
            <p:cNvPr id="311" name="TextBox 23"/>
            <p:cNvSpPr txBox="1"/>
            <p:nvPr/>
          </p:nvSpPr>
          <p:spPr bwMode="auto">
            <a:xfrm>
              <a:off x="3903009" y="1064893"/>
              <a:ext cx="422210" cy="217726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effectLst>
              <a:softEdge rad="63500"/>
            </a:effectLst>
          </p:spPr>
          <p:txBody>
            <a:bodyPr wrap="square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51" dirty="0" smtClean="0"/>
                <a:t>2</a:t>
              </a:r>
              <a:endParaRPr lang="ru-RU" sz="751" dirty="0"/>
            </a:p>
          </p:txBody>
        </p:sp>
        <p:sp>
          <p:nvSpPr>
            <p:cNvPr id="312" name="TextBox 23"/>
            <p:cNvSpPr txBox="1"/>
            <p:nvPr/>
          </p:nvSpPr>
          <p:spPr bwMode="auto">
            <a:xfrm>
              <a:off x="4212330" y="1050081"/>
              <a:ext cx="422108" cy="217726"/>
            </a:xfrm>
            <a:prstGeom prst="rect">
              <a:avLst/>
            </a:prstGeom>
            <a:solidFill>
              <a:srgbClr val="FF9900"/>
            </a:solidFill>
            <a:effectLst>
              <a:softEdge rad="63500"/>
            </a:effectLst>
          </p:spPr>
          <p:txBody>
            <a:bodyPr wrap="square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51" dirty="0" smtClean="0"/>
                <a:t>10</a:t>
              </a:r>
              <a:endParaRPr lang="ru-RU" sz="751" dirty="0"/>
            </a:p>
          </p:txBody>
        </p:sp>
        <p:sp>
          <p:nvSpPr>
            <p:cNvPr id="313" name="TextBox 10"/>
            <p:cNvSpPr txBox="1"/>
            <p:nvPr/>
          </p:nvSpPr>
          <p:spPr bwMode="auto">
            <a:xfrm>
              <a:off x="3528481" y="788424"/>
              <a:ext cx="1479281" cy="277169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pPr eaLnBrk="1" hangingPunct="1">
                <a:defRPr/>
              </a:pPr>
              <a:r>
                <a:rPr lang="ru-RU" sz="751" dirty="0"/>
                <a:t>Ломоносовский  р-н</a:t>
              </a:r>
            </a:p>
          </p:txBody>
        </p:sp>
        <p:sp>
          <p:nvSpPr>
            <p:cNvPr id="194" name="TextBox 10"/>
            <p:cNvSpPr txBox="1"/>
            <p:nvPr/>
          </p:nvSpPr>
          <p:spPr bwMode="auto">
            <a:xfrm>
              <a:off x="2248010" y="1132614"/>
              <a:ext cx="1479281" cy="277169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pPr eaLnBrk="1" hangingPunct="1">
                <a:defRPr/>
              </a:pPr>
              <a:r>
                <a:rPr lang="ru-RU" sz="751" dirty="0"/>
                <a:t>Сосновоборский ГО</a:t>
              </a:r>
            </a:p>
          </p:txBody>
        </p:sp>
      </p:grpSp>
      <p:grpSp>
        <p:nvGrpSpPr>
          <p:cNvPr id="314" name="Группа 313"/>
          <p:cNvGrpSpPr/>
          <p:nvPr/>
        </p:nvGrpSpPr>
        <p:grpSpPr>
          <a:xfrm>
            <a:off x="211961" y="3866767"/>
            <a:ext cx="1140235" cy="365535"/>
            <a:chOff x="3393216" y="917545"/>
            <a:chExt cx="1520313" cy="382855"/>
          </a:xfrm>
        </p:grpSpPr>
        <p:sp>
          <p:nvSpPr>
            <p:cNvPr id="315" name="TextBox 23"/>
            <p:cNvSpPr txBox="1"/>
            <p:nvPr/>
          </p:nvSpPr>
          <p:spPr bwMode="auto">
            <a:xfrm>
              <a:off x="3957031" y="1078912"/>
              <a:ext cx="422211" cy="217727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effectLst>
              <a:softEdge rad="63500"/>
            </a:effectLst>
          </p:spPr>
          <p:txBody>
            <a:bodyPr wrap="square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51" dirty="0" smtClean="0"/>
                <a:t>2</a:t>
              </a:r>
              <a:endParaRPr lang="ru-RU" sz="751" dirty="0"/>
            </a:p>
          </p:txBody>
        </p:sp>
        <p:sp>
          <p:nvSpPr>
            <p:cNvPr id="316" name="TextBox 23"/>
            <p:cNvSpPr txBox="1"/>
            <p:nvPr/>
          </p:nvSpPr>
          <p:spPr bwMode="auto">
            <a:xfrm>
              <a:off x="4252666" y="1082673"/>
              <a:ext cx="422108" cy="217727"/>
            </a:xfrm>
            <a:prstGeom prst="rect">
              <a:avLst/>
            </a:prstGeom>
            <a:solidFill>
              <a:srgbClr val="FF9900"/>
            </a:solidFill>
            <a:effectLst>
              <a:softEdge rad="63500"/>
            </a:effectLst>
          </p:spPr>
          <p:txBody>
            <a:bodyPr wrap="square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51" dirty="0" smtClean="0"/>
                <a:t>10</a:t>
              </a:r>
              <a:endParaRPr lang="ru-RU" sz="751" dirty="0"/>
            </a:p>
          </p:txBody>
        </p:sp>
        <p:sp>
          <p:nvSpPr>
            <p:cNvPr id="317" name="TextBox 10"/>
            <p:cNvSpPr txBox="1"/>
            <p:nvPr/>
          </p:nvSpPr>
          <p:spPr bwMode="auto">
            <a:xfrm>
              <a:off x="3393216" y="917545"/>
              <a:ext cx="1520313" cy="277170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pPr eaLnBrk="1" hangingPunct="1">
                <a:defRPr/>
              </a:pPr>
              <a:r>
                <a:rPr lang="ru-RU" sz="751" dirty="0"/>
                <a:t>Кингисеппский  р-н</a:t>
              </a:r>
            </a:p>
          </p:txBody>
        </p:sp>
      </p:grpSp>
      <p:grpSp>
        <p:nvGrpSpPr>
          <p:cNvPr id="318" name="Группа 317"/>
          <p:cNvGrpSpPr/>
          <p:nvPr/>
        </p:nvGrpSpPr>
        <p:grpSpPr>
          <a:xfrm>
            <a:off x="1998948" y="4316851"/>
            <a:ext cx="939403" cy="369108"/>
            <a:chOff x="3660992" y="917545"/>
            <a:chExt cx="1252537" cy="386596"/>
          </a:xfrm>
        </p:grpSpPr>
        <p:sp>
          <p:nvSpPr>
            <p:cNvPr id="319" name="TextBox 23"/>
            <p:cNvSpPr txBox="1"/>
            <p:nvPr/>
          </p:nvSpPr>
          <p:spPr bwMode="auto">
            <a:xfrm>
              <a:off x="3891099" y="1071285"/>
              <a:ext cx="422211" cy="217726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effectLst>
              <a:softEdge rad="63500"/>
            </a:effectLst>
          </p:spPr>
          <p:txBody>
            <a:bodyPr wrap="square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51" dirty="0" smtClean="0"/>
                <a:t>2</a:t>
              </a:r>
              <a:endParaRPr lang="ru-RU" sz="751" dirty="0"/>
            </a:p>
          </p:txBody>
        </p:sp>
        <p:sp>
          <p:nvSpPr>
            <p:cNvPr id="320" name="TextBox 23"/>
            <p:cNvSpPr txBox="1"/>
            <p:nvPr/>
          </p:nvSpPr>
          <p:spPr bwMode="auto">
            <a:xfrm>
              <a:off x="4192252" y="1086415"/>
              <a:ext cx="422108" cy="217726"/>
            </a:xfrm>
            <a:prstGeom prst="rect">
              <a:avLst/>
            </a:prstGeom>
            <a:solidFill>
              <a:srgbClr val="FF9900"/>
            </a:solidFill>
            <a:effectLst>
              <a:softEdge rad="63500"/>
            </a:effectLst>
          </p:spPr>
          <p:txBody>
            <a:bodyPr wrap="square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51" dirty="0" smtClean="0"/>
                <a:t>10</a:t>
              </a:r>
              <a:endParaRPr lang="ru-RU" sz="751" dirty="0"/>
            </a:p>
          </p:txBody>
        </p:sp>
        <p:sp>
          <p:nvSpPr>
            <p:cNvPr id="321" name="TextBox 10"/>
            <p:cNvSpPr txBox="1"/>
            <p:nvPr/>
          </p:nvSpPr>
          <p:spPr bwMode="auto">
            <a:xfrm>
              <a:off x="3660992" y="917545"/>
              <a:ext cx="1252537" cy="277169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pPr eaLnBrk="1" hangingPunct="1">
                <a:defRPr/>
              </a:pPr>
              <a:r>
                <a:rPr lang="ru-RU" sz="751" dirty="0"/>
                <a:t>Волосовский  р-н</a:t>
              </a:r>
            </a:p>
          </p:txBody>
        </p:sp>
      </p:grpSp>
      <p:sp>
        <p:nvSpPr>
          <p:cNvPr id="322" name="Прямоугольник 321"/>
          <p:cNvSpPr/>
          <p:nvPr/>
        </p:nvSpPr>
        <p:spPr bwMode="auto">
          <a:xfrm>
            <a:off x="7749793" y="1702975"/>
            <a:ext cx="483395" cy="183318"/>
          </a:xfrm>
          <a:prstGeom prst="rect">
            <a:avLst/>
          </a:prstGeom>
          <a:solidFill>
            <a:srgbClr val="FFFF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1" rIns="68580" bIns="34291" anchor="ctr"/>
          <a:lstStyle/>
          <a:p>
            <a:pPr algn="ctr">
              <a:defRPr/>
            </a:pPr>
            <a:r>
              <a:rPr lang="ru-RU" sz="68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869,5</a:t>
            </a:r>
            <a:r>
              <a:rPr lang="en-US" sz="68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/</a:t>
            </a:r>
            <a:r>
              <a:rPr lang="ru-RU" sz="68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244</a:t>
            </a:r>
          </a:p>
        </p:txBody>
      </p:sp>
      <p:sp>
        <p:nvSpPr>
          <p:cNvPr id="323" name="Прямоугольник 322"/>
          <p:cNvSpPr/>
          <p:nvPr/>
        </p:nvSpPr>
        <p:spPr bwMode="auto">
          <a:xfrm>
            <a:off x="6540615" y="2094425"/>
            <a:ext cx="540544" cy="203856"/>
          </a:xfrm>
          <a:prstGeom prst="rect">
            <a:avLst/>
          </a:prstGeom>
          <a:solidFill>
            <a:srgbClr val="FFFF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1" rIns="68580" bIns="34291" anchor="ctr"/>
          <a:lstStyle/>
          <a:p>
            <a:pPr algn="ctr">
              <a:defRPr/>
            </a:pPr>
            <a:r>
              <a:rPr lang="ru-RU" sz="68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1491,1</a:t>
            </a:r>
            <a:r>
              <a:rPr lang="en-US" sz="68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/</a:t>
            </a:r>
            <a:r>
              <a:rPr lang="ru-RU" sz="68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357</a:t>
            </a:r>
          </a:p>
        </p:txBody>
      </p:sp>
      <p:sp>
        <p:nvSpPr>
          <p:cNvPr id="324" name="Прямоугольник 323"/>
          <p:cNvSpPr/>
          <p:nvPr/>
        </p:nvSpPr>
        <p:spPr bwMode="auto">
          <a:xfrm>
            <a:off x="6366918" y="2288200"/>
            <a:ext cx="839823" cy="193487"/>
          </a:xfrm>
          <a:prstGeom prst="rect">
            <a:avLst/>
          </a:prstGeom>
          <a:solidFill>
            <a:srgbClr val="92D050"/>
          </a:solidFill>
          <a:ln w="12700" cap="flat" cmpd="sng" algn="ctr">
            <a:solidFill>
              <a:sysClr val="windowText" lastClr="000000"/>
            </a:solidFill>
            <a:prstDash val="solid"/>
            <a:miter lim="800000"/>
          </a:ln>
          <a:effectLst/>
        </p:spPr>
        <p:txBody>
          <a:bodyPr lIns="68577" tIns="34289" rIns="68577" bIns="34289" anchor="ctr"/>
          <a:lstStyle/>
          <a:p>
            <a:pPr algn="ctr">
              <a:defRPr/>
            </a:pPr>
            <a:r>
              <a:rPr lang="ru-RU" sz="531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7229/28916</a:t>
            </a:r>
          </a:p>
        </p:txBody>
      </p:sp>
      <p:sp>
        <p:nvSpPr>
          <p:cNvPr id="325" name="Прямоугольник 324"/>
          <p:cNvSpPr/>
          <p:nvPr/>
        </p:nvSpPr>
        <p:spPr bwMode="auto">
          <a:xfrm>
            <a:off x="7567378" y="1896558"/>
            <a:ext cx="771759" cy="174937"/>
          </a:xfrm>
          <a:prstGeom prst="rect">
            <a:avLst/>
          </a:prstGeom>
          <a:solidFill>
            <a:srgbClr val="92D050"/>
          </a:solidFill>
          <a:ln w="12700" cap="flat" cmpd="sng" algn="ctr">
            <a:solidFill>
              <a:sysClr val="windowText" lastClr="000000"/>
            </a:solidFill>
            <a:prstDash val="solid"/>
            <a:miter lim="800000"/>
          </a:ln>
          <a:effectLst/>
        </p:spPr>
        <p:txBody>
          <a:bodyPr lIns="68577" tIns="34289" rIns="68577" bIns="34289" anchor="ctr"/>
          <a:lstStyle/>
          <a:p>
            <a:pPr algn="ctr">
              <a:defRPr/>
            </a:pPr>
            <a:r>
              <a:rPr lang="ru-RU" sz="531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7231/28924</a:t>
            </a:r>
          </a:p>
        </p:txBody>
      </p:sp>
      <p:sp>
        <p:nvSpPr>
          <p:cNvPr id="326" name="Скругленный прямоугольник 325"/>
          <p:cNvSpPr/>
          <p:nvPr/>
        </p:nvSpPr>
        <p:spPr>
          <a:xfrm>
            <a:off x="6688951" y="2529411"/>
            <a:ext cx="286940" cy="178852"/>
          </a:xfrm>
          <a:prstGeom prst="roundRect">
            <a:avLst/>
          </a:prstGeom>
          <a:solidFill>
            <a:schemeClr val="accent6">
              <a:lumMod val="20000"/>
              <a:lumOff val="80000"/>
            </a:schemeClr>
          </a:solidFill>
          <a:ln w="12700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>
              <a:defRPr/>
            </a:pPr>
            <a:r>
              <a:rPr lang="ru-RU" sz="380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70%</a:t>
            </a:r>
          </a:p>
        </p:txBody>
      </p:sp>
      <p:sp>
        <p:nvSpPr>
          <p:cNvPr id="327" name="Скругленный прямоугольник 326"/>
          <p:cNvSpPr/>
          <p:nvPr/>
        </p:nvSpPr>
        <p:spPr>
          <a:xfrm>
            <a:off x="7838037" y="2084599"/>
            <a:ext cx="288131" cy="180366"/>
          </a:xfrm>
          <a:prstGeom prst="roundRect">
            <a:avLst/>
          </a:prstGeom>
          <a:solidFill>
            <a:schemeClr val="accent6">
              <a:lumMod val="20000"/>
              <a:lumOff val="80000"/>
            </a:schemeClr>
          </a:solidFill>
          <a:ln w="12700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>
              <a:defRPr/>
            </a:pPr>
            <a:r>
              <a:rPr lang="ru-RU" sz="380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70%</a:t>
            </a:r>
          </a:p>
        </p:txBody>
      </p:sp>
      <p:grpSp>
        <p:nvGrpSpPr>
          <p:cNvPr id="328" name="Группа 327"/>
          <p:cNvGrpSpPr/>
          <p:nvPr/>
        </p:nvGrpSpPr>
        <p:grpSpPr>
          <a:xfrm>
            <a:off x="7766973" y="1480382"/>
            <a:ext cx="695815" cy="215235"/>
            <a:chOff x="3921652" y="1063205"/>
            <a:chExt cx="715838" cy="225434"/>
          </a:xfrm>
        </p:grpSpPr>
        <p:sp>
          <p:nvSpPr>
            <p:cNvPr id="329" name="TextBox 23"/>
            <p:cNvSpPr txBox="1"/>
            <p:nvPr/>
          </p:nvSpPr>
          <p:spPr bwMode="auto">
            <a:xfrm>
              <a:off x="3921652" y="1063205"/>
              <a:ext cx="422209" cy="217727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effectLst>
              <a:softEdge rad="63500"/>
            </a:effectLst>
          </p:spPr>
          <p:txBody>
            <a:bodyPr wrap="square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51" dirty="0" smtClean="0"/>
                <a:t>6</a:t>
              </a:r>
              <a:endParaRPr lang="ru-RU" sz="751" dirty="0"/>
            </a:p>
          </p:txBody>
        </p:sp>
        <p:sp>
          <p:nvSpPr>
            <p:cNvPr id="330" name="TextBox 23"/>
            <p:cNvSpPr txBox="1"/>
            <p:nvPr/>
          </p:nvSpPr>
          <p:spPr bwMode="auto">
            <a:xfrm>
              <a:off x="4215381" y="1070912"/>
              <a:ext cx="422109" cy="217727"/>
            </a:xfrm>
            <a:prstGeom prst="rect">
              <a:avLst/>
            </a:prstGeom>
            <a:solidFill>
              <a:srgbClr val="FF9900"/>
            </a:solidFill>
            <a:effectLst>
              <a:softEdge rad="63500"/>
            </a:effectLst>
          </p:spPr>
          <p:txBody>
            <a:bodyPr wrap="square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51" dirty="0" smtClean="0"/>
                <a:t>10</a:t>
              </a:r>
              <a:endParaRPr lang="ru-RU" sz="751" dirty="0"/>
            </a:p>
          </p:txBody>
        </p:sp>
      </p:grpSp>
      <p:sp>
        <p:nvSpPr>
          <p:cNvPr id="332" name="Прямоугольник 331"/>
          <p:cNvSpPr/>
          <p:nvPr/>
        </p:nvSpPr>
        <p:spPr bwMode="auto">
          <a:xfrm>
            <a:off x="3895311" y="4736446"/>
            <a:ext cx="596615" cy="195552"/>
          </a:xfrm>
          <a:prstGeom prst="rect">
            <a:avLst/>
          </a:prstGeom>
          <a:solidFill>
            <a:srgbClr val="FFFF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1" rIns="68580" bIns="34291" anchor="ctr"/>
          <a:lstStyle/>
          <a:p>
            <a:pPr algn="ctr">
              <a:defRPr/>
            </a:pPr>
            <a:r>
              <a:rPr lang="ru-RU" sz="68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2545,6</a:t>
            </a:r>
            <a:r>
              <a:rPr lang="en-US" sz="68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/</a:t>
            </a:r>
            <a:r>
              <a:rPr lang="ru-RU" sz="68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736</a:t>
            </a:r>
          </a:p>
        </p:txBody>
      </p:sp>
      <p:sp>
        <p:nvSpPr>
          <p:cNvPr id="333" name="Прямоугольник 332"/>
          <p:cNvSpPr/>
          <p:nvPr/>
        </p:nvSpPr>
        <p:spPr bwMode="auto">
          <a:xfrm>
            <a:off x="3753167" y="4945112"/>
            <a:ext cx="832724" cy="168226"/>
          </a:xfrm>
          <a:prstGeom prst="rect">
            <a:avLst/>
          </a:prstGeom>
          <a:solidFill>
            <a:srgbClr val="92D050"/>
          </a:solidFill>
          <a:ln w="12700" cap="flat" cmpd="sng" algn="ctr">
            <a:solidFill>
              <a:sysClr val="windowText" lastClr="000000"/>
            </a:solidFill>
            <a:prstDash val="solid"/>
            <a:miter lim="800000"/>
          </a:ln>
          <a:effectLst/>
        </p:spPr>
        <p:txBody>
          <a:bodyPr lIns="68577" tIns="34289" rIns="68577" bIns="34289" anchor="ctr"/>
          <a:lstStyle/>
          <a:p>
            <a:pPr algn="ctr">
              <a:defRPr/>
            </a:pPr>
            <a:r>
              <a:rPr lang="ru-RU" sz="531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32440/129761</a:t>
            </a:r>
          </a:p>
        </p:txBody>
      </p:sp>
      <p:sp>
        <p:nvSpPr>
          <p:cNvPr id="334" name="Скругленный прямоугольник 333"/>
          <p:cNvSpPr/>
          <p:nvPr/>
        </p:nvSpPr>
        <p:spPr>
          <a:xfrm>
            <a:off x="3548375" y="3215007"/>
            <a:ext cx="286940" cy="180366"/>
          </a:xfrm>
          <a:prstGeom prst="roundRect">
            <a:avLst/>
          </a:prstGeom>
          <a:solidFill>
            <a:schemeClr val="accent6">
              <a:lumMod val="20000"/>
              <a:lumOff val="80000"/>
            </a:schemeClr>
          </a:solidFill>
          <a:ln w="12700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>
              <a:defRPr/>
            </a:pPr>
            <a:r>
              <a:rPr lang="ru-RU" sz="380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65%</a:t>
            </a:r>
          </a:p>
        </p:txBody>
      </p:sp>
      <p:sp>
        <p:nvSpPr>
          <p:cNvPr id="339" name="Прямоугольник 338"/>
          <p:cNvSpPr/>
          <p:nvPr/>
        </p:nvSpPr>
        <p:spPr bwMode="auto">
          <a:xfrm>
            <a:off x="6714671" y="3369793"/>
            <a:ext cx="617511" cy="193752"/>
          </a:xfrm>
          <a:prstGeom prst="rect">
            <a:avLst/>
          </a:prstGeom>
          <a:solidFill>
            <a:srgbClr val="FFFF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1" rIns="68580" bIns="34291" anchor="ctr"/>
          <a:lstStyle/>
          <a:p>
            <a:pPr algn="ctr">
              <a:defRPr/>
            </a:pPr>
            <a:r>
              <a:rPr lang="ru-RU" sz="68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1238,7</a:t>
            </a:r>
            <a:r>
              <a:rPr lang="en-US" sz="68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/</a:t>
            </a:r>
            <a:r>
              <a:rPr lang="ru-RU" sz="68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394</a:t>
            </a:r>
          </a:p>
        </p:txBody>
      </p:sp>
      <p:sp>
        <p:nvSpPr>
          <p:cNvPr id="340" name="Прямоугольник 339"/>
          <p:cNvSpPr/>
          <p:nvPr/>
        </p:nvSpPr>
        <p:spPr bwMode="auto">
          <a:xfrm>
            <a:off x="7913432" y="3665949"/>
            <a:ext cx="636713" cy="191430"/>
          </a:xfrm>
          <a:prstGeom prst="rect">
            <a:avLst/>
          </a:prstGeom>
          <a:solidFill>
            <a:srgbClr val="FFFF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1" rIns="68580" bIns="34291" anchor="ctr"/>
          <a:lstStyle/>
          <a:p>
            <a:pPr algn="ctr">
              <a:defRPr/>
            </a:pPr>
            <a:r>
              <a:rPr lang="ru-RU" sz="68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1163,9</a:t>
            </a:r>
            <a:r>
              <a:rPr lang="en-US" sz="68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/</a:t>
            </a:r>
            <a:r>
              <a:rPr lang="ru-RU" sz="68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362</a:t>
            </a:r>
          </a:p>
        </p:txBody>
      </p:sp>
      <p:sp>
        <p:nvSpPr>
          <p:cNvPr id="341" name="Прямоугольник 340"/>
          <p:cNvSpPr/>
          <p:nvPr/>
        </p:nvSpPr>
        <p:spPr bwMode="auto">
          <a:xfrm>
            <a:off x="5516729" y="4432824"/>
            <a:ext cx="574681" cy="195972"/>
          </a:xfrm>
          <a:prstGeom prst="rect">
            <a:avLst/>
          </a:prstGeom>
          <a:solidFill>
            <a:srgbClr val="FFFF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1" rIns="68580" bIns="34291" anchor="ctr"/>
          <a:lstStyle/>
          <a:p>
            <a:pPr algn="ctr">
              <a:defRPr/>
            </a:pPr>
            <a:r>
              <a:rPr lang="ru-RU" sz="68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866,571</a:t>
            </a:r>
            <a:r>
              <a:rPr lang="en-US" sz="68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/</a:t>
            </a:r>
            <a:r>
              <a:rPr lang="ru-RU" sz="68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302</a:t>
            </a:r>
          </a:p>
        </p:txBody>
      </p:sp>
      <p:sp>
        <p:nvSpPr>
          <p:cNvPr id="342" name="Прямоугольник 341"/>
          <p:cNvSpPr/>
          <p:nvPr/>
        </p:nvSpPr>
        <p:spPr bwMode="auto">
          <a:xfrm>
            <a:off x="7758162" y="3878936"/>
            <a:ext cx="921495" cy="188946"/>
          </a:xfrm>
          <a:prstGeom prst="rect">
            <a:avLst/>
          </a:prstGeom>
          <a:solidFill>
            <a:srgbClr val="92D050"/>
          </a:solidFill>
          <a:ln w="12700" cap="flat" cmpd="sng" algn="ctr">
            <a:solidFill>
              <a:sysClr val="windowText" lastClr="000000"/>
            </a:solidFill>
            <a:prstDash val="solid"/>
            <a:miter lim="800000"/>
          </a:ln>
          <a:effectLst/>
        </p:spPr>
        <p:txBody>
          <a:bodyPr lIns="68577" tIns="34289" rIns="68577" bIns="34289" anchor="ctr"/>
          <a:lstStyle/>
          <a:p>
            <a:pPr algn="ctr">
              <a:defRPr/>
            </a:pPr>
            <a:r>
              <a:rPr lang="ru-RU" sz="531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12504/50019</a:t>
            </a:r>
          </a:p>
        </p:txBody>
      </p:sp>
      <p:sp>
        <p:nvSpPr>
          <p:cNvPr id="343" name="Прямоугольник 342"/>
          <p:cNvSpPr/>
          <p:nvPr/>
        </p:nvSpPr>
        <p:spPr bwMode="auto">
          <a:xfrm>
            <a:off x="5480909" y="3488837"/>
            <a:ext cx="823711" cy="196430"/>
          </a:xfrm>
          <a:prstGeom prst="rect">
            <a:avLst/>
          </a:prstGeom>
          <a:solidFill>
            <a:srgbClr val="92D050"/>
          </a:solidFill>
          <a:ln w="12700" cap="flat" cmpd="sng" algn="ctr">
            <a:solidFill>
              <a:sysClr val="windowText" lastClr="000000"/>
            </a:solidFill>
            <a:prstDash val="solid"/>
            <a:miter lim="800000"/>
          </a:ln>
          <a:effectLst/>
        </p:spPr>
        <p:txBody>
          <a:bodyPr lIns="68577" tIns="34289" rIns="68577" bIns="34289" anchor="ctr"/>
          <a:lstStyle/>
          <a:p>
            <a:pPr algn="ctr">
              <a:defRPr/>
            </a:pPr>
            <a:r>
              <a:rPr lang="ru-RU" sz="531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22543/90174</a:t>
            </a:r>
          </a:p>
        </p:txBody>
      </p:sp>
      <p:sp>
        <p:nvSpPr>
          <p:cNvPr id="344" name="Прямоугольник 343"/>
          <p:cNvSpPr/>
          <p:nvPr/>
        </p:nvSpPr>
        <p:spPr bwMode="auto">
          <a:xfrm>
            <a:off x="4341046" y="4116698"/>
            <a:ext cx="804863" cy="188527"/>
          </a:xfrm>
          <a:prstGeom prst="rect">
            <a:avLst/>
          </a:prstGeom>
          <a:solidFill>
            <a:srgbClr val="92D050"/>
          </a:solidFill>
          <a:ln w="12700" cap="flat" cmpd="sng" algn="ctr">
            <a:solidFill>
              <a:sysClr val="windowText" lastClr="000000"/>
            </a:solidFill>
            <a:prstDash val="solid"/>
            <a:miter lim="800000"/>
          </a:ln>
          <a:effectLst/>
        </p:spPr>
        <p:txBody>
          <a:bodyPr lIns="68577" tIns="34289" rIns="68577" bIns="34289" anchor="ctr"/>
          <a:lstStyle/>
          <a:p>
            <a:pPr algn="ctr">
              <a:defRPr/>
            </a:pPr>
            <a:r>
              <a:rPr lang="ru-RU" sz="531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26424/105698</a:t>
            </a:r>
          </a:p>
        </p:txBody>
      </p:sp>
      <p:sp>
        <p:nvSpPr>
          <p:cNvPr id="345" name="Прямоугольник 344"/>
          <p:cNvSpPr/>
          <p:nvPr/>
        </p:nvSpPr>
        <p:spPr bwMode="auto">
          <a:xfrm>
            <a:off x="6604246" y="3590160"/>
            <a:ext cx="804109" cy="189963"/>
          </a:xfrm>
          <a:prstGeom prst="rect">
            <a:avLst/>
          </a:prstGeom>
          <a:solidFill>
            <a:srgbClr val="92D050"/>
          </a:solidFill>
          <a:ln w="12700" cap="flat" cmpd="sng" algn="ctr">
            <a:solidFill>
              <a:sysClr val="windowText" lastClr="000000"/>
            </a:solidFill>
            <a:prstDash val="solid"/>
            <a:miter lim="800000"/>
          </a:ln>
          <a:effectLst/>
        </p:spPr>
        <p:txBody>
          <a:bodyPr lIns="68577" tIns="34289" rIns="68577" bIns="34289" anchor="ctr"/>
          <a:lstStyle/>
          <a:p>
            <a:pPr algn="ctr">
              <a:defRPr/>
            </a:pPr>
            <a:r>
              <a:rPr lang="ru-RU" sz="531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17476/69905</a:t>
            </a:r>
          </a:p>
        </p:txBody>
      </p:sp>
      <p:sp>
        <p:nvSpPr>
          <p:cNvPr id="346" name="Скругленный прямоугольник 345"/>
          <p:cNvSpPr/>
          <p:nvPr/>
        </p:nvSpPr>
        <p:spPr>
          <a:xfrm>
            <a:off x="4670367" y="4330897"/>
            <a:ext cx="288131" cy="185606"/>
          </a:xfrm>
          <a:prstGeom prst="roundRect">
            <a:avLst/>
          </a:prstGeom>
          <a:solidFill>
            <a:schemeClr val="accent6">
              <a:lumMod val="20000"/>
              <a:lumOff val="80000"/>
            </a:schemeClr>
          </a:solidFill>
          <a:ln w="12700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>
              <a:defRPr/>
            </a:pPr>
            <a:r>
              <a:rPr lang="ru-RU" sz="380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65%</a:t>
            </a:r>
          </a:p>
        </p:txBody>
      </p:sp>
      <p:sp>
        <p:nvSpPr>
          <p:cNvPr id="347" name="Скругленный прямоугольник 346"/>
          <p:cNvSpPr/>
          <p:nvPr/>
        </p:nvSpPr>
        <p:spPr>
          <a:xfrm>
            <a:off x="4047517" y="5141837"/>
            <a:ext cx="286940" cy="178852"/>
          </a:xfrm>
          <a:prstGeom prst="roundRect">
            <a:avLst/>
          </a:prstGeom>
          <a:solidFill>
            <a:schemeClr val="accent6">
              <a:lumMod val="20000"/>
              <a:lumOff val="80000"/>
            </a:schemeClr>
          </a:solidFill>
          <a:ln w="12700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>
              <a:defRPr/>
            </a:pPr>
            <a:r>
              <a:rPr lang="ru-RU" sz="380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65%</a:t>
            </a:r>
          </a:p>
        </p:txBody>
      </p:sp>
      <p:sp>
        <p:nvSpPr>
          <p:cNvPr id="348" name="Скругленный прямоугольник 347"/>
          <p:cNvSpPr/>
          <p:nvPr/>
        </p:nvSpPr>
        <p:spPr>
          <a:xfrm>
            <a:off x="5757342" y="3693139"/>
            <a:ext cx="286941" cy="178852"/>
          </a:xfrm>
          <a:prstGeom prst="roundRect">
            <a:avLst/>
          </a:prstGeom>
          <a:solidFill>
            <a:schemeClr val="accent6">
              <a:lumMod val="20000"/>
              <a:lumOff val="80000"/>
            </a:schemeClr>
          </a:solidFill>
          <a:ln w="12700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>
              <a:defRPr/>
            </a:pPr>
            <a:r>
              <a:rPr lang="ru-RU" sz="380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70%</a:t>
            </a:r>
          </a:p>
        </p:txBody>
      </p:sp>
      <p:sp>
        <p:nvSpPr>
          <p:cNvPr id="350" name="Скругленный прямоугольник 349"/>
          <p:cNvSpPr/>
          <p:nvPr/>
        </p:nvSpPr>
        <p:spPr>
          <a:xfrm>
            <a:off x="8147813" y="4102549"/>
            <a:ext cx="286940" cy="178852"/>
          </a:xfrm>
          <a:prstGeom prst="roundRect">
            <a:avLst/>
          </a:prstGeom>
          <a:solidFill>
            <a:schemeClr val="accent6">
              <a:lumMod val="20000"/>
              <a:lumOff val="80000"/>
            </a:schemeClr>
          </a:solidFill>
          <a:ln w="12700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>
              <a:defRPr/>
            </a:pPr>
            <a:r>
              <a:rPr lang="ru-RU" sz="380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70%</a:t>
            </a:r>
          </a:p>
        </p:txBody>
      </p:sp>
      <p:sp>
        <p:nvSpPr>
          <p:cNvPr id="351" name="Прямоугольник 350"/>
          <p:cNvSpPr/>
          <p:nvPr/>
        </p:nvSpPr>
        <p:spPr bwMode="auto">
          <a:xfrm>
            <a:off x="5670052" y="3328649"/>
            <a:ext cx="555040" cy="138498"/>
          </a:xfrm>
          <a:prstGeom prst="rect">
            <a:avLst/>
          </a:prstGeom>
          <a:solidFill>
            <a:srgbClr val="FFFF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1" rIns="68580" bIns="34291" anchor="ctr"/>
          <a:lstStyle/>
          <a:p>
            <a:pPr algn="ctr">
              <a:defRPr/>
            </a:pPr>
            <a:r>
              <a:rPr lang="ru-RU" sz="68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1544,4</a:t>
            </a:r>
            <a:r>
              <a:rPr lang="en-US" sz="68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/</a:t>
            </a:r>
            <a:r>
              <a:rPr lang="ru-RU" sz="68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649</a:t>
            </a:r>
          </a:p>
        </p:txBody>
      </p:sp>
      <p:sp>
        <p:nvSpPr>
          <p:cNvPr id="352" name="Прямоугольник 351"/>
          <p:cNvSpPr/>
          <p:nvPr/>
        </p:nvSpPr>
        <p:spPr bwMode="auto">
          <a:xfrm>
            <a:off x="4526427" y="3915790"/>
            <a:ext cx="501255" cy="193976"/>
          </a:xfrm>
          <a:prstGeom prst="rect">
            <a:avLst/>
          </a:prstGeom>
          <a:solidFill>
            <a:srgbClr val="FFFF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1" rIns="68580" bIns="34291" anchor="ctr"/>
          <a:lstStyle/>
          <a:p>
            <a:pPr algn="ctr">
              <a:defRPr/>
            </a:pPr>
            <a:r>
              <a:rPr lang="ru-RU" sz="68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2228,5</a:t>
            </a:r>
            <a:r>
              <a:rPr lang="en-US" sz="68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/</a:t>
            </a:r>
            <a:r>
              <a:rPr lang="ru-RU" sz="68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14</a:t>
            </a:r>
          </a:p>
        </p:txBody>
      </p:sp>
      <p:grpSp>
        <p:nvGrpSpPr>
          <p:cNvPr id="353" name="Группа 352"/>
          <p:cNvGrpSpPr/>
          <p:nvPr/>
        </p:nvGrpSpPr>
        <p:grpSpPr>
          <a:xfrm>
            <a:off x="4356269" y="3501830"/>
            <a:ext cx="939403" cy="365047"/>
            <a:chOff x="3660992" y="917545"/>
            <a:chExt cx="1252537" cy="382344"/>
          </a:xfrm>
        </p:grpSpPr>
        <p:sp>
          <p:nvSpPr>
            <p:cNvPr id="354" name="TextBox 23"/>
            <p:cNvSpPr txBox="1"/>
            <p:nvPr/>
          </p:nvSpPr>
          <p:spPr bwMode="auto">
            <a:xfrm>
              <a:off x="3734284" y="1063202"/>
              <a:ext cx="576175" cy="217727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effectLst>
              <a:softEdge rad="63500"/>
            </a:effectLst>
          </p:spPr>
          <p:txBody>
            <a:bodyPr wrap="square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51" dirty="0" smtClean="0"/>
                <a:t>5</a:t>
              </a:r>
              <a:endParaRPr lang="ru-RU" sz="751" dirty="0"/>
            </a:p>
          </p:txBody>
        </p:sp>
        <p:sp>
          <p:nvSpPr>
            <p:cNvPr id="355" name="TextBox 23"/>
            <p:cNvSpPr txBox="1"/>
            <p:nvPr/>
          </p:nvSpPr>
          <p:spPr bwMode="auto">
            <a:xfrm>
              <a:off x="4182911" y="1082162"/>
              <a:ext cx="422108" cy="217727"/>
            </a:xfrm>
            <a:prstGeom prst="rect">
              <a:avLst/>
            </a:prstGeom>
            <a:solidFill>
              <a:srgbClr val="FF9900"/>
            </a:solidFill>
            <a:effectLst>
              <a:softEdge rad="63500"/>
            </a:effectLst>
          </p:spPr>
          <p:txBody>
            <a:bodyPr wrap="square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51" dirty="0" smtClean="0"/>
                <a:t>10</a:t>
              </a:r>
              <a:endParaRPr lang="ru-RU" sz="751" dirty="0"/>
            </a:p>
          </p:txBody>
        </p:sp>
        <p:sp>
          <p:nvSpPr>
            <p:cNvPr id="356" name="TextBox 10"/>
            <p:cNvSpPr txBox="1"/>
            <p:nvPr/>
          </p:nvSpPr>
          <p:spPr bwMode="auto">
            <a:xfrm>
              <a:off x="3660992" y="917545"/>
              <a:ext cx="1252537" cy="277170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pPr eaLnBrk="1" hangingPunct="1">
                <a:defRPr/>
              </a:pPr>
              <a:r>
                <a:rPr lang="ru-RU" sz="751" dirty="0"/>
                <a:t>Кировский  р-н</a:t>
              </a:r>
            </a:p>
          </p:txBody>
        </p:sp>
      </p:grpSp>
      <p:sp>
        <p:nvSpPr>
          <p:cNvPr id="365" name="Полилиния 364"/>
          <p:cNvSpPr/>
          <p:nvPr/>
        </p:nvSpPr>
        <p:spPr>
          <a:xfrm>
            <a:off x="6158424" y="2828838"/>
            <a:ext cx="2063008" cy="379994"/>
          </a:xfrm>
          <a:custGeom>
            <a:avLst/>
            <a:gdLst>
              <a:gd name="connsiteX0" fmla="*/ 0 w 1567543"/>
              <a:gd name="connsiteY0" fmla="*/ 391886 h 397997"/>
              <a:gd name="connsiteX1" fmla="*/ 0 w 1567543"/>
              <a:gd name="connsiteY1" fmla="*/ 391886 h 397997"/>
              <a:gd name="connsiteX2" fmla="*/ 333829 w 1567543"/>
              <a:gd name="connsiteY2" fmla="*/ 377372 h 397997"/>
              <a:gd name="connsiteX3" fmla="*/ 348343 w 1567543"/>
              <a:gd name="connsiteY3" fmla="*/ 261257 h 397997"/>
              <a:gd name="connsiteX4" fmla="*/ 406400 w 1567543"/>
              <a:gd name="connsiteY4" fmla="*/ 246743 h 397997"/>
              <a:gd name="connsiteX5" fmla="*/ 827315 w 1567543"/>
              <a:gd name="connsiteY5" fmla="*/ 261257 h 397997"/>
              <a:gd name="connsiteX6" fmla="*/ 870858 w 1567543"/>
              <a:gd name="connsiteY6" fmla="*/ 319314 h 397997"/>
              <a:gd name="connsiteX7" fmla="*/ 943429 w 1567543"/>
              <a:gd name="connsiteY7" fmla="*/ 391886 h 397997"/>
              <a:gd name="connsiteX8" fmla="*/ 1175658 w 1567543"/>
              <a:gd name="connsiteY8" fmla="*/ 362857 h 397997"/>
              <a:gd name="connsiteX9" fmla="*/ 1277258 w 1567543"/>
              <a:gd name="connsiteY9" fmla="*/ 333829 h 397997"/>
              <a:gd name="connsiteX10" fmla="*/ 1422400 w 1567543"/>
              <a:gd name="connsiteY10" fmla="*/ 290286 h 397997"/>
              <a:gd name="connsiteX11" fmla="*/ 1436915 w 1567543"/>
              <a:gd name="connsiteY11" fmla="*/ 246743 h 397997"/>
              <a:gd name="connsiteX12" fmla="*/ 1465943 w 1567543"/>
              <a:gd name="connsiteY12" fmla="*/ 72572 h 397997"/>
              <a:gd name="connsiteX13" fmla="*/ 1553029 w 1567543"/>
              <a:gd name="connsiteY13" fmla="*/ 29029 h 397997"/>
              <a:gd name="connsiteX14" fmla="*/ 1567543 w 1567543"/>
              <a:gd name="connsiteY14" fmla="*/ 0 h 397997"/>
              <a:gd name="connsiteX15" fmla="*/ 1567543 w 1567543"/>
              <a:gd name="connsiteY15" fmla="*/ 0 h 397997"/>
              <a:gd name="connsiteX0" fmla="*/ 0 w 1683236"/>
              <a:gd name="connsiteY0" fmla="*/ 391901 h 398012"/>
              <a:gd name="connsiteX1" fmla="*/ 0 w 1683236"/>
              <a:gd name="connsiteY1" fmla="*/ 391901 h 398012"/>
              <a:gd name="connsiteX2" fmla="*/ 333829 w 1683236"/>
              <a:gd name="connsiteY2" fmla="*/ 377387 h 398012"/>
              <a:gd name="connsiteX3" fmla="*/ 348343 w 1683236"/>
              <a:gd name="connsiteY3" fmla="*/ 261272 h 398012"/>
              <a:gd name="connsiteX4" fmla="*/ 406400 w 1683236"/>
              <a:gd name="connsiteY4" fmla="*/ 246758 h 398012"/>
              <a:gd name="connsiteX5" fmla="*/ 827315 w 1683236"/>
              <a:gd name="connsiteY5" fmla="*/ 261272 h 398012"/>
              <a:gd name="connsiteX6" fmla="*/ 870858 w 1683236"/>
              <a:gd name="connsiteY6" fmla="*/ 319329 h 398012"/>
              <a:gd name="connsiteX7" fmla="*/ 943429 w 1683236"/>
              <a:gd name="connsiteY7" fmla="*/ 391901 h 398012"/>
              <a:gd name="connsiteX8" fmla="*/ 1175658 w 1683236"/>
              <a:gd name="connsiteY8" fmla="*/ 362872 h 398012"/>
              <a:gd name="connsiteX9" fmla="*/ 1277258 w 1683236"/>
              <a:gd name="connsiteY9" fmla="*/ 333844 h 398012"/>
              <a:gd name="connsiteX10" fmla="*/ 1422400 w 1683236"/>
              <a:gd name="connsiteY10" fmla="*/ 290301 h 398012"/>
              <a:gd name="connsiteX11" fmla="*/ 1436915 w 1683236"/>
              <a:gd name="connsiteY11" fmla="*/ 246758 h 398012"/>
              <a:gd name="connsiteX12" fmla="*/ 1465943 w 1683236"/>
              <a:gd name="connsiteY12" fmla="*/ 72587 h 398012"/>
              <a:gd name="connsiteX13" fmla="*/ 1553029 w 1683236"/>
              <a:gd name="connsiteY13" fmla="*/ 29044 h 398012"/>
              <a:gd name="connsiteX14" fmla="*/ 1567543 w 1683236"/>
              <a:gd name="connsiteY14" fmla="*/ 15 h 398012"/>
              <a:gd name="connsiteX15" fmla="*/ 1683236 w 1683236"/>
              <a:gd name="connsiteY15" fmla="*/ 25415 h 398012"/>
              <a:gd name="connsiteX0" fmla="*/ 0 w 1628111"/>
              <a:gd name="connsiteY0" fmla="*/ 391888 h 397999"/>
              <a:gd name="connsiteX1" fmla="*/ 0 w 1628111"/>
              <a:gd name="connsiteY1" fmla="*/ 391888 h 397999"/>
              <a:gd name="connsiteX2" fmla="*/ 333829 w 1628111"/>
              <a:gd name="connsiteY2" fmla="*/ 377374 h 397999"/>
              <a:gd name="connsiteX3" fmla="*/ 348343 w 1628111"/>
              <a:gd name="connsiteY3" fmla="*/ 261259 h 397999"/>
              <a:gd name="connsiteX4" fmla="*/ 406400 w 1628111"/>
              <a:gd name="connsiteY4" fmla="*/ 246745 h 397999"/>
              <a:gd name="connsiteX5" fmla="*/ 827315 w 1628111"/>
              <a:gd name="connsiteY5" fmla="*/ 261259 h 397999"/>
              <a:gd name="connsiteX6" fmla="*/ 870858 w 1628111"/>
              <a:gd name="connsiteY6" fmla="*/ 319316 h 397999"/>
              <a:gd name="connsiteX7" fmla="*/ 943429 w 1628111"/>
              <a:gd name="connsiteY7" fmla="*/ 391888 h 397999"/>
              <a:gd name="connsiteX8" fmla="*/ 1175658 w 1628111"/>
              <a:gd name="connsiteY8" fmla="*/ 362859 h 397999"/>
              <a:gd name="connsiteX9" fmla="*/ 1277258 w 1628111"/>
              <a:gd name="connsiteY9" fmla="*/ 333831 h 397999"/>
              <a:gd name="connsiteX10" fmla="*/ 1422400 w 1628111"/>
              <a:gd name="connsiteY10" fmla="*/ 290288 h 397999"/>
              <a:gd name="connsiteX11" fmla="*/ 1436915 w 1628111"/>
              <a:gd name="connsiteY11" fmla="*/ 246745 h 397999"/>
              <a:gd name="connsiteX12" fmla="*/ 1465943 w 1628111"/>
              <a:gd name="connsiteY12" fmla="*/ 72574 h 397999"/>
              <a:gd name="connsiteX13" fmla="*/ 1553029 w 1628111"/>
              <a:gd name="connsiteY13" fmla="*/ 29031 h 397999"/>
              <a:gd name="connsiteX14" fmla="*/ 1567543 w 1628111"/>
              <a:gd name="connsiteY14" fmla="*/ 2 h 397999"/>
              <a:gd name="connsiteX15" fmla="*/ 1628111 w 1628111"/>
              <a:gd name="connsiteY15" fmla="*/ 177802 h 397999"/>
              <a:gd name="connsiteX0" fmla="*/ 0 w 1628111"/>
              <a:gd name="connsiteY0" fmla="*/ 391888 h 397999"/>
              <a:gd name="connsiteX1" fmla="*/ 0 w 1628111"/>
              <a:gd name="connsiteY1" fmla="*/ 391888 h 397999"/>
              <a:gd name="connsiteX2" fmla="*/ 333829 w 1628111"/>
              <a:gd name="connsiteY2" fmla="*/ 377374 h 397999"/>
              <a:gd name="connsiteX3" fmla="*/ 348343 w 1628111"/>
              <a:gd name="connsiteY3" fmla="*/ 261259 h 397999"/>
              <a:gd name="connsiteX4" fmla="*/ 406400 w 1628111"/>
              <a:gd name="connsiteY4" fmla="*/ 246745 h 397999"/>
              <a:gd name="connsiteX5" fmla="*/ 827315 w 1628111"/>
              <a:gd name="connsiteY5" fmla="*/ 261259 h 397999"/>
              <a:gd name="connsiteX6" fmla="*/ 870858 w 1628111"/>
              <a:gd name="connsiteY6" fmla="*/ 319316 h 397999"/>
              <a:gd name="connsiteX7" fmla="*/ 943429 w 1628111"/>
              <a:gd name="connsiteY7" fmla="*/ 391888 h 397999"/>
              <a:gd name="connsiteX8" fmla="*/ 1175658 w 1628111"/>
              <a:gd name="connsiteY8" fmla="*/ 362859 h 397999"/>
              <a:gd name="connsiteX9" fmla="*/ 1277258 w 1628111"/>
              <a:gd name="connsiteY9" fmla="*/ 333831 h 397999"/>
              <a:gd name="connsiteX10" fmla="*/ 1422400 w 1628111"/>
              <a:gd name="connsiteY10" fmla="*/ 290288 h 397999"/>
              <a:gd name="connsiteX11" fmla="*/ 1436915 w 1628111"/>
              <a:gd name="connsiteY11" fmla="*/ 246745 h 397999"/>
              <a:gd name="connsiteX12" fmla="*/ 1465943 w 1628111"/>
              <a:gd name="connsiteY12" fmla="*/ 72574 h 397999"/>
              <a:gd name="connsiteX13" fmla="*/ 1553029 w 1628111"/>
              <a:gd name="connsiteY13" fmla="*/ 29031 h 397999"/>
              <a:gd name="connsiteX14" fmla="*/ 1527452 w 1628111"/>
              <a:gd name="connsiteY14" fmla="*/ 1 h 397999"/>
              <a:gd name="connsiteX15" fmla="*/ 1628111 w 1628111"/>
              <a:gd name="connsiteY15" fmla="*/ 177802 h 3979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628111" h="397999">
                <a:moveTo>
                  <a:pt x="0" y="391888"/>
                </a:moveTo>
                <a:lnTo>
                  <a:pt x="0" y="391888"/>
                </a:lnTo>
                <a:cubicBezTo>
                  <a:pt x="111276" y="387050"/>
                  <a:pt x="229539" y="416483"/>
                  <a:pt x="333829" y="377374"/>
                </a:cubicBezTo>
                <a:cubicBezTo>
                  <a:pt x="370352" y="363678"/>
                  <a:pt x="329400" y="295357"/>
                  <a:pt x="348343" y="261259"/>
                </a:cubicBezTo>
                <a:cubicBezTo>
                  <a:pt x="358030" y="243821"/>
                  <a:pt x="387048" y="251583"/>
                  <a:pt x="406400" y="246745"/>
                </a:cubicBezTo>
                <a:lnTo>
                  <a:pt x="827315" y="261259"/>
                </a:lnTo>
                <a:cubicBezTo>
                  <a:pt x="851215" y="264993"/>
                  <a:pt x="856798" y="299631"/>
                  <a:pt x="870858" y="319316"/>
                </a:cubicBezTo>
                <a:cubicBezTo>
                  <a:pt x="914841" y="380893"/>
                  <a:pt x="880093" y="349663"/>
                  <a:pt x="943429" y="391888"/>
                </a:cubicBezTo>
                <a:cubicBezTo>
                  <a:pt x="1020839" y="382212"/>
                  <a:pt x="1098509" y="374431"/>
                  <a:pt x="1175658" y="362859"/>
                </a:cubicBezTo>
                <a:cubicBezTo>
                  <a:pt x="1243524" y="352679"/>
                  <a:pt x="1218651" y="348483"/>
                  <a:pt x="1277258" y="333831"/>
                </a:cubicBezTo>
                <a:cubicBezTo>
                  <a:pt x="1408081" y="301125"/>
                  <a:pt x="1292385" y="342293"/>
                  <a:pt x="1422400" y="290288"/>
                </a:cubicBezTo>
                <a:cubicBezTo>
                  <a:pt x="1427238" y="275774"/>
                  <a:pt x="1433915" y="261747"/>
                  <a:pt x="1436915" y="246745"/>
                </a:cubicBezTo>
                <a:cubicBezTo>
                  <a:pt x="1448458" y="189030"/>
                  <a:pt x="1446147" y="128003"/>
                  <a:pt x="1465943" y="72574"/>
                </a:cubicBezTo>
                <a:cubicBezTo>
                  <a:pt x="1477582" y="39985"/>
                  <a:pt x="1542777" y="41127"/>
                  <a:pt x="1553029" y="29031"/>
                </a:cubicBezTo>
                <a:cubicBezTo>
                  <a:pt x="1563281" y="16935"/>
                  <a:pt x="1505751" y="606"/>
                  <a:pt x="1527452" y="1"/>
                </a:cubicBezTo>
                <a:cubicBezTo>
                  <a:pt x="1549153" y="-604"/>
                  <a:pt x="1589547" y="169335"/>
                  <a:pt x="1628111" y="177802"/>
                </a:cubicBezTo>
              </a:path>
            </a:pathLst>
          </a:custGeom>
          <a:noFill/>
          <a:ln w="508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1" rIns="68580" bIns="34291" rtlCol="0" anchor="ctr"/>
          <a:lstStyle/>
          <a:p>
            <a:pPr algn="ctr"/>
            <a:endParaRPr lang="ru-RU" sz="1800"/>
          </a:p>
        </p:txBody>
      </p:sp>
      <p:sp>
        <p:nvSpPr>
          <p:cNvPr id="366" name="Полилиния 365"/>
          <p:cNvSpPr/>
          <p:nvPr/>
        </p:nvSpPr>
        <p:spPr>
          <a:xfrm>
            <a:off x="6699886" y="3008985"/>
            <a:ext cx="1780087" cy="1874948"/>
          </a:xfrm>
          <a:custGeom>
            <a:avLst/>
            <a:gdLst>
              <a:gd name="connsiteX0" fmla="*/ 2264229 w 2264229"/>
              <a:gd name="connsiteY0" fmla="*/ 391885 h 1930400"/>
              <a:gd name="connsiteX1" fmla="*/ 2264229 w 2264229"/>
              <a:gd name="connsiteY1" fmla="*/ 391885 h 1930400"/>
              <a:gd name="connsiteX2" fmla="*/ 2148114 w 2264229"/>
              <a:gd name="connsiteY2" fmla="*/ 348343 h 1930400"/>
              <a:gd name="connsiteX3" fmla="*/ 2133600 w 2264229"/>
              <a:gd name="connsiteY3" fmla="*/ 275771 h 1930400"/>
              <a:gd name="connsiteX4" fmla="*/ 2104571 w 2264229"/>
              <a:gd name="connsiteY4" fmla="*/ 188685 h 1930400"/>
              <a:gd name="connsiteX5" fmla="*/ 2032000 w 2264229"/>
              <a:gd name="connsiteY5" fmla="*/ 58057 h 1930400"/>
              <a:gd name="connsiteX6" fmla="*/ 1988457 w 2264229"/>
              <a:gd name="connsiteY6" fmla="*/ 14514 h 1930400"/>
              <a:gd name="connsiteX7" fmla="*/ 1915886 w 2264229"/>
              <a:gd name="connsiteY7" fmla="*/ 0 h 1930400"/>
              <a:gd name="connsiteX8" fmla="*/ 1930400 w 2264229"/>
              <a:gd name="connsiteY8" fmla="*/ 87085 h 1930400"/>
              <a:gd name="connsiteX9" fmla="*/ 1944914 w 2264229"/>
              <a:gd name="connsiteY9" fmla="*/ 130628 h 1930400"/>
              <a:gd name="connsiteX10" fmla="*/ 1959429 w 2264229"/>
              <a:gd name="connsiteY10" fmla="*/ 261257 h 1930400"/>
              <a:gd name="connsiteX11" fmla="*/ 1886857 w 2264229"/>
              <a:gd name="connsiteY11" fmla="*/ 522514 h 1930400"/>
              <a:gd name="connsiteX12" fmla="*/ 1843314 w 2264229"/>
              <a:gd name="connsiteY12" fmla="*/ 551543 h 1930400"/>
              <a:gd name="connsiteX13" fmla="*/ 1814286 w 2264229"/>
              <a:gd name="connsiteY13" fmla="*/ 595085 h 1930400"/>
              <a:gd name="connsiteX14" fmla="*/ 1727200 w 2264229"/>
              <a:gd name="connsiteY14" fmla="*/ 667657 h 1930400"/>
              <a:gd name="connsiteX15" fmla="*/ 1669143 w 2264229"/>
              <a:gd name="connsiteY15" fmla="*/ 754743 h 1930400"/>
              <a:gd name="connsiteX16" fmla="*/ 1625600 w 2264229"/>
              <a:gd name="connsiteY16" fmla="*/ 798285 h 1930400"/>
              <a:gd name="connsiteX17" fmla="*/ 1509486 w 2264229"/>
              <a:gd name="connsiteY17" fmla="*/ 870857 h 1930400"/>
              <a:gd name="connsiteX18" fmla="*/ 1451429 w 2264229"/>
              <a:gd name="connsiteY18" fmla="*/ 899885 h 1930400"/>
              <a:gd name="connsiteX19" fmla="*/ 1378857 w 2264229"/>
              <a:gd name="connsiteY19" fmla="*/ 914400 h 1930400"/>
              <a:gd name="connsiteX20" fmla="*/ 1349829 w 2264229"/>
              <a:gd name="connsiteY20" fmla="*/ 972457 h 1930400"/>
              <a:gd name="connsiteX21" fmla="*/ 1364343 w 2264229"/>
              <a:gd name="connsiteY21" fmla="*/ 1030514 h 1930400"/>
              <a:gd name="connsiteX22" fmla="*/ 1378857 w 2264229"/>
              <a:gd name="connsiteY22" fmla="*/ 1103085 h 1930400"/>
              <a:gd name="connsiteX23" fmla="*/ 1364343 w 2264229"/>
              <a:gd name="connsiteY23" fmla="*/ 1190171 h 1930400"/>
              <a:gd name="connsiteX24" fmla="*/ 1248229 w 2264229"/>
              <a:gd name="connsiteY24" fmla="*/ 1204685 h 1930400"/>
              <a:gd name="connsiteX25" fmla="*/ 1204686 w 2264229"/>
              <a:gd name="connsiteY25" fmla="*/ 1219200 h 1930400"/>
              <a:gd name="connsiteX26" fmla="*/ 1103086 w 2264229"/>
              <a:gd name="connsiteY26" fmla="*/ 1204685 h 1930400"/>
              <a:gd name="connsiteX27" fmla="*/ 972457 w 2264229"/>
              <a:gd name="connsiteY27" fmla="*/ 1132114 h 1930400"/>
              <a:gd name="connsiteX28" fmla="*/ 827314 w 2264229"/>
              <a:gd name="connsiteY28" fmla="*/ 1117600 h 1930400"/>
              <a:gd name="connsiteX29" fmla="*/ 754743 w 2264229"/>
              <a:gd name="connsiteY29" fmla="*/ 1103085 h 1930400"/>
              <a:gd name="connsiteX30" fmla="*/ 725714 w 2264229"/>
              <a:gd name="connsiteY30" fmla="*/ 1059543 h 1930400"/>
              <a:gd name="connsiteX31" fmla="*/ 682171 w 2264229"/>
              <a:gd name="connsiteY31" fmla="*/ 1045028 h 1930400"/>
              <a:gd name="connsiteX32" fmla="*/ 638629 w 2264229"/>
              <a:gd name="connsiteY32" fmla="*/ 1001485 h 1930400"/>
              <a:gd name="connsiteX33" fmla="*/ 551543 w 2264229"/>
              <a:gd name="connsiteY33" fmla="*/ 972457 h 1930400"/>
              <a:gd name="connsiteX34" fmla="*/ 348343 w 2264229"/>
              <a:gd name="connsiteY34" fmla="*/ 986971 h 1930400"/>
              <a:gd name="connsiteX35" fmla="*/ 304800 w 2264229"/>
              <a:gd name="connsiteY35" fmla="*/ 1016000 h 1930400"/>
              <a:gd name="connsiteX36" fmla="*/ 217714 w 2264229"/>
              <a:gd name="connsiteY36" fmla="*/ 1103085 h 1930400"/>
              <a:gd name="connsiteX37" fmla="*/ 188686 w 2264229"/>
              <a:gd name="connsiteY37" fmla="*/ 1219200 h 1930400"/>
              <a:gd name="connsiteX38" fmla="*/ 159657 w 2264229"/>
              <a:gd name="connsiteY38" fmla="*/ 1277257 h 1930400"/>
              <a:gd name="connsiteX39" fmla="*/ 72571 w 2264229"/>
              <a:gd name="connsiteY39" fmla="*/ 1335314 h 1930400"/>
              <a:gd name="connsiteX40" fmla="*/ 29029 w 2264229"/>
              <a:gd name="connsiteY40" fmla="*/ 1422400 h 1930400"/>
              <a:gd name="connsiteX41" fmla="*/ 58057 w 2264229"/>
              <a:gd name="connsiteY41" fmla="*/ 1465943 h 1930400"/>
              <a:gd name="connsiteX42" fmla="*/ 87086 w 2264229"/>
              <a:gd name="connsiteY42" fmla="*/ 1553028 h 1930400"/>
              <a:gd name="connsiteX43" fmla="*/ 43543 w 2264229"/>
              <a:gd name="connsiteY43" fmla="*/ 1843314 h 1930400"/>
              <a:gd name="connsiteX44" fmla="*/ 14514 w 2264229"/>
              <a:gd name="connsiteY44" fmla="*/ 1930400 h 1930400"/>
              <a:gd name="connsiteX45" fmla="*/ 0 w 2264229"/>
              <a:gd name="connsiteY45" fmla="*/ 1930400 h 1930400"/>
              <a:gd name="connsiteX0" fmla="*/ 2264229 w 2365829"/>
              <a:gd name="connsiteY0" fmla="*/ 391885 h 1930400"/>
              <a:gd name="connsiteX1" fmla="*/ 2365829 w 2365829"/>
              <a:gd name="connsiteY1" fmla="*/ 391885 h 1930400"/>
              <a:gd name="connsiteX2" fmla="*/ 2148114 w 2365829"/>
              <a:gd name="connsiteY2" fmla="*/ 348343 h 1930400"/>
              <a:gd name="connsiteX3" fmla="*/ 2133600 w 2365829"/>
              <a:gd name="connsiteY3" fmla="*/ 275771 h 1930400"/>
              <a:gd name="connsiteX4" fmla="*/ 2104571 w 2365829"/>
              <a:gd name="connsiteY4" fmla="*/ 188685 h 1930400"/>
              <a:gd name="connsiteX5" fmla="*/ 2032000 w 2365829"/>
              <a:gd name="connsiteY5" fmla="*/ 58057 h 1930400"/>
              <a:gd name="connsiteX6" fmla="*/ 1988457 w 2365829"/>
              <a:gd name="connsiteY6" fmla="*/ 14514 h 1930400"/>
              <a:gd name="connsiteX7" fmla="*/ 1915886 w 2365829"/>
              <a:gd name="connsiteY7" fmla="*/ 0 h 1930400"/>
              <a:gd name="connsiteX8" fmla="*/ 1930400 w 2365829"/>
              <a:gd name="connsiteY8" fmla="*/ 87085 h 1930400"/>
              <a:gd name="connsiteX9" fmla="*/ 1944914 w 2365829"/>
              <a:gd name="connsiteY9" fmla="*/ 130628 h 1930400"/>
              <a:gd name="connsiteX10" fmla="*/ 1959429 w 2365829"/>
              <a:gd name="connsiteY10" fmla="*/ 261257 h 1930400"/>
              <a:gd name="connsiteX11" fmla="*/ 1886857 w 2365829"/>
              <a:gd name="connsiteY11" fmla="*/ 522514 h 1930400"/>
              <a:gd name="connsiteX12" fmla="*/ 1843314 w 2365829"/>
              <a:gd name="connsiteY12" fmla="*/ 551543 h 1930400"/>
              <a:gd name="connsiteX13" fmla="*/ 1814286 w 2365829"/>
              <a:gd name="connsiteY13" fmla="*/ 595085 h 1930400"/>
              <a:gd name="connsiteX14" fmla="*/ 1727200 w 2365829"/>
              <a:gd name="connsiteY14" fmla="*/ 667657 h 1930400"/>
              <a:gd name="connsiteX15" fmla="*/ 1669143 w 2365829"/>
              <a:gd name="connsiteY15" fmla="*/ 754743 h 1930400"/>
              <a:gd name="connsiteX16" fmla="*/ 1625600 w 2365829"/>
              <a:gd name="connsiteY16" fmla="*/ 798285 h 1930400"/>
              <a:gd name="connsiteX17" fmla="*/ 1509486 w 2365829"/>
              <a:gd name="connsiteY17" fmla="*/ 870857 h 1930400"/>
              <a:gd name="connsiteX18" fmla="*/ 1451429 w 2365829"/>
              <a:gd name="connsiteY18" fmla="*/ 899885 h 1930400"/>
              <a:gd name="connsiteX19" fmla="*/ 1378857 w 2365829"/>
              <a:gd name="connsiteY19" fmla="*/ 914400 h 1930400"/>
              <a:gd name="connsiteX20" fmla="*/ 1349829 w 2365829"/>
              <a:gd name="connsiteY20" fmla="*/ 972457 h 1930400"/>
              <a:gd name="connsiteX21" fmla="*/ 1364343 w 2365829"/>
              <a:gd name="connsiteY21" fmla="*/ 1030514 h 1930400"/>
              <a:gd name="connsiteX22" fmla="*/ 1378857 w 2365829"/>
              <a:gd name="connsiteY22" fmla="*/ 1103085 h 1930400"/>
              <a:gd name="connsiteX23" fmla="*/ 1364343 w 2365829"/>
              <a:gd name="connsiteY23" fmla="*/ 1190171 h 1930400"/>
              <a:gd name="connsiteX24" fmla="*/ 1248229 w 2365829"/>
              <a:gd name="connsiteY24" fmla="*/ 1204685 h 1930400"/>
              <a:gd name="connsiteX25" fmla="*/ 1204686 w 2365829"/>
              <a:gd name="connsiteY25" fmla="*/ 1219200 h 1930400"/>
              <a:gd name="connsiteX26" fmla="*/ 1103086 w 2365829"/>
              <a:gd name="connsiteY26" fmla="*/ 1204685 h 1930400"/>
              <a:gd name="connsiteX27" fmla="*/ 972457 w 2365829"/>
              <a:gd name="connsiteY27" fmla="*/ 1132114 h 1930400"/>
              <a:gd name="connsiteX28" fmla="*/ 827314 w 2365829"/>
              <a:gd name="connsiteY28" fmla="*/ 1117600 h 1930400"/>
              <a:gd name="connsiteX29" fmla="*/ 754743 w 2365829"/>
              <a:gd name="connsiteY29" fmla="*/ 1103085 h 1930400"/>
              <a:gd name="connsiteX30" fmla="*/ 725714 w 2365829"/>
              <a:gd name="connsiteY30" fmla="*/ 1059543 h 1930400"/>
              <a:gd name="connsiteX31" fmla="*/ 682171 w 2365829"/>
              <a:gd name="connsiteY31" fmla="*/ 1045028 h 1930400"/>
              <a:gd name="connsiteX32" fmla="*/ 638629 w 2365829"/>
              <a:gd name="connsiteY32" fmla="*/ 1001485 h 1930400"/>
              <a:gd name="connsiteX33" fmla="*/ 551543 w 2365829"/>
              <a:gd name="connsiteY33" fmla="*/ 972457 h 1930400"/>
              <a:gd name="connsiteX34" fmla="*/ 348343 w 2365829"/>
              <a:gd name="connsiteY34" fmla="*/ 986971 h 1930400"/>
              <a:gd name="connsiteX35" fmla="*/ 304800 w 2365829"/>
              <a:gd name="connsiteY35" fmla="*/ 1016000 h 1930400"/>
              <a:gd name="connsiteX36" fmla="*/ 217714 w 2365829"/>
              <a:gd name="connsiteY36" fmla="*/ 1103085 h 1930400"/>
              <a:gd name="connsiteX37" fmla="*/ 188686 w 2365829"/>
              <a:gd name="connsiteY37" fmla="*/ 1219200 h 1930400"/>
              <a:gd name="connsiteX38" fmla="*/ 159657 w 2365829"/>
              <a:gd name="connsiteY38" fmla="*/ 1277257 h 1930400"/>
              <a:gd name="connsiteX39" fmla="*/ 72571 w 2365829"/>
              <a:gd name="connsiteY39" fmla="*/ 1335314 h 1930400"/>
              <a:gd name="connsiteX40" fmla="*/ 29029 w 2365829"/>
              <a:gd name="connsiteY40" fmla="*/ 1422400 h 1930400"/>
              <a:gd name="connsiteX41" fmla="*/ 58057 w 2365829"/>
              <a:gd name="connsiteY41" fmla="*/ 1465943 h 1930400"/>
              <a:gd name="connsiteX42" fmla="*/ 87086 w 2365829"/>
              <a:gd name="connsiteY42" fmla="*/ 1553028 h 1930400"/>
              <a:gd name="connsiteX43" fmla="*/ 43543 w 2365829"/>
              <a:gd name="connsiteY43" fmla="*/ 1843314 h 1930400"/>
              <a:gd name="connsiteX44" fmla="*/ 14514 w 2365829"/>
              <a:gd name="connsiteY44" fmla="*/ 1930400 h 1930400"/>
              <a:gd name="connsiteX45" fmla="*/ 0 w 2365829"/>
              <a:gd name="connsiteY45" fmla="*/ 1930400 h 1930400"/>
              <a:gd name="connsiteX0" fmla="*/ 2264229 w 2365829"/>
              <a:gd name="connsiteY0" fmla="*/ 382084 h 1920599"/>
              <a:gd name="connsiteX1" fmla="*/ 2365829 w 2365829"/>
              <a:gd name="connsiteY1" fmla="*/ 382084 h 1920599"/>
              <a:gd name="connsiteX2" fmla="*/ 2148114 w 2365829"/>
              <a:gd name="connsiteY2" fmla="*/ 338542 h 1920599"/>
              <a:gd name="connsiteX3" fmla="*/ 2133600 w 2365829"/>
              <a:gd name="connsiteY3" fmla="*/ 265970 h 1920599"/>
              <a:gd name="connsiteX4" fmla="*/ 2104571 w 2365829"/>
              <a:gd name="connsiteY4" fmla="*/ 178884 h 1920599"/>
              <a:gd name="connsiteX5" fmla="*/ 2032000 w 2365829"/>
              <a:gd name="connsiteY5" fmla="*/ 48256 h 1920599"/>
              <a:gd name="connsiteX6" fmla="*/ 1988457 w 2365829"/>
              <a:gd name="connsiteY6" fmla="*/ 4713 h 1920599"/>
              <a:gd name="connsiteX7" fmla="*/ 1992086 w 2365829"/>
              <a:gd name="connsiteY7" fmla="*/ 167999 h 1920599"/>
              <a:gd name="connsiteX8" fmla="*/ 1930400 w 2365829"/>
              <a:gd name="connsiteY8" fmla="*/ 77284 h 1920599"/>
              <a:gd name="connsiteX9" fmla="*/ 1944914 w 2365829"/>
              <a:gd name="connsiteY9" fmla="*/ 120827 h 1920599"/>
              <a:gd name="connsiteX10" fmla="*/ 1959429 w 2365829"/>
              <a:gd name="connsiteY10" fmla="*/ 251456 h 1920599"/>
              <a:gd name="connsiteX11" fmla="*/ 1886857 w 2365829"/>
              <a:gd name="connsiteY11" fmla="*/ 512713 h 1920599"/>
              <a:gd name="connsiteX12" fmla="*/ 1843314 w 2365829"/>
              <a:gd name="connsiteY12" fmla="*/ 541742 h 1920599"/>
              <a:gd name="connsiteX13" fmla="*/ 1814286 w 2365829"/>
              <a:gd name="connsiteY13" fmla="*/ 585284 h 1920599"/>
              <a:gd name="connsiteX14" fmla="*/ 1727200 w 2365829"/>
              <a:gd name="connsiteY14" fmla="*/ 657856 h 1920599"/>
              <a:gd name="connsiteX15" fmla="*/ 1669143 w 2365829"/>
              <a:gd name="connsiteY15" fmla="*/ 744942 h 1920599"/>
              <a:gd name="connsiteX16" fmla="*/ 1625600 w 2365829"/>
              <a:gd name="connsiteY16" fmla="*/ 788484 h 1920599"/>
              <a:gd name="connsiteX17" fmla="*/ 1509486 w 2365829"/>
              <a:gd name="connsiteY17" fmla="*/ 861056 h 1920599"/>
              <a:gd name="connsiteX18" fmla="*/ 1451429 w 2365829"/>
              <a:gd name="connsiteY18" fmla="*/ 890084 h 1920599"/>
              <a:gd name="connsiteX19" fmla="*/ 1378857 w 2365829"/>
              <a:gd name="connsiteY19" fmla="*/ 904599 h 1920599"/>
              <a:gd name="connsiteX20" fmla="*/ 1349829 w 2365829"/>
              <a:gd name="connsiteY20" fmla="*/ 962656 h 1920599"/>
              <a:gd name="connsiteX21" fmla="*/ 1364343 w 2365829"/>
              <a:gd name="connsiteY21" fmla="*/ 1020713 h 1920599"/>
              <a:gd name="connsiteX22" fmla="*/ 1378857 w 2365829"/>
              <a:gd name="connsiteY22" fmla="*/ 1093284 h 1920599"/>
              <a:gd name="connsiteX23" fmla="*/ 1364343 w 2365829"/>
              <a:gd name="connsiteY23" fmla="*/ 1180370 h 1920599"/>
              <a:gd name="connsiteX24" fmla="*/ 1248229 w 2365829"/>
              <a:gd name="connsiteY24" fmla="*/ 1194884 h 1920599"/>
              <a:gd name="connsiteX25" fmla="*/ 1204686 w 2365829"/>
              <a:gd name="connsiteY25" fmla="*/ 1209399 h 1920599"/>
              <a:gd name="connsiteX26" fmla="*/ 1103086 w 2365829"/>
              <a:gd name="connsiteY26" fmla="*/ 1194884 h 1920599"/>
              <a:gd name="connsiteX27" fmla="*/ 972457 w 2365829"/>
              <a:gd name="connsiteY27" fmla="*/ 1122313 h 1920599"/>
              <a:gd name="connsiteX28" fmla="*/ 827314 w 2365829"/>
              <a:gd name="connsiteY28" fmla="*/ 1107799 h 1920599"/>
              <a:gd name="connsiteX29" fmla="*/ 754743 w 2365829"/>
              <a:gd name="connsiteY29" fmla="*/ 1093284 h 1920599"/>
              <a:gd name="connsiteX30" fmla="*/ 725714 w 2365829"/>
              <a:gd name="connsiteY30" fmla="*/ 1049742 h 1920599"/>
              <a:gd name="connsiteX31" fmla="*/ 682171 w 2365829"/>
              <a:gd name="connsiteY31" fmla="*/ 1035227 h 1920599"/>
              <a:gd name="connsiteX32" fmla="*/ 638629 w 2365829"/>
              <a:gd name="connsiteY32" fmla="*/ 991684 h 1920599"/>
              <a:gd name="connsiteX33" fmla="*/ 551543 w 2365829"/>
              <a:gd name="connsiteY33" fmla="*/ 962656 h 1920599"/>
              <a:gd name="connsiteX34" fmla="*/ 348343 w 2365829"/>
              <a:gd name="connsiteY34" fmla="*/ 977170 h 1920599"/>
              <a:gd name="connsiteX35" fmla="*/ 304800 w 2365829"/>
              <a:gd name="connsiteY35" fmla="*/ 1006199 h 1920599"/>
              <a:gd name="connsiteX36" fmla="*/ 217714 w 2365829"/>
              <a:gd name="connsiteY36" fmla="*/ 1093284 h 1920599"/>
              <a:gd name="connsiteX37" fmla="*/ 188686 w 2365829"/>
              <a:gd name="connsiteY37" fmla="*/ 1209399 h 1920599"/>
              <a:gd name="connsiteX38" fmla="*/ 159657 w 2365829"/>
              <a:gd name="connsiteY38" fmla="*/ 1267456 h 1920599"/>
              <a:gd name="connsiteX39" fmla="*/ 72571 w 2365829"/>
              <a:gd name="connsiteY39" fmla="*/ 1325513 h 1920599"/>
              <a:gd name="connsiteX40" fmla="*/ 29029 w 2365829"/>
              <a:gd name="connsiteY40" fmla="*/ 1412599 h 1920599"/>
              <a:gd name="connsiteX41" fmla="*/ 58057 w 2365829"/>
              <a:gd name="connsiteY41" fmla="*/ 1456142 h 1920599"/>
              <a:gd name="connsiteX42" fmla="*/ 87086 w 2365829"/>
              <a:gd name="connsiteY42" fmla="*/ 1543227 h 1920599"/>
              <a:gd name="connsiteX43" fmla="*/ 43543 w 2365829"/>
              <a:gd name="connsiteY43" fmla="*/ 1833513 h 1920599"/>
              <a:gd name="connsiteX44" fmla="*/ 14514 w 2365829"/>
              <a:gd name="connsiteY44" fmla="*/ 1920599 h 1920599"/>
              <a:gd name="connsiteX45" fmla="*/ 0 w 2365829"/>
              <a:gd name="connsiteY45" fmla="*/ 1920599 h 1920599"/>
              <a:gd name="connsiteX0" fmla="*/ 2264229 w 2365829"/>
              <a:gd name="connsiteY0" fmla="*/ 333832 h 1872347"/>
              <a:gd name="connsiteX1" fmla="*/ 2365829 w 2365829"/>
              <a:gd name="connsiteY1" fmla="*/ 333832 h 1872347"/>
              <a:gd name="connsiteX2" fmla="*/ 2148114 w 2365829"/>
              <a:gd name="connsiteY2" fmla="*/ 290290 h 1872347"/>
              <a:gd name="connsiteX3" fmla="*/ 2133600 w 2365829"/>
              <a:gd name="connsiteY3" fmla="*/ 217718 h 1872347"/>
              <a:gd name="connsiteX4" fmla="*/ 2104571 w 2365829"/>
              <a:gd name="connsiteY4" fmla="*/ 130632 h 1872347"/>
              <a:gd name="connsiteX5" fmla="*/ 2032000 w 2365829"/>
              <a:gd name="connsiteY5" fmla="*/ 4 h 1872347"/>
              <a:gd name="connsiteX6" fmla="*/ 1988457 w 2365829"/>
              <a:gd name="connsiteY6" fmla="*/ 134261 h 1872347"/>
              <a:gd name="connsiteX7" fmla="*/ 1992086 w 2365829"/>
              <a:gd name="connsiteY7" fmla="*/ 119747 h 1872347"/>
              <a:gd name="connsiteX8" fmla="*/ 1930400 w 2365829"/>
              <a:gd name="connsiteY8" fmla="*/ 29032 h 1872347"/>
              <a:gd name="connsiteX9" fmla="*/ 1944914 w 2365829"/>
              <a:gd name="connsiteY9" fmla="*/ 72575 h 1872347"/>
              <a:gd name="connsiteX10" fmla="*/ 1959429 w 2365829"/>
              <a:gd name="connsiteY10" fmla="*/ 203204 h 1872347"/>
              <a:gd name="connsiteX11" fmla="*/ 1886857 w 2365829"/>
              <a:gd name="connsiteY11" fmla="*/ 464461 h 1872347"/>
              <a:gd name="connsiteX12" fmla="*/ 1843314 w 2365829"/>
              <a:gd name="connsiteY12" fmla="*/ 493490 h 1872347"/>
              <a:gd name="connsiteX13" fmla="*/ 1814286 w 2365829"/>
              <a:gd name="connsiteY13" fmla="*/ 537032 h 1872347"/>
              <a:gd name="connsiteX14" fmla="*/ 1727200 w 2365829"/>
              <a:gd name="connsiteY14" fmla="*/ 609604 h 1872347"/>
              <a:gd name="connsiteX15" fmla="*/ 1669143 w 2365829"/>
              <a:gd name="connsiteY15" fmla="*/ 696690 h 1872347"/>
              <a:gd name="connsiteX16" fmla="*/ 1625600 w 2365829"/>
              <a:gd name="connsiteY16" fmla="*/ 740232 h 1872347"/>
              <a:gd name="connsiteX17" fmla="*/ 1509486 w 2365829"/>
              <a:gd name="connsiteY17" fmla="*/ 812804 h 1872347"/>
              <a:gd name="connsiteX18" fmla="*/ 1451429 w 2365829"/>
              <a:gd name="connsiteY18" fmla="*/ 841832 h 1872347"/>
              <a:gd name="connsiteX19" fmla="*/ 1378857 w 2365829"/>
              <a:gd name="connsiteY19" fmla="*/ 856347 h 1872347"/>
              <a:gd name="connsiteX20" fmla="*/ 1349829 w 2365829"/>
              <a:gd name="connsiteY20" fmla="*/ 914404 h 1872347"/>
              <a:gd name="connsiteX21" fmla="*/ 1364343 w 2365829"/>
              <a:gd name="connsiteY21" fmla="*/ 972461 h 1872347"/>
              <a:gd name="connsiteX22" fmla="*/ 1378857 w 2365829"/>
              <a:gd name="connsiteY22" fmla="*/ 1045032 h 1872347"/>
              <a:gd name="connsiteX23" fmla="*/ 1364343 w 2365829"/>
              <a:gd name="connsiteY23" fmla="*/ 1132118 h 1872347"/>
              <a:gd name="connsiteX24" fmla="*/ 1248229 w 2365829"/>
              <a:gd name="connsiteY24" fmla="*/ 1146632 h 1872347"/>
              <a:gd name="connsiteX25" fmla="*/ 1204686 w 2365829"/>
              <a:gd name="connsiteY25" fmla="*/ 1161147 h 1872347"/>
              <a:gd name="connsiteX26" fmla="*/ 1103086 w 2365829"/>
              <a:gd name="connsiteY26" fmla="*/ 1146632 h 1872347"/>
              <a:gd name="connsiteX27" fmla="*/ 972457 w 2365829"/>
              <a:gd name="connsiteY27" fmla="*/ 1074061 h 1872347"/>
              <a:gd name="connsiteX28" fmla="*/ 827314 w 2365829"/>
              <a:gd name="connsiteY28" fmla="*/ 1059547 h 1872347"/>
              <a:gd name="connsiteX29" fmla="*/ 754743 w 2365829"/>
              <a:gd name="connsiteY29" fmla="*/ 1045032 h 1872347"/>
              <a:gd name="connsiteX30" fmla="*/ 725714 w 2365829"/>
              <a:gd name="connsiteY30" fmla="*/ 1001490 h 1872347"/>
              <a:gd name="connsiteX31" fmla="*/ 682171 w 2365829"/>
              <a:gd name="connsiteY31" fmla="*/ 986975 h 1872347"/>
              <a:gd name="connsiteX32" fmla="*/ 638629 w 2365829"/>
              <a:gd name="connsiteY32" fmla="*/ 943432 h 1872347"/>
              <a:gd name="connsiteX33" fmla="*/ 551543 w 2365829"/>
              <a:gd name="connsiteY33" fmla="*/ 914404 h 1872347"/>
              <a:gd name="connsiteX34" fmla="*/ 348343 w 2365829"/>
              <a:gd name="connsiteY34" fmla="*/ 928918 h 1872347"/>
              <a:gd name="connsiteX35" fmla="*/ 304800 w 2365829"/>
              <a:gd name="connsiteY35" fmla="*/ 957947 h 1872347"/>
              <a:gd name="connsiteX36" fmla="*/ 217714 w 2365829"/>
              <a:gd name="connsiteY36" fmla="*/ 1045032 h 1872347"/>
              <a:gd name="connsiteX37" fmla="*/ 188686 w 2365829"/>
              <a:gd name="connsiteY37" fmla="*/ 1161147 h 1872347"/>
              <a:gd name="connsiteX38" fmla="*/ 159657 w 2365829"/>
              <a:gd name="connsiteY38" fmla="*/ 1219204 h 1872347"/>
              <a:gd name="connsiteX39" fmla="*/ 72571 w 2365829"/>
              <a:gd name="connsiteY39" fmla="*/ 1277261 h 1872347"/>
              <a:gd name="connsiteX40" fmla="*/ 29029 w 2365829"/>
              <a:gd name="connsiteY40" fmla="*/ 1364347 h 1872347"/>
              <a:gd name="connsiteX41" fmla="*/ 58057 w 2365829"/>
              <a:gd name="connsiteY41" fmla="*/ 1407890 h 1872347"/>
              <a:gd name="connsiteX42" fmla="*/ 87086 w 2365829"/>
              <a:gd name="connsiteY42" fmla="*/ 1494975 h 1872347"/>
              <a:gd name="connsiteX43" fmla="*/ 43543 w 2365829"/>
              <a:gd name="connsiteY43" fmla="*/ 1785261 h 1872347"/>
              <a:gd name="connsiteX44" fmla="*/ 14514 w 2365829"/>
              <a:gd name="connsiteY44" fmla="*/ 1872347 h 1872347"/>
              <a:gd name="connsiteX45" fmla="*/ 0 w 2365829"/>
              <a:gd name="connsiteY45" fmla="*/ 1872347 h 1872347"/>
              <a:gd name="connsiteX0" fmla="*/ 2264229 w 2365829"/>
              <a:gd name="connsiteY0" fmla="*/ 333832 h 1872347"/>
              <a:gd name="connsiteX1" fmla="*/ 2365829 w 2365829"/>
              <a:gd name="connsiteY1" fmla="*/ 333832 h 1872347"/>
              <a:gd name="connsiteX2" fmla="*/ 2148114 w 2365829"/>
              <a:gd name="connsiteY2" fmla="*/ 290290 h 1872347"/>
              <a:gd name="connsiteX3" fmla="*/ 2133600 w 2365829"/>
              <a:gd name="connsiteY3" fmla="*/ 217718 h 1872347"/>
              <a:gd name="connsiteX4" fmla="*/ 2104571 w 2365829"/>
              <a:gd name="connsiteY4" fmla="*/ 130632 h 1872347"/>
              <a:gd name="connsiteX5" fmla="*/ 2032000 w 2365829"/>
              <a:gd name="connsiteY5" fmla="*/ 4 h 1872347"/>
              <a:gd name="connsiteX6" fmla="*/ 1988457 w 2365829"/>
              <a:gd name="connsiteY6" fmla="*/ 134261 h 1872347"/>
              <a:gd name="connsiteX7" fmla="*/ 1992086 w 2365829"/>
              <a:gd name="connsiteY7" fmla="*/ 119747 h 1872347"/>
              <a:gd name="connsiteX8" fmla="*/ 1930400 w 2365829"/>
              <a:gd name="connsiteY8" fmla="*/ 29032 h 1872347"/>
              <a:gd name="connsiteX9" fmla="*/ 2021114 w 2365829"/>
              <a:gd name="connsiteY9" fmla="*/ 212275 h 1872347"/>
              <a:gd name="connsiteX10" fmla="*/ 1959429 w 2365829"/>
              <a:gd name="connsiteY10" fmla="*/ 203204 h 1872347"/>
              <a:gd name="connsiteX11" fmla="*/ 1886857 w 2365829"/>
              <a:gd name="connsiteY11" fmla="*/ 464461 h 1872347"/>
              <a:gd name="connsiteX12" fmla="*/ 1843314 w 2365829"/>
              <a:gd name="connsiteY12" fmla="*/ 493490 h 1872347"/>
              <a:gd name="connsiteX13" fmla="*/ 1814286 w 2365829"/>
              <a:gd name="connsiteY13" fmla="*/ 537032 h 1872347"/>
              <a:gd name="connsiteX14" fmla="*/ 1727200 w 2365829"/>
              <a:gd name="connsiteY14" fmla="*/ 609604 h 1872347"/>
              <a:gd name="connsiteX15" fmla="*/ 1669143 w 2365829"/>
              <a:gd name="connsiteY15" fmla="*/ 696690 h 1872347"/>
              <a:gd name="connsiteX16" fmla="*/ 1625600 w 2365829"/>
              <a:gd name="connsiteY16" fmla="*/ 740232 h 1872347"/>
              <a:gd name="connsiteX17" fmla="*/ 1509486 w 2365829"/>
              <a:gd name="connsiteY17" fmla="*/ 812804 h 1872347"/>
              <a:gd name="connsiteX18" fmla="*/ 1451429 w 2365829"/>
              <a:gd name="connsiteY18" fmla="*/ 841832 h 1872347"/>
              <a:gd name="connsiteX19" fmla="*/ 1378857 w 2365829"/>
              <a:gd name="connsiteY19" fmla="*/ 856347 h 1872347"/>
              <a:gd name="connsiteX20" fmla="*/ 1349829 w 2365829"/>
              <a:gd name="connsiteY20" fmla="*/ 914404 h 1872347"/>
              <a:gd name="connsiteX21" fmla="*/ 1364343 w 2365829"/>
              <a:gd name="connsiteY21" fmla="*/ 972461 h 1872347"/>
              <a:gd name="connsiteX22" fmla="*/ 1378857 w 2365829"/>
              <a:gd name="connsiteY22" fmla="*/ 1045032 h 1872347"/>
              <a:gd name="connsiteX23" fmla="*/ 1364343 w 2365829"/>
              <a:gd name="connsiteY23" fmla="*/ 1132118 h 1872347"/>
              <a:gd name="connsiteX24" fmla="*/ 1248229 w 2365829"/>
              <a:gd name="connsiteY24" fmla="*/ 1146632 h 1872347"/>
              <a:gd name="connsiteX25" fmla="*/ 1204686 w 2365829"/>
              <a:gd name="connsiteY25" fmla="*/ 1161147 h 1872347"/>
              <a:gd name="connsiteX26" fmla="*/ 1103086 w 2365829"/>
              <a:gd name="connsiteY26" fmla="*/ 1146632 h 1872347"/>
              <a:gd name="connsiteX27" fmla="*/ 972457 w 2365829"/>
              <a:gd name="connsiteY27" fmla="*/ 1074061 h 1872347"/>
              <a:gd name="connsiteX28" fmla="*/ 827314 w 2365829"/>
              <a:gd name="connsiteY28" fmla="*/ 1059547 h 1872347"/>
              <a:gd name="connsiteX29" fmla="*/ 754743 w 2365829"/>
              <a:gd name="connsiteY29" fmla="*/ 1045032 h 1872347"/>
              <a:gd name="connsiteX30" fmla="*/ 725714 w 2365829"/>
              <a:gd name="connsiteY30" fmla="*/ 1001490 h 1872347"/>
              <a:gd name="connsiteX31" fmla="*/ 682171 w 2365829"/>
              <a:gd name="connsiteY31" fmla="*/ 986975 h 1872347"/>
              <a:gd name="connsiteX32" fmla="*/ 638629 w 2365829"/>
              <a:gd name="connsiteY32" fmla="*/ 943432 h 1872347"/>
              <a:gd name="connsiteX33" fmla="*/ 551543 w 2365829"/>
              <a:gd name="connsiteY33" fmla="*/ 914404 h 1872347"/>
              <a:gd name="connsiteX34" fmla="*/ 348343 w 2365829"/>
              <a:gd name="connsiteY34" fmla="*/ 928918 h 1872347"/>
              <a:gd name="connsiteX35" fmla="*/ 304800 w 2365829"/>
              <a:gd name="connsiteY35" fmla="*/ 957947 h 1872347"/>
              <a:gd name="connsiteX36" fmla="*/ 217714 w 2365829"/>
              <a:gd name="connsiteY36" fmla="*/ 1045032 h 1872347"/>
              <a:gd name="connsiteX37" fmla="*/ 188686 w 2365829"/>
              <a:gd name="connsiteY37" fmla="*/ 1161147 h 1872347"/>
              <a:gd name="connsiteX38" fmla="*/ 159657 w 2365829"/>
              <a:gd name="connsiteY38" fmla="*/ 1219204 h 1872347"/>
              <a:gd name="connsiteX39" fmla="*/ 72571 w 2365829"/>
              <a:gd name="connsiteY39" fmla="*/ 1277261 h 1872347"/>
              <a:gd name="connsiteX40" fmla="*/ 29029 w 2365829"/>
              <a:gd name="connsiteY40" fmla="*/ 1364347 h 1872347"/>
              <a:gd name="connsiteX41" fmla="*/ 58057 w 2365829"/>
              <a:gd name="connsiteY41" fmla="*/ 1407890 h 1872347"/>
              <a:gd name="connsiteX42" fmla="*/ 87086 w 2365829"/>
              <a:gd name="connsiteY42" fmla="*/ 1494975 h 1872347"/>
              <a:gd name="connsiteX43" fmla="*/ 43543 w 2365829"/>
              <a:gd name="connsiteY43" fmla="*/ 1785261 h 1872347"/>
              <a:gd name="connsiteX44" fmla="*/ 14514 w 2365829"/>
              <a:gd name="connsiteY44" fmla="*/ 1872347 h 1872347"/>
              <a:gd name="connsiteX45" fmla="*/ 0 w 2365829"/>
              <a:gd name="connsiteY45" fmla="*/ 1872347 h 1872347"/>
              <a:gd name="connsiteX0" fmla="*/ 2264229 w 2365829"/>
              <a:gd name="connsiteY0" fmla="*/ 333832 h 1872347"/>
              <a:gd name="connsiteX1" fmla="*/ 2365829 w 2365829"/>
              <a:gd name="connsiteY1" fmla="*/ 333832 h 1872347"/>
              <a:gd name="connsiteX2" fmla="*/ 2148114 w 2365829"/>
              <a:gd name="connsiteY2" fmla="*/ 290290 h 1872347"/>
              <a:gd name="connsiteX3" fmla="*/ 2133600 w 2365829"/>
              <a:gd name="connsiteY3" fmla="*/ 217718 h 1872347"/>
              <a:gd name="connsiteX4" fmla="*/ 2104571 w 2365829"/>
              <a:gd name="connsiteY4" fmla="*/ 130632 h 1872347"/>
              <a:gd name="connsiteX5" fmla="*/ 2032000 w 2365829"/>
              <a:gd name="connsiteY5" fmla="*/ 4 h 1872347"/>
              <a:gd name="connsiteX6" fmla="*/ 1988457 w 2365829"/>
              <a:gd name="connsiteY6" fmla="*/ 134261 h 1872347"/>
              <a:gd name="connsiteX7" fmla="*/ 1992086 w 2365829"/>
              <a:gd name="connsiteY7" fmla="*/ 119747 h 1872347"/>
              <a:gd name="connsiteX8" fmla="*/ 2014220 w 2365829"/>
              <a:gd name="connsiteY8" fmla="*/ 120472 h 1872347"/>
              <a:gd name="connsiteX9" fmla="*/ 2021114 w 2365829"/>
              <a:gd name="connsiteY9" fmla="*/ 212275 h 1872347"/>
              <a:gd name="connsiteX10" fmla="*/ 1959429 w 2365829"/>
              <a:gd name="connsiteY10" fmla="*/ 203204 h 1872347"/>
              <a:gd name="connsiteX11" fmla="*/ 1886857 w 2365829"/>
              <a:gd name="connsiteY11" fmla="*/ 464461 h 1872347"/>
              <a:gd name="connsiteX12" fmla="*/ 1843314 w 2365829"/>
              <a:gd name="connsiteY12" fmla="*/ 493490 h 1872347"/>
              <a:gd name="connsiteX13" fmla="*/ 1814286 w 2365829"/>
              <a:gd name="connsiteY13" fmla="*/ 537032 h 1872347"/>
              <a:gd name="connsiteX14" fmla="*/ 1727200 w 2365829"/>
              <a:gd name="connsiteY14" fmla="*/ 609604 h 1872347"/>
              <a:gd name="connsiteX15" fmla="*/ 1669143 w 2365829"/>
              <a:gd name="connsiteY15" fmla="*/ 696690 h 1872347"/>
              <a:gd name="connsiteX16" fmla="*/ 1625600 w 2365829"/>
              <a:gd name="connsiteY16" fmla="*/ 740232 h 1872347"/>
              <a:gd name="connsiteX17" fmla="*/ 1509486 w 2365829"/>
              <a:gd name="connsiteY17" fmla="*/ 812804 h 1872347"/>
              <a:gd name="connsiteX18" fmla="*/ 1451429 w 2365829"/>
              <a:gd name="connsiteY18" fmla="*/ 841832 h 1872347"/>
              <a:gd name="connsiteX19" fmla="*/ 1378857 w 2365829"/>
              <a:gd name="connsiteY19" fmla="*/ 856347 h 1872347"/>
              <a:gd name="connsiteX20" fmla="*/ 1349829 w 2365829"/>
              <a:gd name="connsiteY20" fmla="*/ 914404 h 1872347"/>
              <a:gd name="connsiteX21" fmla="*/ 1364343 w 2365829"/>
              <a:gd name="connsiteY21" fmla="*/ 972461 h 1872347"/>
              <a:gd name="connsiteX22" fmla="*/ 1378857 w 2365829"/>
              <a:gd name="connsiteY22" fmla="*/ 1045032 h 1872347"/>
              <a:gd name="connsiteX23" fmla="*/ 1364343 w 2365829"/>
              <a:gd name="connsiteY23" fmla="*/ 1132118 h 1872347"/>
              <a:gd name="connsiteX24" fmla="*/ 1248229 w 2365829"/>
              <a:gd name="connsiteY24" fmla="*/ 1146632 h 1872347"/>
              <a:gd name="connsiteX25" fmla="*/ 1204686 w 2365829"/>
              <a:gd name="connsiteY25" fmla="*/ 1161147 h 1872347"/>
              <a:gd name="connsiteX26" fmla="*/ 1103086 w 2365829"/>
              <a:gd name="connsiteY26" fmla="*/ 1146632 h 1872347"/>
              <a:gd name="connsiteX27" fmla="*/ 972457 w 2365829"/>
              <a:gd name="connsiteY27" fmla="*/ 1074061 h 1872347"/>
              <a:gd name="connsiteX28" fmla="*/ 827314 w 2365829"/>
              <a:gd name="connsiteY28" fmla="*/ 1059547 h 1872347"/>
              <a:gd name="connsiteX29" fmla="*/ 754743 w 2365829"/>
              <a:gd name="connsiteY29" fmla="*/ 1045032 h 1872347"/>
              <a:gd name="connsiteX30" fmla="*/ 725714 w 2365829"/>
              <a:gd name="connsiteY30" fmla="*/ 1001490 h 1872347"/>
              <a:gd name="connsiteX31" fmla="*/ 682171 w 2365829"/>
              <a:gd name="connsiteY31" fmla="*/ 986975 h 1872347"/>
              <a:gd name="connsiteX32" fmla="*/ 638629 w 2365829"/>
              <a:gd name="connsiteY32" fmla="*/ 943432 h 1872347"/>
              <a:gd name="connsiteX33" fmla="*/ 551543 w 2365829"/>
              <a:gd name="connsiteY33" fmla="*/ 914404 h 1872347"/>
              <a:gd name="connsiteX34" fmla="*/ 348343 w 2365829"/>
              <a:gd name="connsiteY34" fmla="*/ 928918 h 1872347"/>
              <a:gd name="connsiteX35" fmla="*/ 304800 w 2365829"/>
              <a:gd name="connsiteY35" fmla="*/ 957947 h 1872347"/>
              <a:gd name="connsiteX36" fmla="*/ 217714 w 2365829"/>
              <a:gd name="connsiteY36" fmla="*/ 1045032 h 1872347"/>
              <a:gd name="connsiteX37" fmla="*/ 188686 w 2365829"/>
              <a:gd name="connsiteY37" fmla="*/ 1161147 h 1872347"/>
              <a:gd name="connsiteX38" fmla="*/ 159657 w 2365829"/>
              <a:gd name="connsiteY38" fmla="*/ 1219204 h 1872347"/>
              <a:gd name="connsiteX39" fmla="*/ 72571 w 2365829"/>
              <a:gd name="connsiteY39" fmla="*/ 1277261 h 1872347"/>
              <a:gd name="connsiteX40" fmla="*/ 29029 w 2365829"/>
              <a:gd name="connsiteY40" fmla="*/ 1364347 h 1872347"/>
              <a:gd name="connsiteX41" fmla="*/ 58057 w 2365829"/>
              <a:gd name="connsiteY41" fmla="*/ 1407890 h 1872347"/>
              <a:gd name="connsiteX42" fmla="*/ 87086 w 2365829"/>
              <a:gd name="connsiteY42" fmla="*/ 1494975 h 1872347"/>
              <a:gd name="connsiteX43" fmla="*/ 43543 w 2365829"/>
              <a:gd name="connsiteY43" fmla="*/ 1785261 h 1872347"/>
              <a:gd name="connsiteX44" fmla="*/ 14514 w 2365829"/>
              <a:gd name="connsiteY44" fmla="*/ 1872347 h 1872347"/>
              <a:gd name="connsiteX45" fmla="*/ 0 w 2365829"/>
              <a:gd name="connsiteY45" fmla="*/ 1872347 h 1872347"/>
              <a:gd name="connsiteX0" fmla="*/ 2271849 w 2373449"/>
              <a:gd name="connsiteY0" fmla="*/ 333832 h 1963787"/>
              <a:gd name="connsiteX1" fmla="*/ 2373449 w 2373449"/>
              <a:gd name="connsiteY1" fmla="*/ 333832 h 1963787"/>
              <a:gd name="connsiteX2" fmla="*/ 2155734 w 2373449"/>
              <a:gd name="connsiteY2" fmla="*/ 290290 h 1963787"/>
              <a:gd name="connsiteX3" fmla="*/ 2141220 w 2373449"/>
              <a:gd name="connsiteY3" fmla="*/ 217718 h 1963787"/>
              <a:gd name="connsiteX4" fmla="*/ 2112191 w 2373449"/>
              <a:gd name="connsiteY4" fmla="*/ 130632 h 1963787"/>
              <a:gd name="connsiteX5" fmla="*/ 2039620 w 2373449"/>
              <a:gd name="connsiteY5" fmla="*/ 4 h 1963787"/>
              <a:gd name="connsiteX6" fmla="*/ 1996077 w 2373449"/>
              <a:gd name="connsiteY6" fmla="*/ 134261 h 1963787"/>
              <a:gd name="connsiteX7" fmla="*/ 1999706 w 2373449"/>
              <a:gd name="connsiteY7" fmla="*/ 119747 h 1963787"/>
              <a:gd name="connsiteX8" fmla="*/ 2021840 w 2373449"/>
              <a:gd name="connsiteY8" fmla="*/ 120472 h 1963787"/>
              <a:gd name="connsiteX9" fmla="*/ 2028734 w 2373449"/>
              <a:gd name="connsiteY9" fmla="*/ 212275 h 1963787"/>
              <a:gd name="connsiteX10" fmla="*/ 1967049 w 2373449"/>
              <a:gd name="connsiteY10" fmla="*/ 203204 h 1963787"/>
              <a:gd name="connsiteX11" fmla="*/ 1894477 w 2373449"/>
              <a:gd name="connsiteY11" fmla="*/ 464461 h 1963787"/>
              <a:gd name="connsiteX12" fmla="*/ 1850934 w 2373449"/>
              <a:gd name="connsiteY12" fmla="*/ 493490 h 1963787"/>
              <a:gd name="connsiteX13" fmla="*/ 1821906 w 2373449"/>
              <a:gd name="connsiteY13" fmla="*/ 537032 h 1963787"/>
              <a:gd name="connsiteX14" fmla="*/ 1734820 w 2373449"/>
              <a:gd name="connsiteY14" fmla="*/ 609604 h 1963787"/>
              <a:gd name="connsiteX15" fmla="*/ 1676763 w 2373449"/>
              <a:gd name="connsiteY15" fmla="*/ 696690 h 1963787"/>
              <a:gd name="connsiteX16" fmla="*/ 1633220 w 2373449"/>
              <a:gd name="connsiteY16" fmla="*/ 740232 h 1963787"/>
              <a:gd name="connsiteX17" fmla="*/ 1517106 w 2373449"/>
              <a:gd name="connsiteY17" fmla="*/ 812804 h 1963787"/>
              <a:gd name="connsiteX18" fmla="*/ 1459049 w 2373449"/>
              <a:gd name="connsiteY18" fmla="*/ 841832 h 1963787"/>
              <a:gd name="connsiteX19" fmla="*/ 1386477 w 2373449"/>
              <a:gd name="connsiteY19" fmla="*/ 856347 h 1963787"/>
              <a:gd name="connsiteX20" fmla="*/ 1357449 w 2373449"/>
              <a:gd name="connsiteY20" fmla="*/ 914404 h 1963787"/>
              <a:gd name="connsiteX21" fmla="*/ 1371963 w 2373449"/>
              <a:gd name="connsiteY21" fmla="*/ 972461 h 1963787"/>
              <a:gd name="connsiteX22" fmla="*/ 1386477 w 2373449"/>
              <a:gd name="connsiteY22" fmla="*/ 1045032 h 1963787"/>
              <a:gd name="connsiteX23" fmla="*/ 1371963 w 2373449"/>
              <a:gd name="connsiteY23" fmla="*/ 1132118 h 1963787"/>
              <a:gd name="connsiteX24" fmla="*/ 1255849 w 2373449"/>
              <a:gd name="connsiteY24" fmla="*/ 1146632 h 1963787"/>
              <a:gd name="connsiteX25" fmla="*/ 1212306 w 2373449"/>
              <a:gd name="connsiteY25" fmla="*/ 1161147 h 1963787"/>
              <a:gd name="connsiteX26" fmla="*/ 1110706 w 2373449"/>
              <a:gd name="connsiteY26" fmla="*/ 1146632 h 1963787"/>
              <a:gd name="connsiteX27" fmla="*/ 980077 w 2373449"/>
              <a:gd name="connsiteY27" fmla="*/ 1074061 h 1963787"/>
              <a:gd name="connsiteX28" fmla="*/ 834934 w 2373449"/>
              <a:gd name="connsiteY28" fmla="*/ 1059547 h 1963787"/>
              <a:gd name="connsiteX29" fmla="*/ 762363 w 2373449"/>
              <a:gd name="connsiteY29" fmla="*/ 1045032 h 1963787"/>
              <a:gd name="connsiteX30" fmla="*/ 733334 w 2373449"/>
              <a:gd name="connsiteY30" fmla="*/ 1001490 h 1963787"/>
              <a:gd name="connsiteX31" fmla="*/ 689791 w 2373449"/>
              <a:gd name="connsiteY31" fmla="*/ 986975 h 1963787"/>
              <a:gd name="connsiteX32" fmla="*/ 646249 w 2373449"/>
              <a:gd name="connsiteY32" fmla="*/ 943432 h 1963787"/>
              <a:gd name="connsiteX33" fmla="*/ 559163 w 2373449"/>
              <a:gd name="connsiteY33" fmla="*/ 914404 h 1963787"/>
              <a:gd name="connsiteX34" fmla="*/ 355963 w 2373449"/>
              <a:gd name="connsiteY34" fmla="*/ 928918 h 1963787"/>
              <a:gd name="connsiteX35" fmla="*/ 312420 w 2373449"/>
              <a:gd name="connsiteY35" fmla="*/ 957947 h 1963787"/>
              <a:gd name="connsiteX36" fmla="*/ 225334 w 2373449"/>
              <a:gd name="connsiteY36" fmla="*/ 1045032 h 1963787"/>
              <a:gd name="connsiteX37" fmla="*/ 196306 w 2373449"/>
              <a:gd name="connsiteY37" fmla="*/ 1161147 h 1963787"/>
              <a:gd name="connsiteX38" fmla="*/ 167277 w 2373449"/>
              <a:gd name="connsiteY38" fmla="*/ 1219204 h 1963787"/>
              <a:gd name="connsiteX39" fmla="*/ 80191 w 2373449"/>
              <a:gd name="connsiteY39" fmla="*/ 1277261 h 1963787"/>
              <a:gd name="connsiteX40" fmla="*/ 36649 w 2373449"/>
              <a:gd name="connsiteY40" fmla="*/ 1364347 h 1963787"/>
              <a:gd name="connsiteX41" fmla="*/ 65677 w 2373449"/>
              <a:gd name="connsiteY41" fmla="*/ 1407890 h 1963787"/>
              <a:gd name="connsiteX42" fmla="*/ 94706 w 2373449"/>
              <a:gd name="connsiteY42" fmla="*/ 1494975 h 1963787"/>
              <a:gd name="connsiteX43" fmla="*/ 51163 w 2373449"/>
              <a:gd name="connsiteY43" fmla="*/ 1785261 h 1963787"/>
              <a:gd name="connsiteX44" fmla="*/ 22134 w 2373449"/>
              <a:gd name="connsiteY44" fmla="*/ 1872347 h 1963787"/>
              <a:gd name="connsiteX45" fmla="*/ 0 w 2373449"/>
              <a:gd name="connsiteY45" fmla="*/ 1963787 h 19637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2373449" h="1963787">
                <a:moveTo>
                  <a:pt x="2271849" y="333832"/>
                </a:moveTo>
                <a:lnTo>
                  <a:pt x="2373449" y="333832"/>
                </a:lnTo>
                <a:cubicBezTo>
                  <a:pt x="2334744" y="319318"/>
                  <a:pt x="2194439" y="309642"/>
                  <a:pt x="2155734" y="290290"/>
                </a:cubicBezTo>
                <a:cubicBezTo>
                  <a:pt x="2117029" y="270938"/>
                  <a:pt x="2147711" y="241518"/>
                  <a:pt x="2141220" y="217718"/>
                </a:cubicBezTo>
                <a:cubicBezTo>
                  <a:pt x="2133169" y="188197"/>
                  <a:pt x="2121867" y="159661"/>
                  <a:pt x="2112191" y="130632"/>
                </a:cubicBezTo>
                <a:cubicBezTo>
                  <a:pt x="2093939" y="75878"/>
                  <a:pt x="2058972" y="-601"/>
                  <a:pt x="2039620" y="4"/>
                </a:cubicBezTo>
                <a:cubicBezTo>
                  <a:pt x="2020268" y="609"/>
                  <a:pt x="2002729" y="114304"/>
                  <a:pt x="1996077" y="134261"/>
                </a:cubicBezTo>
                <a:cubicBezTo>
                  <a:pt x="1989425" y="154218"/>
                  <a:pt x="2023896" y="124585"/>
                  <a:pt x="1999706" y="119747"/>
                </a:cubicBezTo>
                <a:cubicBezTo>
                  <a:pt x="2004544" y="148775"/>
                  <a:pt x="2017002" y="105051"/>
                  <a:pt x="2021840" y="120472"/>
                </a:cubicBezTo>
                <a:cubicBezTo>
                  <a:pt x="2026678" y="135893"/>
                  <a:pt x="2037866" y="198486"/>
                  <a:pt x="2028734" y="212275"/>
                </a:cubicBezTo>
                <a:cubicBezTo>
                  <a:pt x="2019602" y="226064"/>
                  <a:pt x="1962211" y="159661"/>
                  <a:pt x="1967049" y="203204"/>
                </a:cubicBezTo>
                <a:cubicBezTo>
                  <a:pt x="1951799" y="431949"/>
                  <a:pt x="2010429" y="381637"/>
                  <a:pt x="1894477" y="464461"/>
                </a:cubicBezTo>
                <a:cubicBezTo>
                  <a:pt x="1880282" y="474600"/>
                  <a:pt x="1865448" y="483814"/>
                  <a:pt x="1850934" y="493490"/>
                </a:cubicBezTo>
                <a:cubicBezTo>
                  <a:pt x="1841258" y="508004"/>
                  <a:pt x="1833073" y="523631"/>
                  <a:pt x="1821906" y="537032"/>
                </a:cubicBezTo>
                <a:cubicBezTo>
                  <a:pt x="1786982" y="578940"/>
                  <a:pt x="1777634" y="581061"/>
                  <a:pt x="1734820" y="609604"/>
                </a:cubicBezTo>
                <a:cubicBezTo>
                  <a:pt x="1715468" y="638633"/>
                  <a:pt x="1701433" y="672021"/>
                  <a:pt x="1676763" y="696690"/>
                </a:cubicBezTo>
                <a:cubicBezTo>
                  <a:pt x="1662249" y="711204"/>
                  <a:pt x="1648989" y="727092"/>
                  <a:pt x="1633220" y="740232"/>
                </a:cubicBezTo>
                <a:cubicBezTo>
                  <a:pt x="1615072" y="755355"/>
                  <a:pt x="1525606" y="808082"/>
                  <a:pt x="1517106" y="812804"/>
                </a:cubicBezTo>
                <a:cubicBezTo>
                  <a:pt x="1498192" y="823312"/>
                  <a:pt x="1479575" y="834990"/>
                  <a:pt x="1459049" y="841832"/>
                </a:cubicBezTo>
                <a:cubicBezTo>
                  <a:pt x="1435645" y="849633"/>
                  <a:pt x="1410668" y="851509"/>
                  <a:pt x="1386477" y="856347"/>
                </a:cubicBezTo>
                <a:cubicBezTo>
                  <a:pt x="1376801" y="875699"/>
                  <a:pt x="1360133" y="892935"/>
                  <a:pt x="1357449" y="914404"/>
                </a:cubicBezTo>
                <a:cubicBezTo>
                  <a:pt x="1354975" y="934198"/>
                  <a:pt x="1367636" y="952988"/>
                  <a:pt x="1371963" y="972461"/>
                </a:cubicBezTo>
                <a:cubicBezTo>
                  <a:pt x="1377314" y="996543"/>
                  <a:pt x="1381639" y="1020842"/>
                  <a:pt x="1386477" y="1045032"/>
                </a:cubicBezTo>
                <a:cubicBezTo>
                  <a:pt x="1381639" y="1074061"/>
                  <a:pt x="1395193" y="1114050"/>
                  <a:pt x="1371963" y="1132118"/>
                </a:cubicBezTo>
                <a:cubicBezTo>
                  <a:pt x="1341174" y="1156065"/>
                  <a:pt x="1294226" y="1139654"/>
                  <a:pt x="1255849" y="1146632"/>
                </a:cubicBezTo>
                <a:cubicBezTo>
                  <a:pt x="1240796" y="1149369"/>
                  <a:pt x="1226820" y="1156309"/>
                  <a:pt x="1212306" y="1161147"/>
                </a:cubicBezTo>
                <a:cubicBezTo>
                  <a:pt x="1178439" y="1156309"/>
                  <a:pt x="1142636" y="1158913"/>
                  <a:pt x="1110706" y="1146632"/>
                </a:cubicBezTo>
                <a:cubicBezTo>
                  <a:pt x="1024823" y="1113600"/>
                  <a:pt x="1050608" y="1084912"/>
                  <a:pt x="980077" y="1074061"/>
                </a:cubicBezTo>
                <a:cubicBezTo>
                  <a:pt x="932020" y="1066668"/>
                  <a:pt x="883315" y="1064385"/>
                  <a:pt x="834934" y="1059547"/>
                </a:cubicBezTo>
                <a:cubicBezTo>
                  <a:pt x="810744" y="1054709"/>
                  <a:pt x="783782" y="1057271"/>
                  <a:pt x="762363" y="1045032"/>
                </a:cubicBezTo>
                <a:cubicBezTo>
                  <a:pt x="747217" y="1036377"/>
                  <a:pt x="746955" y="1012387"/>
                  <a:pt x="733334" y="1001490"/>
                </a:cubicBezTo>
                <a:cubicBezTo>
                  <a:pt x="721387" y="991933"/>
                  <a:pt x="704305" y="991813"/>
                  <a:pt x="689791" y="986975"/>
                </a:cubicBezTo>
                <a:cubicBezTo>
                  <a:pt x="675277" y="972461"/>
                  <a:pt x="664192" y="953400"/>
                  <a:pt x="646249" y="943432"/>
                </a:cubicBezTo>
                <a:cubicBezTo>
                  <a:pt x="619501" y="928572"/>
                  <a:pt x="559163" y="914404"/>
                  <a:pt x="559163" y="914404"/>
                </a:cubicBezTo>
                <a:cubicBezTo>
                  <a:pt x="491430" y="919242"/>
                  <a:pt x="422836" y="917117"/>
                  <a:pt x="355963" y="928918"/>
                </a:cubicBezTo>
                <a:cubicBezTo>
                  <a:pt x="338784" y="931950"/>
                  <a:pt x="326615" y="947808"/>
                  <a:pt x="312420" y="957947"/>
                </a:cubicBezTo>
                <a:cubicBezTo>
                  <a:pt x="243681" y="1007046"/>
                  <a:pt x="265421" y="984903"/>
                  <a:pt x="225334" y="1045032"/>
                </a:cubicBezTo>
                <a:cubicBezTo>
                  <a:pt x="216816" y="1087625"/>
                  <a:pt x="213042" y="1122097"/>
                  <a:pt x="196306" y="1161147"/>
                </a:cubicBezTo>
                <a:cubicBezTo>
                  <a:pt x="187783" y="1181034"/>
                  <a:pt x="182576" y="1203905"/>
                  <a:pt x="167277" y="1219204"/>
                </a:cubicBezTo>
                <a:cubicBezTo>
                  <a:pt x="142607" y="1243873"/>
                  <a:pt x="80191" y="1277261"/>
                  <a:pt x="80191" y="1277261"/>
                </a:cubicBezTo>
                <a:cubicBezTo>
                  <a:pt x="70082" y="1292425"/>
                  <a:pt x="32643" y="1340310"/>
                  <a:pt x="36649" y="1364347"/>
                </a:cubicBezTo>
                <a:cubicBezTo>
                  <a:pt x="39517" y="1381554"/>
                  <a:pt x="58592" y="1391950"/>
                  <a:pt x="65677" y="1407890"/>
                </a:cubicBezTo>
                <a:cubicBezTo>
                  <a:pt x="78104" y="1435851"/>
                  <a:pt x="94706" y="1494975"/>
                  <a:pt x="94706" y="1494975"/>
                </a:cubicBezTo>
                <a:cubicBezTo>
                  <a:pt x="74508" y="1777730"/>
                  <a:pt x="103243" y="1611659"/>
                  <a:pt x="51163" y="1785261"/>
                </a:cubicBezTo>
                <a:cubicBezTo>
                  <a:pt x="25457" y="1870949"/>
                  <a:pt x="50217" y="1816183"/>
                  <a:pt x="22134" y="1872347"/>
                </a:cubicBezTo>
                <a:lnTo>
                  <a:pt x="0" y="1963787"/>
                </a:lnTo>
              </a:path>
            </a:pathLst>
          </a:custGeom>
          <a:noFill/>
          <a:ln w="508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1" rIns="68580" bIns="34291" rtlCol="0" anchor="ctr"/>
          <a:lstStyle/>
          <a:p>
            <a:pPr algn="ctr"/>
            <a:endParaRPr lang="ru-RU" sz="1800"/>
          </a:p>
        </p:txBody>
      </p:sp>
      <p:sp>
        <p:nvSpPr>
          <p:cNvPr id="367" name="Полилиния 366"/>
          <p:cNvSpPr/>
          <p:nvPr/>
        </p:nvSpPr>
        <p:spPr>
          <a:xfrm>
            <a:off x="5823859" y="4131461"/>
            <a:ext cx="448576" cy="762174"/>
          </a:xfrm>
          <a:custGeom>
            <a:avLst/>
            <a:gdLst>
              <a:gd name="connsiteX0" fmla="*/ 0 w 598101"/>
              <a:gd name="connsiteY0" fmla="*/ 0 h 798286"/>
              <a:gd name="connsiteX1" fmla="*/ 0 w 598101"/>
              <a:gd name="connsiteY1" fmla="*/ 0 h 798286"/>
              <a:gd name="connsiteX2" fmla="*/ 188686 w 598101"/>
              <a:gd name="connsiteY2" fmla="*/ 159657 h 798286"/>
              <a:gd name="connsiteX3" fmla="*/ 304800 w 598101"/>
              <a:gd name="connsiteY3" fmla="*/ 217714 h 798286"/>
              <a:gd name="connsiteX4" fmla="*/ 362857 w 598101"/>
              <a:gd name="connsiteY4" fmla="*/ 304800 h 798286"/>
              <a:gd name="connsiteX5" fmla="*/ 420914 w 598101"/>
              <a:gd name="connsiteY5" fmla="*/ 348343 h 798286"/>
              <a:gd name="connsiteX6" fmla="*/ 478971 w 598101"/>
              <a:gd name="connsiteY6" fmla="*/ 435429 h 798286"/>
              <a:gd name="connsiteX7" fmla="*/ 566057 w 598101"/>
              <a:gd name="connsiteY7" fmla="*/ 551543 h 798286"/>
              <a:gd name="connsiteX8" fmla="*/ 595086 w 598101"/>
              <a:gd name="connsiteY8" fmla="*/ 798286 h 798286"/>
              <a:gd name="connsiteX9" fmla="*/ 595086 w 598101"/>
              <a:gd name="connsiteY9" fmla="*/ 798286 h 7982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598101" h="798286">
                <a:moveTo>
                  <a:pt x="0" y="0"/>
                </a:moveTo>
                <a:lnTo>
                  <a:pt x="0" y="0"/>
                </a:lnTo>
                <a:cubicBezTo>
                  <a:pt x="62895" y="53219"/>
                  <a:pt x="121643" y="111769"/>
                  <a:pt x="188686" y="159657"/>
                </a:cubicBezTo>
                <a:cubicBezTo>
                  <a:pt x="223899" y="184809"/>
                  <a:pt x="304800" y="217714"/>
                  <a:pt x="304800" y="217714"/>
                </a:cubicBezTo>
                <a:cubicBezTo>
                  <a:pt x="324152" y="246743"/>
                  <a:pt x="334947" y="283867"/>
                  <a:pt x="362857" y="304800"/>
                </a:cubicBezTo>
                <a:cubicBezTo>
                  <a:pt x="382209" y="319314"/>
                  <a:pt x="404843" y="330263"/>
                  <a:pt x="420914" y="348343"/>
                </a:cubicBezTo>
                <a:cubicBezTo>
                  <a:pt x="444092" y="374419"/>
                  <a:pt x="457177" y="408186"/>
                  <a:pt x="478971" y="435429"/>
                </a:cubicBezTo>
                <a:cubicBezTo>
                  <a:pt x="547925" y="521622"/>
                  <a:pt x="519844" y="482224"/>
                  <a:pt x="566057" y="551543"/>
                </a:cubicBezTo>
                <a:cubicBezTo>
                  <a:pt x="611915" y="689117"/>
                  <a:pt x="595086" y="608030"/>
                  <a:pt x="595086" y="798286"/>
                </a:cubicBezTo>
                <a:lnTo>
                  <a:pt x="595086" y="798286"/>
                </a:lnTo>
              </a:path>
            </a:pathLst>
          </a:custGeom>
          <a:noFill/>
          <a:ln w="508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1" rIns="68580" bIns="34291" rtlCol="0" anchor="ctr"/>
          <a:lstStyle/>
          <a:p>
            <a:pPr algn="ctr"/>
            <a:endParaRPr lang="ru-RU" sz="1800"/>
          </a:p>
        </p:txBody>
      </p:sp>
      <p:sp>
        <p:nvSpPr>
          <p:cNvPr id="372" name="Прямоугольник 371"/>
          <p:cNvSpPr/>
          <p:nvPr/>
        </p:nvSpPr>
        <p:spPr bwMode="auto">
          <a:xfrm>
            <a:off x="5418287" y="4630690"/>
            <a:ext cx="843543" cy="201583"/>
          </a:xfrm>
          <a:prstGeom prst="rect">
            <a:avLst/>
          </a:prstGeom>
          <a:solidFill>
            <a:srgbClr val="92D050"/>
          </a:solidFill>
          <a:ln w="12700" cap="flat" cmpd="sng" algn="ctr">
            <a:solidFill>
              <a:sysClr val="windowText" lastClr="000000"/>
            </a:solidFill>
            <a:prstDash val="solid"/>
            <a:miter lim="800000"/>
          </a:ln>
          <a:effectLst/>
        </p:spPr>
        <p:txBody>
          <a:bodyPr lIns="68577" tIns="34289" rIns="68577" bIns="34289" anchor="ctr"/>
          <a:lstStyle/>
          <a:p>
            <a:pPr algn="ctr">
              <a:defRPr/>
            </a:pPr>
            <a:r>
              <a:rPr lang="ru-RU" sz="531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15614/62456</a:t>
            </a:r>
          </a:p>
        </p:txBody>
      </p:sp>
      <p:sp>
        <p:nvSpPr>
          <p:cNvPr id="373" name="Скругленный прямоугольник 372"/>
          <p:cNvSpPr/>
          <p:nvPr/>
        </p:nvSpPr>
        <p:spPr>
          <a:xfrm>
            <a:off x="5749023" y="4853963"/>
            <a:ext cx="286940" cy="178852"/>
          </a:xfrm>
          <a:prstGeom prst="roundRect">
            <a:avLst/>
          </a:prstGeom>
          <a:solidFill>
            <a:schemeClr val="accent6">
              <a:lumMod val="20000"/>
              <a:lumOff val="80000"/>
            </a:schemeClr>
          </a:solidFill>
          <a:ln w="12700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>
              <a:defRPr/>
            </a:pPr>
            <a:r>
              <a:rPr lang="ru-RU" sz="380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70%</a:t>
            </a:r>
          </a:p>
        </p:txBody>
      </p:sp>
      <p:grpSp>
        <p:nvGrpSpPr>
          <p:cNvPr id="374" name="Группа 373"/>
          <p:cNvGrpSpPr/>
          <p:nvPr/>
        </p:nvGrpSpPr>
        <p:grpSpPr>
          <a:xfrm>
            <a:off x="6603829" y="2995210"/>
            <a:ext cx="939403" cy="347963"/>
            <a:chOff x="3660992" y="917545"/>
            <a:chExt cx="1252537" cy="364451"/>
          </a:xfrm>
        </p:grpSpPr>
        <p:sp>
          <p:nvSpPr>
            <p:cNvPr id="375" name="TextBox 23"/>
            <p:cNvSpPr txBox="1"/>
            <p:nvPr/>
          </p:nvSpPr>
          <p:spPr bwMode="auto">
            <a:xfrm>
              <a:off x="3790921" y="1063204"/>
              <a:ext cx="519539" cy="217727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effectLst>
              <a:softEdge rad="63500"/>
            </a:effectLst>
          </p:spPr>
          <p:txBody>
            <a:bodyPr wrap="square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51" dirty="0" smtClean="0"/>
                <a:t>6</a:t>
              </a:r>
              <a:endParaRPr lang="ru-RU" sz="751" dirty="0"/>
            </a:p>
          </p:txBody>
        </p:sp>
        <p:sp>
          <p:nvSpPr>
            <p:cNvPr id="376" name="TextBox 23"/>
            <p:cNvSpPr txBox="1"/>
            <p:nvPr/>
          </p:nvSpPr>
          <p:spPr bwMode="auto">
            <a:xfrm>
              <a:off x="4196651" y="1064269"/>
              <a:ext cx="422108" cy="217727"/>
            </a:xfrm>
            <a:prstGeom prst="rect">
              <a:avLst/>
            </a:prstGeom>
            <a:solidFill>
              <a:srgbClr val="FF9900"/>
            </a:solidFill>
            <a:effectLst>
              <a:softEdge rad="63500"/>
            </a:effectLst>
          </p:spPr>
          <p:txBody>
            <a:bodyPr wrap="square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51" dirty="0" smtClean="0"/>
                <a:t>10</a:t>
              </a:r>
              <a:endParaRPr lang="ru-RU" sz="751" dirty="0"/>
            </a:p>
          </p:txBody>
        </p:sp>
        <p:sp>
          <p:nvSpPr>
            <p:cNvPr id="377" name="TextBox 10"/>
            <p:cNvSpPr txBox="1"/>
            <p:nvPr/>
          </p:nvSpPr>
          <p:spPr bwMode="auto">
            <a:xfrm>
              <a:off x="3660992" y="917545"/>
              <a:ext cx="1252537" cy="277170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pPr eaLnBrk="1" hangingPunct="1">
                <a:defRPr/>
              </a:pPr>
              <a:r>
                <a:rPr lang="ru-RU" sz="751" dirty="0"/>
                <a:t>Тихвинский  р-н</a:t>
              </a:r>
            </a:p>
          </p:txBody>
        </p:sp>
      </p:grpSp>
      <p:grpSp>
        <p:nvGrpSpPr>
          <p:cNvPr id="378" name="Группа 377"/>
          <p:cNvGrpSpPr/>
          <p:nvPr/>
        </p:nvGrpSpPr>
        <p:grpSpPr>
          <a:xfrm>
            <a:off x="6071888" y="1686663"/>
            <a:ext cx="1167449" cy="346947"/>
            <a:chOff x="3356931" y="917545"/>
            <a:chExt cx="1556598" cy="363386"/>
          </a:xfrm>
        </p:grpSpPr>
        <p:sp>
          <p:nvSpPr>
            <p:cNvPr id="379" name="TextBox 23"/>
            <p:cNvSpPr txBox="1"/>
            <p:nvPr/>
          </p:nvSpPr>
          <p:spPr bwMode="auto">
            <a:xfrm>
              <a:off x="3888249" y="1063204"/>
              <a:ext cx="422209" cy="217727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effectLst>
              <a:softEdge rad="63500"/>
            </a:effectLst>
          </p:spPr>
          <p:txBody>
            <a:bodyPr wrap="square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51" dirty="0" smtClean="0"/>
                <a:t>6</a:t>
              </a:r>
              <a:endParaRPr lang="ru-RU" sz="751" dirty="0"/>
            </a:p>
          </p:txBody>
        </p:sp>
        <p:sp>
          <p:nvSpPr>
            <p:cNvPr id="380" name="TextBox 23"/>
            <p:cNvSpPr txBox="1"/>
            <p:nvPr/>
          </p:nvSpPr>
          <p:spPr bwMode="auto">
            <a:xfrm>
              <a:off x="4220036" y="1060312"/>
              <a:ext cx="422108" cy="217726"/>
            </a:xfrm>
            <a:prstGeom prst="rect">
              <a:avLst/>
            </a:prstGeom>
            <a:solidFill>
              <a:srgbClr val="FF9900"/>
            </a:solidFill>
            <a:effectLst>
              <a:softEdge rad="63500"/>
            </a:effectLst>
          </p:spPr>
          <p:txBody>
            <a:bodyPr wrap="square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51" dirty="0" smtClean="0"/>
                <a:t>10</a:t>
              </a:r>
              <a:endParaRPr lang="ru-RU" sz="751" dirty="0"/>
            </a:p>
          </p:txBody>
        </p:sp>
        <p:sp>
          <p:nvSpPr>
            <p:cNvPr id="381" name="TextBox 10"/>
            <p:cNvSpPr txBox="1"/>
            <p:nvPr/>
          </p:nvSpPr>
          <p:spPr bwMode="auto">
            <a:xfrm>
              <a:off x="3356931" y="917545"/>
              <a:ext cx="1556598" cy="277169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pPr eaLnBrk="1" hangingPunct="1">
                <a:defRPr/>
              </a:pPr>
              <a:r>
                <a:rPr lang="ru-RU" sz="751" dirty="0"/>
                <a:t>Лодейнопольский  р-н</a:t>
              </a:r>
            </a:p>
          </p:txBody>
        </p:sp>
      </p:grpSp>
      <p:sp>
        <p:nvSpPr>
          <p:cNvPr id="386" name="Прямоугольник 385"/>
          <p:cNvSpPr/>
          <p:nvPr/>
        </p:nvSpPr>
        <p:spPr bwMode="auto">
          <a:xfrm>
            <a:off x="1948103" y="4926167"/>
            <a:ext cx="684203" cy="206118"/>
          </a:xfrm>
          <a:prstGeom prst="rect">
            <a:avLst/>
          </a:prstGeom>
          <a:solidFill>
            <a:srgbClr val="92D050"/>
          </a:solidFill>
          <a:ln w="12700" cap="flat" cmpd="sng" algn="ctr">
            <a:solidFill>
              <a:sysClr val="windowText" lastClr="000000"/>
            </a:solidFill>
            <a:prstDash val="solid"/>
            <a:miter lim="800000"/>
          </a:ln>
          <a:effectLst/>
        </p:spPr>
        <p:txBody>
          <a:bodyPr lIns="68577" tIns="34289" rIns="68577" bIns="34289" anchor="ctr"/>
          <a:lstStyle/>
          <a:p>
            <a:pPr algn="ctr">
              <a:defRPr/>
            </a:pPr>
            <a:r>
              <a:rPr lang="ru-RU" sz="531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12918/51675</a:t>
            </a:r>
          </a:p>
        </p:txBody>
      </p:sp>
      <p:sp>
        <p:nvSpPr>
          <p:cNvPr id="391" name="Скругленный прямоугольник 390"/>
          <p:cNvSpPr/>
          <p:nvPr/>
        </p:nvSpPr>
        <p:spPr>
          <a:xfrm>
            <a:off x="3005494" y="4934660"/>
            <a:ext cx="286940" cy="178852"/>
          </a:xfrm>
          <a:prstGeom prst="roundRect">
            <a:avLst/>
          </a:prstGeom>
          <a:solidFill>
            <a:schemeClr val="accent6">
              <a:lumMod val="20000"/>
              <a:lumOff val="80000"/>
            </a:schemeClr>
          </a:solidFill>
          <a:ln w="12700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>
              <a:defRPr/>
            </a:pPr>
            <a:r>
              <a:rPr lang="ru-RU" sz="380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65%</a:t>
            </a:r>
          </a:p>
        </p:txBody>
      </p:sp>
      <p:sp>
        <p:nvSpPr>
          <p:cNvPr id="392" name="Прямоугольник 391"/>
          <p:cNvSpPr/>
          <p:nvPr/>
        </p:nvSpPr>
        <p:spPr bwMode="auto">
          <a:xfrm>
            <a:off x="2366154" y="5640251"/>
            <a:ext cx="575255" cy="190376"/>
          </a:xfrm>
          <a:prstGeom prst="rect">
            <a:avLst/>
          </a:prstGeom>
          <a:solidFill>
            <a:srgbClr val="FFFF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1" rIns="68580" bIns="34291" anchor="ctr"/>
          <a:lstStyle/>
          <a:p>
            <a:pPr algn="ctr">
              <a:defRPr/>
            </a:pPr>
            <a:r>
              <a:rPr lang="ru-RU" sz="68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1041,0</a:t>
            </a:r>
            <a:r>
              <a:rPr lang="en-US" sz="68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/</a:t>
            </a:r>
            <a:r>
              <a:rPr lang="ru-RU" sz="68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823</a:t>
            </a:r>
          </a:p>
        </p:txBody>
      </p:sp>
      <p:sp>
        <p:nvSpPr>
          <p:cNvPr id="393" name="Прямоугольник 392"/>
          <p:cNvSpPr/>
          <p:nvPr/>
        </p:nvSpPr>
        <p:spPr bwMode="auto">
          <a:xfrm>
            <a:off x="2251509" y="5848940"/>
            <a:ext cx="732687" cy="171857"/>
          </a:xfrm>
          <a:prstGeom prst="rect">
            <a:avLst/>
          </a:prstGeom>
          <a:solidFill>
            <a:srgbClr val="92D050"/>
          </a:solidFill>
          <a:ln w="12700" cap="flat" cmpd="sng" algn="ctr">
            <a:solidFill>
              <a:sysClr val="windowText" lastClr="000000"/>
            </a:solidFill>
            <a:prstDash val="solid"/>
            <a:miter lim="800000"/>
          </a:ln>
          <a:effectLst/>
        </p:spPr>
        <p:txBody>
          <a:bodyPr lIns="68577" tIns="34289" rIns="68577" bIns="34289" anchor="ctr"/>
          <a:lstStyle/>
          <a:p>
            <a:pPr algn="ctr">
              <a:defRPr/>
            </a:pPr>
            <a:r>
              <a:rPr lang="ru-RU" sz="531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18219/72879</a:t>
            </a:r>
          </a:p>
        </p:txBody>
      </p:sp>
      <p:sp>
        <p:nvSpPr>
          <p:cNvPr id="394" name="Скругленный прямоугольник 393"/>
          <p:cNvSpPr/>
          <p:nvPr/>
        </p:nvSpPr>
        <p:spPr>
          <a:xfrm>
            <a:off x="2489598" y="6051121"/>
            <a:ext cx="286941" cy="178852"/>
          </a:xfrm>
          <a:prstGeom prst="roundRect">
            <a:avLst/>
          </a:prstGeom>
          <a:solidFill>
            <a:schemeClr val="accent6">
              <a:lumMod val="20000"/>
              <a:lumOff val="80000"/>
            </a:schemeClr>
          </a:solidFill>
          <a:ln w="12700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>
              <a:defRPr/>
            </a:pPr>
            <a:r>
              <a:rPr lang="ru-RU" sz="380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70%</a:t>
            </a:r>
          </a:p>
        </p:txBody>
      </p:sp>
      <p:sp>
        <p:nvSpPr>
          <p:cNvPr id="399" name="Прямоугольник 398"/>
          <p:cNvSpPr/>
          <p:nvPr/>
        </p:nvSpPr>
        <p:spPr bwMode="auto">
          <a:xfrm>
            <a:off x="2725584" y="4684591"/>
            <a:ext cx="831803" cy="217196"/>
          </a:xfrm>
          <a:prstGeom prst="rect">
            <a:avLst/>
          </a:prstGeom>
          <a:solidFill>
            <a:srgbClr val="92D050"/>
          </a:solidFill>
          <a:ln w="12700" cap="flat" cmpd="sng" algn="ctr">
            <a:solidFill>
              <a:sysClr val="windowText" lastClr="000000"/>
            </a:solidFill>
            <a:prstDash val="solid"/>
            <a:miter lim="800000"/>
          </a:ln>
          <a:effectLst/>
        </p:spPr>
        <p:txBody>
          <a:bodyPr lIns="68577" tIns="34289" rIns="68577" bIns="34289" anchor="ctr"/>
          <a:lstStyle/>
          <a:p>
            <a:pPr algn="ctr">
              <a:defRPr/>
            </a:pPr>
            <a:r>
              <a:rPr lang="ru-RU" sz="531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61063/24425</a:t>
            </a:r>
          </a:p>
        </p:txBody>
      </p:sp>
      <p:grpSp>
        <p:nvGrpSpPr>
          <p:cNvPr id="400" name="Группа 399"/>
          <p:cNvGrpSpPr/>
          <p:nvPr/>
        </p:nvGrpSpPr>
        <p:grpSpPr>
          <a:xfrm>
            <a:off x="2953869" y="2365392"/>
            <a:ext cx="1237119" cy="431167"/>
            <a:chOff x="3338456" y="839760"/>
            <a:chExt cx="1649492" cy="451597"/>
          </a:xfrm>
        </p:grpSpPr>
        <p:sp>
          <p:nvSpPr>
            <p:cNvPr id="401" name="TextBox 23"/>
            <p:cNvSpPr txBox="1"/>
            <p:nvPr/>
          </p:nvSpPr>
          <p:spPr bwMode="auto">
            <a:xfrm>
              <a:off x="3920028" y="1065194"/>
              <a:ext cx="422208" cy="217727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effectLst>
              <a:softEdge rad="63500"/>
            </a:effectLst>
          </p:spPr>
          <p:txBody>
            <a:bodyPr wrap="square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51" dirty="0" smtClean="0"/>
                <a:t>2</a:t>
              </a:r>
              <a:endParaRPr lang="ru-RU" sz="751" dirty="0"/>
            </a:p>
          </p:txBody>
        </p:sp>
        <p:sp>
          <p:nvSpPr>
            <p:cNvPr id="402" name="TextBox 23"/>
            <p:cNvSpPr txBox="1"/>
            <p:nvPr/>
          </p:nvSpPr>
          <p:spPr bwMode="auto">
            <a:xfrm>
              <a:off x="4237333" y="1073630"/>
              <a:ext cx="422109" cy="217727"/>
            </a:xfrm>
            <a:prstGeom prst="rect">
              <a:avLst/>
            </a:prstGeom>
            <a:solidFill>
              <a:srgbClr val="FF9900"/>
            </a:solidFill>
            <a:effectLst>
              <a:softEdge rad="63500"/>
            </a:effectLst>
          </p:spPr>
          <p:txBody>
            <a:bodyPr wrap="square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51" dirty="0" smtClean="0"/>
                <a:t>10</a:t>
              </a:r>
              <a:endParaRPr lang="ru-RU" sz="751" dirty="0"/>
            </a:p>
          </p:txBody>
        </p:sp>
        <p:sp>
          <p:nvSpPr>
            <p:cNvPr id="403" name="TextBox 10"/>
            <p:cNvSpPr txBox="1"/>
            <p:nvPr/>
          </p:nvSpPr>
          <p:spPr bwMode="auto">
            <a:xfrm>
              <a:off x="3338456" y="839760"/>
              <a:ext cx="1649492" cy="277169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pPr eaLnBrk="1" hangingPunct="1">
                <a:defRPr/>
              </a:pPr>
              <a:r>
                <a:rPr lang="ru-RU" sz="751" dirty="0"/>
                <a:t>Всеволожский  р-н</a:t>
              </a:r>
            </a:p>
          </p:txBody>
        </p:sp>
      </p:grpSp>
      <p:sp>
        <p:nvSpPr>
          <p:cNvPr id="407" name="Полилиния 406"/>
          <p:cNvSpPr/>
          <p:nvPr/>
        </p:nvSpPr>
        <p:spPr>
          <a:xfrm>
            <a:off x="3646715" y="3680601"/>
            <a:ext cx="1004652" cy="1227018"/>
          </a:xfrm>
          <a:custGeom>
            <a:avLst/>
            <a:gdLst>
              <a:gd name="connsiteX0" fmla="*/ 420914 w 1306285"/>
              <a:gd name="connsiteY0" fmla="*/ 0 h 1277257"/>
              <a:gd name="connsiteX1" fmla="*/ 420914 w 1306285"/>
              <a:gd name="connsiteY1" fmla="*/ 0 h 1277257"/>
              <a:gd name="connsiteX2" fmla="*/ 348343 w 1306285"/>
              <a:gd name="connsiteY2" fmla="*/ 159657 h 1277257"/>
              <a:gd name="connsiteX3" fmla="*/ 304800 w 1306285"/>
              <a:gd name="connsiteY3" fmla="*/ 188685 h 1277257"/>
              <a:gd name="connsiteX4" fmla="*/ 290285 w 1306285"/>
              <a:gd name="connsiteY4" fmla="*/ 232228 h 1277257"/>
              <a:gd name="connsiteX5" fmla="*/ 145143 w 1306285"/>
              <a:gd name="connsiteY5" fmla="*/ 275771 h 1277257"/>
              <a:gd name="connsiteX6" fmla="*/ 101600 w 1306285"/>
              <a:gd name="connsiteY6" fmla="*/ 333828 h 1277257"/>
              <a:gd name="connsiteX7" fmla="*/ 58057 w 1306285"/>
              <a:gd name="connsiteY7" fmla="*/ 377371 h 1277257"/>
              <a:gd name="connsiteX8" fmla="*/ 0 w 1306285"/>
              <a:gd name="connsiteY8" fmla="*/ 449943 h 1277257"/>
              <a:gd name="connsiteX9" fmla="*/ 29028 w 1306285"/>
              <a:gd name="connsiteY9" fmla="*/ 493485 h 1277257"/>
              <a:gd name="connsiteX10" fmla="*/ 232228 w 1306285"/>
              <a:gd name="connsiteY10" fmla="*/ 537028 h 1277257"/>
              <a:gd name="connsiteX11" fmla="*/ 275771 w 1306285"/>
              <a:gd name="connsiteY11" fmla="*/ 624114 h 1277257"/>
              <a:gd name="connsiteX12" fmla="*/ 290285 w 1306285"/>
              <a:gd name="connsiteY12" fmla="*/ 667657 h 1277257"/>
              <a:gd name="connsiteX13" fmla="*/ 333828 w 1306285"/>
              <a:gd name="connsiteY13" fmla="*/ 682171 h 1277257"/>
              <a:gd name="connsiteX14" fmla="*/ 609600 w 1306285"/>
              <a:gd name="connsiteY14" fmla="*/ 667657 h 1277257"/>
              <a:gd name="connsiteX15" fmla="*/ 725714 w 1306285"/>
              <a:gd name="connsiteY15" fmla="*/ 682171 h 1277257"/>
              <a:gd name="connsiteX16" fmla="*/ 769257 w 1306285"/>
              <a:gd name="connsiteY16" fmla="*/ 740228 h 1277257"/>
              <a:gd name="connsiteX17" fmla="*/ 827314 w 1306285"/>
              <a:gd name="connsiteY17" fmla="*/ 827314 h 1277257"/>
              <a:gd name="connsiteX18" fmla="*/ 899885 w 1306285"/>
              <a:gd name="connsiteY18" fmla="*/ 928914 h 1277257"/>
              <a:gd name="connsiteX19" fmla="*/ 986971 w 1306285"/>
              <a:gd name="connsiteY19" fmla="*/ 957943 h 1277257"/>
              <a:gd name="connsiteX20" fmla="*/ 1045028 w 1306285"/>
              <a:gd name="connsiteY20" fmla="*/ 1001485 h 1277257"/>
              <a:gd name="connsiteX21" fmla="*/ 1088571 w 1306285"/>
              <a:gd name="connsiteY21" fmla="*/ 1030514 h 1277257"/>
              <a:gd name="connsiteX22" fmla="*/ 1117600 w 1306285"/>
              <a:gd name="connsiteY22" fmla="*/ 1074057 h 1277257"/>
              <a:gd name="connsiteX23" fmla="*/ 1190171 w 1306285"/>
              <a:gd name="connsiteY23" fmla="*/ 1204685 h 1277257"/>
              <a:gd name="connsiteX24" fmla="*/ 1291771 w 1306285"/>
              <a:gd name="connsiteY24" fmla="*/ 1262743 h 1277257"/>
              <a:gd name="connsiteX25" fmla="*/ 1306285 w 1306285"/>
              <a:gd name="connsiteY25" fmla="*/ 1277257 h 1277257"/>
              <a:gd name="connsiteX26" fmla="*/ 1306285 w 1306285"/>
              <a:gd name="connsiteY26" fmla="*/ 1277257 h 1277257"/>
              <a:gd name="connsiteX0" fmla="*/ 420914 w 1306285"/>
              <a:gd name="connsiteY0" fmla="*/ 0 h 1277257"/>
              <a:gd name="connsiteX1" fmla="*/ 638628 w 1306285"/>
              <a:gd name="connsiteY1" fmla="*/ 58057 h 1277257"/>
              <a:gd name="connsiteX2" fmla="*/ 348343 w 1306285"/>
              <a:gd name="connsiteY2" fmla="*/ 159657 h 1277257"/>
              <a:gd name="connsiteX3" fmla="*/ 304800 w 1306285"/>
              <a:gd name="connsiteY3" fmla="*/ 188685 h 1277257"/>
              <a:gd name="connsiteX4" fmla="*/ 290285 w 1306285"/>
              <a:gd name="connsiteY4" fmla="*/ 232228 h 1277257"/>
              <a:gd name="connsiteX5" fmla="*/ 145143 w 1306285"/>
              <a:gd name="connsiteY5" fmla="*/ 275771 h 1277257"/>
              <a:gd name="connsiteX6" fmla="*/ 101600 w 1306285"/>
              <a:gd name="connsiteY6" fmla="*/ 333828 h 1277257"/>
              <a:gd name="connsiteX7" fmla="*/ 58057 w 1306285"/>
              <a:gd name="connsiteY7" fmla="*/ 377371 h 1277257"/>
              <a:gd name="connsiteX8" fmla="*/ 0 w 1306285"/>
              <a:gd name="connsiteY8" fmla="*/ 449943 h 1277257"/>
              <a:gd name="connsiteX9" fmla="*/ 29028 w 1306285"/>
              <a:gd name="connsiteY9" fmla="*/ 493485 h 1277257"/>
              <a:gd name="connsiteX10" fmla="*/ 232228 w 1306285"/>
              <a:gd name="connsiteY10" fmla="*/ 537028 h 1277257"/>
              <a:gd name="connsiteX11" fmla="*/ 275771 w 1306285"/>
              <a:gd name="connsiteY11" fmla="*/ 624114 h 1277257"/>
              <a:gd name="connsiteX12" fmla="*/ 290285 w 1306285"/>
              <a:gd name="connsiteY12" fmla="*/ 667657 h 1277257"/>
              <a:gd name="connsiteX13" fmla="*/ 333828 w 1306285"/>
              <a:gd name="connsiteY13" fmla="*/ 682171 h 1277257"/>
              <a:gd name="connsiteX14" fmla="*/ 609600 w 1306285"/>
              <a:gd name="connsiteY14" fmla="*/ 667657 h 1277257"/>
              <a:gd name="connsiteX15" fmla="*/ 725714 w 1306285"/>
              <a:gd name="connsiteY15" fmla="*/ 682171 h 1277257"/>
              <a:gd name="connsiteX16" fmla="*/ 769257 w 1306285"/>
              <a:gd name="connsiteY16" fmla="*/ 740228 h 1277257"/>
              <a:gd name="connsiteX17" fmla="*/ 827314 w 1306285"/>
              <a:gd name="connsiteY17" fmla="*/ 827314 h 1277257"/>
              <a:gd name="connsiteX18" fmla="*/ 899885 w 1306285"/>
              <a:gd name="connsiteY18" fmla="*/ 928914 h 1277257"/>
              <a:gd name="connsiteX19" fmla="*/ 986971 w 1306285"/>
              <a:gd name="connsiteY19" fmla="*/ 957943 h 1277257"/>
              <a:gd name="connsiteX20" fmla="*/ 1045028 w 1306285"/>
              <a:gd name="connsiteY20" fmla="*/ 1001485 h 1277257"/>
              <a:gd name="connsiteX21" fmla="*/ 1088571 w 1306285"/>
              <a:gd name="connsiteY21" fmla="*/ 1030514 h 1277257"/>
              <a:gd name="connsiteX22" fmla="*/ 1117600 w 1306285"/>
              <a:gd name="connsiteY22" fmla="*/ 1074057 h 1277257"/>
              <a:gd name="connsiteX23" fmla="*/ 1190171 w 1306285"/>
              <a:gd name="connsiteY23" fmla="*/ 1204685 h 1277257"/>
              <a:gd name="connsiteX24" fmla="*/ 1291771 w 1306285"/>
              <a:gd name="connsiteY24" fmla="*/ 1262743 h 1277257"/>
              <a:gd name="connsiteX25" fmla="*/ 1306285 w 1306285"/>
              <a:gd name="connsiteY25" fmla="*/ 1277257 h 1277257"/>
              <a:gd name="connsiteX26" fmla="*/ 1306285 w 1306285"/>
              <a:gd name="connsiteY26" fmla="*/ 1277257 h 1277257"/>
              <a:gd name="connsiteX0" fmla="*/ 544739 w 1306285"/>
              <a:gd name="connsiteY0" fmla="*/ 6859 h 1226966"/>
              <a:gd name="connsiteX1" fmla="*/ 638628 w 1306285"/>
              <a:gd name="connsiteY1" fmla="*/ 7766 h 1226966"/>
              <a:gd name="connsiteX2" fmla="*/ 348343 w 1306285"/>
              <a:gd name="connsiteY2" fmla="*/ 109366 h 1226966"/>
              <a:gd name="connsiteX3" fmla="*/ 304800 w 1306285"/>
              <a:gd name="connsiteY3" fmla="*/ 138394 h 1226966"/>
              <a:gd name="connsiteX4" fmla="*/ 290285 w 1306285"/>
              <a:gd name="connsiteY4" fmla="*/ 181937 h 1226966"/>
              <a:gd name="connsiteX5" fmla="*/ 145143 w 1306285"/>
              <a:gd name="connsiteY5" fmla="*/ 225480 h 1226966"/>
              <a:gd name="connsiteX6" fmla="*/ 101600 w 1306285"/>
              <a:gd name="connsiteY6" fmla="*/ 283537 h 1226966"/>
              <a:gd name="connsiteX7" fmla="*/ 58057 w 1306285"/>
              <a:gd name="connsiteY7" fmla="*/ 327080 h 1226966"/>
              <a:gd name="connsiteX8" fmla="*/ 0 w 1306285"/>
              <a:gd name="connsiteY8" fmla="*/ 399652 h 1226966"/>
              <a:gd name="connsiteX9" fmla="*/ 29028 w 1306285"/>
              <a:gd name="connsiteY9" fmla="*/ 443194 h 1226966"/>
              <a:gd name="connsiteX10" fmla="*/ 232228 w 1306285"/>
              <a:gd name="connsiteY10" fmla="*/ 486737 h 1226966"/>
              <a:gd name="connsiteX11" fmla="*/ 275771 w 1306285"/>
              <a:gd name="connsiteY11" fmla="*/ 573823 h 1226966"/>
              <a:gd name="connsiteX12" fmla="*/ 290285 w 1306285"/>
              <a:gd name="connsiteY12" fmla="*/ 617366 h 1226966"/>
              <a:gd name="connsiteX13" fmla="*/ 333828 w 1306285"/>
              <a:gd name="connsiteY13" fmla="*/ 631880 h 1226966"/>
              <a:gd name="connsiteX14" fmla="*/ 609600 w 1306285"/>
              <a:gd name="connsiteY14" fmla="*/ 617366 h 1226966"/>
              <a:gd name="connsiteX15" fmla="*/ 725714 w 1306285"/>
              <a:gd name="connsiteY15" fmla="*/ 631880 h 1226966"/>
              <a:gd name="connsiteX16" fmla="*/ 769257 w 1306285"/>
              <a:gd name="connsiteY16" fmla="*/ 689937 h 1226966"/>
              <a:gd name="connsiteX17" fmla="*/ 827314 w 1306285"/>
              <a:gd name="connsiteY17" fmla="*/ 777023 h 1226966"/>
              <a:gd name="connsiteX18" fmla="*/ 899885 w 1306285"/>
              <a:gd name="connsiteY18" fmla="*/ 878623 h 1226966"/>
              <a:gd name="connsiteX19" fmla="*/ 986971 w 1306285"/>
              <a:gd name="connsiteY19" fmla="*/ 907652 h 1226966"/>
              <a:gd name="connsiteX20" fmla="*/ 1045028 w 1306285"/>
              <a:gd name="connsiteY20" fmla="*/ 951194 h 1226966"/>
              <a:gd name="connsiteX21" fmla="*/ 1088571 w 1306285"/>
              <a:gd name="connsiteY21" fmla="*/ 980223 h 1226966"/>
              <a:gd name="connsiteX22" fmla="*/ 1117600 w 1306285"/>
              <a:gd name="connsiteY22" fmla="*/ 1023766 h 1226966"/>
              <a:gd name="connsiteX23" fmla="*/ 1190171 w 1306285"/>
              <a:gd name="connsiteY23" fmla="*/ 1154394 h 1226966"/>
              <a:gd name="connsiteX24" fmla="*/ 1291771 w 1306285"/>
              <a:gd name="connsiteY24" fmla="*/ 1212452 h 1226966"/>
              <a:gd name="connsiteX25" fmla="*/ 1306285 w 1306285"/>
              <a:gd name="connsiteY25" fmla="*/ 1226966 h 1226966"/>
              <a:gd name="connsiteX26" fmla="*/ 1306285 w 1306285"/>
              <a:gd name="connsiteY26" fmla="*/ 1226966 h 1226966"/>
              <a:gd name="connsiteX0" fmla="*/ 544739 w 1339536"/>
              <a:gd name="connsiteY0" fmla="*/ 6859 h 1285155"/>
              <a:gd name="connsiteX1" fmla="*/ 638628 w 1339536"/>
              <a:gd name="connsiteY1" fmla="*/ 7766 h 1285155"/>
              <a:gd name="connsiteX2" fmla="*/ 348343 w 1339536"/>
              <a:gd name="connsiteY2" fmla="*/ 109366 h 1285155"/>
              <a:gd name="connsiteX3" fmla="*/ 304800 w 1339536"/>
              <a:gd name="connsiteY3" fmla="*/ 138394 h 1285155"/>
              <a:gd name="connsiteX4" fmla="*/ 290285 w 1339536"/>
              <a:gd name="connsiteY4" fmla="*/ 181937 h 1285155"/>
              <a:gd name="connsiteX5" fmla="*/ 145143 w 1339536"/>
              <a:gd name="connsiteY5" fmla="*/ 225480 h 1285155"/>
              <a:gd name="connsiteX6" fmla="*/ 101600 w 1339536"/>
              <a:gd name="connsiteY6" fmla="*/ 283537 h 1285155"/>
              <a:gd name="connsiteX7" fmla="*/ 58057 w 1339536"/>
              <a:gd name="connsiteY7" fmla="*/ 327080 h 1285155"/>
              <a:gd name="connsiteX8" fmla="*/ 0 w 1339536"/>
              <a:gd name="connsiteY8" fmla="*/ 399652 h 1285155"/>
              <a:gd name="connsiteX9" fmla="*/ 29028 w 1339536"/>
              <a:gd name="connsiteY9" fmla="*/ 443194 h 1285155"/>
              <a:gd name="connsiteX10" fmla="*/ 232228 w 1339536"/>
              <a:gd name="connsiteY10" fmla="*/ 486737 h 1285155"/>
              <a:gd name="connsiteX11" fmla="*/ 275771 w 1339536"/>
              <a:gd name="connsiteY11" fmla="*/ 573823 h 1285155"/>
              <a:gd name="connsiteX12" fmla="*/ 290285 w 1339536"/>
              <a:gd name="connsiteY12" fmla="*/ 617366 h 1285155"/>
              <a:gd name="connsiteX13" fmla="*/ 333828 w 1339536"/>
              <a:gd name="connsiteY13" fmla="*/ 631880 h 1285155"/>
              <a:gd name="connsiteX14" fmla="*/ 609600 w 1339536"/>
              <a:gd name="connsiteY14" fmla="*/ 617366 h 1285155"/>
              <a:gd name="connsiteX15" fmla="*/ 725714 w 1339536"/>
              <a:gd name="connsiteY15" fmla="*/ 631880 h 1285155"/>
              <a:gd name="connsiteX16" fmla="*/ 769257 w 1339536"/>
              <a:gd name="connsiteY16" fmla="*/ 689937 h 1285155"/>
              <a:gd name="connsiteX17" fmla="*/ 827314 w 1339536"/>
              <a:gd name="connsiteY17" fmla="*/ 777023 h 1285155"/>
              <a:gd name="connsiteX18" fmla="*/ 899885 w 1339536"/>
              <a:gd name="connsiteY18" fmla="*/ 878623 h 1285155"/>
              <a:gd name="connsiteX19" fmla="*/ 986971 w 1339536"/>
              <a:gd name="connsiteY19" fmla="*/ 907652 h 1285155"/>
              <a:gd name="connsiteX20" fmla="*/ 1045028 w 1339536"/>
              <a:gd name="connsiteY20" fmla="*/ 951194 h 1285155"/>
              <a:gd name="connsiteX21" fmla="*/ 1088571 w 1339536"/>
              <a:gd name="connsiteY21" fmla="*/ 980223 h 1285155"/>
              <a:gd name="connsiteX22" fmla="*/ 1117600 w 1339536"/>
              <a:gd name="connsiteY22" fmla="*/ 1023766 h 1285155"/>
              <a:gd name="connsiteX23" fmla="*/ 1190171 w 1339536"/>
              <a:gd name="connsiteY23" fmla="*/ 1154394 h 1285155"/>
              <a:gd name="connsiteX24" fmla="*/ 1291771 w 1339536"/>
              <a:gd name="connsiteY24" fmla="*/ 1212452 h 1285155"/>
              <a:gd name="connsiteX25" fmla="*/ 1306285 w 1339536"/>
              <a:gd name="connsiteY25" fmla="*/ 1226966 h 1285155"/>
              <a:gd name="connsiteX26" fmla="*/ 1339536 w 1339536"/>
              <a:gd name="connsiteY26" fmla="*/ 1285155 h 12851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1339536" h="1285155">
                <a:moveTo>
                  <a:pt x="544739" y="6859"/>
                </a:moveTo>
                <a:cubicBezTo>
                  <a:pt x="576035" y="7161"/>
                  <a:pt x="671361" y="-9318"/>
                  <a:pt x="638628" y="7766"/>
                </a:cubicBezTo>
                <a:cubicBezTo>
                  <a:pt x="605895" y="24850"/>
                  <a:pt x="403981" y="87595"/>
                  <a:pt x="348343" y="109366"/>
                </a:cubicBezTo>
                <a:cubicBezTo>
                  <a:pt x="292705" y="131137"/>
                  <a:pt x="319314" y="128718"/>
                  <a:pt x="304800" y="138394"/>
                </a:cubicBezTo>
                <a:cubicBezTo>
                  <a:pt x="299962" y="152908"/>
                  <a:pt x="302735" y="173044"/>
                  <a:pt x="290285" y="181937"/>
                </a:cubicBezTo>
                <a:cubicBezTo>
                  <a:pt x="271255" y="195530"/>
                  <a:pt x="176181" y="217721"/>
                  <a:pt x="145143" y="225480"/>
                </a:cubicBezTo>
                <a:cubicBezTo>
                  <a:pt x="130629" y="244832"/>
                  <a:pt x="117343" y="265170"/>
                  <a:pt x="101600" y="283537"/>
                </a:cubicBezTo>
                <a:cubicBezTo>
                  <a:pt x="88242" y="299122"/>
                  <a:pt x="69443" y="310001"/>
                  <a:pt x="58057" y="327080"/>
                </a:cubicBezTo>
                <a:cubicBezTo>
                  <a:pt x="1971" y="411209"/>
                  <a:pt x="97383" y="334729"/>
                  <a:pt x="0" y="399652"/>
                </a:cubicBezTo>
                <a:cubicBezTo>
                  <a:pt x="9676" y="414166"/>
                  <a:pt x="12356" y="438064"/>
                  <a:pt x="29028" y="443194"/>
                </a:cubicBezTo>
                <a:cubicBezTo>
                  <a:pt x="312967" y="530560"/>
                  <a:pt x="109323" y="404802"/>
                  <a:pt x="232228" y="486737"/>
                </a:cubicBezTo>
                <a:cubicBezTo>
                  <a:pt x="268714" y="596191"/>
                  <a:pt x="219495" y="461269"/>
                  <a:pt x="275771" y="573823"/>
                </a:cubicBezTo>
                <a:cubicBezTo>
                  <a:pt x="282613" y="587507"/>
                  <a:pt x="279467" y="606548"/>
                  <a:pt x="290285" y="617366"/>
                </a:cubicBezTo>
                <a:cubicBezTo>
                  <a:pt x="301103" y="628184"/>
                  <a:pt x="319314" y="627042"/>
                  <a:pt x="333828" y="631880"/>
                </a:cubicBezTo>
                <a:cubicBezTo>
                  <a:pt x="425752" y="627042"/>
                  <a:pt x="517549" y="617366"/>
                  <a:pt x="609600" y="617366"/>
                </a:cubicBezTo>
                <a:cubicBezTo>
                  <a:pt x="648606" y="617366"/>
                  <a:pt x="690204" y="615739"/>
                  <a:pt x="725714" y="631880"/>
                </a:cubicBezTo>
                <a:cubicBezTo>
                  <a:pt x="747736" y="641890"/>
                  <a:pt x="755385" y="670119"/>
                  <a:pt x="769257" y="689937"/>
                </a:cubicBezTo>
                <a:cubicBezTo>
                  <a:pt x="789264" y="718518"/>
                  <a:pt x="827314" y="777023"/>
                  <a:pt x="827314" y="777023"/>
                </a:cubicBezTo>
                <a:cubicBezTo>
                  <a:pt x="844066" y="827279"/>
                  <a:pt x="842489" y="844185"/>
                  <a:pt x="899885" y="878623"/>
                </a:cubicBezTo>
                <a:cubicBezTo>
                  <a:pt x="926123" y="894366"/>
                  <a:pt x="986971" y="907652"/>
                  <a:pt x="986971" y="907652"/>
                </a:cubicBezTo>
                <a:cubicBezTo>
                  <a:pt x="1006323" y="922166"/>
                  <a:pt x="1025344" y="937134"/>
                  <a:pt x="1045028" y="951194"/>
                </a:cubicBezTo>
                <a:cubicBezTo>
                  <a:pt x="1059223" y="961333"/>
                  <a:pt x="1076236" y="967888"/>
                  <a:pt x="1088571" y="980223"/>
                </a:cubicBezTo>
                <a:cubicBezTo>
                  <a:pt x="1100906" y="992558"/>
                  <a:pt x="1107924" y="1009252"/>
                  <a:pt x="1117600" y="1023766"/>
                </a:cubicBezTo>
                <a:cubicBezTo>
                  <a:pt x="1131474" y="1065389"/>
                  <a:pt x="1150244" y="1134430"/>
                  <a:pt x="1190171" y="1154394"/>
                </a:cubicBezTo>
                <a:cubicBezTo>
                  <a:pt x="1238385" y="1178501"/>
                  <a:pt x="1250740" y="1181679"/>
                  <a:pt x="1291771" y="1212452"/>
                </a:cubicBezTo>
                <a:cubicBezTo>
                  <a:pt x="1297245" y="1216557"/>
                  <a:pt x="1301447" y="1222128"/>
                  <a:pt x="1306285" y="1226966"/>
                </a:cubicBezTo>
                <a:lnTo>
                  <a:pt x="1339536" y="1285155"/>
                </a:lnTo>
              </a:path>
            </a:pathLst>
          </a:custGeom>
          <a:noFill/>
          <a:ln w="508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1" rIns="68580" bIns="34291" rtlCol="0" anchor="ctr"/>
          <a:lstStyle/>
          <a:p>
            <a:pPr algn="ctr"/>
            <a:endParaRPr lang="ru-RU" sz="1800"/>
          </a:p>
        </p:txBody>
      </p:sp>
      <p:sp>
        <p:nvSpPr>
          <p:cNvPr id="408" name="Полилиния 407"/>
          <p:cNvSpPr/>
          <p:nvPr/>
        </p:nvSpPr>
        <p:spPr>
          <a:xfrm>
            <a:off x="1746158" y="3946696"/>
            <a:ext cx="1208327" cy="445275"/>
          </a:xfrm>
          <a:custGeom>
            <a:avLst/>
            <a:gdLst>
              <a:gd name="connsiteX0" fmla="*/ 1611103 w 1611103"/>
              <a:gd name="connsiteY0" fmla="*/ 232228 h 682171"/>
              <a:gd name="connsiteX1" fmla="*/ 1611103 w 1611103"/>
              <a:gd name="connsiteY1" fmla="*/ 232228 h 682171"/>
              <a:gd name="connsiteX2" fmla="*/ 1306303 w 1611103"/>
              <a:gd name="connsiteY2" fmla="*/ 246743 h 682171"/>
              <a:gd name="connsiteX3" fmla="*/ 1277274 w 1611103"/>
              <a:gd name="connsiteY3" fmla="*/ 319314 h 682171"/>
              <a:gd name="connsiteX4" fmla="*/ 1233731 w 1611103"/>
              <a:gd name="connsiteY4" fmla="*/ 406400 h 682171"/>
              <a:gd name="connsiteX5" fmla="*/ 1233731 w 1611103"/>
              <a:gd name="connsiteY5" fmla="*/ 609600 h 682171"/>
              <a:gd name="connsiteX6" fmla="*/ 1219217 w 1611103"/>
              <a:gd name="connsiteY6" fmla="*/ 682171 h 682171"/>
              <a:gd name="connsiteX7" fmla="*/ 1161160 w 1611103"/>
              <a:gd name="connsiteY7" fmla="*/ 667657 h 682171"/>
              <a:gd name="connsiteX8" fmla="*/ 1103103 w 1611103"/>
              <a:gd name="connsiteY8" fmla="*/ 580571 h 682171"/>
              <a:gd name="connsiteX9" fmla="*/ 1045046 w 1611103"/>
              <a:gd name="connsiteY9" fmla="*/ 464457 h 682171"/>
              <a:gd name="connsiteX10" fmla="*/ 986988 w 1611103"/>
              <a:gd name="connsiteY10" fmla="*/ 377371 h 682171"/>
              <a:gd name="connsiteX11" fmla="*/ 914417 w 1611103"/>
              <a:gd name="connsiteY11" fmla="*/ 348343 h 682171"/>
              <a:gd name="connsiteX12" fmla="*/ 522531 w 1611103"/>
              <a:gd name="connsiteY12" fmla="*/ 391885 h 682171"/>
              <a:gd name="connsiteX13" fmla="*/ 478988 w 1611103"/>
              <a:gd name="connsiteY13" fmla="*/ 406400 h 682171"/>
              <a:gd name="connsiteX14" fmla="*/ 348360 w 1611103"/>
              <a:gd name="connsiteY14" fmla="*/ 391885 h 682171"/>
              <a:gd name="connsiteX15" fmla="*/ 304817 w 1611103"/>
              <a:gd name="connsiteY15" fmla="*/ 377371 h 682171"/>
              <a:gd name="connsiteX16" fmla="*/ 188703 w 1611103"/>
              <a:gd name="connsiteY16" fmla="*/ 362857 h 682171"/>
              <a:gd name="connsiteX17" fmla="*/ 130646 w 1611103"/>
              <a:gd name="connsiteY17" fmla="*/ 246743 h 682171"/>
              <a:gd name="connsiteX18" fmla="*/ 101617 w 1611103"/>
              <a:gd name="connsiteY18" fmla="*/ 145143 h 682171"/>
              <a:gd name="connsiteX19" fmla="*/ 58074 w 1611103"/>
              <a:gd name="connsiteY19" fmla="*/ 101600 h 682171"/>
              <a:gd name="connsiteX20" fmla="*/ 17 w 1611103"/>
              <a:gd name="connsiteY20" fmla="*/ 0 h 682171"/>
              <a:gd name="connsiteX21" fmla="*/ 17 w 1611103"/>
              <a:gd name="connsiteY21" fmla="*/ 0 h 682171"/>
              <a:gd name="connsiteX0" fmla="*/ 1611103 w 1611103"/>
              <a:gd name="connsiteY0" fmla="*/ 232228 h 688982"/>
              <a:gd name="connsiteX1" fmla="*/ 1611103 w 1611103"/>
              <a:gd name="connsiteY1" fmla="*/ 232228 h 688982"/>
              <a:gd name="connsiteX2" fmla="*/ 1306303 w 1611103"/>
              <a:gd name="connsiteY2" fmla="*/ 246743 h 688982"/>
              <a:gd name="connsiteX3" fmla="*/ 1277274 w 1611103"/>
              <a:gd name="connsiteY3" fmla="*/ 319314 h 688982"/>
              <a:gd name="connsiteX4" fmla="*/ 1233731 w 1611103"/>
              <a:gd name="connsiteY4" fmla="*/ 406400 h 688982"/>
              <a:gd name="connsiteX5" fmla="*/ 1233731 w 1611103"/>
              <a:gd name="connsiteY5" fmla="*/ 609600 h 688982"/>
              <a:gd name="connsiteX6" fmla="*/ 1219217 w 1611103"/>
              <a:gd name="connsiteY6" fmla="*/ 682171 h 688982"/>
              <a:gd name="connsiteX7" fmla="*/ 1161160 w 1611103"/>
              <a:gd name="connsiteY7" fmla="*/ 667657 h 688982"/>
              <a:gd name="connsiteX8" fmla="*/ 1150728 w 1611103"/>
              <a:gd name="connsiteY8" fmla="*/ 437696 h 688982"/>
              <a:gd name="connsiteX9" fmla="*/ 1045046 w 1611103"/>
              <a:gd name="connsiteY9" fmla="*/ 464457 h 688982"/>
              <a:gd name="connsiteX10" fmla="*/ 986988 w 1611103"/>
              <a:gd name="connsiteY10" fmla="*/ 377371 h 688982"/>
              <a:gd name="connsiteX11" fmla="*/ 914417 w 1611103"/>
              <a:gd name="connsiteY11" fmla="*/ 348343 h 688982"/>
              <a:gd name="connsiteX12" fmla="*/ 522531 w 1611103"/>
              <a:gd name="connsiteY12" fmla="*/ 391885 h 688982"/>
              <a:gd name="connsiteX13" fmla="*/ 478988 w 1611103"/>
              <a:gd name="connsiteY13" fmla="*/ 406400 h 688982"/>
              <a:gd name="connsiteX14" fmla="*/ 348360 w 1611103"/>
              <a:gd name="connsiteY14" fmla="*/ 391885 h 688982"/>
              <a:gd name="connsiteX15" fmla="*/ 304817 w 1611103"/>
              <a:gd name="connsiteY15" fmla="*/ 377371 h 688982"/>
              <a:gd name="connsiteX16" fmla="*/ 188703 w 1611103"/>
              <a:gd name="connsiteY16" fmla="*/ 362857 h 688982"/>
              <a:gd name="connsiteX17" fmla="*/ 130646 w 1611103"/>
              <a:gd name="connsiteY17" fmla="*/ 246743 h 688982"/>
              <a:gd name="connsiteX18" fmla="*/ 101617 w 1611103"/>
              <a:gd name="connsiteY18" fmla="*/ 145143 h 688982"/>
              <a:gd name="connsiteX19" fmla="*/ 58074 w 1611103"/>
              <a:gd name="connsiteY19" fmla="*/ 101600 h 688982"/>
              <a:gd name="connsiteX20" fmla="*/ 17 w 1611103"/>
              <a:gd name="connsiteY20" fmla="*/ 0 h 688982"/>
              <a:gd name="connsiteX21" fmla="*/ 17 w 1611103"/>
              <a:gd name="connsiteY21" fmla="*/ 0 h 688982"/>
              <a:gd name="connsiteX0" fmla="*/ 1611103 w 1611103"/>
              <a:gd name="connsiteY0" fmla="*/ 232228 h 682171"/>
              <a:gd name="connsiteX1" fmla="*/ 1611103 w 1611103"/>
              <a:gd name="connsiteY1" fmla="*/ 232228 h 682171"/>
              <a:gd name="connsiteX2" fmla="*/ 1306303 w 1611103"/>
              <a:gd name="connsiteY2" fmla="*/ 246743 h 682171"/>
              <a:gd name="connsiteX3" fmla="*/ 1277274 w 1611103"/>
              <a:gd name="connsiteY3" fmla="*/ 319314 h 682171"/>
              <a:gd name="connsiteX4" fmla="*/ 1233731 w 1611103"/>
              <a:gd name="connsiteY4" fmla="*/ 406400 h 682171"/>
              <a:gd name="connsiteX5" fmla="*/ 1233731 w 1611103"/>
              <a:gd name="connsiteY5" fmla="*/ 609600 h 682171"/>
              <a:gd name="connsiteX6" fmla="*/ 1219217 w 1611103"/>
              <a:gd name="connsiteY6" fmla="*/ 682171 h 682171"/>
              <a:gd name="connsiteX7" fmla="*/ 1189735 w 1611103"/>
              <a:gd name="connsiteY7" fmla="*/ 439057 h 682171"/>
              <a:gd name="connsiteX8" fmla="*/ 1150728 w 1611103"/>
              <a:gd name="connsiteY8" fmla="*/ 437696 h 682171"/>
              <a:gd name="connsiteX9" fmla="*/ 1045046 w 1611103"/>
              <a:gd name="connsiteY9" fmla="*/ 464457 h 682171"/>
              <a:gd name="connsiteX10" fmla="*/ 986988 w 1611103"/>
              <a:gd name="connsiteY10" fmla="*/ 377371 h 682171"/>
              <a:gd name="connsiteX11" fmla="*/ 914417 w 1611103"/>
              <a:gd name="connsiteY11" fmla="*/ 348343 h 682171"/>
              <a:gd name="connsiteX12" fmla="*/ 522531 w 1611103"/>
              <a:gd name="connsiteY12" fmla="*/ 391885 h 682171"/>
              <a:gd name="connsiteX13" fmla="*/ 478988 w 1611103"/>
              <a:gd name="connsiteY13" fmla="*/ 406400 h 682171"/>
              <a:gd name="connsiteX14" fmla="*/ 348360 w 1611103"/>
              <a:gd name="connsiteY14" fmla="*/ 391885 h 682171"/>
              <a:gd name="connsiteX15" fmla="*/ 304817 w 1611103"/>
              <a:gd name="connsiteY15" fmla="*/ 377371 h 682171"/>
              <a:gd name="connsiteX16" fmla="*/ 188703 w 1611103"/>
              <a:gd name="connsiteY16" fmla="*/ 362857 h 682171"/>
              <a:gd name="connsiteX17" fmla="*/ 130646 w 1611103"/>
              <a:gd name="connsiteY17" fmla="*/ 246743 h 682171"/>
              <a:gd name="connsiteX18" fmla="*/ 101617 w 1611103"/>
              <a:gd name="connsiteY18" fmla="*/ 145143 h 682171"/>
              <a:gd name="connsiteX19" fmla="*/ 58074 w 1611103"/>
              <a:gd name="connsiteY19" fmla="*/ 101600 h 682171"/>
              <a:gd name="connsiteX20" fmla="*/ 17 w 1611103"/>
              <a:gd name="connsiteY20" fmla="*/ 0 h 682171"/>
              <a:gd name="connsiteX21" fmla="*/ 17 w 1611103"/>
              <a:gd name="connsiteY21" fmla="*/ 0 h 682171"/>
              <a:gd name="connsiteX0" fmla="*/ 1611103 w 1611103"/>
              <a:gd name="connsiteY0" fmla="*/ 232228 h 609633"/>
              <a:gd name="connsiteX1" fmla="*/ 1611103 w 1611103"/>
              <a:gd name="connsiteY1" fmla="*/ 232228 h 609633"/>
              <a:gd name="connsiteX2" fmla="*/ 1306303 w 1611103"/>
              <a:gd name="connsiteY2" fmla="*/ 246743 h 609633"/>
              <a:gd name="connsiteX3" fmla="*/ 1277274 w 1611103"/>
              <a:gd name="connsiteY3" fmla="*/ 319314 h 609633"/>
              <a:gd name="connsiteX4" fmla="*/ 1233731 w 1611103"/>
              <a:gd name="connsiteY4" fmla="*/ 406400 h 609633"/>
              <a:gd name="connsiteX5" fmla="*/ 1233731 w 1611103"/>
              <a:gd name="connsiteY5" fmla="*/ 609600 h 609633"/>
              <a:gd name="connsiteX6" fmla="*/ 1162067 w 1611103"/>
              <a:gd name="connsiteY6" fmla="*/ 424996 h 609633"/>
              <a:gd name="connsiteX7" fmla="*/ 1189735 w 1611103"/>
              <a:gd name="connsiteY7" fmla="*/ 439057 h 609633"/>
              <a:gd name="connsiteX8" fmla="*/ 1150728 w 1611103"/>
              <a:gd name="connsiteY8" fmla="*/ 437696 h 609633"/>
              <a:gd name="connsiteX9" fmla="*/ 1045046 w 1611103"/>
              <a:gd name="connsiteY9" fmla="*/ 464457 h 609633"/>
              <a:gd name="connsiteX10" fmla="*/ 986988 w 1611103"/>
              <a:gd name="connsiteY10" fmla="*/ 377371 h 609633"/>
              <a:gd name="connsiteX11" fmla="*/ 914417 w 1611103"/>
              <a:gd name="connsiteY11" fmla="*/ 348343 h 609633"/>
              <a:gd name="connsiteX12" fmla="*/ 522531 w 1611103"/>
              <a:gd name="connsiteY12" fmla="*/ 391885 h 609633"/>
              <a:gd name="connsiteX13" fmla="*/ 478988 w 1611103"/>
              <a:gd name="connsiteY13" fmla="*/ 406400 h 609633"/>
              <a:gd name="connsiteX14" fmla="*/ 348360 w 1611103"/>
              <a:gd name="connsiteY14" fmla="*/ 391885 h 609633"/>
              <a:gd name="connsiteX15" fmla="*/ 304817 w 1611103"/>
              <a:gd name="connsiteY15" fmla="*/ 377371 h 609633"/>
              <a:gd name="connsiteX16" fmla="*/ 188703 w 1611103"/>
              <a:gd name="connsiteY16" fmla="*/ 362857 h 609633"/>
              <a:gd name="connsiteX17" fmla="*/ 130646 w 1611103"/>
              <a:gd name="connsiteY17" fmla="*/ 246743 h 609633"/>
              <a:gd name="connsiteX18" fmla="*/ 101617 w 1611103"/>
              <a:gd name="connsiteY18" fmla="*/ 145143 h 609633"/>
              <a:gd name="connsiteX19" fmla="*/ 58074 w 1611103"/>
              <a:gd name="connsiteY19" fmla="*/ 101600 h 609633"/>
              <a:gd name="connsiteX20" fmla="*/ 17 w 1611103"/>
              <a:gd name="connsiteY20" fmla="*/ 0 h 609633"/>
              <a:gd name="connsiteX21" fmla="*/ 17 w 1611103"/>
              <a:gd name="connsiteY21" fmla="*/ 0 h 609633"/>
              <a:gd name="connsiteX0" fmla="*/ 1611103 w 1611103"/>
              <a:gd name="connsiteY0" fmla="*/ 232228 h 466373"/>
              <a:gd name="connsiteX1" fmla="*/ 1611103 w 1611103"/>
              <a:gd name="connsiteY1" fmla="*/ 232228 h 466373"/>
              <a:gd name="connsiteX2" fmla="*/ 1306303 w 1611103"/>
              <a:gd name="connsiteY2" fmla="*/ 246743 h 466373"/>
              <a:gd name="connsiteX3" fmla="*/ 1277274 w 1611103"/>
              <a:gd name="connsiteY3" fmla="*/ 319314 h 466373"/>
              <a:gd name="connsiteX4" fmla="*/ 1233731 w 1611103"/>
              <a:gd name="connsiteY4" fmla="*/ 406400 h 466373"/>
              <a:gd name="connsiteX5" fmla="*/ 1176581 w 1611103"/>
              <a:gd name="connsiteY5" fmla="*/ 428625 h 466373"/>
              <a:gd name="connsiteX6" fmla="*/ 1162067 w 1611103"/>
              <a:gd name="connsiteY6" fmla="*/ 424996 h 466373"/>
              <a:gd name="connsiteX7" fmla="*/ 1189735 w 1611103"/>
              <a:gd name="connsiteY7" fmla="*/ 439057 h 466373"/>
              <a:gd name="connsiteX8" fmla="*/ 1150728 w 1611103"/>
              <a:gd name="connsiteY8" fmla="*/ 437696 h 466373"/>
              <a:gd name="connsiteX9" fmla="*/ 1045046 w 1611103"/>
              <a:gd name="connsiteY9" fmla="*/ 464457 h 466373"/>
              <a:gd name="connsiteX10" fmla="*/ 986988 w 1611103"/>
              <a:gd name="connsiteY10" fmla="*/ 377371 h 466373"/>
              <a:gd name="connsiteX11" fmla="*/ 914417 w 1611103"/>
              <a:gd name="connsiteY11" fmla="*/ 348343 h 466373"/>
              <a:gd name="connsiteX12" fmla="*/ 522531 w 1611103"/>
              <a:gd name="connsiteY12" fmla="*/ 391885 h 466373"/>
              <a:gd name="connsiteX13" fmla="*/ 478988 w 1611103"/>
              <a:gd name="connsiteY13" fmla="*/ 406400 h 466373"/>
              <a:gd name="connsiteX14" fmla="*/ 348360 w 1611103"/>
              <a:gd name="connsiteY14" fmla="*/ 391885 h 466373"/>
              <a:gd name="connsiteX15" fmla="*/ 304817 w 1611103"/>
              <a:gd name="connsiteY15" fmla="*/ 377371 h 466373"/>
              <a:gd name="connsiteX16" fmla="*/ 188703 w 1611103"/>
              <a:gd name="connsiteY16" fmla="*/ 362857 h 466373"/>
              <a:gd name="connsiteX17" fmla="*/ 130646 w 1611103"/>
              <a:gd name="connsiteY17" fmla="*/ 246743 h 466373"/>
              <a:gd name="connsiteX18" fmla="*/ 101617 w 1611103"/>
              <a:gd name="connsiteY18" fmla="*/ 145143 h 466373"/>
              <a:gd name="connsiteX19" fmla="*/ 58074 w 1611103"/>
              <a:gd name="connsiteY19" fmla="*/ 101600 h 466373"/>
              <a:gd name="connsiteX20" fmla="*/ 17 w 1611103"/>
              <a:gd name="connsiteY20" fmla="*/ 0 h 466373"/>
              <a:gd name="connsiteX21" fmla="*/ 17 w 1611103"/>
              <a:gd name="connsiteY21" fmla="*/ 0 h 4663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1611103" h="466373">
                <a:moveTo>
                  <a:pt x="1611103" y="232228"/>
                </a:moveTo>
                <a:lnTo>
                  <a:pt x="1611103" y="232228"/>
                </a:lnTo>
                <a:lnTo>
                  <a:pt x="1306303" y="246743"/>
                </a:lnTo>
                <a:cubicBezTo>
                  <a:pt x="1281093" y="253320"/>
                  <a:pt x="1286422" y="294919"/>
                  <a:pt x="1277274" y="319314"/>
                </a:cubicBezTo>
                <a:cubicBezTo>
                  <a:pt x="1251519" y="387992"/>
                  <a:pt x="1277773" y="340337"/>
                  <a:pt x="1233731" y="406400"/>
                </a:cubicBezTo>
                <a:cubicBezTo>
                  <a:pt x="1197767" y="514295"/>
                  <a:pt x="1188525" y="425526"/>
                  <a:pt x="1176581" y="428625"/>
                </a:cubicBezTo>
                <a:cubicBezTo>
                  <a:pt x="1164637" y="431724"/>
                  <a:pt x="1166905" y="400806"/>
                  <a:pt x="1162067" y="424996"/>
                </a:cubicBezTo>
                <a:cubicBezTo>
                  <a:pt x="1142715" y="420158"/>
                  <a:pt x="1191625" y="436940"/>
                  <a:pt x="1189735" y="439057"/>
                </a:cubicBezTo>
                <a:cubicBezTo>
                  <a:pt x="1187845" y="441174"/>
                  <a:pt x="1174843" y="433463"/>
                  <a:pt x="1150728" y="437696"/>
                </a:cubicBezTo>
                <a:cubicBezTo>
                  <a:pt x="1126613" y="441929"/>
                  <a:pt x="1072336" y="474511"/>
                  <a:pt x="1045046" y="464457"/>
                </a:cubicBezTo>
                <a:cubicBezTo>
                  <a:pt x="1017756" y="454403"/>
                  <a:pt x="1019381" y="390328"/>
                  <a:pt x="986988" y="377371"/>
                </a:cubicBezTo>
                <a:lnTo>
                  <a:pt x="914417" y="348343"/>
                </a:lnTo>
                <a:cubicBezTo>
                  <a:pt x="812075" y="357647"/>
                  <a:pt x="644151" y="361480"/>
                  <a:pt x="522531" y="391885"/>
                </a:cubicBezTo>
                <a:cubicBezTo>
                  <a:pt x="507688" y="395596"/>
                  <a:pt x="493502" y="401562"/>
                  <a:pt x="478988" y="406400"/>
                </a:cubicBezTo>
                <a:cubicBezTo>
                  <a:pt x="435445" y="401562"/>
                  <a:pt x="391575" y="399088"/>
                  <a:pt x="348360" y="391885"/>
                </a:cubicBezTo>
                <a:cubicBezTo>
                  <a:pt x="333269" y="389370"/>
                  <a:pt x="319870" y="380108"/>
                  <a:pt x="304817" y="377371"/>
                </a:cubicBezTo>
                <a:cubicBezTo>
                  <a:pt x="266440" y="370394"/>
                  <a:pt x="227408" y="367695"/>
                  <a:pt x="188703" y="362857"/>
                </a:cubicBezTo>
                <a:cubicBezTo>
                  <a:pt x="153146" y="309522"/>
                  <a:pt x="154318" y="317759"/>
                  <a:pt x="130646" y="246743"/>
                </a:cubicBezTo>
                <a:cubicBezTo>
                  <a:pt x="127421" y="237069"/>
                  <a:pt x="110934" y="159119"/>
                  <a:pt x="101617" y="145143"/>
                </a:cubicBezTo>
                <a:cubicBezTo>
                  <a:pt x="90231" y="128064"/>
                  <a:pt x="70676" y="117803"/>
                  <a:pt x="58074" y="101600"/>
                </a:cubicBezTo>
                <a:cubicBezTo>
                  <a:pt x="-2667" y="23505"/>
                  <a:pt x="17" y="47597"/>
                  <a:pt x="17" y="0"/>
                </a:cubicBezTo>
                <a:lnTo>
                  <a:pt x="17" y="0"/>
                </a:lnTo>
              </a:path>
            </a:pathLst>
          </a:custGeom>
          <a:noFill/>
          <a:ln w="508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1" rIns="68580" bIns="34291" rtlCol="0" anchor="ctr"/>
          <a:lstStyle/>
          <a:p>
            <a:pPr algn="ctr"/>
            <a:endParaRPr lang="ru-RU" sz="1800"/>
          </a:p>
        </p:txBody>
      </p:sp>
      <p:sp>
        <p:nvSpPr>
          <p:cNvPr id="414" name="Полилиния 413"/>
          <p:cNvSpPr/>
          <p:nvPr/>
        </p:nvSpPr>
        <p:spPr>
          <a:xfrm>
            <a:off x="6699886" y="3008985"/>
            <a:ext cx="1780087" cy="1874948"/>
          </a:xfrm>
          <a:custGeom>
            <a:avLst/>
            <a:gdLst>
              <a:gd name="connsiteX0" fmla="*/ 2264229 w 2264229"/>
              <a:gd name="connsiteY0" fmla="*/ 391885 h 1930400"/>
              <a:gd name="connsiteX1" fmla="*/ 2264229 w 2264229"/>
              <a:gd name="connsiteY1" fmla="*/ 391885 h 1930400"/>
              <a:gd name="connsiteX2" fmla="*/ 2148114 w 2264229"/>
              <a:gd name="connsiteY2" fmla="*/ 348343 h 1930400"/>
              <a:gd name="connsiteX3" fmla="*/ 2133600 w 2264229"/>
              <a:gd name="connsiteY3" fmla="*/ 275771 h 1930400"/>
              <a:gd name="connsiteX4" fmla="*/ 2104571 w 2264229"/>
              <a:gd name="connsiteY4" fmla="*/ 188685 h 1930400"/>
              <a:gd name="connsiteX5" fmla="*/ 2032000 w 2264229"/>
              <a:gd name="connsiteY5" fmla="*/ 58057 h 1930400"/>
              <a:gd name="connsiteX6" fmla="*/ 1988457 w 2264229"/>
              <a:gd name="connsiteY6" fmla="*/ 14514 h 1930400"/>
              <a:gd name="connsiteX7" fmla="*/ 1915886 w 2264229"/>
              <a:gd name="connsiteY7" fmla="*/ 0 h 1930400"/>
              <a:gd name="connsiteX8" fmla="*/ 1930400 w 2264229"/>
              <a:gd name="connsiteY8" fmla="*/ 87085 h 1930400"/>
              <a:gd name="connsiteX9" fmla="*/ 1944914 w 2264229"/>
              <a:gd name="connsiteY9" fmla="*/ 130628 h 1930400"/>
              <a:gd name="connsiteX10" fmla="*/ 1959429 w 2264229"/>
              <a:gd name="connsiteY10" fmla="*/ 261257 h 1930400"/>
              <a:gd name="connsiteX11" fmla="*/ 1886857 w 2264229"/>
              <a:gd name="connsiteY11" fmla="*/ 522514 h 1930400"/>
              <a:gd name="connsiteX12" fmla="*/ 1843314 w 2264229"/>
              <a:gd name="connsiteY12" fmla="*/ 551543 h 1930400"/>
              <a:gd name="connsiteX13" fmla="*/ 1814286 w 2264229"/>
              <a:gd name="connsiteY13" fmla="*/ 595085 h 1930400"/>
              <a:gd name="connsiteX14" fmla="*/ 1727200 w 2264229"/>
              <a:gd name="connsiteY14" fmla="*/ 667657 h 1930400"/>
              <a:gd name="connsiteX15" fmla="*/ 1669143 w 2264229"/>
              <a:gd name="connsiteY15" fmla="*/ 754743 h 1930400"/>
              <a:gd name="connsiteX16" fmla="*/ 1625600 w 2264229"/>
              <a:gd name="connsiteY16" fmla="*/ 798285 h 1930400"/>
              <a:gd name="connsiteX17" fmla="*/ 1509486 w 2264229"/>
              <a:gd name="connsiteY17" fmla="*/ 870857 h 1930400"/>
              <a:gd name="connsiteX18" fmla="*/ 1451429 w 2264229"/>
              <a:gd name="connsiteY18" fmla="*/ 899885 h 1930400"/>
              <a:gd name="connsiteX19" fmla="*/ 1378857 w 2264229"/>
              <a:gd name="connsiteY19" fmla="*/ 914400 h 1930400"/>
              <a:gd name="connsiteX20" fmla="*/ 1349829 w 2264229"/>
              <a:gd name="connsiteY20" fmla="*/ 972457 h 1930400"/>
              <a:gd name="connsiteX21" fmla="*/ 1364343 w 2264229"/>
              <a:gd name="connsiteY21" fmla="*/ 1030514 h 1930400"/>
              <a:gd name="connsiteX22" fmla="*/ 1378857 w 2264229"/>
              <a:gd name="connsiteY22" fmla="*/ 1103085 h 1930400"/>
              <a:gd name="connsiteX23" fmla="*/ 1364343 w 2264229"/>
              <a:gd name="connsiteY23" fmla="*/ 1190171 h 1930400"/>
              <a:gd name="connsiteX24" fmla="*/ 1248229 w 2264229"/>
              <a:gd name="connsiteY24" fmla="*/ 1204685 h 1930400"/>
              <a:gd name="connsiteX25" fmla="*/ 1204686 w 2264229"/>
              <a:gd name="connsiteY25" fmla="*/ 1219200 h 1930400"/>
              <a:gd name="connsiteX26" fmla="*/ 1103086 w 2264229"/>
              <a:gd name="connsiteY26" fmla="*/ 1204685 h 1930400"/>
              <a:gd name="connsiteX27" fmla="*/ 972457 w 2264229"/>
              <a:gd name="connsiteY27" fmla="*/ 1132114 h 1930400"/>
              <a:gd name="connsiteX28" fmla="*/ 827314 w 2264229"/>
              <a:gd name="connsiteY28" fmla="*/ 1117600 h 1930400"/>
              <a:gd name="connsiteX29" fmla="*/ 754743 w 2264229"/>
              <a:gd name="connsiteY29" fmla="*/ 1103085 h 1930400"/>
              <a:gd name="connsiteX30" fmla="*/ 725714 w 2264229"/>
              <a:gd name="connsiteY30" fmla="*/ 1059543 h 1930400"/>
              <a:gd name="connsiteX31" fmla="*/ 682171 w 2264229"/>
              <a:gd name="connsiteY31" fmla="*/ 1045028 h 1930400"/>
              <a:gd name="connsiteX32" fmla="*/ 638629 w 2264229"/>
              <a:gd name="connsiteY32" fmla="*/ 1001485 h 1930400"/>
              <a:gd name="connsiteX33" fmla="*/ 551543 w 2264229"/>
              <a:gd name="connsiteY33" fmla="*/ 972457 h 1930400"/>
              <a:gd name="connsiteX34" fmla="*/ 348343 w 2264229"/>
              <a:gd name="connsiteY34" fmla="*/ 986971 h 1930400"/>
              <a:gd name="connsiteX35" fmla="*/ 304800 w 2264229"/>
              <a:gd name="connsiteY35" fmla="*/ 1016000 h 1930400"/>
              <a:gd name="connsiteX36" fmla="*/ 217714 w 2264229"/>
              <a:gd name="connsiteY36" fmla="*/ 1103085 h 1930400"/>
              <a:gd name="connsiteX37" fmla="*/ 188686 w 2264229"/>
              <a:gd name="connsiteY37" fmla="*/ 1219200 h 1930400"/>
              <a:gd name="connsiteX38" fmla="*/ 159657 w 2264229"/>
              <a:gd name="connsiteY38" fmla="*/ 1277257 h 1930400"/>
              <a:gd name="connsiteX39" fmla="*/ 72571 w 2264229"/>
              <a:gd name="connsiteY39" fmla="*/ 1335314 h 1930400"/>
              <a:gd name="connsiteX40" fmla="*/ 29029 w 2264229"/>
              <a:gd name="connsiteY40" fmla="*/ 1422400 h 1930400"/>
              <a:gd name="connsiteX41" fmla="*/ 58057 w 2264229"/>
              <a:gd name="connsiteY41" fmla="*/ 1465943 h 1930400"/>
              <a:gd name="connsiteX42" fmla="*/ 87086 w 2264229"/>
              <a:gd name="connsiteY42" fmla="*/ 1553028 h 1930400"/>
              <a:gd name="connsiteX43" fmla="*/ 43543 w 2264229"/>
              <a:gd name="connsiteY43" fmla="*/ 1843314 h 1930400"/>
              <a:gd name="connsiteX44" fmla="*/ 14514 w 2264229"/>
              <a:gd name="connsiteY44" fmla="*/ 1930400 h 1930400"/>
              <a:gd name="connsiteX45" fmla="*/ 0 w 2264229"/>
              <a:gd name="connsiteY45" fmla="*/ 1930400 h 1930400"/>
              <a:gd name="connsiteX0" fmla="*/ 2264229 w 2365829"/>
              <a:gd name="connsiteY0" fmla="*/ 391885 h 1930400"/>
              <a:gd name="connsiteX1" fmla="*/ 2365829 w 2365829"/>
              <a:gd name="connsiteY1" fmla="*/ 391885 h 1930400"/>
              <a:gd name="connsiteX2" fmla="*/ 2148114 w 2365829"/>
              <a:gd name="connsiteY2" fmla="*/ 348343 h 1930400"/>
              <a:gd name="connsiteX3" fmla="*/ 2133600 w 2365829"/>
              <a:gd name="connsiteY3" fmla="*/ 275771 h 1930400"/>
              <a:gd name="connsiteX4" fmla="*/ 2104571 w 2365829"/>
              <a:gd name="connsiteY4" fmla="*/ 188685 h 1930400"/>
              <a:gd name="connsiteX5" fmla="*/ 2032000 w 2365829"/>
              <a:gd name="connsiteY5" fmla="*/ 58057 h 1930400"/>
              <a:gd name="connsiteX6" fmla="*/ 1988457 w 2365829"/>
              <a:gd name="connsiteY6" fmla="*/ 14514 h 1930400"/>
              <a:gd name="connsiteX7" fmla="*/ 1915886 w 2365829"/>
              <a:gd name="connsiteY7" fmla="*/ 0 h 1930400"/>
              <a:gd name="connsiteX8" fmla="*/ 1930400 w 2365829"/>
              <a:gd name="connsiteY8" fmla="*/ 87085 h 1930400"/>
              <a:gd name="connsiteX9" fmla="*/ 1944914 w 2365829"/>
              <a:gd name="connsiteY9" fmla="*/ 130628 h 1930400"/>
              <a:gd name="connsiteX10" fmla="*/ 1959429 w 2365829"/>
              <a:gd name="connsiteY10" fmla="*/ 261257 h 1930400"/>
              <a:gd name="connsiteX11" fmla="*/ 1886857 w 2365829"/>
              <a:gd name="connsiteY11" fmla="*/ 522514 h 1930400"/>
              <a:gd name="connsiteX12" fmla="*/ 1843314 w 2365829"/>
              <a:gd name="connsiteY12" fmla="*/ 551543 h 1930400"/>
              <a:gd name="connsiteX13" fmla="*/ 1814286 w 2365829"/>
              <a:gd name="connsiteY13" fmla="*/ 595085 h 1930400"/>
              <a:gd name="connsiteX14" fmla="*/ 1727200 w 2365829"/>
              <a:gd name="connsiteY14" fmla="*/ 667657 h 1930400"/>
              <a:gd name="connsiteX15" fmla="*/ 1669143 w 2365829"/>
              <a:gd name="connsiteY15" fmla="*/ 754743 h 1930400"/>
              <a:gd name="connsiteX16" fmla="*/ 1625600 w 2365829"/>
              <a:gd name="connsiteY16" fmla="*/ 798285 h 1930400"/>
              <a:gd name="connsiteX17" fmla="*/ 1509486 w 2365829"/>
              <a:gd name="connsiteY17" fmla="*/ 870857 h 1930400"/>
              <a:gd name="connsiteX18" fmla="*/ 1451429 w 2365829"/>
              <a:gd name="connsiteY18" fmla="*/ 899885 h 1930400"/>
              <a:gd name="connsiteX19" fmla="*/ 1378857 w 2365829"/>
              <a:gd name="connsiteY19" fmla="*/ 914400 h 1930400"/>
              <a:gd name="connsiteX20" fmla="*/ 1349829 w 2365829"/>
              <a:gd name="connsiteY20" fmla="*/ 972457 h 1930400"/>
              <a:gd name="connsiteX21" fmla="*/ 1364343 w 2365829"/>
              <a:gd name="connsiteY21" fmla="*/ 1030514 h 1930400"/>
              <a:gd name="connsiteX22" fmla="*/ 1378857 w 2365829"/>
              <a:gd name="connsiteY22" fmla="*/ 1103085 h 1930400"/>
              <a:gd name="connsiteX23" fmla="*/ 1364343 w 2365829"/>
              <a:gd name="connsiteY23" fmla="*/ 1190171 h 1930400"/>
              <a:gd name="connsiteX24" fmla="*/ 1248229 w 2365829"/>
              <a:gd name="connsiteY24" fmla="*/ 1204685 h 1930400"/>
              <a:gd name="connsiteX25" fmla="*/ 1204686 w 2365829"/>
              <a:gd name="connsiteY25" fmla="*/ 1219200 h 1930400"/>
              <a:gd name="connsiteX26" fmla="*/ 1103086 w 2365829"/>
              <a:gd name="connsiteY26" fmla="*/ 1204685 h 1930400"/>
              <a:gd name="connsiteX27" fmla="*/ 972457 w 2365829"/>
              <a:gd name="connsiteY27" fmla="*/ 1132114 h 1930400"/>
              <a:gd name="connsiteX28" fmla="*/ 827314 w 2365829"/>
              <a:gd name="connsiteY28" fmla="*/ 1117600 h 1930400"/>
              <a:gd name="connsiteX29" fmla="*/ 754743 w 2365829"/>
              <a:gd name="connsiteY29" fmla="*/ 1103085 h 1930400"/>
              <a:gd name="connsiteX30" fmla="*/ 725714 w 2365829"/>
              <a:gd name="connsiteY30" fmla="*/ 1059543 h 1930400"/>
              <a:gd name="connsiteX31" fmla="*/ 682171 w 2365829"/>
              <a:gd name="connsiteY31" fmla="*/ 1045028 h 1930400"/>
              <a:gd name="connsiteX32" fmla="*/ 638629 w 2365829"/>
              <a:gd name="connsiteY32" fmla="*/ 1001485 h 1930400"/>
              <a:gd name="connsiteX33" fmla="*/ 551543 w 2365829"/>
              <a:gd name="connsiteY33" fmla="*/ 972457 h 1930400"/>
              <a:gd name="connsiteX34" fmla="*/ 348343 w 2365829"/>
              <a:gd name="connsiteY34" fmla="*/ 986971 h 1930400"/>
              <a:gd name="connsiteX35" fmla="*/ 304800 w 2365829"/>
              <a:gd name="connsiteY35" fmla="*/ 1016000 h 1930400"/>
              <a:gd name="connsiteX36" fmla="*/ 217714 w 2365829"/>
              <a:gd name="connsiteY36" fmla="*/ 1103085 h 1930400"/>
              <a:gd name="connsiteX37" fmla="*/ 188686 w 2365829"/>
              <a:gd name="connsiteY37" fmla="*/ 1219200 h 1930400"/>
              <a:gd name="connsiteX38" fmla="*/ 159657 w 2365829"/>
              <a:gd name="connsiteY38" fmla="*/ 1277257 h 1930400"/>
              <a:gd name="connsiteX39" fmla="*/ 72571 w 2365829"/>
              <a:gd name="connsiteY39" fmla="*/ 1335314 h 1930400"/>
              <a:gd name="connsiteX40" fmla="*/ 29029 w 2365829"/>
              <a:gd name="connsiteY40" fmla="*/ 1422400 h 1930400"/>
              <a:gd name="connsiteX41" fmla="*/ 58057 w 2365829"/>
              <a:gd name="connsiteY41" fmla="*/ 1465943 h 1930400"/>
              <a:gd name="connsiteX42" fmla="*/ 87086 w 2365829"/>
              <a:gd name="connsiteY42" fmla="*/ 1553028 h 1930400"/>
              <a:gd name="connsiteX43" fmla="*/ 43543 w 2365829"/>
              <a:gd name="connsiteY43" fmla="*/ 1843314 h 1930400"/>
              <a:gd name="connsiteX44" fmla="*/ 14514 w 2365829"/>
              <a:gd name="connsiteY44" fmla="*/ 1930400 h 1930400"/>
              <a:gd name="connsiteX45" fmla="*/ 0 w 2365829"/>
              <a:gd name="connsiteY45" fmla="*/ 1930400 h 1930400"/>
              <a:gd name="connsiteX0" fmla="*/ 2264229 w 2365829"/>
              <a:gd name="connsiteY0" fmla="*/ 382084 h 1920599"/>
              <a:gd name="connsiteX1" fmla="*/ 2365829 w 2365829"/>
              <a:gd name="connsiteY1" fmla="*/ 382084 h 1920599"/>
              <a:gd name="connsiteX2" fmla="*/ 2148114 w 2365829"/>
              <a:gd name="connsiteY2" fmla="*/ 338542 h 1920599"/>
              <a:gd name="connsiteX3" fmla="*/ 2133600 w 2365829"/>
              <a:gd name="connsiteY3" fmla="*/ 265970 h 1920599"/>
              <a:gd name="connsiteX4" fmla="*/ 2104571 w 2365829"/>
              <a:gd name="connsiteY4" fmla="*/ 178884 h 1920599"/>
              <a:gd name="connsiteX5" fmla="*/ 2032000 w 2365829"/>
              <a:gd name="connsiteY5" fmla="*/ 48256 h 1920599"/>
              <a:gd name="connsiteX6" fmla="*/ 1988457 w 2365829"/>
              <a:gd name="connsiteY6" fmla="*/ 4713 h 1920599"/>
              <a:gd name="connsiteX7" fmla="*/ 1992086 w 2365829"/>
              <a:gd name="connsiteY7" fmla="*/ 167999 h 1920599"/>
              <a:gd name="connsiteX8" fmla="*/ 1930400 w 2365829"/>
              <a:gd name="connsiteY8" fmla="*/ 77284 h 1920599"/>
              <a:gd name="connsiteX9" fmla="*/ 1944914 w 2365829"/>
              <a:gd name="connsiteY9" fmla="*/ 120827 h 1920599"/>
              <a:gd name="connsiteX10" fmla="*/ 1959429 w 2365829"/>
              <a:gd name="connsiteY10" fmla="*/ 251456 h 1920599"/>
              <a:gd name="connsiteX11" fmla="*/ 1886857 w 2365829"/>
              <a:gd name="connsiteY11" fmla="*/ 512713 h 1920599"/>
              <a:gd name="connsiteX12" fmla="*/ 1843314 w 2365829"/>
              <a:gd name="connsiteY12" fmla="*/ 541742 h 1920599"/>
              <a:gd name="connsiteX13" fmla="*/ 1814286 w 2365829"/>
              <a:gd name="connsiteY13" fmla="*/ 585284 h 1920599"/>
              <a:gd name="connsiteX14" fmla="*/ 1727200 w 2365829"/>
              <a:gd name="connsiteY14" fmla="*/ 657856 h 1920599"/>
              <a:gd name="connsiteX15" fmla="*/ 1669143 w 2365829"/>
              <a:gd name="connsiteY15" fmla="*/ 744942 h 1920599"/>
              <a:gd name="connsiteX16" fmla="*/ 1625600 w 2365829"/>
              <a:gd name="connsiteY16" fmla="*/ 788484 h 1920599"/>
              <a:gd name="connsiteX17" fmla="*/ 1509486 w 2365829"/>
              <a:gd name="connsiteY17" fmla="*/ 861056 h 1920599"/>
              <a:gd name="connsiteX18" fmla="*/ 1451429 w 2365829"/>
              <a:gd name="connsiteY18" fmla="*/ 890084 h 1920599"/>
              <a:gd name="connsiteX19" fmla="*/ 1378857 w 2365829"/>
              <a:gd name="connsiteY19" fmla="*/ 904599 h 1920599"/>
              <a:gd name="connsiteX20" fmla="*/ 1349829 w 2365829"/>
              <a:gd name="connsiteY20" fmla="*/ 962656 h 1920599"/>
              <a:gd name="connsiteX21" fmla="*/ 1364343 w 2365829"/>
              <a:gd name="connsiteY21" fmla="*/ 1020713 h 1920599"/>
              <a:gd name="connsiteX22" fmla="*/ 1378857 w 2365829"/>
              <a:gd name="connsiteY22" fmla="*/ 1093284 h 1920599"/>
              <a:gd name="connsiteX23" fmla="*/ 1364343 w 2365829"/>
              <a:gd name="connsiteY23" fmla="*/ 1180370 h 1920599"/>
              <a:gd name="connsiteX24" fmla="*/ 1248229 w 2365829"/>
              <a:gd name="connsiteY24" fmla="*/ 1194884 h 1920599"/>
              <a:gd name="connsiteX25" fmla="*/ 1204686 w 2365829"/>
              <a:gd name="connsiteY25" fmla="*/ 1209399 h 1920599"/>
              <a:gd name="connsiteX26" fmla="*/ 1103086 w 2365829"/>
              <a:gd name="connsiteY26" fmla="*/ 1194884 h 1920599"/>
              <a:gd name="connsiteX27" fmla="*/ 972457 w 2365829"/>
              <a:gd name="connsiteY27" fmla="*/ 1122313 h 1920599"/>
              <a:gd name="connsiteX28" fmla="*/ 827314 w 2365829"/>
              <a:gd name="connsiteY28" fmla="*/ 1107799 h 1920599"/>
              <a:gd name="connsiteX29" fmla="*/ 754743 w 2365829"/>
              <a:gd name="connsiteY29" fmla="*/ 1093284 h 1920599"/>
              <a:gd name="connsiteX30" fmla="*/ 725714 w 2365829"/>
              <a:gd name="connsiteY30" fmla="*/ 1049742 h 1920599"/>
              <a:gd name="connsiteX31" fmla="*/ 682171 w 2365829"/>
              <a:gd name="connsiteY31" fmla="*/ 1035227 h 1920599"/>
              <a:gd name="connsiteX32" fmla="*/ 638629 w 2365829"/>
              <a:gd name="connsiteY32" fmla="*/ 991684 h 1920599"/>
              <a:gd name="connsiteX33" fmla="*/ 551543 w 2365829"/>
              <a:gd name="connsiteY33" fmla="*/ 962656 h 1920599"/>
              <a:gd name="connsiteX34" fmla="*/ 348343 w 2365829"/>
              <a:gd name="connsiteY34" fmla="*/ 977170 h 1920599"/>
              <a:gd name="connsiteX35" fmla="*/ 304800 w 2365829"/>
              <a:gd name="connsiteY35" fmla="*/ 1006199 h 1920599"/>
              <a:gd name="connsiteX36" fmla="*/ 217714 w 2365829"/>
              <a:gd name="connsiteY36" fmla="*/ 1093284 h 1920599"/>
              <a:gd name="connsiteX37" fmla="*/ 188686 w 2365829"/>
              <a:gd name="connsiteY37" fmla="*/ 1209399 h 1920599"/>
              <a:gd name="connsiteX38" fmla="*/ 159657 w 2365829"/>
              <a:gd name="connsiteY38" fmla="*/ 1267456 h 1920599"/>
              <a:gd name="connsiteX39" fmla="*/ 72571 w 2365829"/>
              <a:gd name="connsiteY39" fmla="*/ 1325513 h 1920599"/>
              <a:gd name="connsiteX40" fmla="*/ 29029 w 2365829"/>
              <a:gd name="connsiteY40" fmla="*/ 1412599 h 1920599"/>
              <a:gd name="connsiteX41" fmla="*/ 58057 w 2365829"/>
              <a:gd name="connsiteY41" fmla="*/ 1456142 h 1920599"/>
              <a:gd name="connsiteX42" fmla="*/ 87086 w 2365829"/>
              <a:gd name="connsiteY42" fmla="*/ 1543227 h 1920599"/>
              <a:gd name="connsiteX43" fmla="*/ 43543 w 2365829"/>
              <a:gd name="connsiteY43" fmla="*/ 1833513 h 1920599"/>
              <a:gd name="connsiteX44" fmla="*/ 14514 w 2365829"/>
              <a:gd name="connsiteY44" fmla="*/ 1920599 h 1920599"/>
              <a:gd name="connsiteX45" fmla="*/ 0 w 2365829"/>
              <a:gd name="connsiteY45" fmla="*/ 1920599 h 1920599"/>
              <a:gd name="connsiteX0" fmla="*/ 2264229 w 2365829"/>
              <a:gd name="connsiteY0" fmla="*/ 333832 h 1872347"/>
              <a:gd name="connsiteX1" fmla="*/ 2365829 w 2365829"/>
              <a:gd name="connsiteY1" fmla="*/ 333832 h 1872347"/>
              <a:gd name="connsiteX2" fmla="*/ 2148114 w 2365829"/>
              <a:gd name="connsiteY2" fmla="*/ 290290 h 1872347"/>
              <a:gd name="connsiteX3" fmla="*/ 2133600 w 2365829"/>
              <a:gd name="connsiteY3" fmla="*/ 217718 h 1872347"/>
              <a:gd name="connsiteX4" fmla="*/ 2104571 w 2365829"/>
              <a:gd name="connsiteY4" fmla="*/ 130632 h 1872347"/>
              <a:gd name="connsiteX5" fmla="*/ 2032000 w 2365829"/>
              <a:gd name="connsiteY5" fmla="*/ 4 h 1872347"/>
              <a:gd name="connsiteX6" fmla="*/ 1988457 w 2365829"/>
              <a:gd name="connsiteY6" fmla="*/ 134261 h 1872347"/>
              <a:gd name="connsiteX7" fmla="*/ 1992086 w 2365829"/>
              <a:gd name="connsiteY7" fmla="*/ 119747 h 1872347"/>
              <a:gd name="connsiteX8" fmla="*/ 1930400 w 2365829"/>
              <a:gd name="connsiteY8" fmla="*/ 29032 h 1872347"/>
              <a:gd name="connsiteX9" fmla="*/ 1944914 w 2365829"/>
              <a:gd name="connsiteY9" fmla="*/ 72575 h 1872347"/>
              <a:gd name="connsiteX10" fmla="*/ 1959429 w 2365829"/>
              <a:gd name="connsiteY10" fmla="*/ 203204 h 1872347"/>
              <a:gd name="connsiteX11" fmla="*/ 1886857 w 2365829"/>
              <a:gd name="connsiteY11" fmla="*/ 464461 h 1872347"/>
              <a:gd name="connsiteX12" fmla="*/ 1843314 w 2365829"/>
              <a:gd name="connsiteY12" fmla="*/ 493490 h 1872347"/>
              <a:gd name="connsiteX13" fmla="*/ 1814286 w 2365829"/>
              <a:gd name="connsiteY13" fmla="*/ 537032 h 1872347"/>
              <a:gd name="connsiteX14" fmla="*/ 1727200 w 2365829"/>
              <a:gd name="connsiteY14" fmla="*/ 609604 h 1872347"/>
              <a:gd name="connsiteX15" fmla="*/ 1669143 w 2365829"/>
              <a:gd name="connsiteY15" fmla="*/ 696690 h 1872347"/>
              <a:gd name="connsiteX16" fmla="*/ 1625600 w 2365829"/>
              <a:gd name="connsiteY16" fmla="*/ 740232 h 1872347"/>
              <a:gd name="connsiteX17" fmla="*/ 1509486 w 2365829"/>
              <a:gd name="connsiteY17" fmla="*/ 812804 h 1872347"/>
              <a:gd name="connsiteX18" fmla="*/ 1451429 w 2365829"/>
              <a:gd name="connsiteY18" fmla="*/ 841832 h 1872347"/>
              <a:gd name="connsiteX19" fmla="*/ 1378857 w 2365829"/>
              <a:gd name="connsiteY19" fmla="*/ 856347 h 1872347"/>
              <a:gd name="connsiteX20" fmla="*/ 1349829 w 2365829"/>
              <a:gd name="connsiteY20" fmla="*/ 914404 h 1872347"/>
              <a:gd name="connsiteX21" fmla="*/ 1364343 w 2365829"/>
              <a:gd name="connsiteY21" fmla="*/ 972461 h 1872347"/>
              <a:gd name="connsiteX22" fmla="*/ 1378857 w 2365829"/>
              <a:gd name="connsiteY22" fmla="*/ 1045032 h 1872347"/>
              <a:gd name="connsiteX23" fmla="*/ 1364343 w 2365829"/>
              <a:gd name="connsiteY23" fmla="*/ 1132118 h 1872347"/>
              <a:gd name="connsiteX24" fmla="*/ 1248229 w 2365829"/>
              <a:gd name="connsiteY24" fmla="*/ 1146632 h 1872347"/>
              <a:gd name="connsiteX25" fmla="*/ 1204686 w 2365829"/>
              <a:gd name="connsiteY25" fmla="*/ 1161147 h 1872347"/>
              <a:gd name="connsiteX26" fmla="*/ 1103086 w 2365829"/>
              <a:gd name="connsiteY26" fmla="*/ 1146632 h 1872347"/>
              <a:gd name="connsiteX27" fmla="*/ 972457 w 2365829"/>
              <a:gd name="connsiteY27" fmla="*/ 1074061 h 1872347"/>
              <a:gd name="connsiteX28" fmla="*/ 827314 w 2365829"/>
              <a:gd name="connsiteY28" fmla="*/ 1059547 h 1872347"/>
              <a:gd name="connsiteX29" fmla="*/ 754743 w 2365829"/>
              <a:gd name="connsiteY29" fmla="*/ 1045032 h 1872347"/>
              <a:gd name="connsiteX30" fmla="*/ 725714 w 2365829"/>
              <a:gd name="connsiteY30" fmla="*/ 1001490 h 1872347"/>
              <a:gd name="connsiteX31" fmla="*/ 682171 w 2365829"/>
              <a:gd name="connsiteY31" fmla="*/ 986975 h 1872347"/>
              <a:gd name="connsiteX32" fmla="*/ 638629 w 2365829"/>
              <a:gd name="connsiteY32" fmla="*/ 943432 h 1872347"/>
              <a:gd name="connsiteX33" fmla="*/ 551543 w 2365829"/>
              <a:gd name="connsiteY33" fmla="*/ 914404 h 1872347"/>
              <a:gd name="connsiteX34" fmla="*/ 348343 w 2365829"/>
              <a:gd name="connsiteY34" fmla="*/ 928918 h 1872347"/>
              <a:gd name="connsiteX35" fmla="*/ 304800 w 2365829"/>
              <a:gd name="connsiteY35" fmla="*/ 957947 h 1872347"/>
              <a:gd name="connsiteX36" fmla="*/ 217714 w 2365829"/>
              <a:gd name="connsiteY36" fmla="*/ 1045032 h 1872347"/>
              <a:gd name="connsiteX37" fmla="*/ 188686 w 2365829"/>
              <a:gd name="connsiteY37" fmla="*/ 1161147 h 1872347"/>
              <a:gd name="connsiteX38" fmla="*/ 159657 w 2365829"/>
              <a:gd name="connsiteY38" fmla="*/ 1219204 h 1872347"/>
              <a:gd name="connsiteX39" fmla="*/ 72571 w 2365829"/>
              <a:gd name="connsiteY39" fmla="*/ 1277261 h 1872347"/>
              <a:gd name="connsiteX40" fmla="*/ 29029 w 2365829"/>
              <a:gd name="connsiteY40" fmla="*/ 1364347 h 1872347"/>
              <a:gd name="connsiteX41" fmla="*/ 58057 w 2365829"/>
              <a:gd name="connsiteY41" fmla="*/ 1407890 h 1872347"/>
              <a:gd name="connsiteX42" fmla="*/ 87086 w 2365829"/>
              <a:gd name="connsiteY42" fmla="*/ 1494975 h 1872347"/>
              <a:gd name="connsiteX43" fmla="*/ 43543 w 2365829"/>
              <a:gd name="connsiteY43" fmla="*/ 1785261 h 1872347"/>
              <a:gd name="connsiteX44" fmla="*/ 14514 w 2365829"/>
              <a:gd name="connsiteY44" fmla="*/ 1872347 h 1872347"/>
              <a:gd name="connsiteX45" fmla="*/ 0 w 2365829"/>
              <a:gd name="connsiteY45" fmla="*/ 1872347 h 1872347"/>
              <a:gd name="connsiteX0" fmla="*/ 2264229 w 2365829"/>
              <a:gd name="connsiteY0" fmla="*/ 333832 h 1872347"/>
              <a:gd name="connsiteX1" fmla="*/ 2365829 w 2365829"/>
              <a:gd name="connsiteY1" fmla="*/ 333832 h 1872347"/>
              <a:gd name="connsiteX2" fmla="*/ 2148114 w 2365829"/>
              <a:gd name="connsiteY2" fmla="*/ 290290 h 1872347"/>
              <a:gd name="connsiteX3" fmla="*/ 2133600 w 2365829"/>
              <a:gd name="connsiteY3" fmla="*/ 217718 h 1872347"/>
              <a:gd name="connsiteX4" fmla="*/ 2104571 w 2365829"/>
              <a:gd name="connsiteY4" fmla="*/ 130632 h 1872347"/>
              <a:gd name="connsiteX5" fmla="*/ 2032000 w 2365829"/>
              <a:gd name="connsiteY5" fmla="*/ 4 h 1872347"/>
              <a:gd name="connsiteX6" fmla="*/ 1988457 w 2365829"/>
              <a:gd name="connsiteY6" fmla="*/ 134261 h 1872347"/>
              <a:gd name="connsiteX7" fmla="*/ 1992086 w 2365829"/>
              <a:gd name="connsiteY7" fmla="*/ 119747 h 1872347"/>
              <a:gd name="connsiteX8" fmla="*/ 1930400 w 2365829"/>
              <a:gd name="connsiteY8" fmla="*/ 29032 h 1872347"/>
              <a:gd name="connsiteX9" fmla="*/ 2021114 w 2365829"/>
              <a:gd name="connsiteY9" fmla="*/ 212275 h 1872347"/>
              <a:gd name="connsiteX10" fmla="*/ 1959429 w 2365829"/>
              <a:gd name="connsiteY10" fmla="*/ 203204 h 1872347"/>
              <a:gd name="connsiteX11" fmla="*/ 1886857 w 2365829"/>
              <a:gd name="connsiteY11" fmla="*/ 464461 h 1872347"/>
              <a:gd name="connsiteX12" fmla="*/ 1843314 w 2365829"/>
              <a:gd name="connsiteY12" fmla="*/ 493490 h 1872347"/>
              <a:gd name="connsiteX13" fmla="*/ 1814286 w 2365829"/>
              <a:gd name="connsiteY13" fmla="*/ 537032 h 1872347"/>
              <a:gd name="connsiteX14" fmla="*/ 1727200 w 2365829"/>
              <a:gd name="connsiteY14" fmla="*/ 609604 h 1872347"/>
              <a:gd name="connsiteX15" fmla="*/ 1669143 w 2365829"/>
              <a:gd name="connsiteY15" fmla="*/ 696690 h 1872347"/>
              <a:gd name="connsiteX16" fmla="*/ 1625600 w 2365829"/>
              <a:gd name="connsiteY16" fmla="*/ 740232 h 1872347"/>
              <a:gd name="connsiteX17" fmla="*/ 1509486 w 2365829"/>
              <a:gd name="connsiteY17" fmla="*/ 812804 h 1872347"/>
              <a:gd name="connsiteX18" fmla="*/ 1451429 w 2365829"/>
              <a:gd name="connsiteY18" fmla="*/ 841832 h 1872347"/>
              <a:gd name="connsiteX19" fmla="*/ 1378857 w 2365829"/>
              <a:gd name="connsiteY19" fmla="*/ 856347 h 1872347"/>
              <a:gd name="connsiteX20" fmla="*/ 1349829 w 2365829"/>
              <a:gd name="connsiteY20" fmla="*/ 914404 h 1872347"/>
              <a:gd name="connsiteX21" fmla="*/ 1364343 w 2365829"/>
              <a:gd name="connsiteY21" fmla="*/ 972461 h 1872347"/>
              <a:gd name="connsiteX22" fmla="*/ 1378857 w 2365829"/>
              <a:gd name="connsiteY22" fmla="*/ 1045032 h 1872347"/>
              <a:gd name="connsiteX23" fmla="*/ 1364343 w 2365829"/>
              <a:gd name="connsiteY23" fmla="*/ 1132118 h 1872347"/>
              <a:gd name="connsiteX24" fmla="*/ 1248229 w 2365829"/>
              <a:gd name="connsiteY24" fmla="*/ 1146632 h 1872347"/>
              <a:gd name="connsiteX25" fmla="*/ 1204686 w 2365829"/>
              <a:gd name="connsiteY25" fmla="*/ 1161147 h 1872347"/>
              <a:gd name="connsiteX26" fmla="*/ 1103086 w 2365829"/>
              <a:gd name="connsiteY26" fmla="*/ 1146632 h 1872347"/>
              <a:gd name="connsiteX27" fmla="*/ 972457 w 2365829"/>
              <a:gd name="connsiteY27" fmla="*/ 1074061 h 1872347"/>
              <a:gd name="connsiteX28" fmla="*/ 827314 w 2365829"/>
              <a:gd name="connsiteY28" fmla="*/ 1059547 h 1872347"/>
              <a:gd name="connsiteX29" fmla="*/ 754743 w 2365829"/>
              <a:gd name="connsiteY29" fmla="*/ 1045032 h 1872347"/>
              <a:gd name="connsiteX30" fmla="*/ 725714 w 2365829"/>
              <a:gd name="connsiteY30" fmla="*/ 1001490 h 1872347"/>
              <a:gd name="connsiteX31" fmla="*/ 682171 w 2365829"/>
              <a:gd name="connsiteY31" fmla="*/ 986975 h 1872347"/>
              <a:gd name="connsiteX32" fmla="*/ 638629 w 2365829"/>
              <a:gd name="connsiteY32" fmla="*/ 943432 h 1872347"/>
              <a:gd name="connsiteX33" fmla="*/ 551543 w 2365829"/>
              <a:gd name="connsiteY33" fmla="*/ 914404 h 1872347"/>
              <a:gd name="connsiteX34" fmla="*/ 348343 w 2365829"/>
              <a:gd name="connsiteY34" fmla="*/ 928918 h 1872347"/>
              <a:gd name="connsiteX35" fmla="*/ 304800 w 2365829"/>
              <a:gd name="connsiteY35" fmla="*/ 957947 h 1872347"/>
              <a:gd name="connsiteX36" fmla="*/ 217714 w 2365829"/>
              <a:gd name="connsiteY36" fmla="*/ 1045032 h 1872347"/>
              <a:gd name="connsiteX37" fmla="*/ 188686 w 2365829"/>
              <a:gd name="connsiteY37" fmla="*/ 1161147 h 1872347"/>
              <a:gd name="connsiteX38" fmla="*/ 159657 w 2365829"/>
              <a:gd name="connsiteY38" fmla="*/ 1219204 h 1872347"/>
              <a:gd name="connsiteX39" fmla="*/ 72571 w 2365829"/>
              <a:gd name="connsiteY39" fmla="*/ 1277261 h 1872347"/>
              <a:gd name="connsiteX40" fmla="*/ 29029 w 2365829"/>
              <a:gd name="connsiteY40" fmla="*/ 1364347 h 1872347"/>
              <a:gd name="connsiteX41" fmla="*/ 58057 w 2365829"/>
              <a:gd name="connsiteY41" fmla="*/ 1407890 h 1872347"/>
              <a:gd name="connsiteX42" fmla="*/ 87086 w 2365829"/>
              <a:gd name="connsiteY42" fmla="*/ 1494975 h 1872347"/>
              <a:gd name="connsiteX43" fmla="*/ 43543 w 2365829"/>
              <a:gd name="connsiteY43" fmla="*/ 1785261 h 1872347"/>
              <a:gd name="connsiteX44" fmla="*/ 14514 w 2365829"/>
              <a:gd name="connsiteY44" fmla="*/ 1872347 h 1872347"/>
              <a:gd name="connsiteX45" fmla="*/ 0 w 2365829"/>
              <a:gd name="connsiteY45" fmla="*/ 1872347 h 1872347"/>
              <a:gd name="connsiteX0" fmla="*/ 2264229 w 2365829"/>
              <a:gd name="connsiteY0" fmla="*/ 333832 h 1872347"/>
              <a:gd name="connsiteX1" fmla="*/ 2365829 w 2365829"/>
              <a:gd name="connsiteY1" fmla="*/ 333832 h 1872347"/>
              <a:gd name="connsiteX2" fmla="*/ 2148114 w 2365829"/>
              <a:gd name="connsiteY2" fmla="*/ 290290 h 1872347"/>
              <a:gd name="connsiteX3" fmla="*/ 2133600 w 2365829"/>
              <a:gd name="connsiteY3" fmla="*/ 217718 h 1872347"/>
              <a:gd name="connsiteX4" fmla="*/ 2104571 w 2365829"/>
              <a:gd name="connsiteY4" fmla="*/ 130632 h 1872347"/>
              <a:gd name="connsiteX5" fmla="*/ 2032000 w 2365829"/>
              <a:gd name="connsiteY5" fmla="*/ 4 h 1872347"/>
              <a:gd name="connsiteX6" fmla="*/ 1988457 w 2365829"/>
              <a:gd name="connsiteY6" fmla="*/ 134261 h 1872347"/>
              <a:gd name="connsiteX7" fmla="*/ 1992086 w 2365829"/>
              <a:gd name="connsiteY7" fmla="*/ 119747 h 1872347"/>
              <a:gd name="connsiteX8" fmla="*/ 2014220 w 2365829"/>
              <a:gd name="connsiteY8" fmla="*/ 120472 h 1872347"/>
              <a:gd name="connsiteX9" fmla="*/ 2021114 w 2365829"/>
              <a:gd name="connsiteY9" fmla="*/ 212275 h 1872347"/>
              <a:gd name="connsiteX10" fmla="*/ 1959429 w 2365829"/>
              <a:gd name="connsiteY10" fmla="*/ 203204 h 1872347"/>
              <a:gd name="connsiteX11" fmla="*/ 1886857 w 2365829"/>
              <a:gd name="connsiteY11" fmla="*/ 464461 h 1872347"/>
              <a:gd name="connsiteX12" fmla="*/ 1843314 w 2365829"/>
              <a:gd name="connsiteY12" fmla="*/ 493490 h 1872347"/>
              <a:gd name="connsiteX13" fmla="*/ 1814286 w 2365829"/>
              <a:gd name="connsiteY13" fmla="*/ 537032 h 1872347"/>
              <a:gd name="connsiteX14" fmla="*/ 1727200 w 2365829"/>
              <a:gd name="connsiteY14" fmla="*/ 609604 h 1872347"/>
              <a:gd name="connsiteX15" fmla="*/ 1669143 w 2365829"/>
              <a:gd name="connsiteY15" fmla="*/ 696690 h 1872347"/>
              <a:gd name="connsiteX16" fmla="*/ 1625600 w 2365829"/>
              <a:gd name="connsiteY16" fmla="*/ 740232 h 1872347"/>
              <a:gd name="connsiteX17" fmla="*/ 1509486 w 2365829"/>
              <a:gd name="connsiteY17" fmla="*/ 812804 h 1872347"/>
              <a:gd name="connsiteX18" fmla="*/ 1451429 w 2365829"/>
              <a:gd name="connsiteY18" fmla="*/ 841832 h 1872347"/>
              <a:gd name="connsiteX19" fmla="*/ 1378857 w 2365829"/>
              <a:gd name="connsiteY19" fmla="*/ 856347 h 1872347"/>
              <a:gd name="connsiteX20" fmla="*/ 1349829 w 2365829"/>
              <a:gd name="connsiteY20" fmla="*/ 914404 h 1872347"/>
              <a:gd name="connsiteX21" fmla="*/ 1364343 w 2365829"/>
              <a:gd name="connsiteY21" fmla="*/ 972461 h 1872347"/>
              <a:gd name="connsiteX22" fmla="*/ 1378857 w 2365829"/>
              <a:gd name="connsiteY22" fmla="*/ 1045032 h 1872347"/>
              <a:gd name="connsiteX23" fmla="*/ 1364343 w 2365829"/>
              <a:gd name="connsiteY23" fmla="*/ 1132118 h 1872347"/>
              <a:gd name="connsiteX24" fmla="*/ 1248229 w 2365829"/>
              <a:gd name="connsiteY24" fmla="*/ 1146632 h 1872347"/>
              <a:gd name="connsiteX25" fmla="*/ 1204686 w 2365829"/>
              <a:gd name="connsiteY25" fmla="*/ 1161147 h 1872347"/>
              <a:gd name="connsiteX26" fmla="*/ 1103086 w 2365829"/>
              <a:gd name="connsiteY26" fmla="*/ 1146632 h 1872347"/>
              <a:gd name="connsiteX27" fmla="*/ 972457 w 2365829"/>
              <a:gd name="connsiteY27" fmla="*/ 1074061 h 1872347"/>
              <a:gd name="connsiteX28" fmla="*/ 827314 w 2365829"/>
              <a:gd name="connsiteY28" fmla="*/ 1059547 h 1872347"/>
              <a:gd name="connsiteX29" fmla="*/ 754743 w 2365829"/>
              <a:gd name="connsiteY29" fmla="*/ 1045032 h 1872347"/>
              <a:gd name="connsiteX30" fmla="*/ 725714 w 2365829"/>
              <a:gd name="connsiteY30" fmla="*/ 1001490 h 1872347"/>
              <a:gd name="connsiteX31" fmla="*/ 682171 w 2365829"/>
              <a:gd name="connsiteY31" fmla="*/ 986975 h 1872347"/>
              <a:gd name="connsiteX32" fmla="*/ 638629 w 2365829"/>
              <a:gd name="connsiteY32" fmla="*/ 943432 h 1872347"/>
              <a:gd name="connsiteX33" fmla="*/ 551543 w 2365829"/>
              <a:gd name="connsiteY33" fmla="*/ 914404 h 1872347"/>
              <a:gd name="connsiteX34" fmla="*/ 348343 w 2365829"/>
              <a:gd name="connsiteY34" fmla="*/ 928918 h 1872347"/>
              <a:gd name="connsiteX35" fmla="*/ 304800 w 2365829"/>
              <a:gd name="connsiteY35" fmla="*/ 957947 h 1872347"/>
              <a:gd name="connsiteX36" fmla="*/ 217714 w 2365829"/>
              <a:gd name="connsiteY36" fmla="*/ 1045032 h 1872347"/>
              <a:gd name="connsiteX37" fmla="*/ 188686 w 2365829"/>
              <a:gd name="connsiteY37" fmla="*/ 1161147 h 1872347"/>
              <a:gd name="connsiteX38" fmla="*/ 159657 w 2365829"/>
              <a:gd name="connsiteY38" fmla="*/ 1219204 h 1872347"/>
              <a:gd name="connsiteX39" fmla="*/ 72571 w 2365829"/>
              <a:gd name="connsiteY39" fmla="*/ 1277261 h 1872347"/>
              <a:gd name="connsiteX40" fmla="*/ 29029 w 2365829"/>
              <a:gd name="connsiteY40" fmla="*/ 1364347 h 1872347"/>
              <a:gd name="connsiteX41" fmla="*/ 58057 w 2365829"/>
              <a:gd name="connsiteY41" fmla="*/ 1407890 h 1872347"/>
              <a:gd name="connsiteX42" fmla="*/ 87086 w 2365829"/>
              <a:gd name="connsiteY42" fmla="*/ 1494975 h 1872347"/>
              <a:gd name="connsiteX43" fmla="*/ 43543 w 2365829"/>
              <a:gd name="connsiteY43" fmla="*/ 1785261 h 1872347"/>
              <a:gd name="connsiteX44" fmla="*/ 14514 w 2365829"/>
              <a:gd name="connsiteY44" fmla="*/ 1872347 h 1872347"/>
              <a:gd name="connsiteX45" fmla="*/ 0 w 2365829"/>
              <a:gd name="connsiteY45" fmla="*/ 1872347 h 1872347"/>
              <a:gd name="connsiteX0" fmla="*/ 2271849 w 2373449"/>
              <a:gd name="connsiteY0" fmla="*/ 333832 h 1963787"/>
              <a:gd name="connsiteX1" fmla="*/ 2373449 w 2373449"/>
              <a:gd name="connsiteY1" fmla="*/ 333832 h 1963787"/>
              <a:gd name="connsiteX2" fmla="*/ 2155734 w 2373449"/>
              <a:gd name="connsiteY2" fmla="*/ 290290 h 1963787"/>
              <a:gd name="connsiteX3" fmla="*/ 2141220 w 2373449"/>
              <a:gd name="connsiteY3" fmla="*/ 217718 h 1963787"/>
              <a:gd name="connsiteX4" fmla="*/ 2112191 w 2373449"/>
              <a:gd name="connsiteY4" fmla="*/ 130632 h 1963787"/>
              <a:gd name="connsiteX5" fmla="*/ 2039620 w 2373449"/>
              <a:gd name="connsiteY5" fmla="*/ 4 h 1963787"/>
              <a:gd name="connsiteX6" fmla="*/ 1996077 w 2373449"/>
              <a:gd name="connsiteY6" fmla="*/ 134261 h 1963787"/>
              <a:gd name="connsiteX7" fmla="*/ 1999706 w 2373449"/>
              <a:gd name="connsiteY7" fmla="*/ 119747 h 1963787"/>
              <a:gd name="connsiteX8" fmla="*/ 2021840 w 2373449"/>
              <a:gd name="connsiteY8" fmla="*/ 120472 h 1963787"/>
              <a:gd name="connsiteX9" fmla="*/ 2028734 w 2373449"/>
              <a:gd name="connsiteY9" fmla="*/ 212275 h 1963787"/>
              <a:gd name="connsiteX10" fmla="*/ 1967049 w 2373449"/>
              <a:gd name="connsiteY10" fmla="*/ 203204 h 1963787"/>
              <a:gd name="connsiteX11" fmla="*/ 1894477 w 2373449"/>
              <a:gd name="connsiteY11" fmla="*/ 464461 h 1963787"/>
              <a:gd name="connsiteX12" fmla="*/ 1850934 w 2373449"/>
              <a:gd name="connsiteY12" fmla="*/ 493490 h 1963787"/>
              <a:gd name="connsiteX13" fmla="*/ 1821906 w 2373449"/>
              <a:gd name="connsiteY13" fmla="*/ 537032 h 1963787"/>
              <a:gd name="connsiteX14" fmla="*/ 1734820 w 2373449"/>
              <a:gd name="connsiteY14" fmla="*/ 609604 h 1963787"/>
              <a:gd name="connsiteX15" fmla="*/ 1676763 w 2373449"/>
              <a:gd name="connsiteY15" fmla="*/ 696690 h 1963787"/>
              <a:gd name="connsiteX16" fmla="*/ 1633220 w 2373449"/>
              <a:gd name="connsiteY16" fmla="*/ 740232 h 1963787"/>
              <a:gd name="connsiteX17" fmla="*/ 1517106 w 2373449"/>
              <a:gd name="connsiteY17" fmla="*/ 812804 h 1963787"/>
              <a:gd name="connsiteX18" fmla="*/ 1459049 w 2373449"/>
              <a:gd name="connsiteY18" fmla="*/ 841832 h 1963787"/>
              <a:gd name="connsiteX19" fmla="*/ 1386477 w 2373449"/>
              <a:gd name="connsiteY19" fmla="*/ 856347 h 1963787"/>
              <a:gd name="connsiteX20" fmla="*/ 1357449 w 2373449"/>
              <a:gd name="connsiteY20" fmla="*/ 914404 h 1963787"/>
              <a:gd name="connsiteX21" fmla="*/ 1371963 w 2373449"/>
              <a:gd name="connsiteY21" fmla="*/ 972461 h 1963787"/>
              <a:gd name="connsiteX22" fmla="*/ 1386477 w 2373449"/>
              <a:gd name="connsiteY22" fmla="*/ 1045032 h 1963787"/>
              <a:gd name="connsiteX23" fmla="*/ 1371963 w 2373449"/>
              <a:gd name="connsiteY23" fmla="*/ 1132118 h 1963787"/>
              <a:gd name="connsiteX24" fmla="*/ 1255849 w 2373449"/>
              <a:gd name="connsiteY24" fmla="*/ 1146632 h 1963787"/>
              <a:gd name="connsiteX25" fmla="*/ 1212306 w 2373449"/>
              <a:gd name="connsiteY25" fmla="*/ 1161147 h 1963787"/>
              <a:gd name="connsiteX26" fmla="*/ 1110706 w 2373449"/>
              <a:gd name="connsiteY26" fmla="*/ 1146632 h 1963787"/>
              <a:gd name="connsiteX27" fmla="*/ 980077 w 2373449"/>
              <a:gd name="connsiteY27" fmla="*/ 1074061 h 1963787"/>
              <a:gd name="connsiteX28" fmla="*/ 834934 w 2373449"/>
              <a:gd name="connsiteY28" fmla="*/ 1059547 h 1963787"/>
              <a:gd name="connsiteX29" fmla="*/ 762363 w 2373449"/>
              <a:gd name="connsiteY29" fmla="*/ 1045032 h 1963787"/>
              <a:gd name="connsiteX30" fmla="*/ 733334 w 2373449"/>
              <a:gd name="connsiteY30" fmla="*/ 1001490 h 1963787"/>
              <a:gd name="connsiteX31" fmla="*/ 689791 w 2373449"/>
              <a:gd name="connsiteY31" fmla="*/ 986975 h 1963787"/>
              <a:gd name="connsiteX32" fmla="*/ 646249 w 2373449"/>
              <a:gd name="connsiteY32" fmla="*/ 943432 h 1963787"/>
              <a:gd name="connsiteX33" fmla="*/ 559163 w 2373449"/>
              <a:gd name="connsiteY33" fmla="*/ 914404 h 1963787"/>
              <a:gd name="connsiteX34" fmla="*/ 355963 w 2373449"/>
              <a:gd name="connsiteY34" fmla="*/ 928918 h 1963787"/>
              <a:gd name="connsiteX35" fmla="*/ 312420 w 2373449"/>
              <a:gd name="connsiteY35" fmla="*/ 957947 h 1963787"/>
              <a:gd name="connsiteX36" fmla="*/ 225334 w 2373449"/>
              <a:gd name="connsiteY36" fmla="*/ 1045032 h 1963787"/>
              <a:gd name="connsiteX37" fmla="*/ 196306 w 2373449"/>
              <a:gd name="connsiteY37" fmla="*/ 1161147 h 1963787"/>
              <a:gd name="connsiteX38" fmla="*/ 167277 w 2373449"/>
              <a:gd name="connsiteY38" fmla="*/ 1219204 h 1963787"/>
              <a:gd name="connsiteX39" fmla="*/ 80191 w 2373449"/>
              <a:gd name="connsiteY39" fmla="*/ 1277261 h 1963787"/>
              <a:gd name="connsiteX40" fmla="*/ 36649 w 2373449"/>
              <a:gd name="connsiteY40" fmla="*/ 1364347 h 1963787"/>
              <a:gd name="connsiteX41" fmla="*/ 65677 w 2373449"/>
              <a:gd name="connsiteY41" fmla="*/ 1407890 h 1963787"/>
              <a:gd name="connsiteX42" fmla="*/ 94706 w 2373449"/>
              <a:gd name="connsiteY42" fmla="*/ 1494975 h 1963787"/>
              <a:gd name="connsiteX43" fmla="*/ 51163 w 2373449"/>
              <a:gd name="connsiteY43" fmla="*/ 1785261 h 1963787"/>
              <a:gd name="connsiteX44" fmla="*/ 22134 w 2373449"/>
              <a:gd name="connsiteY44" fmla="*/ 1872347 h 1963787"/>
              <a:gd name="connsiteX45" fmla="*/ 0 w 2373449"/>
              <a:gd name="connsiteY45" fmla="*/ 1963787 h 19637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2373449" h="1963787">
                <a:moveTo>
                  <a:pt x="2271849" y="333832"/>
                </a:moveTo>
                <a:lnTo>
                  <a:pt x="2373449" y="333832"/>
                </a:lnTo>
                <a:cubicBezTo>
                  <a:pt x="2334744" y="319318"/>
                  <a:pt x="2194439" y="309642"/>
                  <a:pt x="2155734" y="290290"/>
                </a:cubicBezTo>
                <a:cubicBezTo>
                  <a:pt x="2117029" y="270938"/>
                  <a:pt x="2147711" y="241518"/>
                  <a:pt x="2141220" y="217718"/>
                </a:cubicBezTo>
                <a:cubicBezTo>
                  <a:pt x="2133169" y="188197"/>
                  <a:pt x="2121867" y="159661"/>
                  <a:pt x="2112191" y="130632"/>
                </a:cubicBezTo>
                <a:cubicBezTo>
                  <a:pt x="2093939" y="75878"/>
                  <a:pt x="2058972" y="-601"/>
                  <a:pt x="2039620" y="4"/>
                </a:cubicBezTo>
                <a:cubicBezTo>
                  <a:pt x="2020268" y="609"/>
                  <a:pt x="2002729" y="114304"/>
                  <a:pt x="1996077" y="134261"/>
                </a:cubicBezTo>
                <a:cubicBezTo>
                  <a:pt x="1989425" y="154218"/>
                  <a:pt x="2023896" y="124585"/>
                  <a:pt x="1999706" y="119747"/>
                </a:cubicBezTo>
                <a:cubicBezTo>
                  <a:pt x="2004544" y="148775"/>
                  <a:pt x="2017002" y="105051"/>
                  <a:pt x="2021840" y="120472"/>
                </a:cubicBezTo>
                <a:cubicBezTo>
                  <a:pt x="2026678" y="135893"/>
                  <a:pt x="2037866" y="198486"/>
                  <a:pt x="2028734" y="212275"/>
                </a:cubicBezTo>
                <a:cubicBezTo>
                  <a:pt x="2019602" y="226064"/>
                  <a:pt x="1962211" y="159661"/>
                  <a:pt x="1967049" y="203204"/>
                </a:cubicBezTo>
                <a:cubicBezTo>
                  <a:pt x="1951799" y="431949"/>
                  <a:pt x="2010429" y="381637"/>
                  <a:pt x="1894477" y="464461"/>
                </a:cubicBezTo>
                <a:cubicBezTo>
                  <a:pt x="1880282" y="474600"/>
                  <a:pt x="1865448" y="483814"/>
                  <a:pt x="1850934" y="493490"/>
                </a:cubicBezTo>
                <a:cubicBezTo>
                  <a:pt x="1841258" y="508004"/>
                  <a:pt x="1833073" y="523631"/>
                  <a:pt x="1821906" y="537032"/>
                </a:cubicBezTo>
                <a:cubicBezTo>
                  <a:pt x="1786982" y="578940"/>
                  <a:pt x="1777634" y="581061"/>
                  <a:pt x="1734820" y="609604"/>
                </a:cubicBezTo>
                <a:cubicBezTo>
                  <a:pt x="1715468" y="638633"/>
                  <a:pt x="1701433" y="672021"/>
                  <a:pt x="1676763" y="696690"/>
                </a:cubicBezTo>
                <a:cubicBezTo>
                  <a:pt x="1662249" y="711204"/>
                  <a:pt x="1648989" y="727092"/>
                  <a:pt x="1633220" y="740232"/>
                </a:cubicBezTo>
                <a:cubicBezTo>
                  <a:pt x="1615072" y="755355"/>
                  <a:pt x="1525606" y="808082"/>
                  <a:pt x="1517106" y="812804"/>
                </a:cubicBezTo>
                <a:cubicBezTo>
                  <a:pt x="1498192" y="823312"/>
                  <a:pt x="1479575" y="834990"/>
                  <a:pt x="1459049" y="841832"/>
                </a:cubicBezTo>
                <a:cubicBezTo>
                  <a:pt x="1435645" y="849633"/>
                  <a:pt x="1410668" y="851509"/>
                  <a:pt x="1386477" y="856347"/>
                </a:cubicBezTo>
                <a:cubicBezTo>
                  <a:pt x="1376801" y="875699"/>
                  <a:pt x="1360133" y="892935"/>
                  <a:pt x="1357449" y="914404"/>
                </a:cubicBezTo>
                <a:cubicBezTo>
                  <a:pt x="1354975" y="934198"/>
                  <a:pt x="1367636" y="952988"/>
                  <a:pt x="1371963" y="972461"/>
                </a:cubicBezTo>
                <a:cubicBezTo>
                  <a:pt x="1377314" y="996543"/>
                  <a:pt x="1381639" y="1020842"/>
                  <a:pt x="1386477" y="1045032"/>
                </a:cubicBezTo>
                <a:cubicBezTo>
                  <a:pt x="1381639" y="1074061"/>
                  <a:pt x="1395193" y="1114050"/>
                  <a:pt x="1371963" y="1132118"/>
                </a:cubicBezTo>
                <a:cubicBezTo>
                  <a:pt x="1341174" y="1156065"/>
                  <a:pt x="1294226" y="1139654"/>
                  <a:pt x="1255849" y="1146632"/>
                </a:cubicBezTo>
                <a:cubicBezTo>
                  <a:pt x="1240796" y="1149369"/>
                  <a:pt x="1226820" y="1156309"/>
                  <a:pt x="1212306" y="1161147"/>
                </a:cubicBezTo>
                <a:cubicBezTo>
                  <a:pt x="1178439" y="1156309"/>
                  <a:pt x="1142636" y="1158913"/>
                  <a:pt x="1110706" y="1146632"/>
                </a:cubicBezTo>
                <a:cubicBezTo>
                  <a:pt x="1024823" y="1113600"/>
                  <a:pt x="1050608" y="1084912"/>
                  <a:pt x="980077" y="1074061"/>
                </a:cubicBezTo>
                <a:cubicBezTo>
                  <a:pt x="932020" y="1066668"/>
                  <a:pt x="883315" y="1064385"/>
                  <a:pt x="834934" y="1059547"/>
                </a:cubicBezTo>
                <a:cubicBezTo>
                  <a:pt x="810744" y="1054709"/>
                  <a:pt x="783782" y="1057271"/>
                  <a:pt x="762363" y="1045032"/>
                </a:cubicBezTo>
                <a:cubicBezTo>
                  <a:pt x="747217" y="1036377"/>
                  <a:pt x="746955" y="1012387"/>
                  <a:pt x="733334" y="1001490"/>
                </a:cubicBezTo>
                <a:cubicBezTo>
                  <a:pt x="721387" y="991933"/>
                  <a:pt x="704305" y="991813"/>
                  <a:pt x="689791" y="986975"/>
                </a:cubicBezTo>
                <a:cubicBezTo>
                  <a:pt x="675277" y="972461"/>
                  <a:pt x="664192" y="953400"/>
                  <a:pt x="646249" y="943432"/>
                </a:cubicBezTo>
                <a:cubicBezTo>
                  <a:pt x="619501" y="928572"/>
                  <a:pt x="559163" y="914404"/>
                  <a:pt x="559163" y="914404"/>
                </a:cubicBezTo>
                <a:cubicBezTo>
                  <a:pt x="491430" y="919242"/>
                  <a:pt x="422836" y="917117"/>
                  <a:pt x="355963" y="928918"/>
                </a:cubicBezTo>
                <a:cubicBezTo>
                  <a:pt x="338784" y="931950"/>
                  <a:pt x="326615" y="947808"/>
                  <a:pt x="312420" y="957947"/>
                </a:cubicBezTo>
                <a:cubicBezTo>
                  <a:pt x="243681" y="1007046"/>
                  <a:pt x="265421" y="984903"/>
                  <a:pt x="225334" y="1045032"/>
                </a:cubicBezTo>
                <a:cubicBezTo>
                  <a:pt x="216816" y="1087625"/>
                  <a:pt x="213042" y="1122097"/>
                  <a:pt x="196306" y="1161147"/>
                </a:cubicBezTo>
                <a:cubicBezTo>
                  <a:pt x="187783" y="1181034"/>
                  <a:pt x="182576" y="1203905"/>
                  <a:pt x="167277" y="1219204"/>
                </a:cubicBezTo>
                <a:cubicBezTo>
                  <a:pt x="142607" y="1243873"/>
                  <a:pt x="80191" y="1277261"/>
                  <a:pt x="80191" y="1277261"/>
                </a:cubicBezTo>
                <a:cubicBezTo>
                  <a:pt x="70082" y="1292425"/>
                  <a:pt x="32643" y="1340310"/>
                  <a:pt x="36649" y="1364347"/>
                </a:cubicBezTo>
                <a:cubicBezTo>
                  <a:pt x="39517" y="1381554"/>
                  <a:pt x="58592" y="1391950"/>
                  <a:pt x="65677" y="1407890"/>
                </a:cubicBezTo>
                <a:cubicBezTo>
                  <a:pt x="78104" y="1435851"/>
                  <a:pt x="94706" y="1494975"/>
                  <a:pt x="94706" y="1494975"/>
                </a:cubicBezTo>
                <a:cubicBezTo>
                  <a:pt x="74508" y="1777730"/>
                  <a:pt x="103243" y="1611659"/>
                  <a:pt x="51163" y="1785261"/>
                </a:cubicBezTo>
                <a:cubicBezTo>
                  <a:pt x="25457" y="1870949"/>
                  <a:pt x="50217" y="1816183"/>
                  <a:pt x="22134" y="1872347"/>
                </a:cubicBezTo>
                <a:lnTo>
                  <a:pt x="0" y="1963787"/>
                </a:lnTo>
              </a:path>
            </a:pathLst>
          </a:custGeom>
          <a:noFill/>
          <a:ln w="508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1" rIns="68580" bIns="34291" rtlCol="0" anchor="ctr"/>
          <a:lstStyle/>
          <a:p>
            <a:pPr algn="ctr"/>
            <a:endParaRPr lang="ru-RU" sz="1800"/>
          </a:p>
        </p:txBody>
      </p:sp>
      <p:sp>
        <p:nvSpPr>
          <p:cNvPr id="409" name="Полилиния 408"/>
          <p:cNvSpPr/>
          <p:nvPr/>
        </p:nvSpPr>
        <p:spPr>
          <a:xfrm>
            <a:off x="3374574" y="4353185"/>
            <a:ext cx="881743" cy="1136924"/>
          </a:xfrm>
          <a:custGeom>
            <a:avLst/>
            <a:gdLst>
              <a:gd name="connsiteX0" fmla="*/ 0 w 1175657"/>
              <a:gd name="connsiteY0" fmla="*/ 0 h 1190793"/>
              <a:gd name="connsiteX1" fmla="*/ 0 w 1175657"/>
              <a:gd name="connsiteY1" fmla="*/ 0 h 1190793"/>
              <a:gd name="connsiteX2" fmla="*/ 145142 w 1175657"/>
              <a:gd name="connsiteY2" fmla="*/ 275771 h 1190793"/>
              <a:gd name="connsiteX3" fmla="*/ 174171 w 1175657"/>
              <a:gd name="connsiteY3" fmla="*/ 566057 h 1190793"/>
              <a:gd name="connsiteX4" fmla="*/ 188685 w 1175657"/>
              <a:gd name="connsiteY4" fmla="*/ 653142 h 1190793"/>
              <a:gd name="connsiteX5" fmla="*/ 217714 w 1175657"/>
              <a:gd name="connsiteY5" fmla="*/ 696685 h 1190793"/>
              <a:gd name="connsiteX6" fmla="*/ 232228 w 1175657"/>
              <a:gd name="connsiteY6" fmla="*/ 740228 h 1190793"/>
              <a:gd name="connsiteX7" fmla="*/ 246742 w 1175657"/>
              <a:gd name="connsiteY7" fmla="*/ 798285 h 1190793"/>
              <a:gd name="connsiteX8" fmla="*/ 275771 w 1175657"/>
              <a:gd name="connsiteY8" fmla="*/ 856342 h 1190793"/>
              <a:gd name="connsiteX9" fmla="*/ 290285 w 1175657"/>
              <a:gd name="connsiteY9" fmla="*/ 899885 h 1190793"/>
              <a:gd name="connsiteX10" fmla="*/ 261257 w 1175657"/>
              <a:gd name="connsiteY10" fmla="*/ 1001485 h 1190793"/>
              <a:gd name="connsiteX11" fmla="*/ 232228 w 1175657"/>
              <a:gd name="connsiteY11" fmla="*/ 1059542 h 1190793"/>
              <a:gd name="connsiteX12" fmla="*/ 217714 w 1175657"/>
              <a:gd name="connsiteY12" fmla="*/ 1103085 h 1190793"/>
              <a:gd name="connsiteX13" fmla="*/ 232228 w 1175657"/>
              <a:gd name="connsiteY13" fmla="*/ 1190171 h 1190793"/>
              <a:gd name="connsiteX14" fmla="*/ 754742 w 1175657"/>
              <a:gd name="connsiteY14" fmla="*/ 1146628 h 1190793"/>
              <a:gd name="connsiteX15" fmla="*/ 798285 w 1175657"/>
              <a:gd name="connsiteY15" fmla="*/ 1132114 h 1190793"/>
              <a:gd name="connsiteX16" fmla="*/ 1001485 w 1175657"/>
              <a:gd name="connsiteY16" fmla="*/ 1161142 h 1190793"/>
              <a:gd name="connsiteX17" fmla="*/ 1045028 w 1175657"/>
              <a:gd name="connsiteY17" fmla="*/ 1175657 h 1190793"/>
              <a:gd name="connsiteX18" fmla="*/ 1161142 w 1175657"/>
              <a:gd name="connsiteY18" fmla="*/ 1175657 h 1190793"/>
              <a:gd name="connsiteX19" fmla="*/ 1175657 w 1175657"/>
              <a:gd name="connsiteY19" fmla="*/ 1175657 h 11907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1175657" h="1190793">
                <a:moveTo>
                  <a:pt x="0" y="0"/>
                </a:moveTo>
                <a:lnTo>
                  <a:pt x="0" y="0"/>
                </a:lnTo>
                <a:cubicBezTo>
                  <a:pt x="48381" y="91924"/>
                  <a:pt x="114593" y="176487"/>
                  <a:pt x="145142" y="275771"/>
                </a:cubicBezTo>
                <a:cubicBezTo>
                  <a:pt x="173740" y="368715"/>
                  <a:pt x="163024" y="469453"/>
                  <a:pt x="174171" y="566057"/>
                </a:cubicBezTo>
                <a:cubicBezTo>
                  <a:pt x="177544" y="595292"/>
                  <a:pt x="179379" y="625223"/>
                  <a:pt x="188685" y="653142"/>
                </a:cubicBezTo>
                <a:cubicBezTo>
                  <a:pt x="194201" y="669691"/>
                  <a:pt x="208038" y="682171"/>
                  <a:pt x="217714" y="696685"/>
                </a:cubicBezTo>
                <a:cubicBezTo>
                  <a:pt x="222552" y="711199"/>
                  <a:pt x="228025" y="725517"/>
                  <a:pt x="232228" y="740228"/>
                </a:cubicBezTo>
                <a:cubicBezTo>
                  <a:pt x="237708" y="759408"/>
                  <a:pt x="239738" y="779607"/>
                  <a:pt x="246742" y="798285"/>
                </a:cubicBezTo>
                <a:cubicBezTo>
                  <a:pt x="254339" y="818544"/>
                  <a:pt x="267248" y="836455"/>
                  <a:pt x="275771" y="856342"/>
                </a:cubicBezTo>
                <a:cubicBezTo>
                  <a:pt x="281798" y="870404"/>
                  <a:pt x="285447" y="885371"/>
                  <a:pt x="290285" y="899885"/>
                </a:cubicBezTo>
                <a:cubicBezTo>
                  <a:pt x="280609" y="933752"/>
                  <a:pt x="273294" y="968384"/>
                  <a:pt x="261257" y="1001485"/>
                </a:cubicBezTo>
                <a:cubicBezTo>
                  <a:pt x="253863" y="1021819"/>
                  <a:pt x="240751" y="1039655"/>
                  <a:pt x="232228" y="1059542"/>
                </a:cubicBezTo>
                <a:cubicBezTo>
                  <a:pt x="226201" y="1073604"/>
                  <a:pt x="222552" y="1088571"/>
                  <a:pt x="217714" y="1103085"/>
                </a:cubicBezTo>
                <a:cubicBezTo>
                  <a:pt x="222552" y="1132114"/>
                  <a:pt x="203117" y="1185858"/>
                  <a:pt x="232228" y="1190171"/>
                </a:cubicBezTo>
                <a:cubicBezTo>
                  <a:pt x="271827" y="1196037"/>
                  <a:pt x="632922" y="1158810"/>
                  <a:pt x="754742" y="1146628"/>
                </a:cubicBezTo>
                <a:cubicBezTo>
                  <a:pt x="769256" y="1141790"/>
                  <a:pt x="782986" y="1132114"/>
                  <a:pt x="798285" y="1132114"/>
                </a:cubicBezTo>
                <a:cubicBezTo>
                  <a:pt x="843441" y="1132114"/>
                  <a:pt x="947889" y="1147743"/>
                  <a:pt x="1001485" y="1161142"/>
                </a:cubicBezTo>
                <a:cubicBezTo>
                  <a:pt x="1016328" y="1164853"/>
                  <a:pt x="1029791" y="1174272"/>
                  <a:pt x="1045028" y="1175657"/>
                </a:cubicBezTo>
                <a:cubicBezTo>
                  <a:pt x="1083574" y="1179161"/>
                  <a:pt x="1122437" y="1175657"/>
                  <a:pt x="1161142" y="1175657"/>
                </a:cubicBezTo>
                <a:lnTo>
                  <a:pt x="1175657" y="1175657"/>
                </a:lnTo>
              </a:path>
            </a:pathLst>
          </a:custGeom>
          <a:noFill/>
          <a:ln w="508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1" rIns="68580" bIns="34291" rtlCol="0" anchor="ctr"/>
          <a:lstStyle/>
          <a:p>
            <a:pPr algn="ctr"/>
            <a:endParaRPr lang="ru-RU" sz="1800"/>
          </a:p>
        </p:txBody>
      </p:sp>
      <p:sp>
        <p:nvSpPr>
          <p:cNvPr id="410" name="Полилиния 409"/>
          <p:cNvSpPr/>
          <p:nvPr/>
        </p:nvSpPr>
        <p:spPr>
          <a:xfrm>
            <a:off x="939571" y="3937451"/>
            <a:ext cx="1075452" cy="1164110"/>
          </a:xfrm>
          <a:custGeom>
            <a:avLst/>
            <a:gdLst>
              <a:gd name="connsiteX0" fmla="*/ 0 w 553097"/>
              <a:gd name="connsiteY0" fmla="*/ 1335314 h 1335314"/>
              <a:gd name="connsiteX1" fmla="*/ 0 w 553097"/>
              <a:gd name="connsiteY1" fmla="*/ 1335314 h 1335314"/>
              <a:gd name="connsiteX2" fmla="*/ 203200 w 553097"/>
              <a:gd name="connsiteY2" fmla="*/ 1219200 h 1335314"/>
              <a:gd name="connsiteX3" fmla="*/ 232229 w 553097"/>
              <a:gd name="connsiteY3" fmla="*/ 1132114 h 1335314"/>
              <a:gd name="connsiteX4" fmla="*/ 246743 w 553097"/>
              <a:gd name="connsiteY4" fmla="*/ 1045029 h 1335314"/>
              <a:gd name="connsiteX5" fmla="*/ 246743 w 553097"/>
              <a:gd name="connsiteY5" fmla="*/ 566057 h 1335314"/>
              <a:gd name="connsiteX6" fmla="*/ 290286 w 553097"/>
              <a:gd name="connsiteY6" fmla="*/ 522514 h 1335314"/>
              <a:gd name="connsiteX7" fmla="*/ 377371 w 553097"/>
              <a:gd name="connsiteY7" fmla="*/ 478971 h 1335314"/>
              <a:gd name="connsiteX8" fmla="*/ 464457 w 553097"/>
              <a:gd name="connsiteY8" fmla="*/ 435429 h 1335314"/>
              <a:gd name="connsiteX9" fmla="*/ 551543 w 553097"/>
              <a:gd name="connsiteY9" fmla="*/ 362857 h 1335314"/>
              <a:gd name="connsiteX10" fmla="*/ 537029 w 553097"/>
              <a:gd name="connsiteY10" fmla="*/ 319314 h 1335314"/>
              <a:gd name="connsiteX11" fmla="*/ 449943 w 553097"/>
              <a:gd name="connsiteY11" fmla="*/ 290286 h 1335314"/>
              <a:gd name="connsiteX12" fmla="*/ 406400 w 553097"/>
              <a:gd name="connsiteY12" fmla="*/ 261257 h 1335314"/>
              <a:gd name="connsiteX13" fmla="*/ 348343 w 553097"/>
              <a:gd name="connsiteY13" fmla="*/ 246743 h 1335314"/>
              <a:gd name="connsiteX14" fmla="*/ 290286 w 553097"/>
              <a:gd name="connsiteY14" fmla="*/ 188686 h 1335314"/>
              <a:gd name="connsiteX15" fmla="*/ 232229 w 553097"/>
              <a:gd name="connsiteY15" fmla="*/ 101600 h 1335314"/>
              <a:gd name="connsiteX16" fmla="*/ 188686 w 553097"/>
              <a:gd name="connsiteY16" fmla="*/ 0 h 1335314"/>
              <a:gd name="connsiteX17" fmla="*/ 188686 w 553097"/>
              <a:gd name="connsiteY17" fmla="*/ 0 h 1335314"/>
              <a:gd name="connsiteX0" fmla="*/ 798285 w 1351382"/>
              <a:gd name="connsiteY0" fmla="*/ 1335314 h 1335314"/>
              <a:gd name="connsiteX1" fmla="*/ 0 w 1351382"/>
              <a:gd name="connsiteY1" fmla="*/ 1146628 h 1335314"/>
              <a:gd name="connsiteX2" fmla="*/ 1001485 w 1351382"/>
              <a:gd name="connsiteY2" fmla="*/ 1219200 h 1335314"/>
              <a:gd name="connsiteX3" fmla="*/ 1030514 w 1351382"/>
              <a:gd name="connsiteY3" fmla="*/ 1132114 h 1335314"/>
              <a:gd name="connsiteX4" fmla="*/ 1045028 w 1351382"/>
              <a:gd name="connsiteY4" fmla="*/ 1045029 h 1335314"/>
              <a:gd name="connsiteX5" fmla="*/ 1045028 w 1351382"/>
              <a:gd name="connsiteY5" fmla="*/ 566057 h 1335314"/>
              <a:gd name="connsiteX6" fmla="*/ 1088571 w 1351382"/>
              <a:gd name="connsiteY6" fmla="*/ 522514 h 1335314"/>
              <a:gd name="connsiteX7" fmla="*/ 1175656 w 1351382"/>
              <a:gd name="connsiteY7" fmla="*/ 478971 h 1335314"/>
              <a:gd name="connsiteX8" fmla="*/ 1262742 w 1351382"/>
              <a:gd name="connsiteY8" fmla="*/ 435429 h 1335314"/>
              <a:gd name="connsiteX9" fmla="*/ 1349828 w 1351382"/>
              <a:gd name="connsiteY9" fmla="*/ 362857 h 1335314"/>
              <a:gd name="connsiteX10" fmla="*/ 1335314 w 1351382"/>
              <a:gd name="connsiteY10" fmla="*/ 319314 h 1335314"/>
              <a:gd name="connsiteX11" fmla="*/ 1248228 w 1351382"/>
              <a:gd name="connsiteY11" fmla="*/ 290286 h 1335314"/>
              <a:gd name="connsiteX12" fmla="*/ 1204685 w 1351382"/>
              <a:gd name="connsiteY12" fmla="*/ 261257 h 1335314"/>
              <a:gd name="connsiteX13" fmla="*/ 1146628 w 1351382"/>
              <a:gd name="connsiteY13" fmla="*/ 246743 h 1335314"/>
              <a:gd name="connsiteX14" fmla="*/ 1088571 w 1351382"/>
              <a:gd name="connsiteY14" fmla="*/ 188686 h 1335314"/>
              <a:gd name="connsiteX15" fmla="*/ 1030514 w 1351382"/>
              <a:gd name="connsiteY15" fmla="*/ 101600 h 1335314"/>
              <a:gd name="connsiteX16" fmla="*/ 986971 w 1351382"/>
              <a:gd name="connsiteY16" fmla="*/ 0 h 1335314"/>
              <a:gd name="connsiteX17" fmla="*/ 986971 w 1351382"/>
              <a:gd name="connsiteY17" fmla="*/ 0 h 1335314"/>
              <a:gd name="connsiteX0" fmla="*/ 52164 w 1433936"/>
              <a:gd name="connsiteY0" fmla="*/ 1154339 h 1219266"/>
              <a:gd name="connsiteX1" fmla="*/ 82554 w 1433936"/>
              <a:gd name="connsiteY1" fmla="*/ 1146628 h 1219266"/>
              <a:gd name="connsiteX2" fmla="*/ 1084039 w 1433936"/>
              <a:gd name="connsiteY2" fmla="*/ 1219200 h 1219266"/>
              <a:gd name="connsiteX3" fmla="*/ 1113068 w 1433936"/>
              <a:gd name="connsiteY3" fmla="*/ 1132114 h 1219266"/>
              <a:gd name="connsiteX4" fmla="*/ 1127582 w 1433936"/>
              <a:gd name="connsiteY4" fmla="*/ 1045029 h 1219266"/>
              <a:gd name="connsiteX5" fmla="*/ 1127582 w 1433936"/>
              <a:gd name="connsiteY5" fmla="*/ 566057 h 1219266"/>
              <a:gd name="connsiteX6" fmla="*/ 1171125 w 1433936"/>
              <a:gd name="connsiteY6" fmla="*/ 522514 h 1219266"/>
              <a:gd name="connsiteX7" fmla="*/ 1258210 w 1433936"/>
              <a:gd name="connsiteY7" fmla="*/ 478971 h 1219266"/>
              <a:gd name="connsiteX8" fmla="*/ 1345296 w 1433936"/>
              <a:gd name="connsiteY8" fmla="*/ 435429 h 1219266"/>
              <a:gd name="connsiteX9" fmla="*/ 1432382 w 1433936"/>
              <a:gd name="connsiteY9" fmla="*/ 362857 h 1219266"/>
              <a:gd name="connsiteX10" fmla="*/ 1417868 w 1433936"/>
              <a:gd name="connsiteY10" fmla="*/ 319314 h 1219266"/>
              <a:gd name="connsiteX11" fmla="*/ 1330782 w 1433936"/>
              <a:gd name="connsiteY11" fmla="*/ 290286 h 1219266"/>
              <a:gd name="connsiteX12" fmla="*/ 1287239 w 1433936"/>
              <a:gd name="connsiteY12" fmla="*/ 261257 h 1219266"/>
              <a:gd name="connsiteX13" fmla="*/ 1229182 w 1433936"/>
              <a:gd name="connsiteY13" fmla="*/ 246743 h 1219266"/>
              <a:gd name="connsiteX14" fmla="*/ 1171125 w 1433936"/>
              <a:gd name="connsiteY14" fmla="*/ 188686 h 1219266"/>
              <a:gd name="connsiteX15" fmla="*/ 1113068 w 1433936"/>
              <a:gd name="connsiteY15" fmla="*/ 101600 h 1219266"/>
              <a:gd name="connsiteX16" fmla="*/ 1069525 w 1433936"/>
              <a:gd name="connsiteY16" fmla="*/ 0 h 1219266"/>
              <a:gd name="connsiteX17" fmla="*/ 1069525 w 1433936"/>
              <a:gd name="connsiteY17" fmla="*/ 0 h 12192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1433936" h="1219266">
                <a:moveTo>
                  <a:pt x="52164" y="1154339"/>
                </a:moveTo>
                <a:cubicBezTo>
                  <a:pt x="62294" y="1151769"/>
                  <a:pt x="-89425" y="1135818"/>
                  <a:pt x="82554" y="1146628"/>
                </a:cubicBezTo>
                <a:cubicBezTo>
                  <a:pt x="254533" y="1157438"/>
                  <a:pt x="912287" y="1221619"/>
                  <a:pt x="1084039" y="1219200"/>
                </a:cubicBezTo>
                <a:cubicBezTo>
                  <a:pt x="1255791" y="1216781"/>
                  <a:pt x="1113068" y="1132114"/>
                  <a:pt x="1113068" y="1132114"/>
                </a:cubicBezTo>
                <a:cubicBezTo>
                  <a:pt x="1117906" y="1103086"/>
                  <a:pt x="1127582" y="1074458"/>
                  <a:pt x="1127582" y="1045029"/>
                </a:cubicBezTo>
                <a:cubicBezTo>
                  <a:pt x="1127582" y="865155"/>
                  <a:pt x="1089978" y="744677"/>
                  <a:pt x="1127582" y="566057"/>
                </a:cubicBezTo>
                <a:cubicBezTo>
                  <a:pt x="1131811" y="545971"/>
                  <a:pt x="1155356" y="535655"/>
                  <a:pt x="1171125" y="522514"/>
                </a:cubicBezTo>
                <a:cubicBezTo>
                  <a:pt x="1233514" y="470524"/>
                  <a:pt x="1192755" y="511699"/>
                  <a:pt x="1258210" y="478971"/>
                </a:cubicBezTo>
                <a:cubicBezTo>
                  <a:pt x="1370744" y="422703"/>
                  <a:pt x="1235859" y="471907"/>
                  <a:pt x="1345296" y="435429"/>
                </a:cubicBezTo>
                <a:cubicBezTo>
                  <a:pt x="1365215" y="422150"/>
                  <a:pt x="1424399" y="386804"/>
                  <a:pt x="1432382" y="362857"/>
                </a:cubicBezTo>
                <a:cubicBezTo>
                  <a:pt x="1437220" y="348343"/>
                  <a:pt x="1430318" y="328207"/>
                  <a:pt x="1417868" y="319314"/>
                </a:cubicBezTo>
                <a:cubicBezTo>
                  <a:pt x="1392969" y="301529"/>
                  <a:pt x="1330782" y="290286"/>
                  <a:pt x="1330782" y="290286"/>
                </a:cubicBezTo>
                <a:cubicBezTo>
                  <a:pt x="1316268" y="280610"/>
                  <a:pt x="1303273" y="268129"/>
                  <a:pt x="1287239" y="261257"/>
                </a:cubicBezTo>
                <a:cubicBezTo>
                  <a:pt x="1268904" y="253399"/>
                  <a:pt x="1246098" y="257315"/>
                  <a:pt x="1229182" y="246743"/>
                </a:cubicBezTo>
                <a:cubicBezTo>
                  <a:pt x="1205974" y="232238"/>
                  <a:pt x="1188222" y="210057"/>
                  <a:pt x="1171125" y="188686"/>
                </a:cubicBezTo>
                <a:cubicBezTo>
                  <a:pt x="1149331" y="161443"/>
                  <a:pt x="1124101" y="134698"/>
                  <a:pt x="1113068" y="101600"/>
                </a:cubicBezTo>
                <a:cubicBezTo>
                  <a:pt x="1081875" y="8023"/>
                  <a:pt x="1105676" y="36151"/>
                  <a:pt x="1069525" y="0"/>
                </a:cubicBezTo>
                <a:lnTo>
                  <a:pt x="1069525" y="0"/>
                </a:lnTo>
              </a:path>
            </a:pathLst>
          </a:custGeom>
          <a:noFill/>
          <a:ln w="508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1" rIns="68580" bIns="34291" rtlCol="0" anchor="ctr"/>
          <a:lstStyle/>
          <a:p>
            <a:pPr algn="ctr"/>
            <a:endParaRPr lang="ru-RU" sz="1800"/>
          </a:p>
        </p:txBody>
      </p:sp>
      <p:sp>
        <p:nvSpPr>
          <p:cNvPr id="411" name="Полилиния 410"/>
          <p:cNvSpPr/>
          <p:nvPr/>
        </p:nvSpPr>
        <p:spPr>
          <a:xfrm>
            <a:off x="1744096" y="5058806"/>
            <a:ext cx="1793763" cy="541570"/>
          </a:xfrm>
          <a:custGeom>
            <a:avLst/>
            <a:gdLst>
              <a:gd name="connsiteX0" fmla="*/ 0 w 2496457"/>
              <a:gd name="connsiteY0" fmla="*/ 391886 h 725714"/>
              <a:gd name="connsiteX1" fmla="*/ 0 w 2496457"/>
              <a:gd name="connsiteY1" fmla="*/ 391886 h 725714"/>
              <a:gd name="connsiteX2" fmla="*/ 537028 w 2496457"/>
              <a:gd name="connsiteY2" fmla="*/ 478971 h 725714"/>
              <a:gd name="connsiteX3" fmla="*/ 667657 w 2496457"/>
              <a:gd name="connsiteY3" fmla="*/ 537029 h 725714"/>
              <a:gd name="connsiteX4" fmla="*/ 783771 w 2496457"/>
              <a:gd name="connsiteY4" fmla="*/ 566057 h 725714"/>
              <a:gd name="connsiteX5" fmla="*/ 1132114 w 2496457"/>
              <a:gd name="connsiteY5" fmla="*/ 551543 h 725714"/>
              <a:gd name="connsiteX6" fmla="*/ 1233714 w 2496457"/>
              <a:gd name="connsiteY6" fmla="*/ 508000 h 725714"/>
              <a:gd name="connsiteX7" fmla="*/ 1277257 w 2496457"/>
              <a:gd name="connsiteY7" fmla="*/ 493486 h 725714"/>
              <a:gd name="connsiteX8" fmla="*/ 1277257 w 2496457"/>
              <a:gd name="connsiteY8" fmla="*/ 290286 h 725714"/>
              <a:gd name="connsiteX9" fmla="*/ 1248228 w 2496457"/>
              <a:gd name="connsiteY9" fmla="*/ 203200 h 725714"/>
              <a:gd name="connsiteX10" fmla="*/ 1262743 w 2496457"/>
              <a:gd name="connsiteY10" fmla="*/ 58057 h 725714"/>
              <a:gd name="connsiteX11" fmla="*/ 1320800 w 2496457"/>
              <a:gd name="connsiteY11" fmla="*/ 29029 h 725714"/>
              <a:gd name="connsiteX12" fmla="*/ 1436914 w 2496457"/>
              <a:gd name="connsiteY12" fmla="*/ 0 h 725714"/>
              <a:gd name="connsiteX13" fmla="*/ 1567543 w 2496457"/>
              <a:gd name="connsiteY13" fmla="*/ 43543 h 725714"/>
              <a:gd name="connsiteX14" fmla="*/ 1596571 w 2496457"/>
              <a:gd name="connsiteY14" fmla="*/ 159657 h 725714"/>
              <a:gd name="connsiteX15" fmla="*/ 1611085 w 2496457"/>
              <a:gd name="connsiteY15" fmla="*/ 203200 h 725714"/>
              <a:gd name="connsiteX16" fmla="*/ 1640114 w 2496457"/>
              <a:gd name="connsiteY16" fmla="*/ 246743 h 725714"/>
              <a:gd name="connsiteX17" fmla="*/ 1727200 w 2496457"/>
              <a:gd name="connsiteY17" fmla="*/ 275771 h 725714"/>
              <a:gd name="connsiteX18" fmla="*/ 1770743 w 2496457"/>
              <a:gd name="connsiteY18" fmla="*/ 319314 h 725714"/>
              <a:gd name="connsiteX19" fmla="*/ 1828800 w 2496457"/>
              <a:gd name="connsiteY19" fmla="*/ 406400 h 725714"/>
              <a:gd name="connsiteX20" fmla="*/ 1857828 w 2496457"/>
              <a:gd name="connsiteY20" fmla="*/ 493486 h 725714"/>
              <a:gd name="connsiteX21" fmla="*/ 1872343 w 2496457"/>
              <a:gd name="connsiteY21" fmla="*/ 638629 h 725714"/>
              <a:gd name="connsiteX22" fmla="*/ 1959428 w 2496457"/>
              <a:gd name="connsiteY22" fmla="*/ 725714 h 725714"/>
              <a:gd name="connsiteX23" fmla="*/ 2206171 w 2496457"/>
              <a:gd name="connsiteY23" fmla="*/ 711200 h 725714"/>
              <a:gd name="connsiteX24" fmla="*/ 2307771 w 2496457"/>
              <a:gd name="connsiteY24" fmla="*/ 682171 h 725714"/>
              <a:gd name="connsiteX25" fmla="*/ 2365828 w 2496457"/>
              <a:gd name="connsiteY25" fmla="*/ 595086 h 725714"/>
              <a:gd name="connsiteX26" fmla="*/ 2438400 w 2496457"/>
              <a:gd name="connsiteY26" fmla="*/ 580571 h 725714"/>
              <a:gd name="connsiteX27" fmla="*/ 2496457 w 2496457"/>
              <a:gd name="connsiteY27" fmla="*/ 566057 h 725714"/>
              <a:gd name="connsiteX28" fmla="*/ 2496457 w 2496457"/>
              <a:gd name="connsiteY28" fmla="*/ 566057 h 725714"/>
              <a:gd name="connsiteX0" fmla="*/ 0 w 2496457"/>
              <a:gd name="connsiteY0" fmla="*/ 391886 h 725714"/>
              <a:gd name="connsiteX1" fmla="*/ 276225 w 2496457"/>
              <a:gd name="connsiteY1" fmla="*/ 191861 h 725714"/>
              <a:gd name="connsiteX2" fmla="*/ 537028 w 2496457"/>
              <a:gd name="connsiteY2" fmla="*/ 478971 h 725714"/>
              <a:gd name="connsiteX3" fmla="*/ 667657 w 2496457"/>
              <a:gd name="connsiteY3" fmla="*/ 537029 h 725714"/>
              <a:gd name="connsiteX4" fmla="*/ 783771 w 2496457"/>
              <a:gd name="connsiteY4" fmla="*/ 566057 h 725714"/>
              <a:gd name="connsiteX5" fmla="*/ 1132114 w 2496457"/>
              <a:gd name="connsiteY5" fmla="*/ 551543 h 725714"/>
              <a:gd name="connsiteX6" fmla="*/ 1233714 w 2496457"/>
              <a:gd name="connsiteY6" fmla="*/ 508000 h 725714"/>
              <a:gd name="connsiteX7" fmla="*/ 1277257 w 2496457"/>
              <a:gd name="connsiteY7" fmla="*/ 493486 h 725714"/>
              <a:gd name="connsiteX8" fmla="*/ 1277257 w 2496457"/>
              <a:gd name="connsiteY8" fmla="*/ 290286 h 725714"/>
              <a:gd name="connsiteX9" fmla="*/ 1248228 w 2496457"/>
              <a:gd name="connsiteY9" fmla="*/ 203200 h 725714"/>
              <a:gd name="connsiteX10" fmla="*/ 1262743 w 2496457"/>
              <a:gd name="connsiteY10" fmla="*/ 58057 h 725714"/>
              <a:gd name="connsiteX11" fmla="*/ 1320800 w 2496457"/>
              <a:gd name="connsiteY11" fmla="*/ 29029 h 725714"/>
              <a:gd name="connsiteX12" fmla="*/ 1436914 w 2496457"/>
              <a:gd name="connsiteY12" fmla="*/ 0 h 725714"/>
              <a:gd name="connsiteX13" fmla="*/ 1567543 w 2496457"/>
              <a:gd name="connsiteY13" fmla="*/ 43543 h 725714"/>
              <a:gd name="connsiteX14" fmla="*/ 1596571 w 2496457"/>
              <a:gd name="connsiteY14" fmla="*/ 159657 h 725714"/>
              <a:gd name="connsiteX15" fmla="*/ 1611085 w 2496457"/>
              <a:gd name="connsiteY15" fmla="*/ 203200 h 725714"/>
              <a:gd name="connsiteX16" fmla="*/ 1640114 w 2496457"/>
              <a:gd name="connsiteY16" fmla="*/ 246743 h 725714"/>
              <a:gd name="connsiteX17" fmla="*/ 1727200 w 2496457"/>
              <a:gd name="connsiteY17" fmla="*/ 275771 h 725714"/>
              <a:gd name="connsiteX18" fmla="*/ 1770743 w 2496457"/>
              <a:gd name="connsiteY18" fmla="*/ 319314 h 725714"/>
              <a:gd name="connsiteX19" fmla="*/ 1828800 w 2496457"/>
              <a:gd name="connsiteY19" fmla="*/ 406400 h 725714"/>
              <a:gd name="connsiteX20" fmla="*/ 1857828 w 2496457"/>
              <a:gd name="connsiteY20" fmla="*/ 493486 h 725714"/>
              <a:gd name="connsiteX21" fmla="*/ 1872343 w 2496457"/>
              <a:gd name="connsiteY21" fmla="*/ 638629 h 725714"/>
              <a:gd name="connsiteX22" fmla="*/ 1959428 w 2496457"/>
              <a:gd name="connsiteY22" fmla="*/ 725714 h 725714"/>
              <a:gd name="connsiteX23" fmla="*/ 2206171 w 2496457"/>
              <a:gd name="connsiteY23" fmla="*/ 711200 h 725714"/>
              <a:gd name="connsiteX24" fmla="*/ 2307771 w 2496457"/>
              <a:gd name="connsiteY24" fmla="*/ 682171 h 725714"/>
              <a:gd name="connsiteX25" fmla="*/ 2365828 w 2496457"/>
              <a:gd name="connsiteY25" fmla="*/ 595086 h 725714"/>
              <a:gd name="connsiteX26" fmla="*/ 2438400 w 2496457"/>
              <a:gd name="connsiteY26" fmla="*/ 580571 h 725714"/>
              <a:gd name="connsiteX27" fmla="*/ 2496457 w 2496457"/>
              <a:gd name="connsiteY27" fmla="*/ 566057 h 725714"/>
              <a:gd name="connsiteX28" fmla="*/ 2496457 w 2496457"/>
              <a:gd name="connsiteY28" fmla="*/ 566057 h 725714"/>
              <a:gd name="connsiteX0" fmla="*/ 0 w 2391682"/>
              <a:gd name="connsiteY0" fmla="*/ 191861 h 725714"/>
              <a:gd name="connsiteX1" fmla="*/ 171450 w 2391682"/>
              <a:gd name="connsiteY1" fmla="*/ 191861 h 725714"/>
              <a:gd name="connsiteX2" fmla="*/ 432253 w 2391682"/>
              <a:gd name="connsiteY2" fmla="*/ 478971 h 725714"/>
              <a:gd name="connsiteX3" fmla="*/ 562882 w 2391682"/>
              <a:gd name="connsiteY3" fmla="*/ 537029 h 725714"/>
              <a:gd name="connsiteX4" fmla="*/ 678996 w 2391682"/>
              <a:gd name="connsiteY4" fmla="*/ 566057 h 725714"/>
              <a:gd name="connsiteX5" fmla="*/ 1027339 w 2391682"/>
              <a:gd name="connsiteY5" fmla="*/ 551543 h 725714"/>
              <a:gd name="connsiteX6" fmla="*/ 1128939 w 2391682"/>
              <a:gd name="connsiteY6" fmla="*/ 508000 h 725714"/>
              <a:gd name="connsiteX7" fmla="*/ 1172482 w 2391682"/>
              <a:gd name="connsiteY7" fmla="*/ 493486 h 725714"/>
              <a:gd name="connsiteX8" fmla="*/ 1172482 w 2391682"/>
              <a:gd name="connsiteY8" fmla="*/ 290286 h 725714"/>
              <a:gd name="connsiteX9" fmla="*/ 1143453 w 2391682"/>
              <a:gd name="connsiteY9" fmla="*/ 203200 h 725714"/>
              <a:gd name="connsiteX10" fmla="*/ 1157968 w 2391682"/>
              <a:gd name="connsiteY10" fmla="*/ 58057 h 725714"/>
              <a:gd name="connsiteX11" fmla="*/ 1216025 w 2391682"/>
              <a:gd name="connsiteY11" fmla="*/ 29029 h 725714"/>
              <a:gd name="connsiteX12" fmla="*/ 1332139 w 2391682"/>
              <a:gd name="connsiteY12" fmla="*/ 0 h 725714"/>
              <a:gd name="connsiteX13" fmla="*/ 1462768 w 2391682"/>
              <a:gd name="connsiteY13" fmla="*/ 43543 h 725714"/>
              <a:gd name="connsiteX14" fmla="*/ 1491796 w 2391682"/>
              <a:gd name="connsiteY14" fmla="*/ 159657 h 725714"/>
              <a:gd name="connsiteX15" fmla="*/ 1506310 w 2391682"/>
              <a:gd name="connsiteY15" fmla="*/ 203200 h 725714"/>
              <a:gd name="connsiteX16" fmla="*/ 1535339 w 2391682"/>
              <a:gd name="connsiteY16" fmla="*/ 246743 h 725714"/>
              <a:gd name="connsiteX17" fmla="*/ 1622425 w 2391682"/>
              <a:gd name="connsiteY17" fmla="*/ 275771 h 725714"/>
              <a:gd name="connsiteX18" fmla="*/ 1665968 w 2391682"/>
              <a:gd name="connsiteY18" fmla="*/ 319314 h 725714"/>
              <a:gd name="connsiteX19" fmla="*/ 1724025 w 2391682"/>
              <a:gd name="connsiteY19" fmla="*/ 406400 h 725714"/>
              <a:gd name="connsiteX20" fmla="*/ 1753053 w 2391682"/>
              <a:gd name="connsiteY20" fmla="*/ 493486 h 725714"/>
              <a:gd name="connsiteX21" fmla="*/ 1767568 w 2391682"/>
              <a:gd name="connsiteY21" fmla="*/ 638629 h 725714"/>
              <a:gd name="connsiteX22" fmla="*/ 1854653 w 2391682"/>
              <a:gd name="connsiteY22" fmla="*/ 725714 h 725714"/>
              <a:gd name="connsiteX23" fmla="*/ 2101396 w 2391682"/>
              <a:gd name="connsiteY23" fmla="*/ 711200 h 725714"/>
              <a:gd name="connsiteX24" fmla="*/ 2202996 w 2391682"/>
              <a:gd name="connsiteY24" fmla="*/ 682171 h 725714"/>
              <a:gd name="connsiteX25" fmla="*/ 2261053 w 2391682"/>
              <a:gd name="connsiteY25" fmla="*/ 595086 h 725714"/>
              <a:gd name="connsiteX26" fmla="*/ 2333625 w 2391682"/>
              <a:gd name="connsiteY26" fmla="*/ 580571 h 725714"/>
              <a:gd name="connsiteX27" fmla="*/ 2391682 w 2391682"/>
              <a:gd name="connsiteY27" fmla="*/ 566057 h 725714"/>
              <a:gd name="connsiteX28" fmla="*/ 2391682 w 2391682"/>
              <a:gd name="connsiteY28" fmla="*/ 566057 h 725714"/>
              <a:gd name="connsiteX0" fmla="*/ 0 w 2391682"/>
              <a:gd name="connsiteY0" fmla="*/ 191861 h 725714"/>
              <a:gd name="connsiteX1" fmla="*/ 171450 w 2391682"/>
              <a:gd name="connsiteY1" fmla="*/ 191861 h 725714"/>
              <a:gd name="connsiteX2" fmla="*/ 432253 w 2391682"/>
              <a:gd name="connsiteY2" fmla="*/ 478971 h 725714"/>
              <a:gd name="connsiteX3" fmla="*/ 562882 w 2391682"/>
              <a:gd name="connsiteY3" fmla="*/ 537029 h 725714"/>
              <a:gd name="connsiteX4" fmla="*/ 678996 w 2391682"/>
              <a:gd name="connsiteY4" fmla="*/ 566057 h 725714"/>
              <a:gd name="connsiteX5" fmla="*/ 1027339 w 2391682"/>
              <a:gd name="connsiteY5" fmla="*/ 551543 h 725714"/>
              <a:gd name="connsiteX6" fmla="*/ 1128939 w 2391682"/>
              <a:gd name="connsiteY6" fmla="*/ 508000 h 725714"/>
              <a:gd name="connsiteX7" fmla="*/ 1172482 w 2391682"/>
              <a:gd name="connsiteY7" fmla="*/ 493486 h 725714"/>
              <a:gd name="connsiteX8" fmla="*/ 1172482 w 2391682"/>
              <a:gd name="connsiteY8" fmla="*/ 290286 h 725714"/>
              <a:gd name="connsiteX9" fmla="*/ 1152978 w 2391682"/>
              <a:gd name="connsiteY9" fmla="*/ 231775 h 725714"/>
              <a:gd name="connsiteX10" fmla="*/ 1157968 w 2391682"/>
              <a:gd name="connsiteY10" fmla="*/ 58057 h 725714"/>
              <a:gd name="connsiteX11" fmla="*/ 1216025 w 2391682"/>
              <a:gd name="connsiteY11" fmla="*/ 29029 h 725714"/>
              <a:gd name="connsiteX12" fmla="*/ 1332139 w 2391682"/>
              <a:gd name="connsiteY12" fmla="*/ 0 h 725714"/>
              <a:gd name="connsiteX13" fmla="*/ 1462768 w 2391682"/>
              <a:gd name="connsiteY13" fmla="*/ 43543 h 725714"/>
              <a:gd name="connsiteX14" fmla="*/ 1491796 w 2391682"/>
              <a:gd name="connsiteY14" fmla="*/ 159657 h 725714"/>
              <a:gd name="connsiteX15" fmla="*/ 1506310 w 2391682"/>
              <a:gd name="connsiteY15" fmla="*/ 203200 h 725714"/>
              <a:gd name="connsiteX16" fmla="*/ 1535339 w 2391682"/>
              <a:gd name="connsiteY16" fmla="*/ 246743 h 725714"/>
              <a:gd name="connsiteX17" fmla="*/ 1622425 w 2391682"/>
              <a:gd name="connsiteY17" fmla="*/ 275771 h 725714"/>
              <a:gd name="connsiteX18" fmla="*/ 1665968 w 2391682"/>
              <a:gd name="connsiteY18" fmla="*/ 319314 h 725714"/>
              <a:gd name="connsiteX19" fmla="*/ 1724025 w 2391682"/>
              <a:gd name="connsiteY19" fmla="*/ 406400 h 725714"/>
              <a:gd name="connsiteX20" fmla="*/ 1753053 w 2391682"/>
              <a:gd name="connsiteY20" fmla="*/ 493486 h 725714"/>
              <a:gd name="connsiteX21" fmla="*/ 1767568 w 2391682"/>
              <a:gd name="connsiteY21" fmla="*/ 638629 h 725714"/>
              <a:gd name="connsiteX22" fmla="*/ 1854653 w 2391682"/>
              <a:gd name="connsiteY22" fmla="*/ 725714 h 725714"/>
              <a:gd name="connsiteX23" fmla="*/ 2101396 w 2391682"/>
              <a:gd name="connsiteY23" fmla="*/ 711200 h 725714"/>
              <a:gd name="connsiteX24" fmla="*/ 2202996 w 2391682"/>
              <a:gd name="connsiteY24" fmla="*/ 682171 h 725714"/>
              <a:gd name="connsiteX25" fmla="*/ 2261053 w 2391682"/>
              <a:gd name="connsiteY25" fmla="*/ 595086 h 725714"/>
              <a:gd name="connsiteX26" fmla="*/ 2333625 w 2391682"/>
              <a:gd name="connsiteY26" fmla="*/ 580571 h 725714"/>
              <a:gd name="connsiteX27" fmla="*/ 2391682 w 2391682"/>
              <a:gd name="connsiteY27" fmla="*/ 566057 h 725714"/>
              <a:gd name="connsiteX28" fmla="*/ 2391682 w 2391682"/>
              <a:gd name="connsiteY28" fmla="*/ 566057 h 725714"/>
              <a:gd name="connsiteX0" fmla="*/ 0 w 2391682"/>
              <a:gd name="connsiteY0" fmla="*/ 204015 h 737868"/>
              <a:gd name="connsiteX1" fmla="*/ 171450 w 2391682"/>
              <a:gd name="connsiteY1" fmla="*/ 204015 h 737868"/>
              <a:gd name="connsiteX2" fmla="*/ 432253 w 2391682"/>
              <a:gd name="connsiteY2" fmla="*/ 491125 h 737868"/>
              <a:gd name="connsiteX3" fmla="*/ 562882 w 2391682"/>
              <a:gd name="connsiteY3" fmla="*/ 549183 h 737868"/>
              <a:gd name="connsiteX4" fmla="*/ 678996 w 2391682"/>
              <a:gd name="connsiteY4" fmla="*/ 578211 h 737868"/>
              <a:gd name="connsiteX5" fmla="*/ 1027339 w 2391682"/>
              <a:gd name="connsiteY5" fmla="*/ 563697 h 737868"/>
              <a:gd name="connsiteX6" fmla="*/ 1128939 w 2391682"/>
              <a:gd name="connsiteY6" fmla="*/ 520154 h 737868"/>
              <a:gd name="connsiteX7" fmla="*/ 1172482 w 2391682"/>
              <a:gd name="connsiteY7" fmla="*/ 505640 h 737868"/>
              <a:gd name="connsiteX8" fmla="*/ 1172482 w 2391682"/>
              <a:gd name="connsiteY8" fmla="*/ 302440 h 737868"/>
              <a:gd name="connsiteX9" fmla="*/ 1152978 w 2391682"/>
              <a:gd name="connsiteY9" fmla="*/ 243929 h 737868"/>
              <a:gd name="connsiteX10" fmla="*/ 1157968 w 2391682"/>
              <a:gd name="connsiteY10" fmla="*/ 70211 h 737868"/>
              <a:gd name="connsiteX11" fmla="*/ 1292225 w 2391682"/>
              <a:gd name="connsiteY11" fmla="*/ 250733 h 737868"/>
              <a:gd name="connsiteX12" fmla="*/ 1332139 w 2391682"/>
              <a:gd name="connsiteY12" fmla="*/ 12154 h 737868"/>
              <a:gd name="connsiteX13" fmla="*/ 1462768 w 2391682"/>
              <a:gd name="connsiteY13" fmla="*/ 55697 h 737868"/>
              <a:gd name="connsiteX14" fmla="*/ 1491796 w 2391682"/>
              <a:gd name="connsiteY14" fmla="*/ 171811 h 737868"/>
              <a:gd name="connsiteX15" fmla="*/ 1506310 w 2391682"/>
              <a:gd name="connsiteY15" fmla="*/ 215354 h 737868"/>
              <a:gd name="connsiteX16" fmla="*/ 1535339 w 2391682"/>
              <a:gd name="connsiteY16" fmla="*/ 258897 h 737868"/>
              <a:gd name="connsiteX17" fmla="*/ 1622425 w 2391682"/>
              <a:gd name="connsiteY17" fmla="*/ 287925 h 737868"/>
              <a:gd name="connsiteX18" fmla="*/ 1665968 w 2391682"/>
              <a:gd name="connsiteY18" fmla="*/ 331468 h 737868"/>
              <a:gd name="connsiteX19" fmla="*/ 1724025 w 2391682"/>
              <a:gd name="connsiteY19" fmla="*/ 418554 h 737868"/>
              <a:gd name="connsiteX20" fmla="*/ 1753053 w 2391682"/>
              <a:gd name="connsiteY20" fmla="*/ 505640 h 737868"/>
              <a:gd name="connsiteX21" fmla="*/ 1767568 w 2391682"/>
              <a:gd name="connsiteY21" fmla="*/ 650783 h 737868"/>
              <a:gd name="connsiteX22" fmla="*/ 1854653 w 2391682"/>
              <a:gd name="connsiteY22" fmla="*/ 737868 h 737868"/>
              <a:gd name="connsiteX23" fmla="*/ 2101396 w 2391682"/>
              <a:gd name="connsiteY23" fmla="*/ 723354 h 737868"/>
              <a:gd name="connsiteX24" fmla="*/ 2202996 w 2391682"/>
              <a:gd name="connsiteY24" fmla="*/ 694325 h 737868"/>
              <a:gd name="connsiteX25" fmla="*/ 2261053 w 2391682"/>
              <a:gd name="connsiteY25" fmla="*/ 607240 h 737868"/>
              <a:gd name="connsiteX26" fmla="*/ 2333625 w 2391682"/>
              <a:gd name="connsiteY26" fmla="*/ 592725 h 737868"/>
              <a:gd name="connsiteX27" fmla="*/ 2391682 w 2391682"/>
              <a:gd name="connsiteY27" fmla="*/ 578211 h 737868"/>
              <a:gd name="connsiteX28" fmla="*/ 2391682 w 2391682"/>
              <a:gd name="connsiteY28" fmla="*/ 578211 h 737868"/>
              <a:gd name="connsiteX0" fmla="*/ 0 w 2391682"/>
              <a:gd name="connsiteY0" fmla="*/ 204015 h 737868"/>
              <a:gd name="connsiteX1" fmla="*/ 171450 w 2391682"/>
              <a:gd name="connsiteY1" fmla="*/ 204015 h 737868"/>
              <a:gd name="connsiteX2" fmla="*/ 432253 w 2391682"/>
              <a:gd name="connsiteY2" fmla="*/ 491125 h 737868"/>
              <a:gd name="connsiteX3" fmla="*/ 562882 w 2391682"/>
              <a:gd name="connsiteY3" fmla="*/ 549183 h 737868"/>
              <a:gd name="connsiteX4" fmla="*/ 678996 w 2391682"/>
              <a:gd name="connsiteY4" fmla="*/ 578211 h 737868"/>
              <a:gd name="connsiteX5" fmla="*/ 1027339 w 2391682"/>
              <a:gd name="connsiteY5" fmla="*/ 563697 h 737868"/>
              <a:gd name="connsiteX6" fmla="*/ 1128939 w 2391682"/>
              <a:gd name="connsiteY6" fmla="*/ 520154 h 737868"/>
              <a:gd name="connsiteX7" fmla="*/ 1172482 w 2391682"/>
              <a:gd name="connsiteY7" fmla="*/ 505640 h 737868"/>
              <a:gd name="connsiteX8" fmla="*/ 1172482 w 2391682"/>
              <a:gd name="connsiteY8" fmla="*/ 302440 h 737868"/>
              <a:gd name="connsiteX9" fmla="*/ 1152978 w 2391682"/>
              <a:gd name="connsiteY9" fmla="*/ 243929 h 737868"/>
              <a:gd name="connsiteX10" fmla="*/ 1205593 w 2391682"/>
              <a:gd name="connsiteY10" fmla="*/ 222611 h 737868"/>
              <a:gd name="connsiteX11" fmla="*/ 1292225 w 2391682"/>
              <a:gd name="connsiteY11" fmla="*/ 250733 h 737868"/>
              <a:gd name="connsiteX12" fmla="*/ 1332139 w 2391682"/>
              <a:gd name="connsiteY12" fmla="*/ 12154 h 737868"/>
              <a:gd name="connsiteX13" fmla="*/ 1462768 w 2391682"/>
              <a:gd name="connsiteY13" fmla="*/ 55697 h 737868"/>
              <a:gd name="connsiteX14" fmla="*/ 1491796 w 2391682"/>
              <a:gd name="connsiteY14" fmla="*/ 171811 h 737868"/>
              <a:gd name="connsiteX15" fmla="*/ 1506310 w 2391682"/>
              <a:gd name="connsiteY15" fmla="*/ 215354 h 737868"/>
              <a:gd name="connsiteX16" fmla="*/ 1535339 w 2391682"/>
              <a:gd name="connsiteY16" fmla="*/ 258897 h 737868"/>
              <a:gd name="connsiteX17" fmla="*/ 1622425 w 2391682"/>
              <a:gd name="connsiteY17" fmla="*/ 287925 h 737868"/>
              <a:gd name="connsiteX18" fmla="*/ 1665968 w 2391682"/>
              <a:gd name="connsiteY18" fmla="*/ 331468 h 737868"/>
              <a:gd name="connsiteX19" fmla="*/ 1724025 w 2391682"/>
              <a:gd name="connsiteY19" fmla="*/ 418554 h 737868"/>
              <a:gd name="connsiteX20" fmla="*/ 1753053 w 2391682"/>
              <a:gd name="connsiteY20" fmla="*/ 505640 h 737868"/>
              <a:gd name="connsiteX21" fmla="*/ 1767568 w 2391682"/>
              <a:gd name="connsiteY21" fmla="*/ 650783 h 737868"/>
              <a:gd name="connsiteX22" fmla="*/ 1854653 w 2391682"/>
              <a:gd name="connsiteY22" fmla="*/ 737868 h 737868"/>
              <a:gd name="connsiteX23" fmla="*/ 2101396 w 2391682"/>
              <a:gd name="connsiteY23" fmla="*/ 723354 h 737868"/>
              <a:gd name="connsiteX24" fmla="*/ 2202996 w 2391682"/>
              <a:gd name="connsiteY24" fmla="*/ 694325 h 737868"/>
              <a:gd name="connsiteX25" fmla="*/ 2261053 w 2391682"/>
              <a:gd name="connsiteY25" fmla="*/ 607240 h 737868"/>
              <a:gd name="connsiteX26" fmla="*/ 2333625 w 2391682"/>
              <a:gd name="connsiteY26" fmla="*/ 592725 h 737868"/>
              <a:gd name="connsiteX27" fmla="*/ 2391682 w 2391682"/>
              <a:gd name="connsiteY27" fmla="*/ 578211 h 737868"/>
              <a:gd name="connsiteX28" fmla="*/ 2391682 w 2391682"/>
              <a:gd name="connsiteY28" fmla="*/ 578211 h 737868"/>
              <a:gd name="connsiteX0" fmla="*/ 0 w 2391682"/>
              <a:gd name="connsiteY0" fmla="*/ 149589 h 683442"/>
              <a:gd name="connsiteX1" fmla="*/ 171450 w 2391682"/>
              <a:gd name="connsiteY1" fmla="*/ 149589 h 683442"/>
              <a:gd name="connsiteX2" fmla="*/ 432253 w 2391682"/>
              <a:gd name="connsiteY2" fmla="*/ 436699 h 683442"/>
              <a:gd name="connsiteX3" fmla="*/ 562882 w 2391682"/>
              <a:gd name="connsiteY3" fmla="*/ 494757 h 683442"/>
              <a:gd name="connsiteX4" fmla="*/ 678996 w 2391682"/>
              <a:gd name="connsiteY4" fmla="*/ 523785 h 683442"/>
              <a:gd name="connsiteX5" fmla="*/ 1027339 w 2391682"/>
              <a:gd name="connsiteY5" fmla="*/ 509271 h 683442"/>
              <a:gd name="connsiteX6" fmla="*/ 1128939 w 2391682"/>
              <a:gd name="connsiteY6" fmla="*/ 465728 h 683442"/>
              <a:gd name="connsiteX7" fmla="*/ 1172482 w 2391682"/>
              <a:gd name="connsiteY7" fmla="*/ 451214 h 683442"/>
              <a:gd name="connsiteX8" fmla="*/ 1172482 w 2391682"/>
              <a:gd name="connsiteY8" fmla="*/ 248014 h 683442"/>
              <a:gd name="connsiteX9" fmla="*/ 1152978 w 2391682"/>
              <a:gd name="connsiteY9" fmla="*/ 189503 h 683442"/>
              <a:gd name="connsiteX10" fmla="*/ 1205593 w 2391682"/>
              <a:gd name="connsiteY10" fmla="*/ 168185 h 683442"/>
              <a:gd name="connsiteX11" fmla="*/ 1292225 w 2391682"/>
              <a:gd name="connsiteY11" fmla="*/ 196307 h 683442"/>
              <a:gd name="connsiteX12" fmla="*/ 1379764 w 2391682"/>
              <a:gd name="connsiteY12" fmla="*/ 195853 h 683442"/>
              <a:gd name="connsiteX13" fmla="*/ 1462768 w 2391682"/>
              <a:gd name="connsiteY13" fmla="*/ 1271 h 683442"/>
              <a:gd name="connsiteX14" fmla="*/ 1491796 w 2391682"/>
              <a:gd name="connsiteY14" fmla="*/ 117385 h 683442"/>
              <a:gd name="connsiteX15" fmla="*/ 1506310 w 2391682"/>
              <a:gd name="connsiteY15" fmla="*/ 160928 h 683442"/>
              <a:gd name="connsiteX16" fmla="*/ 1535339 w 2391682"/>
              <a:gd name="connsiteY16" fmla="*/ 204471 h 683442"/>
              <a:gd name="connsiteX17" fmla="*/ 1622425 w 2391682"/>
              <a:gd name="connsiteY17" fmla="*/ 233499 h 683442"/>
              <a:gd name="connsiteX18" fmla="*/ 1665968 w 2391682"/>
              <a:gd name="connsiteY18" fmla="*/ 277042 h 683442"/>
              <a:gd name="connsiteX19" fmla="*/ 1724025 w 2391682"/>
              <a:gd name="connsiteY19" fmla="*/ 364128 h 683442"/>
              <a:gd name="connsiteX20" fmla="*/ 1753053 w 2391682"/>
              <a:gd name="connsiteY20" fmla="*/ 451214 h 683442"/>
              <a:gd name="connsiteX21" fmla="*/ 1767568 w 2391682"/>
              <a:gd name="connsiteY21" fmla="*/ 596357 h 683442"/>
              <a:gd name="connsiteX22" fmla="*/ 1854653 w 2391682"/>
              <a:gd name="connsiteY22" fmla="*/ 683442 h 683442"/>
              <a:gd name="connsiteX23" fmla="*/ 2101396 w 2391682"/>
              <a:gd name="connsiteY23" fmla="*/ 668928 h 683442"/>
              <a:gd name="connsiteX24" fmla="*/ 2202996 w 2391682"/>
              <a:gd name="connsiteY24" fmla="*/ 639899 h 683442"/>
              <a:gd name="connsiteX25" fmla="*/ 2261053 w 2391682"/>
              <a:gd name="connsiteY25" fmla="*/ 552814 h 683442"/>
              <a:gd name="connsiteX26" fmla="*/ 2333625 w 2391682"/>
              <a:gd name="connsiteY26" fmla="*/ 538299 h 683442"/>
              <a:gd name="connsiteX27" fmla="*/ 2391682 w 2391682"/>
              <a:gd name="connsiteY27" fmla="*/ 523785 h 683442"/>
              <a:gd name="connsiteX28" fmla="*/ 2391682 w 2391682"/>
              <a:gd name="connsiteY28" fmla="*/ 523785 h 683442"/>
              <a:gd name="connsiteX0" fmla="*/ 0 w 2391682"/>
              <a:gd name="connsiteY0" fmla="*/ 33377 h 567230"/>
              <a:gd name="connsiteX1" fmla="*/ 171450 w 2391682"/>
              <a:gd name="connsiteY1" fmla="*/ 33377 h 567230"/>
              <a:gd name="connsiteX2" fmla="*/ 432253 w 2391682"/>
              <a:gd name="connsiteY2" fmla="*/ 320487 h 567230"/>
              <a:gd name="connsiteX3" fmla="*/ 562882 w 2391682"/>
              <a:gd name="connsiteY3" fmla="*/ 378545 h 567230"/>
              <a:gd name="connsiteX4" fmla="*/ 678996 w 2391682"/>
              <a:gd name="connsiteY4" fmla="*/ 407573 h 567230"/>
              <a:gd name="connsiteX5" fmla="*/ 1027339 w 2391682"/>
              <a:gd name="connsiteY5" fmla="*/ 393059 h 567230"/>
              <a:gd name="connsiteX6" fmla="*/ 1128939 w 2391682"/>
              <a:gd name="connsiteY6" fmla="*/ 349516 h 567230"/>
              <a:gd name="connsiteX7" fmla="*/ 1172482 w 2391682"/>
              <a:gd name="connsiteY7" fmla="*/ 335002 h 567230"/>
              <a:gd name="connsiteX8" fmla="*/ 1172482 w 2391682"/>
              <a:gd name="connsiteY8" fmla="*/ 131802 h 567230"/>
              <a:gd name="connsiteX9" fmla="*/ 1152978 w 2391682"/>
              <a:gd name="connsiteY9" fmla="*/ 73291 h 567230"/>
              <a:gd name="connsiteX10" fmla="*/ 1205593 w 2391682"/>
              <a:gd name="connsiteY10" fmla="*/ 51973 h 567230"/>
              <a:gd name="connsiteX11" fmla="*/ 1292225 w 2391682"/>
              <a:gd name="connsiteY11" fmla="*/ 80095 h 567230"/>
              <a:gd name="connsiteX12" fmla="*/ 1379764 w 2391682"/>
              <a:gd name="connsiteY12" fmla="*/ 79641 h 567230"/>
              <a:gd name="connsiteX13" fmla="*/ 1472293 w 2391682"/>
              <a:gd name="connsiteY13" fmla="*/ 94609 h 567230"/>
              <a:gd name="connsiteX14" fmla="*/ 1491796 w 2391682"/>
              <a:gd name="connsiteY14" fmla="*/ 1173 h 567230"/>
              <a:gd name="connsiteX15" fmla="*/ 1506310 w 2391682"/>
              <a:gd name="connsiteY15" fmla="*/ 44716 h 567230"/>
              <a:gd name="connsiteX16" fmla="*/ 1535339 w 2391682"/>
              <a:gd name="connsiteY16" fmla="*/ 88259 h 567230"/>
              <a:gd name="connsiteX17" fmla="*/ 1622425 w 2391682"/>
              <a:gd name="connsiteY17" fmla="*/ 117287 h 567230"/>
              <a:gd name="connsiteX18" fmla="*/ 1665968 w 2391682"/>
              <a:gd name="connsiteY18" fmla="*/ 160830 h 567230"/>
              <a:gd name="connsiteX19" fmla="*/ 1724025 w 2391682"/>
              <a:gd name="connsiteY19" fmla="*/ 247916 h 567230"/>
              <a:gd name="connsiteX20" fmla="*/ 1753053 w 2391682"/>
              <a:gd name="connsiteY20" fmla="*/ 335002 h 567230"/>
              <a:gd name="connsiteX21" fmla="*/ 1767568 w 2391682"/>
              <a:gd name="connsiteY21" fmla="*/ 480145 h 567230"/>
              <a:gd name="connsiteX22" fmla="*/ 1854653 w 2391682"/>
              <a:gd name="connsiteY22" fmla="*/ 567230 h 567230"/>
              <a:gd name="connsiteX23" fmla="*/ 2101396 w 2391682"/>
              <a:gd name="connsiteY23" fmla="*/ 552716 h 567230"/>
              <a:gd name="connsiteX24" fmla="*/ 2202996 w 2391682"/>
              <a:gd name="connsiteY24" fmla="*/ 523687 h 567230"/>
              <a:gd name="connsiteX25" fmla="*/ 2261053 w 2391682"/>
              <a:gd name="connsiteY25" fmla="*/ 436602 h 567230"/>
              <a:gd name="connsiteX26" fmla="*/ 2333625 w 2391682"/>
              <a:gd name="connsiteY26" fmla="*/ 422087 h 567230"/>
              <a:gd name="connsiteX27" fmla="*/ 2391682 w 2391682"/>
              <a:gd name="connsiteY27" fmla="*/ 407573 h 567230"/>
              <a:gd name="connsiteX28" fmla="*/ 2391682 w 2391682"/>
              <a:gd name="connsiteY28" fmla="*/ 407573 h 5672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2391682" h="567230">
                <a:moveTo>
                  <a:pt x="0" y="33377"/>
                </a:moveTo>
                <a:cubicBezTo>
                  <a:pt x="57150" y="33377"/>
                  <a:pt x="99408" y="-14475"/>
                  <a:pt x="171450" y="33377"/>
                </a:cubicBezTo>
                <a:cubicBezTo>
                  <a:pt x="243492" y="81229"/>
                  <a:pt x="367014" y="262959"/>
                  <a:pt x="432253" y="320487"/>
                </a:cubicBezTo>
                <a:cubicBezTo>
                  <a:pt x="497492" y="378015"/>
                  <a:pt x="514698" y="363719"/>
                  <a:pt x="562882" y="378545"/>
                </a:cubicBezTo>
                <a:cubicBezTo>
                  <a:pt x="601014" y="390278"/>
                  <a:pt x="640291" y="397897"/>
                  <a:pt x="678996" y="407573"/>
                </a:cubicBezTo>
                <a:cubicBezTo>
                  <a:pt x="795110" y="402735"/>
                  <a:pt x="911441" y="401644"/>
                  <a:pt x="1027339" y="393059"/>
                </a:cubicBezTo>
                <a:cubicBezTo>
                  <a:pt x="1054776" y="391027"/>
                  <a:pt x="1109004" y="358059"/>
                  <a:pt x="1128939" y="349516"/>
                </a:cubicBezTo>
                <a:cubicBezTo>
                  <a:pt x="1143001" y="343489"/>
                  <a:pt x="1157968" y="339840"/>
                  <a:pt x="1172482" y="335002"/>
                </a:cubicBezTo>
                <a:cubicBezTo>
                  <a:pt x="1201093" y="249167"/>
                  <a:pt x="1175733" y="175421"/>
                  <a:pt x="1172482" y="131802"/>
                </a:cubicBezTo>
                <a:cubicBezTo>
                  <a:pt x="1169231" y="88184"/>
                  <a:pt x="1147460" y="86596"/>
                  <a:pt x="1152978" y="73291"/>
                </a:cubicBezTo>
                <a:cubicBezTo>
                  <a:pt x="1158496" y="59986"/>
                  <a:pt x="1182385" y="50839"/>
                  <a:pt x="1205593" y="51973"/>
                </a:cubicBezTo>
                <a:cubicBezTo>
                  <a:pt x="1228801" y="53107"/>
                  <a:pt x="1263197" y="75484"/>
                  <a:pt x="1292225" y="80095"/>
                </a:cubicBezTo>
                <a:cubicBezTo>
                  <a:pt x="1321253" y="84706"/>
                  <a:pt x="1349753" y="77222"/>
                  <a:pt x="1379764" y="79641"/>
                </a:cubicBezTo>
                <a:cubicBezTo>
                  <a:pt x="1409775" y="82060"/>
                  <a:pt x="1453621" y="107687"/>
                  <a:pt x="1472293" y="94609"/>
                </a:cubicBezTo>
                <a:cubicBezTo>
                  <a:pt x="1490965" y="81531"/>
                  <a:pt x="1486127" y="9488"/>
                  <a:pt x="1491796" y="1173"/>
                </a:cubicBezTo>
                <a:cubicBezTo>
                  <a:pt x="1497465" y="-7142"/>
                  <a:pt x="1499468" y="31032"/>
                  <a:pt x="1506310" y="44716"/>
                </a:cubicBezTo>
                <a:cubicBezTo>
                  <a:pt x="1514111" y="60318"/>
                  <a:pt x="1520546" y="79014"/>
                  <a:pt x="1535339" y="88259"/>
                </a:cubicBezTo>
                <a:cubicBezTo>
                  <a:pt x="1561287" y="104476"/>
                  <a:pt x="1622425" y="117287"/>
                  <a:pt x="1622425" y="117287"/>
                </a:cubicBezTo>
                <a:cubicBezTo>
                  <a:pt x="1636939" y="131801"/>
                  <a:pt x="1653366" y="144627"/>
                  <a:pt x="1665968" y="160830"/>
                </a:cubicBezTo>
                <a:cubicBezTo>
                  <a:pt x="1687387" y="188369"/>
                  <a:pt x="1724025" y="247916"/>
                  <a:pt x="1724025" y="247916"/>
                </a:cubicBezTo>
                <a:cubicBezTo>
                  <a:pt x="1733701" y="276945"/>
                  <a:pt x="1750008" y="304555"/>
                  <a:pt x="1753053" y="335002"/>
                </a:cubicBezTo>
                <a:cubicBezTo>
                  <a:pt x="1757891" y="383383"/>
                  <a:pt x="1756635" y="432768"/>
                  <a:pt x="1767568" y="480145"/>
                </a:cubicBezTo>
                <a:cubicBezTo>
                  <a:pt x="1776452" y="518643"/>
                  <a:pt x="1829185" y="548129"/>
                  <a:pt x="1854653" y="567230"/>
                </a:cubicBezTo>
                <a:cubicBezTo>
                  <a:pt x="1936901" y="562392"/>
                  <a:pt x="2019377" y="560527"/>
                  <a:pt x="2101396" y="552716"/>
                </a:cubicBezTo>
                <a:cubicBezTo>
                  <a:pt x="2126915" y="550286"/>
                  <a:pt x="2176869" y="532397"/>
                  <a:pt x="2202996" y="523687"/>
                </a:cubicBezTo>
                <a:cubicBezTo>
                  <a:pt x="2222348" y="494659"/>
                  <a:pt x="2226843" y="443444"/>
                  <a:pt x="2261053" y="436602"/>
                </a:cubicBezTo>
                <a:cubicBezTo>
                  <a:pt x="2285244" y="431764"/>
                  <a:pt x="2309543" y="427439"/>
                  <a:pt x="2333625" y="422087"/>
                </a:cubicBezTo>
                <a:cubicBezTo>
                  <a:pt x="2353098" y="417760"/>
                  <a:pt x="2391682" y="407573"/>
                  <a:pt x="2391682" y="407573"/>
                </a:cubicBezTo>
                <a:lnTo>
                  <a:pt x="2391682" y="407573"/>
                </a:lnTo>
              </a:path>
            </a:pathLst>
          </a:custGeom>
          <a:noFill/>
          <a:ln w="508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1" rIns="68580" bIns="34291" rtlCol="0" anchor="ctr"/>
          <a:lstStyle/>
          <a:p>
            <a:pPr algn="ctr"/>
            <a:endParaRPr lang="ru-RU" sz="1800"/>
          </a:p>
        </p:txBody>
      </p:sp>
      <p:sp>
        <p:nvSpPr>
          <p:cNvPr id="412" name="Полилиния 411"/>
          <p:cNvSpPr/>
          <p:nvPr/>
        </p:nvSpPr>
        <p:spPr>
          <a:xfrm>
            <a:off x="6629401" y="1332207"/>
            <a:ext cx="1880507" cy="1579777"/>
          </a:xfrm>
          <a:custGeom>
            <a:avLst/>
            <a:gdLst>
              <a:gd name="connsiteX0" fmla="*/ 0 w 2177143"/>
              <a:gd name="connsiteY0" fmla="*/ 0 h 1422400"/>
              <a:gd name="connsiteX1" fmla="*/ 0 w 2177143"/>
              <a:gd name="connsiteY1" fmla="*/ 0 h 1422400"/>
              <a:gd name="connsiteX2" fmla="*/ 14514 w 2177143"/>
              <a:gd name="connsiteY2" fmla="*/ 174171 h 1422400"/>
              <a:gd name="connsiteX3" fmla="*/ 58057 w 2177143"/>
              <a:gd name="connsiteY3" fmla="*/ 188686 h 1422400"/>
              <a:gd name="connsiteX4" fmla="*/ 145143 w 2177143"/>
              <a:gd name="connsiteY4" fmla="*/ 203200 h 1422400"/>
              <a:gd name="connsiteX5" fmla="*/ 203200 w 2177143"/>
              <a:gd name="connsiteY5" fmla="*/ 232228 h 1422400"/>
              <a:gd name="connsiteX6" fmla="*/ 290286 w 2177143"/>
              <a:gd name="connsiteY6" fmla="*/ 261257 h 1422400"/>
              <a:gd name="connsiteX7" fmla="*/ 333829 w 2177143"/>
              <a:gd name="connsiteY7" fmla="*/ 304800 h 1422400"/>
              <a:gd name="connsiteX8" fmla="*/ 406400 w 2177143"/>
              <a:gd name="connsiteY8" fmla="*/ 449943 h 1422400"/>
              <a:gd name="connsiteX9" fmla="*/ 493486 w 2177143"/>
              <a:gd name="connsiteY9" fmla="*/ 522514 h 1422400"/>
              <a:gd name="connsiteX10" fmla="*/ 508000 w 2177143"/>
              <a:gd name="connsiteY10" fmla="*/ 566057 h 1422400"/>
              <a:gd name="connsiteX11" fmla="*/ 551543 w 2177143"/>
              <a:gd name="connsiteY11" fmla="*/ 580571 h 1422400"/>
              <a:gd name="connsiteX12" fmla="*/ 682171 w 2177143"/>
              <a:gd name="connsiteY12" fmla="*/ 609600 h 1422400"/>
              <a:gd name="connsiteX13" fmla="*/ 740229 w 2177143"/>
              <a:gd name="connsiteY13" fmla="*/ 638628 h 1422400"/>
              <a:gd name="connsiteX14" fmla="*/ 783771 w 2177143"/>
              <a:gd name="connsiteY14" fmla="*/ 653143 h 1422400"/>
              <a:gd name="connsiteX15" fmla="*/ 827314 w 2177143"/>
              <a:gd name="connsiteY15" fmla="*/ 696686 h 1422400"/>
              <a:gd name="connsiteX16" fmla="*/ 870857 w 2177143"/>
              <a:gd name="connsiteY16" fmla="*/ 870857 h 1422400"/>
              <a:gd name="connsiteX17" fmla="*/ 885371 w 2177143"/>
              <a:gd name="connsiteY17" fmla="*/ 914400 h 1422400"/>
              <a:gd name="connsiteX18" fmla="*/ 928914 w 2177143"/>
              <a:gd name="connsiteY18" fmla="*/ 943428 h 1422400"/>
              <a:gd name="connsiteX19" fmla="*/ 986971 w 2177143"/>
              <a:gd name="connsiteY19" fmla="*/ 986971 h 1422400"/>
              <a:gd name="connsiteX20" fmla="*/ 1059543 w 2177143"/>
              <a:gd name="connsiteY20" fmla="*/ 1074057 h 1422400"/>
              <a:gd name="connsiteX21" fmla="*/ 1117600 w 2177143"/>
              <a:gd name="connsiteY21" fmla="*/ 1161143 h 1422400"/>
              <a:gd name="connsiteX22" fmla="*/ 1132114 w 2177143"/>
              <a:gd name="connsiteY22" fmla="*/ 1204686 h 1422400"/>
              <a:gd name="connsiteX23" fmla="*/ 1175657 w 2177143"/>
              <a:gd name="connsiteY23" fmla="*/ 1233714 h 1422400"/>
              <a:gd name="connsiteX24" fmla="*/ 1291771 w 2177143"/>
              <a:gd name="connsiteY24" fmla="*/ 1262743 h 1422400"/>
              <a:gd name="connsiteX25" fmla="*/ 1335314 w 2177143"/>
              <a:gd name="connsiteY25" fmla="*/ 1291771 h 1422400"/>
              <a:gd name="connsiteX26" fmla="*/ 1393371 w 2177143"/>
              <a:gd name="connsiteY26" fmla="*/ 1378857 h 1422400"/>
              <a:gd name="connsiteX27" fmla="*/ 1480457 w 2177143"/>
              <a:gd name="connsiteY27" fmla="*/ 1422400 h 1422400"/>
              <a:gd name="connsiteX28" fmla="*/ 1930400 w 2177143"/>
              <a:gd name="connsiteY28" fmla="*/ 1407886 h 1422400"/>
              <a:gd name="connsiteX29" fmla="*/ 2032000 w 2177143"/>
              <a:gd name="connsiteY29" fmla="*/ 1393371 h 1422400"/>
              <a:gd name="connsiteX30" fmla="*/ 2162629 w 2177143"/>
              <a:gd name="connsiteY30" fmla="*/ 1422400 h 1422400"/>
              <a:gd name="connsiteX31" fmla="*/ 2177143 w 2177143"/>
              <a:gd name="connsiteY31" fmla="*/ 1422400 h 1422400"/>
              <a:gd name="connsiteX0" fmla="*/ 203200 w 2380343"/>
              <a:gd name="connsiteY0" fmla="*/ 232229 h 1654629"/>
              <a:gd name="connsiteX1" fmla="*/ 0 w 2380343"/>
              <a:gd name="connsiteY1" fmla="*/ 0 h 1654629"/>
              <a:gd name="connsiteX2" fmla="*/ 217714 w 2380343"/>
              <a:gd name="connsiteY2" fmla="*/ 406400 h 1654629"/>
              <a:gd name="connsiteX3" fmla="*/ 261257 w 2380343"/>
              <a:gd name="connsiteY3" fmla="*/ 420915 h 1654629"/>
              <a:gd name="connsiteX4" fmla="*/ 348343 w 2380343"/>
              <a:gd name="connsiteY4" fmla="*/ 435429 h 1654629"/>
              <a:gd name="connsiteX5" fmla="*/ 406400 w 2380343"/>
              <a:gd name="connsiteY5" fmla="*/ 464457 h 1654629"/>
              <a:gd name="connsiteX6" fmla="*/ 493486 w 2380343"/>
              <a:gd name="connsiteY6" fmla="*/ 493486 h 1654629"/>
              <a:gd name="connsiteX7" fmla="*/ 537029 w 2380343"/>
              <a:gd name="connsiteY7" fmla="*/ 537029 h 1654629"/>
              <a:gd name="connsiteX8" fmla="*/ 609600 w 2380343"/>
              <a:gd name="connsiteY8" fmla="*/ 682172 h 1654629"/>
              <a:gd name="connsiteX9" fmla="*/ 696686 w 2380343"/>
              <a:gd name="connsiteY9" fmla="*/ 754743 h 1654629"/>
              <a:gd name="connsiteX10" fmla="*/ 711200 w 2380343"/>
              <a:gd name="connsiteY10" fmla="*/ 798286 h 1654629"/>
              <a:gd name="connsiteX11" fmla="*/ 754743 w 2380343"/>
              <a:gd name="connsiteY11" fmla="*/ 812800 h 1654629"/>
              <a:gd name="connsiteX12" fmla="*/ 885371 w 2380343"/>
              <a:gd name="connsiteY12" fmla="*/ 841829 h 1654629"/>
              <a:gd name="connsiteX13" fmla="*/ 943429 w 2380343"/>
              <a:gd name="connsiteY13" fmla="*/ 870857 h 1654629"/>
              <a:gd name="connsiteX14" fmla="*/ 986971 w 2380343"/>
              <a:gd name="connsiteY14" fmla="*/ 885372 h 1654629"/>
              <a:gd name="connsiteX15" fmla="*/ 1030514 w 2380343"/>
              <a:gd name="connsiteY15" fmla="*/ 928915 h 1654629"/>
              <a:gd name="connsiteX16" fmla="*/ 1074057 w 2380343"/>
              <a:gd name="connsiteY16" fmla="*/ 1103086 h 1654629"/>
              <a:gd name="connsiteX17" fmla="*/ 1088571 w 2380343"/>
              <a:gd name="connsiteY17" fmla="*/ 1146629 h 1654629"/>
              <a:gd name="connsiteX18" fmla="*/ 1132114 w 2380343"/>
              <a:gd name="connsiteY18" fmla="*/ 1175657 h 1654629"/>
              <a:gd name="connsiteX19" fmla="*/ 1190171 w 2380343"/>
              <a:gd name="connsiteY19" fmla="*/ 1219200 h 1654629"/>
              <a:gd name="connsiteX20" fmla="*/ 1262743 w 2380343"/>
              <a:gd name="connsiteY20" fmla="*/ 1306286 h 1654629"/>
              <a:gd name="connsiteX21" fmla="*/ 1320800 w 2380343"/>
              <a:gd name="connsiteY21" fmla="*/ 1393372 h 1654629"/>
              <a:gd name="connsiteX22" fmla="*/ 1335314 w 2380343"/>
              <a:gd name="connsiteY22" fmla="*/ 1436915 h 1654629"/>
              <a:gd name="connsiteX23" fmla="*/ 1378857 w 2380343"/>
              <a:gd name="connsiteY23" fmla="*/ 1465943 h 1654629"/>
              <a:gd name="connsiteX24" fmla="*/ 1494971 w 2380343"/>
              <a:gd name="connsiteY24" fmla="*/ 1494972 h 1654629"/>
              <a:gd name="connsiteX25" fmla="*/ 1538514 w 2380343"/>
              <a:gd name="connsiteY25" fmla="*/ 1524000 h 1654629"/>
              <a:gd name="connsiteX26" fmla="*/ 1596571 w 2380343"/>
              <a:gd name="connsiteY26" fmla="*/ 1611086 h 1654629"/>
              <a:gd name="connsiteX27" fmla="*/ 1683657 w 2380343"/>
              <a:gd name="connsiteY27" fmla="*/ 1654629 h 1654629"/>
              <a:gd name="connsiteX28" fmla="*/ 2133600 w 2380343"/>
              <a:gd name="connsiteY28" fmla="*/ 1640115 h 1654629"/>
              <a:gd name="connsiteX29" fmla="*/ 2235200 w 2380343"/>
              <a:gd name="connsiteY29" fmla="*/ 1625600 h 1654629"/>
              <a:gd name="connsiteX30" fmla="*/ 2365829 w 2380343"/>
              <a:gd name="connsiteY30" fmla="*/ 1654629 h 1654629"/>
              <a:gd name="connsiteX31" fmla="*/ 2380343 w 2380343"/>
              <a:gd name="connsiteY31" fmla="*/ 1654629 h 1654629"/>
              <a:gd name="connsiteX0" fmla="*/ 203200 w 2507343"/>
              <a:gd name="connsiteY0" fmla="*/ 232229 h 1654629"/>
              <a:gd name="connsiteX1" fmla="*/ 0 w 2507343"/>
              <a:gd name="connsiteY1" fmla="*/ 0 h 1654629"/>
              <a:gd name="connsiteX2" fmla="*/ 217714 w 2507343"/>
              <a:gd name="connsiteY2" fmla="*/ 406400 h 1654629"/>
              <a:gd name="connsiteX3" fmla="*/ 261257 w 2507343"/>
              <a:gd name="connsiteY3" fmla="*/ 420915 h 1654629"/>
              <a:gd name="connsiteX4" fmla="*/ 348343 w 2507343"/>
              <a:gd name="connsiteY4" fmla="*/ 435429 h 1654629"/>
              <a:gd name="connsiteX5" fmla="*/ 406400 w 2507343"/>
              <a:gd name="connsiteY5" fmla="*/ 464457 h 1654629"/>
              <a:gd name="connsiteX6" fmla="*/ 493486 w 2507343"/>
              <a:gd name="connsiteY6" fmla="*/ 493486 h 1654629"/>
              <a:gd name="connsiteX7" fmla="*/ 537029 w 2507343"/>
              <a:gd name="connsiteY7" fmla="*/ 537029 h 1654629"/>
              <a:gd name="connsiteX8" fmla="*/ 609600 w 2507343"/>
              <a:gd name="connsiteY8" fmla="*/ 682172 h 1654629"/>
              <a:gd name="connsiteX9" fmla="*/ 696686 w 2507343"/>
              <a:gd name="connsiteY9" fmla="*/ 754743 h 1654629"/>
              <a:gd name="connsiteX10" fmla="*/ 711200 w 2507343"/>
              <a:gd name="connsiteY10" fmla="*/ 798286 h 1654629"/>
              <a:gd name="connsiteX11" fmla="*/ 754743 w 2507343"/>
              <a:gd name="connsiteY11" fmla="*/ 812800 h 1654629"/>
              <a:gd name="connsiteX12" fmla="*/ 885371 w 2507343"/>
              <a:gd name="connsiteY12" fmla="*/ 841829 h 1654629"/>
              <a:gd name="connsiteX13" fmla="*/ 943429 w 2507343"/>
              <a:gd name="connsiteY13" fmla="*/ 870857 h 1654629"/>
              <a:gd name="connsiteX14" fmla="*/ 986971 w 2507343"/>
              <a:gd name="connsiteY14" fmla="*/ 885372 h 1654629"/>
              <a:gd name="connsiteX15" fmla="*/ 1030514 w 2507343"/>
              <a:gd name="connsiteY15" fmla="*/ 928915 h 1654629"/>
              <a:gd name="connsiteX16" fmla="*/ 1074057 w 2507343"/>
              <a:gd name="connsiteY16" fmla="*/ 1103086 h 1654629"/>
              <a:gd name="connsiteX17" fmla="*/ 1088571 w 2507343"/>
              <a:gd name="connsiteY17" fmla="*/ 1146629 h 1654629"/>
              <a:gd name="connsiteX18" fmla="*/ 1132114 w 2507343"/>
              <a:gd name="connsiteY18" fmla="*/ 1175657 h 1654629"/>
              <a:gd name="connsiteX19" fmla="*/ 1190171 w 2507343"/>
              <a:gd name="connsiteY19" fmla="*/ 1219200 h 1654629"/>
              <a:gd name="connsiteX20" fmla="*/ 1262743 w 2507343"/>
              <a:gd name="connsiteY20" fmla="*/ 1306286 h 1654629"/>
              <a:gd name="connsiteX21" fmla="*/ 1320800 w 2507343"/>
              <a:gd name="connsiteY21" fmla="*/ 1393372 h 1654629"/>
              <a:gd name="connsiteX22" fmla="*/ 1335314 w 2507343"/>
              <a:gd name="connsiteY22" fmla="*/ 1436915 h 1654629"/>
              <a:gd name="connsiteX23" fmla="*/ 1378857 w 2507343"/>
              <a:gd name="connsiteY23" fmla="*/ 1465943 h 1654629"/>
              <a:gd name="connsiteX24" fmla="*/ 1494971 w 2507343"/>
              <a:gd name="connsiteY24" fmla="*/ 1494972 h 1654629"/>
              <a:gd name="connsiteX25" fmla="*/ 1538514 w 2507343"/>
              <a:gd name="connsiteY25" fmla="*/ 1524000 h 1654629"/>
              <a:gd name="connsiteX26" fmla="*/ 1596571 w 2507343"/>
              <a:gd name="connsiteY26" fmla="*/ 1611086 h 1654629"/>
              <a:gd name="connsiteX27" fmla="*/ 1683657 w 2507343"/>
              <a:gd name="connsiteY27" fmla="*/ 1654629 h 1654629"/>
              <a:gd name="connsiteX28" fmla="*/ 2133600 w 2507343"/>
              <a:gd name="connsiteY28" fmla="*/ 1640115 h 1654629"/>
              <a:gd name="connsiteX29" fmla="*/ 2235200 w 2507343"/>
              <a:gd name="connsiteY29" fmla="*/ 1625600 h 1654629"/>
              <a:gd name="connsiteX30" fmla="*/ 2365829 w 2507343"/>
              <a:gd name="connsiteY30" fmla="*/ 1654629 h 1654629"/>
              <a:gd name="connsiteX31" fmla="*/ 2507343 w 2507343"/>
              <a:gd name="connsiteY31" fmla="*/ 1476829 h 1654629"/>
              <a:gd name="connsiteX0" fmla="*/ 161637 w 2507343"/>
              <a:gd name="connsiteY0" fmla="*/ 273792 h 1654629"/>
              <a:gd name="connsiteX1" fmla="*/ 0 w 2507343"/>
              <a:gd name="connsiteY1" fmla="*/ 0 h 1654629"/>
              <a:gd name="connsiteX2" fmla="*/ 217714 w 2507343"/>
              <a:gd name="connsiteY2" fmla="*/ 406400 h 1654629"/>
              <a:gd name="connsiteX3" fmla="*/ 261257 w 2507343"/>
              <a:gd name="connsiteY3" fmla="*/ 420915 h 1654629"/>
              <a:gd name="connsiteX4" fmla="*/ 348343 w 2507343"/>
              <a:gd name="connsiteY4" fmla="*/ 435429 h 1654629"/>
              <a:gd name="connsiteX5" fmla="*/ 406400 w 2507343"/>
              <a:gd name="connsiteY5" fmla="*/ 464457 h 1654629"/>
              <a:gd name="connsiteX6" fmla="*/ 493486 w 2507343"/>
              <a:gd name="connsiteY6" fmla="*/ 493486 h 1654629"/>
              <a:gd name="connsiteX7" fmla="*/ 537029 w 2507343"/>
              <a:gd name="connsiteY7" fmla="*/ 537029 h 1654629"/>
              <a:gd name="connsiteX8" fmla="*/ 609600 w 2507343"/>
              <a:gd name="connsiteY8" fmla="*/ 682172 h 1654629"/>
              <a:gd name="connsiteX9" fmla="*/ 696686 w 2507343"/>
              <a:gd name="connsiteY9" fmla="*/ 754743 h 1654629"/>
              <a:gd name="connsiteX10" fmla="*/ 711200 w 2507343"/>
              <a:gd name="connsiteY10" fmla="*/ 798286 h 1654629"/>
              <a:gd name="connsiteX11" fmla="*/ 754743 w 2507343"/>
              <a:gd name="connsiteY11" fmla="*/ 812800 h 1654629"/>
              <a:gd name="connsiteX12" fmla="*/ 885371 w 2507343"/>
              <a:gd name="connsiteY12" fmla="*/ 841829 h 1654629"/>
              <a:gd name="connsiteX13" fmla="*/ 943429 w 2507343"/>
              <a:gd name="connsiteY13" fmla="*/ 870857 h 1654629"/>
              <a:gd name="connsiteX14" fmla="*/ 986971 w 2507343"/>
              <a:gd name="connsiteY14" fmla="*/ 885372 h 1654629"/>
              <a:gd name="connsiteX15" fmla="*/ 1030514 w 2507343"/>
              <a:gd name="connsiteY15" fmla="*/ 928915 h 1654629"/>
              <a:gd name="connsiteX16" fmla="*/ 1074057 w 2507343"/>
              <a:gd name="connsiteY16" fmla="*/ 1103086 h 1654629"/>
              <a:gd name="connsiteX17" fmla="*/ 1088571 w 2507343"/>
              <a:gd name="connsiteY17" fmla="*/ 1146629 h 1654629"/>
              <a:gd name="connsiteX18" fmla="*/ 1132114 w 2507343"/>
              <a:gd name="connsiteY18" fmla="*/ 1175657 h 1654629"/>
              <a:gd name="connsiteX19" fmla="*/ 1190171 w 2507343"/>
              <a:gd name="connsiteY19" fmla="*/ 1219200 h 1654629"/>
              <a:gd name="connsiteX20" fmla="*/ 1262743 w 2507343"/>
              <a:gd name="connsiteY20" fmla="*/ 1306286 h 1654629"/>
              <a:gd name="connsiteX21" fmla="*/ 1320800 w 2507343"/>
              <a:gd name="connsiteY21" fmla="*/ 1393372 h 1654629"/>
              <a:gd name="connsiteX22" fmla="*/ 1335314 w 2507343"/>
              <a:gd name="connsiteY22" fmla="*/ 1436915 h 1654629"/>
              <a:gd name="connsiteX23" fmla="*/ 1378857 w 2507343"/>
              <a:gd name="connsiteY23" fmla="*/ 1465943 h 1654629"/>
              <a:gd name="connsiteX24" fmla="*/ 1494971 w 2507343"/>
              <a:gd name="connsiteY24" fmla="*/ 1494972 h 1654629"/>
              <a:gd name="connsiteX25" fmla="*/ 1538514 w 2507343"/>
              <a:gd name="connsiteY25" fmla="*/ 1524000 h 1654629"/>
              <a:gd name="connsiteX26" fmla="*/ 1596571 w 2507343"/>
              <a:gd name="connsiteY26" fmla="*/ 1611086 h 1654629"/>
              <a:gd name="connsiteX27" fmla="*/ 1683657 w 2507343"/>
              <a:gd name="connsiteY27" fmla="*/ 1654629 h 1654629"/>
              <a:gd name="connsiteX28" fmla="*/ 2133600 w 2507343"/>
              <a:gd name="connsiteY28" fmla="*/ 1640115 h 1654629"/>
              <a:gd name="connsiteX29" fmla="*/ 2235200 w 2507343"/>
              <a:gd name="connsiteY29" fmla="*/ 1625600 h 1654629"/>
              <a:gd name="connsiteX30" fmla="*/ 2365829 w 2507343"/>
              <a:gd name="connsiteY30" fmla="*/ 1654629 h 1654629"/>
              <a:gd name="connsiteX31" fmla="*/ 2507343 w 2507343"/>
              <a:gd name="connsiteY31" fmla="*/ 1476829 h 16546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2507343" h="1654629">
                <a:moveTo>
                  <a:pt x="161637" y="273792"/>
                </a:moveTo>
                <a:cubicBezTo>
                  <a:pt x="93904" y="196382"/>
                  <a:pt x="67733" y="77410"/>
                  <a:pt x="0" y="0"/>
                </a:cubicBezTo>
                <a:cubicBezTo>
                  <a:pt x="4838" y="58057"/>
                  <a:pt x="174171" y="336248"/>
                  <a:pt x="217714" y="406400"/>
                </a:cubicBezTo>
                <a:cubicBezTo>
                  <a:pt x="261257" y="476552"/>
                  <a:pt x="246322" y="417596"/>
                  <a:pt x="261257" y="420915"/>
                </a:cubicBezTo>
                <a:cubicBezTo>
                  <a:pt x="289985" y="427299"/>
                  <a:pt x="319314" y="430591"/>
                  <a:pt x="348343" y="435429"/>
                </a:cubicBezTo>
                <a:cubicBezTo>
                  <a:pt x="367695" y="445105"/>
                  <a:pt x="386311" y="456421"/>
                  <a:pt x="406400" y="464457"/>
                </a:cubicBezTo>
                <a:cubicBezTo>
                  <a:pt x="434810" y="475821"/>
                  <a:pt x="493486" y="493486"/>
                  <a:pt x="493486" y="493486"/>
                </a:cubicBezTo>
                <a:cubicBezTo>
                  <a:pt x="508000" y="508000"/>
                  <a:pt x="526271" y="519548"/>
                  <a:pt x="537029" y="537029"/>
                </a:cubicBezTo>
                <a:cubicBezTo>
                  <a:pt x="565378" y="583097"/>
                  <a:pt x="564593" y="652168"/>
                  <a:pt x="609600" y="682172"/>
                </a:cubicBezTo>
                <a:cubicBezTo>
                  <a:pt x="670222" y="722586"/>
                  <a:pt x="640808" y="698865"/>
                  <a:pt x="696686" y="754743"/>
                </a:cubicBezTo>
                <a:cubicBezTo>
                  <a:pt x="701524" y="769257"/>
                  <a:pt x="700382" y="787468"/>
                  <a:pt x="711200" y="798286"/>
                </a:cubicBezTo>
                <a:cubicBezTo>
                  <a:pt x="722018" y="809104"/>
                  <a:pt x="740032" y="808597"/>
                  <a:pt x="754743" y="812800"/>
                </a:cubicBezTo>
                <a:cubicBezTo>
                  <a:pt x="802581" y="826468"/>
                  <a:pt x="835474" y="831850"/>
                  <a:pt x="885371" y="841829"/>
                </a:cubicBezTo>
                <a:cubicBezTo>
                  <a:pt x="904724" y="851505"/>
                  <a:pt x="923542" y="862334"/>
                  <a:pt x="943429" y="870857"/>
                </a:cubicBezTo>
                <a:cubicBezTo>
                  <a:pt x="957491" y="876884"/>
                  <a:pt x="974241" y="876885"/>
                  <a:pt x="986971" y="885372"/>
                </a:cubicBezTo>
                <a:cubicBezTo>
                  <a:pt x="1004050" y="896758"/>
                  <a:pt x="1016000" y="914401"/>
                  <a:pt x="1030514" y="928915"/>
                </a:cubicBezTo>
                <a:cubicBezTo>
                  <a:pt x="1050822" y="1071062"/>
                  <a:pt x="1030718" y="987514"/>
                  <a:pt x="1074057" y="1103086"/>
                </a:cubicBezTo>
                <a:cubicBezTo>
                  <a:pt x="1079429" y="1117411"/>
                  <a:pt x="1079014" y="1134682"/>
                  <a:pt x="1088571" y="1146629"/>
                </a:cubicBezTo>
                <a:cubicBezTo>
                  <a:pt x="1099468" y="1160250"/>
                  <a:pt x="1117919" y="1165518"/>
                  <a:pt x="1132114" y="1175657"/>
                </a:cubicBezTo>
                <a:cubicBezTo>
                  <a:pt x="1151799" y="1189717"/>
                  <a:pt x="1171804" y="1203457"/>
                  <a:pt x="1190171" y="1219200"/>
                </a:cubicBezTo>
                <a:cubicBezTo>
                  <a:pt x="1233631" y="1256452"/>
                  <a:pt x="1232881" y="1261493"/>
                  <a:pt x="1262743" y="1306286"/>
                </a:cubicBezTo>
                <a:cubicBezTo>
                  <a:pt x="1297254" y="1409821"/>
                  <a:pt x="1248319" y="1284649"/>
                  <a:pt x="1320800" y="1393372"/>
                </a:cubicBezTo>
                <a:cubicBezTo>
                  <a:pt x="1329287" y="1406102"/>
                  <a:pt x="1325757" y="1424968"/>
                  <a:pt x="1335314" y="1436915"/>
                </a:cubicBezTo>
                <a:cubicBezTo>
                  <a:pt x="1346211" y="1450536"/>
                  <a:pt x="1363255" y="1458142"/>
                  <a:pt x="1378857" y="1465943"/>
                </a:cubicBezTo>
                <a:cubicBezTo>
                  <a:pt x="1408609" y="1480819"/>
                  <a:pt x="1467372" y="1489452"/>
                  <a:pt x="1494971" y="1494972"/>
                </a:cubicBezTo>
                <a:cubicBezTo>
                  <a:pt x="1509485" y="1504648"/>
                  <a:pt x="1527027" y="1510872"/>
                  <a:pt x="1538514" y="1524000"/>
                </a:cubicBezTo>
                <a:cubicBezTo>
                  <a:pt x="1561488" y="1550256"/>
                  <a:pt x="1567542" y="1591733"/>
                  <a:pt x="1596571" y="1611086"/>
                </a:cubicBezTo>
                <a:cubicBezTo>
                  <a:pt x="1652844" y="1648602"/>
                  <a:pt x="1623565" y="1634599"/>
                  <a:pt x="1683657" y="1654629"/>
                </a:cubicBezTo>
                <a:cubicBezTo>
                  <a:pt x="1833638" y="1649791"/>
                  <a:pt x="1983748" y="1648002"/>
                  <a:pt x="2133600" y="1640115"/>
                </a:cubicBezTo>
                <a:cubicBezTo>
                  <a:pt x="2167763" y="1638317"/>
                  <a:pt x="2200989" y="1625600"/>
                  <a:pt x="2235200" y="1625600"/>
                </a:cubicBezTo>
                <a:cubicBezTo>
                  <a:pt x="2315418" y="1625600"/>
                  <a:pt x="2316349" y="1629890"/>
                  <a:pt x="2365829" y="1654629"/>
                </a:cubicBezTo>
                <a:lnTo>
                  <a:pt x="2507343" y="1476829"/>
                </a:lnTo>
              </a:path>
            </a:pathLst>
          </a:custGeom>
          <a:noFill/>
          <a:ln w="508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1" rIns="68580" bIns="34291" rtlCol="0" anchor="ctr"/>
          <a:lstStyle/>
          <a:p>
            <a:pPr algn="ctr"/>
            <a:endParaRPr lang="ru-RU" sz="1800"/>
          </a:p>
        </p:txBody>
      </p:sp>
      <p:sp>
        <p:nvSpPr>
          <p:cNvPr id="413" name="Полилиния 412"/>
          <p:cNvSpPr/>
          <p:nvPr/>
        </p:nvSpPr>
        <p:spPr>
          <a:xfrm>
            <a:off x="4778828" y="2498995"/>
            <a:ext cx="1415144" cy="1849794"/>
          </a:xfrm>
          <a:custGeom>
            <a:avLst/>
            <a:gdLst>
              <a:gd name="connsiteX0" fmla="*/ 0 w 1886858"/>
              <a:gd name="connsiteY0" fmla="*/ 232229 h 1640114"/>
              <a:gd name="connsiteX1" fmla="*/ 0 w 1886858"/>
              <a:gd name="connsiteY1" fmla="*/ 232229 h 1640114"/>
              <a:gd name="connsiteX2" fmla="*/ 101600 w 1886858"/>
              <a:gd name="connsiteY2" fmla="*/ 319314 h 1640114"/>
              <a:gd name="connsiteX3" fmla="*/ 130629 w 1886858"/>
              <a:gd name="connsiteY3" fmla="*/ 377372 h 1640114"/>
              <a:gd name="connsiteX4" fmla="*/ 159658 w 1886858"/>
              <a:gd name="connsiteY4" fmla="*/ 420914 h 1640114"/>
              <a:gd name="connsiteX5" fmla="*/ 217715 w 1886858"/>
              <a:gd name="connsiteY5" fmla="*/ 566057 h 1640114"/>
              <a:gd name="connsiteX6" fmla="*/ 261258 w 1886858"/>
              <a:gd name="connsiteY6" fmla="*/ 798286 h 1640114"/>
              <a:gd name="connsiteX7" fmla="*/ 304800 w 1886858"/>
              <a:gd name="connsiteY7" fmla="*/ 827314 h 1640114"/>
              <a:gd name="connsiteX8" fmla="*/ 333829 w 1886858"/>
              <a:gd name="connsiteY8" fmla="*/ 870857 h 1640114"/>
              <a:gd name="connsiteX9" fmla="*/ 377372 w 1886858"/>
              <a:gd name="connsiteY9" fmla="*/ 957943 h 1640114"/>
              <a:gd name="connsiteX10" fmla="*/ 406400 w 1886858"/>
              <a:gd name="connsiteY10" fmla="*/ 1103086 h 1640114"/>
              <a:gd name="connsiteX11" fmla="*/ 420915 w 1886858"/>
              <a:gd name="connsiteY11" fmla="*/ 1146629 h 1640114"/>
              <a:gd name="connsiteX12" fmla="*/ 478972 w 1886858"/>
              <a:gd name="connsiteY12" fmla="*/ 1175657 h 1640114"/>
              <a:gd name="connsiteX13" fmla="*/ 638629 w 1886858"/>
              <a:gd name="connsiteY13" fmla="*/ 1204686 h 1640114"/>
              <a:gd name="connsiteX14" fmla="*/ 653143 w 1886858"/>
              <a:gd name="connsiteY14" fmla="*/ 1436914 h 1640114"/>
              <a:gd name="connsiteX15" fmla="*/ 667658 w 1886858"/>
              <a:gd name="connsiteY15" fmla="*/ 1509486 h 1640114"/>
              <a:gd name="connsiteX16" fmla="*/ 827315 w 1886858"/>
              <a:gd name="connsiteY16" fmla="*/ 1524000 h 1640114"/>
              <a:gd name="connsiteX17" fmla="*/ 856343 w 1886858"/>
              <a:gd name="connsiteY17" fmla="*/ 1567543 h 1640114"/>
              <a:gd name="connsiteX18" fmla="*/ 986972 w 1886858"/>
              <a:gd name="connsiteY18" fmla="*/ 1625600 h 1640114"/>
              <a:gd name="connsiteX19" fmla="*/ 1030515 w 1886858"/>
              <a:gd name="connsiteY19" fmla="*/ 1640114 h 1640114"/>
              <a:gd name="connsiteX20" fmla="*/ 1103086 w 1886858"/>
              <a:gd name="connsiteY20" fmla="*/ 1625600 h 1640114"/>
              <a:gd name="connsiteX21" fmla="*/ 1190172 w 1886858"/>
              <a:gd name="connsiteY21" fmla="*/ 1567543 h 1640114"/>
              <a:gd name="connsiteX22" fmla="*/ 1233715 w 1886858"/>
              <a:gd name="connsiteY22" fmla="*/ 1480457 h 1640114"/>
              <a:gd name="connsiteX23" fmla="*/ 1378858 w 1886858"/>
              <a:gd name="connsiteY23" fmla="*/ 1407886 h 1640114"/>
              <a:gd name="connsiteX24" fmla="*/ 1494972 w 1886858"/>
              <a:gd name="connsiteY24" fmla="*/ 1349829 h 1640114"/>
              <a:gd name="connsiteX25" fmla="*/ 1524000 w 1886858"/>
              <a:gd name="connsiteY25" fmla="*/ 1306286 h 1640114"/>
              <a:gd name="connsiteX26" fmla="*/ 1567543 w 1886858"/>
              <a:gd name="connsiteY26" fmla="*/ 1204686 h 1640114"/>
              <a:gd name="connsiteX27" fmla="*/ 1654629 w 1886858"/>
              <a:gd name="connsiteY27" fmla="*/ 1117600 h 1640114"/>
              <a:gd name="connsiteX28" fmla="*/ 1712686 w 1886858"/>
              <a:gd name="connsiteY28" fmla="*/ 1016000 h 1640114"/>
              <a:gd name="connsiteX29" fmla="*/ 1741715 w 1886858"/>
              <a:gd name="connsiteY29" fmla="*/ 957943 h 1640114"/>
              <a:gd name="connsiteX30" fmla="*/ 1828800 w 1886858"/>
              <a:gd name="connsiteY30" fmla="*/ 870857 h 1640114"/>
              <a:gd name="connsiteX31" fmla="*/ 1886858 w 1886858"/>
              <a:gd name="connsiteY31" fmla="*/ 769257 h 1640114"/>
              <a:gd name="connsiteX32" fmla="*/ 1857829 w 1886858"/>
              <a:gd name="connsiteY32" fmla="*/ 551543 h 1640114"/>
              <a:gd name="connsiteX33" fmla="*/ 1843315 w 1886858"/>
              <a:gd name="connsiteY33" fmla="*/ 508000 h 1640114"/>
              <a:gd name="connsiteX34" fmla="*/ 1828800 w 1886858"/>
              <a:gd name="connsiteY34" fmla="*/ 203200 h 1640114"/>
              <a:gd name="connsiteX35" fmla="*/ 1712686 w 1886858"/>
              <a:gd name="connsiteY35" fmla="*/ 87086 h 1640114"/>
              <a:gd name="connsiteX36" fmla="*/ 1669143 w 1886858"/>
              <a:gd name="connsiteY36" fmla="*/ 58057 h 1640114"/>
              <a:gd name="connsiteX37" fmla="*/ 1625600 w 1886858"/>
              <a:gd name="connsiteY37" fmla="*/ 0 h 1640114"/>
              <a:gd name="connsiteX38" fmla="*/ 1625600 w 1886858"/>
              <a:gd name="connsiteY38" fmla="*/ 0 h 1640114"/>
              <a:gd name="connsiteX0" fmla="*/ 0 w 1886858"/>
              <a:gd name="connsiteY0" fmla="*/ 528467 h 1936352"/>
              <a:gd name="connsiteX1" fmla="*/ 0 w 1886858"/>
              <a:gd name="connsiteY1" fmla="*/ 528467 h 1936352"/>
              <a:gd name="connsiteX2" fmla="*/ 101600 w 1886858"/>
              <a:gd name="connsiteY2" fmla="*/ 615552 h 1936352"/>
              <a:gd name="connsiteX3" fmla="*/ 130629 w 1886858"/>
              <a:gd name="connsiteY3" fmla="*/ 673610 h 1936352"/>
              <a:gd name="connsiteX4" fmla="*/ 159658 w 1886858"/>
              <a:gd name="connsiteY4" fmla="*/ 717152 h 1936352"/>
              <a:gd name="connsiteX5" fmla="*/ 217715 w 1886858"/>
              <a:gd name="connsiteY5" fmla="*/ 862295 h 1936352"/>
              <a:gd name="connsiteX6" fmla="*/ 261258 w 1886858"/>
              <a:gd name="connsiteY6" fmla="*/ 1094524 h 1936352"/>
              <a:gd name="connsiteX7" fmla="*/ 304800 w 1886858"/>
              <a:gd name="connsiteY7" fmla="*/ 1123552 h 1936352"/>
              <a:gd name="connsiteX8" fmla="*/ 333829 w 1886858"/>
              <a:gd name="connsiteY8" fmla="*/ 1167095 h 1936352"/>
              <a:gd name="connsiteX9" fmla="*/ 377372 w 1886858"/>
              <a:gd name="connsiteY9" fmla="*/ 1254181 h 1936352"/>
              <a:gd name="connsiteX10" fmla="*/ 406400 w 1886858"/>
              <a:gd name="connsiteY10" fmla="*/ 1399324 h 1936352"/>
              <a:gd name="connsiteX11" fmla="*/ 420915 w 1886858"/>
              <a:gd name="connsiteY11" fmla="*/ 1442867 h 1936352"/>
              <a:gd name="connsiteX12" fmla="*/ 478972 w 1886858"/>
              <a:gd name="connsiteY12" fmla="*/ 1471895 h 1936352"/>
              <a:gd name="connsiteX13" fmla="*/ 638629 w 1886858"/>
              <a:gd name="connsiteY13" fmla="*/ 1500924 h 1936352"/>
              <a:gd name="connsiteX14" fmla="*/ 653143 w 1886858"/>
              <a:gd name="connsiteY14" fmla="*/ 1733152 h 1936352"/>
              <a:gd name="connsiteX15" fmla="*/ 667658 w 1886858"/>
              <a:gd name="connsiteY15" fmla="*/ 1805724 h 1936352"/>
              <a:gd name="connsiteX16" fmla="*/ 827315 w 1886858"/>
              <a:gd name="connsiteY16" fmla="*/ 1820238 h 1936352"/>
              <a:gd name="connsiteX17" fmla="*/ 856343 w 1886858"/>
              <a:gd name="connsiteY17" fmla="*/ 1863781 h 1936352"/>
              <a:gd name="connsiteX18" fmla="*/ 986972 w 1886858"/>
              <a:gd name="connsiteY18" fmla="*/ 1921838 h 1936352"/>
              <a:gd name="connsiteX19" fmla="*/ 1030515 w 1886858"/>
              <a:gd name="connsiteY19" fmla="*/ 1936352 h 1936352"/>
              <a:gd name="connsiteX20" fmla="*/ 1103086 w 1886858"/>
              <a:gd name="connsiteY20" fmla="*/ 1921838 h 1936352"/>
              <a:gd name="connsiteX21" fmla="*/ 1190172 w 1886858"/>
              <a:gd name="connsiteY21" fmla="*/ 1863781 h 1936352"/>
              <a:gd name="connsiteX22" fmla="*/ 1233715 w 1886858"/>
              <a:gd name="connsiteY22" fmla="*/ 1776695 h 1936352"/>
              <a:gd name="connsiteX23" fmla="*/ 1378858 w 1886858"/>
              <a:gd name="connsiteY23" fmla="*/ 1704124 h 1936352"/>
              <a:gd name="connsiteX24" fmla="*/ 1494972 w 1886858"/>
              <a:gd name="connsiteY24" fmla="*/ 1646067 h 1936352"/>
              <a:gd name="connsiteX25" fmla="*/ 1524000 w 1886858"/>
              <a:gd name="connsiteY25" fmla="*/ 1602524 h 1936352"/>
              <a:gd name="connsiteX26" fmla="*/ 1567543 w 1886858"/>
              <a:gd name="connsiteY26" fmla="*/ 1500924 h 1936352"/>
              <a:gd name="connsiteX27" fmla="*/ 1654629 w 1886858"/>
              <a:gd name="connsiteY27" fmla="*/ 1413838 h 1936352"/>
              <a:gd name="connsiteX28" fmla="*/ 1712686 w 1886858"/>
              <a:gd name="connsiteY28" fmla="*/ 1312238 h 1936352"/>
              <a:gd name="connsiteX29" fmla="*/ 1741715 w 1886858"/>
              <a:gd name="connsiteY29" fmla="*/ 1254181 h 1936352"/>
              <a:gd name="connsiteX30" fmla="*/ 1828800 w 1886858"/>
              <a:gd name="connsiteY30" fmla="*/ 1167095 h 1936352"/>
              <a:gd name="connsiteX31" fmla="*/ 1886858 w 1886858"/>
              <a:gd name="connsiteY31" fmla="*/ 1065495 h 1936352"/>
              <a:gd name="connsiteX32" fmla="*/ 1857829 w 1886858"/>
              <a:gd name="connsiteY32" fmla="*/ 847781 h 1936352"/>
              <a:gd name="connsiteX33" fmla="*/ 1843315 w 1886858"/>
              <a:gd name="connsiteY33" fmla="*/ 804238 h 1936352"/>
              <a:gd name="connsiteX34" fmla="*/ 1828800 w 1886858"/>
              <a:gd name="connsiteY34" fmla="*/ 499438 h 1936352"/>
              <a:gd name="connsiteX35" fmla="*/ 1712686 w 1886858"/>
              <a:gd name="connsiteY35" fmla="*/ 383324 h 1936352"/>
              <a:gd name="connsiteX36" fmla="*/ 1669143 w 1886858"/>
              <a:gd name="connsiteY36" fmla="*/ 354295 h 1936352"/>
              <a:gd name="connsiteX37" fmla="*/ 1625600 w 1886858"/>
              <a:gd name="connsiteY37" fmla="*/ 296238 h 1936352"/>
              <a:gd name="connsiteX38" fmla="*/ 1364343 w 1886858"/>
              <a:gd name="connsiteY38" fmla="*/ 0 h 1936352"/>
              <a:gd name="connsiteX0" fmla="*/ 0 w 1886858"/>
              <a:gd name="connsiteY0" fmla="*/ 528467 h 1936352"/>
              <a:gd name="connsiteX1" fmla="*/ 66501 w 1886858"/>
              <a:gd name="connsiteY1" fmla="*/ 578315 h 1936352"/>
              <a:gd name="connsiteX2" fmla="*/ 101600 w 1886858"/>
              <a:gd name="connsiteY2" fmla="*/ 615552 h 1936352"/>
              <a:gd name="connsiteX3" fmla="*/ 130629 w 1886858"/>
              <a:gd name="connsiteY3" fmla="*/ 673610 h 1936352"/>
              <a:gd name="connsiteX4" fmla="*/ 159658 w 1886858"/>
              <a:gd name="connsiteY4" fmla="*/ 717152 h 1936352"/>
              <a:gd name="connsiteX5" fmla="*/ 217715 w 1886858"/>
              <a:gd name="connsiteY5" fmla="*/ 862295 h 1936352"/>
              <a:gd name="connsiteX6" fmla="*/ 261258 w 1886858"/>
              <a:gd name="connsiteY6" fmla="*/ 1094524 h 1936352"/>
              <a:gd name="connsiteX7" fmla="*/ 304800 w 1886858"/>
              <a:gd name="connsiteY7" fmla="*/ 1123552 h 1936352"/>
              <a:gd name="connsiteX8" fmla="*/ 333829 w 1886858"/>
              <a:gd name="connsiteY8" fmla="*/ 1167095 h 1936352"/>
              <a:gd name="connsiteX9" fmla="*/ 377372 w 1886858"/>
              <a:gd name="connsiteY9" fmla="*/ 1254181 h 1936352"/>
              <a:gd name="connsiteX10" fmla="*/ 406400 w 1886858"/>
              <a:gd name="connsiteY10" fmla="*/ 1399324 h 1936352"/>
              <a:gd name="connsiteX11" fmla="*/ 420915 w 1886858"/>
              <a:gd name="connsiteY11" fmla="*/ 1442867 h 1936352"/>
              <a:gd name="connsiteX12" fmla="*/ 478972 w 1886858"/>
              <a:gd name="connsiteY12" fmla="*/ 1471895 h 1936352"/>
              <a:gd name="connsiteX13" fmla="*/ 638629 w 1886858"/>
              <a:gd name="connsiteY13" fmla="*/ 1500924 h 1936352"/>
              <a:gd name="connsiteX14" fmla="*/ 653143 w 1886858"/>
              <a:gd name="connsiteY14" fmla="*/ 1733152 h 1936352"/>
              <a:gd name="connsiteX15" fmla="*/ 667658 w 1886858"/>
              <a:gd name="connsiteY15" fmla="*/ 1805724 h 1936352"/>
              <a:gd name="connsiteX16" fmla="*/ 827315 w 1886858"/>
              <a:gd name="connsiteY16" fmla="*/ 1820238 h 1936352"/>
              <a:gd name="connsiteX17" fmla="*/ 856343 w 1886858"/>
              <a:gd name="connsiteY17" fmla="*/ 1863781 h 1936352"/>
              <a:gd name="connsiteX18" fmla="*/ 986972 w 1886858"/>
              <a:gd name="connsiteY18" fmla="*/ 1921838 h 1936352"/>
              <a:gd name="connsiteX19" fmla="*/ 1030515 w 1886858"/>
              <a:gd name="connsiteY19" fmla="*/ 1936352 h 1936352"/>
              <a:gd name="connsiteX20" fmla="*/ 1103086 w 1886858"/>
              <a:gd name="connsiteY20" fmla="*/ 1921838 h 1936352"/>
              <a:gd name="connsiteX21" fmla="*/ 1190172 w 1886858"/>
              <a:gd name="connsiteY21" fmla="*/ 1863781 h 1936352"/>
              <a:gd name="connsiteX22" fmla="*/ 1233715 w 1886858"/>
              <a:gd name="connsiteY22" fmla="*/ 1776695 h 1936352"/>
              <a:gd name="connsiteX23" fmla="*/ 1378858 w 1886858"/>
              <a:gd name="connsiteY23" fmla="*/ 1704124 h 1936352"/>
              <a:gd name="connsiteX24" fmla="*/ 1494972 w 1886858"/>
              <a:gd name="connsiteY24" fmla="*/ 1646067 h 1936352"/>
              <a:gd name="connsiteX25" fmla="*/ 1524000 w 1886858"/>
              <a:gd name="connsiteY25" fmla="*/ 1602524 h 1936352"/>
              <a:gd name="connsiteX26" fmla="*/ 1567543 w 1886858"/>
              <a:gd name="connsiteY26" fmla="*/ 1500924 h 1936352"/>
              <a:gd name="connsiteX27" fmla="*/ 1654629 w 1886858"/>
              <a:gd name="connsiteY27" fmla="*/ 1413838 h 1936352"/>
              <a:gd name="connsiteX28" fmla="*/ 1712686 w 1886858"/>
              <a:gd name="connsiteY28" fmla="*/ 1312238 h 1936352"/>
              <a:gd name="connsiteX29" fmla="*/ 1741715 w 1886858"/>
              <a:gd name="connsiteY29" fmla="*/ 1254181 h 1936352"/>
              <a:gd name="connsiteX30" fmla="*/ 1828800 w 1886858"/>
              <a:gd name="connsiteY30" fmla="*/ 1167095 h 1936352"/>
              <a:gd name="connsiteX31" fmla="*/ 1886858 w 1886858"/>
              <a:gd name="connsiteY31" fmla="*/ 1065495 h 1936352"/>
              <a:gd name="connsiteX32" fmla="*/ 1857829 w 1886858"/>
              <a:gd name="connsiteY32" fmla="*/ 847781 h 1936352"/>
              <a:gd name="connsiteX33" fmla="*/ 1843315 w 1886858"/>
              <a:gd name="connsiteY33" fmla="*/ 804238 h 1936352"/>
              <a:gd name="connsiteX34" fmla="*/ 1828800 w 1886858"/>
              <a:gd name="connsiteY34" fmla="*/ 499438 h 1936352"/>
              <a:gd name="connsiteX35" fmla="*/ 1712686 w 1886858"/>
              <a:gd name="connsiteY35" fmla="*/ 383324 h 1936352"/>
              <a:gd name="connsiteX36" fmla="*/ 1669143 w 1886858"/>
              <a:gd name="connsiteY36" fmla="*/ 354295 h 1936352"/>
              <a:gd name="connsiteX37" fmla="*/ 1625600 w 1886858"/>
              <a:gd name="connsiteY37" fmla="*/ 296238 h 1936352"/>
              <a:gd name="connsiteX38" fmla="*/ 1364343 w 1886858"/>
              <a:gd name="connsiteY38" fmla="*/ 0 h 19363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1886858" h="1936352">
                <a:moveTo>
                  <a:pt x="0" y="528467"/>
                </a:moveTo>
                <a:lnTo>
                  <a:pt x="66501" y="578315"/>
                </a:lnTo>
                <a:cubicBezTo>
                  <a:pt x="100368" y="607343"/>
                  <a:pt x="90912" y="599670"/>
                  <a:pt x="101600" y="615552"/>
                </a:cubicBezTo>
                <a:cubicBezTo>
                  <a:pt x="112288" y="631435"/>
                  <a:pt x="119894" y="654824"/>
                  <a:pt x="130629" y="673610"/>
                </a:cubicBezTo>
                <a:cubicBezTo>
                  <a:pt x="139284" y="688755"/>
                  <a:pt x="149982" y="702638"/>
                  <a:pt x="159658" y="717152"/>
                </a:cubicBezTo>
                <a:cubicBezTo>
                  <a:pt x="195528" y="824764"/>
                  <a:pt x="175002" y="776870"/>
                  <a:pt x="217715" y="862295"/>
                </a:cubicBezTo>
                <a:cubicBezTo>
                  <a:pt x="223921" y="942977"/>
                  <a:pt x="199905" y="1033171"/>
                  <a:pt x="261258" y="1094524"/>
                </a:cubicBezTo>
                <a:cubicBezTo>
                  <a:pt x="273593" y="1106859"/>
                  <a:pt x="290286" y="1113876"/>
                  <a:pt x="304800" y="1123552"/>
                </a:cubicBezTo>
                <a:cubicBezTo>
                  <a:pt x="314476" y="1138066"/>
                  <a:pt x="326028" y="1151493"/>
                  <a:pt x="333829" y="1167095"/>
                </a:cubicBezTo>
                <a:cubicBezTo>
                  <a:pt x="393921" y="1287279"/>
                  <a:pt x="294179" y="1129392"/>
                  <a:pt x="377372" y="1254181"/>
                </a:cubicBezTo>
                <a:cubicBezTo>
                  <a:pt x="410164" y="1352559"/>
                  <a:pt x="373042" y="1232536"/>
                  <a:pt x="406400" y="1399324"/>
                </a:cubicBezTo>
                <a:cubicBezTo>
                  <a:pt x="409401" y="1414326"/>
                  <a:pt x="410097" y="1432049"/>
                  <a:pt x="420915" y="1442867"/>
                </a:cubicBezTo>
                <a:cubicBezTo>
                  <a:pt x="436214" y="1458166"/>
                  <a:pt x="458446" y="1465053"/>
                  <a:pt x="478972" y="1471895"/>
                </a:cubicBezTo>
                <a:cubicBezTo>
                  <a:pt x="499266" y="1478660"/>
                  <a:pt x="623997" y="1498485"/>
                  <a:pt x="638629" y="1500924"/>
                </a:cubicBezTo>
                <a:cubicBezTo>
                  <a:pt x="707033" y="1603529"/>
                  <a:pt x="653143" y="1503295"/>
                  <a:pt x="653143" y="1733152"/>
                </a:cubicBezTo>
                <a:cubicBezTo>
                  <a:pt x="653143" y="1757822"/>
                  <a:pt x="645593" y="1794691"/>
                  <a:pt x="667658" y="1805724"/>
                </a:cubicBezTo>
                <a:cubicBezTo>
                  <a:pt x="715455" y="1829622"/>
                  <a:pt x="774096" y="1815400"/>
                  <a:pt x="827315" y="1820238"/>
                </a:cubicBezTo>
                <a:cubicBezTo>
                  <a:pt x="836991" y="1834752"/>
                  <a:pt x="844008" y="1851446"/>
                  <a:pt x="856343" y="1863781"/>
                </a:cubicBezTo>
                <a:cubicBezTo>
                  <a:pt x="890845" y="1898283"/>
                  <a:pt x="943855" y="1907466"/>
                  <a:pt x="986972" y="1921838"/>
                </a:cubicBezTo>
                <a:lnTo>
                  <a:pt x="1030515" y="1936352"/>
                </a:lnTo>
                <a:cubicBezTo>
                  <a:pt x="1054705" y="1931514"/>
                  <a:pt x="1080628" y="1932046"/>
                  <a:pt x="1103086" y="1921838"/>
                </a:cubicBezTo>
                <a:cubicBezTo>
                  <a:pt x="1134847" y="1907401"/>
                  <a:pt x="1190172" y="1863781"/>
                  <a:pt x="1190172" y="1863781"/>
                </a:cubicBezTo>
                <a:cubicBezTo>
                  <a:pt x="1200525" y="1832720"/>
                  <a:pt x="1207233" y="1799867"/>
                  <a:pt x="1233715" y="1776695"/>
                </a:cubicBezTo>
                <a:cubicBezTo>
                  <a:pt x="1302838" y="1716212"/>
                  <a:pt x="1306715" y="1722159"/>
                  <a:pt x="1378858" y="1704124"/>
                </a:cubicBezTo>
                <a:cubicBezTo>
                  <a:pt x="1417563" y="1684772"/>
                  <a:pt x="1470969" y="1682073"/>
                  <a:pt x="1494972" y="1646067"/>
                </a:cubicBezTo>
                <a:cubicBezTo>
                  <a:pt x="1504648" y="1631553"/>
                  <a:pt x="1516199" y="1618126"/>
                  <a:pt x="1524000" y="1602524"/>
                </a:cubicBezTo>
                <a:cubicBezTo>
                  <a:pt x="1548465" y="1553595"/>
                  <a:pt x="1527279" y="1551255"/>
                  <a:pt x="1567543" y="1500924"/>
                </a:cubicBezTo>
                <a:cubicBezTo>
                  <a:pt x="1593188" y="1468867"/>
                  <a:pt x="1636269" y="1450557"/>
                  <a:pt x="1654629" y="1413838"/>
                </a:cubicBezTo>
                <a:cubicBezTo>
                  <a:pt x="1742352" y="1238394"/>
                  <a:pt x="1630625" y="1455845"/>
                  <a:pt x="1712686" y="1312238"/>
                </a:cubicBezTo>
                <a:cubicBezTo>
                  <a:pt x="1723421" y="1293452"/>
                  <a:pt x="1728199" y="1271076"/>
                  <a:pt x="1741715" y="1254181"/>
                </a:cubicBezTo>
                <a:cubicBezTo>
                  <a:pt x="1767360" y="1222124"/>
                  <a:pt x="1806028" y="1201253"/>
                  <a:pt x="1828800" y="1167095"/>
                </a:cubicBezTo>
                <a:cubicBezTo>
                  <a:pt x="1869831" y="1105549"/>
                  <a:pt x="1850028" y="1139154"/>
                  <a:pt x="1886858" y="1065495"/>
                </a:cubicBezTo>
                <a:cubicBezTo>
                  <a:pt x="1877789" y="974809"/>
                  <a:pt x="1877870" y="927946"/>
                  <a:pt x="1857829" y="847781"/>
                </a:cubicBezTo>
                <a:cubicBezTo>
                  <a:pt x="1854118" y="832938"/>
                  <a:pt x="1848153" y="818752"/>
                  <a:pt x="1843315" y="804238"/>
                </a:cubicBezTo>
                <a:cubicBezTo>
                  <a:pt x="1838477" y="702638"/>
                  <a:pt x="1847321" y="599453"/>
                  <a:pt x="1828800" y="499438"/>
                </a:cubicBezTo>
                <a:cubicBezTo>
                  <a:pt x="1813198" y="415185"/>
                  <a:pt x="1768176" y="415032"/>
                  <a:pt x="1712686" y="383324"/>
                </a:cubicBezTo>
                <a:cubicBezTo>
                  <a:pt x="1697540" y="374669"/>
                  <a:pt x="1683657" y="363971"/>
                  <a:pt x="1669143" y="354295"/>
                </a:cubicBezTo>
                <a:cubicBezTo>
                  <a:pt x="1636320" y="305059"/>
                  <a:pt x="1676400" y="355287"/>
                  <a:pt x="1625600" y="296238"/>
                </a:cubicBezTo>
                <a:cubicBezTo>
                  <a:pt x="1574800" y="237189"/>
                  <a:pt x="1451429" y="98746"/>
                  <a:pt x="1364343" y="0"/>
                </a:cubicBezTo>
              </a:path>
            </a:pathLst>
          </a:custGeom>
          <a:noFill/>
          <a:ln w="508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1" rIns="68580" bIns="34291" rtlCol="0" anchor="ctr"/>
          <a:lstStyle/>
          <a:p>
            <a:pPr algn="ctr"/>
            <a:endParaRPr lang="ru-RU" sz="1800"/>
          </a:p>
        </p:txBody>
      </p:sp>
      <p:sp>
        <p:nvSpPr>
          <p:cNvPr id="419" name="Полилиния 418"/>
          <p:cNvSpPr/>
          <p:nvPr/>
        </p:nvSpPr>
        <p:spPr>
          <a:xfrm>
            <a:off x="2862943" y="3008989"/>
            <a:ext cx="816431" cy="1053185"/>
          </a:xfrm>
          <a:custGeom>
            <a:avLst/>
            <a:gdLst>
              <a:gd name="connsiteX0" fmla="*/ 0 w 1088573"/>
              <a:gd name="connsiteY0" fmla="*/ 0 h 1103086"/>
              <a:gd name="connsiteX1" fmla="*/ 0 w 1088573"/>
              <a:gd name="connsiteY1" fmla="*/ 0 h 1103086"/>
              <a:gd name="connsiteX2" fmla="*/ 377372 w 1088573"/>
              <a:gd name="connsiteY2" fmla="*/ 101600 h 1103086"/>
              <a:gd name="connsiteX3" fmla="*/ 435429 w 1088573"/>
              <a:gd name="connsiteY3" fmla="*/ 130628 h 1103086"/>
              <a:gd name="connsiteX4" fmla="*/ 478972 w 1088573"/>
              <a:gd name="connsiteY4" fmla="*/ 174171 h 1103086"/>
              <a:gd name="connsiteX5" fmla="*/ 522514 w 1088573"/>
              <a:gd name="connsiteY5" fmla="*/ 203200 h 1103086"/>
              <a:gd name="connsiteX6" fmla="*/ 580572 w 1088573"/>
              <a:gd name="connsiteY6" fmla="*/ 261257 h 1103086"/>
              <a:gd name="connsiteX7" fmla="*/ 696686 w 1088573"/>
              <a:gd name="connsiteY7" fmla="*/ 290286 h 1103086"/>
              <a:gd name="connsiteX8" fmla="*/ 783772 w 1088573"/>
              <a:gd name="connsiteY8" fmla="*/ 333828 h 1103086"/>
              <a:gd name="connsiteX9" fmla="*/ 899886 w 1088573"/>
              <a:gd name="connsiteY9" fmla="*/ 420914 h 1103086"/>
              <a:gd name="connsiteX10" fmla="*/ 957943 w 1088573"/>
              <a:gd name="connsiteY10" fmla="*/ 508000 h 1103086"/>
              <a:gd name="connsiteX11" fmla="*/ 986972 w 1088573"/>
              <a:gd name="connsiteY11" fmla="*/ 551543 h 1103086"/>
              <a:gd name="connsiteX12" fmla="*/ 1016000 w 1088573"/>
              <a:gd name="connsiteY12" fmla="*/ 653143 h 1103086"/>
              <a:gd name="connsiteX13" fmla="*/ 1045029 w 1088573"/>
              <a:gd name="connsiteY13" fmla="*/ 696686 h 1103086"/>
              <a:gd name="connsiteX14" fmla="*/ 1074057 w 1088573"/>
              <a:gd name="connsiteY14" fmla="*/ 783771 h 1103086"/>
              <a:gd name="connsiteX15" fmla="*/ 1088572 w 1088573"/>
              <a:gd name="connsiteY15" fmla="*/ 1103086 h 1103086"/>
              <a:gd name="connsiteX16" fmla="*/ 1088572 w 1088573"/>
              <a:gd name="connsiteY16" fmla="*/ 1103086 h 11030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1088573" h="1103086">
                <a:moveTo>
                  <a:pt x="0" y="0"/>
                </a:moveTo>
                <a:lnTo>
                  <a:pt x="0" y="0"/>
                </a:lnTo>
                <a:cubicBezTo>
                  <a:pt x="125791" y="33867"/>
                  <a:pt x="252596" y="64167"/>
                  <a:pt x="377372" y="101600"/>
                </a:cubicBezTo>
                <a:cubicBezTo>
                  <a:pt x="398096" y="107817"/>
                  <a:pt x="417823" y="118052"/>
                  <a:pt x="435429" y="130628"/>
                </a:cubicBezTo>
                <a:cubicBezTo>
                  <a:pt x="452132" y="142559"/>
                  <a:pt x="463203" y="161030"/>
                  <a:pt x="478972" y="174171"/>
                </a:cubicBezTo>
                <a:cubicBezTo>
                  <a:pt x="492373" y="185338"/>
                  <a:pt x="509270" y="191848"/>
                  <a:pt x="522514" y="203200"/>
                </a:cubicBezTo>
                <a:cubicBezTo>
                  <a:pt x="543294" y="221011"/>
                  <a:pt x="556093" y="249017"/>
                  <a:pt x="580572" y="261257"/>
                </a:cubicBezTo>
                <a:cubicBezTo>
                  <a:pt x="616256" y="279099"/>
                  <a:pt x="696686" y="290286"/>
                  <a:pt x="696686" y="290286"/>
                </a:cubicBezTo>
                <a:cubicBezTo>
                  <a:pt x="821488" y="373485"/>
                  <a:pt x="663576" y="273729"/>
                  <a:pt x="783772" y="333828"/>
                </a:cubicBezTo>
                <a:cubicBezTo>
                  <a:pt x="809474" y="346679"/>
                  <a:pt x="891152" y="411209"/>
                  <a:pt x="899886" y="420914"/>
                </a:cubicBezTo>
                <a:cubicBezTo>
                  <a:pt x="923225" y="446846"/>
                  <a:pt x="938591" y="478971"/>
                  <a:pt x="957943" y="508000"/>
                </a:cubicBezTo>
                <a:lnTo>
                  <a:pt x="986972" y="551543"/>
                </a:lnTo>
                <a:cubicBezTo>
                  <a:pt x="996648" y="585410"/>
                  <a:pt x="1002919" y="620440"/>
                  <a:pt x="1016000" y="653143"/>
                </a:cubicBezTo>
                <a:cubicBezTo>
                  <a:pt x="1022479" y="669339"/>
                  <a:pt x="1037944" y="680745"/>
                  <a:pt x="1045029" y="696686"/>
                </a:cubicBezTo>
                <a:cubicBezTo>
                  <a:pt x="1057456" y="724647"/>
                  <a:pt x="1074057" y="783771"/>
                  <a:pt x="1074057" y="783771"/>
                </a:cubicBezTo>
                <a:cubicBezTo>
                  <a:pt x="1089055" y="1083721"/>
                  <a:pt x="1088572" y="977174"/>
                  <a:pt x="1088572" y="1103086"/>
                </a:cubicBezTo>
                <a:lnTo>
                  <a:pt x="1088572" y="1103086"/>
                </a:lnTo>
              </a:path>
            </a:pathLst>
          </a:custGeom>
          <a:noFill/>
          <a:ln w="508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1" rIns="68580" bIns="34291" rtlCol="0" anchor="ctr"/>
          <a:lstStyle/>
          <a:p>
            <a:pPr algn="ctr"/>
            <a:endParaRPr lang="ru-RU" sz="1800"/>
          </a:p>
        </p:txBody>
      </p:sp>
      <p:sp>
        <p:nvSpPr>
          <p:cNvPr id="349" name="Скругленный прямоугольник 348"/>
          <p:cNvSpPr/>
          <p:nvPr/>
        </p:nvSpPr>
        <p:spPr>
          <a:xfrm>
            <a:off x="6919799" y="3814608"/>
            <a:ext cx="286941" cy="178852"/>
          </a:xfrm>
          <a:prstGeom prst="roundRect">
            <a:avLst/>
          </a:prstGeom>
          <a:solidFill>
            <a:schemeClr val="accent6">
              <a:lumMod val="20000"/>
              <a:lumOff val="80000"/>
            </a:schemeClr>
          </a:solidFill>
          <a:ln w="12700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>
              <a:defRPr/>
            </a:pPr>
            <a:r>
              <a:rPr lang="ru-RU" sz="380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70%</a:t>
            </a:r>
          </a:p>
        </p:txBody>
      </p:sp>
      <p:grpSp>
        <p:nvGrpSpPr>
          <p:cNvPr id="368" name="Группа 367"/>
          <p:cNvGrpSpPr/>
          <p:nvPr/>
        </p:nvGrpSpPr>
        <p:grpSpPr>
          <a:xfrm>
            <a:off x="5332037" y="4036008"/>
            <a:ext cx="939403" cy="398301"/>
            <a:chOff x="3660992" y="856108"/>
            <a:chExt cx="1252537" cy="417173"/>
          </a:xfrm>
        </p:grpSpPr>
        <p:sp>
          <p:nvSpPr>
            <p:cNvPr id="369" name="TextBox 23"/>
            <p:cNvSpPr txBox="1"/>
            <p:nvPr/>
          </p:nvSpPr>
          <p:spPr bwMode="auto">
            <a:xfrm>
              <a:off x="3921652" y="1055555"/>
              <a:ext cx="422211" cy="217726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effectLst>
              <a:softEdge rad="63500"/>
            </a:effectLst>
          </p:spPr>
          <p:txBody>
            <a:bodyPr wrap="square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51" dirty="0" smtClean="0"/>
                <a:t>5</a:t>
              </a:r>
              <a:endParaRPr lang="ru-RU" sz="751" dirty="0"/>
            </a:p>
          </p:txBody>
        </p:sp>
        <p:sp>
          <p:nvSpPr>
            <p:cNvPr id="370" name="TextBox 23"/>
            <p:cNvSpPr txBox="1"/>
            <p:nvPr/>
          </p:nvSpPr>
          <p:spPr bwMode="auto">
            <a:xfrm>
              <a:off x="4258275" y="1037049"/>
              <a:ext cx="422108" cy="217726"/>
            </a:xfrm>
            <a:prstGeom prst="rect">
              <a:avLst/>
            </a:prstGeom>
            <a:solidFill>
              <a:srgbClr val="FF9900"/>
            </a:solidFill>
            <a:effectLst>
              <a:softEdge rad="63500"/>
            </a:effectLst>
          </p:spPr>
          <p:txBody>
            <a:bodyPr wrap="square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51" dirty="0" smtClean="0"/>
                <a:t>10</a:t>
              </a:r>
              <a:endParaRPr lang="ru-RU" sz="751" dirty="0"/>
            </a:p>
          </p:txBody>
        </p:sp>
        <p:sp>
          <p:nvSpPr>
            <p:cNvPr id="371" name="TextBox 10"/>
            <p:cNvSpPr txBox="1"/>
            <p:nvPr/>
          </p:nvSpPr>
          <p:spPr bwMode="auto">
            <a:xfrm>
              <a:off x="3660992" y="856108"/>
              <a:ext cx="1252537" cy="277169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pPr eaLnBrk="1" hangingPunct="1">
                <a:defRPr/>
              </a:pPr>
              <a:r>
                <a:rPr lang="ru-RU" sz="751" dirty="0"/>
                <a:t>Киришский  р-н</a:t>
              </a:r>
            </a:p>
          </p:txBody>
        </p:sp>
      </p:grpSp>
      <p:grpSp>
        <p:nvGrpSpPr>
          <p:cNvPr id="335" name="Группа 334"/>
          <p:cNvGrpSpPr/>
          <p:nvPr/>
        </p:nvGrpSpPr>
        <p:grpSpPr>
          <a:xfrm>
            <a:off x="3701007" y="4348787"/>
            <a:ext cx="939403" cy="353175"/>
            <a:chOff x="3660992" y="917545"/>
            <a:chExt cx="1252537" cy="369908"/>
          </a:xfrm>
        </p:grpSpPr>
        <p:sp>
          <p:nvSpPr>
            <p:cNvPr id="336" name="TextBox 23"/>
            <p:cNvSpPr txBox="1"/>
            <p:nvPr/>
          </p:nvSpPr>
          <p:spPr bwMode="auto">
            <a:xfrm>
              <a:off x="3892089" y="1059650"/>
              <a:ext cx="422211" cy="217726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effectLst>
              <a:softEdge rad="63500"/>
            </a:effectLst>
          </p:spPr>
          <p:txBody>
            <a:bodyPr wrap="square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51" dirty="0" smtClean="0"/>
                <a:t>5</a:t>
              </a:r>
              <a:endParaRPr lang="ru-RU" sz="751" dirty="0"/>
            </a:p>
          </p:txBody>
        </p:sp>
        <p:sp>
          <p:nvSpPr>
            <p:cNvPr id="337" name="TextBox 23"/>
            <p:cNvSpPr txBox="1"/>
            <p:nvPr/>
          </p:nvSpPr>
          <p:spPr bwMode="auto">
            <a:xfrm>
              <a:off x="4214727" y="1069727"/>
              <a:ext cx="422108" cy="217726"/>
            </a:xfrm>
            <a:prstGeom prst="rect">
              <a:avLst/>
            </a:prstGeom>
            <a:solidFill>
              <a:srgbClr val="FF9900"/>
            </a:solidFill>
            <a:effectLst>
              <a:softEdge rad="63500"/>
            </a:effectLst>
          </p:spPr>
          <p:txBody>
            <a:bodyPr wrap="square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51" dirty="0" smtClean="0"/>
                <a:t>10</a:t>
              </a:r>
              <a:endParaRPr lang="ru-RU" sz="751" dirty="0"/>
            </a:p>
          </p:txBody>
        </p:sp>
        <p:sp>
          <p:nvSpPr>
            <p:cNvPr id="338" name="TextBox 10"/>
            <p:cNvSpPr txBox="1"/>
            <p:nvPr/>
          </p:nvSpPr>
          <p:spPr bwMode="auto">
            <a:xfrm>
              <a:off x="3660992" y="917545"/>
              <a:ext cx="1252537" cy="277169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pPr eaLnBrk="1" hangingPunct="1">
                <a:defRPr/>
              </a:pPr>
              <a:r>
                <a:rPr lang="ru-RU" sz="751" dirty="0"/>
                <a:t>Тосненский  р-н</a:t>
              </a:r>
            </a:p>
          </p:txBody>
        </p:sp>
      </p:grpSp>
      <p:grpSp>
        <p:nvGrpSpPr>
          <p:cNvPr id="387" name="Группа 386"/>
          <p:cNvGrpSpPr/>
          <p:nvPr/>
        </p:nvGrpSpPr>
        <p:grpSpPr>
          <a:xfrm>
            <a:off x="2705545" y="4065795"/>
            <a:ext cx="939403" cy="367659"/>
            <a:chOff x="3660992" y="917545"/>
            <a:chExt cx="1252537" cy="385079"/>
          </a:xfrm>
        </p:grpSpPr>
        <p:sp>
          <p:nvSpPr>
            <p:cNvPr id="388" name="TextBox 23"/>
            <p:cNvSpPr txBox="1"/>
            <p:nvPr/>
          </p:nvSpPr>
          <p:spPr bwMode="auto">
            <a:xfrm>
              <a:off x="3896836" y="1080373"/>
              <a:ext cx="422211" cy="217726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effectLst>
              <a:softEdge rad="63500"/>
            </a:effectLst>
          </p:spPr>
          <p:txBody>
            <a:bodyPr wrap="square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51" smtClean="0"/>
                <a:t>2</a:t>
              </a:r>
              <a:endParaRPr lang="ru-RU" sz="751" dirty="0"/>
            </a:p>
          </p:txBody>
        </p:sp>
        <p:sp>
          <p:nvSpPr>
            <p:cNvPr id="389" name="TextBox 10"/>
            <p:cNvSpPr txBox="1"/>
            <p:nvPr/>
          </p:nvSpPr>
          <p:spPr bwMode="auto">
            <a:xfrm>
              <a:off x="3660992" y="917545"/>
              <a:ext cx="1252537" cy="277169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pPr eaLnBrk="1" hangingPunct="1">
                <a:defRPr/>
              </a:pPr>
              <a:r>
                <a:rPr lang="ru-RU" sz="751" dirty="0"/>
                <a:t>Гатчинский  р-н</a:t>
              </a:r>
            </a:p>
          </p:txBody>
        </p:sp>
        <p:sp>
          <p:nvSpPr>
            <p:cNvPr id="390" name="TextBox 23"/>
            <p:cNvSpPr txBox="1"/>
            <p:nvPr/>
          </p:nvSpPr>
          <p:spPr bwMode="auto">
            <a:xfrm>
              <a:off x="4193055" y="1084898"/>
              <a:ext cx="422108" cy="217726"/>
            </a:xfrm>
            <a:prstGeom prst="rect">
              <a:avLst/>
            </a:prstGeom>
            <a:solidFill>
              <a:srgbClr val="FF9900"/>
            </a:solidFill>
            <a:effectLst>
              <a:softEdge rad="63500"/>
            </a:effectLst>
          </p:spPr>
          <p:txBody>
            <a:bodyPr wrap="square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51" dirty="0" smtClean="0"/>
                <a:t>10</a:t>
              </a:r>
              <a:endParaRPr lang="ru-RU" sz="751" dirty="0"/>
            </a:p>
          </p:txBody>
        </p:sp>
      </p:grpSp>
      <p:grpSp>
        <p:nvGrpSpPr>
          <p:cNvPr id="382" name="Группа 381"/>
          <p:cNvGrpSpPr/>
          <p:nvPr/>
        </p:nvGrpSpPr>
        <p:grpSpPr>
          <a:xfrm>
            <a:off x="869637" y="4929571"/>
            <a:ext cx="1123471" cy="351004"/>
            <a:chOff x="3660992" y="917545"/>
            <a:chExt cx="1497961" cy="367635"/>
          </a:xfrm>
        </p:grpSpPr>
        <p:sp>
          <p:nvSpPr>
            <p:cNvPr id="383" name="TextBox 23"/>
            <p:cNvSpPr txBox="1"/>
            <p:nvPr/>
          </p:nvSpPr>
          <p:spPr bwMode="auto">
            <a:xfrm>
              <a:off x="3893844" y="1063593"/>
              <a:ext cx="422211" cy="217726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effectLst>
              <a:softEdge rad="63500"/>
            </a:effectLst>
          </p:spPr>
          <p:txBody>
            <a:bodyPr wrap="square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51" dirty="0" smtClean="0"/>
                <a:t>2</a:t>
              </a:r>
              <a:endParaRPr lang="ru-RU" sz="751" dirty="0"/>
            </a:p>
          </p:txBody>
        </p:sp>
        <p:sp>
          <p:nvSpPr>
            <p:cNvPr id="384" name="TextBox 23"/>
            <p:cNvSpPr txBox="1"/>
            <p:nvPr/>
          </p:nvSpPr>
          <p:spPr bwMode="auto">
            <a:xfrm>
              <a:off x="4216347" y="1067454"/>
              <a:ext cx="422108" cy="217726"/>
            </a:xfrm>
            <a:prstGeom prst="rect">
              <a:avLst/>
            </a:prstGeom>
            <a:solidFill>
              <a:srgbClr val="FF9900"/>
            </a:solidFill>
            <a:effectLst>
              <a:softEdge rad="63500"/>
            </a:effectLst>
          </p:spPr>
          <p:txBody>
            <a:bodyPr wrap="square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51" dirty="0" smtClean="0"/>
                <a:t>10</a:t>
              </a:r>
              <a:endParaRPr lang="ru-RU" sz="751" dirty="0"/>
            </a:p>
          </p:txBody>
        </p:sp>
        <p:sp>
          <p:nvSpPr>
            <p:cNvPr id="385" name="TextBox 10"/>
            <p:cNvSpPr txBox="1"/>
            <p:nvPr/>
          </p:nvSpPr>
          <p:spPr bwMode="auto">
            <a:xfrm>
              <a:off x="3660992" y="917545"/>
              <a:ext cx="1497961" cy="277169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pPr eaLnBrk="1" hangingPunct="1">
                <a:defRPr/>
              </a:pPr>
              <a:r>
                <a:rPr lang="ru-RU" sz="751" dirty="0"/>
                <a:t>Сланцевский   р-н</a:t>
              </a:r>
            </a:p>
          </p:txBody>
        </p:sp>
      </p:grpSp>
      <p:grpSp>
        <p:nvGrpSpPr>
          <p:cNvPr id="395" name="Группа 394"/>
          <p:cNvGrpSpPr/>
          <p:nvPr/>
        </p:nvGrpSpPr>
        <p:grpSpPr>
          <a:xfrm>
            <a:off x="2193133" y="5234162"/>
            <a:ext cx="939403" cy="361895"/>
            <a:chOff x="3660992" y="917545"/>
            <a:chExt cx="1252537" cy="379041"/>
          </a:xfrm>
        </p:grpSpPr>
        <p:sp>
          <p:nvSpPr>
            <p:cNvPr id="396" name="TextBox 23"/>
            <p:cNvSpPr txBox="1"/>
            <p:nvPr/>
          </p:nvSpPr>
          <p:spPr bwMode="auto">
            <a:xfrm>
              <a:off x="3891687" y="1075118"/>
              <a:ext cx="422211" cy="217726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effectLst>
              <a:softEdge rad="63500"/>
            </a:effectLst>
          </p:spPr>
          <p:txBody>
            <a:bodyPr wrap="square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51" dirty="0" smtClean="0"/>
                <a:t>2</a:t>
              </a:r>
              <a:endParaRPr lang="ru-RU" sz="751" dirty="0"/>
            </a:p>
          </p:txBody>
        </p:sp>
        <p:sp>
          <p:nvSpPr>
            <p:cNvPr id="397" name="TextBox 23"/>
            <p:cNvSpPr txBox="1"/>
            <p:nvPr/>
          </p:nvSpPr>
          <p:spPr bwMode="auto">
            <a:xfrm>
              <a:off x="4236087" y="1078860"/>
              <a:ext cx="422108" cy="217726"/>
            </a:xfrm>
            <a:prstGeom prst="rect">
              <a:avLst/>
            </a:prstGeom>
            <a:solidFill>
              <a:srgbClr val="FF9900"/>
            </a:solidFill>
            <a:effectLst>
              <a:softEdge rad="63500"/>
            </a:effectLst>
          </p:spPr>
          <p:txBody>
            <a:bodyPr wrap="square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51" dirty="0" smtClean="0"/>
                <a:t>10</a:t>
              </a:r>
              <a:endParaRPr lang="ru-RU" sz="751" dirty="0"/>
            </a:p>
          </p:txBody>
        </p:sp>
        <p:sp>
          <p:nvSpPr>
            <p:cNvPr id="398" name="TextBox 10"/>
            <p:cNvSpPr txBox="1"/>
            <p:nvPr/>
          </p:nvSpPr>
          <p:spPr bwMode="auto">
            <a:xfrm>
              <a:off x="3660992" y="917545"/>
              <a:ext cx="1252537" cy="277168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pPr eaLnBrk="1" hangingPunct="1">
                <a:defRPr/>
              </a:pPr>
              <a:r>
                <a:rPr lang="ru-RU" sz="751" dirty="0"/>
                <a:t>Лужский  р-н</a:t>
              </a:r>
            </a:p>
          </p:txBody>
        </p:sp>
      </p:grpSp>
      <p:grpSp>
        <p:nvGrpSpPr>
          <p:cNvPr id="357" name="Группа 356"/>
          <p:cNvGrpSpPr/>
          <p:nvPr/>
        </p:nvGrpSpPr>
        <p:grpSpPr>
          <a:xfrm>
            <a:off x="5500815" y="2938945"/>
            <a:ext cx="939403" cy="340844"/>
            <a:chOff x="3660992" y="917545"/>
            <a:chExt cx="1252537" cy="356996"/>
          </a:xfrm>
        </p:grpSpPr>
        <p:sp>
          <p:nvSpPr>
            <p:cNvPr id="358" name="TextBox 23"/>
            <p:cNvSpPr txBox="1"/>
            <p:nvPr/>
          </p:nvSpPr>
          <p:spPr bwMode="auto">
            <a:xfrm>
              <a:off x="3718940" y="1054852"/>
              <a:ext cx="608220" cy="217728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effectLst>
              <a:softEdge rad="63500"/>
            </a:effectLst>
          </p:spPr>
          <p:txBody>
            <a:bodyPr wrap="square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51" dirty="0" smtClean="0"/>
                <a:t>5</a:t>
              </a:r>
              <a:endParaRPr lang="ru-RU" sz="751" dirty="0"/>
            </a:p>
          </p:txBody>
        </p:sp>
        <p:sp>
          <p:nvSpPr>
            <p:cNvPr id="359" name="TextBox 23"/>
            <p:cNvSpPr txBox="1"/>
            <p:nvPr/>
          </p:nvSpPr>
          <p:spPr bwMode="auto">
            <a:xfrm>
              <a:off x="4235051" y="1056813"/>
              <a:ext cx="422108" cy="217728"/>
            </a:xfrm>
            <a:prstGeom prst="rect">
              <a:avLst/>
            </a:prstGeom>
            <a:solidFill>
              <a:srgbClr val="FF9900"/>
            </a:solidFill>
            <a:effectLst>
              <a:softEdge rad="63500"/>
            </a:effectLst>
          </p:spPr>
          <p:txBody>
            <a:bodyPr wrap="square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51" dirty="0" smtClean="0"/>
                <a:t>10</a:t>
              </a:r>
              <a:endParaRPr lang="ru-RU" sz="751" dirty="0"/>
            </a:p>
          </p:txBody>
        </p:sp>
        <p:sp>
          <p:nvSpPr>
            <p:cNvPr id="360" name="TextBox 10"/>
            <p:cNvSpPr txBox="1"/>
            <p:nvPr/>
          </p:nvSpPr>
          <p:spPr bwMode="auto">
            <a:xfrm>
              <a:off x="3660992" y="917545"/>
              <a:ext cx="1252537" cy="277170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pPr eaLnBrk="1" hangingPunct="1">
                <a:defRPr/>
              </a:pPr>
              <a:r>
                <a:rPr lang="ru-RU" sz="751" dirty="0"/>
                <a:t>Волховский  р-н</a:t>
              </a:r>
            </a:p>
          </p:txBody>
        </p:sp>
      </p:grpSp>
      <p:sp>
        <p:nvSpPr>
          <p:cNvPr id="162" name="Text Box 97"/>
          <p:cNvSpPr txBox="1">
            <a:spLocks noChangeArrowheads="1"/>
          </p:cNvSpPr>
          <p:nvPr/>
        </p:nvSpPr>
        <p:spPr bwMode="auto">
          <a:xfrm>
            <a:off x="6572492" y="5817376"/>
            <a:ext cx="1767457" cy="33689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170643" tIns="85323" rIns="170643" bIns="85323">
            <a:spAutoFit/>
          </a:bodyPr>
          <a:lstStyle>
            <a:lvl1pPr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>
              <a:defRPr/>
            </a:pPr>
            <a:endParaRPr lang="ru-RU" altLang="ru-RU" sz="600" b="0" dirty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grpSp>
        <p:nvGrpSpPr>
          <p:cNvPr id="361" name="Группа 360"/>
          <p:cNvGrpSpPr/>
          <p:nvPr/>
        </p:nvGrpSpPr>
        <p:grpSpPr>
          <a:xfrm>
            <a:off x="7430524" y="1222390"/>
            <a:ext cx="1498225" cy="2447275"/>
            <a:chOff x="3156815" y="-1313088"/>
            <a:chExt cx="1997633" cy="2563228"/>
          </a:xfrm>
        </p:grpSpPr>
        <p:sp>
          <p:nvSpPr>
            <p:cNvPr id="362" name="TextBox 23"/>
            <p:cNvSpPr txBox="1"/>
            <p:nvPr/>
          </p:nvSpPr>
          <p:spPr bwMode="auto">
            <a:xfrm>
              <a:off x="3882287" y="1019850"/>
              <a:ext cx="422211" cy="217726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effectLst>
              <a:softEdge rad="63500"/>
            </a:effectLst>
          </p:spPr>
          <p:txBody>
            <a:bodyPr wrap="square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51" dirty="0" smtClean="0"/>
                <a:t>6</a:t>
              </a:r>
              <a:endParaRPr lang="ru-RU" sz="751" dirty="0"/>
            </a:p>
          </p:txBody>
        </p:sp>
        <p:sp>
          <p:nvSpPr>
            <p:cNvPr id="363" name="TextBox 23"/>
            <p:cNvSpPr txBox="1"/>
            <p:nvPr/>
          </p:nvSpPr>
          <p:spPr bwMode="auto">
            <a:xfrm>
              <a:off x="4225168" y="1032414"/>
              <a:ext cx="422108" cy="217726"/>
            </a:xfrm>
            <a:prstGeom prst="rect">
              <a:avLst/>
            </a:prstGeom>
            <a:solidFill>
              <a:srgbClr val="FF9900"/>
            </a:solidFill>
            <a:effectLst>
              <a:softEdge rad="63500"/>
            </a:effectLst>
          </p:spPr>
          <p:txBody>
            <a:bodyPr wrap="square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51" dirty="0" smtClean="0"/>
                <a:t>10</a:t>
              </a:r>
              <a:endParaRPr lang="ru-RU" sz="751" dirty="0"/>
            </a:p>
          </p:txBody>
        </p:sp>
        <p:sp>
          <p:nvSpPr>
            <p:cNvPr id="404" name="TextBox 10"/>
            <p:cNvSpPr txBox="1"/>
            <p:nvPr/>
          </p:nvSpPr>
          <p:spPr bwMode="auto">
            <a:xfrm>
              <a:off x="3156815" y="-1313088"/>
              <a:ext cx="1480446" cy="277169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pPr eaLnBrk="1" hangingPunct="1">
                <a:defRPr/>
              </a:pPr>
              <a:r>
                <a:rPr lang="ru-RU" sz="751" dirty="0"/>
                <a:t>Подпорожский  р-н</a:t>
              </a:r>
            </a:p>
          </p:txBody>
        </p:sp>
        <p:sp>
          <p:nvSpPr>
            <p:cNvPr id="364" name="TextBox 10"/>
            <p:cNvSpPr txBox="1"/>
            <p:nvPr/>
          </p:nvSpPr>
          <p:spPr bwMode="auto">
            <a:xfrm>
              <a:off x="3674002" y="806173"/>
              <a:ext cx="1480446" cy="277169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pPr eaLnBrk="1" hangingPunct="1">
                <a:defRPr/>
              </a:pPr>
              <a:r>
                <a:rPr lang="ru-RU" sz="751" dirty="0"/>
                <a:t>Бокситогорский  р-н</a:t>
              </a:r>
            </a:p>
          </p:txBody>
        </p:sp>
      </p:grpSp>
      <p:sp>
        <p:nvSpPr>
          <p:cNvPr id="195" name="Прямоугольник 194"/>
          <p:cNvSpPr/>
          <p:nvPr/>
        </p:nvSpPr>
        <p:spPr bwMode="auto">
          <a:xfrm>
            <a:off x="1288269" y="3982548"/>
            <a:ext cx="592803" cy="204618"/>
          </a:xfrm>
          <a:prstGeom prst="rect">
            <a:avLst/>
          </a:prstGeom>
          <a:solidFill>
            <a:srgbClr val="FFFF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1" rIns="68580" bIns="34291" anchor="ctr"/>
          <a:lstStyle/>
          <a:p>
            <a:pPr algn="ctr">
              <a:defRPr/>
            </a:pPr>
            <a:r>
              <a:rPr lang="ru-RU" sz="68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533,390</a:t>
            </a:r>
            <a:r>
              <a:rPr lang="en-US" sz="68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/</a:t>
            </a:r>
            <a:r>
              <a:rPr lang="ru-RU" sz="68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179</a:t>
            </a:r>
          </a:p>
        </p:txBody>
      </p:sp>
      <p:sp>
        <p:nvSpPr>
          <p:cNvPr id="196" name="Прямоугольник 195"/>
          <p:cNvSpPr/>
          <p:nvPr/>
        </p:nvSpPr>
        <p:spPr bwMode="auto">
          <a:xfrm>
            <a:off x="1203880" y="4213563"/>
            <a:ext cx="729699" cy="175910"/>
          </a:xfrm>
          <a:prstGeom prst="rect">
            <a:avLst/>
          </a:prstGeom>
          <a:solidFill>
            <a:srgbClr val="92D050"/>
          </a:solidFill>
          <a:ln w="12700" cap="flat" cmpd="sng" algn="ctr">
            <a:solidFill>
              <a:sysClr val="windowText" lastClr="000000"/>
            </a:solidFill>
            <a:prstDash val="solid"/>
            <a:miter lim="800000"/>
          </a:ln>
          <a:effectLst/>
        </p:spPr>
        <p:txBody>
          <a:bodyPr lIns="68577" tIns="34289" rIns="68577" bIns="34289" anchor="ctr"/>
          <a:lstStyle/>
          <a:p>
            <a:pPr algn="ctr">
              <a:defRPr/>
            </a:pPr>
            <a:r>
              <a:rPr lang="ru-RU" sz="531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67720/1520</a:t>
            </a:r>
          </a:p>
        </p:txBody>
      </p:sp>
      <p:sp>
        <p:nvSpPr>
          <p:cNvPr id="199" name="Скругленный прямоугольник 198"/>
          <p:cNvSpPr/>
          <p:nvPr/>
        </p:nvSpPr>
        <p:spPr>
          <a:xfrm>
            <a:off x="1493779" y="4414762"/>
            <a:ext cx="286940" cy="178852"/>
          </a:xfrm>
          <a:prstGeom prst="roundRect">
            <a:avLst/>
          </a:prstGeom>
          <a:solidFill>
            <a:schemeClr val="accent6">
              <a:lumMod val="20000"/>
              <a:lumOff val="80000"/>
            </a:schemeClr>
          </a:solidFill>
          <a:ln w="12700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>
              <a:defRPr/>
            </a:pPr>
            <a:r>
              <a:rPr lang="ru-RU" sz="380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68%</a:t>
            </a:r>
          </a:p>
        </p:txBody>
      </p:sp>
      <p:grpSp>
        <p:nvGrpSpPr>
          <p:cNvPr id="200" name="Группа 199"/>
          <p:cNvGrpSpPr/>
          <p:nvPr/>
        </p:nvGrpSpPr>
        <p:grpSpPr>
          <a:xfrm>
            <a:off x="1339552" y="3769256"/>
            <a:ext cx="558459" cy="211563"/>
            <a:chOff x="3893844" y="1063593"/>
            <a:chExt cx="744612" cy="221588"/>
          </a:xfrm>
        </p:grpSpPr>
        <p:sp>
          <p:nvSpPr>
            <p:cNvPr id="201" name="TextBox 23"/>
            <p:cNvSpPr txBox="1"/>
            <p:nvPr/>
          </p:nvSpPr>
          <p:spPr bwMode="auto">
            <a:xfrm>
              <a:off x="3893844" y="1063593"/>
              <a:ext cx="422208" cy="217727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effectLst>
              <a:softEdge rad="63500"/>
            </a:effectLst>
          </p:spPr>
          <p:txBody>
            <a:bodyPr wrap="square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51" dirty="0" smtClean="0"/>
                <a:t>2</a:t>
              </a:r>
              <a:endParaRPr lang="ru-RU" sz="751" dirty="0"/>
            </a:p>
          </p:txBody>
        </p:sp>
        <p:sp>
          <p:nvSpPr>
            <p:cNvPr id="202" name="TextBox 23"/>
            <p:cNvSpPr txBox="1"/>
            <p:nvPr/>
          </p:nvSpPr>
          <p:spPr bwMode="auto">
            <a:xfrm>
              <a:off x="4216347" y="1067454"/>
              <a:ext cx="422109" cy="217727"/>
            </a:xfrm>
            <a:prstGeom prst="rect">
              <a:avLst/>
            </a:prstGeom>
            <a:solidFill>
              <a:srgbClr val="FF9900"/>
            </a:solidFill>
            <a:effectLst>
              <a:softEdge rad="63500"/>
            </a:effectLst>
          </p:spPr>
          <p:txBody>
            <a:bodyPr wrap="square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51" dirty="0" smtClean="0"/>
                <a:t>10</a:t>
              </a:r>
              <a:endParaRPr lang="ru-RU" sz="751" dirty="0"/>
            </a:p>
          </p:txBody>
        </p:sp>
      </p:grpSp>
      <p:sp>
        <p:nvSpPr>
          <p:cNvPr id="203" name="TextBox 202"/>
          <p:cNvSpPr txBox="1"/>
          <p:nvPr/>
        </p:nvSpPr>
        <p:spPr>
          <a:xfrm>
            <a:off x="8602" y="6090212"/>
            <a:ext cx="2000037" cy="792527"/>
          </a:xfrm>
          <a:prstGeom prst="rect">
            <a:avLst/>
          </a:prstGeom>
          <a:solidFill>
            <a:schemeClr val="bg1">
              <a:alpha val="85000"/>
            </a:schemeClr>
          </a:solidFill>
          <a:ln>
            <a:solidFill>
              <a:schemeClr val="tx1"/>
            </a:solidFill>
          </a:ln>
        </p:spPr>
        <p:txBody>
          <a:bodyPr wrap="square" lIns="68580" tIns="34291" rIns="68580" bIns="34291" rtlCol="0">
            <a:spAutoFit/>
          </a:bodyPr>
          <a:lstStyle/>
          <a:p>
            <a:r>
              <a:rPr lang="ru-RU" sz="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14:00 </a:t>
            </a:r>
            <a:r>
              <a:rPr lang="en-US" sz="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  <a:r>
              <a:rPr lang="ru-RU" sz="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4</a:t>
            </a:r>
            <a:r>
              <a:rPr lang="en-US" sz="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.02.2021</a:t>
            </a:r>
            <a:endParaRPr lang="ru-RU" sz="8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ru-RU" sz="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исп. ЦУКС ГУ МЧС по Ленинградской области</a:t>
            </a:r>
          </a:p>
          <a:p>
            <a:r>
              <a:rPr lang="ru-RU" altLang="ru-RU" sz="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АРМ № 9 </a:t>
            </a:r>
            <a:r>
              <a:rPr lang="ru-RU" altLang="ru-RU" sz="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Михеева В.В.</a:t>
            </a:r>
            <a:endParaRPr lang="ru-RU" sz="8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ru-RU" sz="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тел. 3930-1251</a:t>
            </a:r>
          </a:p>
          <a:p>
            <a:r>
              <a:rPr lang="ru-RU" sz="7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использовались: АИУС </a:t>
            </a:r>
            <a:r>
              <a:rPr 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РСЧС, </a:t>
            </a:r>
            <a:r>
              <a:rPr lang="en-US" sz="7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Gismeteo</a:t>
            </a:r>
            <a:endParaRPr lang="ru-RU" sz="7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181" name="Группа 180"/>
          <p:cNvGrpSpPr/>
          <p:nvPr/>
        </p:nvGrpSpPr>
        <p:grpSpPr>
          <a:xfrm>
            <a:off x="6843534" y="5123968"/>
            <a:ext cx="2761200" cy="1749600"/>
            <a:chOff x="9362481" y="3818124"/>
            <a:chExt cx="3133087" cy="2875005"/>
          </a:xfrm>
        </p:grpSpPr>
        <p:grpSp>
          <p:nvGrpSpPr>
            <p:cNvPr id="204" name="Группа 1145"/>
            <p:cNvGrpSpPr/>
            <p:nvPr/>
          </p:nvGrpSpPr>
          <p:grpSpPr>
            <a:xfrm>
              <a:off x="9362481" y="3818124"/>
              <a:ext cx="3133087" cy="2875005"/>
              <a:chOff x="6727905" y="5065616"/>
              <a:chExt cx="2551656" cy="1703556"/>
            </a:xfrm>
          </p:grpSpPr>
          <p:sp>
            <p:nvSpPr>
              <p:cNvPr id="209" name="Rectangle 93"/>
              <p:cNvSpPr>
                <a:spLocks noChangeArrowheads="1"/>
              </p:cNvSpPr>
              <p:nvPr/>
            </p:nvSpPr>
            <p:spPr bwMode="auto">
              <a:xfrm>
                <a:off x="6759625" y="5083584"/>
                <a:ext cx="2096871" cy="1685588"/>
              </a:xfrm>
              <a:prstGeom prst="rect">
                <a:avLst/>
              </a:prstGeom>
              <a:solidFill>
                <a:schemeClr val="bg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endParaRPr lang="ru-RU" altLang="ru-RU" sz="900" dirty="0">
                  <a:solidFill>
                    <a:srgbClr val="000000"/>
                  </a:solidFill>
                  <a:latin typeface="Calibri" panose="020F050202020403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0" name="Text Box 97"/>
              <p:cNvSpPr txBox="1">
                <a:spLocks noChangeArrowheads="1"/>
              </p:cNvSpPr>
              <p:nvPr/>
            </p:nvSpPr>
            <p:spPr bwMode="auto">
              <a:xfrm>
                <a:off x="7225135" y="5563818"/>
                <a:ext cx="1833906" cy="20897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170647" tIns="85325" rIns="170647" bIns="85325">
                <a:spAutoFit/>
              </a:bodyPr>
              <a:lstStyle>
                <a:lvl1pPr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r>
                  <a:rPr lang="ru-RU" altLang="ru-RU" sz="700" b="0" dirty="0">
                    <a:solidFill>
                      <a:srgbClr val="000000"/>
                    </a:solidFill>
                    <a:cs typeface="Arial" panose="020B0604020202020204" pitchFamily="34" charset="0"/>
                  </a:rPr>
                  <a:t> - прогноз нарушения ЛЭП</a:t>
                </a:r>
              </a:p>
            </p:txBody>
          </p:sp>
          <p:sp>
            <p:nvSpPr>
              <p:cNvPr id="211" name="Text Box 97"/>
              <p:cNvSpPr txBox="1">
                <a:spLocks noChangeArrowheads="1"/>
              </p:cNvSpPr>
              <p:nvPr/>
            </p:nvSpPr>
            <p:spPr bwMode="auto">
              <a:xfrm>
                <a:off x="7131911" y="5065616"/>
                <a:ext cx="1606383" cy="295259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170647" tIns="85325" rIns="170647" bIns="85325">
                <a:spAutoFit/>
              </a:bodyPr>
              <a:lstStyle>
                <a:lvl1pPr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r>
                  <a:rPr lang="ru-RU" altLang="ru-RU" sz="900" i="1" dirty="0">
                    <a:solidFill>
                      <a:srgbClr val="000000"/>
                    </a:solidFill>
                    <a:cs typeface="Arial" panose="020B0604020202020204" pitchFamily="34" charset="0"/>
                  </a:rPr>
                  <a:t>Условные обозначения</a:t>
                </a:r>
              </a:p>
            </p:txBody>
          </p:sp>
          <p:sp>
            <p:nvSpPr>
              <p:cNvPr id="212" name="Text Box 97"/>
              <p:cNvSpPr txBox="1">
                <a:spLocks noChangeArrowheads="1"/>
              </p:cNvSpPr>
              <p:nvPr/>
            </p:nvSpPr>
            <p:spPr bwMode="auto">
              <a:xfrm>
                <a:off x="7187581" y="6232909"/>
                <a:ext cx="1609849" cy="295259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170647" tIns="85325" rIns="170647" bIns="85325">
                <a:spAutoFit/>
              </a:bodyPr>
              <a:lstStyle>
                <a:lvl1pPr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endParaRPr lang="ru-RU" altLang="ru-RU" sz="900" b="0" dirty="0">
                  <a:solidFill>
                    <a:srgbClr val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3" name="TextBox 10"/>
              <p:cNvSpPr txBox="1"/>
              <p:nvPr/>
            </p:nvSpPr>
            <p:spPr>
              <a:xfrm>
                <a:off x="6727905" y="6586771"/>
                <a:ext cx="919351" cy="149285"/>
              </a:xfrm>
              <a:prstGeom prst="rect">
                <a:avLst/>
              </a:prstGeom>
              <a:solidFill>
                <a:schemeClr val="bg1"/>
              </a:solidFill>
              <a:effectLst>
                <a:softEdge rad="63500"/>
              </a:effectLst>
            </p:spPr>
            <p:txBody>
              <a:bodyPr wrap="square" rtlCol="0">
                <a:spAutoFit/>
              </a:bodyPr>
              <a:lstStyle>
                <a:defPPr>
                  <a:defRPr lang="ru-RU"/>
                </a:defPPr>
                <a:lvl1pPr algn="ctr">
                  <a:defRPr sz="700" b="1">
                    <a:latin typeface="Times New Roman" panose="02020603050405020304" pitchFamily="18" charset="0"/>
                    <a:cs typeface="Times New Roman" panose="02020603050405020304" pitchFamily="18" charset="0"/>
                  </a:defRPr>
                </a:lvl1pPr>
              </a:lstStyle>
              <a:p>
                <a:pPr algn="l">
                  <a:defRPr/>
                </a:pPr>
                <a:r>
                  <a:rPr lang="ru-RU" sz="680" dirty="0">
                    <a:solidFill>
                      <a:prstClr val="black"/>
                    </a:solidFill>
                  </a:rPr>
                  <a:t>Киришский р-н</a:t>
                </a:r>
              </a:p>
            </p:txBody>
          </p:sp>
          <p:sp>
            <p:nvSpPr>
              <p:cNvPr id="214" name="Полилиния 213"/>
              <p:cNvSpPr/>
              <p:nvPr/>
            </p:nvSpPr>
            <p:spPr>
              <a:xfrm>
                <a:off x="6912098" y="5577745"/>
                <a:ext cx="324905" cy="204788"/>
              </a:xfrm>
              <a:custGeom>
                <a:avLst/>
                <a:gdLst>
                  <a:gd name="connsiteX0" fmla="*/ 42863 w 324905"/>
                  <a:gd name="connsiteY0" fmla="*/ 28575 h 204788"/>
                  <a:gd name="connsiteX1" fmla="*/ 47625 w 324905"/>
                  <a:gd name="connsiteY1" fmla="*/ 4763 h 204788"/>
                  <a:gd name="connsiteX2" fmla="*/ 61913 w 324905"/>
                  <a:gd name="connsiteY2" fmla="*/ 0 h 204788"/>
                  <a:gd name="connsiteX3" fmla="*/ 95250 w 324905"/>
                  <a:gd name="connsiteY3" fmla="*/ 4763 h 204788"/>
                  <a:gd name="connsiteX4" fmla="*/ 200025 w 324905"/>
                  <a:gd name="connsiteY4" fmla="*/ 9525 h 204788"/>
                  <a:gd name="connsiteX5" fmla="*/ 252413 w 324905"/>
                  <a:gd name="connsiteY5" fmla="*/ 14288 h 204788"/>
                  <a:gd name="connsiteX6" fmla="*/ 280988 w 324905"/>
                  <a:gd name="connsiteY6" fmla="*/ 23813 h 204788"/>
                  <a:gd name="connsiteX7" fmla="*/ 285750 w 324905"/>
                  <a:gd name="connsiteY7" fmla="*/ 52388 h 204788"/>
                  <a:gd name="connsiteX8" fmla="*/ 300038 w 324905"/>
                  <a:gd name="connsiteY8" fmla="*/ 57150 h 204788"/>
                  <a:gd name="connsiteX9" fmla="*/ 314325 w 324905"/>
                  <a:gd name="connsiteY9" fmla="*/ 66675 h 204788"/>
                  <a:gd name="connsiteX10" fmla="*/ 323850 w 324905"/>
                  <a:gd name="connsiteY10" fmla="*/ 80963 h 204788"/>
                  <a:gd name="connsiteX11" fmla="*/ 319088 w 324905"/>
                  <a:gd name="connsiteY11" fmla="*/ 180975 h 204788"/>
                  <a:gd name="connsiteX12" fmla="*/ 300038 w 324905"/>
                  <a:gd name="connsiteY12" fmla="*/ 185738 h 204788"/>
                  <a:gd name="connsiteX13" fmla="*/ 228600 w 324905"/>
                  <a:gd name="connsiteY13" fmla="*/ 190500 h 204788"/>
                  <a:gd name="connsiteX14" fmla="*/ 209550 w 324905"/>
                  <a:gd name="connsiteY14" fmla="*/ 195263 h 204788"/>
                  <a:gd name="connsiteX15" fmla="*/ 185738 w 324905"/>
                  <a:gd name="connsiteY15" fmla="*/ 200025 h 204788"/>
                  <a:gd name="connsiteX16" fmla="*/ 171450 w 324905"/>
                  <a:gd name="connsiteY16" fmla="*/ 204788 h 204788"/>
                  <a:gd name="connsiteX17" fmla="*/ 152400 w 324905"/>
                  <a:gd name="connsiteY17" fmla="*/ 190500 h 204788"/>
                  <a:gd name="connsiteX18" fmla="*/ 138113 w 324905"/>
                  <a:gd name="connsiteY18" fmla="*/ 180975 h 204788"/>
                  <a:gd name="connsiteX19" fmla="*/ 123825 w 324905"/>
                  <a:gd name="connsiteY19" fmla="*/ 166688 h 204788"/>
                  <a:gd name="connsiteX20" fmla="*/ 95250 w 324905"/>
                  <a:gd name="connsiteY20" fmla="*/ 152400 h 204788"/>
                  <a:gd name="connsiteX21" fmla="*/ 42863 w 324905"/>
                  <a:gd name="connsiteY21" fmla="*/ 147638 h 204788"/>
                  <a:gd name="connsiteX22" fmla="*/ 14288 w 324905"/>
                  <a:gd name="connsiteY22" fmla="*/ 133350 h 204788"/>
                  <a:gd name="connsiteX23" fmla="*/ 4763 w 324905"/>
                  <a:gd name="connsiteY23" fmla="*/ 119063 h 204788"/>
                  <a:gd name="connsiteX24" fmla="*/ 0 w 324905"/>
                  <a:gd name="connsiteY24" fmla="*/ 104775 h 204788"/>
                  <a:gd name="connsiteX25" fmla="*/ 19050 w 324905"/>
                  <a:gd name="connsiteY25" fmla="*/ 42863 h 204788"/>
                  <a:gd name="connsiteX26" fmla="*/ 42863 w 324905"/>
                  <a:gd name="connsiteY26" fmla="*/ 28575 h 2047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324905" h="204788">
                    <a:moveTo>
                      <a:pt x="42863" y="28575"/>
                    </a:moveTo>
                    <a:cubicBezTo>
                      <a:pt x="44450" y="20638"/>
                      <a:pt x="43135" y="11498"/>
                      <a:pt x="47625" y="4763"/>
                    </a:cubicBezTo>
                    <a:cubicBezTo>
                      <a:pt x="50410" y="586"/>
                      <a:pt x="56893" y="0"/>
                      <a:pt x="61913" y="0"/>
                    </a:cubicBezTo>
                    <a:cubicBezTo>
                      <a:pt x="73138" y="0"/>
                      <a:pt x="84138" y="3175"/>
                      <a:pt x="95250" y="4763"/>
                    </a:cubicBezTo>
                    <a:cubicBezTo>
                      <a:pt x="147969" y="22336"/>
                      <a:pt x="113804" y="14914"/>
                      <a:pt x="200025" y="9525"/>
                    </a:cubicBezTo>
                    <a:cubicBezTo>
                      <a:pt x="217488" y="11113"/>
                      <a:pt x="235145" y="11241"/>
                      <a:pt x="252413" y="14288"/>
                    </a:cubicBezTo>
                    <a:cubicBezTo>
                      <a:pt x="262300" y="16033"/>
                      <a:pt x="280988" y="23813"/>
                      <a:pt x="280988" y="23813"/>
                    </a:cubicBezTo>
                    <a:cubicBezTo>
                      <a:pt x="282575" y="33338"/>
                      <a:pt x="280959" y="44004"/>
                      <a:pt x="285750" y="52388"/>
                    </a:cubicBezTo>
                    <a:cubicBezTo>
                      <a:pt x="288241" y="56747"/>
                      <a:pt x="295548" y="54905"/>
                      <a:pt x="300038" y="57150"/>
                    </a:cubicBezTo>
                    <a:cubicBezTo>
                      <a:pt x="305157" y="59710"/>
                      <a:pt x="309563" y="63500"/>
                      <a:pt x="314325" y="66675"/>
                    </a:cubicBezTo>
                    <a:cubicBezTo>
                      <a:pt x="317500" y="71438"/>
                      <a:pt x="323612" y="75244"/>
                      <a:pt x="323850" y="80963"/>
                    </a:cubicBezTo>
                    <a:cubicBezTo>
                      <a:pt x="325240" y="114309"/>
                      <a:pt x="326484" y="148430"/>
                      <a:pt x="319088" y="180975"/>
                    </a:cubicBezTo>
                    <a:cubicBezTo>
                      <a:pt x="317637" y="187358"/>
                      <a:pt x="306548" y="185053"/>
                      <a:pt x="300038" y="185738"/>
                    </a:cubicBezTo>
                    <a:cubicBezTo>
                      <a:pt x="276304" y="188236"/>
                      <a:pt x="252413" y="188913"/>
                      <a:pt x="228600" y="190500"/>
                    </a:cubicBezTo>
                    <a:cubicBezTo>
                      <a:pt x="222250" y="192088"/>
                      <a:pt x="215940" y="193843"/>
                      <a:pt x="209550" y="195263"/>
                    </a:cubicBezTo>
                    <a:cubicBezTo>
                      <a:pt x="201648" y="197019"/>
                      <a:pt x="193591" y="198062"/>
                      <a:pt x="185738" y="200025"/>
                    </a:cubicBezTo>
                    <a:cubicBezTo>
                      <a:pt x="180868" y="201243"/>
                      <a:pt x="176213" y="203200"/>
                      <a:pt x="171450" y="204788"/>
                    </a:cubicBezTo>
                    <a:cubicBezTo>
                      <a:pt x="165100" y="200025"/>
                      <a:pt x="158859" y="195114"/>
                      <a:pt x="152400" y="190500"/>
                    </a:cubicBezTo>
                    <a:cubicBezTo>
                      <a:pt x="147743" y="187173"/>
                      <a:pt x="142510" y="184639"/>
                      <a:pt x="138113" y="180975"/>
                    </a:cubicBezTo>
                    <a:cubicBezTo>
                      <a:pt x="132939" y="176663"/>
                      <a:pt x="128999" y="171000"/>
                      <a:pt x="123825" y="166688"/>
                    </a:cubicBezTo>
                    <a:cubicBezTo>
                      <a:pt x="116019" y="160183"/>
                      <a:pt x="105619" y="153881"/>
                      <a:pt x="95250" y="152400"/>
                    </a:cubicBezTo>
                    <a:cubicBezTo>
                      <a:pt x="77892" y="149920"/>
                      <a:pt x="60325" y="149225"/>
                      <a:pt x="42863" y="147638"/>
                    </a:cubicBezTo>
                    <a:cubicBezTo>
                      <a:pt x="31242" y="143764"/>
                      <a:pt x="23520" y="142582"/>
                      <a:pt x="14288" y="133350"/>
                    </a:cubicBezTo>
                    <a:cubicBezTo>
                      <a:pt x="10241" y="129303"/>
                      <a:pt x="7323" y="124182"/>
                      <a:pt x="4763" y="119063"/>
                    </a:cubicBezTo>
                    <a:cubicBezTo>
                      <a:pt x="2518" y="114573"/>
                      <a:pt x="1588" y="109538"/>
                      <a:pt x="0" y="104775"/>
                    </a:cubicBezTo>
                    <a:cubicBezTo>
                      <a:pt x="5433" y="50448"/>
                      <a:pt x="-6518" y="68431"/>
                      <a:pt x="19050" y="42863"/>
                    </a:cubicBezTo>
                    <a:lnTo>
                      <a:pt x="42863" y="28575"/>
                    </a:lnTo>
                    <a:close/>
                  </a:path>
                </a:pathLst>
              </a:custGeom>
              <a:solidFill>
                <a:srgbClr val="FF0000">
                  <a:alpha val="40000"/>
                </a:srgbClr>
              </a:solidFill>
              <a:ln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defRPr/>
                </a:pPr>
                <a:endParaRPr lang="ru-RU" sz="68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215" name="Прямоугольник 214"/>
              <p:cNvSpPr/>
              <p:nvPr/>
            </p:nvSpPr>
            <p:spPr>
              <a:xfrm>
                <a:off x="6821543" y="6011938"/>
                <a:ext cx="527227" cy="138165"/>
              </a:xfrm>
              <a:prstGeom prst="rect">
                <a:avLst/>
              </a:prstGeom>
              <a:solidFill>
                <a:srgbClr val="FFFF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defRPr/>
                </a:pPr>
                <a:r>
                  <a:rPr lang="ru-RU" sz="680" dirty="0" smtClean="0">
                    <a:solidFill>
                      <a:prstClr val="black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321/20</a:t>
                </a:r>
                <a:endParaRPr lang="ru-RU" sz="68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16" name="Text Box 97"/>
              <p:cNvSpPr txBox="1">
                <a:spLocks noChangeArrowheads="1"/>
              </p:cNvSpPr>
              <p:nvPr/>
            </p:nvSpPr>
            <p:spPr bwMode="auto">
              <a:xfrm>
                <a:off x="7448482" y="6560202"/>
                <a:ext cx="1831079" cy="20897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170647" tIns="85325" rIns="170647" bIns="85325">
                <a:spAutoFit/>
              </a:bodyPr>
              <a:lstStyle>
                <a:lvl1pPr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r>
                  <a:rPr lang="ru-RU" altLang="ru-RU" sz="700" b="0" dirty="0">
                    <a:solidFill>
                      <a:srgbClr val="000000"/>
                    </a:solidFill>
                    <a:cs typeface="Arial" panose="020B0604020202020204" pitchFamily="34" charset="0"/>
                  </a:rPr>
                  <a:t>- муниципальное образование</a:t>
                </a:r>
              </a:p>
            </p:txBody>
          </p:sp>
          <p:sp>
            <p:nvSpPr>
              <p:cNvPr id="217" name="Text Box 97"/>
              <p:cNvSpPr txBox="1">
                <a:spLocks noChangeArrowheads="1"/>
              </p:cNvSpPr>
              <p:nvPr/>
            </p:nvSpPr>
            <p:spPr bwMode="auto">
              <a:xfrm>
                <a:off x="7249138" y="5795859"/>
                <a:ext cx="1896493" cy="20897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170647" tIns="85325" rIns="170647" bIns="85325">
                <a:spAutoFit/>
              </a:bodyPr>
              <a:lstStyle>
                <a:lvl1pPr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r>
                  <a:rPr lang="ru-RU" altLang="ru-RU" sz="700" b="0" dirty="0">
                    <a:solidFill>
                      <a:srgbClr val="000000"/>
                    </a:solidFill>
                    <a:cs typeface="Arial" panose="020B0604020202020204" pitchFamily="34" charset="0"/>
                  </a:rPr>
                  <a:t> - линии электропередач 110 кВт</a:t>
                </a:r>
              </a:p>
            </p:txBody>
          </p:sp>
          <p:cxnSp>
            <p:nvCxnSpPr>
              <p:cNvPr id="218" name="Прямая соединительная линия 217"/>
              <p:cNvCxnSpPr/>
              <p:nvPr/>
            </p:nvCxnSpPr>
            <p:spPr>
              <a:xfrm>
                <a:off x="6947158" y="5879397"/>
                <a:ext cx="275997" cy="0"/>
              </a:xfrm>
              <a:prstGeom prst="line">
                <a:avLst/>
              </a:prstGeom>
              <a:ln w="38100">
                <a:solidFill>
                  <a:schemeClr val="accent1">
                    <a:lumMod val="5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19" name="Text Box 97"/>
              <p:cNvSpPr txBox="1">
                <a:spLocks noChangeArrowheads="1"/>
              </p:cNvSpPr>
              <p:nvPr/>
            </p:nvSpPr>
            <p:spPr bwMode="auto">
              <a:xfrm>
                <a:off x="7252245" y="5989098"/>
                <a:ext cx="1898652" cy="20897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lIns="170647" tIns="85325" rIns="170647" bIns="85325">
                <a:spAutoFit/>
              </a:bodyPr>
              <a:lstStyle>
                <a:lvl1pPr defTabSz="1279525">
                  <a:defRPr sz="2100"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1pPr>
                <a:lvl2pPr marL="742950" indent="-285750" defTabSz="1279525">
                  <a:defRPr sz="2100"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2pPr>
                <a:lvl3pPr marL="1143000" indent="-228600" defTabSz="1279525">
                  <a:defRPr sz="2100"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3pPr>
                <a:lvl4pPr marL="1600200" indent="-228600" defTabSz="1279525">
                  <a:defRPr sz="2100"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4pPr>
                <a:lvl5pPr marL="2057400" indent="-228600" defTabSz="1279525">
                  <a:defRPr sz="2100"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5pPr>
                <a:lvl6pPr marL="25146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100"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6pPr>
                <a:lvl7pPr marL="29718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100"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7pPr>
                <a:lvl8pPr marL="34290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100"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8pPr>
                <a:lvl9pPr marL="38862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100"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9pPr>
              </a:lstStyle>
              <a:p>
                <a:pPr>
                  <a:defRPr/>
                </a:pPr>
                <a:r>
                  <a:rPr lang="ru-RU" altLang="ru-RU" sz="700" kern="0" dirty="0">
                    <a:solidFill>
                      <a:srgbClr val="000000"/>
                    </a:solidFill>
                    <a:latin typeface="Times New Roman" pitchFamily="18" charset="0"/>
                  </a:rPr>
                  <a:t>- </a:t>
                </a:r>
                <a:r>
                  <a:rPr lang="ru-RU" altLang="ru-RU" sz="700" dirty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</a:rPr>
                  <a:t>протяженность ЛЭП/ТП (шт.)</a:t>
                </a:r>
              </a:p>
            </p:txBody>
          </p:sp>
        </p:grpSp>
        <p:sp>
          <p:nvSpPr>
            <p:cNvPr id="205" name="Скругленный прямоугольник 204"/>
            <p:cNvSpPr/>
            <p:nvPr/>
          </p:nvSpPr>
          <p:spPr>
            <a:xfrm>
              <a:off x="9581533" y="6113055"/>
              <a:ext cx="329293" cy="177495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ru-RU" sz="900" b="1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60%</a:t>
              </a:r>
            </a:p>
          </p:txBody>
        </p:sp>
        <p:sp>
          <p:nvSpPr>
            <p:cNvPr id="206" name="Text Box 97"/>
            <p:cNvSpPr txBox="1">
              <a:spLocks noChangeArrowheads="1"/>
            </p:cNvSpPr>
            <p:nvPr/>
          </p:nvSpPr>
          <p:spPr bwMode="auto">
            <a:xfrm>
              <a:off x="10103071" y="6029821"/>
              <a:ext cx="1760645" cy="39161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106933" tIns="53468" rIns="106933" bIns="53468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defTabSz="1068892">
                <a:defRPr/>
              </a:pPr>
              <a:r>
                <a:rPr lang="ru-RU" altLang="ru-RU" sz="700" b="0" dirty="0">
                  <a:solidFill>
                    <a:srgbClr val="000000"/>
                  </a:solidFill>
                  <a:cs typeface="Arial" panose="020B0604020202020204" pitchFamily="34" charset="0"/>
                </a:rPr>
                <a:t> - износ электроэнергетических                     систем </a:t>
              </a:r>
            </a:p>
          </p:txBody>
        </p:sp>
        <p:sp>
          <p:nvSpPr>
            <p:cNvPr id="207" name="Прямоугольник 206"/>
            <p:cNvSpPr/>
            <p:nvPr/>
          </p:nvSpPr>
          <p:spPr>
            <a:xfrm>
              <a:off x="9488659" y="5813275"/>
              <a:ext cx="658385" cy="197832"/>
            </a:xfrm>
            <a:prstGeom prst="rect">
              <a:avLst/>
            </a:prstGeom>
            <a:solidFill>
              <a:srgbClr val="92D050"/>
            </a:solidFill>
            <a:ln w="1270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lIns="91428" tIns="45715" rIns="91428" bIns="45715" anchor="ctr"/>
            <a:lstStyle/>
            <a:p>
              <a:pPr algn="ctr"/>
              <a:r>
                <a:rPr lang="ru-RU" sz="680" kern="0" dirty="0">
                  <a:solidFill>
                    <a:prstClr val="black"/>
                  </a:solidFill>
                  <a:cs typeface="Times New Roman" panose="02020603050405020304" pitchFamily="18" charset="0"/>
                </a:rPr>
                <a:t>19/330</a:t>
              </a:r>
            </a:p>
          </p:txBody>
        </p:sp>
        <p:sp>
          <p:nvSpPr>
            <p:cNvPr id="208" name="Text Box 97"/>
            <p:cNvSpPr txBox="1">
              <a:spLocks noChangeArrowheads="1"/>
            </p:cNvSpPr>
            <p:nvPr/>
          </p:nvSpPr>
          <p:spPr bwMode="auto">
            <a:xfrm>
              <a:off x="10092367" y="5730443"/>
              <a:ext cx="1648082" cy="35264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170631" tIns="85317" rIns="170631" bIns="85317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ru-RU" altLang="ru-RU" sz="700" b="0" dirty="0">
                  <a:solidFill>
                    <a:srgbClr val="000000"/>
                  </a:solidFill>
                  <a:cs typeface="Arial" panose="020B0604020202020204" pitchFamily="34" charset="0"/>
                </a:rPr>
                <a:t>- кол-во домов /населения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7636415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Рисунок 2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9066" y="344"/>
            <a:ext cx="9144000" cy="6858000"/>
          </a:xfrm>
          <a:prstGeom prst="rect">
            <a:avLst/>
          </a:prstGeom>
        </p:spPr>
      </p:pic>
      <p:sp>
        <p:nvSpPr>
          <p:cNvPr id="12306" name="Line 18"/>
          <p:cNvSpPr>
            <a:spLocks noChangeShapeType="1"/>
          </p:cNvSpPr>
          <p:nvPr/>
        </p:nvSpPr>
        <p:spPr bwMode="auto">
          <a:xfrm>
            <a:off x="4338763" y="4642747"/>
            <a:ext cx="0" cy="0"/>
          </a:xfrm>
          <a:prstGeom prst="line">
            <a:avLst/>
          </a:prstGeom>
          <a:noFill/>
          <a:ln w="12700" cap="rnd">
            <a:solidFill>
              <a:srgbClr val="000000"/>
            </a:solidFill>
            <a:round/>
            <a:headEnd/>
            <a:tailEnd/>
          </a:ln>
          <a:extLst/>
        </p:spPr>
        <p:txBody>
          <a:bodyPr lIns="59192" tIns="29596" rIns="59192" bIns="29596"/>
          <a:lstStyle/>
          <a:p>
            <a:pPr defTabSz="685086">
              <a:defRPr/>
            </a:pPr>
            <a:endParaRPr lang="ru-RU" sz="900">
              <a:solidFill>
                <a:prstClr val="black"/>
              </a:solidFill>
              <a:latin typeface="Arial" panose="020B0604020202020204" pitchFamily="34" charset="0"/>
            </a:endParaRPr>
          </a:p>
        </p:txBody>
      </p:sp>
      <p:sp>
        <p:nvSpPr>
          <p:cNvPr id="12398" name="Text Box 112"/>
          <p:cNvSpPr txBox="1">
            <a:spLocks noChangeArrowheads="1"/>
          </p:cNvSpPr>
          <p:nvPr/>
        </p:nvSpPr>
        <p:spPr bwMode="auto">
          <a:xfrm>
            <a:off x="6736350" y="4263369"/>
            <a:ext cx="135115" cy="282971"/>
          </a:xfrm>
          <a:prstGeom prst="rect">
            <a:avLst/>
          </a:prstGeom>
          <a:noFill/>
          <a:ln>
            <a:noFill/>
          </a:ln>
          <a:extLst/>
        </p:spPr>
        <p:txBody>
          <a:bodyPr wrap="none" lIns="66872" tIns="33437" rIns="66872" bIns="33437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defTabSz="685086">
              <a:spcBef>
                <a:spcPct val="0"/>
              </a:spcBef>
              <a:buFontTx/>
              <a:buNone/>
              <a:defRPr/>
            </a:pPr>
            <a:endParaRPr lang="ru-RU" altLang="ru-RU" sz="1400">
              <a:solidFill>
                <a:prstClr val="black"/>
              </a:solidFill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" name="Text Box 2"/>
          <p:cNvSpPr txBox="1">
            <a:spLocks noChangeArrowheads="1"/>
          </p:cNvSpPr>
          <p:nvPr/>
        </p:nvSpPr>
        <p:spPr bwMode="auto">
          <a:xfrm>
            <a:off x="1" y="-1"/>
            <a:ext cx="9153732" cy="633600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noFill/>
            <a:miter lim="800000"/>
            <a:headEnd/>
            <a:tailEnd/>
          </a:ln>
        </p:spPr>
        <p:txBody>
          <a:bodyPr lIns="34952" tIns="17477" rIns="34952" bIns="17477" anchor="ctr"/>
          <a:lstStyle>
            <a:defPPr>
              <a:defRPr lang="ru-RU"/>
            </a:defPPr>
            <a:lvl1pPr algn="ctr">
              <a:defRPr sz="140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sz="1100" dirty="0">
                <a:solidFill>
                  <a:prstClr val="white"/>
                </a:solidFill>
              </a:rPr>
              <a:t>ИНФОРМАЦИОННЫЕ МАТЕРИАЛЫ ПО РИСКУ НАРУШЕНИЯ ТРАНСПОРТНОГО СООБЩЕНИЯ, СВЯЗАННЫХ </a:t>
            </a:r>
            <a:endParaRPr lang="ru-RU" sz="1100" dirty="0" smtClean="0">
              <a:solidFill>
                <a:prstClr val="white"/>
              </a:solidFill>
            </a:endParaRPr>
          </a:p>
          <a:p>
            <a:r>
              <a:rPr lang="ru-RU" sz="1100" dirty="0" smtClean="0">
                <a:solidFill>
                  <a:prstClr val="white"/>
                </a:solidFill>
              </a:rPr>
              <a:t>С </a:t>
            </a:r>
            <a:r>
              <a:rPr lang="ru-RU" sz="1100" dirty="0">
                <a:solidFill>
                  <a:prstClr val="white"/>
                </a:solidFill>
              </a:rPr>
              <a:t>НЕБЛАГОПРИЯТНЫМИ МЕТЕОЯВЛЕНИЯМИ НА ТЕРРИТОРИИ</a:t>
            </a:r>
            <a:r>
              <a:rPr lang="en-US" sz="1100" dirty="0">
                <a:solidFill>
                  <a:prstClr val="white"/>
                </a:solidFill>
              </a:rPr>
              <a:t> </a:t>
            </a:r>
            <a:r>
              <a:rPr lang="ru-RU" sz="1100" dirty="0">
                <a:solidFill>
                  <a:prstClr val="white"/>
                </a:solidFill>
              </a:rPr>
              <a:t>ФЕДЕРАЛЬНОЙ  </a:t>
            </a:r>
          </a:p>
          <a:p>
            <a:r>
              <a:rPr lang="ru-RU" sz="1100" dirty="0">
                <a:solidFill>
                  <a:prstClr val="white"/>
                </a:solidFill>
              </a:rPr>
              <a:t>АВТОДОРОГИ </a:t>
            </a:r>
            <a:r>
              <a:rPr lang="ru-RU" sz="1100" dirty="0" smtClean="0">
                <a:solidFill>
                  <a:prstClr val="white"/>
                </a:solidFill>
              </a:rPr>
              <a:t>А-181 «СКАНДИНАВИЯ» ( НА 25.02.2021)</a:t>
            </a:r>
            <a:endParaRPr lang="ru-RU" sz="1100" dirty="0">
              <a:solidFill>
                <a:prstClr val="white"/>
              </a:solidFill>
            </a:endParaRPr>
          </a:p>
        </p:txBody>
      </p:sp>
      <p:sp>
        <p:nvSpPr>
          <p:cNvPr id="18" name="Прямоугольник 17"/>
          <p:cNvSpPr/>
          <p:nvPr/>
        </p:nvSpPr>
        <p:spPr>
          <a:xfrm>
            <a:off x="6463819" y="636817"/>
            <a:ext cx="2674123" cy="280174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0" rIns="68580" bIns="34290" rtlCol="0" anchor="ctr"/>
          <a:lstStyle/>
          <a:p>
            <a:pPr algn="ctr" defTabSz="685086"/>
            <a:r>
              <a:rPr lang="ru-RU" sz="11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Трехмерная модель участка</a:t>
            </a:r>
          </a:p>
        </p:txBody>
      </p:sp>
      <p:sp>
        <p:nvSpPr>
          <p:cNvPr id="24" name="Прямоугольник 23"/>
          <p:cNvSpPr/>
          <p:nvPr/>
        </p:nvSpPr>
        <p:spPr>
          <a:xfrm>
            <a:off x="-26201" y="647743"/>
            <a:ext cx="2764800" cy="268585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>
            <a:defPPr>
              <a:defRPr lang="ru-RU"/>
            </a:defPPr>
            <a:lvl1pPr marL="0" algn="l" defTabSz="685800" rtl="0" eaLnBrk="1" latinLnBrk="0" hangingPunct="1">
              <a:defRPr sz="1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342900" algn="l" defTabSz="685800" rtl="0" eaLnBrk="1" latinLnBrk="0" hangingPunct="1">
              <a:defRPr sz="1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685800" algn="l" defTabSz="685800" rtl="0" eaLnBrk="1" latinLnBrk="0" hangingPunct="1">
              <a:defRPr sz="1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028700" algn="l" defTabSz="685800" rtl="0" eaLnBrk="1" latinLnBrk="0" hangingPunct="1">
              <a:defRPr sz="1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371600" algn="l" defTabSz="685800" rtl="0" eaLnBrk="1" latinLnBrk="0" hangingPunct="1">
              <a:defRPr sz="1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1714500" algn="l" defTabSz="685800" rtl="0" eaLnBrk="1" latinLnBrk="0" hangingPunct="1">
              <a:defRPr sz="1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057400" algn="l" defTabSz="685800" rtl="0" eaLnBrk="1" latinLnBrk="0" hangingPunct="1">
              <a:defRPr sz="1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2400300" algn="l" defTabSz="685800" rtl="0" eaLnBrk="1" latinLnBrk="0" hangingPunct="1">
              <a:defRPr sz="1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2743200" algn="l" defTabSz="685800" rtl="0" eaLnBrk="1" latinLnBrk="0" hangingPunct="1">
              <a:defRPr sz="1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ru-RU" sz="11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Прогноз метеоявлений</a:t>
            </a:r>
            <a:endParaRPr lang="ru-RU" sz="1100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43" name="Прямоугольник 42"/>
          <p:cNvSpPr/>
          <p:nvPr/>
        </p:nvSpPr>
        <p:spPr>
          <a:xfrm>
            <a:off x="2910944" y="6272309"/>
            <a:ext cx="1825668" cy="423857"/>
          </a:xfrm>
          <a:prstGeom prst="rect">
            <a:avLst/>
          </a:prstGeom>
          <a:solidFill>
            <a:srgbClr val="C5E0B4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53995" tIns="26999" rIns="53995" bIns="26999" rtlCol="0" anchor="ctr" anchorCtr="1">
            <a:spAutoFit/>
          </a:bodyPr>
          <a:lstStyle/>
          <a:p>
            <a:pPr algn="just" defTabSz="685732"/>
            <a:r>
              <a:rPr lang="ru-RU" sz="1200" b="1" u="sng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Отрезанные </a:t>
            </a:r>
            <a:r>
              <a:rPr lang="ru-RU" sz="1200" b="1" u="sng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н.п</a:t>
            </a:r>
            <a:r>
              <a:rPr lang="ru-RU" sz="1200" b="1" u="sng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.:</a:t>
            </a:r>
            <a:r>
              <a: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sz="1200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нет</a:t>
            </a:r>
            <a:endParaRPr lang="ru-RU" sz="1200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just" defTabSz="685732"/>
            <a:r>
              <a:rPr lang="ru-RU" sz="1200" b="1" u="sng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Объездная дорога:</a:t>
            </a:r>
            <a:r>
              <a: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sz="12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40 км</a:t>
            </a:r>
            <a:endParaRPr lang="ru-RU" sz="1200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21" name="AutoShape 24"/>
          <p:cNvSpPr>
            <a:spLocks noChangeArrowheads="1"/>
          </p:cNvSpPr>
          <p:nvPr/>
        </p:nvSpPr>
        <p:spPr bwMode="auto">
          <a:xfrm>
            <a:off x="3581146" y="4375587"/>
            <a:ext cx="1981707" cy="602808"/>
          </a:xfrm>
          <a:prstGeom prst="wedgeRectCallout">
            <a:avLst>
              <a:gd name="adj1" fmla="val 74061"/>
              <a:gd name="adj2" fmla="val -67614"/>
            </a:avLst>
          </a:prstGeom>
          <a:solidFill>
            <a:srgbClr val="FFFF00"/>
          </a:solidFill>
          <a:ln w="28575">
            <a:solidFill>
              <a:srgbClr val="FF3300"/>
            </a:solidFill>
            <a:miter lim="800000"/>
            <a:headEnd/>
            <a:tailEnd/>
          </a:ln>
        </p:spPr>
        <p:txBody>
          <a:bodyPr lIns="87486" tIns="43750" rIns="87486" bIns="43750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/>
            <a:r>
              <a:rPr lang="ru-RU" altLang="ru-RU" sz="900" u="sng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Аварийно-опасный участок </a:t>
            </a:r>
          </a:p>
          <a:p>
            <a:pPr algn="ctr"/>
            <a:r>
              <a:rPr lang="ru-RU" altLang="ru-RU" sz="900" u="sng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76-86 км </a:t>
            </a:r>
          </a:p>
          <a:p>
            <a:pPr algn="ctr"/>
            <a:r>
              <a:rPr lang="ru-RU" altLang="ru-RU" sz="900" u="sng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(риск образования снежных </a:t>
            </a:r>
          </a:p>
          <a:p>
            <a:pPr algn="ctr"/>
            <a:r>
              <a:rPr lang="ru-RU" altLang="ru-RU" sz="900" u="sng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заносов)</a:t>
            </a:r>
            <a:endParaRPr lang="en-US" altLang="ru-RU" sz="900" u="sng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5" name="сканлинавия">
            <a:hlinkClick r:id="" action="ppaction://media"/>
          </p:cNvPr>
          <p:cNvPicPr>
            <a:picLocks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5"/>
          <a:stretch>
            <a:fillRect/>
          </a:stretch>
        </p:blipFill>
        <p:spPr>
          <a:xfrm>
            <a:off x="6478709" y="934843"/>
            <a:ext cx="2649600" cy="1652400"/>
          </a:xfrm>
          <a:prstGeom prst="rect">
            <a:avLst/>
          </a:prstGeom>
          <a:ln>
            <a:solidFill>
              <a:schemeClr val="tx1"/>
            </a:solidFill>
          </a:ln>
        </p:spPr>
      </p:pic>
      <p:sp>
        <p:nvSpPr>
          <p:cNvPr id="9" name="Полилиния 8"/>
          <p:cNvSpPr/>
          <p:nvPr/>
        </p:nvSpPr>
        <p:spPr>
          <a:xfrm>
            <a:off x="1237129" y="3845859"/>
            <a:ext cx="5822577" cy="390043"/>
          </a:xfrm>
          <a:custGeom>
            <a:avLst/>
            <a:gdLst>
              <a:gd name="connsiteX0" fmla="*/ 0 w 5822577"/>
              <a:gd name="connsiteY0" fmla="*/ 0 h 390043"/>
              <a:gd name="connsiteX1" fmla="*/ 134471 w 5822577"/>
              <a:gd name="connsiteY1" fmla="*/ 67235 h 390043"/>
              <a:gd name="connsiteX2" fmla="*/ 174812 w 5822577"/>
              <a:gd name="connsiteY2" fmla="*/ 94129 h 390043"/>
              <a:gd name="connsiteX3" fmla="*/ 295836 w 5822577"/>
              <a:gd name="connsiteY3" fmla="*/ 134470 h 390043"/>
              <a:gd name="connsiteX4" fmla="*/ 484095 w 5822577"/>
              <a:gd name="connsiteY4" fmla="*/ 215153 h 390043"/>
              <a:gd name="connsiteX5" fmla="*/ 537883 w 5822577"/>
              <a:gd name="connsiteY5" fmla="*/ 242047 h 390043"/>
              <a:gd name="connsiteX6" fmla="*/ 712695 w 5822577"/>
              <a:gd name="connsiteY6" fmla="*/ 282388 h 390043"/>
              <a:gd name="connsiteX7" fmla="*/ 753036 w 5822577"/>
              <a:gd name="connsiteY7" fmla="*/ 295835 h 390043"/>
              <a:gd name="connsiteX8" fmla="*/ 1223683 w 5822577"/>
              <a:gd name="connsiteY8" fmla="*/ 309282 h 390043"/>
              <a:gd name="connsiteX9" fmla="*/ 1277471 w 5822577"/>
              <a:gd name="connsiteY9" fmla="*/ 322729 h 390043"/>
              <a:gd name="connsiteX10" fmla="*/ 1331259 w 5822577"/>
              <a:gd name="connsiteY10" fmla="*/ 349623 h 390043"/>
              <a:gd name="connsiteX11" fmla="*/ 1492624 w 5822577"/>
              <a:gd name="connsiteY11" fmla="*/ 336176 h 390043"/>
              <a:gd name="connsiteX12" fmla="*/ 2689412 w 5822577"/>
              <a:gd name="connsiteY12" fmla="*/ 336176 h 390043"/>
              <a:gd name="connsiteX13" fmla="*/ 2729753 w 5822577"/>
              <a:gd name="connsiteY13" fmla="*/ 309282 h 390043"/>
              <a:gd name="connsiteX14" fmla="*/ 2743200 w 5822577"/>
              <a:gd name="connsiteY14" fmla="*/ 242047 h 390043"/>
              <a:gd name="connsiteX15" fmla="*/ 2770095 w 5822577"/>
              <a:gd name="connsiteY15" fmla="*/ 215153 h 390043"/>
              <a:gd name="connsiteX16" fmla="*/ 2998695 w 5822577"/>
              <a:gd name="connsiteY16" fmla="*/ 147917 h 390043"/>
              <a:gd name="connsiteX17" fmla="*/ 3227295 w 5822577"/>
              <a:gd name="connsiteY17" fmla="*/ 161365 h 390043"/>
              <a:gd name="connsiteX18" fmla="*/ 3307977 w 5822577"/>
              <a:gd name="connsiteY18" fmla="*/ 188259 h 390043"/>
              <a:gd name="connsiteX19" fmla="*/ 3375212 w 5822577"/>
              <a:gd name="connsiteY19" fmla="*/ 201706 h 390043"/>
              <a:gd name="connsiteX20" fmla="*/ 3455895 w 5822577"/>
              <a:gd name="connsiteY20" fmla="*/ 228600 h 390043"/>
              <a:gd name="connsiteX21" fmla="*/ 3603812 w 5822577"/>
              <a:gd name="connsiteY21" fmla="*/ 255494 h 390043"/>
              <a:gd name="connsiteX22" fmla="*/ 3697942 w 5822577"/>
              <a:gd name="connsiteY22" fmla="*/ 268941 h 390043"/>
              <a:gd name="connsiteX23" fmla="*/ 4195483 w 5822577"/>
              <a:gd name="connsiteY23" fmla="*/ 282388 h 390043"/>
              <a:gd name="connsiteX24" fmla="*/ 4491318 w 5822577"/>
              <a:gd name="connsiteY24" fmla="*/ 295835 h 390043"/>
              <a:gd name="connsiteX25" fmla="*/ 4572000 w 5822577"/>
              <a:gd name="connsiteY25" fmla="*/ 309282 h 390043"/>
              <a:gd name="connsiteX26" fmla="*/ 5674659 w 5822577"/>
              <a:gd name="connsiteY26" fmla="*/ 322729 h 390043"/>
              <a:gd name="connsiteX27" fmla="*/ 5741895 w 5822577"/>
              <a:gd name="connsiteY27" fmla="*/ 336176 h 390043"/>
              <a:gd name="connsiteX28" fmla="*/ 5782236 w 5822577"/>
              <a:gd name="connsiteY28" fmla="*/ 349623 h 390043"/>
              <a:gd name="connsiteX29" fmla="*/ 5822577 w 5822577"/>
              <a:gd name="connsiteY29" fmla="*/ 389965 h 3900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5822577" h="390043">
                <a:moveTo>
                  <a:pt x="0" y="0"/>
                </a:moveTo>
                <a:cubicBezTo>
                  <a:pt x="187021" y="112211"/>
                  <a:pt x="-48542" y="-24271"/>
                  <a:pt x="134471" y="67235"/>
                </a:cubicBezTo>
                <a:cubicBezTo>
                  <a:pt x="148926" y="74463"/>
                  <a:pt x="159894" y="87913"/>
                  <a:pt x="174812" y="94129"/>
                </a:cubicBezTo>
                <a:cubicBezTo>
                  <a:pt x="214064" y="110484"/>
                  <a:pt x="257802" y="115453"/>
                  <a:pt x="295836" y="134470"/>
                </a:cubicBezTo>
                <a:cubicBezTo>
                  <a:pt x="446836" y="209971"/>
                  <a:pt x="381688" y="189552"/>
                  <a:pt x="484095" y="215153"/>
                </a:cubicBezTo>
                <a:cubicBezTo>
                  <a:pt x="502024" y="224118"/>
                  <a:pt x="518866" y="235708"/>
                  <a:pt x="537883" y="242047"/>
                </a:cubicBezTo>
                <a:cubicBezTo>
                  <a:pt x="638294" y="275517"/>
                  <a:pt x="627356" y="261053"/>
                  <a:pt x="712695" y="282388"/>
                </a:cubicBezTo>
                <a:cubicBezTo>
                  <a:pt x="726446" y="285826"/>
                  <a:pt x="738881" y="295090"/>
                  <a:pt x="753036" y="295835"/>
                </a:cubicBezTo>
                <a:cubicBezTo>
                  <a:pt x="909765" y="304084"/>
                  <a:pt x="1066801" y="304800"/>
                  <a:pt x="1223683" y="309282"/>
                </a:cubicBezTo>
                <a:cubicBezTo>
                  <a:pt x="1241612" y="313764"/>
                  <a:pt x="1260167" y="316240"/>
                  <a:pt x="1277471" y="322729"/>
                </a:cubicBezTo>
                <a:cubicBezTo>
                  <a:pt x="1296240" y="329767"/>
                  <a:pt x="1311252" y="348373"/>
                  <a:pt x="1331259" y="349623"/>
                </a:cubicBezTo>
                <a:cubicBezTo>
                  <a:pt x="1385129" y="352990"/>
                  <a:pt x="1438836" y="340658"/>
                  <a:pt x="1492624" y="336176"/>
                </a:cubicBezTo>
                <a:cubicBezTo>
                  <a:pt x="1960899" y="349184"/>
                  <a:pt x="2188207" y="363026"/>
                  <a:pt x="2689412" y="336176"/>
                </a:cubicBezTo>
                <a:cubicBezTo>
                  <a:pt x="2705550" y="335311"/>
                  <a:pt x="2716306" y="318247"/>
                  <a:pt x="2729753" y="309282"/>
                </a:cubicBezTo>
                <a:cubicBezTo>
                  <a:pt x="2734235" y="286870"/>
                  <a:pt x="2734197" y="263054"/>
                  <a:pt x="2743200" y="242047"/>
                </a:cubicBezTo>
                <a:cubicBezTo>
                  <a:pt x="2748194" y="230394"/>
                  <a:pt x="2758553" y="220399"/>
                  <a:pt x="2770095" y="215153"/>
                </a:cubicBezTo>
                <a:cubicBezTo>
                  <a:pt x="2833685" y="186249"/>
                  <a:pt x="2930268" y="165024"/>
                  <a:pt x="2998695" y="147917"/>
                </a:cubicBezTo>
                <a:cubicBezTo>
                  <a:pt x="3074895" y="152400"/>
                  <a:pt x="3151604" y="151492"/>
                  <a:pt x="3227295" y="161365"/>
                </a:cubicBezTo>
                <a:cubicBezTo>
                  <a:pt x="3255406" y="165032"/>
                  <a:pt x="3280179" y="182699"/>
                  <a:pt x="3307977" y="188259"/>
                </a:cubicBezTo>
                <a:cubicBezTo>
                  <a:pt x="3330389" y="192741"/>
                  <a:pt x="3353162" y="195692"/>
                  <a:pt x="3375212" y="201706"/>
                </a:cubicBezTo>
                <a:cubicBezTo>
                  <a:pt x="3402562" y="209165"/>
                  <a:pt x="3428096" y="223040"/>
                  <a:pt x="3455895" y="228600"/>
                </a:cubicBezTo>
                <a:cubicBezTo>
                  <a:pt x="3525828" y="242587"/>
                  <a:pt x="3529261" y="244025"/>
                  <a:pt x="3603812" y="255494"/>
                </a:cubicBezTo>
                <a:cubicBezTo>
                  <a:pt x="3635139" y="260313"/>
                  <a:pt x="3666279" y="267502"/>
                  <a:pt x="3697942" y="268941"/>
                </a:cubicBezTo>
                <a:cubicBezTo>
                  <a:pt x="3863678" y="276474"/>
                  <a:pt x="4029671" y="276767"/>
                  <a:pt x="4195483" y="282388"/>
                </a:cubicBezTo>
                <a:cubicBezTo>
                  <a:pt x="4294140" y="285732"/>
                  <a:pt x="4392706" y="291353"/>
                  <a:pt x="4491318" y="295835"/>
                </a:cubicBezTo>
                <a:cubicBezTo>
                  <a:pt x="4518212" y="300317"/>
                  <a:pt x="4544742" y="308663"/>
                  <a:pt x="4572000" y="309282"/>
                </a:cubicBezTo>
                <a:cubicBezTo>
                  <a:pt x="4939485" y="317634"/>
                  <a:pt x="5307176" y="314281"/>
                  <a:pt x="5674659" y="322729"/>
                </a:cubicBezTo>
                <a:cubicBezTo>
                  <a:pt x="5697509" y="323254"/>
                  <a:pt x="5719722" y="330633"/>
                  <a:pt x="5741895" y="336176"/>
                </a:cubicBezTo>
                <a:cubicBezTo>
                  <a:pt x="5755646" y="339614"/>
                  <a:pt x="5768789" y="345141"/>
                  <a:pt x="5782236" y="349623"/>
                </a:cubicBezTo>
                <a:cubicBezTo>
                  <a:pt x="5811616" y="393695"/>
                  <a:pt x="5792968" y="389965"/>
                  <a:pt x="5822577" y="389965"/>
                </a:cubicBezTo>
              </a:path>
            </a:pathLst>
          </a:cu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0" name="Полилиния 9"/>
          <p:cNvSpPr/>
          <p:nvPr/>
        </p:nvSpPr>
        <p:spPr>
          <a:xfrm>
            <a:off x="1230594" y="3862699"/>
            <a:ext cx="5853870" cy="393107"/>
          </a:xfrm>
          <a:custGeom>
            <a:avLst/>
            <a:gdLst>
              <a:gd name="connsiteX0" fmla="*/ 0 w 5853870"/>
              <a:gd name="connsiteY0" fmla="*/ 0 h 393107"/>
              <a:gd name="connsiteX1" fmla="*/ 68367 w 5853870"/>
              <a:gd name="connsiteY1" fmla="*/ 42729 h 393107"/>
              <a:gd name="connsiteX2" fmla="*/ 170916 w 5853870"/>
              <a:gd name="connsiteY2" fmla="*/ 94004 h 393107"/>
              <a:gd name="connsiteX3" fmla="*/ 222191 w 5853870"/>
              <a:gd name="connsiteY3" fmla="*/ 111095 h 393107"/>
              <a:gd name="connsiteX4" fmla="*/ 358924 w 5853870"/>
              <a:gd name="connsiteY4" fmla="*/ 128187 h 393107"/>
              <a:gd name="connsiteX5" fmla="*/ 384561 w 5853870"/>
              <a:gd name="connsiteY5" fmla="*/ 153824 h 393107"/>
              <a:gd name="connsiteX6" fmla="*/ 435836 w 5853870"/>
              <a:gd name="connsiteY6" fmla="*/ 170916 h 393107"/>
              <a:gd name="connsiteX7" fmla="*/ 504202 w 5853870"/>
              <a:gd name="connsiteY7" fmla="*/ 213645 h 393107"/>
              <a:gd name="connsiteX8" fmla="*/ 529840 w 5853870"/>
              <a:gd name="connsiteY8" fmla="*/ 230737 h 393107"/>
              <a:gd name="connsiteX9" fmla="*/ 666572 w 5853870"/>
              <a:gd name="connsiteY9" fmla="*/ 256374 h 393107"/>
              <a:gd name="connsiteX10" fmla="*/ 717847 w 5853870"/>
              <a:gd name="connsiteY10" fmla="*/ 264920 h 393107"/>
              <a:gd name="connsiteX11" fmla="*/ 786213 w 5853870"/>
              <a:gd name="connsiteY11" fmla="*/ 273465 h 393107"/>
              <a:gd name="connsiteX12" fmla="*/ 880217 w 5853870"/>
              <a:gd name="connsiteY12" fmla="*/ 299103 h 393107"/>
              <a:gd name="connsiteX13" fmla="*/ 922946 w 5853870"/>
              <a:gd name="connsiteY13" fmla="*/ 307649 h 393107"/>
              <a:gd name="connsiteX14" fmla="*/ 1025496 w 5853870"/>
              <a:gd name="connsiteY14" fmla="*/ 316194 h 393107"/>
              <a:gd name="connsiteX15" fmla="*/ 1734797 w 5853870"/>
              <a:gd name="connsiteY15" fmla="*/ 324740 h 393107"/>
              <a:gd name="connsiteX16" fmla="*/ 2409914 w 5853870"/>
              <a:gd name="connsiteY16" fmla="*/ 307649 h 393107"/>
              <a:gd name="connsiteX17" fmla="*/ 2469735 w 5853870"/>
              <a:gd name="connsiteY17" fmla="*/ 290557 h 393107"/>
              <a:gd name="connsiteX18" fmla="*/ 2529556 w 5853870"/>
              <a:gd name="connsiteY18" fmla="*/ 282011 h 393107"/>
              <a:gd name="connsiteX19" fmla="*/ 2580830 w 5853870"/>
              <a:gd name="connsiteY19" fmla="*/ 247828 h 393107"/>
              <a:gd name="connsiteX20" fmla="*/ 2606468 w 5853870"/>
              <a:gd name="connsiteY20" fmla="*/ 222191 h 393107"/>
              <a:gd name="connsiteX21" fmla="*/ 2640651 w 5853870"/>
              <a:gd name="connsiteY21" fmla="*/ 213645 h 393107"/>
              <a:gd name="connsiteX22" fmla="*/ 2691926 w 5853870"/>
              <a:gd name="connsiteY22" fmla="*/ 196553 h 393107"/>
              <a:gd name="connsiteX23" fmla="*/ 2717563 w 5853870"/>
              <a:gd name="connsiteY23" fmla="*/ 188008 h 393107"/>
              <a:gd name="connsiteX24" fmla="*/ 2760292 w 5853870"/>
              <a:gd name="connsiteY24" fmla="*/ 179462 h 393107"/>
              <a:gd name="connsiteX25" fmla="*/ 3255948 w 5853870"/>
              <a:gd name="connsiteY25" fmla="*/ 205099 h 393107"/>
              <a:gd name="connsiteX26" fmla="*/ 3461047 w 5853870"/>
              <a:gd name="connsiteY26" fmla="*/ 230737 h 393107"/>
              <a:gd name="connsiteX27" fmla="*/ 3580688 w 5853870"/>
              <a:gd name="connsiteY27" fmla="*/ 264920 h 393107"/>
              <a:gd name="connsiteX28" fmla="*/ 3614871 w 5853870"/>
              <a:gd name="connsiteY28" fmla="*/ 273465 h 393107"/>
              <a:gd name="connsiteX29" fmla="*/ 3640509 w 5853870"/>
              <a:gd name="connsiteY29" fmla="*/ 282011 h 393107"/>
              <a:gd name="connsiteX30" fmla="*/ 3691784 w 5853870"/>
              <a:gd name="connsiteY30" fmla="*/ 290557 h 393107"/>
              <a:gd name="connsiteX31" fmla="*/ 3854154 w 5853870"/>
              <a:gd name="connsiteY31" fmla="*/ 307649 h 393107"/>
              <a:gd name="connsiteX32" fmla="*/ 3896883 w 5853870"/>
              <a:gd name="connsiteY32" fmla="*/ 316194 h 393107"/>
              <a:gd name="connsiteX33" fmla="*/ 4127619 w 5853870"/>
              <a:gd name="connsiteY33" fmla="*/ 333286 h 393107"/>
              <a:gd name="connsiteX34" fmla="*/ 4760008 w 5853870"/>
              <a:gd name="connsiteY34" fmla="*/ 341832 h 393107"/>
              <a:gd name="connsiteX35" fmla="*/ 5665862 w 5853870"/>
              <a:gd name="connsiteY35" fmla="*/ 333286 h 393107"/>
              <a:gd name="connsiteX36" fmla="*/ 5700045 w 5853870"/>
              <a:gd name="connsiteY36" fmla="*/ 350378 h 393107"/>
              <a:gd name="connsiteX37" fmla="*/ 5759866 w 5853870"/>
              <a:gd name="connsiteY37" fmla="*/ 367469 h 393107"/>
              <a:gd name="connsiteX38" fmla="*/ 5811141 w 5853870"/>
              <a:gd name="connsiteY38" fmla="*/ 384561 h 393107"/>
              <a:gd name="connsiteX39" fmla="*/ 5836778 w 5853870"/>
              <a:gd name="connsiteY39" fmla="*/ 393107 h 393107"/>
              <a:gd name="connsiteX40" fmla="*/ 5853870 w 5853870"/>
              <a:gd name="connsiteY40" fmla="*/ 393107 h 3931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5853870" h="393107">
                <a:moveTo>
                  <a:pt x="0" y="0"/>
                </a:moveTo>
                <a:cubicBezTo>
                  <a:pt x="128805" y="103043"/>
                  <a:pt x="-13612" y="-2814"/>
                  <a:pt x="68367" y="42729"/>
                </a:cubicBezTo>
                <a:cubicBezTo>
                  <a:pt x="167765" y="97950"/>
                  <a:pt x="71095" y="60730"/>
                  <a:pt x="170916" y="94004"/>
                </a:cubicBezTo>
                <a:lnTo>
                  <a:pt x="222191" y="111095"/>
                </a:lnTo>
                <a:cubicBezTo>
                  <a:pt x="319123" y="121865"/>
                  <a:pt x="273567" y="115993"/>
                  <a:pt x="358924" y="128187"/>
                </a:cubicBezTo>
                <a:cubicBezTo>
                  <a:pt x="367470" y="136733"/>
                  <a:pt x="373996" y="147955"/>
                  <a:pt x="384561" y="153824"/>
                </a:cubicBezTo>
                <a:cubicBezTo>
                  <a:pt x="400310" y="162573"/>
                  <a:pt x="435836" y="170916"/>
                  <a:pt x="435836" y="170916"/>
                </a:cubicBezTo>
                <a:cubicBezTo>
                  <a:pt x="476834" y="232414"/>
                  <a:pt x="418777" y="156695"/>
                  <a:pt x="504202" y="213645"/>
                </a:cubicBezTo>
                <a:cubicBezTo>
                  <a:pt x="512748" y="219342"/>
                  <a:pt x="520187" y="227227"/>
                  <a:pt x="529840" y="230737"/>
                </a:cubicBezTo>
                <a:cubicBezTo>
                  <a:pt x="581411" y="249490"/>
                  <a:pt x="613101" y="248735"/>
                  <a:pt x="666572" y="256374"/>
                </a:cubicBezTo>
                <a:cubicBezTo>
                  <a:pt x="683725" y="258825"/>
                  <a:pt x="700694" y="262470"/>
                  <a:pt x="717847" y="264920"/>
                </a:cubicBezTo>
                <a:cubicBezTo>
                  <a:pt x="740582" y="268168"/>
                  <a:pt x="763424" y="270617"/>
                  <a:pt x="786213" y="273465"/>
                </a:cubicBezTo>
                <a:cubicBezTo>
                  <a:pt x="823046" y="285743"/>
                  <a:pt x="832029" y="289465"/>
                  <a:pt x="880217" y="299103"/>
                </a:cubicBezTo>
                <a:cubicBezTo>
                  <a:pt x="894460" y="301952"/>
                  <a:pt x="908520" y="305952"/>
                  <a:pt x="922946" y="307649"/>
                </a:cubicBezTo>
                <a:cubicBezTo>
                  <a:pt x="957013" y="311657"/>
                  <a:pt x="991202" y="315472"/>
                  <a:pt x="1025496" y="316194"/>
                </a:cubicBezTo>
                <a:lnTo>
                  <a:pt x="1734797" y="324740"/>
                </a:lnTo>
                <a:lnTo>
                  <a:pt x="2409914" y="307649"/>
                </a:lnTo>
                <a:cubicBezTo>
                  <a:pt x="2435842" y="306712"/>
                  <a:pt x="2445989" y="295306"/>
                  <a:pt x="2469735" y="290557"/>
                </a:cubicBezTo>
                <a:cubicBezTo>
                  <a:pt x="2489487" y="286607"/>
                  <a:pt x="2509616" y="284860"/>
                  <a:pt x="2529556" y="282011"/>
                </a:cubicBezTo>
                <a:cubicBezTo>
                  <a:pt x="2546647" y="270617"/>
                  <a:pt x="2566305" y="262353"/>
                  <a:pt x="2580830" y="247828"/>
                </a:cubicBezTo>
                <a:cubicBezTo>
                  <a:pt x="2589376" y="239282"/>
                  <a:pt x="2595975" y="228187"/>
                  <a:pt x="2606468" y="222191"/>
                </a:cubicBezTo>
                <a:cubicBezTo>
                  <a:pt x="2616666" y="216364"/>
                  <a:pt x="2629401" y="217020"/>
                  <a:pt x="2640651" y="213645"/>
                </a:cubicBezTo>
                <a:cubicBezTo>
                  <a:pt x="2657907" y="208468"/>
                  <a:pt x="2674834" y="202250"/>
                  <a:pt x="2691926" y="196553"/>
                </a:cubicBezTo>
                <a:cubicBezTo>
                  <a:pt x="2700472" y="193704"/>
                  <a:pt x="2708730" y="189775"/>
                  <a:pt x="2717563" y="188008"/>
                </a:cubicBezTo>
                <a:lnTo>
                  <a:pt x="2760292" y="179462"/>
                </a:lnTo>
                <a:cubicBezTo>
                  <a:pt x="3410702" y="193916"/>
                  <a:pt x="2951386" y="167029"/>
                  <a:pt x="3255948" y="205099"/>
                </a:cubicBezTo>
                <a:cubicBezTo>
                  <a:pt x="3479283" y="233016"/>
                  <a:pt x="3352537" y="209034"/>
                  <a:pt x="3461047" y="230737"/>
                </a:cubicBezTo>
                <a:cubicBezTo>
                  <a:pt x="3529799" y="265112"/>
                  <a:pt x="3463159" y="235540"/>
                  <a:pt x="3580688" y="264920"/>
                </a:cubicBezTo>
                <a:cubicBezTo>
                  <a:pt x="3592082" y="267768"/>
                  <a:pt x="3603578" y="270239"/>
                  <a:pt x="3614871" y="273465"/>
                </a:cubicBezTo>
                <a:cubicBezTo>
                  <a:pt x="3623533" y="275940"/>
                  <a:pt x="3631715" y="280057"/>
                  <a:pt x="3640509" y="282011"/>
                </a:cubicBezTo>
                <a:cubicBezTo>
                  <a:pt x="3657424" y="285770"/>
                  <a:pt x="3674658" y="287922"/>
                  <a:pt x="3691784" y="290557"/>
                </a:cubicBezTo>
                <a:cubicBezTo>
                  <a:pt x="3770948" y="302736"/>
                  <a:pt x="3756417" y="299504"/>
                  <a:pt x="3854154" y="307649"/>
                </a:cubicBezTo>
                <a:cubicBezTo>
                  <a:pt x="3868397" y="310497"/>
                  <a:pt x="3882527" y="313985"/>
                  <a:pt x="3896883" y="316194"/>
                </a:cubicBezTo>
                <a:cubicBezTo>
                  <a:pt x="3973942" y="328049"/>
                  <a:pt x="4048715" y="331589"/>
                  <a:pt x="4127619" y="333286"/>
                </a:cubicBezTo>
                <a:lnTo>
                  <a:pt x="4760008" y="341832"/>
                </a:lnTo>
                <a:lnTo>
                  <a:pt x="5665862" y="333286"/>
                </a:lnTo>
                <a:cubicBezTo>
                  <a:pt x="5678601" y="333402"/>
                  <a:pt x="5688073" y="346024"/>
                  <a:pt x="5700045" y="350378"/>
                </a:cubicBezTo>
                <a:cubicBezTo>
                  <a:pt x="5719535" y="357465"/>
                  <a:pt x="5740045" y="361370"/>
                  <a:pt x="5759866" y="367469"/>
                </a:cubicBezTo>
                <a:cubicBezTo>
                  <a:pt x="5777086" y="372767"/>
                  <a:pt x="5794049" y="378864"/>
                  <a:pt x="5811141" y="384561"/>
                </a:cubicBezTo>
                <a:cubicBezTo>
                  <a:pt x="5819687" y="387410"/>
                  <a:pt x="5827770" y="393107"/>
                  <a:pt x="5836778" y="393107"/>
                </a:cubicBezTo>
                <a:lnTo>
                  <a:pt x="5853870" y="393107"/>
                </a:lnTo>
              </a:path>
            </a:pathLst>
          </a:cu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1" name="Полилиния 10"/>
          <p:cNvSpPr/>
          <p:nvPr/>
        </p:nvSpPr>
        <p:spPr>
          <a:xfrm>
            <a:off x="45720" y="1184321"/>
            <a:ext cx="6774180" cy="3021938"/>
          </a:xfrm>
          <a:custGeom>
            <a:avLst/>
            <a:gdLst>
              <a:gd name="connsiteX0" fmla="*/ 0 w 6774180"/>
              <a:gd name="connsiteY0" fmla="*/ 2404699 h 3021938"/>
              <a:gd name="connsiteX1" fmla="*/ 396240 w 6774180"/>
              <a:gd name="connsiteY1" fmla="*/ 2480899 h 3021938"/>
              <a:gd name="connsiteX2" fmla="*/ 807720 w 6774180"/>
              <a:gd name="connsiteY2" fmla="*/ 2595199 h 3021938"/>
              <a:gd name="connsiteX3" fmla="*/ 944880 w 6774180"/>
              <a:gd name="connsiteY3" fmla="*/ 2564719 h 3021938"/>
              <a:gd name="connsiteX4" fmla="*/ 1211580 w 6774180"/>
              <a:gd name="connsiteY4" fmla="*/ 2663779 h 3021938"/>
              <a:gd name="connsiteX5" fmla="*/ 1409700 w 6774180"/>
              <a:gd name="connsiteY5" fmla="*/ 2747599 h 3021938"/>
              <a:gd name="connsiteX6" fmla="*/ 1668780 w 6774180"/>
              <a:gd name="connsiteY6" fmla="*/ 2846659 h 3021938"/>
              <a:gd name="connsiteX7" fmla="*/ 1851660 w 6774180"/>
              <a:gd name="connsiteY7" fmla="*/ 2892379 h 3021938"/>
              <a:gd name="connsiteX8" fmla="*/ 2164080 w 6774180"/>
              <a:gd name="connsiteY8" fmla="*/ 2960959 h 3021938"/>
              <a:gd name="connsiteX9" fmla="*/ 2385060 w 6774180"/>
              <a:gd name="connsiteY9" fmla="*/ 2968579 h 3021938"/>
              <a:gd name="connsiteX10" fmla="*/ 2880360 w 6774180"/>
              <a:gd name="connsiteY10" fmla="*/ 3014299 h 3021938"/>
              <a:gd name="connsiteX11" fmla="*/ 3070860 w 6774180"/>
              <a:gd name="connsiteY11" fmla="*/ 3006679 h 3021938"/>
              <a:gd name="connsiteX12" fmla="*/ 3108960 w 6774180"/>
              <a:gd name="connsiteY12" fmla="*/ 2869519 h 3021938"/>
              <a:gd name="connsiteX13" fmla="*/ 3238500 w 6774180"/>
              <a:gd name="connsiteY13" fmla="*/ 2785699 h 3021938"/>
              <a:gd name="connsiteX14" fmla="*/ 3474720 w 6774180"/>
              <a:gd name="connsiteY14" fmla="*/ 2686639 h 3021938"/>
              <a:gd name="connsiteX15" fmla="*/ 3741420 w 6774180"/>
              <a:gd name="connsiteY15" fmla="*/ 2511379 h 3021938"/>
              <a:gd name="connsiteX16" fmla="*/ 3886200 w 6774180"/>
              <a:gd name="connsiteY16" fmla="*/ 2198959 h 3021938"/>
              <a:gd name="connsiteX17" fmla="*/ 3916680 w 6774180"/>
              <a:gd name="connsiteY17" fmla="*/ 2069419 h 3021938"/>
              <a:gd name="connsiteX18" fmla="*/ 4122420 w 6774180"/>
              <a:gd name="connsiteY18" fmla="*/ 1871299 h 3021938"/>
              <a:gd name="connsiteX19" fmla="*/ 4343400 w 6774180"/>
              <a:gd name="connsiteY19" fmla="*/ 1741759 h 3021938"/>
              <a:gd name="connsiteX20" fmla="*/ 4594860 w 6774180"/>
              <a:gd name="connsiteY20" fmla="*/ 1391239 h 3021938"/>
              <a:gd name="connsiteX21" fmla="*/ 4846320 w 6774180"/>
              <a:gd name="connsiteY21" fmla="*/ 1162639 h 3021938"/>
              <a:gd name="connsiteX22" fmla="*/ 5113020 w 6774180"/>
              <a:gd name="connsiteY22" fmla="*/ 1017859 h 3021938"/>
              <a:gd name="connsiteX23" fmla="*/ 5334000 w 6774180"/>
              <a:gd name="connsiteY23" fmla="*/ 842599 h 3021938"/>
              <a:gd name="connsiteX24" fmla="*/ 5410200 w 6774180"/>
              <a:gd name="connsiteY24" fmla="*/ 682579 h 3021938"/>
              <a:gd name="connsiteX25" fmla="*/ 5608320 w 6774180"/>
              <a:gd name="connsiteY25" fmla="*/ 560659 h 3021938"/>
              <a:gd name="connsiteX26" fmla="*/ 6065520 w 6774180"/>
              <a:gd name="connsiteY26" fmla="*/ 408259 h 3021938"/>
              <a:gd name="connsiteX27" fmla="*/ 6339840 w 6774180"/>
              <a:gd name="connsiteY27" fmla="*/ 293959 h 3021938"/>
              <a:gd name="connsiteX28" fmla="*/ 6393180 w 6774180"/>
              <a:gd name="connsiteY28" fmla="*/ 156799 h 3021938"/>
              <a:gd name="connsiteX29" fmla="*/ 6598920 w 6774180"/>
              <a:gd name="connsiteY29" fmla="*/ 50119 h 3021938"/>
              <a:gd name="connsiteX30" fmla="*/ 6736080 w 6774180"/>
              <a:gd name="connsiteY30" fmla="*/ 4399 h 3021938"/>
              <a:gd name="connsiteX31" fmla="*/ 6774180 w 6774180"/>
              <a:gd name="connsiteY31" fmla="*/ 4399 h 30219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6774180" h="3021938">
                <a:moveTo>
                  <a:pt x="0" y="2404699"/>
                </a:moveTo>
                <a:cubicBezTo>
                  <a:pt x="130810" y="2426924"/>
                  <a:pt x="261620" y="2449149"/>
                  <a:pt x="396240" y="2480899"/>
                </a:cubicBezTo>
                <a:cubicBezTo>
                  <a:pt x="530860" y="2512649"/>
                  <a:pt x="716280" y="2581229"/>
                  <a:pt x="807720" y="2595199"/>
                </a:cubicBezTo>
                <a:cubicBezTo>
                  <a:pt x="899160" y="2609169"/>
                  <a:pt x="877570" y="2553289"/>
                  <a:pt x="944880" y="2564719"/>
                </a:cubicBezTo>
                <a:cubicBezTo>
                  <a:pt x="1012190" y="2576149"/>
                  <a:pt x="1134110" y="2633299"/>
                  <a:pt x="1211580" y="2663779"/>
                </a:cubicBezTo>
                <a:cubicBezTo>
                  <a:pt x="1289050" y="2694259"/>
                  <a:pt x="1333500" y="2717119"/>
                  <a:pt x="1409700" y="2747599"/>
                </a:cubicBezTo>
                <a:cubicBezTo>
                  <a:pt x="1485900" y="2778079"/>
                  <a:pt x="1595120" y="2822529"/>
                  <a:pt x="1668780" y="2846659"/>
                </a:cubicBezTo>
                <a:cubicBezTo>
                  <a:pt x="1742440" y="2870789"/>
                  <a:pt x="1769110" y="2873329"/>
                  <a:pt x="1851660" y="2892379"/>
                </a:cubicBezTo>
                <a:cubicBezTo>
                  <a:pt x="1934210" y="2911429"/>
                  <a:pt x="2075180" y="2948259"/>
                  <a:pt x="2164080" y="2960959"/>
                </a:cubicBezTo>
                <a:cubicBezTo>
                  <a:pt x="2252980" y="2973659"/>
                  <a:pt x="2265680" y="2959689"/>
                  <a:pt x="2385060" y="2968579"/>
                </a:cubicBezTo>
                <a:cubicBezTo>
                  <a:pt x="2504440" y="2977469"/>
                  <a:pt x="2766060" y="3007949"/>
                  <a:pt x="2880360" y="3014299"/>
                </a:cubicBezTo>
                <a:cubicBezTo>
                  <a:pt x="2994660" y="3020649"/>
                  <a:pt x="3032760" y="3030809"/>
                  <a:pt x="3070860" y="3006679"/>
                </a:cubicBezTo>
                <a:cubicBezTo>
                  <a:pt x="3108960" y="2982549"/>
                  <a:pt x="3081020" y="2906349"/>
                  <a:pt x="3108960" y="2869519"/>
                </a:cubicBezTo>
                <a:cubicBezTo>
                  <a:pt x="3136900" y="2832689"/>
                  <a:pt x="3177540" y="2816179"/>
                  <a:pt x="3238500" y="2785699"/>
                </a:cubicBezTo>
                <a:cubicBezTo>
                  <a:pt x="3299460" y="2755219"/>
                  <a:pt x="3390900" y="2732359"/>
                  <a:pt x="3474720" y="2686639"/>
                </a:cubicBezTo>
                <a:cubicBezTo>
                  <a:pt x="3558540" y="2640919"/>
                  <a:pt x="3672840" y="2592659"/>
                  <a:pt x="3741420" y="2511379"/>
                </a:cubicBezTo>
                <a:cubicBezTo>
                  <a:pt x="3810000" y="2430099"/>
                  <a:pt x="3856990" y="2272619"/>
                  <a:pt x="3886200" y="2198959"/>
                </a:cubicBezTo>
                <a:cubicBezTo>
                  <a:pt x="3915410" y="2125299"/>
                  <a:pt x="3877310" y="2124029"/>
                  <a:pt x="3916680" y="2069419"/>
                </a:cubicBezTo>
                <a:cubicBezTo>
                  <a:pt x="3956050" y="2014809"/>
                  <a:pt x="4051300" y="1925909"/>
                  <a:pt x="4122420" y="1871299"/>
                </a:cubicBezTo>
                <a:cubicBezTo>
                  <a:pt x="4193540" y="1816689"/>
                  <a:pt x="4264660" y="1821769"/>
                  <a:pt x="4343400" y="1741759"/>
                </a:cubicBezTo>
                <a:cubicBezTo>
                  <a:pt x="4422140" y="1661749"/>
                  <a:pt x="4511040" y="1487759"/>
                  <a:pt x="4594860" y="1391239"/>
                </a:cubicBezTo>
                <a:cubicBezTo>
                  <a:pt x="4678680" y="1294719"/>
                  <a:pt x="4759960" y="1224869"/>
                  <a:pt x="4846320" y="1162639"/>
                </a:cubicBezTo>
                <a:cubicBezTo>
                  <a:pt x="4932680" y="1100409"/>
                  <a:pt x="5031740" y="1071199"/>
                  <a:pt x="5113020" y="1017859"/>
                </a:cubicBezTo>
                <a:cubicBezTo>
                  <a:pt x="5194300" y="964519"/>
                  <a:pt x="5284470" y="898479"/>
                  <a:pt x="5334000" y="842599"/>
                </a:cubicBezTo>
                <a:cubicBezTo>
                  <a:pt x="5383530" y="786719"/>
                  <a:pt x="5364480" y="729569"/>
                  <a:pt x="5410200" y="682579"/>
                </a:cubicBezTo>
                <a:cubicBezTo>
                  <a:pt x="5455920" y="635589"/>
                  <a:pt x="5499100" y="606379"/>
                  <a:pt x="5608320" y="560659"/>
                </a:cubicBezTo>
                <a:cubicBezTo>
                  <a:pt x="5717540" y="514939"/>
                  <a:pt x="5943600" y="452709"/>
                  <a:pt x="6065520" y="408259"/>
                </a:cubicBezTo>
                <a:cubicBezTo>
                  <a:pt x="6187440" y="363809"/>
                  <a:pt x="6285230" y="335869"/>
                  <a:pt x="6339840" y="293959"/>
                </a:cubicBezTo>
                <a:cubicBezTo>
                  <a:pt x="6394450" y="252049"/>
                  <a:pt x="6350000" y="197439"/>
                  <a:pt x="6393180" y="156799"/>
                </a:cubicBezTo>
                <a:cubicBezTo>
                  <a:pt x="6436360" y="116159"/>
                  <a:pt x="6541770" y="75519"/>
                  <a:pt x="6598920" y="50119"/>
                </a:cubicBezTo>
                <a:cubicBezTo>
                  <a:pt x="6656070" y="24719"/>
                  <a:pt x="6706870" y="12019"/>
                  <a:pt x="6736080" y="4399"/>
                </a:cubicBezTo>
                <a:cubicBezTo>
                  <a:pt x="6765290" y="-3221"/>
                  <a:pt x="6769735" y="589"/>
                  <a:pt x="6774180" y="4399"/>
                </a:cubicBezTo>
              </a:path>
            </a:pathLst>
          </a:custGeom>
          <a:noFill/>
          <a:ln w="38100">
            <a:solidFill>
              <a:schemeClr val="accent6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25" name="Прямоугольник 124"/>
          <p:cNvSpPr/>
          <p:nvPr/>
        </p:nvSpPr>
        <p:spPr>
          <a:xfrm>
            <a:off x="4627651" y="2697587"/>
            <a:ext cx="1646325" cy="331524"/>
          </a:xfrm>
          <a:prstGeom prst="rect">
            <a:avLst/>
          </a:prstGeom>
          <a:solidFill>
            <a:srgbClr val="C5E0B4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53995" tIns="26999" rIns="53995" bIns="26999" rtlCol="0" anchor="ctr" anchorCtr="1">
            <a:spAutoFit/>
          </a:bodyPr>
          <a:lstStyle/>
          <a:p>
            <a:pPr algn="just" defTabSz="685732"/>
            <a:r>
              <a:rPr lang="ru-RU" sz="900" b="1" u="sng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Отрезанные </a:t>
            </a:r>
            <a:r>
              <a:rPr lang="ru-RU" sz="900" b="1" u="sng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н.п</a:t>
            </a:r>
            <a:r>
              <a:rPr lang="ru-RU" sz="900" b="1" u="sng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.:</a:t>
            </a:r>
            <a:r>
              <a:rPr lang="ru-RU" sz="9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sz="900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нет</a:t>
            </a:r>
            <a:endParaRPr lang="ru-RU" sz="900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just" defTabSz="685732"/>
            <a:r>
              <a:rPr lang="ru-RU" sz="900" b="1" u="sng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Объездная дорога:</a:t>
            </a:r>
            <a:r>
              <a:rPr lang="ru-RU" sz="9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sz="9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есть 27 км</a:t>
            </a:r>
            <a:endParaRPr lang="ru-RU" sz="900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120" name="Группа 119"/>
          <p:cNvGrpSpPr/>
          <p:nvPr/>
        </p:nvGrpSpPr>
        <p:grpSpPr>
          <a:xfrm>
            <a:off x="7161301" y="5553427"/>
            <a:ext cx="2461793" cy="1342800"/>
            <a:chOff x="7182762" y="5532829"/>
            <a:chExt cx="2461793" cy="1342800"/>
          </a:xfrm>
        </p:grpSpPr>
        <p:sp>
          <p:nvSpPr>
            <p:cNvPr id="121" name="Rectangle 93"/>
            <p:cNvSpPr>
              <a:spLocks noChangeArrowheads="1"/>
            </p:cNvSpPr>
            <p:nvPr/>
          </p:nvSpPr>
          <p:spPr bwMode="auto">
            <a:xfrm>
              <a:off x="7182762" y="5587486"/>
              <a:ext cx="1990745" cy="1249147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/>
              <a:endParaRPr lang="ru-RU" altLang="ru-RU" sz="900" dirty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22" name="Text Box 97"/>
            <p:cNvSpPr txBox="1">
              <a:spLocks noChangeArrowheads="1"/>
            </p:cNvSpPr>
            <p:nvPr/>
          </p:nvSpPr>
          <p:spPr bwMode="auto">
            <a:xfrm>
              <a:off x="7562079" y="5532829"/>
              <a:ext cx="1526926" cy="20274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127952" tIns="63977" rIns="127952" bIns="63977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/>
              <a:r>
                <a:rPr lang="ru-RU" altLang="ru-RU" sz="900" i="1" dirty="0">
                  <a:solidFill>
                    <a:srgbClr val="000000"/>
                  </a:solidFill>
                  <a:cs typeface="Arial" panose="020B0604020202020204" pitchFamily="34" charset="0"/>
                </a:rPr>
                <a:t>Условные обозначения</a:t>
              </a:r>
            </a:p>
          </p:txBody>
        </p:sp>
        <p:sp>
          <p:nvSpPr>
            <p:cNvPr id="123" name="Text Box 97"/>
            <p:cNvSpPr txBox="1">
              <a:spLocks noChangeArrowheads="1"/>
            </p:cNvSpPr>
            <p:nvPr/>
          </p:nvSpPr>
          <p:spPr bwMode="auto">
            <a:xfrm>
              <a:off x="7517592" y="6672888"/>
              <a:ext cx="1526926" cy="20274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127952" tIns="63977" rIns="127952" bIns="63977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/>
              <a:endParaRPr lang="ru-RU" altLang="ru-RU" sz="900" b="0" dirty="0">
                <a:solidFill>
                  <a:srgbClr val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124" name="Text Box 97"/>
            <p:cNvSpPr txBox="1">
              <a:spLocks noChangeArrowheads="1"/>
            </p:cNvSpPr>
            <p:nvPr/>
          </p:nvSpPr>
          <p:spPr bwMode="auto">
            <a:xfrm>
              <a:off x="7434717" y="5658637"/>
              <a:ext cx="1827897" cy="28199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127952" tIns="63977" rIns="127952" bIns="63977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/>
              <a:r>
                <a:rPr lang="ru-RU" altLang="ru-RU" sz="900" b="0" dirty="0">
                  <a:solidFill>
                    <a:srgbClr val="000000"/>
                  </a:solidFill>
                  <a:cs typeface="Arial" panose="020B0604020202020204" pitchFamily="34" charset="0"/>
                </a:rPr>
                <a:t>- </a:t>
              </a:r>
              <a:r>
                <a:rPr lang="ru-RU" altLang="ru-RU" sz="680" b="0" dirty="0">
                  <a:solidFill>
                    <a:srgbClr val="000000"/>
                  </a:solidFill>
                  <a:cs typeface="Arial" panose="020B0604020202020204" pitchFamily="34" charset="0"/>
                </a:rPr>
                <a:t>участок автодороги с повышенным риском возникновения ДТП, нарушением движения</a:t>
              </a:r>
            </a:p>
          </p:txBody>
        </p:sp>
        <p:sp>
          <p:nvSpPr>
            <p:cNvPr id="126" name="Полилиния 125"/>
            <p:cNvSpPr/>
            <p:nvPr/>
          </p:nvSpPr>
          <p:spPr>
            <a:xfrm>
              <a:off x="7221812" y="5745803"/>
              <a:ext cx="261567" cy="96212"/>
            </a:xfrm>
            <a:custGeom>
              <a:avLst/>
              <a:gdLst>
                <a:gd name="connsiteX0" fmla="*/ 0 w 275772"/>
                <a:gd name="connsiteY0" fmla="*/ 0 h 120952"/>
                <a:gd name="connsiteX1" fmla="*/ 130629 w 275772"/>
                <a:gd name="connsiteY1" fmla="*/ 116114 h 120952"/>
                <a:gd name="connsiteX2" fmla="*/ 275772 w 275772"/>
                <a:gd name="connsiteY2" fmla="*/ 29028 h 120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75772" h="120952">
                  <a:moveTo>
                    <a:pt x="0" y="0"/>
                  </a:moveTo>
                  <a:cubicBezTo>
                    <a:pt x="42333" y="55638"/>
                    <a:pt x="84667" y="111276"/>
                    <a:pt x="130629" y="116114"/>
                  </a:cubicBezTo>
                  <a:cubicBezTo>
                    <a:pt x="176591" y="120952"/>
                    <a:pt x="226181" y="74990"/>
                    <a:pt x="275772" y="29028"/>
                  </a:cubicBezTo>
                </a:path>
              </a:pathLst>
            </a:custGeom>
            <a:ln w="34925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lIns="91425" tIns="45712" rIns="91425" bIns="45712" rtlCol="0" anchor="ctr"/>
            <a:lstStyle/>
            <a:p>
              <a:pPr algn="ctr"/>
              <a:endParaRPr lang="ru-RU" sz="680" dirty="0"/>
            </a:p>
          </p:txBody>
        </p:sp>
        <p:sp>
          <p:nvSpPr>
            <p:cNvPr id="127" name="Полилиния 126"/>
            <p:cNvSpPr/>
            <p:nvPr/>
          </p:nvSpPr>
          <p:spPr>
            <a:xfrm>
              <a:off x="7249008" y="6035632"/>
              <a:ext cx="234034" cy="82743"/>
            </a:xfrm>
            <a:custGeom>
              <a:avLst/>
              <a:gdLst>
                <a:gd name="connsiteX0" fmla="*/ 0 w 246743"/>
                <a:gd name="connsiteY0" fmla="*/ 14515 h 104019"/>
                <a:gd name="connsiteX1" fmla="*/ 87086 w 246743"/>
                <a:gd name="connsiteY1" fmla="*/ 101600 h 104019"/>
                <a:gd name="connsiteX2" fmla="*/ 246743 w 246743"/>
                <a:gd name="connsiteY2" fmla="*/ 0 h 104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6743" h="104019">
                  <a:moveTo>
                    <a:pt x="0" y="14515"/>
                  </a:moveTo>
                  <a:cubicBezTo>
                    <a:pt x="22981" y="59267"/>
                    <a:pt x="45962" y="104019"/>
                    <a:pt x="87086" y="101600"/>
                  </a:cubicBezTo>
                  <a:cubicBezTo>
                    <a:pt x="128210" y="99181"/>
                    <a:pt x="187476" y="49590"/>
                    <a:pt x="246743" y="0"/>
                  </a:cubicBezTo>
                </a:path>
              </a:pathLst>
            </a:custGeom>
            <a:ln w="31750">
              <a:solidFill>
                <a:schemeClr val="accent6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lIns="91425" tIns="45712" rIns="91425" bIns="45712" rtlCol="0" anchor="ctr"/>
            <a:lstStyle/>
            <a:p>
              <a:pPr algn="ctr"/>
              <a:endParaRPr lang="ru-RU" sz="680" dirty="0"/>
            </a:p>
          </p:txBody>
        </p:sp>
        <p:sp>
          <p:nvSpPr>
            <p:cNvPr id="128" name="Text Box 97"/>
            <p:cNvSpPr txBox="1">
              <a:spLocks noChangeArrowheads="1"/>
            </p:cNvSpPr>
            <p:nvPr/>
          </p:nvSpPr>
          <p:spPr bwMode="auto">
            <a:xfrm>
              <a:off x="7441421" y="5984994"/>
              <a:ext cx="1827897" cy="1771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127965" tIns="63984" rIns="127965" bIns="63984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ru-RU" altLang="ru-RU" sz="680" b="0" dirty="0">
                  <a:solidFill>
                    <a:srgbClr val="000000"/>
                  </a:solidFill>
                  <a:cs typeface="Arial" panose="020B0604020202020204" pitchFamily="34" charset="0"/>
                </a:rPr>
                <a:t>- объездная дорога</a:t>
              </a:r>
            </a:p>
          </p:txBody>
        </p:sp>
        <p:sp>
          <p:nvSpPr>
            <p:cNvPr id="129" name="Овал 128"/>
            <p:cNvSpPr>
              <a:spLocks noChangeArrowheads="1"/>
            </p:cNvSpPr>
            <p:nvPr/>
          </p:nvSpPr>
          <p:spPr bwMode="auto">
            <a:xfrm rot="5238055">
              <a:off x="7282418" y="6181468"/>
              <a:ext cx="108294" cy="116875"/>
            </a:xfrm>
            <a:prstGeom prst="ellipse">
              <a:avLst/>
            </a:prstGeom>
            <a:solidFill>
              <a:srgbClr val="FF0000"/>
            </a:solidFill>
            <a:ln w="25400" algn="ctr">
              <a:solidFill>
                <a:srgbClr val="385D8A"/>
              </a:solidFill>
              <a:round/>
              <a:headEnd/>
              <a:tailEnd/>
            </a:ln>
          </p:spPr>
          <p:txBody>
            <a:bodyPr rot="10800000" vert="eaVert" lIns="91183" tIns="45589" rIns="91183" bIns="45589" anchor="ctr"/>
            <a:lstStyle/>
            <a:p>
              <a:pPr algn="ctr">
                <a:defRPr/>
              </a:pPr>
              <a:endParaRPr lang="ru-RU" sz="1350" dirty="0">
                <a:solidFill>
                  <a:schemeClr val="lt1"/>
                </a:solidFill>
              </a:endParaRPr>
            </a:p>
          </p:txBody>
        </p:sp>
        <p:sp>
          <p:nvSpPr>
            <p:cNvPr id="130" name="Text Box 97"/>
            <p:cNvSpPr txBox="1">
              <a:spLocks noChangeArrowheads="1"/>
            </p:cNvSpPr>
            <p:nvPr/>
          </p:nvSpPr>
          <p:spPr bwMode="auto">
            <a:xfrm>
              <a:off x="7369711" y="6122557"/>
              <a:ext cx="1827897" cy="1771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127965" tIns="63984" rIns="127965" bIns="63984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ru-RU" altLang="ru-RU" sz="680" b="0" dirty="0">
                  <a:solidFill>
                    <a:srgbClr val="000000"/>
                  </a:solidFill>
                  <a:cs typeface="Arial" panose="020B0604020202020204" pitchFamily="34" charset="0"/>
                </a:rPr>
                <a:t>- населенный пункт</a:t>
              </a:r>
            </a:p>
          </p:txBody>
        </p:sp>
        <p:sp>
          <p:nvSpPr>
            <p:cNvPr id="220" name="Line 281"/>
            <p:cNvSpPr>
              <a:spLocks noChangeShapeType="1"/>
            </p:cNvSpPr>
            <p:nvPr/>
          </p:nvSpPr>
          <p:spPr bwMode="auto">
            <a:xfrm>
              <a:off x="7251600" y="6376640"/>
              <a:ext cx="0" cy="123286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algn="ctr" defTabSz="1278440">
                <a:buClr>
                  <a:srgbClr val="000000"/>
                </a:buClr>
                <a:buSzPct val="100000"/>
                <a:defRPr/>
              </a:pPr>
              <a:endParaRPr lang="ru-RU" sz="135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j-lt"/>
              </a:endParaRPr>
            </a:p>
          </p:txBody>
        </p:sp>
        <p:sp>
          <p:nvSpPr>
            <p:cNvPr id="235" name="Freeform 285"/>
            <p:cNvSpPr>
              <a:spLocks/>
            </p:cNvSpPr>
            <p:nvPr/>
          </p:nvSpPr>
          <p:spPr bwMode="auto">
            <a:xfrm>
              <a:off x="7248522" y="6355250"/>
              <a:ext cx="152753" cy="93729"/>
            </a:xfrm>
            <a:custGeom>
              <a:avLst/>
              <a:gdLst>
                <a:gd name="T0" fmla="*/ 0 w 291"/>
                <a:gd name="T1" fmla="*/ 0 h 159"/>
                <a:gd name="T2" fmla="*/ 0 w 291"/>
                <a:gd name="T3" fmla="*/ 2147483647 h 159"/>
                <a:gd name="T4" fmla="*/ 2147483647 w 291"/>
                <a:gd name="T5" fmla="*/ 2147483647 h 159"/>
                <a:gd name="T6" fmla="*/ 2147483647 w 291"/>
                <a:gd name="T7" fmla="*/ 2147483647 h 159"/>
                <a:gd name="T8" fmla="*/ 0 w 291"/>
                <a:gd name="T9" fmla="*/ 0 h 1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1"/>
                <a:gd name="T16" fmla="*/ 0 h 159"/>
                <a:gd name="T17" fmla="*/ 291 w 291"/>
                <a:gd name="T18" fmla="*/ 159 h 1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1" h="159">
                  <a:moveTo>
                    <a:pt x="0" y="0"/>
                  </a:moveTo>
                  <a:lnTo>
                    <a:pt x="0" y="159"/>
                  </a:lnTo>
                  <a:lnTo>
                    <a:pt x="291" y="114"/>
                  </a:lnTo>
                  <a:lnTo>
                    <a:pt x="291" y="3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/>
            <a:lstStyle/>
            <a:p>
              <a:pPr defTabSz="1278440">
                <a:defRPr/>
              </a:pPr>
              <a:endParaRPr lang="ru-RU" sz="1350" dirty="0">
                <a:effectLst>
                  <a:outerShdw blurRad="38100" dist="38100" dir="2700000" algn="tl">
                    <a:srgbClr val="FFFFFF"/>
                  </a:outerShdw>
                </a:effectLst>
                <a:latin typeface="+mj-lt"/>
              </a:endParaRPr>
            </a:p>
          </p:txBody>
        </p:sp>
        <p:sp>
          <p:nvSpPr>
            <p:cNvPr id="236" name="Text Box 286"/>
            <p:cNvSpPr txBox="1">
              <a:spLocks noChangeArrowheads="1"/>
            </p:cNvSpPr>
            <p:nvPr/>
          </p:nvSpPr>
          <p:spPr bwMode="auto">
            <a:xfrm>
              <a:off x="7217040" y="6341223"/>
              <a:ext cx="195463" cy="25393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113933" tIns="56967" rIns="113933" bIns="56967">
              <a:spAutoFit/>
            </a:bodyPr>
            <a:lstStyle/>
            <a:p>
              <a:pPr algn="ctr" defTabSz="1027644">
                <a:defRPr/>
              </a:pPr>
              <a:endParaRPr lang="ru-RU" sz="135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+mj-lt"/>
              </a:endParaRPr>
            </a:p>
          </p:txBody>
        </p:sp>
        <p:sp>
          <p:nvSpPr>
            <p:cNvPr id="237" name="Freeform 317"/>
            <p:cNvSpPr>
              <a:spLocks/>
            </p:cNvSpPr>
            <p:nvPr/>
          </p:nvSpPr>
          <p:spPr bwMode="auto">
            <a:xfrm>
              <a:off x="7218427" y="6634392"/>
              <a:ext cx="14954" cy="13124"/>
            </a:xfrm>
            <a:custGeom>
              <a:avLst/>
              <a:gdLst>
                <a:gd name="T0" fmla="*/ 0 w 139"/>
                <a:gd name="T1" fmla="*/ 107 h 135"/>
                <a:gd name="T2" fmla="*/ 0 w 139"/>
                <a:gd name="T3" fmla="*/ 73 h 135"/>
                <a:gd name="T4" fmla="*/ 5 w 139"/>
                <a:gd name="T5" fmla="*/ 73 h 135"/>
                <a:gd name="T6" fmla="*/ 5 w 139"/>
                <a:gd name="T7" fmla="*/ 37 h 135"/>
                <a:gd name="T8" fmla="*/ 10 w 139"/>
                <a:gd name="T9" fmla="*/ 37 h 135"/>
                <a:gd name="T10" fmla="*/ 10 w 139"/>
                <a:gd name="T11" fmla="*/ 0 h 135"/>
                <a:gd name="T12" fmla="*/ 15 w 139"/>
                <a:gd name="T13" fmla="*/ 0 h 135"/>
                <a:gd name="T14" fmla="*/ 15 w 139"/>
                <a:gd name="T15" fmla="*/ 107 h 135"/>
                <a:gd name="T16" fmla="*/ 0 w 139"/>
                <a:gd name="T17" fmla="*/ 107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238" name="Freeform 318"/>
            <p:cNvSpPr>
              <a:spLocks/>
            </p:cNvSpPr>
            <p:nvPr/>
          </p:nvSpPr>
          <p:spPr bwMode="auto">
            <a:xfrm>
              <a:off x="7233381" y="6525686"/>
              <a:ext cx="210657" cy="121830"/>
            </a:xfrm>
            <a:custGeom>
              <a:avLst/>
              <a:gdLst>
                <a:gd name="T0" fmla="*/ 0 w 1946"/>
                <a:gd name="T1" fmla="*/ 971 h 1278"/>
                <a:gd name="T2" fmla="*/ 0 w 1946"/>
                <a:gd name="T3" fmla="*/ 78 h 1278"/>
                <a:gd name="T4" fmla="*/ 84 w 1946"/>
                <a:gd name="T5" fmla="*/ 78 h 1278"/>
                <a:gd name="T6" fmla="*/ 84 w 1946"/>
                <a:gd name="T7" fmla="*/ 71 h 1278"/>
                <a:gd name="T8" fmla="*/ 84 w 1946"/>
                <a:gd name="T9" fmla="*/ 62 h 1278"/>
                <a:gd name="T10" fmla="*/ 85 w 1946"/>
                <a:gd name="T11" fmla="*/ 55 h 1278"/>
                <a:gd name="T12" fmla="*/ 85 w 1946"/>
                <a:gd name="T13" fmla="*/ 48 h 1278"/>
                <a:gd name="T14" fmla="*/ 86 w 1946"/>
                <a:gd name="T15" fmla="*/ 42 h 1278"/>
                <a:gd name="T16" fmla="*/ 88 w 1946"/>
                <a:gd name="T17" fmla="*/ 35 h 1278"/>
                <a:gd name="T18" fmla="*/ 89 w 1946"/>
                <a:gd name="T19" fmla="*/ 29 h 1278"/>
                <a:gd name="T20" fmla="*/ 91 w 1946"/>
                <a:gd name="T21" fmla="*/ 23 h 1278"/>
                <a:gd name="T22" fmla="*/ 92 w 1946"/>
                <a:gd name="T23" fmla="*/ 18 h 1278"/>
                <a:gd name="T24" fmla="*/ 94 w 1946"/>
                <a:gd name="T25" fmla="*/ 14 h 1278"/>
                <a:gd name="T26" fmla="*/ 96 w 1946"/>
                <a:gd name="T27" fmla="*/ 10 h 1278"/>
                <a:gd name="T28" fmla="*/ 98 w 1946"/>
                <a:gd name="T29" fmla="*/ 6 h 1278"/>
                <a:gd name="T30" fmla="*/ 101 w 1946"/>
                <a:gd name="T31" fmla="*/ 3 h 1278"/>
                <a:gd name="T32" fmla="*/ 103 w 1946"/>
                <a:gd name="T33" fmla="*/ 3 h 1278"/>
                <a:gd name="T34" fmla="*/ 105 w 1946"/>
                <a:gd name="T35" fmla="*/ 0 h 1278"/>
                <a:gd name="T36" fmla="*/ 108 w 1946"/>
                <a:gd name="T37" fmla="*/ 0 h 1278"/>
                <a:gd name="T38" fmla="*/ 110 w 1946"/>
                <a:gd name="T39" fmla="*/ 0 h 1278"/>
                <a:gd name="T40" fmla="*/ 113 w 1946"/>
                <a:gd name="T41" fmla="*/ 3 h 1278"/>
                <a:gd name="T42" fmla="*/ 115 w 1946"/>
                <a:gd name="T43" fmla="*/ 3 h 1278"/>
                <a:gd name="T44" fmla="*/ 118 w 1946"/>
                <a:gd name="T45" fmla="*/ 6 h 1278"/>
                <a:gd name="T46" fmla="*/ 120 w 1946"/>
                <a:gd name="T47" fmla="*/ 10 h 1278"/>
                <a:gd name="T48" fmla="*/ 122 w 1946"/>
                <a:gd name="T49" fmla="*/ 14 h 1278"/>
                <a:gd name="T50" fmla="*/ 124 w 1946"/>
                <a:gd name="T51" fmla="*/ 18 h 1278"/>
                <a:gd name="T52" fmla="*/ 125 w 1946"/>
                <a:gd name="T53" fmla="*/ 23 h 1278"/>
                <a:gd name="T54" fmla="*/ 127 w 1946"/>
                <a:gd name="T55" fmla="*/ 29 h 1278"/>
                <a:gd name="T56" fmla="*/ 128 w 1946"/>
                <a:gd name="T57" fmla="*/ 35 h 1278"/>
                <a:gd name="T58" fmla="*/ 130 w 1946"/>
                <a:gd name="T59" fmla="*/ 42 h 1278"/>
                <a:gd name="T60" fmla="*/ 130 w 1946"/>
                <a:gd name="T61" fmla="*/ 48 h 1278"/>
                <a:gd name="T62" fmla="*/ 131 w 1946"/>
                <a:gd name="T63" fmla="*/ 55 h 1278"/>
                <a:gd name="T64" fmla="*/ 132 w 1946"/>
                <a:gd name="T65" fmla="*/ 62 h 1278"/>
                <a:gd name="T66" fmla="*/ 132 w 1946"/>
                <a:gd name="T67" fmla="*/ 71 h 1278"/>
                <a:gd name="T68" fmla="*/ 132 w 1946"/>
                <a:gd name="T69" fmla="*/ 78 h 1278"/>
                <a:gd name="T70" fmla="*/ 216 w 1946"/>
                <a:gd name="T71" fmla="*/ 78 h 1278"/>
                <a:gd name="T72" fmla="*/ 216 w 1946"/>
                <a:gd name="T73" fmla="*/ 970 h 1278"/>
                <a:gd name="T74" fmla="*/ 0 w 1946"/>
                <a:gd name="T75" fmla="*/ 971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239" name="Rectangle 319"/>
            <p:cNvSpPr>
              <a:spLocks noChangeArrowheads="1"/>
            </p:cNvSpPr>
            <p:nvPr/>
          </p:nvSpPr>
          <p:spPr bwMode="auto">
            <a:xfrm>
              <a:off x="7368292" y="6582883"/>
              <a:ext cx="13654" cy="39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240" name="Rectangle 320"/>
            <p:cNvSpPr>
              <a:spLocks noChangeArrowheads="1"/>
            </p:cNvSpPr>
            <p:nvPr/>
          </p:nvSpPr>
          <p:spPr bwMode="auto">
            <a:xfrm>
              <a:off x="7361791" y="6588023"/>
              <a:ext cx="13004" cy="4593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241" name="Rectangle 321"/>
            <p:cNvSpPr>
              <a:spLocks noChangeArrowheads="1"/>
            </p:cNvSpPr>
            <p:nvPr/>
          </p:nvSpPr>
          <p:spPr bwMode="auto">
            <a:xfrm>
              <a:off x="7406653" y="6577086"/>
              <a:ext cx="13654" cy="404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242" name="Rectangle 322"/>
            <p:cNvSpPr>
              <a:spLocks noChangeArrowheads="1"/>
            </p:cNvSpPr>
            <p:nvPr/>
          </p:nvSpPr>
          <p:spPr bwMode="auto">
            <a:xfrm>
              <a:off x="7400151" y="6582883"/>
              <a:ext cx="13004" cy="39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243" name="Rectangle 323"/>
            <p:cNvSpPr>
              <a:spLocks noChangeArrowheads="1"/>
            </p:cNvSpPr>
            <p:nvPr/>
          </p:nvSpPr>
          <p:spPr bwMode="auto">
            <a:xfrm>
              <a:off x="7400151" y="6571946"/>
              <a:ext cx="13004" cy="404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244" name="Rectangle 324"/>
            <p:cNvSpPr>
              <a:spLocks noChangeArrowheads="1"/>
            </p:cNvSpPr>
            <p:nvPr/>
          </p:nvSpPr>
          <p:spPr bwMode="auto">
            <a:xfrm>
              <a:off x="7233381" y="6581680"/>
              <a:ext cx="13004" cy="404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245" name="Rectangle 325"/>
            <p:cNvSpPr>
              <a:spLocks noChangeArrowheads="1"/>
            </p:cNvSpPr>
            <p:nvPr/>
          </p:nvSpPr>
          <p:spPr bwMode="auto">
            <a:xfrm>
              <a:off x="7233381" y="6575993"/>
              <a:ext cx="5852" cy="4593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246" name="Rectangle 326"/>
            <p:cNvSpPr>
              <a:spLocks noChangeArrowheads="1"/>
            </p:cNvSpPr>
            <p:nvPr/>
          </p:nvSpPr>
          <p:spPr bwMode="auto">
            <a:xfrm>
              <a:off x="7233381" y="6586820"/>
              <a:ext cx="5852" cy="4593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247" name="Rectangle 327"/>
            <p:cNvSpPr>
              <a:spLocks noChangeArrowheads="1"/>
            </p:cNvSpPr>
            <p:nvPr/>
          </p:nvSpPr>
          <p:spPr bwMode="auto">
            <a:xfrm>
              <a:off x="7289621" y="6581680"/>
              <a:ext cx="13004" cy="404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248" name="Rectangle 328"/>
            <p:cNvSpPr>
              <a:spLocks noChangeArrowheads="1"/>
            </p:cNvSpPr>
            <p:nvPr/>
          </p:nvSpPr>
          <p:spPr bwMode="auto">
            <a:xfrm>
              <a:off x="7282469" y="6586820"/>
              <a:ext cx="13004" cy="4593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249" name="Rectangle 329"/>
            <p:cNvSpPr>
              <a:spLocks noChangeArrowheads="1"/>
            </p:cNvSpPr>
            <p:nvPr/>
          </p:nvSpPr>
          <p:spPr bwMode="auto">
            <a:xfrm>
              <a:off x="7233381" y="6622909"/>
              <a:ext cx="13004" cy="4593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250" name="Rectangle 330"/>
            <p:cNvSpPr>
              <a:spLocks noChangeArrowheads="1"/>
            </p:cNvSpPr>
            <p:nvPr/>
          </p:nvSpPr>
          <p:spPr bwMode="auto">
            <a:xfrm>
              <a:off x="7233381" y="6617769"/>
              <a:ext cx="5852" cy="404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251" name="Rectangle 331"/>
            <p:cNvSpPr>
              <a:spLocks noChangeArrowheads="1"/>
            </p:cNvSpPr>
            <p:nvPr/>
          </p:nvSpPr>
          <p:spPr bwMode="auto">
            <a:xfrm>
              <a:off x="7233381" y="6628596"/>
              <a:ext cx="5852" cy="404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252" name="Rectangle 332"/>
            <p:cNvSpPr>
              <a:spLocks noChangeArrowheads="1"/>
            </p:cNvSpPr>
            <p:nvPr/>
          </p:nvSpPr>
          <p:spPr bwMode="auto">
            <a:xfrm>
              <a:off x="7289621" y="6622909"/>
              <a:ext cx="13004" cy="4593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253" name="Rectangle 333"/>
            <p:cNvSpPr>
              <a:spLocks noChangeArrowheads="1"/>
            </p:cNvSpPr>
            <p:nvPr/>
          </p:nvSpPr>
          <p:spPr bwMode="auto">
            <a:xfrm>
              <a:off x="7282469" y="6628596"/>
              <a:ext cx="13004" cy="404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254" name="Freeform 334"/>
            <p:cNvSpPr>
              <a:spLocks/>
            </p:cNvSpPr>
            <p:nvPr/>
          </p:nvSpPr>
          <p:spPr bwMode="auto">
            <a:xfrm>
              <a:off x="7314978" y="6581680"/>
              <a:ext cx="47463" cy="9733"/>
            </a:xfrm>
            <a:custGeom>
              <a:avLst/>
              <a:gdLst>
                <a:gd name="T0" fmla="*/ 48 w 440"/>
                <a:gd name="T1" fmla="*/ 78 h 102"/>
                <a:gd name="T2" fmla="*/ 48 w 440"/>
                <a:gd name="T3" fmla="*/ 70 h 102"/>
                <a:gd name="T4" fmla="*/ 48 w 440"/>
                <a:gd name="T5" fmla="*/ 63 h 102"/>
                <a:gd name="T6" fmla="*/ 47 w 440"/>
                <a:gd name="T7" fmla="*/ 55 h 102"/>
                <a:gd name="T8" fmla="*/ 46 w 440"/>
                <a:gd name="T9" fmla="*/ 49 h 102"/>
                <a:gd name="T10" fmla="*/ 45 w 440"/>
                <a:gd name="T11" fmla="*/ 42 h 102"/>
                <a:gd name="T12" fmla="*/ 44 w 440"/>
                <a:gd name="T13" fmla="*/ 35 h 102"/>
                <a:gd name="T14" fmla="*/ 43 w 440"/>
                <a:gd name="T15" fmla="*/ 29 h 102"/>
                <a:gd name="T16" fmla="*/ 41 w 440"/>
                <a:gd name="T17" fmla="*/ 23 h 102"/>
                <a:gd name="T18" fmla="*/ 39 w 440"/>
                <a:gd name="T19" fmla="*/ 18 h 102"/>
                <a:gd name="T20" fmla="*/ 38 w 440"/>
                <a:gd name="T21" fmla="*/ 14 h 102"/>
                <a:gd name="T22" fmla="*/ 36 w 440"/>
                <a:gd name="T23" fmla="*/ 10 h 102"/>
                <a:gd name="T24" fmla="*/ 34 w 440"/>
                <a:gd name="T25" fmla="*/ 6 h 102"/>
                <a:gd name="T26" fmla="*/ 32 w 440"/>
                <a:gd name="T27" fmla="*/ 3 h 102"/>
                <a:gd name="T28" fmla="*/ 29 w 440"/>
                <a:gd name="T29" fmla="*/ 3 h 102"/>
                <a:gd name="T30" fmla="*/ 27 w 440"/>
                <a:gd name="T31" fmla="*/ 0 h 102"/>
                <a:gd name="T32" fmla="*/ 24 w 440"/>
                <a:gd name="T33" fmla="*/ 0 h 102"/>
                <a:gd name="T34" fmla="*/ 22 w 440"/>
                <a:gd name="T35" fmla="*/ 0 h 102"/>
                <a:gd name="T36" fmla="*/ 19 w 440"/>
                <a:gd name="T37" fmla="*/ 3 h 102"/>
                <a:gd name="T38" fmla="*/ 17 w 440"/>
                <a:gd name="T39" fmla="*/ 3 h 102"/>
                <a:gd name="T40" fmla="*/ 15 w 440"/>
                <a:gd name="T41" fmla="*/ 6 h 102"/>
                <a:gd name="T42" fmla="*/ 13 w 440"/>
                <a:gd name="T43" fmla="*/ 10 h 102"/>
                <a:gd name="T44" fmla="*/ 11 w 440"/>
                <a:gd name="T45" fmla="*/ 14 h 102"/>
                <a:gd name="T46" fmla="*/ 9 w 440"/>
                <a:gd name="T47" fmla="*/ 18 h 102"/>
                <a:gd name="T48" fmla="*/ 7 w 440"/>
                <a:gd name="T49" fmla="*/ 23 h 102"/>
                <a:gd name="T50" fmla="*/ 6 w 440"/>
                <a:gd name="T51" fmla="*/ 29 h 102"/>
                <a:gd name="T52" fmla="*/ 4 w 440"/>
                <a:gd name="T53" fmla="*/ 35 h 102"/>
                <a:gd name="T54" fmla="*/ 3 w 440"/>
                <a:gd name="T55" fmla="*/ 42 h 102"/>
                <a:gd name="T56" fmla="*/ 2 w 440"/>
                <a:gd name="T57" fmla="*/ 49 h 102"/>
                <a:gd name="T58" fmla="*/ 1 w 440"/>
                <a:gd name="T59" fmla="*/ 55 h 102"/>
                <a:gd name="T60" fmla="*/ 0 w 440"/>
                <a:gd name="T61" fmla="*/ 63 h 102"/>
                <a:gd name="T62" fmla="*/ 0 w 440"/>
                <a:gd name="T63" fmla="*/ 70 h 102"/>
                <a:gd name="T64" fmla="*/ 0 w 440"/>
                <a:gd name="T65" fmla="*/ 78 h 102"/>
                <a:gd name="T66" fmla="*/ 48 w 440"/>
                <a:gd name="T67" fmla="*/ 78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255" name="Freeform 335"/>
            <p:cNvSpPr>
              <a:spLocks/>
            </p:cNvSpPr>
            <p:nvPr/>
          </p:nvSpPr>
          <p:spPr bwMode="auto">
            <a:xfrm>
              <a:off x="7238582" y="6519343"/>
              <a:ext cx="199929" cy="16076"/>
            </a:xfrm>
            <a:custGeom>
              <a:avLst/>
              <a:gdLst>
                <a:gd name="T0" fmla="*/ 100 w 1847"/>
                <a:gd name="T1" fmla="*/ 50 h 168"/>
                <a:gd name="T2" fmla="*/ 95 w 1847"/>
                <a:gd name="T3" fmla="*/ 53 h 168"/>
                <a:gd name="T4" fmla="*/ 91 w 1847"/>
                <a:gd name="T5" fmla="*/ 60 h 168"/>
                <a:gd name="T6" fmla="*/ 87 w 1847"/>
                <a:gd name="T7" fmla="*/ 68 h 168"/>
                <a:gd name="T8" fmla="*/ 84 w 1847"/>
                <a:gd name="T9" fmla="*/ 79 h 168"/>
                <a:gd name="T10" fmla="*/ 81 w 1847"/>
                <a:gd name="T11" fmla="*/ 92 h 168"/>
                <a:gd name="T12" fmla="*/ 79 w 1847"/>
                <a:gd name="T13" fmla="*/ 105 h 168"/>
                <a:gd name="T14" fmla="*/ 78 w 1847"/>
                <a:gd name="T15" fmla="*/ 121 h 168"/>
                <a:gd name="T16" fmla="*/ 0 w 1847"/>
                <a:gd name="T17" fmla="*/ 129 h 168"/>
                <a:gd name="T18" fmla="*/ 1 w 1847"/>
                <a:gd name="T19" fmla="*/ 88 h 168"/>
                <a:gd name="T20" fmla="*/ 6 w 1847"/>
                <a:gd name="T21" fmla="*/ 88 h 168"/>
                <a:gd name="T22" fmla="*/ 16 w 1847"/>
                <a:gd name="T23" fmla="*/ 88 h 168"/>
                <a:gd name="T24" fmla="*/ 28 w 1847"/>
                <a:gd name="T25" fmla="*/ 88 h 168"/>
                <a:gd name="T26" fmla="*/ 41 w 1847"/>
                <a:gd name="T27" fmla="*/ 88 h 168"/>
                <a:gd name="T28" fmla="*/ 54 w 1847"/>
                <a:gd name="T29" fmla="*/ 88 h 168"/>
                <a:gd name="T30" fmla="*/ 65 w 1847"/>
                <a:gd name="T31" fmla="*/ 88 h 168"/>
                <a:gd name="T32" fmla="*/ 71 w 1847"/>
                <a:gd name="T33" fmla="*/ 88 h 168"/>
                <a:gd name="T34" fmla="*/ 74 w 1847"/>
                <a:gd name="T35" fmla="*/ 80 h 168"/>
                <a:gd name="T36" fmla="*/ 76 w 1847"/>
                <a:gd name="T37" fmla="*/ 64 h 168"/>
                <a:gd name="T38" fmla="*/ 79 w 1847"/>
                <a:gd name="T39" fmla="*/ 47 h 168"/>
                <a:gd name="T40" fmla="*/ 83 w 1847"/>
                <a:gd name="T41" fmla="*/ 33 h 168"/>
                <a:gd name="T42" fmla="*/ 86 w 1847"/>
                <a:gd name="T43" fmla="*/ 21 h 168"/>
                <a:gd name="T44" fmla="*/ 91 w 1847"/>
                <a:gd name="T45" fmla="*/ 10 h 168"/>
                <a:gd name="T46" fmla="*/ 95 w 1847"/>
                <a:gd name="T47" fmla="*/ 4 h 168"/>
                <a:gd name="T48" fmla="*/ 100 w 1847"/>
                <a:gd name="T49" fmla="*/ 1 h 168"/>
                <a:gd name="T50" fmla="*/ 105 w 1847"/>
                <a:gd name="T51" fmla="*/ 1 h 168"/>
                <a:gd name="T52" fmla="*/ 110 w 1847"/>
                <a:gd name="T53" fmla="*/ 4 h 168"/>
                <a:gd name="T54" fmla="*/ 114 w 1847"/>
                <a:gd name="T55" fmla="*/ 10 h 168"/>
                <a:gd name="T56" fmla="*/ 119 w 1847"/>
                <a:gd name="T57" fmla="*/ 21 h 168"/>
                <a:gd name="T58" fmla="*/ 123 w 1847"/>
                <a:gd name="T59" fmla="*/ 33 h 168"/>
                <a:gd name="T60" fmla="*/ 126 w 1847"/>
                <a:gd name="T61" fmla="*/ 47 h 168"/>
                <a:gd name="T62" fmla="*/ 129 w 1847"/>
                <a:gd name="T63" fmla="*/ 64 h 168"/>
                <a:gd name="T64" fmla="*/ 131 w 1847"/>
                <a:gd name="T65" fmla="*/ 80 h 168"/>
                <a:gd name="T66" fmla="*/ 134 w 1847"/>
                <a:gd name="T67" fmla="*/ 88 h 168"/>
                <a:gd name="T68" fmla="*/ 140 w 1847"/>
                <a:gd name="T69" fmla="*/ 88 h 168"/>
                <a:gd name="T70" fmla="*/ 151 w 1847"/>
                <a:gd name="T71" fmla="*/ 88 h 168"/>
                <a:gd name="T72" fmla="*/ 163 w 1847"/>
                <a:gd name="T73" fmla="*/ 88 h 168"/>
                <a:gd name="T74" fmla="*/ 176 w 1847"/>
                <a:gd name="T75" fmla="*/ 88 h 168"/>
                <a:gd name="T76" fmla="*/ 189 w 1847"/>
                <a:gd name="T77" fmla="*/ 88 h 168"/>
                <a:gd name="T78" fmla="*/ 198 w 1847"/>
                <a:gd name="T79" fmla="*/ 88 h 168"/>
                <a:gd name="T80" fmla="*/ 204 w 1847"/>
                <a:gd name="T81" fmla="*/ 88 h 168"/>
                <a:gd name="T82" fmla="*/ 205 w 1847"/>
                <a:gd name="T83" fmla="*/ 129 h 168"/>
                <a:gd name="T84" fmla="*/ 127 w 1847"/>
                <a:gd name="T85" fmla="*/ 121 h 168"/>
                <a:gd name="T86" fmla="*/ 126 w 1847"/>
                <a:gd name="T87" fmla="*/ 105 h 168"/>
                <a:gd name="T88" fmla="*/ 124 w 1847"/>
                <a:gd name="T89" fmla="*/ 92 h 168"/>
                <a:gd name="T90" fmla="*/ 121 w 1847"/>
                <a:gd name="T91" fmla="*/ 79 h 168"/>
                <a:gd name="T92" fmla="*/ 118 w 1847"/>
                <a:gd name="T93" fmla="*/ 68 h 168"/>
                <a:gd name="T94" fmla="*/ 114 w 1847"/>
                <a:gd name="T95" fmla="*/ 60 h 168"/>
                <a:gd name="T96" fmla="*/ 110 w 1847"/>
                <a:gd name="T97" fmla="*/ 53 h 168"/>
                <a:gd name="T98" fmla="*/ 105 w 1847"/>
                <a:gd name="T99" fmla="*/ 5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256" name="Rectangle 336"/>
            <p:cNvSpPr>
              <a:spLocks noChangeArrowheads="1"/>
            </p:cNvSpPr>
            <p:nvPr/>
          </p:nvSpPr>
          <p:spPr bwMode="auto">
            <a:xfrm>
              <a:off x="7438511" y="6529076"/>
              <a:ext cx="9428" cy="13124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257" name="Rectangle 337"/>
            <p:cNvSpPr>
              <a:spLocks noChangeArrowheads="1"/>
            </p:cNvSpPr>
            <p:nvPr/>
          </p:nvSpPr>
          <p:spPr bwMode="auto">
            <a:xfrm>
              <a:off x="7228830" y="6529076"/>
              <a:ext cx="9753" cy="13124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258" name="Rectangle 338"/>
            <p:cNvSpPr>
              <a:spLocks noChangeArrowheads="1"/>
            </p:cNvSpPr>
            <p:nvPr/>
          </p:nvSpPr>
          <p:spPr bwMode="auto">
            <a:xfrm>
              <a:off x="7315628" y="6591413"/>
              <a:ext cx="46162" cy="36090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259" name="Rectangle 339"/>
            <p:cNvSpPr>
              <a:spLocks noChangeArrowheads="1"/>
            </p:cNvSpPr>
            <p:nvPr/>
          </p:nvSpPr>
          <p:spPr bwMode="auto">
            <a:xfrm>
              <a:off x="7315628" y="6627503"/>
              <a:ext cx="46162" cy="1750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260" name="Rectangle 340"/>
            <p:cNvSpPr>
              <a:spLocks noChangeArrowheads="1"/>
            </p:cNvSpPr>
            <p:nvPr/>
          </p:nvSpPr>
          <p:spPr bwMode="auto">
            <a:xfrm>
              <a:off x="7315628" y="6634392"/>
              <a:ext cx="46162" cy="1640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261" name="Rectangle 341"/>
            <p:cNvSpPr>
              <a:spLocks noChangeArrowheads="1"/>
            </p:cNvSpPr>
            <p:nvPr/>
          </p:nvSpPr>
          <p:spPr bwMode="auto">
            <a:xfrm>
              <a:off x="7315628" y="6640626"/>
              <a:ext cx="46162" cy="1750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262" name="Rectangle 342"/>
            <p:cNvSpPr>
              <a:spLocks noChangeArrowheads="1"/>
            </p:cNvSpPr>
            <p:nvPr/>
          </p:nvSpPr>
          <p:spPr bwMode="auto">
            <a:xfrm>
              <a:off x="7339685" y="6593710"/>
              <a:ext cx="19505" cy="33793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263" name="Rectangle 343"/>
            <p:cNvSpPr>
              <a:spLocks noChangeArrowheads="1"/>
            </p:cNvSpPr>
            <p:nvPr/>
          </p:nvSpPr>
          <p:spPr bwMode="auto">
            <a:xfrm>
              <a:off x="7339685" y="6593710"/>
              <a:ext cx="19505" cy="33793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264" name="Rectangle 344"/>
            <p:cNvSpPr>
              <a:spLocks noChangeArrowheads="1"/>
            </p:cNvSpPr>
            <p:nvPr/>
          </p:nvSpPr>
          <p:spPr bwMode="auto">
            <a:xfrm>
              <a:off x="7317579" y="6593710"/>
              <a:ext cx="20155" cy="33793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265" name="Rectangle 345"/>
            <p:cNvSpPr>
              <a:spLocks noChangeArrowheads="1"/>
            </p:cNvSpPr>
            <p:nvPr/>
          </p:nvSpPr>
          <p:spPr bwMode="auto">
            <a:xfrm>
              <a:off x="7339685" y="6613723"/>
              <a:ext cx="19505" cy="2297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266" name="Rectangle 346"/>
            <p:cNvSpPr>
              <a:spLocks noChangeArrowheads="1"/>
            </p:cNvSpPr>
            <p:nvPr/>
          </p:nvSpPr>
          <p:spPr bwMode="auto">
            <a:xfrm>
              <a:off x="7361791" y="6619519"/>
              <a:ext cx="11053" cy="2799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267" name="Rectangle 347"/>
            <p:cNvSpPr>
              <a:spLocks noChangeArrowheads="1"/>
            </p:cNvSpPr>
            <p:nvPr/>
          </p:nvSpPr>
          <p:spPr bwMode="auto">
            <a:xfrm>
              <a:off x="7304575" y="6619519"/>
              <a:ext cx="11053" cy="2799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268" name="Rectangle 348"/>
            <p:cNvSpPr>
              <a:spLocks noChangeArrowheads="1"/>
            </p:cNvSpPr>
            <p:nvPr/>
          </p:nvSpPr>
          <p:spPr bwMode="auto">
            <a:xfrm>
              <a:off x="7315628" y="6629252"/>
              <a:ext cx="46162" cy="5140"/>
            </a:xfrm>
            <a:prstGeom prst="rect">
              <a:avLst/>
            </a:prstGeom>
            <a:solidFill>
              <a:srgbClr val="B23333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269" name="Rectangle 349"/>
            <p:cNvSpPr>
              <a:spLocks noChangeArrowheads="1"/>
            </p:cNvSpPr>
            <p:nvPr/>
          </p:nvSpPr>
          <p:spPr bwMode="auto">
            <a:xfrm>
              <a:off x="7315628" y="6636033"/>
              <a:ext cx="46162" cy="4593"/>
            </a:xfrm>
            <a:prstGeom prst="rect">
              <a:avLst/>
            </a:prstGeom>
            <a:solidFill>
              <a:srgbClr val="B23333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270" name="Rectangle 350"/>
            <p:cNvSpPr>
              <a:spLocks noChangeArrowheads="1"/>
            </p:cNvSpPr>
            <p:nvPr/>
          </p:nvSpPr>
          <p:spPr bwMode="auto">
            <a:xfrm>
              <a:off x="7315628" y="6642376"/>
              <a:ext cx="46162" cy="5140"/>
            </a:xfrm>
            <a:prstGeom prst="rect">
              <a:avLst/>
            </a:prstGeom>
            <a:solidFill>
              <a:srgbClr val="B23333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271" name="Rectangle 351"/>
            <p:cNvSpPr>
              <a:spLocks noChangeArrowheads="1"/>
            </p:cNvSpPr>
            <p:nvPr/>
          </p:nvSpPr>
          <p:spPr bwMode="auto">
            <a:xfrm>
              <a:off x="7339685" y="6613723"/>
              <a:ext cx="19505" cy="2297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272" name="Rectangle 352"/>
            <p:cNvSpPr>
              <a:spLocks noChangeArrowheads="1"/>
            </p:cNvSpPr>
            <p:nvPr/>
          </p:nvSpPr>
          <p:spPr bwMode="auto">
            <a:xfrm>
              <a:off x="7317579" y="6613723"/>
              <a:ext cx="20155" cy="2297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273" name="Rectangle 353"/>
            <p:cNvSpPr>
              <a:spLocks noChangeArrowheads="1"/>
            </p:cNvSpPr>
            <p:nvPr/>
          </p:nvSpPr>
          <p:spPr bwMode="auto">
            <a:xfrm>
              <a:off x="7339685" y="6607489"/>
              <a:ext cx="4551" cy="5687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274" name="Rectangle 354"/>
            <p:cNvSpPr>
              <a:spLocks noChangeArrowheads="1"/>
            </p:cNvSpPr>
            <p:nvPr/>
          </p:nvSpPr>
          <p:spPr bwMode="auto">
            <a:xfrm>
              <a:off x="7333183" y="6607489"/>
              <a:ext cx="4551" cy="5687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275" name="Rectangle 355"/>
            <p:cNvSpPr>
              <a:spLocks noChangeArrowheads="1"/>
            </p:cNvSpPr>
            <p:nvPr/>
          </p:nvSpPr>
          <p:spPr bwMode="auto">
            <a:xfrm>
              <a:off x="7339685" y="6616566"/>
              <a:ext cx="19505" cy="2297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276" name="Rectangle 356"/>
            <p:cNvSpPr>
              <a:spLocks noChangeArrowheads="1"/>
            </p:cNvSpPr>
            <p:nvPr/>
          </p:nvSpPr>
          <p:spPr bwMode="auto">
            <a:xfrm>
              <a:off x="7317579" y="6616566"/>
              <a:ext cx="20155" cy="2297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277" name="Rectangle 357"/>
            <p:cNvSpPr>
              <a:spLocks noChangeArrowheads="1"/>
            </p:cNvSpPr>
            <p:nvPr/>
          </p:nvSpPr>
          <p:spPr bwMode="auto">
            <a:xfrm>
              <a:off x="7361791" y="6633736"/>
              <a:ext cx="11053" cy="2953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278" name="Rectangle 358"/>
            <p:cNvSpPr>
              <a:spLocks noChangeArrowheads="1"/>
            </p:cNvSpPr>
            <p:nvPr/>
          </p:nvSpPr>
          <p:spPr bwMode="auto">
            <a:xfrm>
              <a:off x="7304575" y="6633736"/>
              <a:ext cx="11053" cy="2953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279" name="Rectangle 359"/>
            <p:cNvSpPr>
              <a:spLocks noChangeArrowheads="1"/>
            </p:cNvSpPr>
            <p:nvPr/>
          </p:nvSpPr>
          <p:spPr bwMode="auto">
            <a:xfrm>
              <a:off x="7415755" y="6545699"/>
              <a:ext cx="16905" cy="29747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280" name="Rectangle 360"/>
            <p:cNvSpPr>
              <a:spLocks noChangeArrowheads="1"/>
            </p:cNvSpPr>
            <p:nvPr/>
          </p:nvSpPr>
          <p:spPr bwMode="auto">
            <a:xfrm>
              <a:off x="7381296" y="6591413"/>
              <a:ext cx="16905" cy="29747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281" name="Rectangle 361"/>
            <p:cNvSpPr>
              <a:spLocks noChangeArrowheads="1"/>
            </p:cNvSpPr>
            <p:nvPr/>
          </p:nvSpPr>
          <p:spPr bwMode="auto">
            <a:xfrm>
              <a:off x="7278568" y="6545699"/>
              <a:ext cx="16905" cy="29747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282" name="Rectangle 362"/>
            <p:cNvSpPr>
              <a:spLocks noChangeArrowheads="1"/>
            </p:cNvSpPr>
            <p:nvPr/>
          </p:nvSpPr>
          <p:spPr bwMode="auto">
            <a:xfrm>
              <a:off x="7346837" y="6545699"/>
              <a:ext cx="17555" cy="29747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283" name="Rectangle 363"/>
            <p:cNvSpPr>
              <a:spLocks noChangeArrowheads="1"/>
            </p:cNvSpPr>
            <p:nvPr/>
          </p:nvSpPr>
          <p:spPr bwMode="auto">
            <a:xfrm>
              <a:off x="7381296" y="6545699"/>
              <a:ext cx="16905" cy="29747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284" name="Rectangle 364"/>
            <p:cNvSpPr>
              <a:spLocks noChangeArrowheads="1"/>
            </p:cNvSpPr>
            <p:nvPr/>
          </p:nvSpPr>
          <p:spPr bwMode="auto">
            <a:xfrm>
              <a:off x="7415755" y="6591413"/>
              <a:ext cx="16905" cy="29747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285" name="Rectangle 365"/>
            <p:cNvSpPr>
              <a:spLocks noChangeArrowheads="1"/>
            </p:cNvSpPr>
            <p:nvPr/>
          </p:nvSpPr>
          <p:spPr bwMode="auto">
            <a:xfrm>
              <a:off x="7313028" y="6545699"/>
              <a:ext cx="16905" cy="29747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286" name="Rectangle 366"/>
            <p:cNvSpPr>
              <a:spLocks noChangeArrowheads="1"/>
            </p:cNvSpPr>
            <p:nvPr/>
          </p:nvSpPr>
          <p:spPr bwMode="auto">
            <a:xfrm>
              <a:off x="7245084" y="6545699"/>
              <a:ext cx="16905" cy="29747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287" name="Rectangle 367"/>
            <p:cNvSpPr>
              <a:spLocks noChangeArrowheads="1"/>
            </p:cNvSpPr>
            <p:nvPr/>
          </p:nvSpPr>
          <p:spPr bwMode="auto">
            <a:xfrm>
              <a:off x="7278568" y="6591413"/>
              <a:ext cx="16905" cy="29747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288" name="Rectangle 368"/>
            <p:cNvSpPr>
              <a:spLocks noChangeArrowheads="1"/>
            </p:cNvSpPr>
            <p:nvPr/>
          </p:nvSpPr>
          <p:spPr bwMode="auto">
            <a:xfrm>
              <a:off x="7245084" y="6591413"/>
              <a:ext cx="16905" cy="29747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289" name="Freeform 369"/>
            <p:cNvSpPr>
              <a:spLocks/>
            </p:cNvSpPr>
            <p:nvPr/>
          </p:nvSpPr>
          <p:spPr bwMode="auto">
            <a:xfrm>
              <a:off x="7344236" y="6542856"/>
              <a:ext cx="23406" cy="35433"/>
            </a:xfrm>
            <a:custGeom>
              <a:avLst/>
              <a:gdLst>
                <a:gd name="T0" fmla="*/ 21 w 217"/>
                <a:gd name="T1" fmla="*/ 163 h 373"/>
                <a:gd name="T2" fmla="*/ 3 w 217"/>
                <a:gd name="T3" fmla="*/ 163 h 373"/>
                <a:gd name="T4" fmla="*/ 3 w 217"/>
                <a:gd name="T5" fmla="*/ 260 h 373"/>
                <a:gd name="T6" fmla="*/ 21 w 217"/>
                <a:gd name="T7" fmla="*/ 260 h 373"/>
                <a:gd name="T8" fmla="*/ 24 w 217"/>
                <a:gd name="T9" fmla="*/ 281 h 373"/>
                <a:gd name="T10" fmla="*/ 0 w 217"/>
                <a:gd name="T11" fmla="*/ 281 h 373"/>
                <a:gd name="T12" fmla="*/ 0 w 217"/>
                <a:gd name="T13" fmla="*/ 0 h 373"/>
                <a:gd name="T14" fmla="*/ 24 w 217"/>
                <a:gd name="T15" fmla="*/ 0 h 373"/>
                <a:gd name="T16" fmla="*/ 21 w 217"/>
                <a:gd name="T17" fmla="*/ 22 h 373"/>
                <a:gd name="T18" fmla="*/ 3 w 217"/>
                <a:gd name="T19" fmla="*/ 22 h 373"/>
                <a:gd name="T20" fmla="*/ 3 w 217"/>
                <a:gd name="T21" fmla="*/ 129 h 373"/>
                <a:gd name="T22" fmla="*/ 21 w 217"/>
                <a:gd name="T23" fmla="*/ 129 h 373"/>
                <a:gd name="T24" fmla="*/ 21 w 217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290" name="Freeform 370"/>
            <p:cNvSpPr>
              <a:spLocks/>
            </p:cNvSpPr>
            <p:nvPr/>
          </p:nvSpPr>
          <p:spPr bwMode="auto">
            <a:xfrm>
              <a:off x="7364391" y="6542856"/>
              <a:ext cx="3251" cy="35433"/>
            </a:xfrm>
            <a:custGeom>
              <a:avLst/>
              <a:gdLst>
                <a:gd name="T0" fmla="*/ 0 w 29"/>
                <a:gd name="T1" fmla="*/ 22 h 373"/>
                <a:gd name="T2" fmla="*/ 0 w 29"/>
                <a:gd name="T3" fmla="*/ 260 h 373"/>
                <a:gd name="T4" fmla="*/ 3 w 29"/>
                <a:gd name="T5" fmla="*/ 281 h 373"/>
                <a:gd name="T6" fmla="*/ 3 w 29"/>
                <a:gd name="T7" fmla="*/ 0 h 373"/>
                <a:gd name="T8" fmla="*/ 0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291" name="Freeform 371"/>
            <p:cNvSpPr>
              <a:spLocks/>
            </p:cNvSpPr>
            <p:nvPr/>
          </p:nvSpPr>
          <p:spPr bwMode="auto">
            <a:xfrm>
              <a:off x="7378045" y="6542856"/>
              <a:ext cx="23406" cy="35433"/>
            </a:xfrm>
            <a:custGeom>
              <a:avLst/>
              <a:gdLst>
                <a:gd name="T0" fmla="*/ 21 w 216"/>
                <a:gd name="T1" fmla="*/ 163 h 373"/>
                <a:gd name="T2" fmla="*/ 3 w 216"/>
                <a:gd name="T3" fmla="*/ 163 h 373"/>
                <a:gd name="T4" fmla="*/ 3 w 216"/>
                <a:gd name="T5" fmla="*/ 260 h 373"/>
                <a:gd name="T6" fmla="*/ 21 w 216"/>
                <a:gd name="T7" fmla="*/ 260 h 373"/>
                <a:gd name="T8" fmla="*/ 24 w 216"/>
                <a:gd name="T9" fmla="*/ 281 h 373"/>
                <a:gd name="T10" fmla="*/ 0 w 216"/>
                <a:gd name="T11" fmla="*/ 281 h 373"/>
                <a:gd name="T12" fmla="*/ 0 w 216"/>
                <a:gd name="T13" fmla="*/ 0 h 373"/>
                <a:gd name="T14" fmla="*/ 24 w 216"/>
                <a:gd name="T15" fmla="*/ 0 h 373"/>
                <a:gd name="T16" fmla="*/ 21 w 216"/>
                <a:gd name="T17" fmla="*/ 22 h 373"/>
                <a:gd name="T18" fmla="*/ 3 w 216"/>
                <a:gd name="T19" fmla="*/ 22 h 373"/>
                <a:gd name="T20" fmla="*/ 3 w 216"/>
                <a:gd name="T21" fmla="*/ 129 h 373"/>
                <a:gd name="T22" fmla="*/ 21 w 216"/>
                <a:gd name="T23" fmla="*/ 129 h 373"/>
                <a:gd name="T24" fmla="*/ 21 w 216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292" name="Freeform 372"/>
            <p:cNvSpPr>
              <a:spLocks/>
            </p:cNvSpPr>
            <p:nvPr/>
          </p:nvSpPr>
          <p:spPr bwMode="auto">
            <a:xfrm>
              <a:off x="7398201" y="6542856"/>
              <a:ext cx="3251" cy="35433"/>
            </a:xfrm>
            <a:custGeom>
              <a:avLst/>
              <a:gdLst>
                <a:gd name="T0" fmla="*/ 0 w 29"/>
                <a:gd name="T1" fmla="*/ 22 h 373"/>
                <a:gd name="T2" fmla="*/ 0 w 29"/>
                <a:gd name="T3" fmla="*/ 260 h 373"/>
                <a:gd name="T4" fmla="*/ 3 w 29"/>
                <a:gd name="T5" fmla="*/ 281 h 373"/>
                <a:gd name="T6" fmla="*/ 3 w 29"/>
                <a:gd name="T7" fmla="*/ 0 h 373"/>
                <a:gd name="T8" fmla="*/ 0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293" name="Freeform 373"/>
            <p:cNvSpPr>
              <a:spLocks/>
            </p:cNvSpPr>
            <p:nvPr/>
          </p:nvSpPr>
          <p:spPr bwMode="auto">
            <a:xfrm>
              <a:off x="7412504" y="6542856"/>
              <a:ext cx="23406" cy="35433"/>
            </a:xfrm>
            <a:custGeom>
              <a:avLst/>
              <a:gdLst>
                <a:gd name="T0" fmla="*/ 21 w 217"/>
                <a:gd name="T1" fmla="*/ 163 h 373"/>
                <a:gd name="T2" fmla="*/ 3 w 217"/>
                <a:gd name="T3" fmla="*/ 163 h 373"/>
                <a:gd name="T4" fmla="*/ 3 w 217"/>
                <a:gd name="T5" fmla="*/ 260 h 373"/>
                <a:gd name="T6" fmla="*/ 21 w 217"/>
                <a:gd name="T7" fmla="*/ 260 h 373"/>
                <a:gd name="T8" fmla="*/ 24 w 217"/>
                <a:gd name="T9" fmla="*/ 281 h 373"/>
                <a:gd name="T10" fmla="*/ 0 w 217"/>
                <a:gd name="T11" fmla="*/ 281 h 373"/>
                <a:gd name="T12" fmla="*/ 0 w 217"/>
                <a:gd name="T13" fmla="*/ 0 h 373"/>
                <a:gd name="T14" fmla="*/ 24 w 217"/>
                <a:gd name="T15" fmla="*/ 0 h 373"/>
                <a:gd name="T16" fmla="*/ 21 w 217"/>
                <a:gd name="T17" fmla="*/ 22 h 373"/>
                <a:gd name="T18" fmla="*/ 3 w 217"/>
                <a:gd name="T19" fmla="*/ 22 h 373"/>
                <a:gd name="T20" fmla="*/ 3 w 217"/>
                <a:gd name="T21" fmla="*/ 129 h 373"/>
                <a:gd name="T22" fmla="*/ 21 w 217"/>
                <a:gd name="T23" fmla="*/ 129 h 373"/>
                <a:gd name="T24" fmla="*/ 21 w 217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294" name="Freeform 374"/>
            <p:cNvSpPr>
              <a:spLocks/>
            </p:cNvSpPr>
            <p:nvPr/>
          </p:nvSpPr>
          <p:spPr bwMode="auto">
            <a:xfrm>
              <a:off x="7432660" y="6542856"/>
              <a:ext cx="3251" cy="35433"/>
            </a:xfrm>
            <a:custGeom>
              <a:avLst/>
              <a:gdLst>
                <a:gd name="T0" fmla="*/ 0 w 29"/>
                <a:gd name="T1" fmla="*/ 22 h 373"/>
                <a:gd name="T2" fmla="*/ 0 w 29"/>
                <a:gd name="T3" fmla="*/ 260 h 373"/>
                <a:gd name="T4" fmla="*/ 3 w 29"/>
                <a:gd name="T5" fmla="*/ 281 h 373"/>
                <a:gd name="T6" fmla="*/ 3 w 29"/>
                <a:gd name="T7" fmla="*/ 0 h 373"/>
                <a:gd name="T8" fmla="*/ 0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295" name="Freeform 375"/>
            <p:cNvSpPr>
              <a:spLocks/>
            </p:cNvSpPr>
            <p:nvPr/>
          </p:nvSpPr>
          <p:spPr bwMode="auto">
            <a:xfrm>
              <a:off x="7378045" y="6588570"/>
              <a:ext cx="23406" cy="35433"/>
            </a:xfrm>
            <a:custGeom>
              <a:avLst/>
              <a:gdLst>
                <a:gd name="T0" fmla="*/ 21 w 216"/>
                <a:gd name="T1" fmla="*/ 165 h 372"/>
                <a:gd name="T2" fmla="*/ 3 w 216"/>
                <a:gd name="T3" fmla="*/ 165 h 372"/>
                <a:gd name="T4" fmla="*/ 3 w 216"/>
                <a:gd name="T5" fmla="*/ 260 h 372"/>
                <a:gd name="T6" fmla="*/ 21 w 216"/>
                <a:gd name="T7" fmla="*/ 260 h 372"/>
                <a:gd name="T8" fmla="*/ 24 w 216"/>
                <a:gd name="T9" fmla="*/ 282 h 372"/>
                <a:gd name="T10" fmla="*/ 0 w 216"/>
                <a:gd name="T11" fmla="*/ 282 h 372"/>
                <a:gd name="T12" fmla="*/ 0 w 216"/>
                <a:gd name="T13" fmla="*/ 0 h 372"/>
                <a:gd name="T14" fmla="*/ 24 w 216"/>
                <a:gd name="T15" fmla="*/ 0 h 372"/>
                <a:gd name="T16" fmla="*/ 21 w 216"/>
                <a:gd name="T17" fmla="*/ 21 h 372"/>
                <a:gd name="T18" fmla="*/ 3 w 216"/>
                <a:gd name="T19" fmla="*/ 21 h 372"/>
                <a:gd name="T20" fmla="*/ 3 w 216"/>
                <a:gd name="T21" fmla="*/ 130 h 372"/>
                <a:gd name="T22" fmla="*/ 21 w 216"/>
                <a:gd name="T23" fmla="*/ 130 h 372"/>
                <a:gd name="T24" fmla="*/ 21 w 216"/>
                <a:gd name="T25" fmla="*/ 165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296" name="Freeform 376"/>
            <p:cNvSpPr>
              <a:spLocks/>
            </p:cNvSpPr>
            <p:nvPr/>
          </p:nvSpPr>
          <p:spPr bwMode="auto">
            <a:xfrm>
              <a:off x="7398201" y="6588570"/>
              <a:ext cx="3251" cy="35433"/>
            </a:xfrm>
            <a:custGeom>
              <a:avLst/>
              <a:gdLst>
                <a:gd name="T0" fmla="*/ 0 w 29"/>
                <a:gd name="T1" fmla="*/ 21 h 372"/>
                <a:gd name="T2" fmla="*/ 0 w 29"/>
                <a:gd name="T3" fmla="*/ 260 h 372"/>
                <a:gd name="T4" fmla="*/ 3 w 29"/>
                <a:gd name="T5" fmla="*/ 282 h 372"/>
                <a:gd name="T6" fmla="*/ 3 w 29"/>
                <a:gd name="T7" fmla="*/ 0 h 372"/>
                <a:gd name="T8" fmla="*/ 0 w 29"/>
                <a:gd name="T9" fmla="*/ 21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297" name="Freeform 377"/>
            <p:cNvSpPr>
              <a:spLocks/>
            </p:cNvSpPr>
            <p:nvPr/>
          </p:nvSpPr>
          <p:spPr bwMode="auto">
            <a:xfrm>
              <a:off x="7412504" y="6588570"/>
              <a:ext cx="23406" cy="35433"/>
            </a:xfrm>
            <a:custGeom>
              <a:avLst/>
              <a:gdLst>
                <a:gd name="T0" fmla="*/ 21 w 217"/>
                <a:gd name="T1" fmla="*/ 165 h 372"/>
                <a:gd name="T2" fmla="*/ 3 w 217"/>
                <a:gd name="T3" fmla="*/ 165 h 372"/>
                <a:gd name="T4" fmla="*/ 3 w 217"/>
                <a:gd name="T5" fmla="*/ 260 h 372"/>
                <a:gd name="T6" fmla="*/ 21 w 217"/>
                <a:gd name="T7" fmla="*/ 260 h 372"/>
                <a:gd name="T8" fmla="*/ 24 w 217"/>
                <a:gd name="T9" fmla="*/ 282 h 372"/>
                <a:gd name="T10" fmla="*/ 0 w 217"/>
                <a:gd name="T11" fmla="*/ 282 h 372"/>
                <a:gd name="T12" fmla="*/ 0 w 217"/>
                <a:gd name="T13" fmla="*/ 0 h 372"/>
                <a:gd name="T14" fmla="*/ 24 w 217"/>
                <a:gd name="T15" fmla="*/ 0 h 372"/>
                <a:gd name="T16" fmla="*/ 21 w 217"/>
                <a:gd name="T17" fmla="*/ 21 h 372"/>
                <a:gd name="T18" fmla="*/ 3 w 217"/>
                <a:gd name="T19" fmla="*/ 21 h 372"/>
                <a:gd name="T20" fmla="*/ 3 w 217"/>
                <a:gd name="T21" fmla="*/ 130 h 372"/>
                <a:gd name="T22" fmla="*/ 21 w 217"/>
                <a:gd name="T23" fmla="*/ 130 h 372"/>
                <a:gd name="T24" fmla="*/ 21 w 217"/>
                <a:gd name="T25" fmla="*/ 165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298" name="Freeform 378"/>
            <p:cNvSpPr>
              <a:spLocks/>
            </p:cNvSpPr>
            <p:nvPr/>
          </p:nvSpPr>
          <p:spPr bwMode="auto">
            <a:xfrm>
              <a:off x="7432660" y="6588570"/>
              <a:ext cx="3251" cy="35433"/>
            </a:xfrm>
            <a:custGeom>
              <a:avLst/>
              <a:gdLst>
                <a:gd name="T0" fmla="*/ 0 w 29"/>
                <a:gd name="T1" fmla="*/ 21 h 372"/>
                <a:gd name="T2" fmla="*/ 0 w 29"/>
                <a:gd name="T3" fmla="*/ 260 h 372"/>
                <a:gd name="T4" fmla="*/ 3 w 29"/>
                <a:gd name="T5" fmla="*/ 282 h 372"/>
                <a:gd name="T6" fmla="*/ 3 w 29"/>
                <a:gd name="T7" fmla="*/ 0 h 372"/>
                <a:gd name="T8" fmla="*/ 0 w 29"/>
                <a:gd name="T9" fmla="*/ 21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299" name="Freeform 379"/>
            <p:cNvSpPr>
              <a:spLocks/>
            </p:cNvSpPr>
            <p:nvPr/>
          </p:nvSpPr>
          <p:spPr bwMode="auto">
            <a:xfrm>
              <a:off x="7309777" y="6542856"/>
              <a:ext cx="23406" cy="35433"/>
            </a:xfrm>
            <a:custGeom>
              <a:avLst/>
              <a:gdLst>
                <a:gd name="T0" fmla="*/ 3 w 215"/>
                <a:gd name="T1" fmla="*/ 163 h 373"/>
                <a:gd name="T2" fmla="*/ 21 w 215"/>
                <a:gd name="T3" fmla="*/ 163 h 373"/>
                <a:gd name="T4" fmla="*/ 21 w 215"/>
                <a:gd name="T5" fmla="*/ 260 h 373"/>
                <a:gd name="T6" fmla="*/ 3 w 215"/>
                <a:gd name="T7" fmla="*/ 260 h 373"/>
                <a:gd name="T8" fmla="*/ 0 w 215"/>
                <a:gd name="T9" fmla="*/ 281 h 373"/>
                <a:gd name="T10" fmla="*/ 24 w 215"/>
                <a:gd name="T11" fmla="*/ 281 h 373"/>
                <a:gd name="T12" fmla="*/ 24 w 215"/>
                <a:gd name="T13" fmla="*/ 0 h 373"/>
                <a:gd name="T14" fmla="*/ 0 w 215"/>
                <a:gd name="T15" fmla="*/ 0 h 373"/>
                <a:gd name="T16" fmla="*/ 3 w 215"/>
                <a:gd name="T17" fmla="*/ 22 h 373"/>
                <a:gd name="T18" fmla="*/ 21 w 215"/>
                <a:gd name="T19" fmla="*/ 22 h 373"/>
                <a:gd name="T20" fmla="*/ 21 w 215"/>
                <a:gd name="T21" fmla="*/ 129 h 373"/>
                <a:gd name="T22" fmla="*/ 3 w 215"/>
                <a:gd name="T23" fmla="*/ 129 h 373"/>
                <a:gd name="T24" fmla="*/ 3 w 215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300" name="Freeform 380"/>
            <p:cNvSpPr>
              <a:spLocks/>
            </p:cNvSpPr>
            <p:nvPr/>
          </p:nvSpPr>
          <p:spPr bwMode="auto">
            <a:xfrm>
              <a:off x="7309777" y="6542856"/>
              <a:ext cx="3251" cy="35433"/>
            </a:xfrm>
            <a:custGeom>
              <a:avLst/>
              <a:gdLst>
                <a:gd name="T0" fmla="*/ 3 w 29"/>
                <a:gd name="T1" fmla="*/ 22 h 373"/>
                <a:gd name="T2" fmla="*/ 3 w 29"/>
                <a:gd name="T3" fmla="*/ 260 h 373"/>
                <a:gd name="T4" fmla="*/ 0 w 29"/>
                <a:gd name="T5" fmla="*/ 281 h 373"/>
                <a:gd name="T6" fmla="*/ 0 w 29"/>
                <a:gd name="T7" fmla="*/ 0 h 373"/>
                <a:gd name="T8" fmla="*/ 3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301" name="Freeform 381"/>
            <p:cNvSpPr>
              <a:spLocks/>
            </p:cNvSpPr>
            <p:nvPr/>
          </p:nvSpPr>
          <p:spPr bwMode="auto">
            <a:xfrm>
              <a:off x="7275642" y="6542856"/>
              <a:ext cx="23081" cy="35433"/>
            </a:xfrm>
            <a:custGeom>
              <a:avLst/>
              <a:gdLst>
                <a:gd name="T0" fmla="*/ 3 w 216"/>
                <a:gd name="T1" fmla="*/ 163 h 373"/>
                <a:gd name="T2" fmla="*/ 20 w 216"/>
                <a:gd name="T3" fmla="*/ 163 h 373"/>
                <a:gd name="T4" fmla="*/ 20 w 216"/>
                <a:gd name="T5" fmla="*/ 260 h 373"/>
                <a:gd name="T6" fmla="*/ 3 w 216"/>
                <a:gd name="T7" fmla="*/ 260 h 373"/>
                <a:gd name="T8" fmla="*/ 0 w 216"/>
                <a:gd name="T9" fmla="*/ 281 h 373"/>
                <a:gd name="T10" fmla="*/ 23 w 216"/>
                <a:gd name="T11" fmla="*/ 281 h 373"/>
                <a:gd name="T12" fmla="*/ 23 w 216"/>
                <a:gd name="T13" fmla="*/ 0 h 373"/>
                <a:gd name="T14" fmla="*/ 0 w 216"/>
                <a:gd name="T15" fmla="*/ 0 h 373"/>
                <a:gd name="T16" fmla="*/ 3 w 216"/>
                <a:gd name="T17" fmla="*/ 22 h 373"/>
                <a:gd name="T18" fmla="*/ 20 w 216"/>
                <a:gd name="T19" fmla="*/ 22 h 373"/>
                <a:gd name="T20" fmla="*/ 20 w 216"/>
                <a:gd name="T21" fmla="*/ 129 h 373"/>
                <a:gd name="T22" fmla="*/ 3 w 216"/>
                <a:gd name="T23" fmla="*/ 129 h 373"/>
                <a:gd name="T24" fmla="*/ 3 w 216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302" name="Freeform 382"/>
            <p:cNvSpPr>
              <a:spLocks/>
            </p:cNvSpPr>
            <p:nvPr/>
          </p:nvSpPr>
          <p:spPr bwMode="auto">
            <a:xfrm>
              <a:off x="7275642" y="6542856"/>
              <a:ext cx="2926" cy="35433"/>
            </a:xfrm>
            <a:custGeom>
              <a:avLst/>
              <a:gdLst>
                <a:gd name="T0" fmla="*/ 3 w 29"/>
                <a:gd name="T1" fmla="*/ 22 h 373"/>
                <a:gd name="T2" fmla="*/ 3 w 29"/>
                <a:gd name="T3" fmla="*/ 260 h 373"/>
                <a:gd name="T4" fmla="*/ 0 w 29"/>
                <a:gd name="T5" fmla="*/ 281 h 373"/>
                <a:gd name="T6" fmla="*/ 0 w 29"/>
                <a:gd name="T7" fmla="*/ 0 h 373"/>
                <a:gd name="T8" fmla="*/ 3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303" name="Freeform 383"/>
            <p:cNvSpPr>
              <a:spLocks/>
            </p:cNvSpPr>
            <p:nvPr/>
          </p:nvSpPr>
          <p:spPr bwMode="auto">
            <a:xfrm>
              <a:off x="7241833" y="6542856"/>
              <a:ext cx="23406" cy="35433"/>
            </a:xfrm>
            <a:custGeom>
              <a:avLst/>
              <a:gdLst>
                <a:gd name="T0" fmla="*/ 3 w 215"/>
                <a:gd name="T1" fmla="*/ 163 h 373"/>
                <a:gd name="T2" fmla="*/ 21 w 215"/>
                <a:gd name="T3" fmla="*/ 163 h 373"/>
                <a:gd name="T4" fmla="*/ 21 w 215"/>
                <a:gd name="T5" fmla="*/ 260 h 373"/>
                <a:gd name="T6" fmla="*/ 3 w 215"/>
                <a:gd name="T7" fmla="*/ 260 h 373"/>
                <a:gd name="T8" fmla="*/ 0 w 215"/>
                <a:gd name="T9" fmla="*/ 281 h 373"/>
                <a:gd name="T10" fmla="*/ 24 w 215"/>
                <a:gd name="T11" fmla="*/ 281 h 373"/>
                <a:gd name="T12" fmla="*/ 24 w 215"/>
                <a:gd name="T13" fmla="*/ 0 h 373"/>
                <a:gd name="T14" fmla="*/ 0 w 215"/>
                <a:gd name="T15" fmla="*/ 0 h 373"/>
                <a:gd name="T16" fmla="*/ 3 w 215"/>
                <a:gd name="T17" fmla="*/ 22 h 373"/>
                <a:gd name="T18" fmla="*/ 21 w 215"/>
                <a:gd name="T19" fmla="*/ 22 h 373"/>
                <a:gd name="T20" fmla="*/ 21 w 215"/>
                <a:gd name="T21" fmla="*/ 129 h 373"/>
                <a:gd name="T22" fmla="*/ 3 w 215"/>
                <a:gd name="T23" fmla="*/ 129 h 373"/>
                <a:gd name="T24" fmla="*/ 3 w 215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304" name="Freeform 384"/>
            <p:cNvSpPr>
              <a:spLocks/>
            </p:cNvSpPr>
            <p:nvPr/>
          </p:nvSpPr>
          <p:spPr bwMode="auto">
            <a:xfrm>
              <a:off x="7241833" y="6542856"/>
              <a:ext cx="3251" cy="35433"/>
            </a:xfrm>
            <a:custGeom>
              <a:avLst/>
              <a:gdLst>
                <a:gd name="T0" fmla="*/ 3 w 29"/>
                <a:gd name="T1" fmla="*/ 22 h 373"/>
                <a:gd name="T2" fmla="*/ 3 w 29"/>
                <a:gd name="T3" fmla="*/ 260 h 373"/>
                <a:gd name="T4" fmla="*/ 0 w 29"/>
                <a:gd name="T5" fmla="*/ 281 h 373"/>
                <a:gd name="T6" fmla="*/ 0 w 29"/>
                <a:gd name="T7" fmla="*/ 0 h 373"/>
                <a:gd name="T8" fmla="*/ 3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305" name="Freeform 386"/>
            <p:cNvSpPr>
              <a:spLocks/>
            </p:cNvSpPr>
            <p:nvPr/>
          </p:nvSpPr>
          <p:spPr bwMode="auto">
            <a:xfrm>
              <a:off x="7275642" y="6588570"/>
              <a:ext cx="2926" cy="35433"/>
            </a:xfrm>
            <a:custGeom>
              <a:avLst/>
              <a:gdLst>
                <a:gd name="T0" fmla="*/ 3 w 29"/>
                <a:gd name="T1" fmla="*/ 21 h 372"/>
                <a:gd name="T2" fmla="*/ 3 w 29"/>
                <a:gd name="T3" fmla="*/ 260 h 372"/>
                <a:gd name="T4" fmla="*/ 0 w 29"/>
                <a:gd name="T5" fmla="*/ 282 h 372"/>
                <a:gd name="T6" fmla="*/ 0 w 29"/>
                <a:gd name="T7" fmla="*/ 0 h 372"/>
                <a:gd name="T8" fmla="*/ 3 w 29"/>
                <a:gd name="T9" fmla="*/ 21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306" name="Freeform 387"/>
            <p:cNvSpPr>
              <a:spLocks/>
            </p:cNvSpPr>
            <p:nvPr/>
          </p:nvSpPr>
          <p:spPr bwMode="auto">
            <a:xfrm>
              <a:off x="7241833" y="6588570"/>
              <a:ext cx="23406" cy="35433"/>
            </a:xfrm>
            <a:custGeom>
              <a:avLst/>
              <a:gdLst>
                <a:gd name="T0" fmla="*/ 3 w 215"/>
                <a:gd name="T1" fmla="*/ 165 h 372"/>
                <a:gd name="T2" fmla="*/ 21 w 215"/>
                <a:gd name="T3" fmla="*/ 165 h 372"/>
                <a:gd name="T4" fmla="*/ 21 w 215"/>
                <a:gd name="T5" fmla="*/ 260 h 372"/>
                <a:gd name="T6" fmla="*/ 3 w 215"/>
                <a:gd name="T7" fmla="*/ 260 h 372"/>
                <a:gd name="T8" fmla="*/ 0 w 215"/>
                <a:gd name="T9" fmla="*/ 282 h 372"/>
                <a:gd name="T10" fmla="*/ 24 w 215"/>
                <a:gd name="T11" fmla="*/ 282 h 372"/>
                <a:gd name="T12" fmla="*/ 24 w 215"/>
                <a:gd name="T13" fmla="*/ 0 h 372"/>
                <a:gd name="T14" fmla="*/ 0 w 215"/>
                <a:gd name="T15" fmla="*/ 0 h 372"/>
                <a:gd name="T16" fmla="*/ 3 w 215"/>
                <a:gd name="T17" fmla="*/ 21 h 372"/>
                <a:gd name="T18" fmla="*/ 21 w 215"/>
                <a:gd name="T19" fmla="*/ 21 h 372"/>
                <a:gd name="T20" fmla="*/ 21 w 215"/>
                <a:gd name="T21" fmla="*/ 130 h 372"/>
                <a:gd name="T22" fmla="*/ 3 w 215"/>
                <a:gd name="T23" fmla="*/ 130 h 372"/>
                <a:gd name="T24" fmla="*/ 3 w 215"/>
                <a:gd name="T25" fmla="*/ 165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307" name="Freeform 388"/>
            <p:cNvSpPr>
              <a:spLocks/>
            </p:cNvSpPr>
            <p:nvPr/>
          </p:nvSpPr>
          <p:spPr bwMode="auto">
            <a:xfrm>
              <a:off x="7241833" y="6588570"/>
              <a:ext cx="3251" cy="35433"/>
            </a:xfrm>
            <a:custGeom>
              <a:avLst/>
              <a:gdLst>
                <a:gd name="T0" fmla="*/ 3 w 29"/>
                <a:gd name="T1" fmla="*/ 21 h 372"/>
                <a:gd name="T2" fmla="*/ 3 w 29"/>
                <a:gd name="T3" fmla="*/ 260 h 372"/>
                <a:gd name="T4" fmla="*/ 0 w 29"/>
                <a:gd name="T5" fmla="*/ 282 h 372"/>
                <a:gd name="T6" fmla="*/ 0 w 29"/>
                <a:gd name="T7" fmla="*/ 0 h 372"/>
                <a:gd name="T8" fmla="*/ 3 w 29"/>
                <a:gd name="T9" fmla="*/ 21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308" name="Rectangle 389"/>
            <p:cNvSpPr>
              <a:spLocks noChangeArrowheads="1"/>
            </p:cNvSpPr>
            <p:nvPr/>
          </p:nvSpPr>
          <p:spPr bwMode="auto">
            <a:xfrm>
              <a:off x="7344236" y="6562213"/>
              <a:ext cx="23406" cy="1203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309" name="Rectangle 390"/>
            <p:cNvSpPr>
              <a:spLocks noChangeArrowheads="1"/>
            </p:cNvSpPr>
            <p:nvPr/>
          </p:nvSpPr>
          <p:spPr bwMode="auto">
            <a:xfrm>
              <a:off x="7378045" y="6562213"/>
              <a:ext cx="23406" cy="1203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310" name="Rectangle 391"/>
            <p:cNvSpPr>
              <a:spLocks noChangeArrowheads="1"/>
            </p:cNvSpPr>
            <p:nvPr/>
          </p:nvSpPr>
          <p:spPr bwMode="auto">
            <a:xfrm>
              <a:off x="7412504" y="6562213"/>
              <a:ext cx="23406" cy="1203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311" name="Rectangle 392"/>
            <p:cNvSpPr>
              <a:spLocks noChangeArrowheads="1"/>
            </p:cNvSpPr>
            <p:nvPr/>
          </p:nvSpPr>
          <p:spPr bwMode="auto">
            <a:xfrm>
              <a:off x="7309777" y="6562213"/>
              <a:ext cx="23406" cy="1203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312" name="Rectangle 393"/>
            <p:cNvSpPr>
              <a:spLocks noChangeArrowheads="1"/>
            </p:cNvSpPr>
            <p:nvPr/>
          </p:nvSpPr>
          <p:spPr bwMode="auto">
            <a:xfrm>
              <a:off x="7275642" y="6562213"/>
              <a:ext cx="23081" cy="1203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313" name="Rectangle 394"/>
            <p:cNvSpPr>
              <a:spLocks noChangeArrowheads="1"/>
            </p:cNvSpPr>
            <p:nvPr/>
          </p:nvSpPr>
          <p:spPr bwMode="auto">
            <a:xfrm>
              <a:off x="7241833" y="6562213"/>
              <a:ext cx="23406" cy="1203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314" name="Freeform 395"/>
            <p:cNvSpPr>
              <a:spLocks/>
            </p:cNvSpPr>
            <p:nvPr/>
          </p:nvSpPr>
          <p:spPr bwMode="auto">
            <a:xfrm>
              <a:off x="7302625" y="6544496"/>
              <a:ext cx="3901" cy="4046"/>
            </a:xfrm>
            <a:custGeom>
              <a:avLst/>
              <a:gdLst>
                <a:gd name="T0" fmla="*/ 2 w 37"/>
                <a:gd name="T1" fmla="*/ 36 h 38"/>
                <a:gd name="T2" fmla="*/ 3 w 37"/>
                <a:gd name="T3" fmla="*/ 34 h 38"/>
                <a:gd name="T4" fmla="*/ 3 w 37"/>
                <a:gd name="T5" fmla="*/ 30 h 38"/>
                <a:gd name="T6" fmla="*/ 4 w 37"/>
                <a:gd name="T7" fmla="*/ 23 h 38"/>
                <a:gd name="T8" fmla="*/ 4 w 37"/>
                <a:gd name="T9" fmla="*/ 19 h 38"/>
                <a:gd name="T10" fmla="*/ 4 w 37"/>
                <a:gd name="T11" fmla="*/ 12 h 38"/>
                <a:gd name="T12" fmla="*/ 3 w 37"/>
                <a:gd name="T13" fmla="*/ 5 h 38"/>
                <a:gd name="T14" fmla="*/ 3 w 37"/>
                <a:gd name="T15" fmla="*/ 1 h 38"/>
                <a:gd name="T16" fmla="*/ 2 w 37"/>
                <a:gd name="T17" fmla="*/ 0 h 38"/>
                <a:gd name="T18" fmla="*/ 1 w 37"/>
                <a:gd name="T19" fmla="*/ 1 h 38"/>
                <a:gd name="T20" fmla="*/ 1 w 37"/>
                <a:gd name="T21" fmla="*/ 5 h 38"/>
                <a:gd name="T22" fmla="*/ 0 w 37"/>
                <a:gd name="T23" fmla="*/ 12 h 38"/>
                <a:gd name="T24" fmla="*/ 0 w 37"/>
                <a:gd name="T25" fmla="*/ 19 h 38"/>
                <a:gd name="T26" fmla="*/ 0 w 37"/>
                <a:gd name="T27" fmla="*/ 23 h 38"/>
                <a:gd name="T28" fmla="*/ 1 w 37"/>
                <a:gd name="T29" fmla="*/ 30 h 38"/>
                <a:gd name="T30" fmla="*/ 1 w 37"/>
                <a:gd name="T31" fmla="*/ 34 h 38"/>
                <a:gd name="T32" fmla="*/ 2 w 37"/>
                <a:gd name="T33" fmla="*/ 36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315" name="Прямоугольник 15"/>
            <p:cNvSpPr>
              <a:spLocks noChangeArrowheads="1"/>
            </p:cNvSpPr>
            <p:nvPr/>
          </p:nvSpPr>
          <p:spPr bwMode="auto">
            <a:xfrm>
              <a:off x="7251293" y="6746094"/>
              <a:ext cx="157305" cy="80129"/>
            </a:xfrm>
            <a:prstGeom prst="rect">
              <a:avLst/>
            </a:prstGeom>
            <a:noFill/>
            <a:ln w="19050" algn="ctr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pPr defTabSz="1277407"/>
              <a:endParaRPr lang="ru-RU" sz="8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316" name="Равнобедренный треугольник 16"/>
            <p:cNvSpPr>
              <a:spLocks noChangeArrowheads="1"/>
            </p:cNvSpPr>
            <p:nvPr/>
          </p:nvSpPr>
          <p:spPr bwMode="auto">
            <a:xfrm>
              <a:off x="7251293" y="6685998"/>
              <a:ext cx="157305" cy="60096"/>
            </a:xfrm>
            <a:prstGeom prst="triangle">
              <a:avLst>
                <a:gd name="adj" fmla="val 50000"/>
              </a:avLst>
            </a:prstGeom>
            <a:noFill/>
            <a:ln w="19050" algn="ctr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pPr defTabSz="1277407"/>
              <a:endParaRPr lang="ru-RU" sz="800" dirty="0">
                <a:latin typeface="Times New Roman" pitchFamily="18" charset="0"/>
                <a:cs typeface="Times New Roman" pitchFamily="18" charset="0"/>
              </a:endParaRPr>
            </a:p>
          </p:txBody>
        </p:sp>
        <p:grpSp>
          <p:nvGrpSpPr>
            <p:cNvPr id="317" name="Группа 21"/>
            <p:cNvGrpSpPr>
              <a:grpSpLocks/>
            </p:cNvGrpSpPr>
            <p:nvPr/>
          </p:nvGrpSpPr>
          <p:grpSpPr bwMode="auto">
            <a:xfrm>
              <a:off x="7312293" y="6700243"/>
              <a:ext cx="34957" cy="40064"/>
              <a:chOff x="11544336" y="8944798"/>
              <a:chExt cx="142876" cy="142876"/>
            </a:xfrm>
          </p:grpSpPr>
          <p:cxnSp>
            <p:nvCxnSpPr>
              <p:cNvPr id="321" name="Прямая соединительная линия 18"/>
              <p:cNvCxnSpPr>
                <a:cxnSpLocks noChangeShapeType="1"/>
              </p:cNvCxnSpPr>
              <p:nvPr/>
            </p:nvCxnSpPr>
            <p:spPr bwMode="auto">
              <a:xfrm rot="5400000">
                <a:off x="11544336" y="9015442"/>
                <a:ext cx="142876" cy="1588"/>
              </a:xfrm>
              <a:prstGeom prst="line">
                <a:avLst/>
              </a:prstGeom>
              <a:noFill/>
              <a:ln w="19050" algn="ctr">
                <a:solidFill>
                  <a:srgbClr val="FF0000"/>
                </a:solidFill>
                <a:round/>
                <a:headEnd/>
                <a:tailEnd/>
              </a:ln>
            </p:spPr>
          </p:cxnSp>
          <p:cxnSp>
            <p:nvCxnSpPr>
              <p:cNvPr id="322" name="Прямая соединительная линия 20"/>
              <p:cNvCxnSpPr>
                <a:cxnSpLocks noChangeShapeType="1"/>
              </p:cNvCxnSpPr>
              <p:nvPr/>
            </p:nvCxnSpPr>
            <p:spPr bwMode="auto">
              <a:xfrm>
                <a:off x="11544336" y="9015442"/>
                <a:ext cx="142876" cy="1588"/>
              </a:xfrm>
              <a:prstGeom prst="line">
                <a:avLst/>
              </a:prstGeom>
              <a:noFill/>
              <a:ln w="19050" algn="ctr">
                <a:solidFill>
                  <a:srgbClr val="FF0000"/>
                </a:solidFill>
                <a:round/>
                <a:headEnd/>
                <a:tailEnd/>
              </a:ln>
            </p:spPr>
          </p:cxnSp>
        </p:grpSp>
        <p:sp>
          <p:nvSpPr>
            <p:cNvPr id="318" name="Text Box 97"/>
            <p:cNvSpPr txBox="1">
              <a:spLocks noChangeArrowheads="1"/>
            </p:cNvSpPr>
            <p:nvPr/>
          </p:nvSpPr>
          <p:spPr bwMode="auto">
            <a:xfrm>
              <a:off x="7356108" y="6454578"/>
              <a:ext cx="2288447" cy="2338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127992" tIns="63999" rIns="127992" bIns="63999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ru-RU" altLang="ru-RU" sz="680" b="0" dirty="0">
                  <a:solidFill>
                    <a:srgbClr val="000000"/>
                  </a:solidFill>
                  <a:cs typeface="Arial" panose="020B0604020202020204" pitchFamily="34" charset="0"/>
                </a:rPr>
                <a:t> - социально-значимый объект</a:t>
              </a:r>
            </a:p>
          </p:txBody>
        </p:sp>
        <p:sp>
          <p:nvSpPr>
            <p:cNvPr id="319" name="Text Box 97"/>
            <p:cNvSpPr txBox="1">
              <a:spLocks noChangeArrowheads="1"/>
            </p:cNvSpPr>
            <p:nvPr/>
          </p:nvSpPr>
          <p:spPr bwMode="auto">
            <a:xfrm>
              <a:off x="7331822" y="6286517"/>
              <a:ext cx="2288447" cy="2338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127992" tIns="63999" rIns="127992" bIns="63999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ru-RU" altLang="ru-RU" sz="680" b="0" dirty="0">
                  <a:solidFill>
                    <a:srgbClr val="000000"/>
                  </a:solidFill>
                  <a:cs typeface="Arial" panose="020B0604020202020204" pitchFamily="34" charset="0"/>
                </a:rPr>
                <a:t> - пожарно-спасательные формирования</a:t>
              </a:r>
            </a:p>
          </p:txBody>
        </p:sp>
        <p:sp>
          <p:nvSpPr>
            <p:cNvPr id="320" name="Text Box 97"/>
            <p:cNvSpPr txBox="1">
              <a:spLocks noChangeArrowheads="1"/>
            </p:cNvSpPr>
            <p:nvPr/>
          </p:nvSpPr>
          <p:spPr bwMode="auto">
            <a:xfrm>
              <a:off x="7313615" y="6607255"/>
              <a:ext cx="2288447" cy="26774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127992" tIns="63999" rIns="127992" bIns="63999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ru-RU" altLang="ru-RU" sz="900" b="0" dirty="0">
                  <a:solidFill>
                    <a:srgbClr val="000000"/>
                  </a:solidFill>
                  <a:cs typeface="Arial" panose="020B0604020202020204" pitchFamily="34" charset="0"/>
                </a:rPr>
                <a:t> - </a:t>
              </a:r>
              <a:r>
                <a:rPr lang="ru-RU" altLang="ru-RU" sz="680" b="0" dirty="0">
                  <a:solidFill>
                    <a:srgbClr val="000000"/>
                  </a:solidFill>
                  <a:cs typeface="Arial" panose="020B0604020202020204" pitchFamily="34" charset="0"/>
                </a:rPr>
                <a:t>больница</a:t>
              </a:r>
            </a:p>
          </p:txBody>
        </p:sp>
      </p:grpSp>
      <p:sp>
        <p:nvSpPr>
          <p:cNvPr id="117" name="TextBox 116"/>
          <p:cNvSpPr txBox="1"/>
          <p:nvPr/>
        </p:nvSpPr>
        <p:spPr>
          <a:xfrm>
            <a:off x="-9733" y="5832325"/>
            <a:ext cx="2000037" cy="1007970"/>
          </a:xfrm>
          <a:prstGeom prst="rect">
            <a:avLst/>
          </a:prstGeom>
          <a:solidFill>
            <a:schemeClr val="bg1">
              <a:alpha val="85000"/>
            </a:schemeClr>
          </a:solidFill>
          <a:ln>
            <a:solidFill>
              <a:schemeClr val="tx1"/>
            </a:solidFill>
          </a:ln>
        </p:spPr>
        <p:txBody>
          <a:bodyPr wrap="square" lIns="68580" tIns="34291" rIns="68580" bIns="34291" rtlCol="0">
            <a:spAutoFit/>
          </a:bodyPr>
          <a:lstStyle/>
          <a:p>
            <a:r>
              <a:rPr lang="ru-RU" sz="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14:00 24.02.2021</a:t>
            </a:r>
            <a:endParaRPr lang="ru-RU" sz="8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ru-RU" sz="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исп. ЦУКС ГУ МЧС по Ленинградской области</a:t>
            </a:r>
          </a:p>
          <a:p>
            <a:r>
              <a:rPr lang="ru-RU" altLang="ru-RU" sz="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АРМ № 9 </a:t>
            </a:r>
            <a:r>
              <a:rPr lang="ru-RU" altLang="ru-RU" sz="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Михеева В.В.</a:t>
            </a:r>
            <a:endParaRPr lang="ru-RU" sz="8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ru-RU" sz="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тел. 3930-1251</a:t>
            </a:r>
          </a:p>
          <a:p>
            <a:r>
              <a:rPr lang="ru-RU" sz="7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использовались: АИУС </a:t>
            </a:r>
            <a:r>
              <a:rPr 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РСЧС, </a:t>
            </a:r>
            <a:r>
              <a:rPr lang="en-US" sz="7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Gismeteo</a:t>
            </a:r>
            <a:r>
              <a:rPr lang="ru-RU" sz="7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,</a:t>
            </a:r>
            <a:r>
              <a:rPr lang="en-US" sz="7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Google Earth</a:t>
            </a:r>
          </a:p>
          <a:p>
            <a:endParaRPr lang="ru-RU" sz="7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6" name="Рисунок 5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-152" y="956401"/>
            <a:ext cx="2738751" cy="1654056"/>
          </a:xfrm>
          <a:prstGeom prst="rect">
            <a:avLst/>
          </a:prstGeom>
          <a:ln>
            <a:solidFill>
              <a:schemeClr val="tx1"/>
            </a:solidFill>
          </a:ln>
        </p:spPr>
      </p:pic>
      <p:pic>
        <p:nvPicPr>
          <p:cNvPr id="7" name="Рисунок 6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6322769" y="2611751"/>
            <a:ext cx="2838450" cy="2952750"/>
          </a:xfrm>
          <a:prstGeom prst="rect">
            <a:avLst/>
          </a:prstGeom>
          <a:ln>
            <a:solidFill>
              <a:schemeClr val="tx1"/>
            </a:solidFill>
          </a:ln>
        </p:spPr>
      </p:pic>
    </p:spTree>
    <p:extLst>
      <p:ext uri="{BB962C8B-B14F-4D97-AF65-F5344CB8AC3E}">
        <p14:creationId xmlns:p14="http://schemas.microsoft.com/office/powerpoint/2010/main" val="312971352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35429" fill="hold"/>
                                        <p:tgtEl>
                                          <p:spTgt spid="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video>
              <p:cMediaNode vol="80000">
                <p:cTn id="7" fill="hold" display="0">
                  <p:stCondLst>
                    <p:cond delay="indefinite"/>
                  </p:stCondLst>
                </p:cTn>
                <p:tgtEl>
                  <p:spTgt spid="5"/>
                </p:tgtEl>
              </p:cMediaNode>
            </p:video>
            <p:seq concurrent="1" nextAc="seek">
              <p:cTn id="8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" fill="hold">
                      <p:stCondLst>
                        <p:cond delay="0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12" dur="1" fill="hold"/>
                                        <p:tgtEl>
                                          <p:spTgt spid="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</p:childTnLst>
        </p:cTn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Рисунок 2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8867" y="48325"/>
            <a:ext cx="9146809" cy="6858000"/>
          </a:xfrm>
          <a:prstGeom prst="rect">
            <a:avLst/>
          </a:prstGeom>
        </p:spPr>
      </p:pic>
      <p:sp>
        <p:nvSpPr>
          <p:cNvPr id="12306" name="Line 18"/>
          <p:cNvSpPr>
            <a:spLocks noChangeShapeType="1"/>
          </p:cNvSpPr>
          <p:nvPr/>
        </p:nvSpPr>
        <p:spPr bwMode="auto">
          <a:xfrm>
            <a:off x="4338763" y="4642747"/>
            <a:ext cx="0" cy="0"/>
          </a:xfrm>
          <a:prstGeom prst="line">
            <a:avLst/>
          </a:prstGeom>
          <a:noFill/>
          <a:ln w="12700" cap="rnd">
            <a:solidFill>
              <a:srgbClr val="000000"/>
            </a:solidFill>
            <a:round/>
            <a:headEnd/>
            <a:tailEnd/>
          </a:ln>
          <a:extLst/>
        </p:spPr>
        <p:txBody>
          <a:bodyPr lIns="59192" tIns="29596" rIns="59192" bIns="29596"/>
          <a:lstStyle/>
          <a:p>
            <a:pPr defTabSz="685086">
              <a:defRPr/>
            </a:pPr>
            <a:endParaRPr lang="ru-RU" sz="900">
              <a:solidFill>
                <a:prstClr val="black"/>
              </a:solidFill>
              <a:latin typeface="Arial" panose="020B0604020202020204" pitchFamily="34" charset="0"/>
            </a:endParaRPr>
          </a:p>
        </p:txBody>
      </p:sp>
      <p:sp>
        <p:nvSpPr>
          <p:cNvPr id="12398" name="Text Box 112"/>
          <p:cNvSpPr txBox="1">
            <a:spLocks noChangeArrowheads="1"/>
          </p:cNvSpPr>
          <p:nvPr/>
        </p:nvSpPr>
        <p:spPr bwMode="auto">
          <a:xfrm>
            <a:off x="6736350" y="4263369"/>
            <a:ext cx="135115" cy="282971"/>
          </a:xfrm>
          <a:prstGeom prst="rect">
            <a:avLst/>
          </a:prstGeom>
          <a:noFill/>
          <a:ln>
            <a:noFill/>
          </a:ln>
          <a:extLst/>
        </p:spPr>
        <p:txBody>
          <a:bodyPr wrap="none" lIns="66872" tIns="33437" rIns="66872" bIns="33437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defTabSz="685086">
              <a:spcBef>
                <a:spcPct val="0"/>
              </a:spcBef>
              <a:buFontTx/>
              <a:buNone/>
              <a:defRPr/>
            </a:pPr>
            <a:endParaRPr lang="ru-RU" altLang="ru-RU" sz="1400">
              <a:solidFill>
                <a:prstClr val="black"/>
              </a:solidFill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" name="Text Box 2"/>
          <p:cNvSpPr txBox="1">
            <a:spLocks noChangeArrowheads="1"/>
          </p:cNvSpPr>
          <p:nvPr/>
        </p:nvSpPr>
        <p:spPr bwMode="auto">
          <a:xfrm>
            <a:off x="1" y="-1"/>
            <a:ext cx="9153732" cy="633600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noFill/>
            <a:miter lim="800000"/>
            <a:headEnd/>
            <a:tailEnd/>
          </a:ln>
        </p:spPr>
        <p:txBody>
          <a:bodyPr lIns="34952" tIns="17477" rIns="34952" bIns="17477" anchor="ctr"/>
          <a:lstStyle>
            <a:defPPr>
              <a:defRPr lang="ru-RU"/>
            </a:defPPr>
            <a:lvl1pPr algn="ctr">
              <a:defRPr sz="140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sz="1100" dirty="0">
                <a:solidFill>
                  <a:prstClr val="white"/>
                </a:solidFill>
              </a:rPr>
              <a:t>ИНФОРМАЦИОННЫЕ МАТЕРИАЛЫ ПО РИСКУ НАРУШЕНИЯ ТРАНСПОРТНОГО СООБЩЕНИЯ, СВЯЗАННЫХ </a:t>
            </a:r>
            <a:endParaRPr lang="ru-RU" sz="1100" dirty="0" smtClean="0">
              <a:solidFill>
                <a:prstClr val="white"/>
              </a:solidFill>
            </a:endParaRPr>
          </a:p>
          <a:p>
            <a:r>
              <a:rPr lang="ru-RU" sz="1100" dirty="0" smtClean="0">
                <a:solidFill>
                  <a:prstClr val="white"/>
                </a:solidFill>
              </a:rPr>
              <a:t>С </a:t>
            </a:r>
            <a:r>
              <a:rPr lang="ru-RU" sz="1100" dirty="0">
                <a:solidFill>
                  <a:prstClr val="white"/>
                </a:solidFill>
              </a:rPr>
              <a:t>НЕБЛАГОПРИЯТНЫМИ МЕТЕОЯВЛЕНИЯМИ НА ТЕРРИТОРИИ</a:t>
            </a:r>
            <a:r>
              <a:rPr lang="en-US" sz="1100" dirty="0">
                <a:solidFill>
                  <a:prstClr val="white"/>
                </a:solidFill>
              </a:rPr>
              <a:t> </a:t>
            </a:r>
            <a:r>
              <a:rPr lang="ru-RU" sz="1100" dirty="0">
                <a:solidFill>
                  <a:prstClr val="white"/>
                </a:solidFill>
              </a:rPr>
              <a:t>ФЕДЕРАЛЬНОЙ  </a:t>
            </a:r>
          </a:p>
          <a:p>
            <a:r>
              <a:rPr lang="ru-RU" sz="1100" dirty="0">
                <a:solidFill>
                  <a:prstClr val="white"/>
                </a:solidFill>
              </a:rPr>
              <a:t>АВТОДОРОГИ </a:t>
            </a:r>
            <a:r>
              <a:rPr lang="ru-RU" sz="1100" dirty="0"/>
              <a:t>А-120 «САНКТ-ПЕТЕРБУРГСКОЕ ЮЖНОЕ ПОЛУКОЛЬЦО»</a:t>
            </a:r>
            <a:r>
              <a:rPr lang="ru-RU" sz="1100" dirty="0" smtClean="0">
                <a:solidFill>
                  <a:prstClr val="white"/>
                </a:solidFill>
              </a:rPr>
              <a:t> ( НА 25.02.2021)</a:t>
            </a:r>
            <a:endParaRPr lang="ru-RU" sz="1100" dirty="0">
              <a:solidFill>
                <a:prstClr val="white"/>
              </a:solidFill>
            </a:endParaRPr>
          </a:p>
        </p:txBody>
      </p:sp>
      <p:sp>
        <p:nvSpPr>
          <p:cNvPr id="18" name="Прямоугольник 17"/>
          <p:cNvSpPr/>
          <p:nvPr/>
        </p:nvSpPr>
        <p:spPr>
          <a:xfrm>
            <a:off x="6796076" y="636817"/>
            <a:ext cx="2341865" cy="274171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0" rIns="68580" bIns="34290" rtlCol="0" anchor="ctr"/>
          <a:lstStyle/>
          <a:p>
            <a:pPr algn="ctr" defTabSz="685086"/>
            <a:r>
              <a:rPr lang="ru-RU" sz="11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Трехмерная модель участка</a:t>
            </a:r>
          </a:p>
        </p:txBody>
      </p:sp>
      <p:sp>
        <p:nvSpPr>
          <p:cNvPr id="24" name="Прямоугольник 23"/>
          <p:cNvSpPr/>
          <p:nvPr/>
        </p:nvSpPr>
        <p:spPr>
          <a:xfrm>
            <a:off x="0" y="637457"/>
            <a:ext cx="2773667" cy="271530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>
            <a:defPPr>
              <a:defRPr lang="ru-RU"/>
            </a:defPPr>
            <a:lvl1pPr marL="0" algn="l" defTabSz="685800" rtl="0" eaLnBrk="1" latinLnBrk="0" hangingPunct="1">
              <a:defRPr sz="1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342900" algn="l" defTabSz="685800" rtl="0" eaLnBrk="1" latinLnBrk="0" hangingPunct="1">
              <a:defRPr sz="1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685800" algn="l" defTabSz="685800" rtl="0" eaLnBrk="1" latinLnBrk="0" hangingPunct="1">
              <a:defRPr sz="1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028700" algn="l" defTabSz="685800" rtl="0" eaLnBrk="1" latinLnBrk="0" hangingPunct="1">
              <a:defRPr sz="1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371600" algn="l" defTabSz="685800" rtl="0" eaLnBrk="1" latinLnBrk="0" hangingPunct="1">
              <a:defRPr sz="1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1714500" algn="l" defTabSz="685800" rtl="0" eaLnBrk="1" latinLnBrk="0" hangingPunct="1">
              <a:defRPr sz="1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057400" algn="l" defTabSz="685800" rtl="0" eaLnBrk="1" latinLnBrk="0" hangingPunct="1">
              <a:defRPr sz="1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2400300" algn="l" defTabSz="685800" rtl="0" eaLnBrk="1" latinLnBrk="0" hangingPunct="1">
              <a:defRPr sz="1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2743200" algn="l" defTabSz="685800" rtl="0" eaLnBrk="1" latinLnBrk="0" hangingPunct="1">
              <a:defRPr sz="1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ru-RU" sz="11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Прогноз метеоявлений</a:t>
            </a:r>
            <a:endParaRPr lang="ru-RU" sz="1100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43" name="Прямоугольник 42"/>
          <p:cNvSpPr/>
          <p:nvPr/>
        </p:nvSpPr>
        <p:spPr>
          <a:xfrm>
            <a:off x="4293768" y="2630087"/>
            <a:ext cx="1646325" cy="331524"/>
          </a:xfrm>
          <a:prstGeom prst="rect">
            <a:avLst/>
          </a:prstGeom>
          <a:solidFill>
            <a:srgbClr val="C5E0B4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53995" tIns="26999" rIns="53995" bIns="26999" rtlCol="0" anchor="ctr" anchorCtr="1">
            <a:spAutoFit/>
          </a:bodyPr>
          <a:lstStyle/>
          <a:p>
            <a:pPr algn="just" defTabSz="685732"/>
            <a:r>
              <a:rPr lang="ru-RU" sz="900" b="1" u="sng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Отрезанные </a:t>
            </a:r>
            <a:r>
              <a:rPr lang="ru-RU" sz="900" b="1" u="sng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н.п</a:t>
            </a:r>
            <a:r>
              <a:rPr lang="ru-RU" sz="900" b="1" u="sng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.:</a:t>
            </a:r>
            <a:r>
              <a:rPr lang="ru-RU" sz="9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sz="900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нет</a:t>
            </a:r>
            <a:endParaRPr lang="ru-RU" sz="900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just" defTabSz="685732"/>
            <a:r>
              <a:rPr lang="ru-RU" sz="900" b="1" u="sng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Объездная дорога:</a:t>
            </a:r>
            <a:r>
              <a:rPr lang="ru-RU" sz="9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sz="9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есть 35 км</a:t>
            </a:r>
            <a:endParaRPr lang="ru-RU" sz="900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3" name="AutoShape 24"/>
          <p:cNvSpPr>
            <a:spLocks noChangeArrowheads="1"/>
          </p:cNvSpPr>
          <p:nvPr/>
        </p:nvSpPr>
        <p:spPr bwMode="auto">
          <a:xfrm>
            <a:off x="1188719" y="3875324"/>
            <a:ext cx="1576081" cy="456706"/>
          </a:xfrm>
          <a:prstGeom prst="wedgeRectCallout">
            <a:avLst>
              <a:gd name="adj1" fmla="val -41991"/>
              <a:gd name="adj2" fmla="val 114829"/>
            </a:avLst>
          </a:prstGeom>
          <a:solidFill>
            <a:srgbClr val="FFFF00"/>
          </a:solidFill>
          <a:ln w="28575">
            <a:solidFill>
              <a:srgbClr val="FF3300"/>
            </a:solidFill>
            <a:miter lim="800000"/>
            <a:headEnd/>
            <a:tailEnd/>
          </a:ln>
        </p:spPr>
        <p:txBody>
          <a:bodyPr lIns="87492" tIns="43750" rIns="87492" bIns="43750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/>
            <a:r>
              <a:rPr lang="ru-RU" altLang="ru-RU" sz="900" u="sng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Аварийно-опасный участок </a:t>
            </a:r>
          </a:p>
          <a:p>
            <a:pPr algn="ctr"/>
            <a:r>
              <a:rPr lang="ru-RU" altLang="ru-RU" sz="900" u="sng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71-79 км </a:t>
            </a:r>
          </a:p>
          <a:p>
            <a:pPr algn="ctr"/>
            <a:r>
              <a:rPr lang="ru-RU" altLang="ru-RU" sz="900" u="sng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(возникновение тумана)</a:t>
            </a:r>
            <a:endParaRPr lang="en-US" altLang="ru-RU" sz="900" u="sng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4" name="объездная гатчина">
            <a:hlinkClick r:id="" action="ppaction://media"/>
          </p:cNvPr>
          <p:cNvPicPr>
            <a:picLocks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5"/>
          <a:stretch>
            <a:fillRect/>
          </a:stretch>
        </p:blipFill>
        <p:spPr>
          <a:xfrm>
            <a:off x="6822208" y="927453"/>
            <a:ext cx="2289600" cy="1652400"/>
          </a:xfrm>
          <a:prstGeom prst="rect">
            <a:avLst/>
          </a:prstGeom>
          <a:ln>
            <a:solidFill>
              <a:schemeClr val="tx1"/>
            </a:solidFill>
          </a:ln>
        </p:spPr>
      </p:pic>
      <p:sp>
        <p:nvSpPr>
          <p:cNvPr id="7" name="Полилиния 6"/>
          <p:cNvSpPr/>
          <p:nvPr/>
        </p:nvSpPr>
        <p:spPr>
          <a:xfrm>
            <a:off x="-7620" y="647700"/>
            <a:ext cx="6111240" cy="2552700"/>
          </a:xfrm>
          <a:custGeom>
            <a:avLst/>
            <a:gdLst>
              <a:gd name="connsiteX0" fmla="*/ 0 w 6111240"/>
              <a:gd name="connsiteY0" fmla="*/ 2552700 h 2552700"/>
              <a:gd name="connsiteX1" fmla="*/ 480060 w 6111240"/>
              <a:gd name="connsiteY1" fmla="*/ 2522220 h 2552700"/>
              <a:gd name="connsiteX2" fmla="*/ 906780 w 6111240"/>
              <a:gd name="connsiteY2" fmla="*/ 2446020 h 2552700"/>
              <a:gd name="connsiteX3" fmla="*/ 1150620 w 6111240"/>
              <a:gd name="connsiteY3" fmla="*/ 2537460 h 2552700"/>
              <a:gd name="connsiteX4" fmla="*/ 1371600 w 6111240"/>
              <a:gd name="connsiteY4" fmla="*/ 2522220 h 2552700"/>
              <a:gd name="connsiteX5" fmla="*/ 1607820 w 6111240"/>
              <a:gd name="connsiteY5" fmla="*/ 2506980 h 2552700"/>
              <a:gd name="connsiteX6" fmla="*/ 1714500 w 6111240"/>
              <a:gd name="connsiteY6" fmla="*/ 2461260 h 2552700"/>
              <a:gd name="connsiteX7" fmla="*/ 1943100 w 6111240"/>
              <a:gd name="connsiteY7" fmla="*/ 2392680 h 2552700"/>
              <a:gd name="connsiteX8" fmla="*/ 2186940 w 6111240"/>
              <a:gd name="connsiteY8" fmla="*/ 2270760 h 2552700"/>
              <a:gd name="connsiteX9" fmla="*/ 2491740 w 6111240"/>
              <a:gd name="connsiteY9" fmla="*/ 2194560 h 2552700"/>
              <a:gd name="connsiteX10" fmla="*/ 2796540 w 6111240"/>
              <a:gd name="connsiteY10" fmla="*/ 2087880 h 2552700"/>
              <a:gd name="connsiteX11" fmla="*/ 3078480 w 6111240"/>
              <a:gd name="connsiteY11" fmla="*/ 2011680 h 2552700"/>
              <a:gd name="connsiteX12" fmla="*/ 3581400 w 6111240"/>
              <a:gd name="connsiteY12" fmla="*/ 1912620 h 2552700"/>
              <a:gd name="connsiteX13" fmla="*/ 4000500 w 6111240"/>
              <a:gd name="connsiteY13" fmla="*/ 1828800 h 2552700"/>
              <a:gd name="connsiteX14" fmla="*/ 4472940 w 6111240"/>
              <a:gd name="connsiteY14" fmla="*/ 1744980 h 2552700"/>
              <a:gd name="connsiteX15" fmla="*/ 4693920 w 6111240"/>
              <a:gd name="connsiteY15" fmla="*/ 1798320 h 2552700"/>
              <a:gd name="connsiteX16" fmla="*/ 4792980 w 6111240"/>
              <a:gd name="connsiteY16" fmla="*/ 1798320 h 2552700"/>
              <a:gd name="connsiteX17" fmla="*/ 4953000 w 6111240"/>
              <a:gd name="connsiteY17" fmla="*/ 1798320 h 2552700"/>
              <a:gd name="connsiteX18" fmla="*/ 5006340 w 6111240"/>
              <a:gd name="connsiteY18" fmla="*/ 1775460 h 2552700"/>
              <a:gd name="connsiteX19" fmla="*/ 5090160 w 6111240"/>
              <a:gd name="connsiteY19" fmla="*/ 1691640 h 2552700"/>
              <a:gd name="connsiteX20" fmla="*/ 5303520 w 6111240"/>
              <a:gd name="connsiteY20" fmla="*/ 1264920 h 2552700"/>
              <a:gd name="connsiteX21" fmla="*/ 5775960 w 6111240"/>
              <a:gd name="connsiteY21" fmla="*/ 525780 h 2552700"/>
              <a:gd name="connsiteX22" fmla="*/ 5974080 w 6111240"/>
              <a:gd name="connsiteY22" fmla="*/ 190500 h 2552700"/>
              <a:gd name="connsiteX23" fmla="*/ 6111240 w 6111240"/>
              <a:gd name="connsiteY23" fmla="*/ 0 h 2552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6111240" h="2552700">
                <a:moveTo>
                  <a:pt x="0" y="2552700"/>
                </a:moveTo>
                <a:cubicBezTo>
                  <a:pt x="164465" y="2546350"/>
                  <a:pt x="328930" y="2540000"/>
                  <a:pt x="480060" y="2522220"/>
                </a:cubicBezTo>
                <a:cubicBezTo>
                  <a:pt x="631190" y="2504440"/>
                  <a:pt x="795020" y="2443480"/>
                  <a:pt x="906780" y="2446020"/>
                </a:cubicBezTo>
                <a:cubicBezTo>
                  <a:pt x="1018540" y="2448560"/>
                  <a:pt x="1073150" y="2524760"/>
                  <a:pt x="1150620" y="2537460"/>
                </a:cubicBezTo>
                <a:cubicBezTo>
                  <a:pt x="1228090" y="2550160"/>
                  <a:pt x="1371600" y="2522220"/>
                  <a:pt x="1371600" y="2522220"/>
                </a:cubicBezTo>
                <a:cubicBezTo>
                  <a:pt x="1447800" y="2517140"/>
                  <a:pt x="1550670" y="2517140"/>
                  <a:pt x="1607820" y="2506980"/>
                </a:cubicBezTo>
                <a:cubicBezTo>
                  <a:pt x="1664970" y="2496820"/>
                  <a:pt x="1658620" y="2480310"/>
                  <a:pt x="1714500" y="2461260"/>
                </a:cubicBezTo>
                <a:cubicBezTo>
                  <a:pt x="1770380" y="2442210"/>
                  <a:pt x="1864360" y="2424430"/>
                  <a:pt x="1943100" y="2392680"/>
                </a:cubicBezTo>
                <a:cubicBezTo>
                  <a:pt x="2021840" y="2360930"/>
                  <a:pt x="2095500" y="2303780"/>
                  <a:pt x="2186940" y="2270760"/>
                </a:cubicBezTo>
                <a:cubicBezTo>
                  <a:pt x="2278380" y="2237740"/>
                  <a:pt x="2390140" y="2225040"/>
                  <a:pt x="2491740" y="2194560"/>
                </a:cubicBezTo>
                <a:cubicBezTo>
                  <a:pt x="2593340" y="2164080"/>
                  <a:pt x="2698750" y="2118360"/>
                  <a:pt x="2796540" y="2087880"/>
                </a:cubicBezTo>
                <a:cubicBezTo>
                  <a:pt x="2894330" y="2057400"/>
                  <a:pt x="2947670" y="2040890"/>
                  <a:pt x="3078480" y="2011680"/>
                </a:cubicBezTo>
                <a:cubicBezTo>
                  <a:pt x="3209290" y="1982470"/>
                  <a:pt x="3581400" y="1912620"/>
                  <a:pt x="3581400" y="1912620"/>
                </a:cubicBezTo>
                <a:lnTo>
                  <a:pt x="4000500" y="1828800"/>
                </a:lnTo>
                <a:cubicBezTo>
                  <a:pt x="4149090" y="1800860"/>
                  <a:pt x="4357370" y="1750060"/>
                  <a:pt x="4472940" y="1744980"/>
                </a:cubicBezTo>
                <a:cubicBezTo>
                  <a:pt x="4588510" y="1739900"/>
                  <a:pt x="4640580" y="1789430"/>
                  <a:pt x="4693920" y="1798320"/>
                </a:cubicBezTo>
                <a:cubicBezTo>
                  <a:pt x="4747260" y="1807210"/>
                  <a:pt x="4792980" y="1798320"/>
                  <a:pt x="4792980" y="1798320"/>
                </a:cubicBezTo>
                <a:cubicBezTo>
                  <a:pt x="4836160" y="1798320"/>
                  <a:pt x="4917440" y="1802130"/>
                  <a:pt x="4953000" y="1798320"/>
                </a:cubicBezTo>
                <a:cubicBezTo>
                  <a:pt x="4988560" y="1794510"/>
                  <a:pt x="4983480" y="1793240"/>
                  <a:pt x="5006340" y="1775460"/>
                </a:cubicBezTo>
                <a:cubicBezTo>
                  <a:pt x="5029200" y="1757680"/>
                  <a:pt x="5040630" y="1776730"/>
                  <a:pt x="5090160" y="1691640"/>
                </a:cubicBezTo>
                <a:cubicBezTo>
                  <a:pt x="5139690" y="1606550"/>
                  <a:pt x="5189220" y="1459230"/>
                  <a:pt x="5303520" y="1264920"/>
                </a:cubicBezTo>
                <a:cubicBezTo>
                  <a:pt x="5417820" y="1070610"/>
                  <a:pt x="5664200" y="704850"/>
                  <a:pt x="5775960" y="525780"/>
                </a:cubicBezTo>
                <a:cubicBezTo>
                  <a:pt x="5887720" y="346710"/>
                  <a:pt x="5918200" y="278130"/>
                  <a:pt x="5974080" y="190500"/>
                </a:cubicBezTo>
                <a:cubicBezTo>
                  <a:pt x="6029960" y="102870"/>
                  <a:pt x="6070600" y="51435"/>
                  <a:pt x="6111240" y="0"/>
                </a:cubicBezTo>
              </a:path>
            </a:pathLst>
          </a:custGeom>
          <a:noFill/>
          <a:ln w="47625">
            <a:solidFill>
              <a:schemeClr val="accent6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grpSp>
        <p:nvGrpSpPr>
          <p:cNvPr id="117" name="Группа 116"/>
          <p:cNvGrpSpPr/>
          <p:nvPr/>
        </p:nvGrpSpPr>
        <p:grpSpPr>
          <a:xfrm>
            <a:off x="7132544" y="5584330"/>
            <a:ext cx="2461793" cy="1342800"/>
            <a:chOff x="7182762" y="5532829"/>
            <a:chExt cx="2461793" cy="1342800"/>
          </a:xfrm>
        </p:grpSpPr>
        <p:sp>
          <p:nvSpPr>
            <p:cNvPr id="119" name="Rectangle 93"/>
            <p:cNvSpPr>
              <a:spLocks noChangeArrowheads="1"/>
            </p:cNvSpPr>
            <p:nvPr/>
          </p:nvSpPr>
          <p:spPr bwMode="auto">
            <a:xfrm>
              <a:off x="7182762" y="5587486"/>
              <a:ext cx="1990745" cy="1249147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/>
              <a:endParaRPr lang="ru-RU" altLang="ru-RU" sz="900" dirty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20" name="Text Box 97"/>
            <p:cNvSpPr txBox="1">
              <a:spLocks noChangeArrowheads="1"/>
            </p:cNvSpPr>
            <p:nvPr/>
          </p:nvSpPr>
          <p:spPr bwMode="auto">
            <a:xfrm>
              <a:off x="7562079" y="5532829"/>
              <a:ext cx="1526926" cy="20274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127952" tIns="63977" rIns="127952" bIns="63977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/>
              <a:r>
                <a:rPr lang="ru-RU" altLang="ru-RU" sz="900" i="1" dirty="0">
                  <a:solidFill>
                    <a:srgbClr val="000000"/>
                  </a:solidFill>
                  <a:cs typeface="Arial" panose="020B0604020202020204" pitchFamily="34" charset="0"/>
                </a:rPr>
                <a:t>Условные обозначения</a:t>
              </a:r>
            </a:p>
          </p:txBody>
        </p:sp>
        <p:sp>
          <p:nvSpPr>
            <p:cNvPr id="121" name="Text Box 97"/>
            <p:cNvSpPr txBox="1">
              <a:spLocks noChangeArrowheads="1"/>
            </p:cNvSpPr>
            <p:nvPr/>
          </p:nvSpPr>
          <p:spPr bwMode="auto">
            <a:xfrm>
              <a:off x="7517592" y="6672888"/>
              <a:ext cx="1526926" cy="20274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127952" tIns="63977" rIns="127952" bIns="63977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/>
              <a:endParaRPr lang="ru-RU" altLang="ru-RU" sz="900" b="0" dirty="0">
                <a:solidFill>
                  <a:srgbClr val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122" name="Text Box 97"/>
            <p:cNvSpPr txBox="1">
              <a:spLocks noChangeArrowheads="1"/>
            </p:cNvSpPr>
            <p:nvPr/>
          </p:nvSpPr>
          <p:spPr bwMode="auto">
            <a:xfrm>
              <a:off x="7434717" y="5658637"/>
              <a:ext cx="1827897" cy="28199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127952" tIns="63977" rIns="127952" bIns="63977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/>
              <a:r>
                <a:rPr lang="ru-RU" altLang="ru-RU" sz="900" b="0" dirty="0">
                  <a:solidFill>
                    <a:srgbClr val="000000"/>
                  </a:solidFill>
                  <a:cs typeface="Arial" panose="020B0604020202020204" pitchFamily="34" charset="0"/>
                </a:rPr>
                <a:t>- </a:t>
              </a:r>
              <a:r>
                <a:rPr lang="ru-RU" altLang="ru-RU" sz="680" b="0" dirty="0">
                  <a:solidFill>
                    <a:srgbClr val="000000"/>
                  </a:solidFill>
                  <a:cs typeface="Arial" panose="020B0604020202020204" pitchFamily="34" charset="0"/>
                </a:rPr>
                <a:t>участок автодороги с повышенным риском возникновения ДТП, нарушением движения</a:t>
              </a:r>
            </a:p>
          </p:txBody>
        </p:sp>
        <p:sp>
          <p:nvSpPr>
            <p:cNvPr id="123" name="Полилиния 122"/>
            <p:cNvSpPr/>
            <p:nvPr/>
          </p:nvSpPr>
          <p:spPr>
            <a:xfrm>
              <a:off x="7221812" y="5745803"/>
              <a:ext cx="261567" cy="96212"/>
            </a:xfrm>
            <a:custGeom>
              <a:avLst/>
              <a:gdLst>
                <a:gd name="connsiteX0" fmla="*/ 0 w 275772"/>
                <a:gd name="connsiteY0" fmla="*/ 0 h 120952"/>
                <a:gd name="connsiteX1" fmla="*/ 130629 w 275772"/>
                <a:gd name="connsiteY1" fmla="*/ 116114 h 120952"/>
                <a:gd name="connsiteX2" fmla="*/ 275772 w 275772"/>
                <a:gd name="connsiteY2" fmla="*/ 29028 h 120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75772" h="120952">
                  <a:moveTo>
                    <a:pt x="0" y="0"/>
                  </a:moveTo>
                  <a:cubicBezTo>
                    <a:pt x="42333" y="55638"/>
                    <a:pt x="84667" y="111276"/>
                    <a:pt x="130629" y="116114"/>
                  </a:cubicBezTo>
                  <a:cubicBezTo>
                    <a:pt x="176591" y="120952"/>
                    <a:pt x="226181" y="74990"/>
                    <a:pt x="275772" y="29028"/>
                  </a:cubicBezTo>
                </a:path>
              </a:pathLst>
            </a:custGeom>
            <a:ln w="34925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lIns="91425" tIns="45712" rIns="91425" bIns="45712" rtlCol="0" anchor="ctr"/>
            <a:lstStyle/>
            <a:p>
              <a:pPr algn="ctr"/>
              <a:endParaRPr lang="ru-RU" sz="680" dirty="0"/>
            </a:p>
          </p:txBody>
        </p:sp>
        <p:sp>
          <p:nvSpPr>
            <p:cNvPr id="124" name="Полилиния 123"/>
            <p:cNvSpPr/>
            <p:nvPr/>
          </p:nvSpPr>
          <p:spPr>
            <a:xfrm>
              <a:off x="7249008" y="6035632"/>
              <a:ext cx="234034" cy="82743"/>
            </a:xfrm>
            <a:custGeom>
              <a:avLst/>
              <a:gdLst>
                <a:gd name="connsiteX0" fmla="*/ 0 w 246743"/>
                <a:gd name="connsiteY0" fmla="*/ 14515 h 104019"/>
                <a:gd name="connsiteX1" fmla="*/ 87086 w 246743"/>
                <a:gd name="connsiteY1" fmla="*/ 101600 h 104019"/>
                <a:gd name="connsiteX2" fmla="*/ 246743 w 246743"/>
                <a:gd name="connsiteY2" fmla="*/ 0 h 104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6743" h="104019">
                  <a:moveTo>
                    <a:pt x="0" y="14515"/>
                  </a:moveTo>
                  <a:cubicBezTo>
                    <a:pt x="22981" y="59267"/>
                    <a:pt x="45962" y="104019"/>
                    <a:pt x="87086" y="101600"/>
                  </a:cubicBezTo>
                  <a:cubicBezTo>
                    <a:pt x="128210" y="99181"/>
                    <a:pt x="187476" y="49590"/>
                    <a:pt x="246743" y="0"/>
                  </a:cubicBezTo>
                </a:path>
              </a:pathLst>
            </a:custGeom>
            <a:ln w="31750">
              <a:solidFill>
                <a:schemeClr val="accent6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lIns="91425" tIns="45712" rIns="91425" bIns="45712" rtlCol="0" anchor="ctr"/>
            <a:lstStyle/>
            <a:p>
              <a:pPr algn="ctr"/>
              <a:endParaRPr lang="ru-RU" sz="680" dirty="0"/>
            </a:p>
          </p:txBody>
        </p:sp>
        <p:sp>
          <p:nvSpPr>
            <p:cNvPr id="125" name="Text Box 97"/>
            <p:cNvSpPr txBox="1">
              <a:spLocks noChangeArrowheads="1"/>
            </p:cNvSpPr>
            <p:nvPr/>
          </p:nvSpPr>
          <p:spPr bwMode="auto">
            <a:xfrm>
              <a:off x="7441421" y="5984994"/>
              <a:ext cx="1827897" cy="1771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127965" tIns="63984" rIns="127965" bIns="63984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ru-RU" altLang="ru-RU" sz="680" b="0" dirty="0">
                  <a:solidFill>
                    <a:srgbClr val="000000"/>
                  </a:solidFill>
                  <a:cs typeface="Arial" panose="020B0604020202020204" pitchFamily="34" charset="0"/>
                </a:rPr>
                <a:t>- объездная дорога</a:t>
              </a:r>
            </a:p>
          </p:txBody>
        </p:sp>
        <p:sp>
          <p:nvSpPr>
            <p:cNvPr id="126" name="Овал 125"/>
            <p:cNvSpPr>
              <a:spLocks noChangeArrowheads="1"/>
            </p:cNvSpPr>
            <p:nvPr/>
          </p:nvSpPr>
          <p:spPr bwMode="auto">
            <a:xfrm rot="5238055">
              <a:off x="7282418" y="6181468"/>
              <a:ext cx="108294" cy="116875"/>
            </a:xfrm>
            <a:prstGeom prst="ellipse">
              <a:avLst/>
            </a:prstGeom>
            <a:solidFill>
              <a:srgbClr val="FF0000"/>
            </a:solidFill>
            <a:ln w="25400" algn="ctr">
              <a:solidFill>
                <a:srgbClr val="385D8A"/>
              </a:solidFill>
              <a:round/>
              <a:headEnd/>
              <a:tailEnd/>
            </a:ln>
          </p:spPr>
          <p:txBody>
            <a:bodyPr rot="10800000" vert="eaVert" lIns="91183" tIns="45589" rIns="91183" bIns="45589" anchor="ctr"/>
            <a:lstStyle/>
            <a:p>
              <a:pPr algn="ctr">
                <a:defRPr/>
              </a:pPr>
              <a:endParaRPr lang="ru-RU" sz="1350" dirty="0">
                <a:solidFill>
                  <a:schemeClr val="lt1"/>
                </a:solidFill>
              </a:endParaRPr>
            </a:p>
          </p:txBody>
        </p:sp>
        <p:sp>
          <p:nvSpPr>
            <p:cNvPr id="127" name="Text Box 97"/>
            <p:cNvSpPr txBox="1">
              <a:spLocks noChangeArrowheads="1"/>
            </p:cNvSpPr>
            <p:nvPr/>
          </p:nvSpPr>
          <p:spPr bwMode="auto">
            <a:xfrm>
              <a:off x="7369711" y="6122557"/>
              <a:ext cx="1827897" cy="1771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127965" tIns="63984" rIns="127965" bIns="63984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ru-RU" altLang="ru-RU" sz="680" b="0" dirty="0">
                  <a:solidFill>
                    <a:srgbClr val="000000"/>
                  </a:solidFill>
                  <a:cs typeface="Arial" panose="020B0604020202020204" pitchFamily="34" charset="0"/>
                </a:rPr>
                <a:t>- населенный пункт</a:t>
              </a:r>
            </a:p>
          </p:txBody>
        </p:sp>
        <p:sp>
          <p:nvSpPr>
            <p:cNvPr id="128" name="Line 281"/>
            <p:cNvSpPr>
              <a:spLocks noChangeShapeType="1"/>
            </p:cNvSpPr>
            <p:nvPr/>
          </p:nvSpPr>
          <p:spPr bwMode="auto">
            <a:xfrm>
              <a:off x="7251600" y="6376640"/>
              <a:ext cx="0" cy="123286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algn="ctr" defTabSz="1278440">
                <a:buClr>
                  <a:srgbClr val="000000"/>
                </a:buClr>
                <a:buSzPct val="100000"/>
                <a:defRPr/>
              </a:pPr>
              <a:endParaRPr lang="ru-RU" sz="135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j-lt"/>
              </a:endParaRPr>
            </a:p>
          </p:txBody>
        </p:sp>
        <p:sp>
          <p:nvSpPr>
            <p:cNvPr id="129" name="Freeform 285"/>
            <p:cNvSpPr>
              <a:spLocks/>
            </p:cNvSpPr>
            <p:nvPr/>
          </p:nvSpPr>
          <p:spPr bwMode="auto">
            <a:xfrm>
              <a:off x="7248522" y="6355250"/>
              <a:ext cx="152753" cy="93729"/>
            </a:xfrm>
            <a:custGeom>
              <a:avLst/>
              <a:gdLst>
                <a:gd name="T0" fmla="*/ 0 w 291"/>
                <a:gd name="T1" fmla="*/ 0 h 159"/>
                <a:gd name="T2" fmla="*/ 0 w 291"/>
                <a:gd name="T3" fmla="*/ 2147483647 h 159"/>
                <a:gd name="T4" fmla="*/ 2147483647 w 291"/>
                <a:gd name="T5" fmla="*/ 2147483647 h 159"/>
                <a:gd name="T6" fmla="*/ 2147483647 w 291"/>
                <a:gd name="T7" fmla="*/ 2147483647 h 159"/>
                <a:gd name="T8" fmla="*/ 0 w 291"/>
                <a:gd name="T9" fmla="*/ 0 h 1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1"/>
                <a:gd name="T16" fmla="*/ 0 h 159"/>
                <a:gd name="T17" fmla="*/ 291 w 291"/>
                <a:gd name="T18" fmla="*/ 159 h 1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1" h="159">
                  <a:moveTo>
                    <a:pt x="0" y="0"/>
                  </a:moveTo>
                  <a:lnTo>
                    <a:pt x="0" y="159"/>
                  </a:lnTo>
                  <a:lnTo>
                    <a:pt x="291" y="114"/>
                  </a:lnTo>
                  <a:lnTo>
                    <a:pt x="291" y="3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/>
            <a:lstStyle/>
            <a:p>
              <a:pPr defTabSz="1278440">
                <a:defRPr/>
              </a:pPr>
              <a:endParaRPr lang="ru-RU" sz="1350" dirty="0">
                <a:effectLst>
                  <a:outerShdw blurRad="38100" dist="38100" dir="2700000" algn="tl">
                    <a:srgbClr val="FFFFFF"/>
                  </a:outerShdw>
                </a:effectLst>
                <a:latin typeface="+mj-lt"/>
              </a:endParaRPr>
            </a:p>
          </p:txBody>
        </p:sp>
        <p:sp>
          <p:nvSpPr>
            <p:cNvPr id="130" name="Text Box 286"/>
            <p:cNvSpPr txBox="1">
              <a:spLocks noChangeArrowheads="1"/>
            </p:cNvSpPr>
            <p:nvPr/>
          </p:nvSpPr>
          <p:spPr bwMode="auto">
            <a:xfrm>
              <a:off x="7217040" y="6341223"/>
              <a:ext cx="195463" cy="25393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113933" tIns="56967" rIns="113933" bIns="56967">
              <a:spAutoFit/>
            </a:bodyPr>
            <a:lstStyle/>
            <a:p>
              <a:pPr algn="ctr" defTabSz="1027644">
                <a:defRPr/>
              </a:pPr>
              <a:endParaRPr lang="ru-RU" sz="135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+mj-lt"/>
              </a:endParaRPr>
            </a:p>
          </p:txBody>
        </p:sp>
        <p:sp>
          <p:nvSpPr>
            <p:cNvPr id="131" name="Freeform 317"/>
            <p:cNvSpPr>
              <a:spLocks/>
            </p:cNvSpPr>
            <p:nvPr/>
          </p:nvSpPr>
          <p:spPr bwMode="auto">
            <a:xfrm>
              <a:off x="7218427" y="6634392"/>
              <a:ext cx="14954" cy="13124"/>
            </a:xfrm>
            <a:custGeom>
              <a:avLst/>
              <a:gdLst>
                <a:gd name="T0" fmla="*/ 0 w 139"/>
                <a:gd name="T1" fmla="*/ 107 h 135"/>
                <a:gd name="T2" fmla="*/ 0 w 139"/>
                <a:gd name="T3" fmla="*/ 73 h 135"/>
                <a:gd name="T4" fmla="*/ 5 w 139"/>
                <a:gd name="T5" fmla="*/ 73 h 135"/>
                <a:gd name="T6" fmla="*/ 5 w 139"/>
                <a:gd name="T7" fmla="*/ 37 h 135"/>
                <a:gd name="T8" fmla="*/ 10 w 139"/>
                <a:gd name="T9" fmla="*/ 37 h 135"/>
                <a:gd name="T10" fmla="*/ 10 w 139"/>
                <a:gd name="T11" fmla="*/ 0 h 135"/>
                <a:gd name="T12" fmla="*/ 15 w 139"/>
                <a:gd name="T13" fmla="*/ 0 h 135"/>
                <a:gd name="T14" fmla="*/ 15 w 139"/>
                <a:gd name="T15" fmla="*/ 107 h 135"/>
                <a:gd name="T16" fmla="*/ 0 w 139"/>
                <a:gd name="T17" fmla="*/ 107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220" name="Freeform 318"/>
            <p:cNvSpPr>
              <a:spLocks/>
            </p:cNvSpPr>
            <p:nvPr/>
          </p:nvSpPr>
          <p:spPr bwMode="auto">
            <a:xfrm>
              <a:off x="7233381" y="6525686"/>
              <a:ext cx="210657" cy="121830"/>
            </a:xfrm>
            <a:custGeom>
              <a:avLst/>
              <a:gdLst>
                <a:gd name="T0" fmla="*/ 0 w 1946"/>
                <a:gd name="T1" fmla="*/ 971 h 1278"/>
                <a:gd name="T2" fmla="*/ 0 w 1946"/>
                <a:gd name="T3" fmla="*/ 78 h 1278"/>
                <a:gd name="T4" fmla="*/ 84 w 1946"/>
                <a:gd name="T5" fmla="*/ 78 h 1278"/>
                <a:gd name="T6" fmla="*/ 84 w 1946"/>
                <a:gd name="T7" fmla="*/ 71 h 1278"/>
                <a:gd name="T8" fmla="*/ 84 w 1946"/>
                <a:gd name="T9" fmla="*/ 62 h 1278"/>
                <a:gd name="T10" fmla="*/ 85 w 1946"/>
                <a:gd name="T11" fmla="*/ 55 h 1278"/>
                <a:gd name="T12" fmla="*/ 85 w 1946"/>
                <a:gd name="T13" fmla="*/ 48 h 1278"/>
                <a:gd name="T14" fmla="*/ 86 w 1946"/>
                <a:gd name="T15" fmla="*/ 42 h 1278"/>
                <a:gd name="T16" fmla="*/ 88 w 1946"/>
                <a:gd name="T17" fmla="*/ 35 h 1278"/>
                <a:gd name="T18" fmla="*/ 89 w 1946"/>
                <a:gd name="T19" fmla="*/ 29 h 1278"/>
                <a:gd name="T20" fmla="*/ 91 w 1946"/>
                <a:gd name="T21" fmla="*/ 23 h 1278"/>
                <a:gd name="T22" fmla="*/ 92 w 1946"/>
                <a:gd name="T23" fmla="*/ 18 h 1278"/>
                <a:gd name="T24" fmla="*/ 94 w 1946"/>
                <a:gd name="T25" fmla="*/ 14 h 1278"/>
                <a:gd name="T26" fmla="*/ 96 w 1946"/>
                <a:gd name="T27" fmla="*/ 10 h 1278"/>
                <a:gd name="T28" fmla="*/ 98 w 1946"/>
                <a:gd name="T29" fmla="*/ 6 h 1278"/>
                <a:gd name="T30" fmla="*/ 101 w 1946"/>
                <a:gd name="T31" fmla="*/ 3 h 1278"/>
                <a:gd name="T32" fmla="*/ 103 w 1946"/>
                <a:gd name="T33" fmla="*/ 3 h 1278"/>
                <a:gd name="T34" fmla="*/ 105 w 1946"/>
                <a:gd name="T35" fmla="*/ 0 h 1278"/>
                <a:gd name="T36" fmla="*/ 108 w 1946"/>
                <a:gd name="T37" fmla="*/ 0 h 1278"/>
                <a:gd name="T38" fmla="*/ 110 w 1946"/>
                <a:gd name="T39" fmla="*/ 0 h 1278"/>
                <a:gd name="T40" fmla="*/ 113 w 1946"/>
                <a:gd name="T41" fmla="*/ 3 h 1278"/>
                <a:gd name="T42" fmla="*/ 115 w 1946"/>
                <a:gd name="T43" fmla="*/ 3 h 1278"/>
                <a:gd name="T44" fmla="*/ 118 w 1946"/>
                <a:gd name="T45" fmla="*/ 6 h 1278"/>
                <a:gd name="T46" fmla="*/ 120 w 1946"/>
                <a:gd name="T47" fmla="*/ 10 h 1278"/>
                <a:gd name="T48" fmla="*/ 122 w 1946"/>
                <a:gd name="T49" fmla="*/ 14 h 1278"/>
                <a:gd name="T50" fmla="*/ 124 w 1946"/>
                <a:gd name="T51" fmla="*/ 18 h 1278"/>
                <a:gd name="T52" fmla="*/ 125 w 1946"/>
                <a:gd name="T53" fmla="*/ 23 h 1278"/>
                <a:gd name="T54" fmla="*/ 127 w 1946"/>
                <a:gd name="T55" fmla="*/ 29 h 1278"/>
                <a:gd name="T56" fmla="*/ 128 w 1946"/>
                <a:gd name="T57" fmla="*/ 35 h 1278"/>
                <a:gd name="T58" fmla="*/ 130 w 1946"/>
                <a:gd name="T59" fmla="*/ 42 h 1278"/>
                <a:gd name="T60" fmla="*/ 130 w 1946"/>
                <a:gd name="T61" fmla="*/ 48 h 1278"/>
                <a:gd name="T62" fmla="*/ 131 w 1946"/>
                <a:gd name="T63" fmla="*/ 55 h 1278"/>
                <a:gd name="T64" fmla="*/ 132 w 1946"/>
                <a:gd name="T65" fmla="*/ 62 h 1278"/>
                <a:gd name="T66" fmla="*/ 132 w 1946"/>
                <a:gd name="T67" fmla="*/ 71 h 1278"/>
                <a:gd name="T68" fmla="*/ 132 w 1946"/>
                <a:gd name="T69" fmla="*/ 78 h 1278"/>
                <a:gd name="T70" fmla="*/ 216 w 1946"/>
                <a:gd name="T71" fmla="*/ 78 h 1278"/>
                <a:gd name="T72" fmla="*/ 216 w 1946"/>
                <a:gd name="T73" fmla="*/ 970 h 1278"/>
                <a:gd name="T74" fmla="*/ 0 w 1946"/>
                <a:gd name="T75" fmla="*/ 971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236" name="Rectangle 319"/>
            <p:cNvSpPr>
              <a:spLocks noChangeArrowheads="1"/>
            </p:cNvSpPr>
            <p:nvPr/>
          </p:nvSpPr>
          <p:spPr bwMode="auto">
            <a:xfrm>
              <a:off x="7368292" y="6582883"/>
              <a:ext cx="13654" cy="39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237" name="Rectangle 320"/>
            <p:cNvSpPr>
              <a:spLocks noChangeArrowheads="1"/>
            </p:cNvSpPr>
            <p:nvPr/>
          </p:nvSpPr>
          <p:spPr bwMode="auto">
            <a:xfrm>
              <a:off x="7361791" y="6588023"/>
              <a:ext cx="13004" cy="4593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238" name="Rectangle 321"/>
            <p:cNvSpPr>
              <a:spLocks noChangeArrowheads="1"/>
            </p:cNvSpPr>
            <p:nvPr/>
          </p:nvSpPr>
          <p:spPr bwMode="auto">
            <a:xfrm>
              <a:off x="7406653" y="6577086"/>
              <a:ext cx="13654" cy="404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239" name="Rectangle 322"/>
            <p:cNvSpPr>
              <a:spLocks noChangeArrowheads="1"/>
            </p:cNvSpPr>
            <p:nvPr/>
          </p:nvSpPr>
          <p:spPr bwMode="auto">
            <a:xfrm>
              <a:off x="7400151" y="6582883"/>
              <a:ext cx="13004" cy="39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240" name="Rectangle 323"/>
            <p:cNvSpPr>
              <a:spLocks noChangeArrowheads="1"/>
            </p:cNvSpPr>
            <p:nvPr/>
          </p:nvSpPr>
          <p:spPr bwMode="auto">
            <a:xfrm>
              <a:off x="7400151" y="6571946"/>
              <a:ext cx="13004" cy="404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241" name="Rectangle 324"/>
            <p:cNvSpPr>
              <a:spLocks noChangeArrowheads="1"/>
            </p:cNvSpPr>
            <p:nvPr/>
          </p:nvSpPr>
          <p:spPr bwMode="auto">
            <a:xfrm>
              <a:off x="7233381" y="6581680"/>
              <a:ext cx="13004" cy="404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242" name="Rectangle 325"/>
            <p:cNvSpPr>
              <a:spLocks noChangeArrowheads="1"/>
            </p:cNvSpPr>
            <p:nvPr/>
          </p:nvSpPr>
          <p:spPr bwMode="auto">
            <a:xfrm>
              <a:off x="7233381" y="6575993"/>
              <a:ext cx="5852" cy="4593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243" name="Rectangle 326"/>
            <p:cNvSpPr>
              <a:spLocks noChangeArrowheads="1"/>
            </p:cNvSpPr>
            <p:nvPr/>
          </p:nvSpPr>
          <p:spPr bwMode="auto">
            <a:xfrm>
              <a:off x="7233381" y="6586820"/>
              <a:ext cx="5852" cy="4593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244" name="Rectangle 327"/>
            <p:cNvSpPr>
              <a:spLocks noChangeArrowheads="1"/>
            </p:cNvSpPr>
            <p:nvPr/>
          </p:nvSpPr>
          <p:spPr bwMode="auto">
            <a:xfrm>
              <a:off x="7289621" y="6581680"/>
              <a:ext cx="13004" cy="404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245" name="Rectangle 328"/>
            <p:cNvSpPr>
              <a:spLocks noChangeArrowheads="1"/>
            </p:cNvSpPr>
            <p:nvPr/>
          </p:nvSpPr>
          <p:spPr bwMode="auto">
            <a:xfrm>
              <a:off x="7282469" y="6586820"/>
              <a:ext cx="13004" cy="4593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246" name="Rectangle 329"/>
            <p:cNvSpPr>
              <a:spLocks noChangeArrowheads="1"/>
            </p:cNvSpPr>
            <p:nvPr/>
          </p:nvSpPr>
          <p:spPr bwMode="auto">
            <a:xfrm>
              <a:off x="7233381" y="6622909"/>
              <a:ext cx="13004" cy="4593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247" name="Rectangle 330"/>
            <p:cNvSpPr>
              <a:spLocks noChangeArrowheads="1"/>
            </p:cNvSpPr>
            <p:nvPr/>
          </p:nvSpPr>
          <p:spPr bwMode="auto">
            <a:xfrm>
              <a:off x="7233381" y="6617769"/>
              <a:ext cx="5852" cy="404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248" name="Rectangle 331"/>
            <p:cNvSpPr>
              <a:spLocks noChangeArrowheads="1"/>
            </p:cNvSpPr>
            <p:nvPr/>
          </p:nvSpPr>
          <p:spPr bwMode="auto">
            <a:xfrm>
              <a:off x="7233381" y="6628596"/>
              <a:ext cx="5852" cy="404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249" name="Rectangle 332"/>
            <p:cNvSpPr>
              <a:spLocks noChangeArrowheads="1"/>
            </p:cNvSpPr>
            <p:nvPr/>
          </p:nvSpPr>
          <p:spPr bwMode="auto">
            <a:xfrm>
              <a:off x="7289621" y="6622909"/>
              <a:ext cx="13004" cy="4593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250" name="Rectangle 333"/>
            <p:cNvSpPr>
              <a:spLocks noChangeArrowheads="1"/>
            </p:cNvSpPr>
            <p:nvPr/>
          </p:nvSpPr>
          <p:spPr bwMode="auto">
            <a:xfrm>
              <a:off x="7282469" y="6628596"/>
              <a:ext cx="13004" cy="404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251" name="Freeform 334"/>
            <p:cNvSpPr>
              <a:spLocks/>
            </p:cNvSpPr>
            <p:nvPr/>
          </p:nvSpPr>
          <p:spPr bwMode="auto">
            <a:xfrm>
              <a:off x="7314978" y="6581680"/>
              <a:ext cx="47463" cy="9733"/>
            </a:xfrm>
            <a:custGeom>
              <a:avLst/>
              <a:gdLst>
                <a:gd name="T0" fmla="*/ 48 w 440"/>
                <a:gd name="T1" fmla="*/ 78 h 102"/>
                <a:gd name="T2" fmla="*/ 48 w 440"/>
                <a:gd name="T3" fmla="*/ 70 h 102"/>
                <a:gd name="T4" fmla="*/ 48 w 440"/>
                <a:gd name="T5" fmla="*/ 63 h 102"/>
                <a:gd name="T6" fmla="*/ 47 w 440"/>
                <a:gd name="T7" fmla="*/ 55 h 102"/>
                <a:gd name="T8" fmla="*/ 46 w 440"/>
                <a:gd name="T9" fmla="*/ 49 h 102"/>
                <a:gd name="T10" fmla="*/ 45 w 440"/>
                <a:gd name="T11" fmla="*/ 42 h 102"/>
                <a:gd name="T12" fmla="*/ 44 w 440"/>
                <a:gd name="T13" fmla="*/ 35 h 102"/>
                <a:gd name="T14" fmla="*/ 43 w 440"/>
                <a:gd name="T15" fmla="*/ 29 h 102"/>
                <a:gd name="T16" fmla="*/ 41 w 440"/>
                <a:gd name="T17" fmla="*/ 23 h 102"/>
                <a:gd name="T18" fmla="*/ 39 w 440"/>
                <a:gd name="T19" fmla="*/ 18 h 102"/>
                <a:gd name="T20" fmla="*/ 38 w 440"/>
                <a:gd name="T21" fmla="*/ 14 h 102"/>
                <a:gd name="T22" fmla="*/ 36 w 440"/>
                <a:gd name="T23" fmla="*/ 10 h 102"/>
                <a:gd name="T24" fmla="*/ 34 w 440"/>
                <a:gd name="T25" fmla="*/ 6 h 102"/>
                <a:gd name="T26" fmla="*/ 32 w 440"/>
                <a:gd name="T27" fmla="*/ 3 h 102"/>
                <a:gd name="T28" fmla="*/ 29 w 440"/>
                <a:gd name="T29" fmla="*/ 3 h 102"/>
                <a:gd name="T30" fmla="*/ 27 w 440"/>
                <a:gd name="T31" fmla="*/ 0 h 102"/>
                <a:gd name="T32" fmla="*/ 24 w 440"/>
                <a:gd name="T33" fmla="*/ 0 h 102"/>
                <a:gd name="T34" fmla="*/ 22 w 440"/>
                <a:gd name="T35" fmla="*/ 0 h 102"/>
                <a:gd name="T36" fmla="*/ 19 w 440"/>
                <a:gd name="T37" fmla="*/ 3 h 102"/>
                <a:gd name="T38" fmla="*/ 17 w 440"/>
                <a:gd name="T39" fmla="*/ 3 h 102"/>
                <a:gd name="T40" fmla="*/ 15 w 440"/>
                <a:gd name="T41" fmla="*/ 6 h 102"/>
                <a:gd name="T42" fmla="*/ 13 w 440"/>
                <a:gd name="T43" fmla="*/ 10 h 102"/>
                <a:gd name="T44" fmla="*/ 11 w 440"/>
                <a:gd name="T45" fmla="*/ 14 h 102"/>
                <a:gd name="T46" fmla="*/ 9 w 440"/>
                <a:gd name="T47" fmla="*/ 18 h 102"/>
                <a:gd name="T48" fmla="*/ 7 w 440"/>
                <a:gd name="T49" fmla="*/ 23 h 102"/>
                <a:gd name="T50" fmla="*/ 6 w 440"/>
                <a:gd name="T51" fmla="*/ 29 h 102"/>
                <a:gd name="T52" fmla="*/ 4 w 440"/>
                <a:gd name="T53" fmla="*/ 35 h 102"/>
                <a:gd name="T54" fmla="*/ 3 w 440"/>
                <a:gd name="T55" fmla="*/ 42 h 102"/>
                <a:gd name="T56" fmla="*/ 2 w 440"/>
                <a:gd name="T57" fmla="*/ 49 h 102"/>
                <a:gd name="T58" fmla="*/ 1 w 440"/>
                <a:gd name="T59" fmla="*/ 55 h 102"/>
                <a:gd name="T60" fmla="*/ 0 w 440"/>
                <a:gd name="T61" fmla="*/ 63 h 102"/>
                <a:gd name="T62" fmla="*/ 0 w 440"/>
                <a:gd name="T63" fmla="*/ 70 h 102"/>
                <a:gd name="T64" fmla="*/ 0 w 440"/>
                <a:gd name="T65" fmla="*/ 78 h 102"/>
                <a:gd name="T66" fmla="*/ 48 w 440"/>
                <a:gd name="T67" fmla="*/ 78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252" name="Freeform 335"/>
            <p:cNvSpPr>
              <a:spLocks/>
            </p:cNvSpPr>
            <p:nvPr/>
          </p:nvSpPr>
          <p:spPr bwMode="auto">
            <a:xfrm>
              <a:off x="7238582" y="6519343"/>
              <a:ext cx="199929" cy="16076"/>
            </a:xfrm>
            <a:custGeom>
              <a:avLst/>
              <a:gdLst>
                <a:gd name="T0" fmla="*/ 100 w 1847"/>
                <a:gd name="T1" fmla="*/ 50 h 168"/>
                <a:gd name="T2" fmla="*/ 95 w 1847"/>
                <a:gd name="T3" fmla="*/ 53 h 168"/>
                <a:gd name="T4" fmla="*/ 91 w 1847"/>
                <a:gd name="T5" fmla="*/ 60 h 168"/>
                <a:gd name="T6" fmla="*/ 87 w 1847"/>
                <a:gd name="T7" fmla="*/ 68 h 168"/>
                <a:gd name="T8" fmla="*/ 84 w 1847"/>
                <a:gd name="T9" fmla="*/ 79 h 168"/>
                <a:gd name="T10" fmla="*/ 81 w 1847"/>
                <a:gd name="T11" fmla="*/ 92 h 168"/>
                <a:gd name="T12" fmla="*/ 79 w 1847"/>
                <a:gd name="T13" fmla="*/ 105 h 168"/>
                <a:gd name="T14" fmla="*/ 78 w 1847"/>
                <a:gd name="T15" fmla="*/ 121 h 168"/>
                <a:gd name="T16" fmla="*/ 0 w 1847"/>
                <a:gd name="T17" fmla="*/ 129 h 168"/>
                <a:gd name="T18" fmla="*/ 1 w 1847"/>
                <a:gd name="T19" fmla="*/ 88 h 168"/>
                <a:gd name="T20" fmla="*/ 6 w 1847"/>
                <a:gd name="T21" fmla="*/ 88 h 168"/>
                <a:gd name="T22" fmla="*/ 16 w 1847"/>
                <a:gd name="T23" fmla="*/ 88 h 168"/>
                <a:gd name="T24" fmla="*/ 28 w 1847"/>
                <a:gd name="T25" fmla="*/ 88 h 168"/>
                <a:gd name="T26" fmla="*/ 41 w 1847"/>
                <a:gd name="T27" fmla="*/ 88 h 168"/>
                <a:gd name="T28" fmla="*/ 54 w 1847"/>
                <a:gd name="T29" fmla="*/ 88 h 168"/>
                <a:gd name="T30" fmla="*/ 65 w 1847"/>
                <a:gd name="T31" fmla="*/ 88 h 168"/>
                <a:gd name="T32" fmla="*/ 71 w 1847"/>
                <a:gd name="T33" fmla="*/ 88 h 168"/>
                <a:gd name="T34" fmla="*/ 74 w 1847"/>
                <a:gd name="T35" fmla="*/ 80 h 168"/>
                <a:gd name="T36" fmla="*/ 76 w 1847"/>
                <a:gd name="T37" fmla="*/ 64 h 168"/>
                <a:gd name="T38" fmla="*/ 79 w 1847"/>
                <a:gd name="T39" fmla="*/ 47 h 168"/>
                <a:gd name="T40" fmla="*/ 83 w 1847"/>
                <a:gd name="T41" fmla="*/ 33 h 168"/>
                <a:gd name="T42" fmla="*/ 86 w 1847"/>
                <a:gd name="T43" fmla="*/ 21 h 168"/>
                <a:gd name="T44" fmla="*/ 91 w 1847"/>
                <a:gd name="T45" fmla="*/ 10 h 168"/>
                <a:gd name="T46" fmla="*/ 95 w 1847"/>
                <a:gd name="T47" fmla="*/ 4 h 168"/>
                <a:gd name="T48" fmla="*/ 100 w 1847"/>
                <a:gd name="T49" fmla="*/ 1 h 168"/>
                <a:gd name="T50" fmla="*/ 105 w 1847"/>
                <a:gd name="T51" fmla="*/ 1 h 168"/>
                <a:gd name="T52" fmla="*/ 110 w 1847"/>
                <a:gd name="T53" fmla="*/ 4 h 168"/>
                <a:gd name="T54" fmla="*/ 114 w 1847"/>
                <a:gd name="T55" fmla="*/ 10 h 168"/>
                <a:gd name="T56" fmla="*/ 119 w 1847"/>
                <a:gd name="T57" fmla="*/ 21 h 168"/>
                <a:gd name="T58" fmla="*/ 123 w 1847"/>
                <a:gd name="T59" fmla="*/ 33 h 168"/>
                <a:gd name="T60" fmla="*/ 126 w 1847"/>
                <a:gd name="T61" fmla="*/ 47 h 168"/>
                <a:gd name="T62" fmla="*/ 129 w 1847"/>
                <a:gd name="T63" fmla="*/ 64 h 168"/>
                <a:gd name="T64" fmla="*/ 131 w 1847"/>
                <a:gd name="T65" fmla="*/ 80 h 168"/>
                <a:gd name="T66" fmla="*/ 134 w 1847"/>
                <a:gd name="T67" fmla="*/ 88 h 168"/>
                <a:gd name="T68" fmla="*/ 140 w 1847"/>
                <a:gd name="T69" fmla="*/ 88 h 168"/>
                <a:gd name="T70" fmla="*/ 151 w 1847"/>
                <a:gd name="T71" fmla="*/ 88 h 168"/>
                <a:gd name="T72" fmla="*/ 163 w 1847"/>
                <a:gd name="T73" fmla="*/ 88 h 168"/>
                <a:gd name="T74" fmla="*/ 176 w 1847"/>
                <a:gd name="T75" fmla="*/ 88 h 168"/>
                <a:gd name="T76" fmla="*/ 189 w 1847"/>
                <a:gd name="T77" fmla="*/ 88 h 168"/>
                <a:gd name="T78" fmla="*/ 198 w 1847"/>
                <a:gd name="T79" fmla="*/ 88 h 168"/>
                <a:gd name="T80" fmla="*/ 204 w 1847"/>
                <a:gd name="T81" fmla="*/ 88 h 168"/>
                <a:gd name="T82" fmla="*/ 205 w 1847"/>
                <a:gd name="T83" fmla="*/ 129 h 168"/>
                <a:gd name="T84" fmla="*/ 127 w 1847"/>
                <a:gd name="T85" fmla="*/ 121 h 168"/>
                <a:gd name="T86" fmla="*/ 126 w 1847"/>
                <a:gd name="T87" fmla="*/ 105 h 168"/>
                <a:gd name="T88" fmla="*/ 124 w 1847"/>
                <a:gd name="T89" fmla="*/ 92 h 168"/>
                <a:gd name="T90" fmla="*/ 121 w 1847"/>
                <a:gd name="T91" fmla="*/ 79 h 168"/>
                <a:gd name="T92" fmla="*/ 118 w 1847"/>
                <a:gd name="T93" fmla="*/ 68 h 168"/>
                <a:gd name="T94" fmla="*/ 114 w 1847"/>
                <a:gd name="T95" fmla="*/ 60 h 168"/>
                <a:gd name="T96" fmla="*/ 110 w 1847"/>
                <a:gd name="T97" fmla="*/ 53 h 168"/>
                <a:gd name="T98" fmla="*/ 105 w 1847"/>
                <a:gd name="T99" fmla="*/ 5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253" name="Rectangle 336"/>
            <p:cNvSpPr>
              <a:spLocks noChangeArrowheads="1"/>
            </p:cNvSpPr>
            <p:nvPr/>
          </p:nvSpPr>
          <p:spPr bwMode="auto">
            <a:xfrm>
              <a:off x="7438511" y="6529076"/>
              <a:ext cx="9428" cy="13124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254" name="Rectangle 337"/>
            <p:cNvSpPr>
              <a:spLocks noChangeArrowheads="1"/>
            </p:cNvSpPr>
            <p:nvPr/>
          </p:nvSpPr>
          <p:spPr bwMode="auto">
            <a:xfrm>
              <a:off x="7228830" y="6529076"/>
              <a:ext cx="9753" cy="13124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255" name="Rectangle 338"/>
            <p:cNvSpPr>
              <a:spLocks noChangeArrowheads="1"/>
            </p:cNvSpPr>
            <p:nvPr/>
          </p:nvSpPr>
          <p:spPr bwMode="auto">
            <a:xfrm>
              <a:off x="7315628" y="6591413"/>
              <a:ext cx="46162" cy="36090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256" name="Rectangle 339"/>
            <p:cNvSpPr>
              <a:spLocks noChangeArrowheads="1"/>
            </p:cNvSpPr>
            <p:nvPr/>
          </p:nvSpPr>
          <p:spPr bwMode="auto">
            <a:xfrm>
              <a:off x="7315628" y="6627503"/>
              <a:ext cx="46162" cy="1750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257" name="Rectangle 340"/>
            <p:cNvSpPr>
              <a:spLocks noChangeArrowheads="1"/>
            </p:cNvSpPr>
            <p:nvPr/>
          </p:nvSpPr>
          <p:spPr bwMode="auto">
            <a:xfrm>
              <a:off x="7315628" y="6634392"/>
              <a:ext cx="46162" cy="1640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258" name="Rectangle 341"/>
            <p:cNvSpPr>
              <a:spLocks noChangeArrowheads="1"/>
            </p:cNvSpPr>
            <p:nvPr/>
          </p:nvSpPr>
          <p:spPr bwMode="auto">
            <a:xfrm>
              <a:off x="7315628" y="6640626"/>
              <a:ext cx="46162" cy="1750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259" name="Rectangle 342"/>
            <p:cNvSpPr>
              <a:spLocks noChangeArrowheads="1"/>
            </p:cNvSpPr>
            <p:nvPr/>
          </p:nvSpPr>
          <p:spPr bwMode="auto">
            <a:xfrm>
              <a:off x="7339685" y="6593710"/>
              <a:ext cx="19505" cy="33793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260" name="Rectangle 343"/>
            <p:cNvSpPr>
              <a:spLocks noChangeArrowheads="1"/>
            </p:cNvSpPr>
            <p:nvPr/>
          </p:nvSpPr>
          <p:spPr bwMode="auto">
            <a:xfrm>
              <a:off x="7339685" y="6593710"/>
              <a:ext cx="19505" cy="33793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261" name="Rectangle 344"/>
            <p:cNvSpPr>
              <a:spLocks noChangeArrowheads="1"/>
            </p:cNvSpPr>
            <p:nvPr/>
          </p:nvSpPr>
          <p:spPr bwMode="auto">
            <a:xfrm>
              <a:off x="7317579" y="6593710"/>
              <a:ext cx="20155" cy="33793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262" name="Rectangle 345"/>
            <p:cNvSpPr>
              <a:spLocks noChangeArrowheads="1"/>
            </p:cNvSpPr>
            <p:nvPr/>
          </p:nvSpPr>
          <p:spPr bwMode="auto">
            <a:xfrm>
              <a:off x="7339685" y="6613723"/>
              <a:ext cx="19505" cy="2297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263" name="Rectangle 346"/>
            <p:cNvSpPr>
              <a:spLocks noChangeArrowheads="1"/>
            </p:cNvSpPr>
            <p:nvPr/>
          </p:nvSpPr>
          <p:spPr bwMode="auto">
            <a:xfrm>
              <a:off x="7361791" y="6619519"/>
              <a:ext cx="11053" cy="2799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264" name="Rectangle 347"/>
            <p:cNvSpPr>
              <a:spLocks noChangeArrowheads="1"/>
            </p:cNvSpPr>
            <p:nvPr/>
          </p:nvSpPr>
          <p:spPr bwMode="auto">
            <a:xfrm>
              <a:off x="7304575" y="6619519"/>
              <a:ext cx="11053" cy="2799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265" name="Rectangle 348"/>
            <p:cNvSpPr>
              <a:spLocks noChangeArrowheads="1"/>
            </p:cNvSpPr>
            <p:nvPr/>
          </p:nvSpPr>
          <p:spPr bwMode="auto">
            <a:xfrm>
              <a:off x="7315628" y="6629252"/>
              <a:ext cx="46162" cy="5140"/>
            </a:xfrm>
            <a:prstGeom prst="rect">
              <a:avLst/>
            </a:prstGeom>
            <a:solidFill>
              <a:srgbClr val="B23333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266" name="Rectangle 349"/>
            <p:cNvSpPr>
              <a:spLocks noChangeArrowheads="1"/>
            </p:cNvSpPr>
            <p:nvPr/>
          </p:nvSpPr>
          <p:spPr bwMode="auto">
            <a:xfrm>
              <a:off x="7315628" y="6636033"/>
              <a:ext cx="46162" cy="4593"/>
            </a:xfrm>
            <a:prstGeom prst="rect">
              <a:avLst/>
            </a:prstGeom>
            <a:solidFill>
              <a:srgbClr val="B23333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267" name="Rectangle 350"/>
            <p:cNvSpPr>
              <a:spLocks noChangeArrowheads="1"/>
            </p:cNvSpPr>
            <p:nvPr/>
          </p:nvSpPr>
          <p:spPr bwMode="auto">
            <a:xfrm>
              <a:off x="7315628" y="6642376"/>
              <a:ext cx="46162" cy="5140"/>
            </a:xfrm>
            <a:prstGeom prst="rect">
              <a:avLst/>
            </a:prstGeom>
            <a:solidFill>
              <a:srgbClr val="B23333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268" name="Rectangle 351"/>
            <p:cNvSpPr>
              <a:spLocks noChangeArrowheads="1"/>
            </p:cNvSpPr>
            <p:nvPr/>
          </p:nvSpPr>
          <p:spPr bwMode="auto">
            <a:xfrm>
              <a:off x="7339685" y="6613723"/>
              <a:ext cx="19505" cy="2297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269" name="Rectangle 352"/>
            <p:cNvSpPr>
              <a:spLocks noChangeArrowheads="1"/>
            </p:cNvSpPr>
            <p:nvPr/>
          </p:nvSpPr>
          <p:spPr bwMode="auto">
            <a:xfrm>
              <a:off x="7317579" y="6613723"/>
              <a:ext cx="20155" cy="2297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270" name="Rectangle 353"/>
            <p:cNvSpPr>
              <a:spLocks noChangeArrowheads="1"/>
            </p:cNvSpPr>
            <p:nvPr/>
          </p:nvSpPr>
          <p:spPr bwMode="auto">
            <a:xfrm>
              <a:off x="7339685" y="6607489"/>
              <a:ext cx="4551" cy="5687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271" name="Rectangle 354"/>
            <p:cNvSpPr>
              <a:spLocks noChangeArrowheads="1"/>
            </p:cNvSpPr>
            <p:nvPr/>
          </p:nvSpPr>
          <p:spPr bwMode="auto">
            <a:xfrm>
              <a:off x="7333183" y="6607489"/>
              <a:ext cx="4551" cy="5687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272" name="Rectangle 355"/>
            <p:cNvSpPr>
              <a:spLocks noChangeArrowheads="1"/>
            </p:cNvSpPr>
            <p:nvPr/>
          </p:nvSpPr>
          <p:spPr bwMode="auto">
            <a:xfrm>
              <a:off x="7339685" y="6616566"/>
              <a:ext cx="19505" cy="2297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273" name="Rectangle 356"/>
            <p:cNvSpPr>
              <a:spLocks noChangeArrowheads="1"/>
            </p:cNvSpPr>
            <p:nvPr/>
          </p:nvSpPr>
          <p:spPr bwMode="auto">
            <a:xfrm>
              <a:off x="7317579" y="6616566"/>
              <a:ext cx="20155" cy="2297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274" name="Rectangle 357"/>
            <p:cNvSpPr>
              <a:spLocks noChangeArrowheads="1"/>
            </p:cNvSpPr>
            <p:nvPr/>
          </p:nvSpPr>
          <p:spPr bwMode="auto">
            <a:xfrm>
              <a:off x="7361791" y="6633736"/>
              <a:ext cx="11053" cy="2953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275" name="Rectangle 358"/>
            <p:cNvSpPr>
              <a:spLocks noChangeArrowheads="1"/>
            </p:cNvSpPr>
            <p:nvPr/>
          </p:nvSpPr>
          <p:spPr bwMode="auto">
            <a:xfrm>
              <a:off x="7304575" y="6633736"/>
              <a:ext cx="11053" cy="2953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276" name="Rectangle 359"/>
            <p:cNvSpPr>
              <a:spLocks noChangeArrowheads="1"/>
            </p:cNvSpPr>
            <p:nvPr/>
          </p:nvSpPr>
          <p:spPr bwMode="auto">
            <a:xfrm>
              <a:off x="7415755" y="6545699"/>
              <a:ext cx="16905" cy="29747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277" name="Rectangle 360"/>
            <p:cNvSpPr>
              <a:spLocks noChangeArrowheads="1"/>
            </p:cNvSpPr>
            <p:nvPr/>
          </p:nvSpPr>
          <p:spPr bwMode="auto">
            <a:xfrm>
              <a:off x="7381296" y="6591413"/>
              <a:ext cx="16905" cy="29747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278" name="Rectangle 361"/>
            <p:cNvSpPr>
              <a:spLocks noChangeArrowheads="1"/>
            </p:cNvSpPr>
            <p:nvPr/>
          </p:nvSpPr>
          <p:spPr bwMode="auto">
            <a:xfrm>
              <a:off x="7278568" y="6545699"/>
              <a:ext cx="16905" cy="29747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279" name="Rectangle 362"/>
            <p:cNvSpPr>
              <a:spLocks noChangeArrowheads="1"/>
            </p:cNvSpPr>
            <p:nvPr/>
          </p:nvSpPr>
          <p:spPr bwMode="auto">
            <a:xfrm>
              <a:off x="7346837" y="6545699"/>
              <a:ext cx="17555" cy="29747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280" name="Rectangle 363"/>
            <p:cNvSpPr>
              <a:spLocks noChangeArrowheads="1"/>
            </p:cNvSpPr>
            <p:nvPr/>
          </p:nvSpPr>
          <p:spPr bwMode="auto">
            <a:xfrm>
              <a:off x="7381296" y="6545699"/>
              <a:ext cx="16905" cy="29747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281" name="Rectangle 364"/>
            <p:cNvSpPr>
              <a:spLocks noChangeArrowheads="1"/>
            </p:cNvSpPr>
            <p:nvPr/>
          </p:nvSpPr>
          <p:spPr bwMode="auto">
            <a:xfrm>
              <a:off x="7415755" y="6591413"/>
              <a:ext cx="16905" cy="29747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282" name="Rectangle 365"/>
            <p:cNvSpPr>
              <a:spLocks noChangeArrowheads="1"/>
            </p:cNvSpPr>
            <p:nvPr/>
          </p:nvSpPr>
          <p:spPr bwMode="auto">
            <a:xfrm>
              <a:off x="7313028" y="6545699"/>
              <a:ext cx="16905" cy="29747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283" name="Rectangle 366"/>
            <p:cNvSpPr>
              <a:spLocks noChangeArrowheads="1"/>
            </p:cNvSpPr>
            <p:nvPr/>
          </p:nvSpPr>
          <p:spPr bwMode="auto">
            <a:xfrm>
              <a:off x="7245084" y="6545699"/>
              <a:ext cx="16905" cy="29747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284" name="Rectangle 367"/>
            <p:cNvSpPr>
              <a:spLocks noChangeArrowheads="1"/>
            </p:cNvSpPr>
            <p:nvPr/>
          </p:nvSpPr>
          <p:spPr bwMode="auto">
            <a:xfrm>
              <a:off x="7278568" y="6591413"/>
              <a:ext cx="16905" cy="29747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285" name="Rectangle 368"/>
            <p:cNvSpPr>
              <a:spLocks noChangeArrowheads="1"/>
            </p:cNvSpPr>
            <p:nvPr/>
          </p:nvSpPr>
          <p:spPr bwMode="auto">
            <a:xfrm>
              <a:off x="7245084" y="6591413"/>
              <a:ext cx="16905" cy="29747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286" name="Freeform 369"/>
            <p:cNvSpPr>
              <a:spLocks/>
            </p:cNvSpPr>
            <p:nvPr/>
          </p:nvSpPr>
          <p:spPr bwMode="auto">
            <a:xfrm>
              <a:off x="7344236" y="6542856"/>
              <a:ext cx="23406" cy="35433"/>
            </a:xfrm>
            <a:custGeom>
              <a:avLst/>
              <a:gdLst>
                <a:gd name="T0" fmla="*/ 21 w 217"/>
                <a:gd name="T1" fmla="*/ 163 h 373"/>
                <a:gd name="T2" fmla="*/ 3 w 217"/>
                <a:gd name="T3" fmla="*/ 163 h 373"/>
                <a:gd name="T4" fmla="*/ 3 w 217"/>
                <a:gd name="T5" fmla="*/ 260 h 373"/>
                <a:gd name="T6" fmla="*/ 21 w 217"/>
                <a:gd name="T7" fmla="*/ 260 h 373"/>
                <a:gd name="T8" fmla="*/ 24 w 217"/>
                <a:gd name="T9" fmla="*/ 281 h 373"/>
                <a:gd name="T10" fmla="*/ 0 w 217"/>
                <a:gd name="T11" fmla="*/ 281 h 373"/>
                <a:gd name="T12" fmla="*/ 0 w 217"/>
                <a:gd name="T13" fmla="*/ 0 h 373"/>
                <a:gd name="T14" fmla="*/ 24 w 217"/>
                <a:gd name="T15" fmla="*/ 0 h 373"/>
                <a:gd name="T16" fmla="*/ 21 w 217"/>
                <a:gd name="T17" fmla="*/ 22 h 373"/>
                <a:gd name="T18" fmla="*/ 3 w 217"/>
                <a:gd name="T19" fmla="*/ 22 h 373"/>
                <a:gd name="T20" fmla="*/ 3 w 217"/>
                <a:gd name="T21" fmla="*/ 129 h 373"/>
                <a:gd name="T22" fmla="*/ 21 w 217"/>
                <a:gd name="T23" fmla="*/ 129 h 373"/>
                <a:gd name="T24" fmla="*/ 21 w 217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287" name="Freeform 370"/>
            <p:cNvSpPr>
              <a:spLocks/>
            </p:cNvSpPr>
            <p:nvPr/>
          </p:nvSpPr>
          <p:spPr bwMode="auto">
            <a:xfrm>
              <a:off x="7364391" y="6542856"/>
              <a:ext cx="3251" cy="35433"/>
            </a:xfrm>
            <a:custGeom>
              <a:avLst/>
              <a:gdLst>
                <a:gd name="T0" fmla="*/ 0 w 29"/>
                <a:gd name="T1" fmla="*/ 22 h 373"/>
                <a:gd name="T2" fmla="*/ 0 w 29"/>
                <a:gd name="T3" fmla="*/ 260 h 373"/>
                <a:gd name="T4" fmla="*/ 3 w 29"/>
                <a:gd name="T5" fmla="*/ 281 h 373"/>
                <a:gd name="T6" fmla="*/ 3 w 29"/>
                <a:gd name="T7" fmla="*/ 0 h 373"/>
                <a:gd name="T8" fmla="*/ 0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288" name="Freeform 371"/>
            <p:cNvSpPr>
              <a:spLocks/>
            </p:cNvSpPr>
            <p:nvPr/>
          </p:nvSpPr>
          <p:spPr bwMode="auto">
            <a:xfrm>
              <a:off x="7378045" y="6542856"/>
              <a:ext cx="23406" cy="35433"/>
            </a:xfrm>
            <a:custGeom>
              <a:avLst/>
              <a:gdLst>
                <a:gd name="T0" fmla="*/ 21 w 216"/>
                <a:gd name="T1" fmla="*/ 163 h 373"/>
                <a:gd name="T2" fmla="*/ 3 w 216"/>
                <a:gd name="T3" fmla="*/ 163 h 373"/>
                <a:gd name="T4" fmla="*/ 3 w 216"/>
                <a:gd name="T5" fmla="*/ 260 h 373"/>
                <a:gd name="T6" fmla="*/ 21 w 216"/>
                <a:gd name="T7" fmla="*/ 260 h 373"/>
                <a:gd name="T8" fmla="*/ 24 w 216"/>
                <a:gd name="T9" fmla="*/ 281 h 373"/>
                <a:gd name="T10" fmla="*/ 0 w 216"/>
                <a:gd name="T11" fmla="*/ 281 h 373"/>
                <a:gd name="T12" fmla="*/ 0 w 216"/>
                <a:gd name="T13" fmla="*/ 0 h 373"/>
                <a:gd name="T14" fmla="*/ 24 w 216"/>
                <a:gd name="T15" fmla="*/ 0 h 373"/>
                <a:gd name="T16" fmla="*/ 21 w 216"/>
                <a:gd name="T17" fmla="*/ 22 h 373"/>
                <a:gd name="T18" fmla="*/ 3 w 216"/>
                <a:gd name="T19" fmla="*/ 22 h 373"/>
                <a:gd name="T20" fmla="*/ 3 w 216"/>
                <a:gd name="T21" fmla="*/ 129 h 373"/>
                <a:gd name="T22" fmla="*/ 21 w 216"/>
                <a:gd name="T23" fmla="*/ 129 h 373"/>
                <a:gd name="T24" fmla="*/ 21 w 216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289" name="Freeform 372"/>
            <p:cNvSpPr>
              <a:spLocks/>
            </p:cNvSpPr>
            <p:nvPr/>
          </p:nvSpPr>
          <p:spPr bwMode="auto">
            <a:xfrm>
              <a:off x="7398201" y="6542856"/>
              <a:ext cx="3251" cy="35433"/>
            </a:xfrm>
            <a:custGeom>
              <a:avLst/>
              <a:gdLst>
                <a:gd name="T0" fmla="*/ 0 w 29"/>
                <a:gd name="T1" fmla="*/ 22 h 373"/>
                <a:gd name="T2" fmla="*/ 0 w 29"/>
                <a:gd name="T3" fmla="*/ 260 h 373"/>
                <a:gd name="T4" fmla="*/ 3 w 29"/>
                <a:gd name="T5" fmla="*/ 281 h 373"/>
                <a:gd name="T6" fmla="*/ 3 w 29"/>
                <a:gd name="T7" fmla="*/ 0 h 373"/>
                <a:gd name="T8" fmla="*/ 0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290" name="Freeform 373"/>
            <p:cNvSpPr>
              <a:spLocks/>
            </p:cNvSpPr>
            <p:nvPr/>
          </p:nvSpPr>
          <p:spPr bwMode="auto">
            <a:xfrm>
              <a:off x="7412504" y="6542856"/>
              <a:ext cx="23406" cy="35433"/>
            </a:xfrm>
            <a:custGeom>
              <a:avLst/>
              <a:gdLst>
                <a:gd name="T0" fmla="*/ 21 w 217"/>
                <a:gd name="T1" fmla="*/ 163 h 373"/>
                <a:gd name="T2" fmla="*/ 3 w 217"/>
                <a:gd name="T3" fmla="*/ 163 h 373"/>
                <a:gd name="T4" fmla="*/ 3 w 217"/>
                <a:gd name="T5" fmla="*/ 260 h 373"/>
                <a:gd name="T6" fmla="*/ 21 w 217"/>
                <a:gd name="T7" fmla="*/ 260 h 373"/>
                <a:gd name="T8" fmla="*/ 24 w 217"/>
                <a:gd name="T9" fmla="*/ 281 h 373"/>
                <a:gd name="T10" fmla="*/ 0 w 217"/>
                <a:gd name="T11" fmla="*/ 281 h 373"/>
                <a:gd name="T12" fmla="*/ 0 w 217"/>
                <a:gd name="T13" fmla="*/ 0 h 373"/>
                <a:gd name="T14" fmla="*/ 24 w 217"/>
                <a:gd name="T15" fmla="*/ 0 h 373"/>
                <a:gd name="T16" fmla="*/ 21 w 217"/>
                <a:gd name="T17" fmla="*/ 22 h 373"/>
                <a:gd name="T18" fmla="*/ 3 w 217"/>
                <a:gd name="T19" fmla="*/ 22 h 373"/>
                <a:gd name="T20" fmla="*/ 3 w 217"/>
                <a:gd name="T21" fmla="*/ 129 h 373"/>
                <a:gd name="T22" fmla="*/ 21 w 217"/>
                <a:gd name="T23" fmla="*/ 129 h 373"/>
                <a:gd name="T24" fmla="*/ 21 w 217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291" name="Freeform 374"/>
            <p:cNvSpPr>
              <a:spLocks/>
            </p:cNvSpPr>
            <p:nvPr/>
          </p:nvSpPr>
          <p:spPr bwMode="auto">
            <a:xfrm>
              <a:off x="7432660" y="6542856"/>
              <a:ext cx="3251" cy="35433"/>
            </a:xfrm>
            <a:custGeom>
              <a:avLst/>
              <a:gdLst>
                <a:gd name="T0" fmla="*/ 0 w 29"/>
                <a:gd name="T1" fmla="*/ 22 h 373"/>
                <a:gd name="T2" fmla="*/ 0 w 29"/>
                <a:gd name="T3" fmla="*/ 260 h 373"/>
                <a:gd name="T4" fmla="*/ 3 w 29"/>
                <a:gd name="T5" fmla="*/ 281 h 373"/>
                <a:gd name="T6" fmla="*/ 3 w 29"/>
                <a:gd name="T7" fmla="*/ 0 h 373"/>
                <a:gd name="T8" fmla="*/ 0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292" name="Freeform 375"/>
            <p:cNvSpPr>
              <a:spLocks/>
            </p:cNvSpPr>
            <p:nvPr/>
          </p:nvSpPr>
          <p:spPr bwMode="auto">
            <a:xfrm>
              <a:off x="7378045" y="6588570"/>
              <a:ext cx="23406" cy="35433"/>
            </a:xfrm>
            <a:custGeom>
              <a:avLst/>
              <a:gdLst>
                <a:gd name="T0" fmla="*/ 21 w 216"/>
                <a:gd name="T1" fmla="*/ 165 h 372"/>
                <a:gd name="T2" fmla="*/ 3 w 216"/>
                <a:gd name="T3" fmla="*/ 165 h 372"/>
                <a:gd name="T4" fmla="*/ 3 w 216"/>
                <a:gd name="T5" fmla="*/ 260 h 372"/>
                <a:gd name="T6" fmla="*/ 21 w 216"/>
                <a:gd name="T7" fmla="*/ 260 h 372"/>
                <a:gd name="T8" fmla="*/ 24 w 216"/>
                <a:gd name="T9" fmla="*/ 282 h 372"/>
                <a:gd name="T10" fmla="*/ 0 w 216"/>
                <a:gd name="T11" fmla="*/ 282 h 372"/>
                <a:gd name="T12" fmla="*/ 0 w 216"/>
                <a:gd name="T13" fmla="*/ 0 h 372"/>
                <a:gd name="T14" fmla="*/ 24 w 216"/>
                <a:gd name="T15" fmla="*/ 0 h 372"/>
                <a:gd name="T16" fmla="*/ 21 w 216"/>
                <a:gd name="T17" fmla="*/ 21 h 372"/>
                <a:gd name="T18" fmla="*/ 3 w 216"/>
                <a:gd name="T19" fmla="*/ 21 h 372"/>
                <a:gd name="T20" fmla="*/ 3 w 216"/>
                <a:gd name="T21" fmla="*/ 130 h 372"/>
                <a:gd name="T22" fmla="*/ 21 w 216"/>
                <a:gd name="T23" fmla="*/ 130 h 372"/>
                <a:gd name="T24" fmla="*/ 21 w 216"/>
                <a:gd name="T25" fmla="*/ 165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293" name="Freeform 376"/>
            <p:cNvSpPr>
              <a:spLocks/>
            </p:cNvSpPr>
            <p:nvPr/>
          </p:nvSpPr>
          <p:spPr bwMode="auto">
            <a:xfrm>
              <a:off x="7398201" y="6588570"/>
              <a:ext cx="3251" cy="35433"/>
            </a:xfrm>
            <a:custGeom>
              <a:avLst/>
              <a:gdLst>
                <a:gd name="T0" fmla="*/ 0 w 29"/>
                <a:gd name="T1" fmla="*/ 21 h 372"/>
                <a:gd name="T2" fmla="*/ 0 w 29"/>
                <a:gd name="T3" fmla="*/ 260 h 372"/>
                <a:gd name="T4" fmla="*/ 3 w 29"/>
                <a:gd name="T5" fmla="*/ 282 h 372"/>
                <a:gd name="T6" fmla="*/ 3 w 29"/>
                <a:gd name="T7" fmla="*/ 0 h 372"/>
                <a:gd name="T8" fmla="*/ 0 w 29"/>
                <a:gd name="T9" fmla="*/ 21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294" name="Freeform 377"/>
            <p:cNvSpPr>
              <a:spLocks/>
            </p:cNvSpPr>
            <p:nvPr/>
          </p:nvSpPr>
          <p:spPr bwMode="auto">
            <a:xfrm>
              <a:off x="7412504" y="6588570"/>
              <a:ext cx="23406" cy="35433"/>
            </a:xfrm>
            <a:custGeom>
              <a:avLst/>
              <a:gdLst>
                <a:gd name="T0" fmla="*/ 21 w 217"/>
                <a:gd name="T1" fmla="*/ 165 h 372"/>
                <a:gd name="T2" fmla="*/ 3 w 217"/>
                <a:gd name="T3" fmla="*/ 165 h 372"/>
                <a:gd name="T4" fmla="*/ 3 w 217"/>
                <a:gd name="T5" fmla="*/ 260 h 372"/>
                <a:gd name="T6" fmla="*/ 21 w 217"/>
                <a:gd name="T7" fmla="*/ 260 h 372"/>
                <a:gd name="T8" fmla="*/ 24 w 217"/>
                <a:gd name="T9" fmla="*/ 282 h 372"/>
                <a:gd name="T10" fmla="*/ 0 w 217"/>
                <a:gd name="T11" fmla="*/ 282 h 372"/>
                <a:gd name="T12" fmla="*/ 0 w 217"/>
                <a:gd name="T13" fmla="*/ 0 h 372"/>
                <a:gd name="T14" fmla="*/ 24 w 217"/>
                <a:gd name="T15" fmla="*/ 0 h 372"/>
                <a:gd name="T16" fmla="*/ 21 w 217"/>
                <a:gd name="T17" fmla="*/ 21 h 372"/>
                <a:gd name="T18" fmla="*/ 3 w 217"/>
                <a:gd name="T19" fmla="*/ 21 h 372"/>
                <a:gd name="T20" fmla="*/ 3 w 217"/>
                <a:gd name="T21" fmla="*/ 130 h 372"/>
                <a:gd name="T22" fmla="*/ 21 w 217"/>
                <a:gd name="T23" fmla="*/ 130 h 372"/>
                <a:gd name="T24" fmla="*/ 21 w 217"/>
                <a:gd name="T25" fmla="*/ 165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295" name="Freeform 378"/>
            <p:cNvSpPr>
              <a:spLocks/>
            </p:cNvSpPr>
            <p:nvPr/>
          </p:nvSpPr>
          <p:spPr bwMode="auto">
            <a:xfrm>
              <a:off x="7432660" y="6588570"/>
              <a:ext cx="3251" cy="35433"/>
            </a:xfrm>
            <a:custGeom>
              <a:avLst/>
              <a:gdLst>
                <a:gd name="T0" fmla="*/ 0 w 29"/>
                <a:gd name="T1" fmla="*/ 21 h 372"/>
                <a:gd name="T2" fmla="*/ 0 w 29"/>
                <a:gd name="T3" fmla="*/ 260 h 372"/>
                <a:gd name="T4" fmla="*/ 3 w 29"/>
                <a:gd name="T5" fmla="*/ 282 h 372"/>
                <a:gd name="T6" fmla="*/ 3 w 29"/>
                <a:gd name="T7" fmla="*/ 0 h 372"/>
                <a:gd name="T8" fmla="*/ 0 w 29"/>
                <a:gd name="T9" fmla="*/ 21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296" name="Freeform 379"/>
            <p:cNvSpPr>
              <a:spLocks/>
            </p:cNvSpPr>
            <p:nvPr/>
          </p:nvSpPr>
          <p:spPr bwMode="auto">
            <a:xfrm>
              <a:off x="7309777" y="6542856"/>
              <a:ext cx="23406" cy="35433"/>
            </a:xfrm>
            <a:custGeom>
              <a:avLst/>
              <a:gdLst>
                <a:gd name="T0" fmla="*/ 3 w 215"/>
                <a:gd name="T1" fmla="*/ 163 h 373"/>
                <a:gd name="T2" fmla="*/ 21 w 215"/>
                <a:gd name="T3" fmla="*/ 163 h 373"/>
                <a:gd name="T4" fmla="*/ 21 w 215"/>
                <a:gd name="T5" fmla="*/ 260 h 373"/>
                <a:gd name="T6" fmla="*/ 3 w 215"/>
                <a:gd name="T7" fmla="*/ 260 h 373"/>
                <a:gd name="T8" fmla="*/ 0 w 215"/>
                <a:gd name="T9" fmla="*/ 281 h 373"/>
                <a:gd name="T10" fmla="*/ 24 w 215"/>
                <a:gd name="T11" fmla="*/ 281 h 373"/>
                <a:gd name="T12" fmla="*/ 24 w 215"/>
                <a:gd name="T13" fmla="*/ 0 h 373"/>
                <a:gd name="T14" fmla="*/ 0 w 215"/>
                <a:gd name="T15" fmla="*/ 0 h 373"/>
                <a:gd name="T16" fmla="*/ 3 w 215"/>
                <a:gd name="T17" fmla="*/ 22 h 373"/>
                <a:gd name="T18" fmla="*/ 21 w 215"/>
                <a:gd name="T19" fmla="*/ 22 h 373"/>
                <a:gd name="T20" fmla="*/ 21 w 215"/>
                <a:gd name="T21" fmla="*/ 129 h 373"/>
                <a:gd name="T22" fmla="*/ 3 w 215"/>
                <a:gd name="T23" fmla="*/ 129 h 373"/>
                <a:gd name="T24" fmla="*/ 3 w 215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297" name="Freeform 380"/>
            <p:cNvSpPr>
              <a:spLocks/>
            </p:cNvSpPr>
            <p:nvPr/>
          </p:nvSpPr>
          <p:spPr bwMode="auto">
            <a:xfrm>
              <a:off x="7309777" y="6542856"/>
              <a:ext cx="3251" cy="35433"/>
            </a:xfrm>
            <a:custGeom>
              <a:avLst/>
              <a:gdLst>
                <a:gd name="T0" fmla="*/ 3 w 29"/>
                <a:gd name="T1" fmla="*/ 22 h 373"/>
                <a:gd name="T2" fmla="*/ 3 w 29"/>
                <a:gd name="T3" fmla="*/ 260 h 373"/>
                <a:gd name="T4" fmla="*/ 0 w 29"/>
                <a:gd name="T5" fmla="*/ 281 h 373"/>
                <a:gd name="T6" fmla="*/ 0 w 29"/>
                <a:gd name="T7" fmla="*/ 0 h 373"/>
                <a:gd name="T8" fmla="*/ 3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298" name="Freeform 381"/>
            <p:cNvSpPr>
              <a:spLocks/>
            </p:cNvSpPr>
            <p:nvPr/>
          </p:nvSpPr>
          <p:spPr bwMode="auto">
            <a:xfrm>
              <a:off x="7275642" y="6542856"/>
              <a:ext cx="23081" cy="35433"/>
            </a:xfrm>
            <a:custGeom>
              <a:avLst/>
              <a:gdLst>
                <a:gd name="T0" fmla="*/ 3 w 216"/>
                <a:gd name="T1" fmla="*/ 163 h 373"/>
                <a:gd name="T2" fmla="*/ 20 w 216"/>
                <a:gd name="T3" fmla="*/ 163 h 373"/>
                <a:gd name="T4" fmla="*/ 20 w 216"/>
                <a:gd name="T5" fmla="*/ 260 h 373"/>
                <a:gd name="T6" fmla="*/ 3 w 216"/>
                <a:gd name="T7" fmla="*/ 260 h 373"/>
                <a:gd name="T8" fmla="*/ 0 w 216"/>
                <a:gd name="T9" fmla="*/ 281 h 373"/>
                <a:gd name="T10" fmla="*/ 23 w 216"/>
                <a:gd name="T11" fmla="*/ 281 h 373"/>
                <a:gd name="T12" fmla="*/ 23 w 216"/>
                <a:gd name="T13" fmla="*/ 0 h 373"/>
                <a:gd name="T14" fmla="*/ 0 w 216"/>
                <a:gd name="T15" fmla="*/ 0 h 373"/>
                <a:gd name="T16" fmla="*/ 3 w 216"/>
                <a:gd name="T17" fmla="*/ 22 h 373"/>
                <a:gd name="T18" fmla="*/ 20 w 216"/>
                <a:gd name="T19" fmla="*/ 22 h 373"/>
                <a:gd name="T20" fmla="*/ 20 w 216"/>
                <a:gd name="T21" fmla="*/ 129 h 373"/>
                <a:gd name="T22" fmla="*/ 3 w 216"/>
                <a:gd name="T23" fmla="*/ 129 h 373"/>
                <a:gd name="T24" fmla="*/ 3 w 216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299" name="Freeform 382"/>
            <p:cNvSpPr>
              <a:spLocks/>
            </p:cNvSpPr>
            <p:nvPr/>
          </p:nvSpPr>
          <p:spPr bwMode="auto">
            <a:xfrm>
              <a:off x="7275642" y="6542856"/>
              <a:ext cx="2926" cy="35433"/>
            </a:xfrm>
            <a:custGeom>
              <a:avLst/>
              <a:gdLst>
                <a:gd name="T0" fmla="*/ 3 w 29"/>
                <a:gd name="T1" fmla="*/ 22 h 373"/>
                <a:gd name="T2" fmla="*/ 3 w 29"/>
                <a:gd name="T3" fmla="*/ 260 h 373"/>
                <a:gd name="T4" fmla="*/ 0 w 29"/>
                <a:gd name="T5" fmla="*/ 281 h 373"/>
                <a:gd name="T6" fmla="*/ 0 w 29"/>
                <a:gd name="T7" fmla="*/ 0 h 373"/>
                <a:gd name="T8" fmla="*/ 3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300" name="Freeform 383"/>
            <p:cNvSpPr>
              <a:spLocks/>
            </p:cNvSpPr>
            <p:nvPr/>
          </p:nvSpPr>
          <p:spPr bwMode="auto">
            <a:xfrm>
              <a:off x="7241833" y="6542856"/>
              <a:ext cx="23406" cy="35433"/>
            </a:xfrm>
            <a:custGeom>
              <a:avLst/>
              <a:gdLst>
                <a:gd name="T0" fmla="*/ 3 w 215"/>
                <a:gd name="T1" fmla="*/ 163 h 373"/>
                <a:gd name="T2" fmla="*/ 21 w 215"/>
                <a:gd name="T3" fmla="*/ 163 h 373"/>
                <a:gd name="T4" fmla="*/ 21 w 215"/>
                <a:gd name="T5" fmla="*/ 260 h 373"/>
                <a:gd name="T6" fmla="*/ 3 w 215"/>
                <a:gd name="T7" fmla="*/ 260 h 373"/>
                <a:gd name="T8" fmla="*/ 0 w 215"/>
                <a:gd name="T9" fmla="*/ 281 h 373"/>
                <a:gd name="T10" fmla="*/ 24 w 215"/>
                <a:gd name="T11" fmla="*/ 281 h 373"/>
                <a:gd name="T12" fmla="*/ 24 w 215"/>
                <a:gd name="T13" fmla="*/ 0 h 373"/>
                <a:gd name="T14" fmla="*/ 0 w 215"/>
                <a:gd name="T15" fmla="*/ 0 h 373"/>
                <a:gd name="T16" fmla="*/ 3 w 215"/>
                <a:gd name="T17" fmla="*/ 22 h 373"/>
                <a:gd name="T18" fmla="*/ 21 w 215"/>
                <a:gd name="T19" fmla="*/ 22 h 373"/>
                <a:gd name="T20" fmla="*/ 21 w 215"/>
                <a:gd name="T21" fmla="*/ 129 h 373"/>
                <a:gd name="T22" fmla="*/ 3 w 215"/>
                <a:gd name="T23" fmla="*/ 129 h 373"/>
                <a:gd name="T24" fmla="*/ 3 w 215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301" name="Freeform 384"/>
            <p:cNvSpPr>
              <a:spLocks/>
            </p:cNvSpPr>
            <p:nvPr/>
          </p:nvSpPr>
          <p:spPr bwMode="auto">
            <a:xfrm>
              <a:off x="7241833" y="6542856"/>
              <a:ext cx="3251" cy="35433"/>
            </a:xfrm>
            <a:custGeom>
              <a:avLst/>
              <a:gdLst>
                <a:gd name="T0" fmla="*/ 3 w 29"/>
                <a:gd name="T1" fmla="*/ 22 h 373"/>
                <a:gd name="T2" fmla="*/ 3 w 29"/>
                <a:gd name="T3" fmla="*/ 260 h 373"/>
                <a:gd name="T4" fmla="*/ 0 w 29"/>
                <a:gd name="T5" fmla="*/ 281 h 373"/>
                <a:gd name="T6" fmla="*/ 0 w 29"/>
                <a:gd name="T7" fmla="*/ 0 h 373"/>
                <a:gd name="T8" fmla="*/ 3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302" name="Freeform 386"/>
            <p:cNvSpPr>
              <a:spLocks/>
            </p:cNvSpPr>
            <p:nvPr/>
          </p:nvSpPr>
          <p:spPr bwMode="auto">
            <a:xfrm>
              <a:off x="7275642" y="6588570"/>
              <a:ext cx="2926" cy="35433"/>
            </a:xfrm>
            <a:custGeom>
              <a:avLst/>
              <a:gdLst>
                <a:gd name="T0" fmla="*/ 3 w 29"/>
                <a:gd name="T1" fmla="*/ 21 h 372"/>
                <a:gd name="T2" fmla="*/ 3 w 29"/>
                <a:gd name="T3" fmla="*/ 260 h 372"/>
                <a:gd name="T4" fmla="*/ 0 w 29"/>
                <a:gd name="T5" fmla="*/ 282 h 372"/>
                <a:gd name="T6" fmla="*/ 0 w 29"/>
                <a:gd name="T7" fmla="*/ 0 h 372"/>
                <a:gd name="T8" fmla="*/ 3 w 29"/>
                <a:gd name="T9" fmla="*/ 21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303" name="Freeform 387"/>
            <p:cNvSpPr>
              <a:spLocks/>
            </p:cNvSpPr>
            <p:nvPr/>
          </p:nvSpPr>
          <p:spPr bwMode="auto">
            <a:xfrm>
              <a:off x="7241833" y="6588570"/>
              <a:ext cx="23406" cy="35433"/>
            </a:xfrm>
            <a:custGeom>
              <a:avLst/>
              <a:gdLst>
                <a:gd name="T0" fmla="*/ 3 w 215"/>
                <a:gd name="T1" fmla="*/ 165 h 372"/>
                <a:gd name="T2" fmla="*/ 21 w 215"/>
                <a:gd name="T3" fmla="*/ 165 h 372"/>
                <a:gd name="T4" fmla="*/ 21 w 215"/>
                <a:gd name="T5" fmla="*/ 260 h 372"/>
                <a:gd name="T6" fmla="*/ 3 w 215"/>
                <a:gd name="T7" fmla="*/ 260 h 372"/>
                <a:gd name="T8" fmla="*/ 0 w 215"/>
                <a:gd name="T9" fmla="*/ 282 h 372"/>
                <a:gd name="T10" fmla="*/ 24 w 215"/>
                <a:gd name="T11" fmla="*/ 282 h 372"/>
                <a:gd name="T12" fmla="*/ 24 w 215"/>
                <a:gd name="T13" fmla="*/ 0 h 372"/>
                <a:gd name="T14" fmla="*/ 0 w 215"/>
                <a:gd name="T15" fmla="*/ 0 h 372"/>
                <a:gd name="T16" fmla="*/ 3 w 215"/>
                <a:gd name="T17" fmla="*/ 21 h 372"/>
                <a:gd name="T18" fmla="*/ 21 w 215"/>
                <a:gd name="T19" fmla="*/ 21 h 372"/>
                <a:gd name="T20" fmla="*/ 21 w 215"/>
                <a:gd name="T21" fmla="*/ 130 h 372"/>
                <a:gd name="T22" fmla="*/ 3 w 215"/>
                <a:gd name="T23" fmla="*/ 130 h 372"/>
                <a:gd name="T24" fmla="*/ 3 w 215"/>
                <a:gd name="T25" fmla="*/ 165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304" name="Freeform 388"/>
            <p:cNvSpPr>
              <a:spLocks/>
            </p:cNvSpPr>
            <p:nvPr/>
          </p:nvSpPr>
          <p:spPr bwMode="auto">
            <a:xfrm>
              <a:off x="7241833" y="6588570"/>
              <a:ext cx="3251" cy="35433"/>
            </a:xfrm>
            <a:custGeom>
              <a:avLst/>
              <a:gdLst>
                <a:gd name="T0" fmla="*/ 3 w 29"/>
                <a:gd name="T1" fmla="*/ 21 h 372"/>
                <a:gd name="T2" fmla="*/ 3 w 29"/>
                <a:gd name="T3" fmla="*/ 260 h 372"/>
                <a:gd name="T4" fmla="*/ 0 w 29"/>
                <a:gd name="T5" fmla="*/ 282 h 372"/>
                <a:gd name="T6" fmla="*/ 0 w 29"/>
                <a:gd name="T7" fmla="*/ 0 h 372"/>
                <a:gd name="T8" fmla="*/ 3 w 29"/>
                <a:gd name="T9" fmla="*/ 21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305" name="Rectangle 389"/>
            <p:cNvSpPr>
              <a:spLocks noChangeArrowheads="1"/>
            </p:cNvSpPr>
            <p:nvPr/>
          </p:nvSpPr>
          <p:spPr bwMode="auto">
            <a:xfrm>
              <a:off x="7344236" y="6562213"/>
              <a:ext cx="23406" cy="1203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306" name="Rectangle 390"/>
            <p:cNvSpPr>
              <a:spLocks noChangeArrowheads="1"/>
            </p:cNvSpPr>
            <p:nvPr/>
          </p:nvSpPr>
          <p:spPr bwMode="auto">
            <a:xfrm>
              <a:off x="7378045" y="6562213"/>
              <a:ext cx="23406" cy="1203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307" name="Rectangle 391"/>
            <p:cNvSpPr>
              <a:spLocks noChangeArrowheads="1"/>
            </p:cNvSpPr>
            <p:nvPr/>
          </p:nvSpPr>
          <p:spPr bwMode="auto">
            <a:xfrm>
              <a:off x="7412504" y="6562213"/>
              <a:ext cx="23406" cy="1203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308" name="Rectangle 392"/>
            <p:cNvSpPr>
              <a:spLocks noChangeArrowheads="1"/>
            </p:cNvSpPr>
            <p:nvPr/>
          </p:nvSpPr>
          <p:spPr bwMode="auto">
            <a:xfrm>
              <a:off x="7309777" y="6562213"/>
              <a:ext cx="23406" cy="1203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309" name="Rectangle 393"/>
            <p:cNvSpPr>
              <a:spLocks noChangeArrowheads="1"/>
            </p:cNvSpPr>
            <p:nvPr/>
          </p:nvSpPr>
          <p:spPr bwMode="auto">
            <a:xfrm>
              <a:off x="7275642" y="6562213"/>
              <a:ext cx="23081" cy="1203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310" name="Rectangle 394"/>
            <p:cNvSpPr>
              <a:spLocks noChangeArrowheads="1"/>
            </p:cNvSpPr>
            <p:nvPr/>
          </p:nvSpPr>
          <p:spPr bwMode="auto">
            <a:xfrm>
              <a:off x="7241833" y="6562213"/>
              <a:ext cx="23406" cy="1203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311" name="Freeform 395"/>
            <p:cNvSpPr>
              <a:spLocks/>
            </p:cNvSpPr>
            <p:nvPr/>
          </p:nvSpPr>
          <p:spPr bwMode="auto">
            <a:xfrm>
              <a:off x="7302625" y="6544496"/>
              <a:ext cx="3901" cy="4046"/>
            </a:xfrm>
            <a:custGeom>
              <a:avLst/>
              <a:gdLst>
                <a:gd name="T0" fmla="*/ 2 w 37"/>
                <a:gd name="T1" fmla="*/ 36 h 38"/>
                <a:gd name="T2" fmla="*/ 3 w 37"/>
                <a:gd name="T3" fmla="*/ 34 h 38"/>
                <a:gd name="T4" fmla="*/ 3 w 37"/>
                <a:gd name="T5" fmla="*/ 30 h 38"/>
                <a:gd name="T6" fmla="*/ 4 w 37"/>
                <a:gd name="T7" fmla="*/ 23 h 38"/>
                <a:gd name="T8" fmla="*/ 4 w 37"/>
                <a:gd name="T9" fmla="*/ 19 h 38"/>
                <a:gd name="T10" fmla="*/ 4 w 37"/>
                <a:gd name="T11" fmla="*/ 12 h 38"/>
                <a:gd name="T12" fmla="*/ 3 w 37"/>
                <a:gd name="T13" fmla="*/ 5 h 38"/>
                <a:gd name="T14" fmla="*/ 3 w 37"/>
                <a:gd name="T15" fmla="*/ 1 h 38"/>
                <a:gd name="T16" fmla="*/ 2 w 37"/>
                <a:gd name="T17" fmla="*/ 0 h 38"/>
                <a:gd name="T18" fmla="*/ 1 w 37"/>
                <a:gd name="T19" fmla="*/ 1 h 38"/>
                <a:gd name="T20" fmla="*/ 1 w 37"/>
                <a:gd name="T21" fmla="*/ 5 h 38"/>
                <a:gd name="T22" fmla="*/ 0 w 37"/>
                <a:gd name="T23" fmla="*/ 12 h 38"/>
                <a:gd name="T24" fmla="*/ 0 w 37"/>
                <a:gd name="T25" fmla="*/ 19 h 38"/>
                <a:gd name="T26" fmla="*/ 0 w 37"/>
                <a:gd name="T27" fmla="*/ 23 h 38"/>
                <a:gd name="T28" fmla="*/ 1 w 37"/>
                <a:gd name="T29" fmla="*/ 30 h 38"/>
                <a:gd name="T30" fmla="*/ 1 w 37"/>
                <a:gd name="T31" fmla="*/ 34 h 38"/>
                <a:gd name="T32" fmla="*/ 2 w 37"/>
                <a:gd name="T33" fmla="*/ 36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312" name="Прямоугольник 15"/>
            <p:cNvSpPr>
              <a:spLocks noChangeArrowheads="1"/>
            </p:cNvSpPr>
            <p:nvPr/>
          </p:nvSpPr>
          <p:spPr bwMode="auto">
            <a:xfrm>
              <a:off x="7251293" y="6746094"/>
              <a:ext cx="157305" cy="80129"/>
            </a:xfrm>
            <a:prstGeom prst="rect">
              <a:avLst/>
            </a:prstGeom>
            <a:noFill/>
            <a:ln w="19050" algn="ctr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pPr defTabSz="1277407"/>
              <a:endParaRPr lang="ru-RU" sz="8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313" name="Равнобедренный треугольник 16"/>
            <p:cNvSpPr>
              <a:spLocks noChangeArrowheads="1"/>
            </p:cNvSpPr>
            <p:nvPr/>
          </p:nvSpPr>
          <p:spPr bwMode="auto">
            <a:xfrm>
              <a:off x="7251293" y="6685998"/>
              <a:ext cx="157305" cy="60096"/>
            </a:xfrm>
            <a:prstGeom prst="triangle">
              <a:avLst>
                <a:gd name="adj" fmla="val 50000"/>
              </a:avLst>
            </a:prstGeom>
            <a:noFill/>
            <a:ln w="19050" algn="ctr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pPr defTabSz="1277407"/>
              <a:endParaRPr lang="ru-RU" sz="800" dirty="0">
                <a:latin typeface="Times New Roman" pitchFamily="18" charset="0"/>
                <a:cs typeface="Times New Roman" pitchFamily="18" charset="0"/>
              </a:endParaRPr>
            </a:p>
          </p:txBody>
        </p:sp>
        <p:grpSp>
          <p:nvGrpSpPr>
            <p:cNvPr id="314" name="Группа 21"/>
            <p:cNvGrpSpPr>
              <a:grpSpLocks/>
            </p:cNvGrpSpPr>
            <p:nvPr/>
          </p:nvGrpSpPr>
          <p:grpSpPr bwMode="auto">
            <a:xfrm>
              <a:off x="7312293" y="6700243"/>
              <a:ext cx="34957" cy="40064"/>
              <a:chOff x="11544336" y="8944798"/>
              <a:chExt cx="142876" cy="142876"/>
            </a:xfrm>
          </p:grpSpPr>
          <p:cxnSp>
            <p:nvCxnSpPr>
              <p:cNvPr id="318" name="Прямая соединительная линия 18"/>
              <p:cNvCxnSpPr>
                <a:cxnSpLocks noChangeShapeType="1"/>
              </p:cNvCxnSpPr>
              <p:nvPr/>
            </p:nvCxnSpPr>
            <p:spPr bwMode="auto">
              <a:xfrm rot="5400000">
                <a:off x="11544336" y="9015442"/>
                <a:ext cx="142876" cy="1588"/>
              </a:xfrm>
              <a:prstGeom prst="line">
                <a:avLst/>
              </a:prstGeom>
              <a:noFill/>
              <a:ln w="19050" algn="ctr">
                <a:solidFill>
                  <a:srgbClr val="FF0000"/>
                </a:solidFill>
                <a:round/>
                <a:headEnd/>
                <a:tailEnd/>
              </a:ln>
            </p:spPr>
          </p:cxnSp>
          <p:cxnSp>
            <p:nvCxnSpPr>
              <p:cNvPr id="319" name="Прямая соединительная линия 20"/>
              <p:cNvCxnSpPr>
                <a:cxnSpLocks noChangeShapeType="1"/>
              </p:cNvCxnSpPr>
              <p:nvPr/>
            </p:nvCxnSpPr>
            <p:spPr bwMode="auto">
              <a:xfrm>
                <a:off x="11544336" y="9015442"/>
                <a:ext cx="142876" cy="1588"/>
              </a:xfrm>
              <a:prstGeom prst="line">
                <a:avLst/>
              </a:prstGeom>
              <a:noFill/>
              <a:ln w="19050" algn="ctr">
                <a:solidFill>
                  <a:srgbClr val="FF0000"/>
                </a:solidFill>
                <a:round/>
                <a:headEnd/>
                <a:tailEnd/>
              </a:ln>
            </p:spPr>
          </p:cxnSp>
        </p:grpSp>
        <p:sp>
          <p:nvSpPr>
            <p:cNvPr id="315" name="Text Box 97"/>
            <p:cNvSpPr txBox="1">
              <a:spLocks noChangeArrowheads="1"/>
            </p:cNvSpPr>
            <p:nvPr/>
          </p:nvSpPr>
          <p:spPr bwMode="auto">
            <a:xfrm>
              <a:off x="7356108" y="6454578"/>
              <a:ext cx="2288447" cy="2338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127992" tIns="63999" rIns="127992" bIns="63999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ru-RU" altLang="ru-RU" sz="680" b="0" dirty="0">
                  <a:solidFill>
                    <a:srgbClr val="000000"/>
                  </a:solidFill>
                  <a:cs typeface="Arial" panose="020B0604020202020204" pitchFamily="34" charset="0"/>
                </a:rPr>
                <a:t> - социально-значимый объект</a:t>
              </a:r>
            </a:p>
          </p:txBody>
        </p:sp>
        <p:sp>
          <p:nvSpPr>
            <p:cNvPr id="316" name="Text Box 97"/>
            <p:cNvSpPr txBox="1">
              <a:spLocks noChangeArrowheads="1"/>
            </p:cNvSpPr>
            <p:nvPr/>
          </p:nvSpPr>
          <p:spPr bwMode="auto">
            <a:xfrm>
              <a:off x="7331822" y="6286517"/>
              <a:ext cx="2288447" cy="2338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127992" tIns="63999" rIns="127992" bIns="63999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ru-RU" altLang="ru-RU" sz="680" b="0" dirty="0">
                  <a:solidFill>
                    <a:srgbClr val="000000"/>
                  </a:solidFill>
                  <a:cs typeface="Arial" panose="020B0604020202020204" pitchFamily="34" charset="0"/>
                </a:rPr>
                <a:t> - пожарно-спасательные формирования</a:t>
              </a:r>
            </a:p>
          </p:txBody>
        </p:sp>
        <p:sp>
          <p:nvSpPr>
            <p:cNvPr id="317" name="Text Box 97"/>
            <p:cNvSpPr txBox="1">
              <a:spLocks noChangeArrowheads="1"/>
            </p:cNvSpPr>
            <p:nvPr/>
          </p:nvSpPr>
          <p:spPr bwMode="auto">
            <a:xfrm>
              <a:off x="7313615" y="6607255"/>
              <a:ext cx="2288447" cy="26774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127992" tIns="63999" rIns="127992" bIns="63999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ru-RU" altLang="ru-RU" sz="900" b="0" dirty="0">
                  <a:solidFill>
                    <a:srgbClr val="000000"/>
                  </a:solidFill>
                  <a:cs typeface="Arial" panose="020B0604020202020204" pitchFamily="34" charset="0"/>
                </a:rPr>
                <a:t> - </a:t>
              </a:r>
              <a:r>
                <a:rPr lang="ru-RU" altLang="ru-RU" sz="680" b="0" dirty="0">
                  <a:solidFill>
                    <a:srgbClr val="000000"/>
                  </a:solidFill>
                  <a:cs typeface="Arial" panose="020B0604020202020204" pitchFamily="34" charset="0"/>
                </a:rPr>
                <a:t>больница</a:t>
              </a:r>
            </a:p>
          </p:txBody>
        </p:sp>
      </p:grpSp>
      <p:sp>
        <p:nvSpPr>
          <p:cNvPr id="114" name="TextBox 113"/>
          <p:cNvSpPr txBox="1"/>
          <p:nvPr/>
        </p:nvSpPr>
        <p:spPr>
          <a:xfrm>
            <a:off x="0" y="5987886"/>
            <a:ext cx="2000037" cy="900248"/>
          </a:xfrm>
          <a:prstGeom prst="rect">
            <a:avLst/>
          </a:prstGeom>
          <a:solidFill>
            <a:schemeClr val="bg1">
              <a:alpha val="85000"/>
            </a:schemeClr>
          </a:solidFill>
          <a:ln>
            <a:solidFill>
              <a:schemeClr val="tx1"/>
            </a:solidFill>
          </a:ln>
        </p:spPr>
        <p:txBody>
          <a:bodyPr wrap="square" lIns="68580" tIns="34291" rIns="68580" bIns="34291" rtlCol="0">
            <a:spAutoFit/>
          </a:bodyPr>
          <a:lstStyle/>
          <a:p>
            <a:r>
              <a:rPr lang="ru-RU" sz="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14:00 24.02.2021</a:t>
            </a:r>
            <a:endParaRPr lang="ru-RU" sz="8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ru-RU" sz="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исп. ЦУКС ГУ МЧС по Ленинградской области</a:t>
            </a:r>
          </a:p>
          <a:p>
            <a:r>
              <a:rPr lang="ru-RU" altLang="ru-RU" sz="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АРМ № 9 </a:t>
            </a:r>
            <a:r>
              <a:rPr lang="ru-RU" altLang="ru-RU" sz="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Михеева В.В.</a:t>
            </a:r>
            <a:endParaRPr lang="ru-RU" sz="8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ru-RU" sz="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тел. 3930-1251</a:t>
            </a:r>
          </a:p>
          <a:p>
            <a:r>
              <a:rPr lang="ru-RU" sz="7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использовались: АИУС </a:t>
            </a:r>
            <a:r>
              <a:rPr 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РСЧС, </a:t>
            </a:r>
            <a:r>
              <a:rPr lang="en-US" sz="7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Gismeteo</a:t>
            </a:r>
            <a:r>
              <a:rPr lang="ru-RU" sz="7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,</a:t>
            </a:r>
            <a:r>
              <a:rPr lang="en-US" sz="7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Google </a:t>
            </a:r>
            <a:r>
              <a:rPr lang="en-US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Earth</a:t>
            </a:r>
            <a:endParaRPr lang="ru-RU" sz="7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115" name="Рисунок 114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493" y="917527"/>
            <a:ext cx="2772174" cy="1672251"/>
          </a:xfrm>
          <a:prstGeom prst="rect">
            <a:avLst/>
          </a:prstGeom>
          <a:ln>
            <a:solidFill>
              <a:schemeClr val="tx1"/>
            </a:solidFill>
          </a:ln>
        </p:spPr>
      </p:pic>
      <p:pic>
        <p:nvPicPr>
          <p:cNvPr id="5" name="Рисунок 4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6309241" y="2802700"/>
            <a:ext cx="2814047" cy="2814047"/>
          </a:xfrm>
          <a:prstGeom prst="rect">
            <a:avLst/>
          </a:prstGeom>
          <a:ln>
            <a:solidFill>
              <a:schemeClr val="tx1"/>
            </a:solidFill>
          </a:ln>
        </p:spPr>
      </p:pic>
    </p:spTree>
    <p:extLst>
      <p:ext uri="{BB962C8B-B14F-4D97-AF65-F5344CB8AC3E}">
        <p14:creationId xmlns:p14="http://schemas.microsoft.com/office/powerpoint/2010/main" val="397245692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31252" fill="hold"/>
                                        <p:tgtEl>
                                          <p:spTgt spid="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video>
              <p:cMediaNode vol="80000">
                <p:cTn id="7" fill="hold" display="0">
                  <p:stCondLst>
                    <p:cond delay="indefinite"/>
                  </p:stCondLst>
                </p:cTn>
                <p:tgtEl>
                  <p:spTgt spid="4"/>
                </p:tgtEl>
              </p:cMediaNode>
            </p:video>
            <p:seq concurrent="1" nextAc="seek">
              <p:cTn id="8" restart="whenNotActive" fill="hold" evtFilter="cancelBubble" nodeType="interactiveSeq">
                <p:stCondLst>
                  <p:cond evt="onClick" delay="0">
                    <p:tgtEl>
                      <p:spTgt spid="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" fill="hold">
                      <p:stCondLst>
                        <p:cond delay="0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12" dur="1" fill="hold"/>
                                        <p:tgtEl>
                                          <p:spTgt spid="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"/>
                  </p:tgtEl>
                </p:cond>
              </p:nextCondLst>
            </p:seq>
          </p:childTnLst>
        </p:cTn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4" name="Picture 2" descr="G:\Снимок.JPG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612287"/>
            <a:ext cx="9144000" cy="625567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306" name="Line 18"/>
          <p:cNvSpPr>
            <a:spLocks noChangeShapeType="1"/>
          </p:cNvSpPr>
          <p:nvPr/>
        </p:nvSpPr>
        <p:spPr bwMode="auto">
          <a:xfrm>
            <a:off x="4338763" y="4642747"/>
            <a:ext cx="0" cy="0"/>
          </a:xfrm>
          <a:prstGeom prst="line">
            <a:avLst/>
          </a:prstGeom>
          <a:noFill/>
          <a:ln w="12700" cap="rnd">
            <a:solidFill>
              <a:srgbClr val="000000"/>
            </a:solidFill>
            <a:round/>
            <a:headEnd/>
            <a:tailEnd/>
          </a:ln>
          <a:extLst/>
        </p:spPr>
        <p:txBody>
          <a:bodyPr lIns="59192" tIns="29596" rIns="59192" bIns="29596"/>
          <a:lstStyle/>
          <a:p>
            <a:pPr defTabSz="685086">
              <a:defRPr/>
            </a:pPr>
            <a:endParaRPr lang="ru-RU" sz="900">
              <a:solidFill>
                <a:prstClr val="black"/>
              </a:solidFill>
              <a:latin typeface="Arial" panose="020B0604020202020204" pitchFamily="34" charset="0"/>
            </a:endParaRPr>
          </a:p>
        </p:txBody>
      </p:sp>
      <p:sp>
        <p:nvSpPr>
          <p:cNvPr id="12398" name="Text Box 112"/>
          <p:cNvSpPr txBox="1">
            <a:spLocks noChangeArrowheads="1"/>
          </p:cNvSpPr>
          <p:nvPr/>
        </p:nvSpPr>
        <p:spPr bwMode="auto">
          <a:xfrm>
            <a:off x="6736350" y="4263369"/>
            <a:ext cx="135115" cy="282971"/>
          </a:xfrm>
          <a:prstGeom prst="rect">
            <a:avLst/>
          </a:prstGeom>
          <a:noFill/>
          <a:ln>
            <a:noFill/>
          </a:ln>
          <a:extLst/>
        </p:spPr>
        <p:txBody>
          <a:bodyPr wrap="none" lIns="66872" tIns="33437" rIns="66872" bIns="33437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defTabSz="685086">
              <a:spcBef>
                <a:spcPct val="0"/>
              </a:spcBef>
              <a:buFontTx/>
              <a:buNone/>
              <a:defRPr/>
            </a:pPr>
            <a:endParaRPr lang="ru-RU" altLang="ru-RU" sz="1400">
              <a:solidFill>
                <a:prstClr val="black"/>
              </a:solidFill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" name="Text Box 2"/>
          <p:cNvSpPr txBox="1">
            <a:spLocks noChangeArrowheads="1"/>
          </p:cNvSpPr>
          <p:nvPr/>
        </p:nvSpPr>
        <p:spPr bwMode="auto">
          <a:xfrm>
            <a:off x="1" y="-1"/>
            <a:ext cx="9153732" cy="633600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noFill/>
            <a:miter lim="800000"/>
            <a:headEnd/>
            <a:tailEnd/>
          </a:ln>
        </p:spPr>
        <p:txBody>
          <a:bodyPr lIns="34952" tIns="17477" rIns="34952" bIns="17477" anchor="ctr"/>
          <a:lstStyle>
            <a:defPPr>
              <a:defRPr lang="ru-RU"/>
            </a:defPPr>
            <a:lvl1pPr algn="ctr">
              <a:defRPr sz="140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sz="1100" dirty="0">
                <a:solidFill>
                  <a:prstClr val="white"/>
                </a:solidFill>
              </a:rPr>
              <a:t>ИНФОРМАЦИОННЫЕ МАТЕРИАЛЫ ПО РИСКУ НАРУШЕНИЯ ТРАНСПОРТНОГО СООБЩЕНИЯ, СВЯЗАННЫХ </a:t>
            </a:r>
            <a:endParaRPr lang="ru-RU" sz="1100" dirty="0" smtClean="0">
              <a:solidFill>
                <a:prstClr val="white"/>
              </a:solidFill>
            </a:endParaRPr>
          </a:p>
          <a:p>
            <a:r>
              <a:rPr lang="ru-RU" sz="1100" dirty="0" smtClean="0">
                <a:solidFill>
                  <a:prstClr val="white"/>
                </a:solidFill>
              </a:rPr>
              <a:t>С </a:t>
            </a:r>
            <a:r>
              <a:rPr lang="ru-RU" sz="1100" dirty="0">
                <a:solidFill>
                  <a:prstClr val="white"/>
                </a:solidFill>
              </a:rPr>
              <a:t>НЕБЛАГОПРИЯТНЫМИ МЕТЕОЯВЛЕНИЯМИ НА ТЕРРИТОРИИ</a:t>
            </a:r>
            <a:r>
              <a:rPr lang="en-US" sz="1100" dirty="0">
                <a:solidFill>
                  <a:prstClr val="white"/>
                </a:solidFill>
              </a:rPr>
              <a:t> </a:t>
            </a:r>
            <a:r>
              <a:rPr lang="ru-RU" sz="1100" dirty="0">
                <a:solidFill>
                  <a:prstClr val="white"/>
                </a:solidFill>
              </a:rPr>
              <a:t>ФЕДЕРАЛЬНОЙ </a:t>
            </a:r>
            <a:r>
              <a:rPr lang="ru-RU" sz="1100" dirty="0" smtClean="0">
                <a:solidFill>
                  <a:prstClr val="white"/>
                </a:solidFill>
              </a:rPr>
              <a:t>ТРАССЫ </a:t>
            </a:r>
            <a:r>
              <a:rPr lang="ru-RU" sz="1100" dirty="0" smtClean="0"/>
              <a:t>Р-23 </a:t>
            </a:r>
            <a:r>
              <a:rPr lang="ru-RU" sz="1100" dirty="0"/>
              <a:t>«СПБ-ПСКОВ</a:t>
            </a:r>
            <a:r>
              <a:rPr lang="ru-RU" sz="1100" dirty="0" smtClean="0"/>
              <a:t>»</a:t>
            </a:r>
            <a:r>
              <a:rPr lang="ru-RU" sz="1100" dirty="0" smtClean="0">
                <a:solidFill>
                  <a:prstClr val="white"/>
                </a:solidFill>
              </a:rPr>
              <a:t>( НА 25.02.2021)</a:t>
            </a:r>
            <a:endParaRPr lang="ru-RU" sz="1100" dirty="0">
              <a:solidFill>
                <a:prstClr val="white"/>
              </a:solidFill>
            </a:endParaRPr>
          </a:p>
        </p:txBody>
      </p:sp>
      <p:sp>
        <p:nvSpPr>
          <p:cNvPr id="18" name="Прямоугольник 17"/>
          <p:cNvSpPr/>
          <p:nvPr/>
        </p:nvSpPr>
        <p:spPr>
          <a:xfrm>
            <a:off x="6472274" y="636817"/>
            <a:ext cx="2665667" cy="274171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0" rIns="68580" bIns="34290" rtlCol="0" anchor="ctr"/>
          <a:lstStyle/>
          <a:p>
            <a:pPr algn="ctr" defTabSz="685086"/>
            <a:r>
              <a:rPr lang="ru-RU" sz="11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Трехмерная модель участка</a:t>
            </a:r>
          </a:p>
        </p:txBody>
      </p:sp>
      <p:sp>
        <p:nvSpPr>
          <p:cNvPr id="24" name="Прямоугольник 23"/>
          <p:cNvSpPr/>
          <p:nvPr/>
        </p:nvSpPr>
        <p:spPr>
          <a:xfrm>
            <a:off x="-8867" y="612053"/>
            <a:ext cx="2758667" cy="272552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>
            <a:defPPr>
              <a:defRPr lang="ru-RU"/>
            </a:defPPr>
            <a:lvl1pPr marL="0" algn="l" defTabSz="685800" rtl="0" eaLnBrk="1" latinLnBrk="0" hangingPunct="1">
              <a:defRPr sz="1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342900" algn="l" defTabSz="685800" rtl="0" eaLnBrk="1" latinLnBrk="0" hangingPunct="1">
              <a:defRPr sz="1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685800" algn="l" defTabSz="685800" rtl="0" eaLnBrk="1" latinLnBrk="0" hangingPunct="1">
              <a:defRPr sz="1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028700" algn="l" defTabSz="685800" rtl="0" eaLnBrk="1" latinLnBrk="0" hangingPunct="1">
              <a:defRPr sz="1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371600" algn="l" defTabSz="685800" rtl="0" eaLnBrk="1" latinLnBrk="0" hangingPunct="1">
              <a:defRPr sz="1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1714500" algn="l" defTabSz="685800" rtl="0" eaLnBrk="1" latinLnBrk="0" hangingPunct="1">
              <a:defRPr sz="1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057400" algn="l" defTabSz="685800" rtl="0" eaLnBrk="1" latinLnBrk="0" hangingPunct="1">
              <a:defRPr sz="1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2400300" algn="l" defTabSz="685800" rtl="0" eaLnBrk="1" latinLnBrk="0" hangingPunct="1">
              <a:defRPr sz="1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2743200" algn="l" defTabSz="685800" rtl="0" eaLnBrk="1" latinLnBrk="0" hangingPunct="1">
              <a:defRPr sz="1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ru-RU" sz="11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Прогноз метеоявлений</a:t>
            </a:r>
            <a:endParaRPr lang="ru-RU" sz="1100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43" name="Прямоугольник 42"/>
          <p:cNvSpPr/>
          <p:nvPr/>
        </p:nvSpPr>
        <p:spPr>
          <a:xfrm>
            <a:off x="1457896" y="3730753"/>
            <a:ext cx="1646325" cy="331524"/>
          </a:xfrm>
          <a:prstGeom prst="rect">
            <a:avLst/>
          </a:prstGeom>
          <a:solidFill>
            <a:srgbClr val="C5E0B4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53995" tIns="26999" rIns="53995" bIns="26999" rtlCol="0" anchor="ctr" anchorCtr="1">
            <a:spAutoFit/>
          </a:bodyPr>
          <a:lstStyle/>
          <a:p>
            <a:pPr algn="just" defTabSz="685732"/>
            <a:r>
              <a:rPr lang="ru-RU" sz="900" b="1" u="sng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Отрезанные </a:t>
            </a:r>
            <a:r>
              <a:rPr lang="ru-RU" sz="900" b="1" u="sng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н.п</a:t>
            </a:r>
            <a:r>
              <a:rPr lang="ru-RU" sz="900" b="1" u="sng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.:</a:t>
            </a:r>
            <a:r>
              <a:rPr lang="ru-RU" sz="9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sz="900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нет</a:t>
            </a:r>
            <a:endParaRPr lang="ru-RU" sz="900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just" defTabSz="685732"/>
            <a:r>
              <a:rPr lang="ru-RU" sz="900" b="1" u="sng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Объездная дорога:</a:t>
            </a:r>
            <a:r>
              <a:rPr lang="ru-RU" sz="9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sz="9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есть 21 км</a:t>
            </a:r>
            <a:endParaRPr lang="ru-RU" sz="900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6" name="Прямоугольник 128"/>
          <p:cNvSpPr>
            <a:spLocks noChangeArrowheads="1"/>
          </p:cNvSpPr>
          <p:nvPr/>
        </p:nvSpPr>
        <p:spPr bwMode="auto">
          <a:xfrm>
            <a:off x="3149936" y="5309945"/>
            <a:ext cx="363816" cy="192966"/>
          </a:xfrm>
          <a:prstGeom prst="rect">
            <a:avLst/>
          </a:prstGeom>
          <a:solidFill>
            <a:srgbClr val="FF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53942" tIns="26970" rIns="53942" bIns="26970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/>
            <a:r>
              <a:rPr lang="ru-RU" altLang="ru-RU" sz="9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Луга</a:t>
            </a:r>
          </a:p>
        </p:txBody>
      </p:sp>
      <p:sp>
        <p:nvSpPr>
          <p:cNvPr id="137" name="AutoShape 24"/>
          <p:cNvSpPr>
            <a:spLocks noChangeArrowheads="1"/>
          </p:cNvSpPr>
          <p:nvPr/>
        </p:nvSpPr>
        <p:spPr bwMode="auto">
          <a:xfrm>
            <a:off x="4081349" y="5701814"/>
            <a:ext cx="1921669" cy="456009"/>
          </a:xfrm>
          <a:prstGeom prst="wedgeRectCallout">
            <a:avLst>
              <a:gd name="adj1" fmla="val -100854"/>
              <a:gd name="adj2" fmla="val 20657"/>
            </a:avLst>
          </a:prstGeom>
          <a:solidFill>
            <a:srgbClr val="FFFF00"/>
          </a:solidFill>
          <a:ln w="28575">
            <a:solidFill>
              <a:srgbClr val="FF3300"/>
            </a:solidFill>
            <a:miter lim="800000"/>
            <a:headEnd/>
            <a:tailEnd/>
          </a:ln>
        </p:spPr>
        <p:txBody>
          <a:bodyPr lIns="65619" tIns="32813" rIns="65619" bIns="32813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/>
            <a:r>
              <a:rPr lang="ru-RU" altLang="ru-RU" sz="900" u="sng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Аварийно-опасный участок </a:t>
            </a:r>
          </a:p>
          <a:p>
            <a:pPr algn="ctr"/>
            <a:r>
              <a:rPr lang="ru-RU" altLang="ru-RU" sz="900" u="sng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162-167 км </a:t>
            </a:r>
          </a:p>
          <a:p>
            <a:pPr algn="ctr"/>
            <a:r>
              <a:rPr lang="ru-RU" altLang="ru-RU" sz="900" u="sng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(крутые повороты, спуски)</a:t>
            </a:r>
            <a:endParaRPr lang="en-US" altLang="ru-RU" sz="900" u="sng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8" name="Полилиния 137"/>
          <p:cNvSpPr/>
          <p:nvPr/>
        </p:nvSpPr>
        <p:spPr>
          <a:xfrm>
            <a:off x="3054597" y="5818125"/>
            <a:ext cx="50006" cy="307181"/>
          </a:xfrm>
          <a:custGeom>
            <a:avLst/>
            <a:gdLst>
              <a:gd name="connsiteX0" fmla="*/ 66675 w 66675"/>
              <a:gd name="connsiteY0" fmla="*/ 0 h 409575"/>
              <a:gd name="connsiteX1" fmla="*/ 0 w 66675"/>
              <a:gd name="connsiteY1" fmla="*/ 409575 h 409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66675" h="409575">
                <a:moveTo>
                  <a:pt x="66675" y="0"/>
                </a:moveTo>
                <a:lnTo>
                  <a:pt x="0" y="409575"/>
                </a:lnTo>
              </a:path>
            </a:pathLst>
          </a:custGeom>
          <a:ln w="508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>
              <a:defRPr/>
            </a:pPr>
            <a:endParaRPr lang="ru-RU" sz="1050"/>
          </a:p>
        </p:txBody>
      </p:sp>
      <p:sp>
        <p:nvSpPr>
          <p:cNvPr id="139" name="AutoShape 24"/>
          <p:cNvSpPr>
            <a:spLocks noChangeArrowheads="1"/>
          </p:cNvSpPr>
          <p:nvPr/>
        </p:nvSpPr>
        <p:spPr bwMode="auto">
          <a:xfrm>
            <a:off x="4125436" y="1017882"/>
            <a:ext cx="1921669" cy="456009"/>
          </a:xfrm>
          <a:prstGeom prst="wedgeRectCallout">
            <a:avLst>
              <a:gd name="adj1" fmla="val -70245"/>
              <a:gd name="adj2" fmla="val -89528"/>
            </a:avLst>
          </a:prstGeom>
          <a:solidFill>
            <a:srgbClr val="FFFF00"/>
          </a:solidFill>
          <a:ln w="28575">
            <a:solidFill>
              <a:srgbClr val="FF3300"/>
            </a:solidFill>
            <a:miter lim="800000"/>
            <a:headEnd/>
            <a:tailEnd/>
          </a:ln>
        </p:spPr>
        <p:txBody>
          <a:bodyPr lIns="65619" tIns="32813" rIns="65619" bIns="32813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/>
            <a:r>
              <a:rPr lang="ru-RU" altLang="ru-RU" sz="900" u="sng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Аварийно-опасный участок </a:t>
            </a:r>
          </a:p>
          <a:p>
            <a:pPr algn="ctr"/>
            <a:r>
              <a:rPr lang="ru-RU" altLang="ru-RU" sz="900" u="sng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60-64 км </a:t>
            </a:r>
          </a:p>
          <a:p>
            <a:pPr algn="ctr"/>
            <a:r>
              <a:rPr lang="ru-RU" altLang="ru-RU" sz="900" u="sng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(крутые повороты, спуски)</a:t>
            </a:r>
            <a:endParaRPr lang="en-US" altLang="ru-RU" sz="900" u="sng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42" name="AutoShape 24"/>
          <p:cNvSpPr>
            <a:spLocks noChangeArrowheads="1"/>
          </p:cNvSpPr>
          <p:nvPr/>
        </p:nvSpPr>
        <p:spPr bwMode="auto">
          <a:xfrm>
            <a:off x="4125435" y="1949002"/>
            <a:ext cx="1921669" cy="456009"/>
          </a:xfrm>
          <a:prstGeom prst="wedgeRectCallout">
            <a:avLst>
              <a:gd name="adj1" fmla="val -81023"/>
              <a:gd name="adj2" fmla="val -80130"/>
            </a:avLst>
          </a:prstGeom>
          <a:solidFill>
            <a:srgbClr val="FFFF00"/>
          </a:solidFill>
          <a:ln w="28575">
            <a:solidFill>
              <a:srgbClr val="FF3300"/>
            </a:solidFill>
            <a:miter lim="800000"/>
            <a:headEnd/>
            <a:tailEnd/>
          </a:ln>
        </p:spPr>
        <p:txBody>
          <a:bodyPr lIns="65619" tIns="32813" rIns="65619" bIns="32813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/>
            <a:r>
              <a:rPr lang="ru-RU" altLang="ru-RU" sz="900" u="sng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Аварийно-опасный участок </a:t>
            </a:r>
          </a:p>
          <a:p>
            <a:pPr algn="ctr"/>
            <a:r>
              <a:rPr lang="ru-RU" altLang="ru-RU" sz="900" u="sng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77-80, 82-83, 85-89, 90-99 км </a:t>
            </a:r>
          </a:p>
          <a:p>
            <a:pPr algn="ctr"/>
            <a:r>
              <a:rPr lang="ru-RU" altLang="ru-RU" sz="900" u="sng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(крутые повороты, спуски)</a:t>
            </a:r>
            <a:endParaRPr lang="en-US" altLang="ru-RU" sz="900" u="sng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43" name="Полилиния 142"/>
          <p:cNvSpPr/>
          <p:nvPr/>
        </p:nvSpPr>
        <p:spPr>
          <a:xfrm>
            <a:off x="3286125" y="2862546"/>
            <a:ext cx="45719" cy="476958"/>
          </a:xfrm>
          <a:custGeom>
            <a:avLst/>
            <a:gdLst>
              <a:gd name="connsiteX0" fmla="*/ 0 w 38100"/>
              <a:gd name="connsiteY0" fmla="*/ 0 h 219075"/>
              <a:gd name="connsiteX1" fmla="*/ 38100 w 38100"/>
              <a:gd name="connsiteY1" fmla="*/ 219075 h 219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38100" h="219075">
                <a:moveTo>
                  <a:pt x="0" y="0"/>
                </a:moveTo>
                <a:lnTo>
                  <a:pt x="38100" y="219075"/>
                </a:lnTo>
              </a:path>
            </a:pathLst>
          </a:custGeom>
          <a:ln w="508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>
              <a:defRPr/>
            </a:pPr>
            <a:endParaRPr lang="ru-RU" sz="1050"/>
          </a:p>
        </p:txBody>
      </p:sp>
      <p:sp>
        <p:nvSpPr>
          <p:cNvPr id="144" name="AutoShape 24"/>
          <p:cNvSpPr>
            <a:spLocks noChangeArrowheads="1"/>
          </p:cNvSpPr>
          <p:nvPr/>
        </p:nvSpPr>
        <p:spPr bwMode="auto">
          <a:xfrm>
            <a:off x="4125434" y="2979698"/>
            <a:ext cx="1921669" cy="456009"/>
          </a:xfrm>
          <a:prstGeom prst="wedgeRectCallout">
            <a:avLst>
              <a:gd name="adj1" fmla="val -90070"/>
              <a:gd name="adj2" fmla="val -40443"/>
            </a:avLst>
          </a:prstGeom>
          <a:solidFill>
            <a:srgbClr val="FFFF00"/>
          </a:solidFill>
          <a:ln w="28575">
            <a:solidFill>
              <a:srgbClr val="FF3300"/>
            </a:solidFill>
            <a:miter lim="800000"/>
            <a:headEnd/>
            <a:tailEnd/>
          </a:ln>
        </p:spPr>
        <p:txBody>
          <a:bodyPr lIns="65619" tIns="32813" rIns="65619" bIns="32813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/>
            <a:r>
              <a:rPr lang="ru-RU" altLang="ru-RU" sz="900" u="sng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Аварийно-опасный участок </a:t>
            </a:r>
          </a:p>
          <a:p>
            <a:pPr algn="ctr"/>
            <a:r>
              <a:rPr lang="ru-RU" altLang="ru-RU" sz="900" u="sng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106-109 км </a:t>
            </a:r>
          </a:p>
          <a:p>
            <a:pPr algn="ctr"/>
            <a:r>
              <a:rPr lang="ru-RU" altLang="ru-RU" sz="900" u="sng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(крутые повороты, спуски)</a:t>
            </a:r>
            <a:endParaRPr lang="en-US" altLang="ru-RU" sz="900" u="sng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45" name="AutoShape 24"/>
          <p:cNvSpPr>
            <a:spLocks noChangeArrowheads="1"/>
          </p:cNvSpPr>
          <p:nvPr/>
        </p:nvSpPr>
        <p:spPr bwMode="auto">
          <a:xfrm>
            <a:off x="4096777" y="4331327"/>
            <a:ext cx="1921669" cy="456009"/>
          </a:xfrm>
          <a:prstGeom prst="wedgeRectCallout">
            <a:avLst>
              <a:gd name="adj1" fmla="val -82139"/>
              <a:gd name="adj2" fmla="val -20597"/>
            </a:avLst>
          </a:prstGeom>
          <a:solidFill>
            <a:srgbClr val="FFFF00"/>
          </a:solidFill>
          <a:ln w="28575">
            <a:solidFill>
              <a:srgbClr val="FF3300"/>
            </a:solidFill>
            <a:miter lim="800000"/>
            <a:headEnd/>
            <a:tailEnd/>
          </a:ln>
        </p:spPr>
        <p:txBody>
          <a:bodyPr lIns="65619" tIns="32813" rIns="65619" bIns="32813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/>
            <a:r>
              <a:rPr lang="ru-RU" altLang="ru-RU" sz="900" u="sng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Аварийно-опасный участок </a:t>
            </a:r>
          </a:p>
          <a:p>
            <a:pPr algn="ctr"/>
            <a:r>
              <a:rPr lang="ru-RU" altLang="ru-RU" sz="900" u="sng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133 км </a:t>
            </a:r>
          </a:p>
          <a:p>
            <a:pPr algn="ctr"/>
            <a:r>
              <a:rPr lang="ru-RU" altLang="ru-RU" sz="900" u="sng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(риск возникновения тумана)</a:t>
            </a:r>
            <a:endParaRPr lang="en-US" altLang="ru-RU" sz="900" u="sng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6" name="Полилиния 5"/>
          <p:cNvSpPr/>
          <p:nvPr/>
        </p:nvSpPr>
        <p:spPr>
          <a:xfrm>
            <a:off x="3491837" y="666712"/>
            <a:ext cx="190500" cy="571500"/>
          </a:xfrm>
          <a:custGeom>
            <a:avLst/>
            <a:gdLst>
              <a:gd name="connsiteX0" fmla="*/ 190500 w 190500"/>
              <a:gd name="connsiteY0" fmla="*/ 0 h 571500"/>
              <a:gd name="connsiteX1" fmla="*/ 28575 w 190500"/>
              <a:gd name="connsiteY1" fmla="*/ 304800 h 571500"/>
              <a:gd name="connsiteX2" fmla="*/ 0 w 190500"/>
              <a:gd name="connsiteY2" fmla="*/ 571500 h 571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90500" h="571500">
                <a:moveTo>
                  <a:pt x="190500" y="0"/>
                </a:moveTo>
                <a:lnTo>
                  <a:pt x="28575" y="304800"/>
                </a:lnTo>
                <a:lnTo>
                  <a:pt x="0" y="571500"/>
                </a:lnTo>
              </a:path>
            </a:pathLst>
          </a:custGeom>
          <a:ln w="508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/>
            <a:endParaRPr lang="ru-RU" sz="1050">
              <a:solidFill>
                <a:schemeClr val="tx1"/>
              </a:solidFill>
            </a:endParaRPr>
          </a:p>
        </p:txBody>
      </p:sp>
      <p:sp>
        <p:nvSpPr>
          <p:cNvPr id="7" name="Полилиния 6"/>
          <p:cNvSpPr/>
          <p:nvPr/>
        </p:nvSpPr>
        <p:spPr>
          <a:xfrm>
            <a:off x="3314700" y="1647825"/>
            <a:ext cx="95250" cy="742950"/>
          </a:xfrm>
          <a:custGeom>
            <a:avLst/>
            <a:gdLst>
              <a:gd name="connsiteX0" fmla="*/ 95250 w 95250"/>
              <a:gd name="connsiteY0" fmla="*/ 0 h 742950"/>
              <a:gd name="connsiteX1" fmla="*/ 57150 w 95250"/>
              <a:gd name="connsiteY1" fmla="*/ 361950 h 742950"/>
              <a:gd name="connsiteX2" fmla="*/ 0 w 95250"/>
              <a:gd name="connsiteY2" fmla="*/ 742950 h 742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95250" h="742950">
                <a:moveTo>
                  <a:pt x="95250" y="0"/>
                </a:moveTo>
                <a:lnTo>
                  <a:pt x="57150" y="361950"/>
                </a:lnTo>
                <a:lnTo>
                  <a:pt x="0" y="742950"/>
                </a:lnTo>
              </a:path>
            </a:pathLst>
          </a:custGeom>
          <a:ln w="508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/>
            <a:endParaRPr lang="ru-RU" sz="1050">
              <a:solidFill>
                <a:schemeClr val="tx1"/>
              </a:solidFill>
            </a:endParaRPr>
          </a:p>
        </p:txBody>
      </p:sp>
      <p:sp>
        <p:nvSpPr>
          <p:cNvPr id="8" name="Полилиния 7"/>
          <p:cNvSpPr/>
          <p:nvPr/>
        </p:nvSpPr>
        <p:spPr>
          <a:xfrm>
            <a:off x="3305175" y="4095750"/>
            <a:ext cx="161925" cy="666750"/>
          </a:xfrm>
          <a:custGeom>
            <a:avLst/>
            <a:gdLst>
              <a:gd name="connsiteX0" fmla="*/ 152400 w 161925"/>
              <a:gd name="connsiteY0" fmla="*/ 0 h 666750"/>
              <a:gd name="connsiteX1" fmla="*/ 161925 w 161925"/>
              <a:gd name="connsiteY1" fmla="*/ 200025 h 666750"/>
              <a:gd name="connsiteX2" fmla="*/ 0 w 161925"/>
              <a:gd name="connsiteY2" fmla="*/ 666750 h 666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1925" h="666750">
                <a:moveTo>
                  <a:pt x="152400" y="0"/>
                </a:moveTo>
                <a:lnTo>
                  <a:pt x="161925" y="200025"/>
                </a:lnTo>
                <a:lnTo>
                  <a:pt x="0" y="666750"/>
                </a:lnTo>
              </a:path>
            </a:pathLst>
          </a:custGeom>
          <a:ln w="508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/>
            <a:endParaRPr lang="ru-RU" sz="1050">
              <a:solidFill>
                <a:schemeClr val="tx1"/>
              </a:solidFill>
            </a:endParaRPr>
          </a:p>
        </p:txBody>
      </p:sp>
      <p:pic>
        <p:nvPicPr>
          <p:cNvPr id="9" name="Псковская Лужский">
            <a:hlinkClick r:id="" action="ppaction://media"/>
          </p:cNvPr>
          <p:cNvPicPr>
            <a:picLocks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5"/>
          <a:stretch>
            <a:fillRect/>
          </a:stretch>
        </p:blipFill>
        <p:spPr>
          <a:xfrm>
            <a:off x="6472275" y="944092"/>
            <a:ext cx="2649600" cy="1652400"/>
          </a:xfrm>
          <a:prstGeom prst="rect">
            <a:avLst/>
          </a:prstGeom>
          <a:ln>
            <a:solidFill>
              <a:schemeClr val="tx1"/>
            </a:solidFill>
          </a:ln>
        </p:spPr>
      </p:pic>
      <p:sp>
        <p:nvSpPr>
          <p:cNvPr id="2" name="Полилиния 1"/>
          <p:cNvSpPr/>
          <p:nvPr/>
        </p:nvSpPr>
        <p:spPr>
          <a:xfrm>
            <a:off x="3131820" y="754380"/>
            <a:ext cx="696352" cy="4564380"/>
          </a:xfrm>
          <a:custGeom>
            <a:avLst/>
            <a:gdLst>
              <a:gd name="connsiteX0" fmla="*/ 0 w 696352"/>
              <a:gd name="connsiteY0" fmla="*/ 4564380 h 4564380"/>
              <a:gd name="connsiteX1" fmla="*/ 7620 w 696352"/>
              <a:gd name="connsiteY1" fmla="*/ 4434840 h 4564380"/>
              <a:gd name="connsiteX2" fmla="*/ 30480 w 696352"/>
              <a:gd name="connsiteY2" fmla="*/ 4343400 h 4564380"/>
              <a:gd name="connsiteX3" fmla="*/ 45720 w 696352"/>
              <a:gd name="connsiteY3" fmla="*/ 4282440 h 4564380"/>
              <a:gd name="connsiteX4" fmla="*/ 68580 w 696352"/>
              <a:gd name="connsiteY4" fmla="*/ 4191000 h 4564380"/>
              <a:gd name="connsiteX5" fmla="*/ 68580 w 696352"/>
              <a:gd name="connsiteY5" fmla="*/ 4175760 h 4564380"/>
              <a:gd name="connsiteX6" fmla="*/ 68580 w 696352"/>
              <a:gd name="connsiteY6" fmla="*/ 4114800 h 4564380"/>
              <a:gd name="connsiteX7" fmla="*/ 91440 w 696352"/>
              <a:gd name="connsiteY7" fmla="*/ 4046220 h 4564380"/>
              <a:gd name="connsiteX8" fmla="*/ 121920 w 696352"/>
              <a:gd name="connsiteY8" fmla="*/ 3954780 h 4564380"/>
              <a:gd name="connsiteX9" fmla="*/ 121920 w 696352"/>
              <a:gd name="connsiteY9" fmla="*/ 3886200 h 4564380"/>
              <a:gd name="connsiteX10" fmla="*/ 121920 w 696352"/>
              <a:gd name="connsiteY10" fmla="*/ 3810000 h 4564380"/>
              <a:gd name="connsiteX11" fmla="*/ 129540 w 696352"/>
              <a:gd name="connsiteY11" fmla="*/ 3726180 h 4564380"/>
              <a:gd name="connsiteX12" fmla="*/ 152400 w 696352"/>
              <a:gd name="connsiteY12" fmla="*/ 3634740 h 4564380"/>
              <a:gd name="connsiteX13" fmla="*/ 190500 w 696352"/>
              <a:gd name="connsiteY13" fmla="*/ 3505200 h 4564380"/>
              <a:gd name="connsiteX14" fmla="*/ 205740 w 696352"/>
              <a:gd name="connsiteY14" fmla="*/ 3451860 h 4564380"/>
              <a:gd name="connsiteX15" fmla="*/ 213360 w 696352"/>
              <a:gd name="connsiteY15" fmla="*/ 3383280 h 4564380"/>
              <a:gd name="connsiteX16" fmla="*/ 228600 w 696352"/>
              <a:gd name="connsiteY16" fmla="*/ 3246120 h 4564380"/>
              <a:gd name="connsiteX17" fmla="*/ 251460 w 696352"/>
              <a:gd name="connsiteY17" fmla="*/ 3078480 h 4564380"/>
              <a:gd name="connsiteX18" fmla="*/ 274320 w 696352"/>
              <a:gd name="connsiteY18" fmla="*/ 2987040 h 4564380"/>
              <a:gd name="connsiteX19" fmla="*/ 289560 w 696352"/>
              <a:gd name="connsiteY19" fmla="*/ 2842260 h 4564380"/>
              <a:gd name="connsiteX20" fmla="*/ 304800 w 696352"/>
              <a:gd name="connsiteY20" fmla="*/ 2735580 h 4564380"/>
              <a:gd name="connsiteX21" fmla="*/ 304800 w 696352"/>
              <a:gd name="connsiteY21" fmla="*/ 2606040 h 4564380"/>
              <a:gd name="connsiteX22" fmla="*/ 304800 w 696352"/>
              <a:gd name="connsiteY22" fmla="*/ 2529840 h 4564380"/>
              <a:gd name="connsiteX23" fmla="*/ 304800 w 696352"/>
              <a:gd name="connsiteY23" fmla="*/ 2385060 h 4564380"/>
              <a:gd name="connsiteX24" fmla="*/ 327660 w 696352"/>
              <a:gd name="connsiteY24" fmla="*/ 2255520 h 4564380"/>
              <a:gd name="connsiteX25" fmla="*/ 358140 w 696352"/>
              <a:gd name="connsiteY25" fmla="*/ 2141220 h 4564380"/>
              <a:gd name="connsiteX26" fmla="*/ 373380 w 696352"/>
              <a:gd name="connsiteY26" fmla="*/ 2004060 h 4564380"/>
              <a:gd name="connsiteX27" fmla="*/ 388620 w 696352"/>
              <a:gd name="connsiteY27" fmla="*/ 1882140 h 4564380"/>
              <a:gd name="connsiteX28" fmla="*/ 403860 w 696352"/>
              <a:gd name="connsiteY28" fmla="*/ 1805940 h 4564380"/>
              <a:gd name="connsiteX29" fmla="*/ 434340 w 696352"/>
              <a:gd name="connsiteY29" fmla="*/ 1676400 h 4564380"/>
              <a:gd name="connsiteX30" fmla="*/ 441960 w 696352"/>
              <a:gd name="connsiteY30" fmla="*/ 1584960 h 4564380"/>
              <a:gd name="connsiteX31" fmla="*/ 449580 w 696352"/>
              <a:gd name="connsiteY31" fmla="*/ 1485900 h 4564380"/>
              <a:gd name="connsiteX32" fmla="*/ 464820 w 696352"/>
              <a:gd name="connsiteY32" fmla="*/ 1409700 h 4564380"/>
              <a:gd name="connsiteX33" fmla="*/ 480060 w 696352"/>
              <a:gd name="connsiteY33" fmla="*/ 1325880 h 4564380"/>
              <a:gd name="connsiteX34" fmla="*/ 495300 w 696352"/>
              <a:gd name="connsiteY34" fmla="*/ 1272540 h 4564380"/>
              <a:gd name="connsiteX35" fmla="*/ 502920 w 696352"/>
              <a:gd name="connsiteY35" fmla="*/ 1211580 h 4564380"/>
              <a:gd name="connsiteX36" fmla="*/ 510540 w 696352"/>
              <a:gd name="connsiteY36" fmla="*/ 1165860 h 4564380"/>
              <a:gd name="connsiteX37" fmla="*/ 541020 w 696352"/>
              <a:gd name="connsiteY37" fmla="*/ 1066800 h 4564380"/>
              <a:gd name="connsiteX38" fmla="*/ 548640 w 696352"/>
              <a:gd name="connsiteY38" fmla="*/ 1043940 h 4564380"/>
              <a:gd name="connsiteX39" fmla="*/ 548640 w 696352"/>
              <a:gd name="connsiteY39" fmla="*/ 982980 h 4564380"/>
              <a:gd name="connsiteX40" fmla="*/ 579120 w 696352"/>
              <a:gd name="connsiteY40" fmla="*/ 891540 h 4564380"/>
              <a:gd name="connsiteX41" fmla="*/ 586740 w 696352"/>
              <a:gd name="connsiteY41" fmla="*/ 769620 h 4564380"/>
              <a:gd name="connsiteX42" fmla="*/ 617220 w 696352"/>
              <a:gd name="connsiteY42" fmla="*/ 670560 h 4564380"/>
              <a:gd name="connsiteX43" fmla="*/ 617220 w 696352"/>
              <a:gd name="connsiteY43" fmla="*/ 586740 h 4564380"/>
              <a:gd name="connsiteX44" fmla="*/ 647700 w 696352"/>
              <a:gd name="connsiteY44" fmla="*/ 441960 h 4564380"/>
              <a:gd name="connsiteX45" fmla="*/ 647700 w 696352"/>
              <a:gd name="connsiteY45" fmla="*/ 350520 h 4564380"/>
              <a:gd name="connsiteX46" fmla="*/ 647700 w 696352"/>
              <a:gd name="connsiteY46" fmla="*/ 259080 h 4564380"/>
              <a:gd name="connsiteX47" fmla="*/ 647700 w 696352"/>
              <a:gd name="connsiteY47" fmla="*/ 160020 h 4564380"/>
              <a:gd name="connsiteX48" fmla="*/ 662940 w 696352"/>
              <a:gd name="connsiteY48" fmla="*/ 83820 h 4564380"/>
              <a:gd name="connsiteX49" fmla="*/ 693420 w 696352"/>
              <a:gd name="connsiteY49" fmla="*/ 38100 h 4564380"/>
              <a:gd name="connsiteX50" fmla="*/ 693420 w 696352"/>
              <a:gd name="connsiteY50" fmla="*/ 0 h 45643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696352" h="4564380">
                <a:moveTo>
                  <a:pt x="0" y="4564380"/>
                </a:moveTo>
                <a:cubicBezTo>
                  <a:pt x="1270" y="4518025"/>
                  <a:pt x="2540" y="4471670"/>
                  <a:pt x="7620" y="4434840"/>
                </a:cubicBezTo>
                <a:cubicBezTo>
                  <a:pt x="12700" y="4398010"/>
                  <a:pt x="30480" y="4343400"/>
                  <a:pt x="30480" y="4343400"/>
                </a:cubicBezTo>
                <a:lnTo>
                  <a:pt x="45720" y="4282440"/>
                </a:lnTo>
                <a:lnTo>
                  <a:pt x="68580" y="4191000"/>
                </a:lnTo>
                <a:cubicBezTo>
                  <a:pt x="72390" y="4173220"/>
                  <a:pt x="68580" y="4175760"/>
                  <a:pt x="68580" y="4175760"/>
                </a:cubicBezTo>
                <a:cubicBezTo>
                  <a:pt x="68580" y="4163060"/>
                  <a:pt x="64770" y="4136390"/>
                  <a:pt x="68580" y="4114800"/>
                </a:cubicBezTo>
                <a:cubicBezTo>
                  <a:pt x="72390" y="4093210"/>
                  <a:pt x="91440" y="4046220"/>
                  <a:pt x="91440" y="4046220"/>
                </a:cubicBezTo>
                <a:cubicBezTo>
                  <a:pt x="100330" y="4019550"/>
                  <a:pt x="116840" y="3981450"/>
                  <a:pt x="121920" y="3954780"/>
                </a:cubicBezTo>
                <a:cubicBezTo>
                  <a:pt x="127000" y="3928110"/>
                  <a:pt x="121920" y="3886200"/>
                  <a:pt x="121920" y="3886200"/>
                </a:cubicBezTo>
                <a:cubicBezTo>
                  <a:pt x="121920" y="3862070"/>
                  <a:pt x="120650" y="3836670"/>
                  <a:pt x="121920" y="3810000"/>
                </a:cubicBezTo>
                <a:cubicBezTo>
                  <a:pt x="123190" y="3783330"/>
                  <a:pt x="124460" y="3755390"/>
                  <a:pt x="129540" y="3726180"/>
                </a:cubicBezTo>
                <a:cubicBezTo>
                  <a:pt x="134620" y="3696970"/>
                  <a:pt x="142240" y="3671570"/>
                  <a:pt x="152400" y="3634740"/>
                </a:cubicBezTo>
                <a:cubicBezTo>
                  <a:pt x="162560" y="3597910"/>
                  <a:pt x="181610" y="3535680"/>
                  <a:pt x="190500" y="3505200"/>
                </a:cubicBezTo>
                <a:cubicBezTo>
                  <a:pt x="199390" y="3474720"/>
                  <a:pt x="201930" y="3472180"/>
                  <a:pt x="205740" y="3451860"/>
                </a:cubicBezTo>
                <a:cubicBezTo>
                  <a:pt x="209550" y="3431540"/>
                  <a:pt x="213360" y="3383280"/>
                  <a:pt x="213360" y="3383280"/>
                </a:cubicBezTo>
                <a:cubicBezTo>
                  <a:pt x="217170" y="3348990"/>
                  <a:pt x="222250" y="3296920"/>
                  <a:pt x="228600" y="3246120"/>
                </a:cubicBezTo>
                <a:cubicBezTo>
                  <a:pt x="234950" y="3195320"/>
                  <a:pt x="243840" y="3121660"/>
                  <a:pt x="251460" y="3078480"/>
                </a:cubicBezTo>
                <a:cubicBezTo>
                  <a:pt x="259080" y="3035300"/>
                  <a:pt x="267970" y="3026410"/>
                  <a:pt x="274320" y="2987040"/>
                </a:cubicBezTo>
                <a:cubicBezTo>
                  <a:pt x="280670" y="2947670"/>
                  <a:pt x="284480" y="2884170"/>
                  <a:pt x="289560" y="2842260"/>
                </a:cubicBezTo>
                <a:cubicBezTo>
                  <a:pt x="294640" y="2800350"/>
                  <a:pt x="302260" y="2774950"/>
                  <a:pt x="304800" y="2735580"/>
                </a:cubicBezTo>
                <a:cubicBezTo>
                  <a:pt x="307340" y="2696210"/>
                  <a:pt x="304800" y="2606040"/>
                  <a:pt x="304800" y="2606040"/>
                </a:cubicBezTo>
                <a:lnTo>
                  <a:pt x="304800" y="2529840"/>
                </a:lnTo>
                <a:cubicBezTo>
                  <a:pt x="304800" y="2493010"/>
                  <a:pt x="300990" y="2430780"/>
                  <a:pt x="304800" y="2385060"/>
                </a:cubicBezTo>
                <a:cubicBezTo>
                  <a:pt x="308610" y="2339340"/>
                  <a:pt x="318770" y="2296160"/>
                  <a:pt x="327660" y="2255520"/>
                </a:cubicBezTo>
                <a:cubicBezTo>
                  <a:pt x="336550" y="2214880"/>
                  <a:pt x="350520" y="2183130"/>
                  <a:pt x="358140" y="2141220"/>
                </a:cubicBezTo>
                <a:cubicBezTo>
                  <a:pt x="365760" y="2099310"/>
                  <a:pt x="368300" y="2047240"/>
                  <a:pt x="373380" y="2004060"/>
                </a:cubicBezTo>
                <a:cubicBezTo>
                  <a:pt x="378460" y="1960880"/>
                  <a:pt x="383540" y="1915160"/>
                  <a:pt x="388620" y="1882140"/>
                </a:cubicBezTo>
                <a:cubicBezTo>
                  <a:pt x="393700" y="1849120"/>
                  <a:pt x="396240" y="1840230"/>
                  <a:pt x="403860" y="1805940"/>
                </a:cubicBezTo>
                <a:cubicBezTo>
                  <a:pt x="411480" y="1771650"/>
                  <a:pt x="427990" y="1713230"/>
                  <a:pt x="434340" y="1676400"/>
                </a:cubicBezTo>
                <a:cubicBezTo>
                  <a:pt x="440690" y="1639570"/>
                  <a:pt x="439420" y="1616710"/>
                  <a:pt x="441960" y="1584960"/>
                </a:cubicBezTo>
                <a:cubicBezTo>
                  <a:pt x="444500" y="1553210"/>
                  <a:pt x="445770" y="1515110"/>
                  <a:pt x="449580" y="1485900"/>
                </a:cubicBezTo>
                <a:cubicBezTo>
                  <a:pt x="453390" y="1456690"/>
                  <a:pt x="459740" y="1436370"/>
                  <a:pt x="464820" y="1409700"/>
                </a:cubicBezTo>
                <a:cubicBezTo>
                  <a:pt x="469900" y="1383030"/>
                  <a:pt x="474980" y="1348740"/>
                  <a:pt x="480060" y="1325880"/>
                </a:cubicBezTo>
                <a:cubicBezTo>
                  <a:pt x="485140" y="1303020"/>
                  <a:pt x="491490" y="1291590"/>
                  <a:pt x="495300" y="1272540"/>
                </a:cubicBezTo>
                <a:cubicBezTo>
                  <a:pt x="499110" y="1253490"/>
                  <a:pt x="500380" y="1229360"/>
                  <a:pt x="502920" y="1211580"/>
                </a:cubicBezTo>
                <a:cubicBezTo>
                  <a:pt x="505460" y="1193800"/>
                  <a:pt x="504190" y="1189990"/>
                  <a:pt x="510540" y="1165860"/>
                </a:cubicBezTo>
                <a:cubicBezTo>
                  <a:pt x="516890" y="1141730"/>
                  <a:pt x="541020" y="1066800"/>
                  <a:pt x="541020" y="1066800"/>
                </a:cubicBezTo>
                <a:cubicBezTo>
                  <a:pt x="547370" y="1046480"/>
                  <a:pt x="547370" y="1057910"/>
                  <a:pt x="548640" y="1043940"/>
                </a:cubicBezTo>
                <a:cubicBezTo>
                  <a:pt x="549910" y="1029970"/>
                  <a:pt x="543560" y="1008380"/>
                  <a:pt x="548640" y="982980"/>
                </a:cubicBezTo>
                <a:cubicBezTo>
                  <a:pt x="553720" y="957580"/>
                  <a:pt x="572770" y="927100"/>
                  <a:pt x="579120" y="891540"/>
                </a:cubicBezTo>
                <a:cubicBezTo>
                  <a:pt x="585470" y="855980"/>
                  <a:pt x="580390" y="806450"/>
                  <a:pt x="586740" y="769620"/>
                </a:cubicBezTo>
                <a:cubicBezTo>
                  <a:pt x="593090" y="732790"/>
                  <a:pt x="612140" y="701040"/>
                  <a:pt x="617220" y="670560"/>
                </a:cubicBezTo>
                <a:cubicBezTo>
                  <a:pt x="622300" y="640080"/>
                  <a:pt x="612140" y="624840"/>
                  <a:pt x="617220" y="586740"/>
                </a:cubicBezTo>
                <a:cubicBezTo>
                  <a:pt x="622300" y="548640"/>
                  <a:pt x="642620" y="481330"/>
                  <a:pt x="647700" y="441960"/>
                </a:cubicBezTo>
                <a:cubicBezTo>
                  <a:pt x="652780" y="402590"/>
                  <a:pt x="647700" y="350520"/>
                  <a:pt x="647700" y="350520"/>
                </a:cubicBezTo>
                <a:lnTo>
                  <a:pt x="647700" y="259080"/>
                </a:lnTo>
                <a:cubicBezTo>
                  <a:pt x="647700" y="227330"/>
                  <a:pt x="645160" y="189230"/>
                  <a:pt x="647700" y="160020"/>
                </a:cubicBezTo>
                <a:cubicBezTo>
                  <a:pt x="650240" y="130810"/>
                  <a:pt x="655320" y="104140"/>
                  <a:pt x="662940" y="83820"/>
                </a:cubicBezTo>
                <a:cubicBezTo>
                  <a:pt x="670560" y="63500"/>
                  <a:pt x="688340" y="52070"/>
                  <a:pt x="693420" y="38100"/>
                </a:cubicBezTo>
                <a:cubicBezTo>
                  <a:pt x="698500" y="24130"/>
                  <a:pt x="695960" y="12065"/>
                  <a:pt x="693420" y="0"/>
                </a:cubicBezTo>
              </a:path>
            </a:pathLst>
          </a:custGeom>
          <a:noFill/>
          <a:ln w="38100">
            <a:solidFill>
              <a:schemeClr val="accent6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ln>
                <a:solidFill>
                  <a:schemeClr val="accent6">
                    <a:lumMod val="75000"/>
                  </a:schemeClr>
                </a:solidFill>
              </a:ln>
            </a:endParaRPr>
          </a:p>
        </p:txBody>
      </p:sp>
      <p:grpSp>
        <p:nvGrpSpPr>
          <p:cNvPr id="127" name="Группа 126"/>
          <p:cNvGrpSpPr/>
          <p:nvPr/>
        </p:nvGrpSpPr>
        <p:grpSpPr>
          <a:xfrm>
            <a:off x="7170580" y="5585537"/>
            <a:ext cx="2461793" cy="1342800"/>
            <a:chOff x="7182762" y="5532829"/>
            <a:chExt cx="2461793" cy="1342800"/>
          </a:xfrm>
        </p:grpSpPr>
        <p:sp>
          <p:nvSpPr>
            <p:cNvPr id="129" name="Rectangle 93"/>
            <p:cNvSpPr>
              <a:spLocks noChangeArrowheads="1"/>
            </p:cNvSpPr>
            <p:nvPr/>
          </p:nvSpPr>
          <p:spPr bwMode="auto">
            <a:xfrm>
              <a:off x="7182762" y="5587486"/>
              <a:ext cx="1990745" cy="1249147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/>
              <a:endParaRPr lang="ru-RU" altLang="ru-RU" sz="900" dirty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30" name="Text Box 97"/>
            <p:cNvSpPr txBox="1">
              <a:spLocks noChangeArrowheads="1"/>
            </p:cNvSpPr>
            <p:nvPr/>
          </p:nvSpPr>
          <p:spPr bwMode="auto">
            <a:xfrm>
              <a:off x="7562079" y="5532829"/>
              <a:ext cx="1526926" cy="20274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127952" tIns="63977" rIns="127952" bIns="63977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/>
              <a:r>
                <a:rPr lang="ru-RU" altLang="ru-RU" sz="900" i="1" dirty="0">
                  <a:solidFill>
                    <a:srgbClr val="000000"/>
                  </a:solidFill>
                  <a:cs typeface="Arial" panose="020B0604020202020204" pitchFamily="34" charset="0"/>
                </a:rPr>
                <a:t>Условные обозначения</a:t>
              </a:r>
            </a:p>
          </p:txBody>
        </p:sp>
        <p:sp>
          <p:nvSpPr>
            <p:cNvPr id="131" name="Text Box 97"/>
            <p:cNvSpPr txBox="1">
              <a:spLocks noChangeArrowheads="1"/>
            </p:cNvSpPr>
            <p:nvPr/>
          </p:nvSpPr>
          <p:spPr bwMode="auto">
            <a:xfrm>
              <a:off x="7517592" y="6672888"/>
              <a:ext cx="1526926" cy="20274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127952" tIns="63977" rIns="127952" bIns="63977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/>
              <a:endParaRPr lang="ru-RU" altLang="ru-RU" sz="900" b="0" dirty="0">
                <a:solidFill>
                  <a:srgbClr val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220" name="Text Box 97"/>
            <p:cNvSpPr txBox="1">
              <a:spLocks noChangeArrowheads="1"/>
            </p:cNvSpPr>
            <p:nvPr/>
          </p:nvSpPr>
          <p:spPr bwMode="auto">
            <a:xfrm>
              <a:off x="7434717" y="5658637"/>
              <a:ext cx="1827897" cy="28199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127952" tIns="63977" rIns="127952" bIns="63977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/>
              <a:r>
                <a:rPr lang="ru-RU" altLang="ru-RU" sz="900" b="0" dirty="0">
                  <a:solidFill>
                    <a:srgbClr val="000000"/>
                  </a:solidFill>
                  <a:cs typeface="Arial" panose="020B0604020202020204" pitchFamily="34" charset="0"/>
                </a:rPr>
                <a:t>- </a:t>
              </a:r>
              <a:r>
                <a:rPr lang="ru-RU" altLang="ru-RU" sz="680" b="0" dirty="0">
                  <a:solidFill>
                    <a:srgbClr val="000000"/>
                  </a:solidFill>
                  <a:cs typeface="Arial" panose="020B0604020202020204" pitchFamily="34" charset="0"/>
                </a:rPr>
                <a:t>участок автодороги с повышенным риском возникновения ДТП, нарушением движения</a:t>
              </a:r>
            </a:p>
          </p:txBody>
        </p:sp>
        <p:sp>
          <p:nvSpPr>
            <p:cNvPr id="244" name="Полилиния 243"/>
            <p:cNvSpPr/>
            <p:nvPr/>
          </p:nvSpPr>
          <p:spPr>
            <a:xfrm>
              <a:off x="7221812" y="5745803"/>
              <a:ext cx="261567" cy="96212"/>
            </a:xfrm>
            <a:custGeom>
              <a:avLst/>
              <a:gdLst>
                <a:gd name="connsiteX0" fmla="*/ 0 w 275772"/>
                <a:gd name="connsiteY0" fmla="*/ 0 h 120952"/>
                <a:gd name="connsiteX1" fmla="*/ 130629 w 275772"/>
                <a:gd name="connsiteY1" fmla="*/ 116114 h 120952"/>
                <a:gd name="connsiteX2" fmla="*/ 275772 w 275772"/>
                <a:gd name="connsiteY2" fmla="*/ 29028 h 120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75772" h="120952">
                  <a:moveTo>
                    <a:pt x="0" y="0"/>
                  </a:moveTo>
                  <a:cubicBezTo>
                    <a:pt x="42333" y="55638"/>
                    <a:pt x="84667" y="111276"/>
                    <a:pt x="130629" y="116114"/>
                  </a:cubicBezTo>
                  <a:cubicBezTo>
                    <a:pt x="176591" y="120952"/>
                    <a:pt x="226181" y="74990"/>
                    <a:pt x="275772" y="29028"/>
                  </a:cubicBezTo>
                </a:path>
              </a:pathLst>
            </a:custGeom>
            <a:ln w="34925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lIns="91425" tIns="45712" rIns="91425" bIns="45712" rtlCol="0" anchor="ctr"/>
            <a:lstStyle/>
            <a:p>
              <a:pPr algn="ctr"/>
              <a:endParaRPr lang="ru-RU" sz="680" dirty="0"/>
            </a:p>
          </p:txBody>
        </p:sp>
        <p:sp>
          <p:nvSpPr>
            <p:cNvPr id="245" name="Полилиния 244"/>
            <p:cNvSpPr/>
            <p:nvPr/>
          </p:nvSpPr>
          <p:spPr>
            <a:xfrm>
              <a:off x="7249008" y="6035632"/>
              <a:ext cx="234034" cy="82743"/>
            </a:xfrm>
            <a:custGeom>
              <a:avLst/>
              <a:gdLst>
                <a:gd name="connsiteX0" fmla="*/ 0 w 246743"/>
                <a:gd name="connsiteY0" fmla="*/ 14515 h 104019"/>
                <a:gd name="connsiteX1" fmla="*/ 87086 w 246743"/>
                <a:gd name="connsiteY1" fmla="*/ 101600 h 104019"/>
                <a:gd name="connsiteX2" fmla="*/ 246743 w 246743"/>
                <a:gd name="connsiteY2" fmla="*/ 0 h 104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6743" h="104019">
                  <a:moveTo>
                    <a:pt x="0" y="14515"/>
                  </a:moveTo>
                  <a:cubicBezTo>
                    <a:pt x="22981" y="59267"/>
                    <a:pt x="45962" y="104019"/>
                    <a:pt x="87086" y="101600"/>
                  </a:cubicBezTo>
                  <a:cubicBezTo>
                    <a:pt x="128210" y="99181"/>
                    <a:pt x="187476" y="49590"/>
                    <a:pt x="246743" y="0"/>
                  </a:cubicBezTo>
                </a:path>
              </a:pathLst>
            </a:custGeom>
            <a:ln w="31750">
              <a:solidFill>
                <a:schemeClr val="accent6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lIns="91425" tIns="45712" rIns="91425" bIns="45712" rtlCol="0" anchor="ctr"/>
            <a:lstStyle/>
            <a:p>
              <a:pPr algn="ctr"/>
              <a:endParaRPr lang="ru-RU" sz="680" dirty="0"/>
            </a:p>
          </p:txBody>
        </p:sp>
        <p:sp>
          <p:nvSpPr>
            <p:cNvPr id="246" name="Text Box 97"/>
            <p:cNvSpPr txBox="1">
              <a:spLocks noChangeArrowheads="1"/>
            </p:cNvSpPr>
            <p:nvPr/>
          </p:nvSpPr>
          <p:spPr bwMode="auto">
            <a:xfrm>
              <a:off x="7441421" y="5984994"/>
              <a:ext cx="1827897" cy="1771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127965" tIns="63984" rIns="127965" bIns="63984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ru-RU" altLang="ru-RU" sz="680" b="0" dirty="0">
                  <a:solidFill>
                    <a:srgbClr val="000000"/>
                  </a:solidFill>
                  <a:cs typeface="Arial" panose="020B0604020202020204" pitchFamily="34" charset="0"/>
                </a:rPr>
                <a:t>- объездная дорога</a:t>
              </a:r>
            </a:p>
          </p:txBody>
        </p:sp>
        <p:sp>
          <p:nvSpPr>
            <p:cNvPr id="247" name="Овал 246"/>
            <p:cNvSpPr>
              <a:spLocks noChangeArrowheads="1"/>
            </p:cNvSpPr>
            <p:nvPr/>
          </p:nvSpPr>
          <p:spPr bwMode="auto">
            <a:xfrm rot="5238055">
              <a:off x="7282418" y="6181468"/>
              <a:ext cx="108294" cy="116875"/>
            </a:xfrm>
            <a:prstGeom prst="ellipse">
              <a:avLst/>
            </a:prstGeom>
            <a:solidFill>
              <a:srgbClr val="FF0000"/>
            </a:solidFill>
            <a:ln w="25400" algn="ctr">
              <a:solidFill>
                <a:srgbClr val="385D8A"/>
              </a:solidFill>
              <a:round/>
              <a:headEnd/>
              <a:tailEnd/>
            </a:ln>
          </p:spPr>
          <p:txBody>
            <a:bodyPr rot="10800000" vert="eaVert" lIns="91183" tIns="45589" rIns="91183" bIns="45589" anchor="ctr"/>
            <a:lstStyle/>
            <a:p>
              <a:pPr algn="ctr">
                <a:defRPr/>
              </a:pPr>
              <a:endParaRPr lang="ru-RU" sz="1350" dirty="0">
                <a:solidFill>
                  <a:schemeClr val="lt1"/>
                </a:solidFill>
              </a:endParaRPr>
            </a:p>
          </p:txBody>
        </p:sp>
        <p:sp>
          <p:nvSpPr>
            <p:cNvPr id="248" name="Text Box 97"/>
            <p:cNvSpPr txBox="1">
              <a:spLocks noChangeArrowheads="1"/>
            </p:cNvSpPr>
            <p:nvPr/>
          </p:nvSpPr>
          <p:spPr bwMode="auto">
            <a:xfrm>
              <a:off x="7369711" y="6122557"/>
              <a:ext cx="1827897" cy="1771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127965" tIns="63984" rIns="127965" bIns="63984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ru-RU" altLang="ru-RU" sz="680" b="0" dirty="0">
                  <a:solidFill>
                    <a:srgbClr val="000000"/>
                  </a:solidFill>
                  <a:cs typeface="Arial" panose="020B0604020202020204" pitchFamily="34" charset="0"/>
                </a:rPr>
                <a:t>- населенный пункт</a:t>
              </a:r>
            </a:p>
          </p:txBody>
        </p:sp>
        <p:sp>
          <p:nvSpPr>
            <p:cNvPr id="249" name="Line 281"/>
            <p:cNvSpPr>
              <a:spLocks noChangeShapeType="1"/>
            </p:cNvSpPr>
            <p:nvPr/>
          </p:nvSpPr>
          <p:spPr bwMode="auto">
            <a:xfrm>
              <a:off x="7251600" y="6376640"/>
              <a:ext cx="0" cy="123286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algn="ctr" defTabSz="1278440">
                <a:buClr>
                  <a:srgbClr val="000000"/>
                </a:buClr>
                <a:buSzPct val="100000"/>
                <a:defRPr/>
              </a:pPr>
              <a:endParaRPr lang="ru-RU" sz="135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j-lt"/>
              </a:endParaRPr>
            </a:p>
          </p:txBody>
        </p:sp>
        <p:sp>
          <p:nvSpPr>
            <p:cNvPr id="250" name="Freeform 285"/>
            <p:cNvSpPr>
              <a:spLocks/>
            </p:cNvSpPr>
            <p:nvPr/>
          </p:nvSpPr>
          <p:spPr bwMode="auto">
            <a:xfrm>
              <a:off x="7248522" y="6355250"/>
              <a:ext cx="152753" cy="93729"/>
            </a:xfrm>
            <a:custGeom>
              <a:avLst/>
              <a:gdLst>
                <a:gd name="T0" fmla="*/ 0 w 291"/>
                <a:gd name="T1" fmla="*/ 0 h 159"/>
                <a:gd name="T2" fmla="*/ 0 w 291"/>
                <a:gd name="T3" fmla="*/ 2147483647 h 159"/>
                <a:gd name="T4" fmla="*/ 2147483647 w 291"/>
                <a:gd name="T5" fmla="*/ 2147483647 h 159"/>
                <a:gd name="T6" fmla="*/ 2147483647 w 291"/>
                <a:gd name="T7" fmla="*/ 2147483647 h 159"/>
                <a:gd name="T8" fmla="*/ 0 w 291"/>
                <a:gd name="T9" fmla="*/ 0 h 1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1"/>
                <a:gd name="T16" fmla="*/ 0 h 159"/>
                <a:gd name="T17" fmla="*/ 291 w 291"/>
                <a:gd name="T18" fmla="*/ 159 h 1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1" h="159">
                  <a:moveTo>
                    <a:pt x="0" y="0"/>
                  </a:moveTo>
                  <a:lnTo>
                    <a:pt x="0" y="159"/>
                  </a:lnTo>
                  <a:lnTo>
                    <a:pt x="291" y="114"/>
                  </a:lnTo>
                  <a:lnTo>
                    <a:pt x="291" y="3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/>
            <a:lstStyle/>
            <a:p>
              <a:pPr defTabSz="1278440">
                <a:defRPr/>
              </a:pPr>
              <a:endParaRPr lang="ru-RU" sz="1350" dirty="0">
                <a:effectLst>
                  <a:outerShdw blurRad="38100" dist="38100" dir="2700000" algn="tl">
                    <a:srgbClr val="FFFFFF"/>
                  </a:outerShdw>
                </a:effectLst>
                <a:latin typeface="+mj-lt"/>
              </a:endParaRPr>
            </a:p>
          </p:txBody>
        </p:sp>
        <p:sp>
          <p:nvSpPr>
            <p:cNvPr id="251" name="Text Box 286"/>
            <p:cNvSpPr txBox="1">
              <a:spLocks noChangeArrowheads="1"/>
            </p:cNvSpPr>
            <p:nvPr/>
          </p:nvSpPr>
          <p:spPr bwMode="auto">
            <a:xfrm>
              <a:off x="7217040" y="6341223"/>
              <a:ext cx="195463" cy="25393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113933" tIns="56967" rIns="113933" bIns="56967">
              <a:spAutoFit/>
            </a:bodyPr>
            <a:lstStyle/>
            <a:p>
              <a:pPr algn="ctr" defTabSz="1027644">
                <a:defRPr/>
              </a:pPr>
              <a:endParaRPr lang="ru-RU" sz="135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+mj-lt"/>
              </a:endParaRPr>
            </a:p>
          </p:txBody>
        </p:sp>
        <p:sp>
          <p:nvSpPr>
            <p:cNvPr id="252" name="Freeform 317"/>
            <p:cNvSpPr>
              <a:spLocks/>
            </p:cNvSpPr>
            <p:nvPr/>
          </p:nvSpPr>
          <p:spPr bwMode="auto">
            <a:xfrm>
              <a:off x="7218427" y="6634392"/>
              <a:ext cx="14954" cy="13124"/>
            </a:xfrm>
            <a:custGeom>
              <a:avLst/>
              <a:gdLst>
                <a:gd name="T0" fmla="*/ 0 w 139"/>
                <a:gd name="T1" fmla="*/ 107 h 135"/>
                <a:gd name="T2" fmla="*/ 0 w 139"/>
                <a:gd name="T3" fmla="*/ 73 h 135"/>
                <a:gd name="T4" fmla="*/ 5 w 139"/>
                <a:gd name="T5" fmla="*/ 73 h 135"/>
                <a:gd name="T6" fmla="*/ 5 w 139"/>
                <a:gd name="T7" fmla="*/ 37 h 135"/>
                <a:gd name="T8" fmla="*/ 10 w 139"/>
                <a:gd name="T9" fmla="*/ 37 h 135"/>
                <a:gd name="T10" fmla="*/ 10 w 139"/>
                <a:gd name="T11" fmla="*/ 0 h 135"/>
                <a:gd name="T12" fmla="*/ 15 w 139"/>
                <a:gd name="T13" fmla="*/ 0 h 135"/>
                <a:gd name="T14" fmla="*/ 15 w 139"/>
                <a:gd name="T15" fmla="*/ 107 h 135"/>
                <a:gd name="T16" fmla="*/ 0 w 139"/>
                <a:gd name="T17" fmla="*/ 107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253" name="Freeform 318"/>
            <p:cNvSpPr>
              <a:spLocks/>
            </p:cNvSpPr>
            <p:nvPr/>
          </p:nvSpPr>
          <p:spPr bwMode="auto">
            <a:xfrm>
              <a:off x="7233381" y="6525686"/>
              <a:ext cx="210657" cy="121830"/>
            </a:xfrm>
            <a:custGeom>
              <a:avLst/>
              <a:gdLst>
                <a:gd name="T0" fmla="*/ 0 w 1946"/>
                <a:gd name="T1" fmla="*/ 971 h 1278"/>
                <a:gd name="T2" fmla="*/ 0 w 1946"/>
                <a:gd name="T3" fmla="*/ 78 h 1278"/>
                <a:gd name="T4" fmla="*/ 84 w 1946"/>
                <a:gd name="T5" fmla="*/ 78 h 1278"/>
                <a:gd name="T6" fmla="*/ 84 w 1946"/>
                <a:gd name="T7" fmla="*/ 71 h 1278"/>
                <a:gd name="T8" fmla="*/ 84 w 1946"/>
                <a:gd name="T9" fmla="*/ 62 h 1278"/>
                <a:gd name="T10" fmla="*/ 85 w 1946"/>
                <a:gd name="T11" fmla="*/ 55 h 1278"/>
                <a:gd name="T12" fmla="*/ 85 w 1946"/>
                <a:gd name="T13" fmla="*/ 48 h 1278"/>
                <a:gd name="T14" fmla="*/ 86 w 1946"/>
                <a:gd name="T15" fmla="*/ 42 h 1278"/>
                <a:gd name="T16" fmla="*/ 88 w 1946"/>
                <a:gd name="T17" fmla="*/ 35 h 1278"/>
                <a:gd name="T18" fmla="*/ 89 w 1946"/>
                <a:gd name="T19" fmla="*/ 29 h 1278"/>
                <a:gd name="T20" fmla="*/ 91 w 1946"/>
                <a:gd name="T21" fmla="*/ 23 h 1278"/>
                <a:gd name="T22" fmla="*/ 92 w 1946"/>
                <a:gd name="T23" fmla="*/ 18 h 1278"/>
                <a:gd name="T24" fmla="*/ 94 w 1946"/>
                <a:gd name="T25" fmla="*/ 14 h 1278"/>
                <a:gd name="T26" fmla="*/ 96 w 1946"/>
                <a:gd name="T27" fmla="*/ 10 h 1278"/>
                <a:gd name="T28" fmla="*/ 98 w 1946"/>
                <a:gd name="T29" fmla="*/ 6 h 1278"/>
                <a:gd name="T30" fmla="*/ 101 w 1946"/>
                <a:gd name="T31" fmla="*/ 3 h 1278"/>
                <a:gd name="T32" fmla="*/ 103 w 1946"/>
                <a:gd name="T33" fmla="*/ 3 h 1278"/>
                <a:gd name="T34" fmla="*/ 105 w 1946"/>
                <a:gd name="T35" fmla="*/ 0 h 1278"/>
                <a:gd name="T36" fmla="*/ 108 w 1946"/>
                <a:gd name="T37" fmla="*/ 0 h 1278"/>
                <a:gd name="T38" fmla="*/ 110 w 1946"/>
                <a:gd name="T39" fmla="*/ 0 h 1278"/>
                <a:gd name="T40" fmla="*/ 113 w 1946"/>
                <a:gd name="T41" fmla="*/ 3 h 1278"/>
                <a:gd name="T42" fmla="*/ 115 w 1946"/>
                <a:gd name="T43" fmla="*/ 3 h 1278"/>
                <a:gd name="T44" fmla="*/ 118 w 1946"/>
                <a:gd name="T45" fmla="*/ 6 h 1278"/>
                <a:gd name="T46" fmla="*/ 120 w 1946"/>
                <a:gd name="T47" fmla="*/ 10 h 1278"/>
                <a:gd name="T48" fmla="*/ 122 w 1946"/>
                <a:gd name="T49" fmla="*/ 14 h 1278"/>
                <a:gd name="T50" fmla="*/ 124 w 1946"/>
                <a:gd name="T51" fmla="*/ 18 h 1278"/>
                <a:gd name="T52" fmla="*/ 125 w 1946"/>
                <a:gd name="T53" fmla="*/ 23 h 1278"/>
                <a:gd name="T54" fmla="*/ 127 w 1946"/>
                <a:gd name="T55" fmla="*/ 29 h 1278"/>
                <a:gd name="T56" fmla="*/ 128 w 1946"/>
                <a:gd name="T57" fmla="*/ 35 h 1278"/>
                <a:gd name="T58" fmla="*/ 130 w 1946"/>
                <a:gd name="T59" fmla="*/ 42 h 1278"/>
                <a:gd name="T60" fmla="*/ 130 w 1946"/>
                <a:gd name="T61" fmla="*/ 48 h 1278"/>
                <a:gd name="T62" fmla="*/ 131 w 1946"/>
                <a:gd name="T63" fmla="*/ 55 h 1278"/>
                <a:gd name="T64" fmla="*/ 132 w 1946"/>
                <a:gd name="T65" fmla="*/ 62 h 1278"/>
                <a:gd name="T66" fmla="*/ 132 w 1946"/>
                <a:gd name="T67" fmla="*/ 71 h 1278"/>
                <a:gd name="T68" fmla="*/ 132 w 1946"/>
                <a:gd name="T69" fmla="*/ 78 h 1278"/>
                <a:gd name="T70" fmla="*/ 216 w 1946"/>
                <a:gd name="T71" fmla="*/ 78 h 1278"/>
                <a:gd name="T72" fmla="*/ 216 w 1946"/>
                <a:gd name="T73" fmla="*/ 970 h 1278"/>
                <a:gd name="T74" fmla="*/ 0 w 1946"/>
                <a:gd name="T75" fmla="*/ 971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254" name="Rectangle 319"/>
            <p:cNvSpPr>
              <a:spLocks noChangeArrowheads="1"/>
            </p:cNvSpPr>
            <p:nvPr/>
          </p:nvSpPr>
          <p:spPr bwMode="auto">
            <a:xfrm>
              <a:off x="7368292" y="6582883"/>
              <a:ext cx="13654" cy="39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255" name="Rectangle 320"/>
            <p:cNvSpPr>
              <a:spLocks noChangeArrowheads="1"/>
            </p:cNvSpPr>
            <p:nvPr/>
          </p:nvSpPr>
          <p:spPr bwMode="auto">
            <a:xfrm>
              <a:off x="7361791" y="6588023"/>
              <a:ext cx="13004" cy="4593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256" name="Rectangle 321"/>
            <p:cNvSpPr>
              <a:spLocks noChangeArrowheads="1"/>
            </p:cNvSpPr>
            <p:nvPr/>
          </p:nvSpPr>
          <p:spPr bwMode="auto">
            <a:xfrm>
              <a:off x="7406653" y="6577086"/>
              <a:ext cx="13654" cy="404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257" name="Rectangle 322"/>
            <p:cNvSpPr>
              <a:spLocks noChangeArrowheads="1"/>
            </p:cNvSpPr>
            <p:nvPr/>
          </p:nvSpPr>
          <p:spPr bwMode="auto">
            <a:xfrm>
              <a:off x="7400151" y="6582883"/>
              <a:ext cx="13004" cy="39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258" name="Rectangle 323"/>
            <p:cNvSpPr>
              <a:spLocks noChangeArrowheads="1"/>
            </p:cNvSpPr>
            <p:nvPr/>
          </p:nvSpPr>
          <p:spPr bwMode="auto">
            <a:xfrm>
              <a:off x="7400151" y="6571946"/>
              <a:ext cx="13004" cy="404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259" name="Rectangle 324"/>
            <p:cNvSpPr>
              <a:spLocks noChangeArrowheads="1"/>
            </p:cNvSpPr>
            <p:nvPr/>
          </p:nvSpPr>
          <p:spPr bwMode="auto">
            <a:xfrm>
              <a:off x="7233381" y="6581680"/>
              <a:ext cx="13004" cy="404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260" name="Rectangle 325"/>
            <p:cNvSpPr>
              <a:spLocks noChangeArrowheads="1"/>
            </p:cNvSpPr>
            <p:nvPr/>
          </p:nvSpPr>
          <p:spPr bwMode="auto">
            <a:xfrm>
              <a:off x="7233381" y="6575993"/>
              <a:ext cx="5852" cy="4593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261" name="Rectangle 326"/>
            <p:cNvSpPr>
              <a:spLocks noChangeArrowheads="1"/>
            </p:cNvSpPr>
            <p:nvPr/>
          </p:nvSpPr>
          <p:spPr bwMode="auto">
            <a:xfrm>
              <a:off x="7233381" y="6586820"/>
              <a:ext cx="5852" cy="4593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262" name="Rectangle 327"/>
            <p:cNvSpPr>
              <a:spLocks noChangeArrowheads="1"/>
            </p:cNvSpPr>
            <p:nvPr/>
          </p:nvSpPr>
          <p:spPr bwMode="auto">
            <a:xfrm>
              <a:off x="7289621" y="6581680"/>
              <a:ext cx="13004" cy="404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263" name="Rectangle 328"/>
            <p:cNvSpPr>
              <a:spLocks noChangeArrowheads="1"/>
            </p:cNvSpPr>
            <p:nvPr/>
          </p:nvSpPr>
          <p:spPr bwMode="auto">
            <a:xfrm>
              <a:off x="7282469" y="6586820"/>
              <a:ext cx="13004" cy="4593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264" name="Rectangle 329"/>
            <p:cNvSpPr>
              <a:spLocks noChangeArrowheads="1"/>
            </p:cNvSpPr>
            <p:nvPr/>
          </p:nvSpPr>
          <p:spPr bwMode="auto">
            <a:xfrm>
              <a:off x="7233381" y="6622909"/>
              <a:ext cx="13004" cy="4593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265" name="Rectangle 330"/>
            <p:cNvSpPr>
              <a:spLocks noChangeArrowheads="1"/>
            </p:cNvSpPr>
            <p:nvPr/>
          </p:nvSpPr>
          <p:spPr bwMode="auto">
            <a:xfrm>
              <a:off x="7233381" y="6617769"/>
              <a:ext cx="5852" cy="404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266" name="Rectangle 331"/>
            <p:cNvSpPr>
              <a:spLocks noChangeArrowheads="1"/>
            </p:cNvSpPr>
            <p:nvPr/>
          </p:nvSpPr>
          <p:spPr bwMode="auto">
            <a:xfrm>
              <a:off x="7233381" y="6628596"/>
              <a:ext cx="5852" cy="404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267" name="Rectangle 332"/>
            <p:cNvSpPr>
              <a:spLocks noChangeArrowheads="1"/>
            </p:cNvSpPr>
            <p:nvPr/>
          </p:nvSpPr>
          <p:spPr bwMode="auto">
            <a:xfrm>
              <a:off x="7289621" y="6622909"/>
              <a:ext cx="13004" cy="4593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268" name="Rectangle 333"/>
            <p:cNvSpPr>
              <a:spLocks noChangeArrowheads="1"/>
            </p:cNvSpPr>
            <p:nvPr/>
          </p:nvSpPr>
          <p:spPr bwMode="auto">
            <a:xfrm>
              <a:off x="7282469" y="6628596"/>
              <a:ext cx="13004" cy="404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269" name="Freeform 334"/>
            <p:cNvSpPr>
              <a:spLocks/>
            </p:cNvSpPr>
            <p:nvPr/>
          </p:nvSpPr>
          <p:spPr bwMode="auto">
            <a:xfrm>
              <a:off x="7314978" y="6581680"/>
              <a:ext cx="47463" cy="9733"/>
            </a:xfrm>
            <a:custGeom>
              <a:avLst/>
              <a:gdLst>
                <a:gd name="T0" fmla="*/ 48 w 440"/>
                <a:gd name="T1" fmla="*/ 78 h 102"/>
                <a:gd name="T2" fmla="*/ 48 w 440"/>
                <a:gd name="T3" fmla="*/ 70 h 102"/>
                <a:gd name="T4" fmla="*/ 48 w 440"/>
                <a:gd name="T5" fmla="*/ 63 h 102"/>
                <a:gd name="T6" fmla="*/ 47 w 440"/>
                <a:gd name="T7" fmla="*/ 55 h 102"/>
                <a:gd name="T8" fmla="*/ 46 w 440"/>
                <a:gd name="T9" fmla="*/ 49 h 102"/>
                <a:gd name="T10" fmla="*/ 45 w 440"/>
                <a:gd name="T11" fmla="*/ 42 h 102"/>
                <a:gd name="T12" fmla="*/ 44 w 440"/>
                <a:gd name="T13" fmla="*/ 35 h 102"/>
                <a:gd name="T14" fmla="*/ 43 w 440"/>
                <a:gd name="T15" fmla="*/ 29 h 102"/>
                <a:gd name="T16" fmla="*/ 41 w 440"/>
                <a:gd name="T17" fmla="*/ 23 h 102"/>
                <a:gd name="T18" fmla="*/ 39 w 440"/>
                <a:gd name="T19" fmla="*/ 18 h 102"/>
                <a:gd name="T20" fmla="*/ 38 w 440"/>
                <a:gd name="T21" fmla="*/ 14 h 102"/>
                <a:gd name="T22" fmla="*/ 36 w 440"/>
                <a:gd name="T23" fmla="*/ 10 h 102"/>
                <a:gd name="T24" fmla="*/ 34 w 440"/>
                <a:gd name="T25" fmla="*/ 6 h 102"/>
                <a:gd name="T26" fmla="*/ 32 w 440"/>
                <a:gd name="T27" fmla="*/ 3 h 102"/>
                <a:gd name="T28" fmla="*/ 29 w 440"/>
                <a:gd name="T29" fmla="*/ 3 h 102"/>
                <a:gd name="T30" fmla="*/ 27 w 440"/>
                <a:gd name="T31" fmla="*/ 0 h 102"/>
                <a:gd name="T32" fmla="*/ 24 w 440"/>
                <a:gd name="T33" fmla="*/ 0 h 102"/>
                <a:gd name="T34" fmla="*/ 22 w 440"/>
                <a:gd name="T35" fmla="*/ 0 h 102"/>
                <a:gd name="T36" fmla="*/ 19 w 440"/>
                <a:gd name="T37" fmla="*/ 3 h 102"/>
                <a:gd name="T38" fmla="*/ 17 w 440"/>
                <a:gd name="T39" fmla="*/ 3 h 102"/>
                <a:gd name="T40" fmla="*/ 15 w 440"/>
                <a:gd name="T41" fmla="*/ 6 h 102"/>
                <a:gd name="T42" fmla="*/ 13 w 440"/>
                <a:gd name="T43" fmla="*/ 10 h 102"/>
                <a:gd name="T44" fmla="*/ 11 w 440"/>
                <a:gd name="T45" fmla="*/ 14 h 102"/>
                <a:gd name="T46" fmla="*/ 9 w 440"/>
                <a:gd name="T47" fmla="*/ 18 h 102"/>
                <a:gd name="T48" fmla="*/ 7 w 440"/>
                <a:gd name="T49" fmla="*/ 23 h 102"/>
                <a:gd name="T50" fmla="*/ 6 w 440"/>
                <a:gd name="T51" fmla="*/ 29 h 102"/>
                <a:gd name="T52" fmla="*/ 4 w 440"/>
                <a:gd name="T53" fmla="*/ 35 h 102"/>
                <a:gd name="T54" fmla="*/ 3 w 440"/>
                <a:gd name="T55" fmla="*/ 42 h 102"/>
                <a:gd name="T56" fmla="*/ 2 w 440"/>
                <a:gd name="T57" fmla="*/ 49 h 102"/>
                <a:gd name="T58" fmla="*/ 1 w 440"/>
                <a:gd name="T59" fmla="*/ 55 h 102"/>
                <a:gd name="T60" fmla="*/ 0 w 440"/>
                <a:gd name="T61" fmla="*/ 63 h 102"/>
                <a:gd name="T62" fmla="*/ 0 w 440"/>
                <a:gd name="T63" fmla="*/ 70 h 102"/>
                <a:gd name="T64" fmla="*/ 0 w 440"/>
                <a:gd name="T65" fmla="*/ 78 h 102"/>
                <a:gd name="T66" fmla="*/ 48 w 440"/>
                <a:gd name="T67" fmla="*/ 78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270" name="Freeform 335"/>
            <p:cNvSpPr>
              <a:spLocks/>
            </p:cNvSpPr>
            <p:nvPr/>
          </p:nvSpPr>
          <p:spPr bwMode="auto">
            <a:xfrm>
              <a:off x="7238582" y="6519343"/>
              <a:ext cx="199929" cy="16076"/>
            </a:xfrm>
            <a:custGeom>
              <a:avLst/>
              <a:gdLst>
                <a:gd name="T0" fmla="*/ 100 w 1847"/>
                <a:gd name="T1" fmla="*/ 50 h 168"/>
                <a:gd name="T2" fmla="*/ 95 w 1847"/>
                <a:gd name="T3" fmla="*/ 53 h 168"/>
                <a:gd name="T4" fmla="*/ 91 w 1847"/>
                <a:gd name="T5" fmla="*/ 60 h 168"/>
                <a:gd name="T6" fmla="*/ 87 w 1847"/>
                <a:gd name="T7" fmla="*/ 68 h 168"/>
                <a:gd name="T8" fmla="*/ 84 w 1847"/>
                <a:gd name="T9" fmla="*/ 79 h 168"/>
                <a:gd name="T10" fmla="*/ 81 w 1847"/>
                <a:gd name="T11" fmla="*/ 92 h 168"/>
                <a:gd name="T12" fmla="*/ 79 w 1847"/>
                <a:gd name="T13" fmla="*/ 105 h 168"/>
                <a:gd name="T14" fmla="*/ 78 w 1847"/>
                <a:gd name="T15" fmla="*/ 121 h 168"/>
                <a:gd name="T16" fmla="*/ 0 w 1847"/>
                <a:gd name="T17" fmla="*/ 129 h 168"/>
                <a:gd name="T18" fmla="*/ 1 w 1847"/>
                <a:gd name="T19" fmla="*/ 88 h 168"/>
                <a:gd name="T20" fmla="*/ 6 w 1847"/>
                <a:gd name="T21" fmla="*/ 88 h 168"/>
                <a:gd name="T22" fmla="*/ 16 w 1847"/>
                <a:gd name="T23" fmla="*/ 88 h 168"/>
                <a:gd name="T24" fmla="*/ 28 w 1847"/>
                <a:gd name="T25" fmla="*/ 88 h 168"/>
                <a:gd name="T26" fmla="*/ 41 w 1847"/>
                <a:gd name="T27" fmla="*/ 88 h 168"/>
                <a:gd name="T28" fmla="*/ 54 w 1847"/>
                <a:gd name="T29" fmla="*/ 88 h 168"/>
                <a:gd name="T30" fmla="*/ 65 w 1847"/>
                <a:gd name="T31" fmla="*/ 88 h 168"/>
                <a:gd name="T32" fmla="*/ 71 w 1847"/>
                <a:gd name="T33" fmla="*/ 88 h 168"/>
                <a:gd name="T34" fmla="*/ 74 w 1847"/>
                <a:gd name="T35" fmla="*/ 80 h 168"/>
                <a:gd name="T36" fmla="*/ 76 w 1847"/>
                <a:gd name="T37" fmla="*/ 64 h 168"/>
                <a:gd name="T38" fmla="*/ 79 w 1847"/>
                <a:gd name="T39" fmla="*/ 47 h 168"/>
                <a:gd name="T40" fmla="*/ 83 w 1847"/>
                <a:gd name="T41" fmla="*/ 33 h 168"/>
                <a:gd name="T42" fmla="*/ 86 w 1847"/>
                <a:gd name="T43" fmla="*/ 21 h 168"/>
                <a:gd name="T44" fmla="*/ 91 w 1847"/>
                <a:gd name="T45" fmla="*/ 10 h 168"/>
                <a:gd name="T46" fmla="*/ 95 w 1847"/>
                <a:gd name="T47" fmla="*/ 4 h 168"/>
                <a:gd name="T48" fmla="*/ 100 w 1847"/>
                <a:gd name="T49" fmla="*/ 1 h 168"/>
                <a:gd name="T50" fmla="*/ 105 w 1847"/>
                <a:gd name="T51" fmla="*/ 1 h 168"/>
                <a:gd name="T52" fmla="*/ 110 w 1847"/>
                <a:gd name="T53" fmla="*/ 4 h 168"/>
                <a:gd name="T54" fmla="*/ 114 w 1847"/>
                <a:gd name="T55" fmla="*/ 10 h 168"/>
                <a:gd name="T56" fmla="*/ 119 w 1847"/>
                <a:gd name="T57" fmla="*/ 21 h 168"/>
                <a:gd name="T58" fmla="*/ 123 w 1847"/>
                <a:gd name="T59" fmla="*/ 33 h 168"/>
                <a:gd name="T60" fmla="*/ 126 w 1847"/>
                <a:gd name="T61" fmla="*/ 47 h 168"/>
                <a:gd name="T62" fmla="*/ 129 w 1847"/>
                <a:gd name="T63" fmla="*/ 64 h 168"/>
                <a:gd name="T64" fmla="*/ 131 w 1847"/>
                <a:gd name="T65" fmla="*/ 80 h 168"/>
                <a:gd name="T66" fmla="*/ 134 w 1847"/>
                <a:gd name="T67" fmla="*/ 88 h 168"/>
                <a:gd name="T68" fmla="*/ 140 w 1847"/>
                <a:gd name="T69" fmla="*/ 88 h 168"/>
                <a:gd name="T70" fmla="*/ 151 w 1847"/>
                <a:gd name="T71" fmla="*/ 88 h 168"/>
                <a:gd name="T72" fmla="*/ 163 w 1847"/>
                <a:gd name="T73" fmla="*/ 88 h 168"/>
                <a:gd name="T74" fmla="*/ 176 w 1847"/>
                <a:gd name="T75" fmla="*/ 88 h 168"/>
                <a:gd name="T76" fmla="*/ 189 w 1847"/>
                <a:gd name="T77" fmla="*/ 88 h 168"/>
                <a:gd name="T78" fmla="*/ 198 w 1847"/>
                <a:gd name="T79" fmla="*/ 88 h 168"/>
                <a:gd name="T80" fmla="*/ 204 w 1847"/>
                <a:gd name="T81" fmla="*/ 88 h 168"/>
                <a:gd name="T82" fmla="*/ 205 w 1847"/>
                <a:gd name="T83" fmla="*/ 129 h 168"/>
                <a:gd name="T84" fmla="*/ 127 w 1847"/>
                <a:gd name="T85" fmla="*/ 121 h 168"/>
                <a:gd name="T86" fmla="*/ 126 w 1847"/>
                <a:gd name="T87" fmla="*/ 105 h 168"/>
                <a:gd name="T88" fmla="*/ 124 w 1847"/>
                <a:gd name="T89" fmla="*/ 92 h 168"/>
                <a:gd name="T90" fmla="*/ 121 w 1847"/>
                <a:gd name="T91" fmla="*/ 79 h 168"/>
                <a:gd name="T92" fmla="*/ 118 w 1847"/>
                <a:gd name="T93" fmla="*/ 68 h 168"/>
                <a:gd name="T94" fmla="*/ 114 w 1847"/>
                <a:gd name="T95" fmla="*/ 60 h 168"/>
                <a:gd name="T96" fmla="*/ 110 w 1847"/>
                <a:gd name="T97" fmla="*/ 53 h 168"/>
                <a:gd name="T98" fmla="*/ 105 w 1847"/>
                <a:gd name="T99" fmla="*/ 5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271" name="Rectangle 336"/>
            <p:cNvSpPr>
              <a:spLocks noChangeArrowheads="1"/>
            </p:cNvSpPr>
            <p:nvPr/>
          </p:nvSpPr>
          <p:spPr bwMode="auto">
            <a:xfrm>
              <a:off x="7438511" y="6529076"/>
              <a:ext cx="9428" cy="13124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272" name="Rectangle 337"/>
            <p:cNvSpPr>
              <a:spLocks noChangeArrowheads="1"/>
            </p:cNvSpPr>
            <p:nvPr/>
          </p:nvSpPr>
          <p:spPr bwMode="auto">
            <a:xfrm>
              <a:off x="7228830" y="6529076"/>
              <a:ext cx="9753" cy="13124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273" name="Rectangle 338"/>
            <p:cNvSpPr>
              <a:spLocks noChangeArrowheads="1"/>
            </p:cNvSpPr>
            <p:nvPr/>
          </p:nvSpPr>
          <p:spPr bwMode="auto">
            <a:xfrm>
              <a:off x="7315628" y="6591413"/>
              <a:ext cx="46162" cy="36090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274" name="Rectangle 339"/>
            <p:cNvSpPr>
              <a:spLocks noChangeArrowheads="1"/>
            </p:cNvSpPr>
            <p:nvPr/>
          </p:nvSpPr>
          <p:spPr bwMode="auto">
            <a:xfrm>
              <a:off x="7315628" y="6627503"/>
              <a:ext cx="46162" cy="1750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275" name="Rectangle 340"/>
            <p:cNvSpPr>
              <a:spLocks noChangeArrowheads="1"/>
            </p:cNvSpPr>
            <p:nvPr/>
          </p:nvSpPr>
          <p:spPr bwMode="auto">
            <a:xfrm>
              <a:off x="7315628" y="6634392"/>
              <a:ext cx="46162" cy="1640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276" name="Rectangle 341"/>
            <p:cNvSpPr>
              <a:spLocks noChangeArrowheads="1"/>
            </p:cNvSpPr>
            <p:nvPr/>
          </p:nvSpPr>
          <p:spPr bwMode="auto">
            <a:xfrm>
              <a:off x="7315628" y="6640626"/>
              <a:ext cx="46162" cy="1750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277" name="Rectangle 342"/>
            <p:cNvSpPr>
              <a:spLocks noChangeArrowheads="1"/>
            </p:cNvSpPr>
            <p:nvPr/>
          </p:nvSpPr>
          <p:spPr bwMode="auto">
            <a:xfrm>
              <a:off x="7339685" y="6593710"/>
              <a:ext cx="19505" cy="33793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278" name="Rectangle 343"/>
            <p:cNvSpPr>
              <a:spLocks noChangeArrowheads="1"/>
            </p:cNvSpPr>
            <p:nvPr/>
          </p:nvSpPr>
          <p:spPr bwMode="auto">
            <a:xfrm>
              <a:off x="7339685" y="6593710"/>
              <a:ext cx="19505" cy="33793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279" name="Rectangle 344"/>
            <p:cNvSpPr>
              <a:spLocks noChangeArrowheads="1"/>
            </p:cNvSpPr>
            <p:nvPr/>
          </p:nvSpPr>
          <p:spPr bwMode="auto">
            <a:xfrm>
              <a:off x="7317579" y="6593710"/>
              <a:ext cx="20155" cy="33793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280" name="Rectangle 345"/>
            <p:cNvSpPr>
              <a:spLocks noChangeArrowheads="1"/>
            </p:cNvSpPr>
            <p:nvPr/>
          </p:nvSpPr>
          <p:spPr bwMode="auto">
            <a:xfrm>
              <a:off x="7339685" y="6613723"/>
              <a:ext cx="19505" cy="2297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281" name="Rectangle 346"/>
            <p:cNvSpPr>
              <a:spLocks noChangeArrowheads="1"/>
            </p:cNvSpPr>
            <p:nvPr/>
          </p:nvSpPr>
          <p:spPr bwMode="auto">
            <a:xfrm>
              <a:off x="7361791" y="6619519"/>
              <a:ext cx="11053" cy="2799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282" name="Rectangle 347"/>
            <p:cNvSpPr>
              <a:spLocks noChangeArrowheads="1"/>
            </p:cNvSpPr>
            <p:nvPr/>
          </p:nvSpPr>
          <p:spPr bwMode="auto">
            <a:xfrm>
              <a:off x="7304575" y="6619519"/>
              <a:ext cx="11053" cy="2799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283" name="Rectangle 348"/>
            <p:cNvSpPr>
              <a:spLocks noChangeArrowheads="1"/>
            </p:cNvSpPr>
            <p:nvPr/>
          </p:nvSpPr>
          <p:spPr bwMode="auto">
            <a:xfrm>
              <a:off x="7315628" y="6629252"/>
              <a:ext cx="46162" cy="5140"/>
            </a:xfrm>
            <a:prstGeom prst="rect">
              <a:avLst/>
            </a:prstGeom>
            <a:solidFill>
              <a:srgbClr val="B23333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284" name="Rectangle 349"/>
            <p:cNvSpPr>
              <a:spLocks noChangeArrowheads="1"/>
            </p:cNvSpPr>
            <p:nvPr/>
          </p:nvSpPr>
          <p:spPr bwMode="auto">
            <a:xfrm>
              <a:off x="7315628" y="6636033"/>
              <a:ext cx="46162" cy="4593"/>
            </a:xfrm>
            <a:prstGeom prst="rect">
              <a:avLst/>
            </a:prstGeom>
            <a:solidFill>
              <a:srgbClr val="B23333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285" name="Rectangle 350"/>
            <p:cNvSpPr>
              <a:spLocks noChangeArrowheads="1"/>
            </p:cNvSpPr>
            <p:nvPr/>
          </p:nvSpPr>
          <p:spPr bwMode="auto">
            <a:xfrm>
              <a:off x="7315628" y="6642376"/>
              <a:ext cx="46162" cy="5140"/>
            </a:xfrm>
            <a:prstGeom prst="rect">
              <a:avLst/>
            </a:prstGeom>
            <a:solidFill>
              <a:srgbClr val="B23333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286" name="Rectangle 351"/>
            <p:cNvSpPr>
              <a:spLocks noChangeArrowheads="1"/>
            </p:cNvSpPr>
            <p:nvPr/>
          </p:nvSpPr>
          <p:spPr bwMode="auto">
            <a:xfrm>
              <a:off x="7339685" y="6613723"/>
              <a:ext cx="19505" cy="2297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287" name="Rectangle 352"/>
            <p:cNvSpPr>
              <a:spLocks noChangeArrowheads="1"/>
            </p:cNvSpPr>
            <p:nvPr/>
          </p:nvSpPr>
          <p:spPr bwMode="auto">
            <a:xfrm>
              <a:off x="7317579" y="6613723"/>
              <a:ext cx="20155" cy="2297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288" name="Rectangle 353"/>
            <p:cNvSpPr>
              <a:spLocks noChangeArrowheads="1"/>
            </p:cNvSpPr>
            <p:nvPr/>
          </p:nvSpPr>
          <p:spPr bwMode="auto">
            <a:xfrm>
              <a:off x="7339685" y="6607489"/>
              <a:ext cx="4551" cy="5687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289" name="Rectangle 354"/>
            <p:cNvSpPr>
              <a:spLocks noChangeArrowheads="1"/>
            </p:cNvSpPr>
            <p:nvPr/>
          </p:nvSpPr>
          <p:spPr bwMode="auto">
            <a:xfrm>
              <a:off x="7333183" y="6607489"/>
              <a:ext cx="4551" cy="5687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290" name="Rectangle 355"/>
            <p:cNvSpPr>
              <a:spLocks noChangeArrowheads="1"/>
            </p:cNvSpPr>
            <p:nvPr/>
          </p:nvSpPr>
          <p:spPr bwMode="auto">
            <a:xfrm>
              <a:off x="7339685" y="6616566"/>
              <a:ext cx="19505" cy="2297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291" name="Rectangle 356"/>
            <p:cNvSpPr>
              <a:spLocks noChangeArrowheads="1"/>
            </p:cNvSpPr>
            <p:nvPr/>
          </p:nvSpPr>
          <p:spPr bwMode="auto">
            <a:xfrm>
              <a:off x="7317579" y="6616566"/>
              <a:ext cx="20155" cy="2297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292" name="Rectangle 357"/>
            <p:cNvSpPr>
              <a:spLocks noChangeArrowheads="1"/>
            </p:cNvSpPr>
            <p:nvPr/>
          </p:nvSpPr>
          <p:spPr bwMode="auto">
            <a:xfrm>
              <a:off x="7361791" y="6633736"/>
              <a:ext cx="11053" cy="2953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293" name="Rectangle 358"/>
            <p:cNvSpPr>
              <a:spLocks noChangeArrowheads="1"/>
            </p:cNvSpPr>
            <p:nvPr/>
          </p:nvSpPr>
          <p:spPr bwMode="auto">
            <a:xfrm>
              <a:off x="7304575" y="6633736"/>
              <a:ext cx="11053" cy="2953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294" name="Rectangle 359"/>
            <p:cNvSpPr>
              <a:spLocks noChangeArrowheads="1"/>
            </p:cNvSpPr>
            <p:nvPr/>
          </p:nvSpPr>
          <p:spPr bwMode="auto">
            <a:xfrm>
              <a:off x="7415755" y="6545699"/>
              <a:ext cx="16905" cy="29747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295" name="Rectangle 360"/>
            <p:cNvSpPr>
              <a:spLocks noChangeArrowheads="1"/>
            </p:cNvSpPr>
            <p:nvPr/>
          </p:nvSpPr>
          <p:spPr bwMode="auto">
            <a:xfrm>
              <a:off x="7381296" y="6591413"/>
              <a:ext cx="16905" cy="29747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296" name="Rectangle 361"/>
            <p:cNvSpPr>
              <a:spLocks noChangeArrowheads="1"/>
            </p:cNvSpPr>
            <p:nvPr/>
          </p:nvSpPr>
          <p:spPr bwMode="auto">
            <a:xfrm>
              <a:off x="7278568" y="6545699"/>
              <a:ext cx="16905" cy="29747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297" name="Rectangle 362"/>
            <p:cNvSpPr>
              <a:spLocks noChangeArrowheads="1"/>
            </p:cNvSpPr>
            <p:nvPr/>
          </p:nvSpPr>
          <p:spPr bwMode="auto">
            <a:xfrm>
              <a:off x="7346837" y="6545699"/>
              <a:ext cx="17555" cy="29747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298" name="Rectangle 363"/>
            <p:cNvSpPr>
              <a:spLocks noChangeArrowheads="1"/>
            </p:cNvSpPr>
            <p:nvPr/>
          </p:nvSpPr>
          <p:spPr bwMode="auto">
            <a:xfrm>
              <a:off x="7381296" y="6545699"/>
              <a:ext cx="16905" cy="29747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299" name="Rectangle 364"/>
            <p:cNvSpPr>
              <a:spLocks noChangeArrowheads="1"/>
            </p:cNvSpPr>
            <p:nvPr/>
          </p:nvSpPr>
          <p:spPr bwMode="auto">
            <a:xfrm>
              <a:off x="7415755" y="6591413"/>
              <a:ext cx="16905" cy="29747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300" name="Rectangle 365"/>
            <p:cNvSpPr>
              <a:spLocks noChangeArrowheads="1"/>
            </p:cNvSpPr>
            <p:nvPr/>
          </p:nvSpPr>
          <p:spPr bwMode="auto">
            <a:xfrm>
              <a:off x="7313028" y="6545699"/>
              <a:ext cx="16905" cy="29747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301" name="Rectangle 366"/>
            <p:cNvSpPr>
              <a:spLocks noChangeArrowheads="1"/>
            </p:cNvSpPr>
            <p:nvPr/>
          </p:nvSpPr>
          <p:spPr bwMode="auto">
            <a:xfrm>
              <a:off x="7245084" y="6545699"/>
              <a:ext cx="16905" cy="29747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302" name="Rectangle 367"/>
            <p:cNvSpPr>
              <a:spLocks noChangeArrowheads="1"/>
            </p:cNvSpPr>
            <p:nvPr/>
          </p:nvSpPr>
          <p:spPr bwMode="auto">
            <a:xfrm>
              <a:off x="7278568" y="6591413"/>
              <a:ext cx="16905" cy="29747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303" name="Rectangle 368"/>
            <p:cNvSpPr>
              <a:spLocks noChangeArrowheads="1"/>
            </p:cNvSpPr>
            <p:nvPr/>
          </p:nvSpPr>
          <p:spPr bwMode="auto">
            <a:xfrm>
              <a:off x="7245084" y="6591413"/>
              <a:ext cx="16905" cy="29747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304" name="Freeform 369"/>
            <p:cNvSpPr>
              <a:spLocks/>
            </p:cNvSpPr>
            <p:nvPr/>
          </p:nvSpPr>
          <p:spPr bwMode="auto">
            <a:xfrm>
              <a:off x="7344236" y="6542856"/>
              <a:ext cx="23406" cy="35433"/>
            </a:xfrm>
            <a:custGeom>
              <a:avLst/>
              <a:gdLst>
                <a:gd name="T0" fmla="*/ 21 w 217"/>
                <a:gd name="T1" fmla="*/ 163 h 373"/>
                <a:gd name="T2" fmla="*/ 3 w 217"/>
                <a:gd name="T3" fmla="*/ 163 h 373"/>
                <a:gd name="T4" fmla="*/ 3 w 217"/>
                <a:gd name="T5" fmla="*/ 260 h 373"/>
                <a:gd name="T6" fmla="*/ 21 w 217"/>
                <a:gd name="T7" fmla="*/ 260 h 373"/>
                <a:gd name="T8" fmla="*/ 24 w 217"/>
                <a:gd name="T9" fmla="*/ 281 h 373"/>
                <a:gd name="T10" fmla="*/ 0 w 217"/>
                <a:gd name="T11" fmla="*/ 281 h 373"/>
                <a:gd name="T12" fmla="*/ 0 w 217"/>
                <a:gd name="T13" fmla="*/ 0 h 373"/>
                <a:gd name="T14" fmla="*/ 24 w 217"/>
                <a:gd name="T15" fmla="*/ 0 h 373"/>
                <a:gd name="T16" fmla="*/ 21 w 217"/>
                <a:gd name="T17" fmla="*/ 22 h 373"/>
                <a:gd name="T18" fmla="*/ 3 w 217"/>
                <a:gd name="T19" fmla="*/ 22 h 373"/>
                <a:gd name="T20" fmla="*/ 3 w 217"/>
                <a:gd name="T21" fmla="*/ 129 h 373"/>
                <a:gd name="T22" fmla="*/ 21 w 217"/>
                <a:gd name="T23" fmla="*/ 129 h 373"/>
                <a:gd name="T24" fmla="*/ 21 w 217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305" name="Freeform 370"/>
            <p:cNvSpPr>
              <a:spLocks/>
            </p:cNvSpPr>
            <p:nvPr/>
          </p:nvSpPr>
          <p:spPr bwMode="auto">
            <a:xfrm>
              <a:off x="7364391" y="6542856"/>
              <a:ext cx="3251" cy="35433"/>
            </a:xfrm>
            <a:custGeom>
              <a:avLst/>
              <a:gdLst>
                <a:gd name="T0" fmla="*/ 0 w 29"/>
                <a:gd name="T1" fmla="*/ 22 h 373"/>
                <a:gd name="T2" fmla="*/ 0 w 29"/>
                <a:gd name="T3" fmla="*/ 260 h 373"/>
                <a:gd name="T4" fmla="*/ 3 w 29"/>
                <a:gd name="T5" fmla="*/ 281 h 373"/>
                <a:gd name="T6" fmla="*/ 3 w 29"/>
                <a:gd name="T7" fmla="*/ 0 h 373"/>
                <a:gd name="T8" fmla="*/ 0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306" name="Freeform 371"/>
            <p:cNvSpPr>
              <a:spLocks/>
            </p:cNvSpPr>
            <p:nvPr/>
          </p:nvSpPr>
          <p:spPr bwMode="auto">
            <a:xfrm>
              <a:off x="7378045" y="6542856"/>
              <a:ext cx="23406" cy="35433"/>
            </a:xfrm>
            <a:custGeom>
              <a:avLst/>
              <a:gdLst>
                <a:gd name="T0" fmla="*/ 21 w 216"/>
                <a:gd name="T1" fmla="*/ 163 h 373"/>
                <a:gd name="T2" fmla="*/ 3 w 216"/>
                <a:gd name="T3" fmla="*/ 163 h 373"/>
                <a:gd name="T4" fmla="*/ 3 w 216"/>
                <a:gd name="T5" fmla="*/ 260 h 373"/>
                <a:gd name="T6" fmla="*/ 21 w 216"/>
                <a:gd name="T7" fmla="*/ 260 h 373"/>
                <a:gd name="T8" fmla="*/ 24 w 216"/>
                <a:gd name="T9" fmla="*/ 281 h 373"/>
                <a:gd name="T10" fmla="*/ 0 w 216"/>
                <a:gd name="T11" fmla="*/ 281 h 373"/>
                <a:gd name="T12" fmla="*/ 0 w 216"/>
                <a:gd name="T13" fmla="*/ 0 h 373"/>
                <a:gd name="T14" fmla="*/ 24 w 216"/>
                <a:gd name="T15" fmla="*/ 0 h 373"/>
                <a:gd name="T16" fmla="*/ 21 w 216"/>
                <a:gd name="T17" fmla="*/ 22 h 373"/>
                <a:gd name="T18" fmla="*/ 3 w 216"/>
                <a:gd name="T19" fmla="*/ 22 h 373"/>
                <a:gd name="T20" fmla="*/ 3 w 216"/>
                <a:gd name="T21" fmla="*/ 129 h 373"/>
                <a:gd name="T22" fmla="*/ 21 w 216"/>
                <a:gd name="T23" fmla="*/ 129 h 373"/>
                <a:gd name="T24" fmla="*/ 21 w 216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307" name="Freeform 372"/>
            <p:cNvSpPr>
              <a:spLocks/>
            </p:cNvSpPr>
            <p:nvPr/>
          </p:nvSpPr>
          <p:spPr bwMode="auto">
            <a:xfrm>
              <a:off x="7398201" y="6542856"/>
              <a:ext cx="3251" cy="35433"/>
            </a:xfrm>
            <a:custGeom>
              <a:avLst/>
              <a:gdLst>
                <a:gd name="T0" fmla="*/ 0 w 29"/>
                <a:gd name="T1" fmla="*/ 22 h 373"/>
                <a:gd name="T2" fmla="*/ 0 w 29"/>
                <a:gd name="T3" fmla="*/ 260 h 373"/>
                <a:gd name="T4" fmla="*/ 3 w 29"/>
                <a:gd name="T5" fmla="*/ 281 h 373"/>
                <a:gd name="T6" fmla="*/ 3 w 29"/>
                <a:gd name="T7" fmla="*/ 0 h 373"/>
                <a:gd name="T8" fmla="*/ 0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308" name="Freeform 373"/>
            <p:cNvSpPr>
              <a:spLocks/>
            </p:cNvSpPr>
            <p:nvPr/>
          </p:nvSpPr>
          <p:spPr bwMode="auto">
            <a:xfrm>
              <a:off x="7412504" y="6542856"/>
              <a:ext cx="23406" cy="35433"/>
            </a:xfrm>
            <a:custGeom>
              <a:avLst/>
              <a:gdLst>
                <a:gd name="T0" fmla="*/ 21 w 217"/>
                <a:gd name="T1" fmla="*/ 163 h 373"/>
                <a:gd name="T2" fmla="*/ 3 w 217"/>
                <a:gd name="T3" fmla="*/ 163 h 373"/>
                <a:gd name="T4" fmla="*/ 3 w 217"/>
                <a:gd name="T5" fmla="*/ 260 h 373"/>
                <a:gd name="T6" fmla="*/ 21 w 217"/>
                <a:gd name="T7" fmla="*/ 260 h 373"/>
                <a:gd name="T8" fmla="*/ 24 w 217"/>
                <a:gd name="T9" fmla="*/ 281 h 373"/>
                <a:gd name="T10" fmla="*/ 0 w 217"/>
                <a:gd name="T11" fmla="*/ 281 h 373"/>
                <a:gd name="T12" fmla="*/ 0 w 217"/>
                <a:gd name="T13" fmla="*/ 0 h 373"/>
                <a:gd name="T14" fmla="*/ 24 w 217"/>
                <a:gd name="T15" fmla="*/ 0 h 373"/>
                <a:gd name="T16" fmla="*/ 21 w 217"/>
                <a:gd name="T17" fmla="*/ 22 h 373"/>
                <a:gd name="T18" fmla="*/ 3 w 217"/>
                <a:gd name="T19" fmla="*/ 22 h 373"/>
                <a:gd name="T20" fmla="*/ 3 w 217"/>
                <a:gd name="T21" fmla="*/ 129 h 373"/>
                <a:gd name="T22" fmla="*/ 21 w 217"/>
                <a:gd name="T23" fmla="*/ 129 h 373"/>
                <a:gd name="T24" fmla="*/ 21 w 217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309" name="Freeform 374"/>
            <p:cNvSpPr>
              <a:spLocks/>
            </p:cNvSpPr>
            <p:nvPr/>
          </p:nvSpPr>
          <p:spPr bwMode="auto">
            <a:xfrm>
              <a:off x="7432660" y="6542856"/>
              <a:ext cx="3251" cy="35433"/>
            </a:xfrm>
            <a:custGeom>
              <a:avLst/>
              <a:gdLst>
                <a:gd name="T0" fmla="*/ 0 w 29"/>
                <a:gd name="T1" fmla="*/ 22 h 373"/>
                <a:gd name="T2" fmla="*/ 0 w 29"/>
                <a:gd name="T3" fmla="*/ 260 h 373"/>
                <a:gd name="T4" fmla="*/ 3 w 29"/>
                <a:gd name="T5" fmla="*/ 281 h 373"/>
                <a:gd name="T6" fmla="*/ 3 w 29"/>
                <a:gd name="T7" fmla="*/ 0 h 373"/>
                <a:gd name="T8" fmla="*/ 0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310" name="Freeform 375"/>
            <p:cNvSpPr>
              <a:spLocks/>
            </p:cNvSpPr>
            <p:nvPr/>
          </p:nvSpPr>
          <p:spPr bwMode="auto">
            <a:xfrm>
              <a:off x="7378045" y="6588570"/>
              <a:ext cx="23406" cy="35433"/>
            </a:xfrm>
            <a:custGeom>
              <a:avLst/>
              <a:gdLst>
                <a:gd name="T0" fmla="*/ 21 w 216"/>
                <a:gd name="T1" fmla="*/ 165 h 372"/>
                <a:gd name="T2" fmla="*/ 3 w 216"/>
                <a:gd name="T3" fmla="*/ 165 h 372"/>
                <a:gd name="T4" fmla="*/ 3 w 216"/>
                <a:gd name="T5" fmla="*/ 260 h 372"/>
                <a:gd name="T6" fmla="*/ 21 w 216"/>
                <a:gd name="T7" fmla="*/ 260 h 372"/>
                <a:gd name="T8" fmla="*/ 24 w 216"/>
                <a:gd name="T9" fmla="*/ 282 h 372"/>
                <a:gd name="T10" fmla="*/ 0 w 216"/>
                <a:gd name="T11" fmla="*/ 282 h 372"/>
                <a:gd name="T12" fmla="*/ 0 w 216"/>
                <a:gd name="T13" fmla="*/ 0 h 372"/>
                <a:gd name="T14" fmla="*/ 24 w 216"/>
                <a:gd name="T15" fmla="*/ 0 h 372"/>
                <a:gd name="T16" fmla="*/ 21 w 216"/>
                <a:gd name="T17" fmla="*/ 21 h 372"/>
                <a:gd name="T18" fmla="*/ 3 w 216"/>
                <a:gd name="T19" fmla="*/ 21 h 372"/>
                <a:gd name="T20" fmla="*/ 3 w 216"/>
                <a:gd name="T21" fmla="*/ 130 h 372"/>
                <a:gd name="T22" fmla="*/ 21 w 216"/>
                <a:gd name="T23" fmla="*/ 130 h 372"/>
                <a:gd name="T24" fmla="*/ 21 w 216"/>
                <a:gd name="T25" fmla="*/ 165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311" name="Freeform 376"/>
            <p:cNvSpPr>
              <a:spLocks/>
            </p:cNvSpPr>
            <p:nvPr/>
          </p:nvSpPr>
          <p:spPr bwMode="auto">
            <a:xfrm>
              <a:off x="7398201" y="6588570"/>
              <a:ext cx="3251" cy="35433"/>
            </a:xfrm>
            <a:custGeom>
              <a:avLst/>
              <a:gdLst>
                <a:gd name="T0" fmla="*/ 0 w 29"/>
                <a:gd name="T1" fmla="*/ 21 h 372"/>
                <a:gd name="T2" fmla="*/ 0 w 29"/>
                <a:gd name="T3" fmla="*/ 260 h 372"/>
                <a:gd name="T4" fmla="*/ 3 w 29"/>
                <a:gd name="T5" fmla="*/ 282 h 372"/>
                <a:gd name="T6" fmla="*/ 3 w 29"/>
                <a:gd name="T7" fmla="*/ 0 h 372"/>
                <a:gd name="T8" fmla="*/ 0 w 29"/>
                <a:gd name="T9" fmla="*/ 21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312" name="Freeform 377"/>
            <p:cNvSpPr>
              <a:spLocks/>
            </p:cNvSpPr>
            <p:nvPr/>
          </p:nvSpPr>
          <p:spPr bwMode="auto">
            <a:xfrm>
              <a:off x="7412504" y="6588570"/>
              <a:ext cx="23406" cy="35433"/>
            </a:xfrm>
            <a:custGeom>
              <a:avLst/>
              <a:gdLst>
                <a:gd name="T0" fmla="*/ 21 w 217"/>
                <a:gd name="T1" fmla="*/ 165 h 372"/>
                <a:gd name="T2" fmla="*/ 3 w 217"/>
                <a:gd name="T3" fmla="*/ 165 h 372"/>
                <a:gd name="T4" fmla="*/ 3 w 217"/>
                <a:gd name="T5" fmla="*/ 260 h 372"/>
                <a:gd name="T6" fmla="*/ 21 w 217"/>
                <a:gd name="T7" fmla="*/ 260 h 372"/>
                <a:gd name="T8" fmla="*/ 24 w 217"/>
                <a:gd name="T9" fmla="*/ 282 h 372"/>
                <a:gd name="T10" fmla="*/ 0 w 217"/>
                <a:gd name="T11" fmla="*/ 282 h 372"/>
                <a:gd name="T12" fmla="*/ 0 w 217"/>
                <a:gd name="T13" fmla="*/ 0 h 372"/>
                <a:gd name="T14" fmla="*/ 24 w 217"/>
                <a:gd name="T15" fmla="*/ 0 h 372"/>
                <a:gd name="T16" fmla="*/ 21 w 217"/>
                <a:gd name="T17" fmla="*/ 21 h 372"/>
                <a:gd name="T18" fmla="*/ 3 w 217"/>
                <a:gd name="T19" fmla="*/ 21 h 372"/>
                <a:gd name="T20" fmla="*/ 3 w 217"/>
                <a:gd name="T21" fmla="*/ 130 h 372"/>
                <a:gd name="T22" fmla="*/ 21 w 217"/>
                <a:gd name="T23" fmla="*/ 130 h 372"/>
                <a:gd name="T24" fmla="*/ 21 w 217"/>
                <a:gd name="T25" fmla="*/ 165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313" name="Freeform 378"/>
            <p:cNvSpPr>
              <a:spLocks/>
            </p:cNvSpPr>
            <p:nvPr/>
          </p:nvSpPr>
          <p:spPr bwMode="auto">
            <a:xfrm>
              <a:off x="7432660" y="6588570"/>
              <a:ext cx="3251" cy="35433"/>
            </a:xfrm>
            <a:custGeom>
              <a:avLst/>
              <a:gdLst>
                <a:gd name="T0" fmla="*/ 0 w 29"/>
                <a:gd name="T1" fmla="*/ 21 h 372"/>
                <a:gd name="T2" fmla="*/ 0 w 29"/>
                <a:gd name="T3" fmla="*/ 260 h 372"/>
                <a:gd name="T4" fmla="*/ 3 w 29"/>
                <a:gd name="T5" fmla="*/ 282 h 372"/>
                <a:gd name="T6" fmla="*/ 3 w 29"/>
                <a:gd name="T7" fmla="*/ 0 h 372"/>
                <a:gd name="T8" fmla="*/ 0 w 29"/>
                <a:gd name="T9" fmla="*/ 21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314" name="Freeform 379"/>
            <p:cNvSpPr>
              <a:spLocks/>
            </p:cNvSpPr>
            <p:nvPr/>
          </p:nvSpPr>
          <p:spPr bwMode="auto">
            <a:xfrm>
              <a:off x="7309777" y="6542856"/>
              <a:ext cx="23406" cy="35433"/>
            </a:xfrm>
            <a:custGeom>
              <a:avLst/>
              <a:gdLst>
                <a:gd name="T0" fmla="*/ 3 w 215"/>
                <a:gd name="T1" fmla="*/ 163 h 373"/>
                <a:gd name="T2" fmla="*/ 21 w 215"/>
                <a:gd name="T3" fmla="*/ 163 h 373"/>
                <a:gd name="T4" fmla="*/ 21 w 215"/>
                <a:gd name="T5" fmla="*/ 260 h 373"/>
                <a:gd name="T6" fmla="*/ 3 w 215"/>
                <a:gd name="T7" fmla="*/ 260 h 373"/>
                <a:gd name="T8" fmla="*/ 0 w 215"/>
                <a:gd name="T9" fmla="*/ 281 h 373"/>
                <a:gd name="T10" fmla="*/ 24 w 215"/>
                <a:gd name="T11" fmla="*/ 281 h 373"/>
                <a:gd name="T12" fmla="*/ 24 w 215"/>
                <a:gd name="T13" fmla="*/ 0 h 373"/>
                <a:gd name="T14" fmla="*/ 0 w 215"/>
                <a:gd name="T15" fmla="*/ 0 h 373"/>
                <a:gd name="T16" fmla="*/ 3 w 215"/>
                <a:gd name="T17" fmla="*/ 22 h 373"/>
                <a:gd name="T18" fmla="*/ 21 w 215"/>
                <a:gd name="T19" fmla="*/ 22 h 373"/>
                <a:gd name="T20" fmla="*/ 21 w 215"/>
                <a:gd name="T21" fmla="*/ 129 h 373"/>
                <a:gd name="T22" fmla="*/ 3 w 215"/>
                <a:gd name="T23" fmla="*/ 129 h 373"/>
                <a:gd name="T24" fmla="*/ 3 w 215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315" name="Freeform 380"/>
            <p:cNvSpPr>
              <a:spLocks/>
            </p:cNvSpPr>
            <p:nvPr/>
          </p:nvSpPr>
          <p:spPr bwMode="auto">
            <a:xfrm>
              <a:off x="7309777" y="6542856"/>
              <a:ext cx="3251" cy="35433"/>
            </a:xfrm>
            <a:custGeom>
              <a:avLst/>
              <a:gdLst>
                <a:gd name="T0" fmla="*/ 3 w 29"/>
                <a:gd name="T1" fmla="*/ 22 h 373"/>
                <a:gd name="T2" fmla="*/ 3 w 29"/>
                <a:gd name="T3" fmla="*/ 260 h 373"/>
                <a:gd name="T4" fmla="*/ 0 w 29"/>
                <a:gd name="T5" fmla="*/ 281 h 373"/>
                <a:gd name="T6" fmla="*/ 0 w 29"/>
                <a:gd name="T7" fmla="*/ 0 h 373"/>
                <a:gd name="T8" fmla="*/ 3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316" name="Freeform 381"/>
            <p:cNvSpPr>
              <a:spLocks/>
            </p:cNvSpPr>
            <p:nvPr/>
          </p:nvSpPr>
          <p:spPr bwMode="auto">
            <a:xfrm>
              <a:off x="7275642" y="6542856"/>
              <a:ext cx="23081" cy="35433"/>
            </a:xfrm>
            <a:custGeom>
              <a:avLst/>
              <a:gdLst>
                <a:gd name="T0" fmla="*/ 3 w 216"/>
                <a:gd name="T1" fmla="*/ 163 h 373"/>
                <a:gd name="T2" fmla="*/ 20 w 216"/>
                <a:gd name="T3" fmla="*/ 163 h 373"/>
                <a:gd name="T4" fmla="*/ 20 w 216"/>
                <a:gd name="T5" fmla="*/ 260 h 373"/>
                <a:gd name="T6" fmla="*/ 3 w 216"/>
                <a:gd name="T7" fmla="*/ 260 h 373"/>
                <a:gd name="T8" fmla="*/ 0 w 216"/>
                <a:gd name="T9" fmla="*/ 281 h 373"/>
                <a:gd name="T10" fmla="*/ 23 w 216"/>
                <a:gd name="T11" fmla="*/ 281 h 373"/>
                <a:gd name="T12" fmla="*/ 23 w 216"/>
                <a:gd name="T13" fmla="*/ 0 h 373"/>
                <a:gd name="T14" fmla="*/ 0 w 216"/>
                <a:gd name="T15" fmla="*/ 0 h 373"/>
                <a:gd name="T16" fmla="*/ 3 w 216"/>
                <a:gd name="T17" fmla="*/ 22 h 373"/>
                <a:gd name="T18" fmla="*/ 20 w 216"/>
                <a:gd name="T19" fmla="*/ 22 h 373"/>
                <a:gd name="T20" fmla="*/ 20 w 216"/>
                <a:gd name="T21" fmla="*/ 129 h 373"/>
                <a:gd name="T22" fmla="*/ 3 w 216"/>
                <a:gd name="T23" fmla="*/ 129 h 373"/>
                <a:gd name="T24" fmla="*/ 3 w 216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317" name="Freeform 382"/>
            <p:cNvSpPr>
              <a:spLocks/>
            </p:cNvSpPr>
            <p:nvPr/>
          </p:nvSpPr>
          <p:spPr bwMode="auto">
            <a:xfrm>
              <a:off x="7275642" y="6542856"/>
              <a:ext cx="2926" cy="35433"/>
            </a:xfrm>
            <a:custGeom>
              <a:avLst/>
              <a:gdLst>
                <a:gd name="T0" fmla="*/ 3 w 29"/>
                <a:gd name="T1" fmla="*/ 22 h 373"/>
                <a:gd name="T2" fmla="*/ 3 w 29"/>
                <a:gd name="T3" fmla="*/ 260 h 373"/>
                <a:gd name="T4" fmla="*/ 0 w 29"/>
                <a:gd name="T5" fmla="*/ 281 h 373"/>
                <a:gd name="T6" fmla="*/ 0 w 29"/>
                <a:gd name="T7" fmla="*/ 0 h 373"/>
                <a:gd name="T8" fmla="*/ 3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318" name="Freeform 383"/>
            <p:cNvSpPr>
              <a:spLocks/>
            </p:cNvSpPr>
            <p:nvPr/>
          </p:nvSpPr>
          <p:spPr bwMode="auto">
            <a:xfrm>
              <a:off x="7241833" y="6542856"/>
              <a:ext cx="23406" cy="35433"/>
            </a:xfrm>
            <a:custGeom>
              <a:avLst/>
              <a:gdLst>
                <a:gd name="T0" fmla="*/ 3 w 215"/>
                <a:gd name="T1" fmla="*/ 163 h 373"/>
                <a:gd name="T2" fmla="*/ 21 w 215"/>
                <a:gd name="T3" fmla="*/ 163 h 373"/>
                <a:gd name="T4" fmla="*/ 21 w 215"/>
                <a:gd name="T5" fmla="*/ 260 h 373"/>
                <a:gd name="T6" fmla="*/ 3 w 215"/>
                <a:gd name="T7" fmla="*/ 260 h 373"/>
                <a:gd name="T8" fmla="*/ 0 w 215"/>
                <a:gd name="T9" fmla="*/ 281 h 373"/>
                <a:gd name="T10" fmla="*/ 24 w 215"/>
                <a:gd name="T11" fmla="*/ 281 h 373"/>
                <a:gd name="T12" fmla="*/ 24 w 215"/>
                <a:gd name="T13" fmla="*/ 0 h 373"/>
                <a:gd name="T14" fmla="*/ 0 w 215"/>
                <a:gd name="T15" fmla="*/ 0 h 373"/>
                <a:gd name="T16" fmla="*/ 3 w 215"/>
                <a:gd name="T17" fmla="*/ 22 h 373"/>
                <a:gd name="T18" fmla="*/ 21 w 215"/>
                <a:gd name="T19" fmla="*/ 22 h 373"/>
                <a:gd name="T20" fmla="*/ 21 w 215"/>
                <a:gd name="T21" fmla="*/ 129 h 373"/>
                <a:gd name="T22" fmla="*/ 3 w 215"/>
                <a:gd name="T23" fmla="*/ 129 h 373"/>
                <a:gd name="T24" fmla="*/ 3 w 215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319" name="Freeform 384"/>
            <p:cNvSpPr>
              <a:spLocks/>
            </p:cNvSpPr>
            <p:nvPr/>
          </p:nvSpPr>
          <p:spPr bwMode="auto">
            <a:xfrm>
              <a:off x="7241833" y="6542856"/>
              <a:ext cx="3251" cy="35433"/>
            </a:xfrm>
            <a:custGeom>
              <a:avLst/>
              <a:gdLst>
                <a:gd name="T0" fmla="*/ 3 w 29"/>
                <a:gd name="T1" fmla="*/ 22 h 373"/>
                <a:gd name="T2" fmla="*/ 3 w 29"/>
                <a:gd name="T3" fmla="*/ 260 h 373"/>
                <a:gd name="T4" fmla="*/ 0 w 29"/>
                <a:gd name="T5" fmla="*/ 281 h 373"/>
                <a:gd name="T6" fmla="*/ 0 w 29"/>
                <a:gd name="T7" fmla="*/ 0 h 373"/>
                <a:gd name="T8" fmla="*/ 3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320" name="Freeform 386"/>
            <p:cNvSpPr>
              <a:spLocks/>
            </p:cNvSpPr>
            <p:nvPr/>
          </p:nvSpPr>
          <p:spPr bwMode="auto">
            <a:xfrm>
              <a:off x="7275642" y="6588570"/>
              <a:ext cx="2926" cy="35433"/>
            </a:xfrm>
            <a:custGeom>
              <a:avLst/>
              <a:gdLst>
                <a:gd name="T0" fmla="*/ 3 w 29"/>
                <a:gd name="T1" fmla="*/ 21 h 372"/>
                <a:gd name="T2" fmla="*/ 3 w 29"/>
                <a:gd name="T3" fmla="*/ 260 h 372"/>
                <a:gd name="T4" fmla="*/ 0 w 29"/>
                <a:gd name="T5" fmla="*/ 282 h 372"/>
                <a:gd name="T6" fmla="*/ 0 w 29"/>
                <a:gd name="T7" fmla="*/ 0 h 372"/>
                <a:gd name="T8" fmla="*/ 3 w 29"/>
                <a:gd name="T9" fmla="*/ 21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321" name="Freeform 387"/>
            <p:cNvSpPr>
              <a:spLocks/>
            </p:cNvSpPr>
            <p:nvPr/>
          </p:nvSpPr>
          <p:spPr bwMode="auto">
            <a:xfrm>
              <a:off x="7241833" y="6588570"/>
              <a:ext cx="23406" cy="35433"/>
            </a:xfrm>
            <a:custGeom>
              <a:avLst/>
              <a:gdLst>
                <a:gd name="T0" fmla="*/ 3 w 215"/>
                <a:gd name="T1" fmla="*/ 165 h 372"/>
                <a:gd name="T2" fmla="*/ 21 w 215"/>
                <a:gd name="T3" fmla="*/ 165 h 372"/>
                <a:gd name="T4" fmla="*/ 21 w 215"/>
                <a:gd name="T5" fmla="*/ 260 h 372"/>
                <a:gd name="T6" fmla="*/ 3 w 215"/>
                <a:gd name="T7" fmla="*/ 260 h 372"/>
                <a:gd name="T8" fmla="*/ 0 w 215"/>
                <a:gd name="T9" fmla="*/ 282 h 372"/>
                <a:gd name="T10" fmla="*/ 24 w 215"/>
                <a:gd name="T11" fmla="*/ 282 h 372"/>
                <a:gd name="T12" fmla="*/ 24 w 215"/>
                <a:gd name="T13" fmla="*/ 0 h 372"/>
                <a:gd name="T14" fmla="*/ 0 w 215"/>
                <a:gd name="T15" fmla="*/ 0 h 372"/>
                <a:gd name="T16" fmla="*/ 3 w 215"/>
                <a:gd name="T17" fmla="*/ 21 h 372"/>
                <a:gd name="T18" fmla="*/ 21 w 215"/>
                <a:gd name="T19" fmla="*/ 21 h 372"/>
                <a:gd name="T20" fmla="*/ 21 w 215"/>
                <a:gd name="T21" fmla="*/ 130 h 372"/>
                <a:gd name="T22" fmla="*/ 3 w 215"/>
                <a:gd name="T23" fmla="*/ 130 h 372"/>
                <a:gd name="T24" fmla="*/ 3 w 215"/>
                <a:gd name="T25" fmla="*/ 165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322" name="Freeform 388"/>
            <p:cNvSpPr>
              <a:spLocks/>
            </p:cNvSpPr>
            <p:nvPr/>
          </p:nvSpPr>
          <p:spPr bwMode="auto">
            <a:xfrm>
              <a:off x="7241833" y="6588570"/>
              <a:ext cx="3251" cy="35433"/>
            </a:xfrm>
            <a:custGeom>
              <a:avLst/>
              <a:gdLst>
                <a:gd name="T0" fmla="*/ 3 w 29"/>
                <a:gd name="T1" fmla="*/ 21 h 372"/>
                <a:gd name="T2" fmla="*/ 3 w 29"/>
                <a:gd name="T3" fmla="*/ 260 h 372"/>
                <a:gd name="T4" fmla="*/ 0 w 29"/>
                <a:gd name="T5" fmla="*/ 282 h 372"/>
                <a:gd name="T6" fmla="*/ 0 w 29"/>
                <a:gd name="T7" fmla="*/ 0 h 372"/>
                <a:gd name="T8" fmla="*/ 3 w 29"/>
                <a:gd name="T9" fmla="*/ 21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323" name="Rectangle 389"/>
            <p:cNvSpPr>
              <a:spLocks noChangeArrowheads="1"/>
            </p:cNvSpPr>
            <p:nvPr/>
          </p:nvSpPr>
          <p:spPr bwMode="auto">
            <a:xfrm>
              <a:off x="7344236" y="6562213"/>
              <a:ext cx="23406" cy="1203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324" name="Rectangle 390"/>
            <p:cNvSpPr>
              <a:spLocks noChangeArrowheads="1"/>
            </p:cNvSpPr>
            <p:nvPr/>
          </p:nvSpPr>
          <p:spPr bwMode="auto">
            <a:xfrm>
              <a:off x="7378045" y="6562213"/>
              <a:ext cx="23406" cy="1203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325" name="Rectangle 391"/>
            <p:cNvSpPr>
              <a:spLocks noChangeArrowheads="1"/>
            </p:cNvSpPr>
            <p:nvPr/>
          </p:nvSpPr>
          <p:spPr bwMode="auto">
            <a:xfrm>
              <a:off x="7412504" y="6562213"/>
              <a:ext cx="23406" cy="1203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326" name="Rectangle 392"/>
            <p:cNvSpPr>
              <a:spLocks noChangeArrowheads="1"/>
            </p:cNvSpPr>
            <p:nvPr/>
          </p:nvSpPr>
          <p:spPr bwMode="auto">
            <a:xfrm>
              <a:off x="7309777" y="6562213"/>
              <a:ext cx="23406" cy="1203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327" name="Rectangle 393"/>
            <p:cNvSpPr>
              <a:spLocks noChangeArrowheads="1"/>
            </p:cNvSpPr>
            <p:nvPr/>
          </p:nvSpPr>
          <p:spPr bwMode="auto">
            <a:xfrm>
              <a:off x="7275642" y="6562213"/>
              <a:ext cx="23081" cy="1203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328" name="Rectangle 394"/>
            <p:cNvSpPr>
              <a:spLocks noChangeArrowheads="1"/>
            </p:cNvSpPr>
            <p:nvPr/>
          </p:nvSpPr>
          <p:spPr bwMode="auto">
            <a:xfrm>
              <a:off x="7241833" y="6562213"/>
              <a:ext cx="23406" cy="1203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329" name="Freeform 395"/>
            <p:cNvSpPr>
              <a:spLocks/>
            </p:cNvSpPr>
            <p:nvPr/>
          </p:nvSpPr>
          <p:spPr bwMode="auto">
            <a:xfrm>
              <a:off x="7302625" y="6544496"/>
              <a:ext cx="3901" cy="4046"/>
            </a:xfrm>
            <a:custGeom>
              <a:avLst/>
              <a:gdLst>
                <a:gd name="T0" fmla="*/ 2 w 37"/>
                <a:gd name="T1" fmla="*/ 36 h 38"/>
                <a:gd name="T2" fmla="*/ 3 w 37"/>
                <a:gd name="T3" fmla="*/ 34 h 38"/>
                <a:gd name="T4" fmla="*/ 3 w 37"/>
                <a:gd name="T5" fmla="*/ 30 h 38"/>
                <a:gd name="T6" fmla="*/ 4 w 37"/>
                <a:gd name="T7" fmla="*/ 23 h 38"/>
                <a:gd name="T8" fmla="*/ 4 w 37"/>
                <a:gd name="T9" fmla="*/ 19 h 38"/>
                <a:gd name="T10" fmla="*/ 4 w 37"/>
                <a:gd name="T11" fmla="*/ 12 h 38"/>
                <a:gd name="T12" fmla="*/ 3 w 37"/>
                <a:gd name="T13" fmla="*/ 5 h 38"/>
                <a:gd name="T14" fmla="*/ 3 w 37"/>
                <a:gd name="T15" fmla="*/ 1 h 38"/>
                <a:gd name="T16" fmla="*/ 2 w 37"/>
                <a:gd name="T17" fmla="*/ 0 h 38"/>
                <a:gd name="T18" fmla="*/ 1 w 37"/>
                <a:gd name="T19" fmla="*/ 1 h 38"/>
                <a:gd name="T20" fmla="*/ 1 w 37"/>
                <a:gd name="T21" fmla="*/ 5 h 38"/>
                <a:gd name="T22" fmla="*/ 0 w 37"/>
                <a:gd name="T23" fmla="*/ 12 h 38"/>
                <a:gd name="T24" fmla="*/ 0 w 37"/>
                <a:gd name="T25" fmla="*/ 19 h 38"/>
                <a:gd name="T26" fmla="*/ 0 w 37"/>
                <a:gd name="T27" fmla="*/ 23 h 38"/>
                <a:gd name="T28" fmla="*/ 1 w 37"/>
                <a:gd name="T29" fmla="*/ 30 h 38"/>
                <a:gd name="T30" fmla="*/ 1 w 37"/>
                <a:gd name="T31" fmla="*/ 34 h 38"/>
                <a:gd name="T32" fmla="*/ 2 w 37"/>
                <a:gd name="T33" fmla="*/ 36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330" name="Прямоугольник 15"/>
            <p:cNvSpPr>
              <a:spLocks noChangeArrowheads="1"/>
            </p:cNvSpPr>
            <p:nvPr/>
          </p:nvSpPr>
          <p:spPr bwMode="auto">
            <a:xfrm>
              <a:off x="7251293" y="6746094"/>
              <a:ext cx="157305" cy="80129"/>
            </a:xfrm>
            <a:prstGeom prst="rect">
              <a:avLst/>
            </a:prstGeom>
            <a:noFill/>
            <a:ln w="19050" algn="ctr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pPr defTabSz="1277407"/>
              <a:endParaRPr lang="ru-RU" sz="8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331" name="Равнобедренный треугольник 16"/>
            <p:cNvSpPr>
              <a:spLocks noChangeArrowheads="1"/>
            </p:cNvSpPr>
            <p:nvPr/>
          </p:nvSpPr>
          <p:spPr bwMode="auto">
            <a:xfrm>
              <a:off x="7251293" y="6685998"/>
              <a:ext cx="157305" cy="60096"/>
            </a:xfrm>
            <a:prstGeom prst="triangle">
              <a:avLst>
                <a:gd name="adj" fmla="val 50000"/>
              </a:avLst>
            </a:prstGeom>
            <a:noFill/>
            <a:ln w="19050" algn="ctr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pPr defTabSz="1277407"/>
              <a:endParaRPr lang="ru-RU" sz="800" dirty="0">
                <a:latin typeface="Times New Roman" pitchFamily="18" charset="0"/>
                <a:cs typeface="Times New Roman" pitchFamily="18" charset="0"/>
              </a:endParaRPr>
            </a:p>
          </p:txBody>
        </p:sp>
        <p:grpSp>
          <p:nvGrpSpPr>
            <p:cNvPr id="332" name="Группа 21"/>
            <p:cNvGrpSpPr>
              <a:grpSpLocks/>
            </p:cNvGrpSpPr>
            <p:nvPr/>
          </p:nvGrpSpPr>
          <p:grpSpPr bwMode="auto">
            <a:xfrm>
              <a:off x="7312293" y="6700243"/>
              <a:ext cx="34957" cy="40064"/>
              <a:chOff x="11544336" y="8944798"/>
              <a:chExt cx="142876" cy="142876"/>
            </a:xfrm>
          </p:grpSpPr>
          <p:cxnSp>
            <p:nvCxnSpPr>
              <p:cNvPr id="336" name="Прямая соединительная линия 18"/>
              <p:cNvCxnSpPr>
                <a:cxnSpLocks noChangeShapeType="1"/>
              </p:cNvCxnSpPr>
              <p:nvPr/>
            </p:nvCxnSpPr>
            <p:spPr bwMode="auto">
              <a:xfrm rot="5400000">
                <a:off x="11544336" y="9015442"/>
                <a:ext cx="142876" cy="1588"/>
              </a:xfrm>
              <a:prstGeom prst="line">
                <a:avLst/>
              </a:prstGeom>
              <a:noFill/>
              <a:ln w="19050" algn="ctr">
                <a:solidFill>
                  <a:srgbClr val="FF0000"/>
                </a:solidFill>
                <a:round/>
                <a:headEnd/>
                <a:tailEnd/>
              </a:ln>
            </p:spPr>
          </p:cxnSp>
          <p:cxnSp>
            <p:nvCxnSpPr>
              <p:cNvPr id="337" name="Прямая соединительная линия 20"/>
              <p:cNvCxnSpPr>
                <a:cxnSpLocks noChangeShapeType="1"/>
              </p:cNvCxnSpPr>
              <p:nvPr/>
            </p:nvCxnSpPr>
            <p:spPr bwMode="auto">
              <a:xfrm>
                <a:off x="11544336" y="9015442"/>
                <a:ext cx="142876" cy="1588"/>
              </a:xfrm>
              <a:prstGeom prst="line">
                <a:avLst/>
              </a:prstGeom>
              <a:noFill/>
              <a:ln w="19050" algn="ctr">
                <a:solidFill>
                  <a:srgbClr val="FF0000"/>
                </a:solidFill>
                <a:round/>
                <a:headEnd/>
                <a:tailEnd/>
              </a:ln>
            </p:spPr>
          </p:cxnSp>
        </p:grpSp>
        <p:sp>
          <p:nvSpPr>
            <p:cNvPr id="333" name="Text Box 97"/>
            <p:cNvSpPr txBox="1">
              <a:spLocks noChangeArrowheads="1"/>
            </p:cNvSpPr>
            <p:nvPr/>
          </p:nvSpPr>
          <p:spPr bwMode="auto">
            <a:xfrm>
              <a:off x="7356108" y="6454578"/>
              <a:ext cx="2288447" cy="2338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127992" tIns="63999" rIns="127992" bIns="63999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ru-RU" altLang="ru-RU" sz="680" b="0" dirty="0">
                  <a:solidFill>
                    <a:srgbClr val="000000"/>
                  </a:solidFill>
                  <a:cs typeface="Arial" panose="020B0604020202020204" pitchFamily="34" charset="0"/>
                </a:rPr>
                <a:t> - социально-значимый объект</a:t>
              </a:r>
            </a:p>
          </p:txBody>
        </p:sp>
        <p:sp>
          <p:nvSpPr>
            <p:cNvPr id="334" name="Text Box 97"/>
            <p:cNvSpPr txBox="1">
              <a:spLocks noChangeArrowheads="1"/>
            </p:cNvSpPr>
            <p:nvPr/>
          </p:nvSpPr>
          <p:spPr bwMode="auto">
            <a:xfrm>
              <a:off x="7331822" y="6286517"/>
              <a:ext cx="2288447" cy="2338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127992" tIns="63999" rIns="127992" bIns="63999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ru-RU" altLang="ru-RU" sz="680" b="0" dirty="0">
                  <a:solidFill>
                    <a:srgbClr val="000000"/>
                  </a:solidFill>
                  <a:cs typeface="Arial" panose="020B0604020202020204" pitchFamily="34" charset="0"/>
                </a:rPr>
                <a:t> - пожарно-спасательные формирования</a:t>
              </a:r>
            </a:p>
          </p:txBody>
        </p:sp>
        <p:sp>
          <p:nvSpPr>
            <p:cNvPr id="335" name="Text Box 97"/>
            <p:cNvSpPr txBox="1">
              <a:spLocks noChangeArrowheads="1"/>
            </p:cNvSpPr>
            <p:nvPr/>
          </p:nvSpPr>
          <p:spPr bwMode="auto">
            <a:xfrm>
              <a:off x="7313615" y="6607255"/>
              <a:ext cx="2288447" cy="26774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127992" tIns="63999" rIns="127992" bIns="63999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ru-RU" altLang="ru-RU" sz="900" b="0" dirty="0">
                  <a:solidFill>
                    <a:srgbClr val="000000"/>
                  </a:solidFill>
                  <a:cs typeface="Arial" panose="020B0604020202020204" pitchFamily="34" charset="0"/>
                </a:rPr>
                <a:t> - </a:t>
              </a:r>
              <a:r>
                <a:rPr lang="ru-RU" altLang="ru-RU" sz="680" b="0" dirty="0">
                  <a:solidFill>
                    <a:srgbClr val="000000"/>
                  </a:solidFill>
                  <a:cs typeface="Arial" panose="020B0604020202020204" pitchFamily="34" charset="0"/>
                </a:rPr>
                <a:t>больница</a:t>
              </a:r>
            </a:p>
          </p:txBody>
        </p:sp>
      </p:grpSp>
      <p:sp>
        <p:nvSpPr>
          <p:cNvPr id="124" name="TextBox 123"/>
          <p:cNvSpPr txBox="1"/>
          <p:nvPr/>
        </p:nvSpPr>
        <p:spPr>
          <a:xfrm>
            <a:off x="5321" y="5987218"/>
            <a:ext cx="2000037" cy="900248"/>
          </a:xfrm>
          <a:prstGeom prst="rect">
            <a:avLst/>
          </a:prstGeom>
          <a:solidFill>
            <a:schemeClr val="bg1">
              <a:alpha val="85000"/>
            </a:schemeClr>
          </a:solidFill>
          <a:ln>
            <a:solidFill>
              <a:schemeClr val="tx1"/>
            </a:solidFill>
          </a:ln>
        </p:spPr>
        <p:txBody>
          <a:bodyPr wrap="square" lIns="68580" tIns="34291" rIns="68580" bIns="34291" rtlCol="0">
            <a:spAutoFit/>
          </a:bodyPr>
          <a:lstStyle/>
          <a:p>
            <a:r>
              <a:rPr lang="ru-RU" sz="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14:00 24.02.2021</a:t>
            </a:r>
            <a:endParaRPr lang="ru-RU" sz="8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ru-RU" sz="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исп. ЦУКС ГУ МЧС по Ленинградской области</a:t>
            </a:r>
          </a:p>
          <a:p>
            <a:r>
              <a:rPr lang="ru-RU" altLang="ru-RU" sz="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АРМ № 9 </a:t>
            </a:r>
            <a:r>
              <a:rPr lang="ru-RU" altLang="ru-RU" sz="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Михеева В.В.</a:t>
            </a:r>
            <a:endParaRPr lang="ru-RU" sz="8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ru-RU" sz="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тел. 3930-1251</a:t>
            </a:r>
          </a:p>
          <a:p>
            <a:r>
              <a:rPr lang="ru-RU" sz="7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использовались: АИУС </a:t>
            </a:r>
            <a:r>
              <a:rPr 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РСЧС, </a:t>
            </a:r>
            <a:r>
              <a:rPr lang="en-US" sz="7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Gismeteo</a:t>
            </a:r>
            <a:r>
              <a:rPr lang="ru-RU" sz="7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,</a:t>
            </a:r>
            <a:r>
              <a:rPr lang="en-US" sz="7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Google </a:t>
            </a:r>
            <a:r>
              <a:rPr lang="en-US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Earth</a:t>
            </a:r>
            <a:endParaRPr lang="ru-RU" sz="7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3" name="Рисунок 2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5782" y="934975"/>
            <a:ext cx="2755020" cy="1667291"/>
          </a:xfrm>
          <a:prstGeom prst="rect">
            <a:avLst/>
          </a:prstGeom>
          <a:ln>
            <a:solidFill>
              <a:schemeClr val="tx1"/>
            </a:solidFill>
          </a:ln>
        </p:spPr>
      </p:pic>
      <p:pic>
        <p:nvPicPr>
          <p:cNvPr id="5" name="Рисунок 4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6276301" y="2743195"/>
            <a:ext cx="2840742" cy="2748836"/>
          </a:xfrm>
          <a:prstGeom prst="rect">
            <a:avLst/>
          </a:prstGeom>
          <a:ln>
            <a:solidFill>
              <a:schemeClr val="tx1"/>
            </a:solidFill>
          </a:ln>
        </p:spPr>
      </p:pic>
    </p:spTree>
    <p:extLst>
      <p:ext uri="{BB962C8B-B14F-4D97-AF65-F5344CB8AC3E}">
        <p14:creationId xmlns:p14="http://schemas.microsoft.com/office/powerpoint/2010/main" val="162722448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34374" fill="hold"/>
                                        <p:tgtEl>
                                          <p:spTgt spid="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video>
              <p:cMediaNode vol="80000">
                <p:cTn id="7" fill="hold" display="0">
                  <p:stCondLst>
                    <p:cond delay="indefinite"/>
                  </p:stCondLst>
                </p:cTn>
                <p:tgtEl>
                  <p:spTgt spid="9"/>
                </p:tgtEl>
              </p:cMediaNode>
            </p:video>
            <p:seq concurrent="1" nextAc="seek">
              <p:cTn id="8" restart="whenNotActive" fill="hold" evtFilter="cancelBubble" nodeType="interactiveSeq">
                <p:stCondLst>
                  <p:cond evt="onClick" delay="0">
                    <p:tgtEl>
                      <p:spTgt spid="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" fill="hold">
                      <p:stCondLst>
                        <p:cond delay="0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12" dur="1" fill="hold"/>
                                        <p:tgtEl>
                                          <p:spTgt spid="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"/>
                  </p:tgtEl>
                </p:cond>
              </p:nextCondLst>
            </p:seq>
          </p:childTnLst>
        </p:cTn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8914" name="Picture 2" descr="G:\гостил.jpg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596728"/>
            <a:ext cx="9144000" cy="626127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8" name="Полилиния 17"/>
          <p:cNvSpPr/>
          <p:nvPr/>
        </p:nvSpPr>
        <p:spPr>
          <a:xfrm>
            <a:off x="31284" y="3289554"/>
            <a:ext cx="8484067" cy="2723494"/>
          </a:xfrm>
          <a:custGeom>
            <a:avLst/>
            <a:gdLst>
              <a:gd name="connsiteX0" fmla="*/ 0 w 11401425"/>
              <a:gd name="connsiteY0" fmla="*/ 2990850 h 2990850"/>
              <a:gd name="connsiteX1" fmla="*/ 1457325 w 11401425"/>
              <a:gd name="connsiteY1" fmla="*/ 2867025 h 2990850"/>
              <a:gd name="connsiteX2" fmla="*/ 3552825 w 11401425"/>
              <a:gd name="connsiteY2" fmla="*/ 2286000 h 2990850"/>
              <a:gd name="connsiteX3" fmla="*/ 5372100 w 11401425"/>
              <a:gd name="connsiteY3" fmla="*/ 2038350 h 2990850"/>
              <a:gd name="connsiteX4" fmla="*/ 11401425 w 11401425"/>
              <a:gd name="connsiteY4" fmla="*/ 0 h 2990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401425" h="2990850">
                <a:moveTo>
                  <a:pt x="0" y="2990850"/>
                </a:moveTo>
                <a:lnTo>
                  <a:pt x="1457325" y="2867025"/>
                </a:lnTo>
                <a:lnTo>
                  <a:pt x="3552825" y="2286000"/>
                </a:lnTo>
                <a:lnTo>
                  <a:pt x="5372100" y="2038350"/>
                </a:lnTo>
                <a:lnTo>
                  <a:pt x="11401425" y="0"/>
                </a:lnTo>
              </a:path>
            </a:pathLst>
          </a:cu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>
              <a:defRPr/>
            </a:pPr>
            <a:endParaRPr lang="ru-RU" sz="1050"/>
          </a:p>
        </p:txBody>
      </p:sp>
      <p:sp>
        <p:nvSpPr>
          <p:cNvPr id="38916" name="AutoShape 24"/>
          <p:cNvSpPr>
            <a:spLocks noChangeArrowheads="1"/>
          </p:cNvSpPr>
          <p:nvPr/>
        </p:nvSpPr>
        <p:spPr bwMode="auto">
          <a:xfrm>
            <a:off x="1788617" y="3988761"/>
            <a:ext cx="1921669" cy="648890"/>
          </a:xfrm>
          <a:prstGeom prst="wedgeRectCallout">
            <a:avLst>
              <a:gd name="adj1" fmla="val 26535"/>
              <a:gd name="adj2" fmla="val 149392"/>
            </a:avLst>
          </a:prstGeom>
          <a:solidFill>
            <a:srgbClr val="FFFF00"/>
          </a:solidFill>
          <a:ln w="28575">
            <a:solidFill>
              <a:srgbClr val="FF3300"/>
            </a:solidFill>
            <a:miter lim="800000"/>
            <a:headEnd/>
            <a:tailEnd/>
          </a:ln>
        </p:spPr>
        <p:txBody>
          <a:bodyPr lIns="65619" tIns="32813" rIns="65619" bIns="32813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/>
            <a:r>
              <a:rPr lang="ru-RU" altLang="ru-RU" sz="900" u="sng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Аварийно-опасный участок </a:t>
            </a:r>
          </a:p>
          <a:p>
            <a:pPr algn="ctr"/>
            <a:r>
              <a:rPr lang="ru-RU" altLang="ru-RU" sz="900" u="sng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32-35 км, 37-43 км, 45-47 км, 50-54 км, 59-60 км </a:t>
            </a:r>
          </a:p>
          <a:p>
            <a:pPr algn="ctr"/>
            <a:r>
              <a:rPr lang="ru-RU" altLang="ru-RU" sz="900" u="sng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(крутые повороты)</a:t>
            </a:r>
            <a:endParaRPr lang="en-US" altLang="ru-RU" sz="900" u="sng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1" name="Прямоугольник 130"/>
          <p:cNvSpPr/>
          <p:nvPr/>
        </p:nvSpPr>
        <p:spPr>
          <a:xfrm>
            <a:off x="4105595" y="2736048"/>
            <a:ext cx="1463593" cy="193027"/>
          </a:xfrm>
          <a:prstGeom prst="rect">
            <a:avLst/>
          </a:prstGeom>
          <a:solidFill>
            <a:srgbClr val="C5E0B4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54000" tIns="27000" rIns="54000" bIns="27000" anchor="ctr" anchorCtr="1">
            <a:spAutoFit/>
          </a:bodyPr>
          <a:lstStyle/>
          <a:p>
            <a:pPr algn="ctr">
              <a:defRPr/>
            </a:pPr>
            <a:r>
              <a:rPr lang="ru-RU" sz="900" b="1" u="sng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Объездная дорога: </a:t>
            </a:r>
            <a:r>
              <a:rPr lang="ru-RU" sz="900" b="1" u="sng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sz="900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30 </a:t>
            </a:r>
            <a:r>
              <a:rPr lang="ru-RU" sz="900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км</a:t>
            </a:r>
          </a:p>
        </p:txBody>
      </p:sp>
      <p:sp>
        <p:nvSpPr>
          <p:cNvPr id="38925" name="Прямоугольник 128"/>
          <p:cNvSpPr>
            <a:spLocks noChangeArrowheads="1"/>
          </p:cNvSpPr>
          <p:nvPr/>
        </p:nvSpPr>
        <p:spPr bwMode="auto">
          <a:xfrm>
            <a:off x="3956030" y="4532232"/>
            <a:ext cx="501674" cy="192966"/>
          </a:xfrm>
          <a:prstGeom prst="rect">
            <a:avLst/>
          </a:prstGeom>
          <a:solidFill>
            <a:srgbClr val="FF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53942" tIns="26970" rIns="53942" bIns="26970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/>
            <a:r>
              <a:rPr lang="ru-RU" altLang="ru-RU" sz="9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Кипень</a:t>
            </a:r>
          </a:p>
        </p:txBody>
      </p:sp>
      <p:sp>
        <p:nvSpPr>
          <p:cNvPr id="17" name="Text Box 2"/>
          <p:cNvSpPr txBox="1">
            <a:spLocks noChangeArrowheads="1"/>
          </p:cNvSpPr>
          <p:nvPr/>
        </p:nvSpPr>
        <p:spPr bwMode="auto">
          <a:xfrm>
            <a:off x="1" y="-1"/>
            <a:ext cx="9153732" cy="633600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noFill/>
            <a:miter lim="800000"/>
            <a:headEnd/>
            <a:tailEnd/>
          </a:ln>
        </p:spPr>
        <p:txBody>
          <a:bodyPr lIns="34952" tIns="17477" rIns="34952" bIns="17477" anchor="ctr"/>
          <a:lstStyle>
            <a:defPPr>
              <a:defRPr lang="ru-RU"/>
            </a:defPPr>
            <a:lvl1pPr algn="ctr">
              <a:defRPr sz="140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sz="1100" dirty="0">
                <a:solidFill>
                  <a:prstClr val="white"/>
                </a:solidFill>
              </a:rPr>
              <a:t>ИНФОРМАЦИОННЫЕ МАТЕРИАЛЫ ПО РИСКУ НАРУШЕНИЯ ТРАНСПОРТНОГО СООБЩЕНИЯ, СВЯЗАННЫХ </a:t>
            </a:r>
            <a:endParaRPr lang="ru-RU" sz="1100" dirty="0" smtClean="0">
              <a:solidFill>
                <a:prstClr val="white"/>
              </a:solidFill>
            </a:endParaRPr>
          </a:p>
          <a:p>
            <a:r>
              <a:rPr lang="ru-RU" sz="1100" dirty="0" smtClean="0">
                <a:solidFill>
                  <a:prstClr val="white"/>
                </a:solidFill>
              </a:rPr>
              <a:t>С </a:t>
            </a:r>
            <a:r>
              <a:rPr lang="ru-RU" sz="1100" dirty="0">
                <a:solidFill>
                  <a:prstClr val="white"/>
                </a:solidFill>
              </a:rPr>
              <a:t>НЕБЛАГОПРИЯТНЫМИ МЕТЕОЯВЛЕНИЯМИ НА ТЕРРИТОРИИ</a:t>
            </a:r>
            <a:r>
              <a:rPr lang="en-US" sz="1100" dirty="0">
                <a:solidFill>
                  <a:prstClr val="white"/>
                </a:solidFill>
              </a:rPr>
              <a:t> </a:t>
            </a:r>
            <a:r>
              <a:rPr lang="ru-RU" sz="1100" dirty="0">
                <a:solidFill>
                  <a:prstClr val="white"/>
                </a:solidFill>
              </a:rPr>
              <a:t>ФЕДЕРАЛЬНОЙ  </a:t>
            </a:r>
            <a:r>
              <a:rPr lang="ru-RU" sz="1100" dirty="0" smtClean="0">
                <a:solidFill>
                  <a:prstClr val="white"/>
                </a:solidFill>
              </a:rPr>
              <a:t>ТРАССЫ </a:t>
            </a:r>
            <a:r>
              <a:rPr lang="ru-RU" sz="1100" dirty="0"/>
              <a:t>А-180 «НАРВА» </a:t>
            </a:r>
            <a:r>
              <a:rPr lang="ru-RU" sz="1100" dirty="0" smtClean="0">
                <a:solidFill>
                  <a:prstClr val="white"/>
                </a:solidFill>
              </a:rPr>
              <a:t>( НА 25.02.2021)</a:t>
            </a:r>
            <a:endParaRPr lang="ru-RU" sz="1100" dirty="0">
              <a:solidFill>
                <a:prstClr val="white"/>
              </a:solidFill>
            </a:endParaRPr>
          </a:p>
        </p:txBody>
      </p:sp>
      <p:sp>
        <p:nvSpPr>
          <p:cNvPr id="21" name="Прямоугольник 20"/>
          <p:cNvSpPr/>
          <p:nvPr/>
        </p:nvSpPr>
        <p:spPr>
          <a:xfrm>
            <a:off x="6478708" y="636817"/>
            <a:ext cx="2659233" cy="274171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0" rIns="68580" bIns="34290" rtlCol="0" anchor="ctr"/>
          <a:lstStyle/>
          <a:p>
            <a:pPr algn="ctr" defTabSz="685086"/>
            <a:r>
              <a:rPr lang="ru-RU" sz="11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Трехмерная модель участка</a:t>
            </a:r>
          </a:p>
        </p:txBody>
      </p:sp>
      <p:sp>
        <p:nvSpPr>
          <p:cNvPr id="22" name="Прямоугольник 21"/>
          <p:cNvSpPr/>
          <p:nvPr/>
        </p:nvSpPr>
        <p:spPr>
          <a:xfrm>
            <a:off x="-8867" y="612053"/>
            <a:ext cx="2777267" cy="272552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>
            <a:defPPr>
              <a:defRPr lang="ru-RU"/>
            </a:defPPr>
            <a:lvl1pPr marL="0" algn="l" defTabSz="685800" rtl="0" eaLnBrk="1" latinLnBrk="0" hangingPunct="1">
              <a:defRPr sz="1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342900" algn="l" defTabSz="685800" rtl="0" eaLnBrk="1" latinLnBrk="0" hangingPunct="1">
              <a:defRPr sz="1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685800" algn="l" defTabSz="685800" rtl="0" eaLnBrk="1" latinLnBrk="0" hangingPunct="1">
              <a:defRPr sz="1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028700" algn="l" defTabSz="685800" rtl="0" eaLnBrk="1" latinLnBrk="0" hangingPunct="1">
              <a:defRPr sz="1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371600" algn="l" defTabSz="685800" rtl="0" eaLnBrk="1" latinLnBrk="0" hangingPunct="1">
              <a:defRPr sz="1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1714500" algn="l" defTabSz="685800" rtl="0" eaLnBrk="1" latinLnBrk="0" hangingPunct="1">
              <a:defRPr sz="1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057400" algn="l" defTabSz="685800" rtl="0" eaLnBrk="1" latinLnBrk="0" hangingPunct="1">
              <a:defRPr sz="1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2400300" algn="l" defTabSz="685800" rtl="0" eaLnBrk="1" latinLnBrk="0" hangingPunct="1">
              <a:defRPr sz="1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2743200" algn="l" defTabSz="685800" rtl="0" eaLnBrk="1" latinLnBrk="0" hangingPunct="1">
              <a:defRPr sz="1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ru-RU" sz="11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Прогноз метеоявлений</a:t>
            </a:r>
            <a:endParaRPr lang="ru-RU" sz="1100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3" name="НАРВА">
            <a:hlinkClick r:id="" action="ppaction://media"/>
          </p:cNvPr>
          <p:cNvPicPr>
            <a:picLocks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5"/>
          <a:stretch>
            <a:fillRect/>
          </a:stretch>
        </p:blipFill>
        <p:spPr>
          <a:xfrm>
            <a:off x="6473462" y="916797"/>
            <a:ext cx="2649600" cy="1652400"/>
          </a:xfrm>
          <a:prstGeom prst="rect">
            <a:avLst/>
          </a:prstGeom>
        </p:spPr>
      </p:pic>
      <p:sp>
        <p:nvSpPr>
          <p:cNvPr id="2" name="Полилиния 1"/>
          <p:cNvSpPr/>
          <p:nvPr/>
        </p:nvSpPr>
        <p:spPr>
          <a:xfrm>
            <a:off x="38100" y="2956560"/>
            <a:ext cx="6248400" cy="1249680"/>
          </a:xfrm>
          <a:custGeom>
            <a:avLst/>
            <a:gdLst>
              <a:gd name="connsiteX0" fmla="*/ 0 w 6248400"/>
              <a:gd name="connsiteY0" fmla="*/ 1249680 h 1249680"/>
              <a:gd name="connsiteX1" fmla="*/ 236220 w 6248400"/>
              <a:gd name="connsiteY1" fmla="*/ 1143000 h 1249680"/>
              <a:gd name="connsiteX2" fmla="*/ 320040 w 6248400"/>
              <a:gd name="connsiteY2" fmla="*/ 1066800 h 1249680"/>
              <a:gd name="connsiteX3" fmla="*/ 388620 w 6248400"/>
              <a:gd name="connsiteY3" fmla="*/ 1021080 h 1249680"/>
              <a:gd name="connsiteX4" fmla="*/ 472440 w 6248400"/>
              <a:gd name="connsiteY4" fmla="*/ 952500 h 1249680"/>
              <a:gd name="connsiteX5" fmla="*/ 571500 w 6248400"/>
              <a:gd name="connsiteY5" fmla="*/ 937260 h 1249680"/>
              <a:gd name="connsiteX6" fmla="*/ 640080 w 6248400"/>
              <a:gd name="connsiteY6" fmla="*/ 899160 h 1249680"/>
              <a:gd name="connsiteX7" fmla="*/ 792480 w 6248400"/>
              <a:gd name="connsiteY7" fmla="*/ 838200 h 1249680"/>
              <a:gd name="connsiteX8" fmla="*/ 914400 w 6248400"/>
              <a:gd name="connsiteY8" fmla="*/ 800100 h 1249680"/>
              <a:gd name="connsiteX9" fmla="*/ 1028700 w 6248400"/>
              <a:gd name="connsiteY9" fmla="*/ 769620 h 1249680"/>
              <a:gd name="connsiteX10" fmla="*/ 1173480 w 6248400"/>
              <a:gd name="connsiteY10" fmla="*/ 739140 h 1249680"/>
              <a:gd name="connsiteX11" fmla="*/ 1219200 w 6248400"/>
              <a:gd name="connsiteY11" fmla="*/ 731520 h 1249680"/>
              <a:gd name="connsiteX12" fmla="*/ 1424940 w 6248400"/>
              <a:gd name="connsiteY12" fmla="*/ 701040 h 1249680"/>
              <a:gd name="connsiteX13" fmla="*/ 1478280 w 6248400"/>
              <a:gd name="connsiteY13" fmla="*/ 693420 h 1249680"/>
              <a:gd name="connsiteX14" fmla="*/ 1516380 w 6248400"/>
              <a:gd name="connsiteY14" fmla="*/ 693420 h 1249680"/>
              <a:gd name="connsiteX15" fmla="*/ 1653540 w 6248400"/>
              <a:gd name="connsiteY15" fmla="*/ 693420 h 1249680"/>
              <a:gd name="connsiteX16" fmla="*/ 1729740 w 6248400"/>
              <a:gd name="connsiteY16" fmla="*/ 685800 h 1249680"/>
              <a:gd name="connsiteX17" fmla="*/ 1790700 w 6248400"/>
              <a:gd name="connsiteY17" fmla="*/ 617220 h 1249680"/>
              <a:gd name="connsiteX18" fmla="*/ 1866900 w 6248400"/>
              <a:gd name="connsiteY18" fmla="*/ 571500 h 1249680"/>
              <a:gd name="connsiteX19" fmla="*/ 1965960 w 6248400"/>
              <a:gd name="connsiteY19" fmla="*/ 541020 h 1249680"/>
              <a:gd name="connsiteX20" fmla="*/ 2072640 w 6248400"/>
              <a:gd name="connsiteY20" fmla="*/ 510540 h 1249680"/>
              <a:gd name="connsiteX21" fmla="*/ 2125980 w 6248400"/>
              <a:gd name="connsiteY21" fmla="*/ 510540 h 1249680"/>
              <a:gd name="connsiteX22" fmla="*/ 2179320 w 6248400"/>
              <a:gd name="connsiteY22" fmla="*/ 510540 h 1249680"/>
              <a:gd name="connsiteX23" fmla="*/ 2209800 w 6248400"/>
              <a:gd name="connsiteY23" fmla="*/ 518160 h 1249680"/>
              <a:gd name="connsiteX24" fmla="*/ 2369820 w 6248400"/>
              <a:gd name="connsiteY24" fmla="*/ 525780 h 1249680"/>
              <a:gd name="connsiteX25" fmla="*/ 2407920 w 6248400"/>
              <a:gd name="connsiteY25" fmla="*/ 525780 h 1249680"/>
              <a:gd name="connsiteX26" fmla="*/ 2537460 w 6248400"/>
              <a:gd name="connsiteY26" fmla="*/ 525780 h 1249680"/>
              <a:gd name="connsiteX27" fmla="*/ 2621280 w 6248400"/>
              <a:gd name="connsiteY27" fmla="*/ 510540 h 1249680"/>
              <a:gd name="connsiteX28" fmla="*/ 2842260 w 6248400"/>
              <a:gd name="connsiteY28" fmla="*/ 487680 h 1249680"/>
              <a:gd name="connsiteX29" fmla="*/ 2849880 w 6248400"/>
              <a:gd name="connsiteY29" fmla="*/ 487680 h 1249680"/>
              <a:gd name="connsiteX30" fmla="*/ 2903220 w 6248400"/>
              <a:gd name="connsiteY30" fmla="*/ 480060 h 1249680"/>
              <a:gd name="connsiteX31" fmla="*/ 2956560 w 6248400"/>
              <a:gd name="connsiteY31" fmla="*/ 464820 h 1249680"/>
              <a:gd name="connsiteX32" fmla="*/ 3025140 w 6248400"/>
              <a:gd name="connsiteY32" fmla="*/ 464820 h 1249680"/>
              <a:gd name="connsiteX33" fmla="*/ 3154680 w 6248400"/>
              <a:gd name="connsiteY33" fmla="*/ 464820 h 1249680"/>
              <a:gd name="connsiteX34" fmla="*/ 3238500 w 6248400"/>
              <a:gd name="connsiteY34" fmla="*/ 464820 h 1249680"/>
              <a:gd name="connsiteX35" fmla="*/ 3314700 w 6248400"/>
              <a:gd name="connsiteY35" fmla="*/ 464820 h 1249680"/>
              <a:gd name="connsiteX36" fmla="*/ 3375660 w 6248400"/>
              <a:gd name="connsiteY36" fmla="*/ 396240 h 1249680"/>
              <a:gd name="connsiteX37" fmla="*/ 3528060 w 6248400"/>
              <a:gd name="connsiteY37" fmla="*/ 342900 h 1249680"/>
              <a:gd name="connsiteX38" fmla="*/ 3642360 w 6248400"/>
              <a:gd name="connsiteY38" fmla="*/ 289560 h 1249680"/>
              <a:gd name="connsiteX39" fmla="*/ 3733800 w 6248400"/>
              <a:gd name="connsiteY39" fmla="*/ 259080 h 1249680"/>
              <a:gd name="connsiteX40" fmla="*/ 3794760 w 6248400"/>
              <a:gd name="connsiteY40" fmla="*/ 228600 h 1249680"/>
              <a:gd name="connsiteX41" fmla="*/ 3924300 w 6248400"/>
              <a:gd name="connsiteY41" fmla="*/ 228600 h 1249680"/>
              <a:gd name="connsiteX42" fmla="*/ 3977640 w 6248400"/>
              <a:gd name="connsiteY42" fmla="*/ 220980 h 1249680"/>
              <a:gd name="connsiteX43" fmla="*/ 4038600 w 6248400"/>
              <a:gd name="connsiteY43" fmla="*/ 213360 h 1249680"/>
              <a:gd name="connsiteX44" fmla="*/ 4107180 w 6248400"/>
              <a:gd name="connsiteY44" fmla="*/ 190500 h 1249680"/>
              <a:gd name="connsiteX45" fmla="*/ 4198620 w 6248400"/>
              <a:gd name="connsiteY45" fmla="*/ 190500 h 1249680"/>
              <a:gd name="connsiteX46" fmla="*/ 4282440 w 6248400"/>
              <a:gd name="connsiteY46" fmla="*/ 190500 h 1249680"/>
              <a:gd name="connsiteX47" fmla="*/ 4389120 w 6248400"/>
              <a:gd name="connsiteY47" fmla="*/ 190500 h 1249680"/>
              <a:gd name="connsiteX48" fmla="*/ 4594860 w 6248400"/>
              <a:gd name="connsiteY48" fmla="*/ 152400 h 1249680"/>
              <a:gd name="connsiteX49" fmla="*/ 4693920 w 6248400"/>
              <a:gd name="connsiteY49" fmla="*/ 152400 h 1249680"/>
              <a:gd name="connsiteX50" fmla="*/ 4853940 w 6248400"/>
              <a:gd name="connsiteY50" fmla="*/ 137160 h 1249680"/>
              <a:gd name="connsiteX51" fmla="*/ 5006340 w 6248400"/>
              <a:gd name="connsiteY51" fmla="*/ 99060 h 1249680"/>
              <a:gd name="connsiteX52" fmla="*/ 5097780 w 6248400"/>
              <a:gd name="connsiteY52" fmla="*/ 83820 h 1249680"/>
              <a:gd name="connsiteX53" fmla="*/ 5189220 w 6248400"/>
              <a:gd name="connsiteY53" fmla="*/ 83820 h 1249680"/>
              <a:gd name="connsiteX54" fmla="*/ 5402580 w 6248400"/>
              <a:gd name="connsiteY54" fmla="*/ 53340 h 1249680"/>
              <a:gd name="connsiteX55" fmla="*/ 5501640 w 6248400"/>
              <a:gd name="connsiteY55" fmla="*/ 53340 h 1249680"/>
              <a:gd name="connsiteX56" fmla="*/ 5753100 w 6248400"/>
              <a:gd name="connsiteY56" fmla="*/ 38100 h 1249680"/>
              <a:gd name="connsiteX57" fmla="*/ 5783580 w 6248400"/>
              <a:gd name="connsiteY57" fmla="*/ 38100 h 1249680"/>
              <a:gd name="connsiteX58" fmla="*/ 5875020 w 6248400"/>
              <a:gd name="connsiteY58" fmla="*/ 38100 h 1249680"/>
              <a:gd name="connsiteX59" fmla="*/ 5989320 w 6248400"/>
              <a:gd name="connsiteY59" fmla="*/ 15240 h 1249680"/>
              <a:gd name="connsiteX60" fmla="*/ 6103620 w 6248400"/>
              <a:gd name="connsiteY60" fmla="*/ 15240 h 1249680"/>
              <a:gd name="connsiteX61" fmla="*/ 6248400 w 6248400"/>
              <a:gd name="connsiteY61" fmla="*/ 0 h 12496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</a:cxnLst>
            <a:rect l="l" t="t" r="r" b="b"/>
            <a:pathLst>
              <a:path w="6248400" h="1249680">
                <a:moveTo>
                  <a:pt x="0" y="1249680"/>
                </a:moveTo>
                <a:cubicBezTo>
                  <a:pt x="91440" y="1211580"/>
                  <a:pt x="182880" y="1173480"/>
                  <a:pt x="236220" y="1143000"/>
                </a:cubicBezTo>
                <a:cubicBezTo>
                  <a:pt x="289560" y="1112520"/>
                  <a:pt x="294640" y="1087120"/>
                  <a:pt x="320040" y="1066800"/>
                </a:cubicBezTo>
                <a:cubicBezTo>
                  <a:pt x="345440" y="1046480"/>
                  <a:pt x="363220" y="1040130"/>
                  <a:pt x="388620" y="1021080"/>
                </a:cubicBezTo>
                <a:cubicBezTo>
                  <a:pt x="414020" y="1002030"/>
                  <a:pt x="441960" y="966470"/>
                  <a:pt x="472440" y="952500"/>
                </a:cubicBezTo>
                <a:cubicBezTo>
                  <a:pt x="502920" y="938530"/>
                  <a:pt x="543560" y="946150"/>
                  <a:pt x="571500" y="937260"/>
                </a:cubicBezTo>
                <a:cubicBezTo>
                  <a:pt x="599440" y="928370"/>
                  <a:pt x="603250" y="915670"/>
                  <a:pt x="640080" y="899160"/>
                </a:cubicBezTo>
                <a:cubicBezTo>
                  <a:pt x="676910" y="882650"/>
                  <a:pt x="746760" y="854710"/>
                  <a:pt x="792480" y="838200"/>
                </a:cubicBezTo>
                <a:cubicBezTo>
                  <a:pt x="838200" y="821690"/>
                  <a:pt x="875030" y="811530"/>
                  <a:pt x="914400" y="800100"/>
                </a:cubicBezTo>
                <a:cubicBezTo>
                  <a:pt x="953770" y="788670"/>
                  <a:pt x="985520" y="779780"/>
                  <a:pt x="1028700" y="769620"/>
                </a:cubicBezTo>
                <a:cubicBezTo>
                  <a:pt x="1071880" y="759460"/>
                  <a:pt x="1141730" y="745490"/>
                  <a:pt x="1173480" y="739140"/>
                </a:cubicBezTo>
                <a:cubicBezTo>
                  <a:pt x="1205230" y="732790"/>
                  <a:pt x="1219200" y="731520"/>
                  <a:pt x="1219200" y="731520"/>
                </a:cubicBezTo>
                <a:lnTo>
                  <a:pt x="1424940" y="701040"/>
                </a:lnTo>
                <a:cubicBezTo>
                  <a:pt x="1468120" y="694690"/>
                  <a:pt x="1463040" y="694690"/>
                  <a:pt x="1478280" y="693420"/>
                </a:cubicBezTo>
                <a:cubicBezTo>
                  <a:pt x="1493520" y="692150"/>
                  <a:pt x="1516380" y="693420"/>
                  <a:pt x="1516380" y="693420"/>
                </a:cubicBezTo>
                <a:cubicBezTo>
                  <a:pt x="1545590" y="693420"/>
                  <a:pt x="1617980" y="694690"/>
                  <a:pt x="1653540" y="693420"/>
                </a:cubicBezTo>
                <a:cubicBezTo>
                  <a:pt x="1689100" y="692150"/>
                  <a:pt x="1706880" y="698500"/>
                  <a:pt x="1729740" y="685800"/>
                </a:cubicBezTo>
                <a:cubicBezTo>
                  <a:pt x="1752600" y="673100"/>
                  <a:pt x="1767840" y="636270"/>
                  <a:pt x="1790700" y="617220"/>
                </a:cubicBezTo>
                <a:cubicBezTo>
                  <a:pt x="1813560" y="598170"/>
                  <a:pt x="1837690" y="584200"/>
                  <a:pt x="1866900" y="571500"/>
                </a:cubicBezTo>
                <a:cubicBezTo>
                  <a:pt x="1896110" y="558800"/>
                  <a:pt x="1931670" y="551180"/>
                  <a:pt x="1965960" y="541020"/>
                </a:cubicBezTo>
                <a:cubicBezTo>
                  <a:pt x="2000250" y="530860"/>
                  <a:pt x="2045970" y="515620"/>
                  <a:pt x="2072640" y="510540"/>
                </a:cubicBezTo>
                <a:cubicBezTo>
                  <a:pt x="2099310" y="505460"/>
                  <a:pt x="2125980" y="510540"/>
                  <a:pt x="2125980" y="510540"/>
                </a:cubicBezTo>
                <a:cubicBezTo>
                  <a:pt x="2143760" y="510540"/>
                  <a:pt x="2165350" y="509270"/>
                  <a:pt x="2179320" y="510540"/>
                </a:cubicBezTo>
                <a:cubicBezTo>
                  <a:pt x="2193290" y="511810"/>
                  <a:pt x="2178050" y="515620"/>
                  <a:pt x="2209800" y="518160"/>
                </a:cubicBezTo>
                <a:cubicBezTo>
                  <a:pt x="2241550" y="520700"/>
                  <a:pt x="2336800" y="524510"/>
                  <a:pt x="2369820" y="525780"/>
                </a:cubicBezTo>
                <a:cubicBezTo>
                  <a:pt x="2402840" y="527050"/>
                  <a:pt x="2407920" y="525780"/>
                  <a:pt x="2407920" y="525780"/>
                </a:cubicBezTo>
                <a:cubicBezTo>
                  <a:pt x="2435860" y="525780"/>
                  <a:pt x="2501900" y="528320"/>
                  <a:pt x="2537460" y="525780"/>
                </a:cubicBezTo>
                <a:cubicBezTo>
                  <a:pt x="2573020" y="523240"/>
                  <a:pt x="2570480" y="516890"/>
                  <a:pt x="2621280" y="510540"/>
                </a:cubicBezTo>
                <a:cubicBezTo>
                  <a:pt x="2672080" y="504190"/>
                  <a:pt x="2804160" y="491490"/>
                  <a:pt x="2842260" y="487680"/>
                </a:cubicBezTo>
                <a:cubicBezTo>
                  <a:pt x="2880360" y="483870"/>
                  <a:pt x="2839720" y="488950"/>
                  <a:pt x="2849880" y="487680"/>
                </a:cubicBezTo>
                <a:cubicBezTo>
                  <a:pt x="2860040" y="486410"/>
                  <a:pt x="2885440" y="483870"/>
                  <a:pt x="2903220" y="480060"/>
                </a:cubicBezTo>
                <a:cubicBezTo>
                  <a:pt x="2921000" y="476250"/>
                  <a:pt x="2936240" y="467360"/>
                  <a:pt x="2956560" y="464820"/>
                </a:cubicBezTo>
                <a:cubicBezTo>
                  <a:pt x="2976880" y="462280"/>
                  <a:pt x="3025140" y="464820"/>
                  <a:pt x="3025140" y="464820"/>
                </a:cubicBezTo>
                <a:lnTo>
                  <a:pt x="3154680" y="464820"/>
                </a:lnTo>
                <a:lnTo>
                  <a:pt x="3238500" y="464820"/>
                </a:lnTo>
                <a:cubicBezTo>
                  <a:pt x="3265170" y="464820"/>
                  <a:pt x="3291840" y="476250"/>
                  <a:pt x="3314700" y="464820"/>
                </a:cubicBezTo>
                <a:cubicBezTo>
                  <a:pt x="3337560" y="453390"/>
                  <a:pt x="3340100" y="416560"/>
                  <a:pt x="3375660" y="396240"/>
                </a:cubicBezTo>
                <a:cubicBezTo>
                  <a:pt x="3411220" y="375920"/>
                  <a:pt x="3483610" y="360680"/>
                  <a:pt x="3528060" y="342900"/>
                </a:cubicBezTo>
                <a:cubicBezTo>
                  <a:pt x="3572510" y="325120"/>
                  <a:pt x="3608070" y="303530"/>
                  <a:pt x="3642360" y="289560"/>
                </a:cubicBezTo>
                <a:cubicBezTo>
                  <a:pt x="3676650" y="275590"/>
                  <a:pt x="3708400" y="269240"/>
                  <a:pt x="3733800" y="259080"/>
                </a:cubicBezTo>
                <a:cubicBezTo>
                  <a:pt x="3759200" y="248920"/>
                  <a:pt x="3763010" y="233680"/>
                  <a:pt x="3794760" y="228600"/>
                </a:cubicBezTo>
                <a:cubicBezTo>
                  <a:pt x="3826510" y="223520"/>
                  <a:pt x="3893820" y="229870"/>
                  <a:pt x="3924300" y="228600"/>
                </a:cubicBezTo>
                <a:cubicBezTo>
                  <a:pt x="3954780" y="227330"/>
                  <a:pt x="3977640" y="220980"/>
                  <a:pt x="3977640" y="220980"/>
                </a:cubicBezTo>
                <a:cubicBezTo>
                  <a:pt x="3996690" y="218440"/>
                  <a:pt x="4017010" y="218440"/>
                  <a:pt x="4038600" y="213360"/>
                </a:cubicBezTo>
                <a:cubicBezTo>
                  <a:pt x="4060190" y="208280"/>
                  <a:pt x="4080510" y="194310"/>
                  <a:pt x="4107180" y="190500"/>
                </a:cubicBezTo>
                <a:cubicBezTo>
                  <a:pt x="4133850" y="186690"/>
                  <a:pt x="4198620" y="190500"/>
                  <a:pt x="4198620" y="190500"/>
                </a:cubicBezTo>
                <a:lnTo>
                  <a:pt x="4282440" y="190500"/>
                </a:lnTo>
                <a:cubicBezTo>
                  <a:pt x="4314190" y="190500"/>
                  <a:pt x="4337050" y="196850"/>
                  <a:pt x="4389120" y="190500"/>
                </a:cubicBezTo>
                <a:cubicBezTo>
                  <a:pt x="4441190" y="184150"/>
                  <a:pt x="4544060" y="158750"/>
                  <a:pt x="4594860" y="152400"/>
                </a:cubicBezTo>
                <a:cubicBezTo>
                  <a:pt x="4645660" y="146050"/>
                  <a:pt x="4650740" y="154940"/>
                  <a:pt x="4693920" y="152400"/>
                </a:cubicBezTo>
                <a:cubicBezTo>
                  <a:pt x="4737100" y="149860"/>
                  <a:pt x="4801870" y="146050"/>
                  <a:pt x="4853940" y="137160"/>
                </a:cubicBezTo>
                <a:cubicBezTo>
                  <a:pt x="4906010" y="128270"/>
                  <a:pt x="4965700" y="107950"/>
                  <a:pt x="5006340" y="99060"/>
                </a:cubicBezTo>
                <a:cubicBezTo>
                  <a:pt x="5046980" y="90170"/>
                  <a:pt x="5067300" y="86360"/>
                  <a:pt x="5097780" y="83820"/>
                </a:cubicBezTo>
                <a:cubicBezTo>
                  <a:pt x="5128260" y="81280"/>
                  <a:pt x="5138420" y="88900"/>
                  <a:pt x="5189220" y="83820"/>
                </a:cubicBezTo>
                <a:cubicBezTo>
                  <a:pt x="5240020" y="78740"/>
                  <a:pt x="5350510" y="58420"/>
                  <a:pt x="5402580" y="53340"/>
                </a:cubicBezTo>
                <a:cubicBezTo>
                  <a:pt x="5454650" y="48260"/>
                  <a:pt x="5443220" y="55880"/>
                  <a:pt x="5501640" y="53340"/>
                </a:cubicBezTo>
                <a:cubicBezTo>
                  <a:pt x="5560060" y="50800"/>
                  <a:pt x="5706110" y="40640"/>
                  <a:pt x="5753100" y="38100"/>
                </a:cubicBezTo>
                <a:cubicBezTo>
                  <a:pt x="5800090" y="35560"/>
                  <a:pt x="5783580" y="38100"/>
                  <a:pt x="5783580" y="38100"/>
                </a:cubicBezTo>
                <a:cubicBezTo>
                  <a:pt x="5803900" y="38100"/>
                  <a:pt x="5840730" y="41910"/>
                  <a:pt x="5875020" y="38100"/>
                </a:cubicBezTo>
                <a:cubicBezTo>
                  <a:pt x="5909310" y="34290"/>
                  <a:pt x="5951220" y="19050"/>
                  <a:pt x="5989320" y="15240"/>
                </a:cubicBezTo>
                <a:cubicBezTo>
                  <a:pt x="6027420" y="11430"/>
                  <a:pt x="6060440" y="17780"/>
                  <a:pt x="6103620" y="15240"/>
                </a:cubicBezTo>
                <a:cubicBezTo>
                  <a:pt x="6146800" y="12700"/>
                  <a:pt x="6197600" y="6350"/>
                  <a:pt x="6248400" y="0"/>
                </a:cubicBezTo>
              </a:path>
            </a:pathLst>
          </a:custGeom>
          <a:noFill/>
          <a:ln w="38100">
            <a:solidFill>
              <a:schemeClr val="accent6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ln>
                <a:solidFill>
                  <a:schemeClr val="accent6">
                    <a:lumMod val="75000"/>
                  </a:schemeClr>
                </a:solidFill>
              </a:ln>
              <a:solidFill>
                <a:schemeClr val="accent6">
                  <a:lumMod val="75000"/>
                </a:schemeClr>
              </a:solidFill>
            </a:endParaRPr>
          </a:p>
        </p:txBody>
      </p:sp>
      <p:grpSp>
        <p:nvGrpSpPr>
          <p:cNvPr id="118" name="Группа 117"/>
          <p:cNvGrpSpPr/>
          <p:nvPr/>
        </p:nvGrpSpPr>
        <p:grpSpPr>
          <a:xfrm>
            <a:off x="7212576" y="5550368"/>
            <a:ext cx="2461793" cy="1342800"/>
            <a:chOff x="7182762" y="5532829"/>
            <a:chExt cx="2461793" cy="1342800"/>
          </a:xfrm>
        </p:grpSpPr>
        <p:sp>
          <p:nvSpPr>
            <p:cNvPr id="119" name="Rectangle 93"/>
            <p:cNvSpPr>
              <a:spLocks noChangeArrowheads="1"/>
            </p:cNvSpPr>
            <p:nvPr/>
          </p:nvSpPr>
          <p:spPr bwMode="auto">
            <a:xfrm>
              <a:off x="7182762" y="5587486"/>
              <a:ext cx="1990745" cy="1249147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/>
              <a:endParaRPr lang="ru-RU" altLang="ru-RU" sz="900" dirty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20" name="Text Box 97"/>
            <p:cNvSpPr txBox="1">
              <a:spLocks noChangeArrowheads="1"/>
            </p:cNvSpPr>
            <p:nvPr/>
          </p:nvSpPr>
          <p:spPr bwMode="auto">
            <a:xfrm>
              <a:off x="7562079" y="5532829"/>
              <a:ext cx="1526926" cy="20274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127952" tIns="63977" rIns="127952" bIns="63977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/>
              <a:r>
                <a:rPr lang="ru-RU" altLang="ru-RU" sz="900" i="1" dirty="0">
                  <a:solidFill>
                    <a:srgbClr val="000000"/>
                  </a:solidFill>
                  <a:cs typeface="Arial" panose="020B0604020202020204" pitchFamily="34" charset="0"/>
                </a:rPr>
                <a:t>Условные обозначения</a:t>
              </a:r>
            </a:p>
          </p:txBody>
        </p:sp>
        <p:sp>
          <p:nvSpPr>
            <p:cNvPr id="121" name="Text Box 97"/>
            <p:cNvSpPr txBox="1">
              <a:spLocks noChangeArrowheads="1"/>
            </p:cNvSpPr>
            <p:nvPr/>
          </p:nvSpPr>
          <p:spPr bwMode="auto">
            <a:xfrm>
              <a:off x="7517592" y="6672888"/>
              <a:ext cx="1526926" cy="20274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127952" tIns="63977" rIns="127952" bIns="63977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/>
              <a:endParaRPr lang="ru-RU" altLang="ru-RU" sz="900" b="0" dirty="0">
                <a:solidFill>
                  <a:srgbClr val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122" name="Text Box 97"/>
            <p:cNvSpPr txBox="1">
              <a:spLocks noChangeArrowheads="1"/>
            </p:cNvSpPr>
            <p:nvPr/>
          </p:nvSpPr>
          <p:spPr bwMode="auto">
            <a:xfrm>
              <a:off x="7434717" y="5658637"/>
              <a:ext cx="1827897" cy="28199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127952" tIns="63977" rIns="127952" bIns="63977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/>
              <a:r>
                <a:rPr lang="ru-RU" altLang="ru-RU" sz="900" b="0" dirty="0">
                  <a:solidFill>
                    <a:srgbClr val="000000"/>
                  </a:solidFill>
                  <a:cs typeface="Arial" panose="020B0604020202020204" pitchFamily="34" charset="0"/>
                </a:rPr>
                <a:t>- </a:t>
              </a:r>
              <a:r>
                <a:rPr lang="ru-RU" altLang="ru-RU" sz="680" b="0" dirty="0">
                  <a:solidFill>
                    <a:srgbClr val="000000"/>
                  </a:solidFill>
                  <a:cs typeface="Arial" panose="020B0604020202020204" pitchFamily="34" charset="0"/>
                </a:rPr>
                <a:t>участок автодороги с повышенным риском возникновения ДТП, нарушением движения</a:t>
              </a:r>
            </a:p>
          </p:txBody>
        </p:sp>
        <p:sp>
          <p:nvSpPr>
            <p:cNvPr id="123" name="Полилиния 122"/>
            <p:cNvSpPr/>
            <p:nvPr/>
          </p:nvSpPr>
          <p:spPr>
            <a:xfrm>
              <a:off x="7221812" y="5745803"/>
              <a:ext cx="261567" cy="96212"/>
            </a:xfrm>
            <a:custGeom>
              <a:avLst/>
              <a:gdLst>
                <a:gd name="connsiteX0" fmla="*/ 0 w 275772"/>
                <a:gd name="connsiteY0" fmla="*/ 0 h 120952"/>
                <a:gd name="connsiteX1" fmla="*/ 130629 w 275772"/>
                <a:gd name="connsiteY1" fmla="*/ 116114 h 120952"/>
                <a:gd name="connsiteX2" fmla="*/ 275772 w 275772"/>
                <a:gd name="connsiteY2" fmla="*/ 29028 h 120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75772" h="120952">
                  <a:moveTo>
                    <a:pt x="0" y="0"/>
                  </a:moveTo>
                  <a:cubicBezTo>
                    <a:pt x="42333" y="55638"/>
                    <a:pt x="84667" y="111276"/>
                    <a:pt x="130629" y="116114"/>
                  </a:cubicBezTo>
                  <a:cubicBezTo>
                    <a:pt x="176591" y="120952"/>
                    <a:pt x="226181" y="74990"/>
                    <a:pt x="275772" y="29028"/>
                  </a:cubicBezTo>
                </a:path>
              </a:pathLst>
            </a:custGeom>
            <a:ln w="34925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lIns="91425" tIns="45712" rIns="91425" bIns="45712" rtlCol="0" anchor="ctr"/>
            <a:lstStyle/>
            <a:p>
              <a:pPr algn="ctr"/>
              <a:endParaRPr lang="ru-RU" sz="680" dirty="0"/>
            </a:p>
          </p:txBody>
        </p:sp>
        <p:sp>
          <p:nvSpPr>
            <p:cNvPr id="124" name="Полилиния 123"/>
            <p:cNvSpPr/>
            <p:nvPr/>
          </p:nvSpPr>
          <p:spPr>
            <a:xfrm>
              <a:off x="7249008" y="6035632"/>
              <a:ext cx="234034" cy="82743"/>
            </a:xfrm>
            <a:custGeom>
              <a:avLst/>
              <a:gdLst>
                <a:gd name="connsiteX0" fmla="*/ 0 w 246743"/>
                <a:gd name="connsiteY0" fmla="*/ 14515 h 104019"/>
                <a:gd name="connsiteX1" fmla="*/ 87086 w 246743"/>
                <a:gd name="connsiteY1" fmla="*/ 101600 h 104019"/>
                <a:gd name="connsiteX2" fmla="*/ 246743 w 246743"/>
                <a:gd name="connsiteY2" fmla="*/ 0 h 104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6743" h="104019">
                  <a:moveTo>
                    <a:pt x="0" y="14515"/>
                  </a:moveTo>
                  <a:cubicBezTo>
                    <a:pt x="22981" y="59267"/>
                    <a:pt x="45962" y="104019"/>
                    <a:pt x="87086" y="101600"/>
                  </a:cubicBezTo>
                  <a:cubicBezTo>
                    <a:pt x="128210" y="99181"/>
                    <a:pt x="187476" y="49590"/>
                    <a:pt x="246743" y="0"/>
                  </a:cubicBezTo>
                </a:path>
              </a:pathLst>
            </a:custGeom>
            <a:ln w="31750">
              <a:solidFill>
                <a:schemeClr val="accent6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lIns="91425" tIns="45712" rIns="91425" bIns="45712" rtlCol="0" anchor="ctr"/>
            <a:lstStyle/>
            <a:p>
              <a:pPr algn="ctr"/>
              <a:endParaRPr lang="ru-RU" sz="680" dirty="0"/>
            </a:p>
          </p:txBody>
        </p:sp>
        <p:sp>
          <p:nvSpPr>
            <p:cNvPr id="228" name="Text Box 97"/>
            <p:cNvSpPr txBox="1">
              <a:spLocks noChangeArrowheads="1"/>
            </p:cNvSpPr>
            <p:nvPr/>
          </p:nvSpPr>
          <p:spPr bwMode="auto">
            <a:xfrm>
              <a:off x="7441421" y="5984994"/>
              <a:ext cx="1827897" cy="1771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127965" tIns="63984" rIns="127965" bIns="63984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ru-RU" altLang="ru-RU" sz="680" b="0" dirty="0">
                  <a:solidFill>
                    <a:srgbClr val="000000"/>
                  </a:solidFill>
                  <a:cs typeface="Arial" panose="020B0604020202020204" pitchFamily="34" charset="0"/>
                </a:rPr>
                <a:t>- объездная дорога</a:t>
              </a:r>
            </a:p>
          </p:txBody>
        </p:sp>
        <p:sp>
          <p:nvSpPr>
            <p:cNvPr id="229" name="Овал 228"/>
            <p:cNvSpPr>
              <a:spLocks noChangeArrowheads="1"/>
            </p:cNvSpPr>
            <p:nvPr/>
          </p:nvSpPr>
          <p:spPr bwMode="auto">
            <a:xfrm rot="5238055">
              <a:off x="7282418" y="6181468"/>
              <a:ext cx="108294" cy="116875"/>
            </a:xfrm>
            <a:prstGeom prst="ellipse">
              <a:avLst/>
            </a:prstGeom>
            <a:solidFill>
              <a:srgbClr val="FF0000"/>
            </a:solidFill>
            <a:ln w="25400" algn="ctr">
              <a:solidFill>
                <a:srgbClr val="385D8A"/>
              </a:solidFill>
              <a:round/>
              <a:headEnd/>
              <a:tailEnd/>
            </a:ln>
          </p:spPr>
          <p:txBody>
            <a:bodyPr rot="10800000" vert="eaVert" lIns="91183" tIns="45589" rIns="91183" bIns="45589" anchor="ctr"/>
            <a:lstStyle/>
            <a:p>
              <a:pPr algn="ctr">
                <a:defRPr/>
              </a:pPr>
              <a:endParaRPr lang="ru-RU" sz="1350" dirty="0">
                <a:solidFill>
                  <a:schemeClr val="lt1"/>
                </a:solidFill>
              </a:endParaRPr>
            </a:p>
          </p:txBody>
        </p:sp>
        <p:sp>
          <p:nvSpPr>
            <p:cNvPr id="230" name="Text Box 97"/>
            <p:cNvSpPr txBox="1">
              <a:spLocks noChangeArrowheads="1"/>
            </p:cNvSpPr>
            <p:nvPr/>
          </p:nvSpPr>
          <p:spPr bwMode="auto">
            <a:xfrm>
              <a:off x="7369711" y="6122557"/>
              <a:ext cx="1827897" cy="1771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127965" tIns="63984" rIns="127965" bIns="63984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ru-RU" altLang="ru-RU" sz="680" b="0" dirty="0">
                  <a:solidFill>
                    <a:srgbClr val="000000"/>
                  </a:solidFill>
                  <a:cs typeface="Arial" panose="020B0604020202020204" pitchFamily="34" charset="0"/>
                </a:rPr>
                <a:t>- населенный пункт</a:t>
              </a:r>
            </a:p>
          </p:txBody>
        </p:sp>
        <p:sp>
          <p:nvSpPr>
            <p:cNvPr id="231" name="Line 281"/>
            <p:cNvSpPr>
              <a:spLocks noChangeShapeType="1"/>
            </p:cNvSpPr>
            <p:nvPr/>
          </p:nvSpPr>
          <p:spPr bwMode="auto">
            <a:xfrm>
              <a:off x="7251600" y="6376640"/>
              <a:ext cx="0" cy="123286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algn="ctr" defTabSz="1278440">
                <a:buClr>
                  <a:srgbClr val="000000"/>
                </a:buClr>
                <a:buSzPct val="100000"/>
                <a:defRPr/>
              </a:pPr>
              <a:endParaRPr lang="ru-RU" sz="135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j-lt"/>
              </a:endParaRPr>
            </a:p>
          </p:txBody>
        </p:sp>
        <p:sp>
          <p:nvSpPr>
            <p:cNvPr id="232" name="Freeform 285"/>
            <p:cNvSpPr>
              <a:spLocks/>
            </p:cNvSpPr>
            <p:nvPr/>
          </p:nvSpPr>
          <p:spPr bwMode="auto">
            <a:xfrm>
              <a:off x="7248522" y="6355250"/>
              <a:ext cx="152753" cy="93729"/>
            </a:xfrm>
            <a:custGeom>
              <a:avLst/>
              <a:gdLst>
                <a:gd name="T0" fmla="*/ 0 w 291"/>
                <a:gd name="T1" fmla="*/ 0 h 159"/>
                <a:gd name="T2" fmla="*/ 0 w 291"/>
                <a:gd name="T3" fmla="*/ 2147483647 h 159"/>
                <a:gd name="T4" fmla="*/ 2147483647 w 291"/>
                <a:gd name="T5" fmla="*/ 2147483647 h 159"/>
                <a:gd name="T6" fmla="*/ 2147483647 w 291"/>
                <a:gd name="T7" fmla="*/ 2147483647 h 159"/>
                <a:gd name="T8" fmla="*/ 0 w 291"/>
                <a:gd name="T9" fmla="*/ 0 h 1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1"/>
                <a:gd name="T16" fmla="*/ 0 h 159"/>
                <a:gd name="T17" fmla="*/ 291 w 291"/>
                <a:gd name="T18" fmla="*/ 159 h 1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1" h="159">
                  <a:moveTo>
                    <a:pt x="0" y="0"/>
                  </a:moveTo>
                  <a:lnTo>
                    <a:pt x="0" y="159"/>
                  </a:lnTo>
                  <a:lnTo>
                    <a:pt x="291" y="114"/>
                  </a:lnTo>
                  <a:lnTo>
                    <a:pt x="291" y="3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/>
            <a:lstStyle/>
            <a:p>
              <a:pPr defTabSz="1278440">
                <a:defRPr/>
              </a:pPr>
              <a:endParaRPr lang="ru-RU" sz="1350" dirty="0">
                <a:effectLst>
                  <a:outerShdw blurRad="38100" dist="38100" dir="2700000" algn="tl">
                    <a:srgbClr val="FFFFFF"/>
                  </a:outerShdw>
                </a:effectLst>
                <a:latin typeface="+mj-lt"/>
              </a:endParaRPr>
            </a:p>
          </p:txBody>
        </p:sp>
        <p:sp>
          <p:nvSpPr>
            <p:cNvPr id="233" name="Text Box 286"/>
            <p:cNvSpPr txBox="1">
              <a:spLocks noChangeArrowheads="1"/>
            </p:cNvSpPr>
            <p:nvPr/>
          </p:nvSpPr>
          <p:spPr bwMode="auto">
            <a:xfrm>
              <a:off x="7217040" y="6341223"/>
              <a:ext cx="195463" cy="25393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113933" tIns="56967" rIns="113933" bIns="56967">
              <a:spAutoFit/>
            </a:bodyPr>
            <a:lstStyle/>
            <a:p>
              <a:pPr algn="ctr" defTabSz="1027644">
                <a:defRPr/>
              </a:pPr>
              <a:endParaRPr lang="ru-RU" sz="135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+mj-lt"/>
              </a:endParaRPr>
            </a:p>
          </p:txBody>
        </p:sp>
        <p:sp>
          <p:nvSpPr>
            <p:cNvPr id="234" name="Freeform 317"/>
            <p:cNvSpPr>
              <a:spLocks/>
            </p:cNvSpPr>
            <p:nvPr/>
          </p:nvSpPr>
          <p:spPr bwMode="auto">
            <a:xfrm>
              <a:off x="7218427" y="6634392"/>
              <a:ext cx="14954" cy="13124"/>
            </a:xfrm>
            <a:custGeom>
              <a:avLst/>
              <a:gdLst>
                <a:gd name="T0" fmla="*/ 0 w 139"/>
                <a:gd name="T1" fmla="*/ 107 h 135"/>
                <a:gd name="T2" fmla="*/ 0 w 139"/>
                <a:gd name="T3" fmla="*/ 73 h 135"/>
                <a:gd name="T4" fmla="*/ 5 w 139"/>
                <a:gd name="T5" fmla="*/ 73 h 135"/>
                <a:gd name="T6" fmla="*/ 5 w 139"/>
                <a:gd name="T7" fmla="*/ 37 h 135"/>
                <a:gd name="T8" fmla="*/ 10 w 139"/>
                <a:gd name="T9" fmla="*/ 37 h 135"/>
                <a:gd name="T10" fmla="*/ 10 w 139"/>
                <a:gd name="T11" fmla="*/ 0 h 135"/>
                <a:gd name="T12" fmla="*/ 15 w 139"/>
                <a:gd name="T13" fmla="*/ 0 h 135"/>
                <a:gd name="T14" fmla="*/ 15 w 139"/>
                <a:gd name="T15" fmla="*/ 107 h 135"/>
                <a:gd name="T16" fmla="*/ 0 w 139"/>
                <a:gd name="T17" fmla="*/ 107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235" name="Freeform 318"/>
            <p:cNvSpPr>
              <a:spLocks/>
            </p:cNvSpPr>
            <p:nvPr/>
          </p:nvSpPr>
          <p:spPr bwMode="auto">
            <a:xfrm>
              <a:off x="7233381" y="6525686"/>
              <a:ext cx="210657" cy="121830"/>
            </a:xfrm>
            <a:custGeom>
              <a:avLst/>
              <a:gdLst>
                <a:gd name="T0" fmla="*/ 0 w 1946"/>
                <a:gd name="T1" fmla="*/ 971 h 1278"/>
                <a:gd name="T2" fmla="*/ 0 w 1946"/>
                <a:gd name="T3" fmla="*/ 78 h 1278"/>
                <a:gd name="T4" fmla="*/ 84 w 1946"/>
                <a:gd name="T5" fmla="*/ 78 h 1278"/>
                <a:gd name="T6" fmla="*/ 84 w 1946"/>
                <a:gd name="T7" fmla="*/ 71 h 1278"/>
                <a:gd name="T8" fmla="*/ 84 w 1946"/>
                <a:gd name="T9" fmla="*/ 62 h 1278"/>
                <a:gd name="T10" fmla="*/ 85 w 1946"/>
                <a:gd name="T11" fmla="*/ 55 h 1278"/>
                <a:gd name="T12" fmla="*/ 85 w 1946"/>
                <a:gd name="T13" fmla="*/ 48 h 1278"/>
                <a:gd name="T14" fmla="*/ 86 w 1946"/>
                <a:gd name="T15" fmla="*/ 42 h 1278"/>
                <a:gd name="T16" fmla="*/ 88 w 1946"/>
                <a:gd name="T17" fmla="*/ 35 h 1278"/>
                <a:gd name="T18" fmla="*/ 89 w 1946"/>
                <a:gd name="T19" fmla="*/ 29 h 1278"/>
                <a:gd name="T20" fmla="*/ 91 w 1946"/>
                <a:gd name="T21" fmla="*/ 23 h 1278"/>
                <a:gd name="T22" fmla="*/ 92 w 1946"/>
                <a:gd name="T23" fmla="*/ 18 h 1278"/>
                <a:gd name="T24" fmla="*/ 94 w 1946"/>
                <a:gd name="T25" fmla="*/ 14 h 1278"/>
                <a:gd name="T26" fmla="*/ 96 w 1946"/>
                <a:gd name="T27" fmla="*/ 10 h 1278"/>
                <a:gd name="T28" fmla="*/ 98 w 1946"/>
                <a:gd name="T29" fmla="*/ 6 h 1278"/>
                <a:gd name="T30" fmla="*/ 101 w 1946"/>
                <a:gd name="T31" fmla="*/ 3 h 1278"/>
                <a:gd name="T32" fmla="*/ 103 w 1946"/>
                <a:gd name="T33" fmla="*/ 3 h 1278"/>
                <a:gd name="T34" fmla="*/ 105 w 1946"/>
                <a:gd name="T35" fmla="*/ 0 h 1278"/>
                <a:gd name="T36" fmla="*/ 108 w 1946"/>
                <a:gd name="T37" fmla="*/ 0 h 1278"/>
                <a:gd name="T38" fmla="*/ 110 w 1946"/>
                <a:gd name="T39" fmla="*/ 0 h 1278"/>
                <a:gd name="T40" fmla="*/ 113 w 1946"/>
                <a:gd name="T41" fmla="*/ 3 h 1278"/>
                <a:gd name="T42" fmla="*/ 115 w 1946"/>
                <a:gd name="T43" fmla="*/ 3 h 1278"/>
                <a:gd name="T44" fmla="*/ 118 w 1946"/>
                <a:gd name="T45" fmla="*/ 6 h 1278"/>
                <a:gd name="T46" fmla="*/ 120 w 1946"/>
                <a:gd name="T47" fmla="*/ 10 h 1278"/>
                <a:gd name="T48" fmla="*/ 122 w 1946"/>
                <a:gd name="T49" fmla="*/ 14 h 1278"/>
                <a:gd name="T50" fmla="*/ 124 w 1946"/>
                <a:gd name="T51" fmla="*/ 18 h 1278"/>
                <a:gd name="T52" fmla="*/ 125 w 1946"/>
                <a:gd name="T53" fmla="*/ 23 h 1278"/>
                <a:gd name="T54" fmla="*/ 127 w 1946"/>
                <a:gd name="T55" fmla="*/ 29 h 1278"/>
                <a:gd name="T56" fmla="*/ 128 w 1946"/>
                <a:gd name="T57" fmla="*/ 35 h 1278"/>
                <a:gd name="T58" fmla="*/ 130 w 1946"/>
                <a:gd name="T59" fmla="*/ 42 h 1278"/>
                <a:gd name="T60" fmla="*/ 130 w 1946"/>
                <a:gd name="T61" fmla="*/ 48 h 1278"/>
                <a:gd name="T62" fmla="*/ 131 w 1946"/>
                <a:gd name="T63" fmla="*/ 55 h 1278"/>
                <a:gd name="T64" fmla="*/ 132 w 1946"/>
                <a:gd name="T65" fmla="*/ 62 h 1278"/>
                <a:gd name="T66" fmla="*/ 132 w 1946"/>
                <a:gd name="T67" fmla="*/ 71 h 1278"/>
                <a:gd name="T68" fmla="*/ 132 w 1946"/>
                <a:gd name="T69" fmla="*/ 78 h 1278"/>
                <a:gd name="T70" fmla="*/ 216 w 1946"/>
                <a:gd name="T71" fmla="*/ 78 h 1278"/>
                <a:gd name="T72" fmla="*/ 216 w 1946"/>
                <a:gd name="T73" fmla="*/ 970 h 1278"/>
                <a:gd name="T74" fmla="*/ 0 w 1946"/>
                <a:gd name="T75" fmla="*/ 971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236" name="Rectangle 319"/>
            <p:cNvSpPr>
              <a:spLocks noChangeArrowheads="1"/>
            </p:cNvSpPr>
            <p:nvPr/>
          </p:nvSpPr>
          <p:spPr bwMode="auto">
            <a:xfrm>
              <a:off x="7368292" y="6582883"/>
              <a:ext cx="13654" cy="39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237" name="Rectangle 320"/>
            <p:cNvSpPr>
              <a:spLocks noChangeArrowheads="1"/>
            </p:cNvSpPr>
            <p:nvPr/>
          </p:nvSpPr>
          <p:spPr bwMode="auto">
            <a:xfrm>
              <a:off x="7361791" y="6588023"/>
              <a:ext cx="13004" cy="4593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238" name="Rectangle 321"/>
            <p:cNvSpPr>
              <a:spLocks noChangeArrowheads="1"/>
            </p:cNvSpPr>
            <p:nvPr/>
          </p:nvSpPr>
          <p:spPr bwMode="auto">
            <a:xfrm>
              <a:off x="7406653" y="6577086"/>
              <a:ext cx="13654" cy="404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239" name="Rectangle 322"/>
            <p:cNvSpPr>
              <a:spLocks noChangeArrowheads="1"/>
            </p:cNvSpPr>
            <p:nvPr/>
          </p:nvSpPr>
          <p:spPr bwMode="auto">
            <a:xfrm>
              <a:off x="7400151" y="6582883"/>
              <a:ext cx="13004" cy="39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240" name="Rectangle 323"/>
            <p:cNvSpPr>
              <a:spLocks noChangeArrowheads="1"/>
            </p:cNvSpPr>
            <p:nvPr/>
          </p:nvSpPr>
          <p:spPr bwMode="auto">
            <a:xfrm>
              <a:off x="7400151" y="6571946"/>
              <a:ext cx="13004" cy="404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241" name="Rectangle 324"/>
            <p:cNvSpPr>
              <a:spLocks noChangeArrowheads="1"/>
            </p:cNvSpPr>
            <p:nvPr/>
          </p:nvSpPr>
          <p:spPr bwMode="auto">
            <a:xfrm>
              <a:off x="7233381" y="6581680"/>
              <a:ext cx="13004" cy="404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242" name="Rectangle 325"/>
            <p:cNvSpPr>
              <a:spLocks noChangeArrowheads="1"/>
            </p:cNvSpPr>
            <p:nvPr/>
          </p:nvSpPr>
          <p:spPr bwMode="auto">
            <a:xfrm>
              <a:off x="7233381" y="6575993"/>
              <a:ext cx="5852" cy="4593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243" name="Rectangle 326"/>
            <p:cNvSpPr>
              <a:spLocks noChangeArrowheads="1"/>
            </p:cNvSpPr>
            <p:nvPr/>
          </p:nvSpPr>
          <p:spPr bwMode="auto">
            <a:xfrm>
              <a:off x="7233381" y="6586820"/>
              <a:ext cx="5852" cy="4593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244" name="Rectangle 327"/>
            <p:cNvSpPr>
              <a:spLocks noChangeArrowheads="1"/>
            </p:cNvSpPr>
            <p:nvPr/>
          </p:nvSpPr>
          <p:spPr bwMode="auto">
            <a:xfrm>
              <a:off x="7289621" y="6581680"/>
              <a:ext cx="13004" cy="404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245" name="Rectangle 328"/>
            <p:cNvSpPr>
              <a:spLocks noChangeArrowheads="1"/>
            </p:cNvSpPr>
            <p:nvPr/>
          </p:nvSpPr>
          <p:spPr bwMode="auto">
            <a:xfrm>
              <a:off x="7282469" y="6586820"/>
              <a:ext cx="13004" cy="4593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246" name="Rectangle 329"/>
            <p:cNvSpPr>
              <a:spLocks noChangeArrowheads="1"/>
            </p:cNvSpPr>
            <p:nvPr/>
          </p:nvSpPr>
          <p:spPr bwMode="auto">
            <a:xfrm>
              <a:off x="7233381" y="6622909"/>
              <a:ext cx="13004" cy="4593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247" name="Rectangle 330"/>
            <p:cNvSpPr>
              <a:spLocks noChangeArrowheads="1"/>
            </p:cNvSpPr>
            <p:nvPr/>
          </p:nvSpPr>
          <p:spPr bwMode="auto">
            <a:xfrm>
              <a:off x="7233381" y="6617769"/>
              <a:ext cx="5852" cy="404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248" name="Rectangle 331"/>
            <p:cNvSpPr>
              <a:spLocks noChangeArrowheads="1"/>
            </p:cNvSpPr>
            <p:nvPr/>
          </p:nvSpPr>
          <p:spPr bwMode="auto">
            <a:xfrm>
              <a:off x="7233381" y="6628596"/>
              <a:ext cx="5852" cy="404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249" name="Rectangle 332"/>
            <p:cNvSpPr>
              <a:spLocks noChangeArrowheads="1"/>
            </p:cNvSpPr>
            <p:nvPr/>
          </p:nvSpPr>
          <p:spPr bwMode="auto">
            <a:xfrm>
              <a:off x="7289621" y="6622909"/>
              <a:ext cx="13004" cy="4593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250" name="Rectangle 333"/>
            <p:cNvSpPr>
              <a:spLocks noChangeArrowheads="1"/>
            </p:cNvSpPr>
            <p:nvPr/>
          </p:nvSpPr>
          <p:spPr bwMode="auto">
            <a:xfrm>
              <a:off x="7282469" y="6628596"/>
              <a:ext cx="13004" cy="404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251" name="Freeform 334"/>
            <p:cNvSpPr>
              <a:spLocks/>
            </p:cNvSpPr>
            <p:nvPr/>
          </p:nvSpPr>
          <p:spPr bwMode="auto">
            <a:xfrm>
              <a:off x="7314978" y="6581680"/>
              <a:ext cx="47463" cy="9733"/>
            </a:xfrm>
            <a:custGeom>
              <a:avLst/>
              <a:gdLst>
                <a:gd name="T0" fmla="*/ 48 w 440"/>
                <a:gd name="T1" fmla="*/ 78 h 102"/>
                <a:gd name="T2" fmla="*/ 48 w 440"/>
                <a:gd name="T3" fmla="*/ 70 h 102"/>
                <a:gd name="T4" fmla="*/ 48 w 440"/>
                <a:gd name="T5" fmla="*/ 63 h 102"/>
                <a:gd name="T6" fmla="*/ 47 w 440"/>
                <a:gd name="T7" fmla="*/ 55 h 102"/>
                <a:gd name="T8" fmla="*/ 46 w 440"/>
                <a:gd name="T9" fmla="*/ 49 h 102"/>
                <a:gd name="T10" fmla="*/ 45 w 440"/>
                <a:gd name="T11" fmla="*/ 42 h 102"/>
                <a:gd name="T12" fmla="*/ 44 w 440"/>
                <a:gd name="T13" fmla="*/ 35 h 102"/>
                <a:gd name="T14" fmla="*/ 43 w 440"/>
                <a:gd name="T15" fmla="*/ 29 h 102"/>
                <a:gd name="T16" fmla="*/ 41 w 440"/>
                <a:gd name="T17" fmla="*/ 23 h 102"/>
                <a:gd name="T18" fmla="*/ 39 w 440"/>
                <a:gd name="T19" fmla="*/ 18 h 102"/>
                <a:gd name="T20" fmla="*/ 38 w 440"/>
                <a:gd name="T21" fmla="*/ 14 h 102"/>
                <a:gd name="T22" fmla="*/ 36 w 440"/>
                <a:gd name="T23" fmla="*/ 10 h 102"/>
                <a:gd name="T24" fmla="*/ 34 w 440"/>
                <a:gd name="T25" fmla="*/ 6 h 102"/>
                <a:gd name="T26" fmla="*/ 32 w 440"/>
                <a:gd name="T27" fmla="*/ 3 h 102"/>
                <a:gd name="T28" fmla="*/ 29 w 440"/>
                <a:gd name="T29" fmla="*/ 3 h 102"/>
                <a:gd name="T30" fmla="*/ 27 w 440"/>
                <a:gd name="T31" fmla="*/ 0 h 102"/>
                <a:gd name="T32" fmla="*/ 24 w 440"/>
                <a:gd name="T33" fmla="*/ 0 h 102"/>
                <a:gd name="T34" fmla="*/ 22 w 440"/>
                <a:gd name="T35" fmla="*/ 0 h 102"/>
                <a:gd name="T36" fmla="*/ 19 w 440"/>
                <a:gd name="T37" fmla="*/ 3 h 102"/>
                <a:gd name="T38" fmla="*/ 17 w 440"/>
                <a:gd name="T39" fmla="*/ 3 h 102"/>
                <a:gd name="T40" fmla="*/ 15 w 440"/>
                <a:gd name="T41" fmla="*/ 6 h 102"/>
                <a:gd name="T42" fmla="*/ 13 w 440"/>
                <a:gd name="T43" fmla="*/ 10 h 102"/>
                <a:gd name="T44" fmla="*/ 11 w 440"/>
                <a:gd name="T45" fmla="*/ 14 h 102"/>
                <a:gd name="T46" fmla="*/ 9 w 440"/>
                <a:gd name="T47" fmla="*/ 18 h 102"/>
                <a:gd name="T48" fmla="*/ 7 w 440"/>
                <a:gd name="T49" fmla="*/ 23 h 102"/>
                <a:gd name="T50" fmla="*/ 6 w 440"/>
                <a:gd name="T51" fmla="*/ 29 h 102"/>
                <a:gd name="T52" fmla="*/ 4 w 440"/>
                <a:gd name="T53" fmla="*/ 35 h 102"/>
                <a:gd name="T54" fmla="*/ 3 w 440"/>
                <a:gd name="T55" fmla="*/ 42 h 102"/>
                <a:gd name="T56" fmla="*/ 2 w 440"/>
                <a:gd name="T57" fmla="*/ 49 h 102"/>
                <a:gd name="T58" fmla="*/ 1 w 440"/>
                <a:gd name="T59" fmla="*/ 55 h 102"/>
                <a:gd name="T60" fmla="*/ 0 w 440"/>
                <a:gd name="T61" fmla="*/ 63 h 102"/>
                <a:gd name="T62" fmla="*/ 0 w 440"/>
                <a:gd name="T63" fmla="*/ 70 h 102"/>
                <a:gd name="T64" fmla="*/ 0 w 440"/>
                <a:gd name="T65" fmla="*/ 78 h 102"/>
                <a:gd name="T66" fmla="*/ 48 w 440"/>
                <a:gd name="T67" fmla="*/ 78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252" name="Freeform 335"/>
            <p:cNvSpPr>
              <a:spLocks/>
            </p:cNvSpPr>
            <p:nvPr/>
          </p:nvSpPr>
          <p:spPr bwMode="auto">
            <a:xfrm>
              <a:off x="7238582" y="6519343"/>
              <a:ext cx="199929" cy="16076"/>
            </a:xfrm>
            <a:custGeom>
              <a:avLst/>
              <a:gdLst>
                <a:gd name="T0" fmla="*/ 100 w 1847"/>
                <a:gd name="T1" fmla="*/ 50 h 168"/>
                <a:gd name="T2" fmla="*/ 95 w 1847"/>
                <a:gd name="T3" fmla="*/ 53 h 168"/>
                <a:gd name="T4" fmla="*/ 91 w 1847"/>
                <a:gd name="T5" fmla="*/ 60 h 168"/>
                <a:gd name="T6" fmla="*/ 87 w 1847"/>
                <a:gd name="T7" fmla="*/ 68 h 168"/>
                <a:gd name="T8" fmla="*/ 84 w 1847"/>
                <a:gd name="T9" fmla="*/ 79 h 168"/>
                <a:gd name="T10" fmla="*/ 81 w 1847"/>
                <a:gd name="T11" fmla="*/ 92 h 168"/>
                <a:gd name="T12" fmla="*/ 79 w 1847"/>
                <a:gd name="T13" fmla="*/ 105 h 168"/>
                <a:gd name="T14" fmla="*/ 78 w 1847"/>
                <a:gd name="T15" fmla="*/ 121 h 168"/>
                <a:gd name="T16" fmla="*/ 0 w 1847"/>
                <a:gd name="T17" fmla="*/ 129 h 168"/>
                <a:gd name="T18" fmla="*/ 1 w 1847"/>
                <a:gd name="T19" fmla="*/ 88 h 168"/>
                <a:gd name="T20" fmla="*/ 6 w 1847"/>
                <a:gd name="T21" fmla="*/ 88 h 168"/>
                <a:gd name="T22" fmla="*/ 16 w 1847"/>
                <a:gd name="T23" fmla="*/ 88 h 168"/>
                <a:gd name="T24" fmla="*/ 28 w 1847"/>
                <a:gd name="T25" fmla="*/ 88 h 168"/>
                <a:gd name="T26" fmla="*/ 41 w 1847"/>
                <a:gd name="T27" fmla="*/ 88 h 168"/>
                <a:gd name="T28" fmla="*/ 54 w 1847"/>
                <a:gd name="T29" fmla="*/ 88 h 168"/>
                <a:gd name="T30" fmla="*/ 65 w 1847"/>
                <a:gd name="T31" fmla="*/ 88 h 168"/>
                <a:gd name="T32" fmla="*/ 71 w 1847"/>
                <a:gd name="T33" fmla="*/ 88 h 168"/>
                <a:gd name="T34" fmla="*/ 74 w 1847"/>
                <a:gd name="T35" fmla="*/ 80 h 168"/>
                <a:gd name="T36" fmla="*/ 76 w 1847"/>
                <a:gd name="T37" fmla="*/ 64 h 168"/>
                <a:gd name="T38" fmla="*/ 79 w 1847"/>
                <a:gd name="T39" fmla="*/ 47 h 168"/>
                <a:gd name="T40" fmla="*/ 83 w 1847"/>
                <a:gd name="T41" fmla="*/ 33 h 168"/>
                <a:gd name="T42" fmla="*/ 86 w 1847"/>
                <a:gd name="T43" fmla="*/ 21 h 168"/>
                <a:gd name="T44" fmla="*/ 91 w 1847"/>
                <a:gd name="T45" fmla="*/ 10 h 168"/>
                <a:gd name="T46" fmla="*/ 95 w 1847"/>
                <a:gd name="T47" fmla="*/ 4 h 168"/>
                <a:gd name="T48" fmla="*/ 100 w 1847"/>
                <a:gd name="T49" fmla="*/ 1 h 168"/>
                <a:gd name="T50" fmla="*/ 105 w 1847"/>
                <a:gd name="T51" fmla="*/ 1 h 168"/>
                <a:gd name="T52" fmla="*/ 110 w 1847"/>
                <a:gd name="T53" fmla="*/ 4 h 168"/>
                <a:gd name="T54" fmla="*/ 114 w 1847"/>
                <a:gd name="T55" fmla="*/ 10 h 168"/>
                <a:gd name="T56" fmla="*/ 119 w 1847"/>
                <a:gd name="T57" fmla="*/ 21 h 168"/>
                <a:gd name="T58" fmla="*/ 123 w 1847"/>
                <a:gd name="T59" fmla="*/ 33 h 168"/>
                <a:gd name="T60" fmla="*/ 126 w 1847"/>
                <a:gd name="T61" fmla="*/ 47 h 168"/>
                <a:gd name="T62" fmla="*/ 129 w 1847"/>
                <a:gd name="T63" fmla="*/ 64 h 168"/>
                <a:gd name="T64" fmla="*/ 131 w 1847"/>
                <a:gd name="T65" fmla="*/ 80 h 168"/>
                <a:gd name="T66" fmla="*/ 134 w 1847"/>
                <a:gd name="T67" fmla="*/ 88 h 168"/>
                <a:gd name="T68" fmla="*/ 140 w 1847"/>
                <a:gd name="T69" fmla="*/ 88 h 168"/>
                <a:gd name="T70" fmla="*/ 151 w 1847"/>
                <a:gd name="T71" fmla="*/ 88 h 168"/>
                <a:gd name="T72" fmla="*/ 163 w 1847"/>
                <a:gd name="T73" fmla="*/ 88 h 168"/>
                <a:gd name="T74" fmla="*/ 176 w 1847"/>
                <a:gd name="T75" fmla="*/ 88 h 168"/>
                <a:gd name="T76" fmla="*/ 189 w 1847"/>
                <a:gd name="T77" fmla="*/ 88 h 168"/>
                <a:gd name="T78" fmla="*/ 198 w 1847"/>
                <a:gd name="T79" fmla="*/ 88 h 168"/>
                <a:gd name="T80" fmla="*/ 204 w 1847"/>
                <a:gd name="T81" fmla="*/ 88 h 168"/>
                <a:gd name="T82" fmla="*/ 205 w 1847"/>
                <a:gd name="T83" fmla="*/ 129 h 168"/>
                <a:gd name="T84" fmla="*/ 127 w 1847"/>
                <a:gd name="T85" fmla="*/ 121 h 168"/>
                <a:gd name="T86" fmla="*/ 126 w 1847"/>
                <a:gd name="T87" fmla="*/ 105 h 168"/>
                <a:gd name="T88" fmla="*/ 124 w 1847"/>
                <a:gd name="T89" fmla="*/ 92 h 168"/>
                <a:gd name="T90" fmla="*/ 121 w 1847"/>
                <a:gd name="T91" fmla="*/ 79 h 168"/>
                <a:gd name="T92" fmla="*/ 118 w 1847"/>
                <a:gd name="T93" fmla="*/ 68 h 168"/>
                <a:gd name="T94" fmla="*/ 114 w 1847"/>
                <a:gd name="T95" fmla="*/ 60 h 168"/>
                <a:gd name="T96" fmla="*/ 110 w 1847"/>
                <a:gd name="T97" fmla="*/ 53 h 168"/>
                <a:gd name="T98" fmla="*/ 105 w 1847"/>
                <a:gd name="T99" fmla="*/ 5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253" name="Rectangle 336"/>
            <p:cNvSpPr>
              <a:spLocks noChangeArrowheads="1"/>
            </p:cNvSpPr>
            <p:nvPr/>
          </p:nvSpPr>
          <p:spPr bwMode="auto">
            <a:xfrm>
              <a:off x="7438511" y="6529076"/>
              <a:ext cx="9428" cy="13124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254" name="Rectangle 337"/>
            <p:cNvSpPr>
              <a:spLocks noChangeArrowheads="1"/>
            </p:cNvSpPr>
            <p:nvPr/>
          </p:nvSpPr>
          <p:spPr bwMode="auto">
            <a:xfrm>
              <a:off x="7228830" y="6529076"/>
              <a:ext cx="9753" cy="13124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255" name="Rectangle 338"/>
            <p:cNvSpPr>
              <a:spLocks noChangeArrowheads="1"/>
            </p:cNvSpPr>
            <p:nvPr/>
          </p:nvSpPr>
          <p:spPr bwMode="auto">
            <a:xfrm>
              <a:off x="7315628" y="6591413"/>
              <a:ext cx="46162" cy="36090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256" name="Rectangle 339"/>
            <p:cNvSpPr>
              <a:spLocks noChangeArrowheads="1"/>
            </p:cNvSpPr>
            <p:nvPr/>
          </p:nvSpPr>
          <p:spPr bwMode="auto">
            <a:xfrm>
              <a:off x="7315628" y="6627503"/>
              <a:ext cx="46162" cy="1750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257" name="Rectangle 340"/>
            <p:cNvSpPr>
              <a:spLocks noChangeArrowheads="1"/>
            </p:cNvSpPr>
            <p:nvPr/>
          </p:nvSpPr>
          <p:spPr bwMode="auto">
            <a:xfrm>
              <a:off x="7315628" y="6634392"/>
              <a:ext cx="46162" cy="1640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258" name="Rectangle 341"/>
            <p:cNvSpPr>
              <a:spLocks noChangeArrowheads="1"/>
            </p:cNvSpPr>
            <p:nvPr/>
          </p:nvSpPr>
          <p:spPr bwMode="auto">
            <a:xfrm>
              <a:off x="7315628" y="6640626"/>
              <a:ext cx="46162" cy="1750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259" name="Rectangle 342"/>
            <p:cNvSpPr>
              <a:spLocks noChangeArrowheads="1"/>
            </p:cNvSpPr>
            <p:nvPr/>
          </p:nvSpPr>
          <p:spPr bwMode="auto">
            <a:xfrm>
              <a:off x="7339685" y="6593710"/>
              <a:ext cx="19505" cy="33793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260" name="Rectangle 343"/>
            <p:cNvSpPr>
              <a:spLocks noChangeArrowheads="1"/>
            </p:cNvSpPr>
            <p:nvPr/>
          </p:nvSpPr>
          <p:spPr bwMode="auto">
            <a:xfrm>
              <a:off x="7339685" y="6593710"/>
              <a:ext cx="19505" cy="33793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261" name="Rectangle 344"/>
            <p:cNvSpPr>
              <a:spLocks noChangeArrowheads="1"/>
            </p:cNvSpPr>
            <p:nvPr/>
          </p:nvSpPr>
          <p:spPr bwMode="auto">
            <a:xfrm>
              <a:off x="7317579" y="6593710"/>
              <a:ext cx="20155" cy="33793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262" name="Rectangle 345"/>
            <p:cNvSpPr>
              <a:spLocks noChangeArrowheads="1"/>
            </p:cNvSpPr>
            <p:nvPr/>
          </p:nvSpPr>
          <p:spPr bwMode="auto">
            <a:xfrm>
              <a:off x="7339685" y="6613723"/>
              <a:ext cx="19505" cy="2297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263" name="Rectangle 346"/>
            <p:cNvSpPr>
              <a:spLocks noChangeArrowheads="1"/>
            </p:cNvSpPr>
            <p:nvPr/>
          </p:nvSpPr>
          <p:spPr bwMode="auto">
            <a:xfrm>
              <a:off x="7361791" y="6619519"/>
              <a:ext cx="11053" cy="2799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264" name="Rectangle 347"/>
            <p:cNvSpPr>
              <a:spLocks noChangeArrowheads="1"/>
            </p:cNvSpPr>
            <p:nvPr/>
          </p:nvSpPr>
          <p:spPr bwMode="auto">
            <a:xfrm>
              <a:off x="7304575" y="6619519"/>
              <a:ext cx="11053" cy="2799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265" name="Rectangle 348"/>
            <p:cNvSpPr>
              <a:spLocks noChangeArrowheads="1"/>
            </p:cNvSpPr>
            <p:nvPr/>
          </p:nvSpPr>
          <p:spPr bwMode="auto">
            <a:xfrm>
              <a:off x="7315628" y="6629252"/>
              <a:ext cx="46162" cy="5140"/>
            </a:xfrm>
            <a:prstGeom prst="rect">
              <a:avLst/>
            </a:prstGeom>
            <a:solidFill>
              <a:srgbClr val="B23333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266" name="Rectangle 349"/>
            <p:cNvSpPr>
              <a:spLocks noChangeArrowheads="1"/>
            </p:cNvSpPr>
            <p:nvPr/>
          </p:nvSpPr>
          <p:spPr bwMode="auto">
            <a:xfrm>
              <a:off x="7315628" y="6636033"/>
              <a:ext cx="46162" cy="4593"/>
            </a:xfrm>
            <a:prstGeom prst="rect">
              <a:avLst/>
            </a:prstGeom>
            <a:solidFill>
              <a:srgbClr val="B23333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267" name="Rectangle 350"/>
            <p:cNvSpPr>
              <a:spLocks noChangeArrowheads="1"/>
            </p:cNvSpPr>
            <p:nvPr/>
          </p:nvSpPr>
          <p:spPr bwMode="auto">
            <a:xfrm>
              <a:off x="7315628" y="6642376"/>
              <a:ext cx="46162" cy="5140"/>
            </a:xfrm>
            <a:prstGeom prst="rect">
              <a:avLst/>
            </a:prstGeom>
            <a:solidFill>
              <a:srgbClr val="B23333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268" name="Rectangle 351"/>
            <p:cNvSpPr>
              <a:spLocks noChangeArrowheads="1"/>
            </p:cNvSpPr>
            <p:nvPr/>
          </p:nvSpPr>
          <p:spPr bwMode="auto">
            <a:xfrm>
              <a:off x="7339685" y="6613723"/>
              <a:ext cx="19505" cy="2297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269" name="Rectangle 352"/>
            <p:cNvSpPr>
              <a:spLocks noChangeArrowheads="1"/>
            </p:cNvSpPr>
            <p:nvPr/>
          </p:nvSpPr>
          <p:spPr bwMode="auto">
            <a:xfrm>
              <a:off x="7317579" y="6613723"/>
              <a:ext cx="20155" cy="2297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270" name="Rectangle 353"/>
            <p:cNvSpPr>
              <a:spLocks noChangeArrowheads="1"/>
            </p:cNvSpPr>
            <p:nvPr/>
          </p:nvSpPr>
          <p:spPr bwMode="auto">
            <a:xfrm>
              <a:off x="7339685" y="6607489"/>
              <a:ext cx="4551" cy="5687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271" name="Rectangle 354"/>
            <p:cNvSpPr>
              <a:spLocks noChangeArrowheads="1"/>
            </p:cNvSpPr>
            <p:nvPr/>
          </p:nvSpPr>
          <p:spPr bwMode="auto">
            <a:xfrm>
              <a:off x="7333183" y="6607489"/>
              <a:ext cx="4551" cy="5687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272" name="Rectangle 355"/>
            <p:cNvSpPr>
              <a:spLocks noChangeArrowheads="1"/>
            </p:cNvSpPr>
            <p:nvPr/>
          </p:nvSpPr>
          <p:spPr bwMode="auto">
            <a:xfrm>
              <a:off x="7339685" y="6616566"/>
              <a:ext cx="19505" cy="2297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273" name="Rectangle 356"/>
            <p:cNvSpPr>
              <a:spLocks noChangeArrowheads="1"/>
            </p:cNvSpPr>
            <p:nvPr/>
          </p:nvSpPr>
          <p:spPr bwMode="auto">
            <a:xfrm>
              <a:off x="7317579" y="6616566"/>
              <a:ext cx="20155" cy="2297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274" name="Rectangle 357"/>
            <p:cNvSpPr>
              <a:spLocks noChangeArrowheads="1"/>
            </p:cNvSpPr>
            <p:nvPr/>
          </p:nvSpPr>
          <p:spPr bwMode="auto">
            <a:xfrm>
              <a:off x="7361791" y="6633736"/>
              <a:ext cx="11053" cy="2953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275" name="Rectangle 358"/>
            <p:cNvSpPr>
              <a:spLocks noChangeArrowheads="1"/>
            </p:cNvSpPr>
            <p:nvPr/>
          </p:nvSpPr>
          <p:spPr bwMode="auto">
            <a:xfrm>
              <a:off x="7304575" y="6633736"/>
              <a:ext cx="11053" cy="2953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276" name="Rectangle 359"/>
            <p:cNvSpPr>
              <a:spLocks noChangeArrowheads="1"/>
            </p:cNvSpPr>
            <p:nvPr/>
          </p:nvSpPr>
          <p:spPr bwMode="auto">
            <a:xfrm>
              <a:off x="7415755" y="6545699"/>
              <a:ext cx="16905" cy="29747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277" name="Rectangle 360"/>
            <p:cNvSpPr>
              <a:spLocks noChangeArrowheads="1"/>
            </p:cNvSpPr>
            <p:nvPr/>
          </p:nvSpPr>
          <p:spPr bwMode="auto">
            <a:xfrm>
              <a:off x="7381296" y="6591413"/>
              <a:ext cx="16905" cy="29747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278" name="Rectangle 361"/>
            <p:cNvSpPr>
              <a:spLocks noChangeArrowheads="1"/>
            </p:cNvSpPr>
            <p:nvPr/>
          </p:nvSpPr>
          <p:spPr bwMode="auto">
            <a:xfrm>
              <a:off x="7278568" y="6545699"/>
              <a:ext cx="16905" cy="29747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279" name="Rectangle 362"/>
            <p:cNvSpPr>
              <a:spLocks noChangeArrowheads="1"/>
            </p:cNvSpPr>
            <p:nvPr/>
          </p:nvSpPr>
          <p:spPr bwMode="auto">
            <a:xfrm>
              <a:off x="7346837" y="6545699"/>
              <a:ext cx="17555" cy="29747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280" name="Rectangle 363"/>
            <p:cNvSpPr>
              <a:spLocks noChangeArrowheads="1"/>
            </p:cNvSpPr>
            <p:nvPr/>
          </p:nvSpPr>
          <p:spPr bwMode="auto">
            <a:xfrm>
              <a:off x="7381296" y="6545699"/>
              <a:ext cx="16905" cy="29747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281" name="Rectangle 364"/>
            <p:cNvSpPr>
              <a:spLocks noChangeArrowheads="1"/>
            </p:cNvSpPr>
            <p:nvPr/>
          </p:nvSpPr>
          <p:spPr bwMode="auto">
            <a:xfrm>
              <a:off x="7415755" y="6591413"/>
              <a:ext cx="16905" cy="29747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282" name="Rectangle 365"/>
            <p:cNvSpPr>
              <a:spLocks noChangeArrowheads="1"/>
            </p:cNvSpPr>
            <p:nvPr/>
          </p:nvSpPr>
          <p:spPr bwMode="auto">
            <a:xfrm>
              <a:off x="7313028" y="6545699"/>
              <a:ext cx="16905" cy="29747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283" name="Rectangle 366"/>
            <p:cNvSpPr>
              <a:spLocks noChangeArrowheads="1"/>
            </p:cNvSpPr>
            <p:nvPr/>
          </p:nvSpPr>
          <p:spPr bwMode="auto">
            <a:xfrm>
              <a:off x="7245084" y="6545699"/>
              <a:ext cx="16905" cy="29747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284" name="Rectangle 367"/>
            <p:cNvSpPr>
              <a:spLocks noChangeArrowheads="1"/>
            </p:cNvSpPr>
            <p:nvPr/>
          </p:nvSpPr>
          <p:spPr bwMode="auto">
            <a:xfrm>
              <a:off x="7278568" y="6591413"/>
              <a:ext cx="16905" cy="29747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285" name="Rectangle 368"/>
            <p:cNvSpPr>
              <a:spLocks noChangeArrowheads="1"/>
            </p:cNvSpPr>
            <p:nvPr/>
          </p:nvSpPr>
          <p:spPr bwMode="auto">
            <a:xfrm>
              <a:off x="7245084" y="6591413"/>
              <a:ext cx="16905" cy="29747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286" name="Freeform 369"/>
            <p:cNvSpPr>
              <a:spLocks/>
            </p:cNvSpPr>
            <p:nvPr/>
          </p:nvSpPr>
          <p:spPr bwMode="auto">
            <a:xfrm>
              <a:off x="7344236" y="6542856"/>
              <a:ext cx="23406" cy="35433"/>
            </a:xfrm>
            <a:custGeom>
              <a:avLst/>
              <a:gdLst>
                <a:gd name="T0" fmla="*/ 21 w 217"/>
                <a:gd name="T1" fmla="*/ 163 h 373"/>
                <a:gd name="T2" fmla="*/ 3 w 217"/>
                <a:gd name="T3" fmla="*/ 163 h 373"/>
                <a:gd name="T4" fmla="*/ 3 w 217"/>
                <a:gd name="T5" fmla="*/ 260 h 373"/>
                <a:gd name="T6" fmla="*/ 21 w 217"/>
                <a:gd name="T7" fmla="*/ 260 h 373"/>
                <a:gd name="T8" fmla="*/ 24 w 217"/>
                <a:gd name="T9" fmla="*/ 281 h 373"/>
                <a:gd name="T10" fmla="*/ 0 w 217"/>
                <a:gd name="T11" fmla="*/ 281 h 373"/>
                <a:gd name="T12" fmla="*/ 0 w 217"/>
                <a:gd name="T13" fmla="*/ 0 h 373"/>
                <a:gd name="T14" fmla="*/ 24 w 217"/>
                <a:gd name="T15" fmla="*/ 0 h 373"/>
                <a:gd name="T16" fmla="*/ 21 w 217"/>
                <a:gd name="T17" fmla="*/ 22 h 373"/>
                <a:gd name="T18" fmla="*/ 3 w 217"/>
                <a:gd name="T19" fmla="*/ 22 h 373"/>
                <a:gd name="T20" fmla="*/ 3 w 217"/>
                <a:gd name="T21" fmla="*/ 129 h 373"/>
                <a:gd name="T22" fmla="*/ 21 w 217"/>
                <a:gd name="T23" fmla="*/ 129 h 373"/>
                <a:gd name="T24" fmla="*/ 21 w 217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287" name="Freeform 370"/>
            <p:cNvSpPr>
              <a:spLocks/>
            </p:cNvSpPr>
            <p:nvPr/>
          </p:nvSpPr>
          <p:spPr bwMode="auto">
            <a:xfrm>
              <a:off x="7364391" y="6542856"/>
              <a:ext cx="3251" cy="35433"/>
            </a:xfrm>
            <a:custGeom>
              <a:avLst/>
              <a:gdLst>
                <a:gd name="T0" fmla="*/ 0 w 29"/>
                <a:gd name="T1" fmla="*/ 22 h 373"/>
                <a:gd name="T2" fmla="*/ 0 w 29"/>
                <a:gd name="T3" fmla="*/ 260 h 373"/>
                <a:gd name="T4" fmla="*/ 3 w 29"/>
                <a:gd name="T5" fmla="*/ 281 h 373"/>
                <a:gd name="T6" fmla="*/ 3 w 29"/>
                <a:gd name="T7" fmla="*/ 0 h 373"/>
                <a:gd name="T8" fmla="*/ 0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288" name="Freeform 371"/>
            <p:cNvSpPr>
              <a:spLocks/>
            </p:cNvSpPr>
            <p:nvPr/>
          </p:nvSpPr>
          <p:spPr bwMode="auto">
            <a:xfrm>
              <a:off x="7378045" y="6542856"/>
              <a:ext cx="23406" cy="35433"/>
            </a:xfrm>
            <a:custGeom>
              <a:avLst/>
              <a:gdLst>
                <a:gd name="T0" fmla="*/ 21 w 216"/>
                <a:gd name="T1" fmla="*/ 163 h 373"/>
                <a:gd name="T2" fmla="*/ 3 w 216"/>
                <a:gd name="T3" fmla="*/ 163 h 373"/>
                <a:gd name="T4" fmla="*/ 3 w 216"/>
                <a:gd name="T5" fmla="*/ 260 h 373"/>
                <a:gd name="T6" fmla="*/ 21 w 216"/>
                <a:gd name="T7" fmla="*/ 260 h 373"/>
                <a:gd name="T8" fmla="*/ 24 w 216"/>
                <a:gd name="T9" fmla="*/ 281 h 373"/>
                <a:gd name="T10" fmla="*/ 0 w 216"/>
                <a:gd name="T11" fmla="*/ 281 h 373"/>
                <a:gd name="T12" fmla="*/ 0 w 216"/>
                <a:gd name="T13" fmla="*/ 0 h 373"/>
                <a:gd name="T14" fmla="*/ 24 w 216"/>
                <a:gd name="T15" fmla="*/ 0 h 373"/>
                <a:gd name="T16" fmla="*/ 21 w 216"/>
                <a:gd name="T17" fmla="*/ 22 h 373"/>
                <a:gd name="T18" fmla="*/ 3 w 216"/>
                <a:gd name="T19" fmla="*/ 22 h 373"/>
                <a:gd name="T20" fmla="*/ 3 w 216"/>
                <a:gd name="T21" fmla="*/ 129 h 373"/>
                <a:gd name="T22" fmla="*/ 21 w 216"/>
                <a:gd name="T23" fmla="*/ 129 h 373"/>
                <a:gd name="T24" fmla="*/ 21 w 216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289" name="Freeform 372"/>
            <p:cNvSpPr>
              <a:spLocks/>
            </p:cNvSpPr>
            <p:nvPr/>
          </p:nvSpPr>
          <p:spPr bwMode="auto">
            <a:xfrm>
              <a:off x="7398201" y="6542856"/>
              <a:ext cx="3251" cy="35433"/>
            </a:xfrm>
            <a:custGeom>
              <a:avLst/>
              <a:gdLst>
                <a:gd name="T0" fmla="*/ 0 w 29"/>
                <a:gd name="T1" fmla="*/ 22 h 373"/>
                <a:gd name="T2" fmla="*/ 0 w 29"/>
                <a:gd name="T3" fmla="*/ 260 h 373"/>
                <a:gd name="T4" fmla="*/ 3 w 29"/>
                <a:gd name="T5" fmla="*/ 281 h 373"/>
                <a:gd name="T6" fmla="*/ 3 w 29"/>
                <a:gd name="T7" fmla="*/ 0 h 373"/>
                <a:gd name="T8" fmla="*/ 0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290" name="Freeform 373"/>
            <p:cNvSpPr>
              <a:spLocks/>
            </p:cNvSpPr>
            <p:nvPr/>
          </p:nvSpPr>
          <p:spPr bwMode="auto">
            <a:xfrm>
              <a:off x="7412504" y="6542856"/>
              <a:ext cx="23406" cy="35433"/>
            </a:xfrm>
            <a:custGeom>
              <a:avLst/>
              <a:gdLst>
                <a:gd name="T0" fmla="*/ 21 w 217"/>
                <a:gd name="T1" fmla="*/ 163 h 373"/>
                <a:gd name="T2" fmla="*/ 3 w 217"/>
                <a:gd name="T3" fmla="*/ 163 h 373"/>
                <a:gd name="T4" fmla="*/ 3 w 217"/>
                <a:gd name="T5" fmla="*/ 260 h 373"/>
                <a:gd name="T6" fmla="*/ 21 w 217"/>
                <a:gd name="T7" fmla="*/ 260 h 373"/>
                <a:gd name="T8" fmla="*/ 24 w 217"/>
                <a:gd name="T9" fmla="*/ 281 h 373"/>
                <a:gd name="T10" fmla="*/ 0 w 217"/>
                <a:gd name="T11" fmla="*/ 281 h 373"/>
                <a:gd name="T12" fmla="*/ 0 w 217"/>
                <a:gd name="T13" fmla="*/ 0 h 373"/>
                <a:gd name="T14" fmla="*/ 24 w 217"/>
                <a:gd name="T15" fmla="*/ 0 h 373"/>
                <a:gd name="T16" fmla="*/ 21 w 217"/>
                <a:gd name="T17" fmla="*/ 22 h 373"/>
                <a:gd name="T18" fmla="*/ 3 w 217"/>
                <a:gd name="T19" fmla="*/ 22 h 373"/>
                <a:gd name="T20" fmla="*/ 3 w 217"/>
                <a:gd name="T21" fmla="*/ 129 h 373"/>
                <a:gd name="T22" fmla="*/ 21 w 217"/>
                <a:gd name="T23" fmla="*/ 129 h 373"/>
                <a:gd name="T24" fmla="*/ 21 w 217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291" name="Freeform 374"/>
            <p:cNvSpPr>
              <a:spLocks/>
            </p:cNvSpPr>
            <p:nvPr/>
          </p:nvSpPr>
          <p:spPr bwMode="auto">
            <a:xfrm>
              <a:off x="7432660" y="6542856"/>
              <a:ext cx="3251" cy="35433"/>
            </a:xfrm>
            <a:custGeom>
              <a:avLst/>
              <a:gdLst>
                <a:gd name="T0" fmla="*/ 0 w 29"/>
                <a:gd name="T1" fmla="*/ 22 h 373"/>
                <a:gd name="T2" fmla="*/ 0 w 29"/>
                <a:gd name="T3" fmla="*/ 260 h 373"/>
                <a:gd name="T4" fmla="*/ 3 w 29"/>
                <a:gd name="T5" fmla="*/ 281 h 373"/>
                <a:gd name="T6" fmla="*/ 3 w 29"/>
                <a:gd name="T7" fmla="*/ 0 h 373"/>
                <a:gd name="T8" fmla="*/ 0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292" name="Freeform 375"/>
            <p:cNvSpPr>
              <a:spLocks/>
            </p:cNvSpPr>
            <p:nvPr/>
          </p:nvSpPr>
          <p:spPr bwMode="auto">
            <a:xfrm>
              <a:off x="7378045" y="6588570"/>
              <a:ext cx="23406" cy="35433"/>
            </a:xfrm>
            <a:custGeom>
              <a:avLst/>
              <a:gdLst>
                <a:gd name="T0" fmla="*/ 21 w 216"/>
                <a:gd name="T1" fmla="*/ 165 h 372"/>
                <a:gd name="T2" fmla="*/ 3 w 216"/>
                <a:gd name="T3" fmla="*/ 165 h 372"/>
                <a:gd name="T4" fmla="*/ 3 w 216"/>
                <a:gd name="T5" fmla="*/ 260 h 372"/>
                <a:gd name="T6" fmla="*/ 21 w 216"/>
                <a:gd name="T7" fmla="*/ 260 h 372"/>
                <a:gd name="T8" fmla="*/ 24 w 216"/>
                <a:gd name="T9" fmla="*/ 282 h 372"/>
                <a:gd name="T10" fmla="*/ 0 w 216"/>
                <a:gd name="T11" fmla="*/ 282 h 372"/>
                <a:gd name="T12" fmla="*/ 0 w 216"/>
                <a:gd name="T13" fmla="*/ 0 h 372"/>
                <a:gd name="T14" fmla="*/ 24 w 216"/>
                <a:gd name="T15" fmla="*/ 0 h 372"/>
                <a:gd name="T16" fmla="*/ 21 w 216"/>
                <a:gd name="T17" fmla="*/ 21 h 372"/>
                <a:gd name="T18" fmla="*/ 3 w 216"/>
                <a:gd name="T19" fmla="*/ 21 h 372"/>
                <a:gd name="T20" fmla="*/ 3 w 216"/>
                <a:gd name="T21" fmla="*/ 130 h 372"/>
                <a:gd name="T22" fmla="*/ 21 w 216"/>
                <a:gd name="T23" fmla="*/ 130 h 372"/>
                <a:gd name="T24" fmla="*/ 21 w 216"/>
                <a:gd name="T25" fmla="*/ 165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293" name="Freeform 376"/>
            <p:cNvSpPr>
              <a:spLocks/>
            </p:cNvSpPr>
            <p:nvPr/>
          </p:nvSpPr>
          <p:spPr bwMode="auto">
            <a:xfrm>
              <a:off x="7398201" y="6588570"/>
              <a:ext cx="3251" cy="35433"/>
            </a:xfrm>
            <a:custGeom>
              <a:avLst/>
              <a:gdLst>
                <a:gd name="T0" fmla="*/ 0 w 29"/>
                <a:gd name="T1" fmla="*/ 21 h 372"/>
                <a:gd name="T2" fmla="*/ 0 w 29"/>
                <a:gd name="T3" fmla="*/ 260 h 372"/>
                <a:gd name="T4" fmla="*/ 3 w 29"/>
                <a:gd name="T5" fmla="*/ 282 h 372"/>
                <a:gd name="T6" fmla="*/ 3 w 29"/>
                <a:gd name="T7" fmla="*/ 0 h 372"/>
                <a:gd name="T8" fmla="*/ 0 w 29"/>
                <a:gd name="T9" fmla="*/ 21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294" name="Freeform 377"/>
            <p:cNvSpPr>
              <a:spLocks/>
            </p:cNvSpPr>
            <p:nvPr/>
          </p:nvSpPr>
          <p:spPr bwMode="auto">
            <a:xfrm>
              <a:off x="7412504" y="6588570"/>
              <a:ext cx="23406" cy="35433"/>
            </a:xfrm>
            <a:custGeom>
              <a:avLst/>
              <a:gdLst>
                <a:gd name="T0" fmla="*/ 21 w 217"/>
                <a:gd name="T1" fmla="*/ 165 h 372"/>
                <a:gd name="T2" fmla="*/ 3 w 217"/>
                <a:gd name="T3" fmla="*/ 165 h 372"/>
                <a:gd name="T4" fmla="*/ 3 w 217"/>
                <a:gd name="T5" fmla="*/ 260 h 372"/>
                <a:gd name="T6" fmla="*/ 21 w 217"/>
                <a:gd name="T7" fmla="*/ 260 h 372"/>
                <a:gd name="T8" fmla="*/ 24 w 217"/>
                <a:gd name="T9" fmla="*/ 282 h 372"/>
                <a:gd name="T10" fmla="*/ 0 w 217"/>
                <a:gd name="T11" fmla="*/ 282 h 372"/>
                <a:gd name="T12" fmla="*/ 0 w 217"/>
                <a:gd name="T13" fmla="*/ 0 h 372"/>
                <a:gd name="T14" fmla="*/ 24 w 217"/>
                <a:gd name="T15" fmla="*/ 0 h 372"/>
                <a:gd name="T16" fmla="*/ 21 w 217"/>
                <a:gd name="T17" fmla="*/ 21 h 372"/>
                <a:gd name="T18" fmla="*/ 3 w 217"/>
                <a:gd name="T19" fmla="*/ 21 h 372"/>
                <a:gd name="T20" fmla="*/ 3 w 217"/>
                <a:gd name="T21" fmla="*/ 130 h 372"/>
                <a:gd name="T22" fmla="*/ 21 w 217"/>
                <a:gd name="T23" fmla="*/ 130 h 372"/>
                <a:gd name="T24" fmla="*/ 21 w 217"/>
                <a:gd name="T25" fmla="*/ 165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295" name="Freeform 378"/>
            <p:cNvSpPr>
              <a:spLocks/>
            </p:cNvSpPr>
            <p:nvPr/>
          </p:nvSpPr>
          <p:spPr bwMode="auto">
            <a:xfrm>
              <a:off x="7432660" y="6588570"/>
              <a:ext cx="3251" cy="35433"/>
            </a:xfrm>
            <a:custGeom>
              <a:avLst/>
              <a:gdLst>
                <a:gd name="T0" fmla="*/ 0 w 29"/>
                <a:gd name="T1" fmla="*/ 21 h 372"/>
                <a:gd name="T2" fmla="*/ 0 w 29"/>
                <a:gd name="T3" fmla="*/ 260 h 372"/>
                <a:gd name="T4" fmla="*/ 3 w 29"/>
                <a:gd name="T5" fmla="*/ 282 h 372"/>
                <a:gd name="T6" fmla="*/ 3 w 29"/>
                <a:gd name="T7" fmla="*/ 0 h 372"/>
                <a:gd name="T8" fmla="*/ 0 w 29"/>
                <a:gd name="T9" fmla="*/ 21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296" name="Freeform 379"/>
            <p:cNvSpPr>
              <a:spLocks/>
            </p:cNvSpPr>
            <p:nvPr/>
          </p:nvSpPr>
          <p:spPr bwMode="auto">
            <a:xfrm>
              <a:off x="7309777" y="6542856"/>
              <a:ext cx="23406" cy="35433"/>
            </a:xfrm>
            <a:custGeom>
              <a:avLst/>
              <a:gdLst>
                <a:gd name="T0" fmla="*/ 3 w 215"/>
                <a:gd name="T1" fmla="*/ 163 h 373"/>
                <a:gd name="T2" fmla="*/ 21 w 215"/>
                <a:gd name="T3" fmla="*/ 163 h 373"/>
                <a:gd name="T4" fmla="*/ 21 w 215"/>
                <a:gd name="T5" fmla="*/ 260 h 373"/>
                <a:gd name="T6" fmla="*/ 3 w 215"/>
                <a:gd name="T7" fmla="*/ 260 h 373"/>
                <a:gd name="T8" fmla="*/ 0 w 215"/>
                <a:gd name="T9" fmla="*/ 281 h 373"/>
                <a:gd name="T10" fmla="*/ 24 w 215"/>
                <a:gd name="T11" fmla="*/ 281 h 373"/>
                <a:gd name="T12" fmla="*/ 24 w 215"/>
                <a:gd name="T13" fmla="*/ 0 h 373"/>
                <a:gd name="T14" fmla="*/ 0 w 215"/>
                <a:gd name="T15" fmla="*/ 0 h 373"/>
                <a:gd name="T16" fmla="*/ 3 w 215"/>
                <a:gd name="T17" fmla="*/ 22 h 373"/>
                <a:gd name="T18" fmla="*/ 21 w 215"/>
                <a:gd name="T19" fmla="*/ 22 h 373"/>
                <a:gd name="T20" fmla="*/ 21 w 215"/>
                <a:gd name="T21" fmla="*/ 129 h 373"/>
                <a:gd name="T22" fmla="*/ 3 w 215"/>
                <a:gd name="T23" fmla="*/ 129 h 373"/>
                <a:gd name="T24" fmla="*/ 3 w 215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297" name="Freeform 380"/>
            <p:cNvSpPr>
              <a:spLocks/>
            </p:cNvSpPr>
            <p:nvPr/>
          </p:nvSpPr>
          <p:spPr bwMode="auto">
            <a:xfrm>
              <a:off x="7309777" y="6542856"/>
              <a:ext cx="3251" cy="35433"/>
            </a:xfrm>
            <a:custGeom>
              <a:avLst/>
              <a:gdLst>
                <a:gd name="T0" fmla="*/ 3 w 29"/>
                <a:gd name="T1" fmla="*/ 22 h 373"/>
                <a:gd name="T2" fmla="*/ 3 w 29"/>
                <a:gd name="T3" fmla="*/ 260 h 373"/>
                <a:gd name="T4" fmla="*/ 0 w 29"/>
                <a:gd name="T5" fmla="*/ 281 h 373"/>
                <a:gd name="T6" fmla="*/ 0 w 29"/>
                <a:gd name="T7" fmla="*/ 0 h 373"/>
                <a:gd name="T8" fmla="*/ 3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298" name="Freeform 381"/>
            <p:cNvSpPr>
              <a:spLocks/>
            </p:cNvSpPr>
            <p:nvPr/>
          </p:nvSpPr>
          <p:spPr bwMode="auto">
            <a:xfrm>
              <a:off x="7275642" y="6542856"/>
              <a:ext cx="23081" cy="35433"/>
            </a:xfrm>
            <a:custGeom>
              <a:avLst/>
              <a:gdLst>
                <a:gd name="T0" fmla="*/ 3 w 216"/>
                <a:gd name="T1" fmla="*/ 163 h 373"/>
                <a:gd name="T2" fmla="*/ 20 w 216"/>
                <a:gd name="T3" fmla="*/ 163 h 373"/>
                <a:gd name="T4" fmla="*/ 20 w 216"/>
                <a:gd name="T5" fmla="*/ 260 h 373"/>
                <a:gd name="T6" fmla="*/ 3 w 216"/>
                <a:gd name="T7" fmla="*/ 260 h 373"/>
                <a:gd name="T8" fmla="*/ 0 w 216"/>
                <a:gd name="T9" fmla="*/ 281 h 373"/>
                <a:gd name="T10" fmla="*/ 23 w 216"/>
                <a:gd name="T11" fmla="*/ 281 h 373"/>
                <a:gd name="T12" fmla="*/ 23 w 216"/>
                <a:gd name="T13" fmla="*/ 0 h 373"/>
                <a:gd name="T14" fmla="*/ 0 w 216"/>
                <a:gd name="T15" fmla="*/ 0 h 373"/>
                <a:gd name="T16" fmla="*/ 3 w 216"/>
                <a:gd name="T17" fmla="*/ 22 h 373"/>
                <a:gd name="T18" fmla="*/ 20 w 216"/>
                <a:gd name="T19" fmla="*/ 22 h 373"/>
                <a:gd name="T20" fmla="*/ 20 w 216"/>
                <a:gd name="T21" fmla="*/ 129 h 373"/>
                <a:gd name="T22" fmla="*/ 3 w 216"/>
                <a:gd name="T23" fmla="*/ 129 h 373"/>
                <a:gd name="T24" fmla="*/ 3 w 216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299" name="Freeform 382"/>
            <p:cNvSpPr>
              <a:spLocks/>
            </p:cNvSpPr>
            <p:nvPr/>
          </p:nvSpPr>
          <p:spPr bwMode="auto">
            <a:xfrm>
              <a:off x="7275642" y="6542856"/>
              <a:ext cx="2926" cy="35433"/>
            </a:xfrm>
            <a:custGeom>
              <a:avLst/>
              <a:gdLst>
                <a:gd name="T0" fmla="*/ 3 w 29"/>
                <a:gd name="T1" fmla="*/ 22 h 373"/>
                <a:gd name="T2" fmla="*/ 3 w 29"/>
                <a:gd name="T3" fmla="*/ 260 h 373"/>
                <a:gd name="T4" fmla="*/ 0 w 29"/>
                <a:gd name="T5" fmla="*/ 281 h 373"/>
                <a:gd name="T6" fmla="*/ 0 w 29"/>
                <a:gd name="T7" fmla="*/ 0 h 373"/>
                <a:gd name="T8" fmla="*/ 3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300" name="Freeform 383"/>
            <p:cNvSpPr>
              <a:spLocks/>
            </p:cNvSpPr>
            <p:nvPr/>
          </p:nvSpPr>
          <p:spPr bwMode="auto">
            <a:xfrm>
              <a:off x="7241833" y="6542856"/>
              <a:ext cx="23406" cy="35433"/>
            </a:xfrm>
            <a:custGeom>
              <a:avLst/>
              <a:gdLst>
                <a:gd name="T0" fmla="*/ 3 w 215"/>
                <a:gd name="T1" fmla="*/ 163 h 373"/>
                <a:gd name="T2" fmla="*/ 21 w 215"/>
                <a:gd name="T3" fmla="*/ 163 h 373"/>
                <a:gd name="T4" fmla="*/ 21 w 215"/>
                <a:gd name="T5" fmla="*/ 260 h 373"/>
                <a:gd name="T6" fmla="*/ 3 w 215"/>
                <a:gd name="T7" fmla="*/ 260 h 373"/>
                <a:gd name="T8" fmla="*/ 0 w 215"/>
                <a:gd name="T9" fmla="*/ 281 h 373"/>
                <a:gd name="T10" fmla="*/ 24 w 215"/>
                <a:gd name="T11" fmla="*/ 281 h 373"/>
                <a:gd name="T12" fmla="*/ 24 w 215"/>
                <a:gd name="T13" fmla="*/ 0 h 373"/>
                <a:gd name="T14" fmla="*/ 0 w 215"/>
                <a:gd name="T15" fmla="*/ 0 h 373"/>
                <a:gd name="T16" fmla="*/ 3 w 215"/>
                <a:gd name="T17" fmla="*/ 22 h 373"/>
                <a:gd name="T18" fmla="*/ 21 w 215"/>
                <a:gd name="T19" fmla="*/ 22 h 373"/>
                <a:gd name="T20" fmla="*/ 21 w 215"/>
                <a:gd name="T21" fmla="*/ 129 h 373"/>
                <a:gd name="T22" fmla="*/ 3 w 215"/>
                <a:gd name="T23" fmla="*/ 129 h 373"/>
                <a:gd name="T24" fmla="*/ 3 w 215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301" name="Freeform 384"/>
            <p:cNvSpPr>
              <a:spLocks/>
            </p:cNvSpPr>
            <p:nvPr/>
          </p:nvSpPr>
          <p:spPr bwMode="auto">
            <a:xfrm>
              <a:off x="7241833" y="6542856"/>
              <a:ext cx="3251" cy="35433"/>
            </a:xfrm>
            <a:custGeom>
              <a:avLst/>
              <a:gdLst>
                <a:gd name="T0" fmla="*/ 3 w 29"/>
                <a:gd name="T1" fmla="*/ 22 h 373"/>
                <a:gd name="T2" fmla="*/ 3 w 29"/>
                <a:gd name="T3" fmla="*/ 260 h 373"/>
                <a:gd name="T4" fmla="*/ 0 w 29"/>
                <a:gd name="T5" fmla="*/ 281 h 373"/>
                <a:gd name="T6" fmla="*/ 0 w 29"/>
                <a:gd name="T7" fmla="*/ 0 h 373"/>
                <a:gd name="T8" fmla="*/ 3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302" name="Freeform 386"/>
            <p:cNvSpPr>
              <a:spLocks/>
            </p:cNvSpPr>
            <p:nvPr/>
          </p:nvSpPr>
          <p:spPr bwMode="auto">
            <a:xfrm>
              <a:off x="7275642" y="6588570"/>
              <a:ext cx="2926" cy="35433"/>
            </a:xfrm>
            <a:custGeom>
              <a:avLst/>
              <a:gdLst>
                <a:gd name="T0" fmla="*/ 3 w 29"/>
                <a:gd name="T1" fmla="*/ 21 h 372"/>
                <a:gd name="T2" fmla="*/ 3 w 29"/>
                <a:gd name="T3" fmla="*/ 260 h 372"/>
                <a:gd name="T4" fmla="*/ 0 w 29"/>
                <a:gd name="T5" fmla="*/ 282 h 372"/>
                <a:gd name="T6" fmla="*/ 0 w 29"/>
                <a:gd name="T7" fmla="*/ 0 h 372"/>
                <a:gd name="T8" fmla="*/ 3 w 29"/>
                <a:gd name="T9" fmla="*/ 21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303" name="Freeform 387"/>
            <p:cNvSpPr>
              <a:spLocks/>
            </p:cNvSpPr>
            <p:nvPr/>
          </p:nvSpPr>
          <p:spPr bwMode="auto">
            <a:xfrm>
              <a:off x="7241833" y="6588570"/>
              <a:ext cx="23406" cy="35433"/>
            </a:xfrm>
            <a:custGeom>
              <a:avLst/>
              <a:gdLst>
                <a:gd name="T0" fmla="*/ 3 w 215"/>
                <a:gd name="T1" fmla="*/ 165 h 372"/>
                <a:gd name="T2" fmla="*/ 21 w 215"/>
                <a:gd name="T3" fmla="*/ 165 h 372"/>
                <a:gd name="T4" fmla="*/ 21 w 215"/>
                <a:gd name="T5" fmla="*/ 260 h 372"/>
                <a:gd name="T6" fmla="*/ 3 w 215"/>
                <a:gd name="T7" fmla="*/ 260 h 372"/>
                <a:gd name="T8" fmla="*/ 0 w 215"/>
                <a:gd name="T9" fmla="*/ 282 h 372"/>
                <a:gd name="T10" fmla="*/ 24 w 215"/>
                <a:gd name="T11" fmla="*/ 282 h 372"/>
                <a:gd name="T12" fmla="*/ 24 w 215"/>
                <a:gd name="T13" fmla="*/ 0 h 372"/>
                <a:gd name="T14" fmla="*/ 0 w 215"/>
                <a:gd name="T15" fmla="*/ 0 h 372"/>
                <a:gd name="T16" fmla="*/ 3 w 215"/>
                <a:gd name="T17" fmla="*/ 21 h 372"/>
                <a:gd name="T18" fmla="*/ 21 w 215"/>
                <a:gd name="T19" fmla="*/ 21 h 372"/>
                <a:gd name="T20" fmla="*/ 21 w 215"/>
                <a:gd name="T21" fmla="*/ 130 h 372"/>
                <a:gd name="T22" fmla="*/ 3 w 215"/>
                <a:gd name="T23" fmla="*/ 130 h 372"/>
                <a:gd name="T24" fmla="*/ 3 w 215"/>
                <a:gd name="T25" fmla="*/ 165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304" name="Freeform 388"/>
            <p:cNvSpPr>
              <a:spLocks/>
            </p:cNvSpPr>
            <p:nvPr/>
          </p:nvSpPr>
          <p:spPr bwMode="auto">
            <a:xfrm>
              <a:off x="7241833" y="6588570"/>
              <a:ext cx="3251" cy="35433"/>
            </a:xfrm>
            <a:custGeom>
              <a:avLst/>
              <a:gdLst>
                <a:gd name="T0" fmla="*/ 3 w 29"/>
                <a:gd name="T1" fmla="*/ 21 h 372"/>
                <a:gd name="T2" fmla="*/ 3 w 29"/>
                <a:gd name="T3" fmla="*/ 260 h 372"/>
                <a:gd name="T4" fmla="*/ 0 w 29"/>
                <a:gd name="T5" fmla="*/ 282 h 372"/>
                <a:gd name="T6" fmla="*/ 0 w 29"/>
                <a:gd name="T7" fmla="*/ 0 h 372"/>
                <a:gd name="T8" fmla="*/ 3 w 29"/>
                <a:gd name="T9" fmla="*/ 21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305" name="Rectangle 389"/>
            <p:cNvSpPr>
              <a:spLocks noChangeArrowheads="1"/>
            </p:cNvSpPr>
            <p:nvPr/>
          </p:nvSpPr>
          <p:spPr bwMode="auto">
            <a:xfrm>
              <a:off x="7344236" y="6562213"/>
              <a:ext cx="23406" cy="1203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306" name="Rectangle 390"/>
            <p:cNvSpPr>
              <a:spLocks noChangeArrowheads="1"/>
            </p:cNvSpPr>
            <p:nvPr/>
          </p:nvSpPr>
          <p:spPr bwMode="auto">
            <a:xfrm>
              <a:off x="7378045" y="6562213"/>
              <a:ext cx="23406" cy="1203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307" name="Rectangle 391"/>
            <p:cNvSpPr>
              <a:spLocks noChangeArrowheads="1"/>
            </p:cNvSpPr>
            <p:nvPr/>
          </p:nvSpPr>
          <p:spPr bwMode="auto">
            <a:xfrm>
              <a:off x="7412504" y="6562213"/>
              <a:ext cx="23406" cy="1203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308" name="Rectangle 392"/>
            <p:cNvSpPr>
              <a:spLocks noChangeArrowheads="1"/>
            </p:cNvSpPr>
            <p:nvPr/>
          </p:nvSpPr>
          <p:spPr bwMode="auto">
            <a:xfrm>
              <a:off x="7309777" y="6562213"/>
              <a:ext cx="23406" cy="1203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309" name="Rectangle 393"/>
            <p:cNvSpPr>
              <a:spLocks noChangeArrowheads="1"/>
            </p:cNvSpPr>
            <p:nvPr/>
          </p:nvSpPr>
          <p:spPr bwMode="auto">
            <a:xfrm>
              <a:off x="7275642" y="6562213"/>
              <a:ext cx="23081" cy="1203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310" name="Rectangle 394"/>
            <p:cNvSpPr>
              <a:spLocks noChangeArrowheads="1"/>
            </p:cNvSpPr>
            <p:nvPr/>
          </p:nvSpPr>
          <p:spPr bwMode="auto">
            <a:xfrm>
              <a:off x="7241833" y="6562213"/>
              <a:ext cx="23406" cy="1203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311" name="Freeform 395"/>
            <p:cNvSpPr>
              <a:spLocks/>
            </p:cNvSpPr>
            <p:nvPr/>
          </p:nvSpPr>
          <p:spPr bwMode="auto">
            <a:xfrm>
              <a:off x="7302625" y="6544496"/>
              <a:ext cx="3901" cy="4046"/>
            </a:xfrm>
            <a:custGeom>
              <a:avLst/>
              <a:gdLst>
                <a:gd name="T0" fmla="*/ 2 w 37"/>
                <a:gd name="T1" fmla="*/ 36 h 38"/>
                <a:gd name="T2" fmla="*/ 3 w 37"/>
                <a:gd name="T3" fmla="*/ 34 h 38"/>
                <a:gd name="T4" fmla="*/ 3 w 37"/>
                <a:gd name="T5" fmla="*/ 30 h 38"/>
                <a:gd name="T6" fmla="*/ 4 w 37"/>
                <a:gd name="T7" fmla="*/ 23 h 38"/>
                <a:gd name="T8" fmla="*/ 4 w 37"/>
                <a:gd name="T9" fmla="*/ 19 h 38"/>
                <a:gd name="T10" fmla="*/ 4 w 37"/>
                <a:gd name="T11" fmla="*/ 12 h 38"/>
                <a:gd name="T12" fmla="*/ 3 w 37"/>
                <a:gd name="T13" fmla="*/ 5 h 38"/>
                <a:gd name="T14" fmla="*/ 3 w 37"/>
                <a:gd name="T15" fmla="*/ 1 h 38"/>
                <a:gd name="T16" fmla="*/ 2 w 37"/>
                <a:gd name="T17" fmla="*/ 0 h 38"/>
                <a:gd name="T18" fmla="*/ 1 w 37"/>
                <a:gd name="T19" fmla="*/ 1 h 38"/>
                <a:gd name="T20" fmla="*/ 1 w 37"/>
                <a:gd name="T21" fmla="*/ 5 h 38"/>
                <a:gd name="T22" fmla="*/ 0 w 37"/>
                <a:gd name="T23" fmla="*/ 12 h 38"/>
                <a:gd name="T24" fmla="*/ 0 w 37"/>
                <a:gd name="T25" fmla="*/ 19 h 38"/>
                <a:gd name="T26" fmla="*/ 0 w 37"/>
                <a:gd name="T27" fmla="*/ 23 h 38"/>
                <a:gd name="T28" fmla="*/ 1 w 37"/>
                <a:gd name="T29" fmla="*/ 30 h 38"/>
                <a:gd name="T30" fmla="*/ 1 w 37"/>
                <a:gd name="T31" fmla="*/ 34 h 38"/>
                <a:gd name="T32" fmla="*/ 2 w 37"/>
                <a:gd name="T33" fmla="*/ 36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312" name="Прямоугольник 15"/>
            <p:cNvSpPr>
              <a:spLocks noChangeArrowheads="1"/>
            </p:cNvSpPr>
            <p:nvPr/>
          </p:nvSpPr>
          <p:spPr bwMode="auto">
            <a:xfrm>
              <a:off x="7251293" y="6746094"/>
              <a:ext cx="157305" cy="80129"/>
            </a:xfrm>
            <a:prstGeom prst="rect">
              <a:avLst/>
            </a:prstGeom>
            <a:noFill/>
            <a:ln w="19050" algn="ctr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pPr defTabSz="1277407"/>
              <a:endParaRPr lang="ru-RU" sz="8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313" name="Равнобедренный треугольник 16"/>
            <p:cNvSpPr>
              <a:spLocks noChangeArrowheads="1"/>
            </p:cNvSpPr>
            <p:nvPr/>
          </p:nvSpPr>
          <p:spPr bwMode="auto">
            <a:xfrm>
              <a:off x="7251293" y="6685998"/>
              <a:ext cx="157305" cy="60096"/>
            </a:xfrm>
            <a:prstGeom prst="triangle">
              <a:avLst>
                <a:gd name="adj" fmla="val 50000"/>
              </a:avLst>
            </a:prstGeom>
            <a:noFill/>
            <a:ln w="19050" algn="ctr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pPr defTabSz="1277407"/>
              <a:endParaRPr lang="ru-RU" sz="800" dirty="0">
                <a:latin typeface="Times New Roman" pitchFamily="18" charset="0"/>
                <a:cs typeface="Times New Roman" pitchFamily="18" charset="0"/>
              </a:endParaRPr>
            </a:p>
          </p:txBody>
        </p:sp>
        <p:grpSp>
          <p:nvGrpSpPr>
            <p:cNvPr id="314" name="Группа 21"/>
            <p:cNvGrpSpPr>
              <a:grpSpLocks/>
            </p:cNvGrpSpPr>
            <p:nvPr/>
          </p:nvGrpSpPr>
          <p:grpSpPr bwMode="auto">
            <a:xfrm>
              <a:off x="7312293" y="6700243"/>
              <a:ext cx="34957" cy="40064"/>
              <a:chOff x="11544336" y="8944798"/>
              <a:chExt cx="142876" cy="142876"/>
            </a:xfrm>
          </p:grpSpPr>
          <p:cxnSp>
            <p:nvCxnSpPr>
              <p:cNvPr id="318" name="Прямая соединительная линия 18"/>
              <p:cNvCxnSpPr>
                <a:cxnSpLocks noChangeShapeType="1"/>
              </p:cNvCxnSpPr>
              <p:nvPr/>
            </p:nvCxnSpPr>
            <p:spPr bwMode="auto">
              <a:xfrm rot="5400000">
                <a:off x="11544336" y="9015442"/>
                <a:ext cx="142876" cy="1588"/>
              </a:xfrm>
              <a:prstGeom prst="line">
                <a:avLst/>
              </a:prstGeom>
              <a:noFill/>
              <a:ln w="19050" algn="ctr">
                <a:solidFill>
                  <a:srgbClr val="FF0000"/>
                </a:solidFill>
                <a:round/>
                <a:headEnd/>
                <a:tailEnd/>
              </a:ln>
            </p:spPr>
          </p:cxnSp>
          <p:cxnSp>
            <p:nvCxnSpPr>
              <p:cNvPr id="319" name="Прямая соединительная линия 20"/>
              <p:cNvCxnSpPr>
                <a:cxnSpLocks noChangeShapeType="1"/>
              </p:cNvCxnSpPr>
              <p:nvPr/>
            </p:nvCxnSpPr>
            <p:spPr bwMode="auto">
              <a:xfrm>
                <a:off x="11544336" y="9015442"/>
                <a:ext cx="142876" cy="1588"/>
              </a:xfrm>
              <a:prstGeom prst="line">
                <a:avLst/>
              </a:prstGeom>
              <a:noFill/>
              <a:ln w="19050" algn="ctr">
                <a:solidFill>
                  <a:srgbClr val="FF0000"/>
                </a:solidFill>
                <a:round/>
                <a:headEnd/>
                <a:tailEnd/>
              </a:ln>
            </p:spPr>
          </p:cxnSp>
        </p:grpSp>
        <p:sp>
          <p:nvSpPr>
            <p:cNvPr id="315" name="Text Box 97"/>
            <p:cNvSpPr txBox="1">
              <a:spLocks noChangeArrowheads="1"/>
            </p:cNvSpPr>
            <p:nvPr/>
          </p:nvSpPr>
          <p:spPr bwMode="auto">
            <a:xfrm>
              <a:off x="7356108" y="6454578"/>
              <a:ext cx="2288447" cy="2338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127992" tIns="63999" rIns="127992" bIns="63999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ru-RU" altLang="ru-RU" sz="680" b="0" dirty="0">
                  <a:solidFill>
                    <a:srgbClr val="000000"/>
                  </a:solidFill>
                  <a:cs typeface="Arial" panose="020B0604020202020204" pitchFamily="34" charset="0"/>
                </a:rPr>
                <a:t> - социально-значимый объект</a:t>
              </a:r>
            </a:p>
          </p:txBody>
        </p:sp>
        <p:sp>
          <p:nvSpPr>
            <p:cNvPr id="316" name="Text Box 97"/>
            <p:cNvSpPr txBox="1">
              <a:spLocks noChangeArrowheads="1"/>
            </p:cNvSpPr>
            <p:nvPr/>
          </p:nvSpPr>
          <p:spPr bwMode="auto">
            <a:xfrm>
              <a:off x="7331822" y="6286517"/>
              <a:ext cx="2288447" cy="2338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127992" tIns="63999" rIns="127992" bIns="63999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ru-RU" altLang="ru-RU" sz="680" b="0" dirty="0">
                  <a:solidFill>
                    <a:srgbClr val="000000"/>
                  </a:solidFill>
                  <a:cs typeface="Arial" panose="020B0604020202020204" pitchFamily="34" charset="0"/>
                </a:rPr>
                <a:t> - пожарно-спасательные формирования</a:t>
              </a:r>
            </a:p>
          </p:txBody>
        </p:sp>
        <p:sp>
          <p:nvSpPr>
            <p:cNvPr id="317" name="Text Box 97"/>
            <p:cNvSpPr txBox="1">
              <a:spLocks noChangeArrowheads="1"/>
            </p:cNvSpPr>
            <p:nvPr/>
          </p:nvSpPr>
          <p:spPr bwMode="auto">
            <a:xfrm>
              <a:off x="7313615" y="6607255"/>
              <a:ext cx="2288447" cy="26774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127992" tIns="63999" rIns="127992" bIns="63999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ru-RU" altLang="ru-RU" sz="900" b="0" dirty="0">
                  <a:solidFill>
                    <a:srgbClr val="000000"/>
                  </a:solidFill>
                  <a:cs typeface="Arial" panose="020B0604020202020204" pitchFamily="34" charset="0"/>
                </a:rPr>
                <a:t> - </a:t>
              </a:r>
              <a:r>
                <a:rPr lang="ru-RU" altLang="ru-RU" sz="680" b="0" dirty="0">
                  <a:solidFill>
                    <a:srgbClr val="000000"/>
                  </a:solidFill>
                  <a:cs typeface="Arial" panose="020B0604020202020204" pitchFamily="34" charset="0"/>
                </a:rPr>
                <a:t>больница</a:t>
              </a:r>
            </a:p>
          </p:txBody>
        </p:sp>
      </p:grpSp>
      <p:sp>
        <p:nvSpPr>
          <p:cNvPr id="115" name="TextBox 114"/>
          <p:cNvSpPr txBox="1"/>
          <p:nvPr/>
        </p:nvSpPr>
        <p:spPr>
          <a:xfrm>
            <a:off x="-9733" y="5877514"/>
            <a:ext cx="2000037" cy="900248"/>
          </a:xfrm>
          <a:prstGeom prst="rect">
            <a:avLst/>
          </a:prstGeom>
          <a:solidFill>
            <a:schemeClr val="bg1">
              <a:alpha val="85000"/>
            </a:schemeClr>
          </a:solidFill>
          <a:ln>
            <a:solidFill>
              <a:schemeClr val="tx1"/>
            </a:solidFill>
          </a:ln>
        </p:spPr>
        <p:txBody>
          <a:bodyPr wrap="square" lIns="68580" tIns="34291" rIns="68580" bIns="34291" rtlCol="0">
            <a:spAutoFit/>
          </a:bodyPr>
          <a:lstStyle/>
          <a:p>
            <a:r>
              <a:rPr lang="ru-RU" sz="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14:00 24.02.2021</a:t>
            </a:r>
            <a:endParaRPr lang="ru-RU" sz="8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ru-RU" sz="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исп. ЦУКС ГУ МЧС по Ленинградской области</a:t>
            </a:r>
          </a:p>
          <a:p>
            <a:r>
              <a:rPr lang="ru-RU" altLang="ru-RU" sz="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АРМ № 9 </a:t>
            </a:r>
            <a:r>
              <a:rPr lang="ru-RU" altLang="ru-RU" sz="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Михеева В.В.</a:t>
            </a:r>
            <a:endParaRPr lang="ru-RU" sz="8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ru-RU" sz="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тел. 3930-1251</a:t>
            </a:r>
          </a:p>
          <a:p>
            <a:r>
              <a:rPr lang="ru-RU" sz="7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использовались: АИУС </a:t>
            </a:r>
            <a:r>
              <a:rPr 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РСЧС, </a:t>
            </a:r>
            <a:r>
              <a:rPr lang="en-US" sz="7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Gismeteo</a:t>
            </a:r>
            <a:r>
              <a:rPr lang="ru-RU" sz="7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,</a:t>
            </a:r>
            <a:r>
              <a:rPr lang="en-US" sz="7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Google </a:t>
            </a:r>
            <a:r>
              <a:rPr lang="en-US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Earth</a:t>
            </a:r>
            <a:endParaRPr lang="en-US" sz="7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4" name="Рисунок 3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0" y="925859"/>
            <a:ext cx="2798205" cy="1711441"/>
          </a:xfrm>
          <a:prstGeom prst="rect">
            <a:avLst/>
          </a:prstGeom>
          <a:ln>
            <a:solidFill>
              <a:schemeClr val="tx1"/>
            </a:solidFill>
          </a:ln>
        </p:spPr>
      </p:pic>
      <p:pic>
        <p:nvPicPr>
          <p:cNvPr id="7" name="Рисунок 6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6766576" y="3048074"/>
            <a:ext cx="2384240" cy="2513995"/>
          </a:xfrm>
          <a:prstGeom prst="rect">
            <a:avLst/>
          </a:prstGeom>
          <a:ln>
            <a:solidFill>
              <a:schemeClr val="tx1"/>
            </a:solidFill>
          </a:ln>
        </p:spPr>
      </p:pic>
    </p:spTree>
    <p:extLst>
      <p:ext uri="{BB962C8B-B14F-4D97-AF65-F5344CB8AC3E}">
        <p14:creationId xmlns:p14="http://schemas.microsoft.com/office/powerpoint/2010/main" val="1389571566"/>
      </p:ext>
    </p:extLst>
  </p:cSld>
  <p:clrMapOvr>
    <a:masterClrMapping/>
  </p:clrMapOvr>
  <p:transition spd="slow" advClick="0" advTm="3000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28935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video>
              <p:cMediaNode vol="80000">
                <p:cTn id="7" fill="hold" display="0">
                  <p:stCondLst>
                    <p:cond delay="indefinite"/>
                  </p:stCondLst>
                </p:cTn>
                <p:tgtEl>
                  <p:spTgt spid="3"/>
                </p:tgtEl>
              </p:cMediaNode>
            </p:video>
            <p:seq concurrent="1" nextAc="seek">
              <p:cTn id="8" restart="whenNotActive" fill="hold" evtFilter="cancelBubble" nodeType="interactiveSeq">
                <p:stCondLst>
                  <p:cond evt="onClick" delay="0">
                    <p:tgtEl>
                      <p:spTgt spid="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" fill="hold">
                      <p:stCondLst>
                        <p:cond delay="0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12" dur="1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"/>
                  </p:tgtEl>
                </p:cond>
              </p:nextCondLst>
            </p:seq>
          </p:childTnLst>
        </p:cTn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8674" name="Picture 2" descr="G:\Снимок.JPG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614931"/>
            <a:ext cx="9144000" cy="631570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8675" name="Номер слайда 3"/>
          <p:cNvSpPr>
            <a:spLocks noGrp="1"/>
          </p:cNvSpPr>
          <p:nvPr>
            <p:ph type="sldNum" sz="quarter" idx="12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557213" indent="-214313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857250" indent="-1714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200150" indent="-1714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1543050" indent="-1714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1885950" indent="-1714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228850" indent="-1714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2571750" indent="-1714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2914650" indent="-1714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fld id="{E5D1227B-F8CA-4F05-9EFF-932619304E4D}" type="slidenum">
              <a:rPr lang="ru-RU" altLang="ru-RU">
                <a:solidFill>
                  <a:srgbClr val="898989"/>
                </a:solidFill>
                <a:latin typeface="Calibri" panose="020F0502020204030204" pitchFamily="34" charset="0"/>
              </a:rPr>
              <a:pPr/>
              <a:t>14</a:t>
            </a:fld>
            <a:endParaRPr lang="ru-RU" altLang="ru-RU">
              <a:solidFill>
                <a:srgbClr val="898989"/>
              </a:solidFill>
              <a:latin typeface="Calibri" panose="020F0502020204030204" pitchFamily="34" charset="0"/>
            </a:endParaRPr>
          </a:p>
        </p:txBody>
      </p:sp>
      <p:sp>
        <p:nvSpPr>
          <p:cNvPr id="28682" name="Прямоугольник 128"/>
          <p:cNvSpPr>
            <a:spLocks noChangeArrowheads="1"/>
          </p:cNvSpPr>
          <p:nvPr/>
        </p:nvSpPr>
        <p:spPr bwMode="auto">
          <a:xfrm>
            <a:off x="2439598" y="3686176"/>
            <a:ext cx="965583" cy="285299"/>
          </a:xfrm>
          <a:prstGeom prst="rect">
            <a:avLst/>
          </a:prstGeom>
          <a:solidFill>
            <a:srgbClr val="FF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53942" tIns="26970" rIns="53942" bIns="26970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/>
            <a:r>
              <a:rPr lang="ru-RU" altLang="ru-RU" sz="1500" b="1">
                <a:latin typeface="Times New Roman" panose="02020603050405020304" pitchFamily="18" charset="0"/>
                <a:cs typeface="Times New Roman" panose="02020603050405020304" pitchFamily="18" charset="0"/>
              </a:rPr>
              <a:t>Пикалёво</a:t>
            </a:r>
          </a:p>
        </p:txBody>
      </p:sp>
      <p:sp>
        <p:nvSpPr>
          <p:cNvPr id="131" name="Прямоугольник 130"/>
          <p:cNvSpPr/>
          <p:nvPr/>
        </p:nvSpPr>
        <p:spPr>
          <a:xfrm>
            <a:off x="3576631" y="2833167"/>
            <a:ext cx="1311308" cy="193027"/>
          </a:xfrm>
          <a:prstGeom prst="rect">
            <a:avLst/>
          </a:prstGeom>
          <a:solidFill>
            <a:srgbClr val="C5E0B4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54000" tIns="27000" rIns="54000" bIns="27000" anchor="ctr" anchorCtr="1">
            <a:spAutoFit/>
          </a:bodyPr>
          <a:lstStyle/>
          <a:p>
            <a:pPr algn="ctr">
              <a:defRPr/>
            </a:pPr>
            <a:r>
              <a:rPr lang="ru-RU" sz="900" b="1" u="sng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Объездные дороги: нет</a:t>
            </a:r>
            <a:endParaRPr lang="ru-RU" sz="900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8686" name="AutoShape 24"/>
          <p:cNvSpPr>
            <a:spLocks noChangeArrowheads="1"/>
          </p:cNvSpPr>
          <p:nvPr/>
        </p:nvSpPr>
        <p:spPr bwMode="auto">
          <a:xfrm>
            <a:off x="421482" y="2315767"/>
            <a:ext cx="1921669" cy="477440"/>
          </a:xfrm>
          <a:prstGeom prst="wedgeRectCallout">
            <a:avLst>
              <a:gd name="adj1" fmla="val -51657"/>
              <a:gd name="adj2" fmla="val 72245"/>
            </a:avLst>
          </a:prstGeom>
          <a:solidFill>
            <a:srgbClr val="FFFF00"/>
          </a:solidFill>
          <a:ln w="28575">
            <a:solidFill>
              <a:srgbClr val="FF3300"/>
            </a:solidFill>
            <a:miter lim="800000"/>
            <a:headEnd/>
            <a:tailEnd/>
          </a:ln>
        </p:spPr>
        <p:txBody>
          <a:bodyPr lIns="65619" tIns="32813" rIns="65619" bIns="32813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/>
            <a:r>
              <a:rPr lang="ru-RU" altLang="ru-RU" sz="900" u="sng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Аварийно-опасный участок </a:t>
            </a:r>
          </a:p>
          <a:p>
            <a:pPr algn="ctr"/>
            <a:r>
              <a:rPr lang="ru-RU" altLang="ru-RU" sz="900" u="sng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423-424 км </a:t>
            </a:r>
          </a:p>
          <a:p>
            <a:pPr algn="ctr"/>
            <a:r>
              <a:rPr lang="ru-RU" altLang="ru-RU" sz="900" u="sng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(опасные повороты, спуски)</a:t>
            </a:r>
            <a:endParaRPr lang="en-US" altLang="ru-RU" sz="900" u="sng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4" name="Полилиния 23"/>
          <p:cNvSpPr/>
          <p:nvPr/>
        </p:nvSpPr>
        <p:spPr>
          <a:xfrm>
            <a:off x="295189" y="3152385"/>
            <a:ext cx="207169" cy="128588"/>
          </a:xfrm>
          <a:custGeom>
            <a:avLst/>
            <a:gdLst>
              <a:gd name="connsiteX0" fmla="*/ 0 w 276225"/>
              <a:gd name="connsiteY0" fmla="*/ 0 h 171450"/>
              <a:gd name="connsiteX1" fmla="*/ 209550 w 276225"/>
              <a:gd name="connsiteY1" fmla="*/ 104775 h 171450"/>
              <a:gd name="connsiteX2" fmla="*/ 276225 w 276225"/>
              <a:gd name="connsiteY2" fmla="*/ 171450 h 171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76225" h="171450">
                <a:moveTo>
                  <a:pt x="0" y="0"/>
                </a:moveTo>
                <a:lnTo>
                  <a:pt x="209550" y="104775"/>
                </a:lnTo>
                <a:lnTo>
                  <a:pt x="276225" y="171450"/>
                </a:lnTo>
              </a:path>
            </a:pathLst>
          </a:custGeom>
          <a:ln w="508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>
              <a:defRPr/>
            </a:pPr>
            <a:endParaRPr lang="ru-RU" sz="1050"/>
          </a:p>
        </p:txBody>
      </p:sp>
      <p:sp>
        <p:nvSpPr>
          <p:cNvPr id="25" name="Полилиния 24"/>
          <p:cNvSpPr/>
          <p:nvPr/>
        </p:nvSpPr>
        <p:spPr>
          <a:xfrm>
            <a:off x="660804" y="3596620"/>
            <a:ext cx="207169" cy="100013"/>
          </a:xfrm>
          <a:custGeom>
            <a:avLst/>
            <a:gdLst>
              <a:gd name="connsiteX0" fmla="*/ 0 w 276225"/>
              <a:gd name="connsiteY0" fmla="*/ 0 h 133350"/>
              <a:gd name="connsiteX1" fmla="*/ 133350 w 276225"/>
              <a:gd name="connsiteY1" fmla="*/ 104775 h 133350"/>
              <a:gd name="connsiteX2" fmla="*/ 276225 w 276225"/>
              <a:gd name="connsiteY2" fmla="*/ 133350 h 133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76225" h="133350">
                <a:moveTo>
                  <a:pt x="0" y="0"/>
                </a:moveTo>
                <a:lnTo>
                  <a:pt x="133350" y="104775"/>
                </a:lnTo>
                <a:lnTo>
                  <a:pt x="276225" y="133350"/>
                </a:lnTo>
              </a:path>
            </a:pathLst>
          </a:custGeom>
          <a:ln w="508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>
              <a:defRPr/>
            </a:pPr>
            <a:endParaRPr lang="ru-RU" sz="1050"/>
          </a:p>
        </p:txBody>
      </p:sp>
      <p:sp>
        <p:nvSpPr>
          <p:cNvPr id="26" name="Полилиния 25"/>
          <p:cNvSpPr/>
          <p:nvPr/>
        </p:nvSpPr>
        <p:spPr>
          <a:xfrm>
            <a:off x="3233731" y="4453612"/>
            <a:ext cx="342900" cy="92869"/>
          </a:xfrm>
          <a:custGeom>
            <a:avLst/>
            <a:gdLst>
              <a:gd name="connsiteX0" fmla="*/ 0 w 457200"/>
              <a:gd name="connsiteY0" fmla="*/ 0 h 123825"/>
              <a:gd name="connsiteX1" fmla="*/ 209550 w 457200"/>
              <a:gd name="connsiteY1" fmla="*/ 47625 h 123825"/>
              <a:gd name="connsiteX2" fmla="*/ 457200 w 457200"/>
              <a:gd name="connsiteY2" fmla="*/ 123825 h 123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57200" h="123825">
                <a:moveTo>
                  <a:pt x="0" y="0"/>
                </a:moveTo>
                <a:lnTo>
                  <a:pt x="209550" y="47625"/>
                </a:lnTo>
                <a:lnTo>
                  <a:pt x="457200" y="123825"/>
                </a:lnTo>
              </a:path>
            </a:pathLst>
          </a:custGeom>
          <a:ln w="508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>
              <a:defRPr/>
            </a:pPr>
            <a:endParaRPr lang="ru-RU" sz="1050"/>
          </a:p>
        </p:txBody>
      </p:sp>
      <p:sp>
        <p:nvSpPr>
          <p:cNvPr id="27" name="Полилиния 26"/>
          <p:cNvSpPr/>
          <p:nvPr/>
        </p:nvSpPr>
        <p:spPr>
          <a:xfrm>
            <a:off x="4175522" y="4644344"/>
            <a:ext cx="792956" cy="350044"/>
          </a:xfrm>
          <a:custGeom>
            <a:avLst/>
            <a:gdLst>
              <a:gd name="connsiteX0" fmla="*/ 0 w 1057275"/>
              <a:gd name="connsiteY0" fmla="*/ 9525 h 466725"/>
              <a:gd name="connsiteX1" fmla="*/ 266700 w 1057275"/>
              <a:gd name="connsiteY1" fmla="*/ 0 h 466725"/>
              <a:gd name="connsiteX2" fmla="*/ 1057275 w 1057275"/>
              <a:gd name="connsiteY2" fmla="*/ 466725 h 466725"/>
              <a:gd name="connsiteX3" fmla="*/ 1057275 w 1057275"/>
              <a:gd name="connsiteY3" fmla="*/ 466725 h 466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57275" h="466725">
                <a:moveTo>
                  <a:pt x="0" y="9525"/>
                </a:moveTo>
                <a:lnTo>
                  <a:pt x="266700" y="0"/>
                </a:lnTo>
                <a:lnTo>
                  <a:pt x="1057275" y="466725"/>
                </a:lnTo>
                <a:lnTo>
                  <a:pt x="1057275" y="466725"/>
                </a:lnTo>
              </a:path>
            </a:pathLst>
          </a:custGeom>
          <a:ln w="508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>
              <a:defRPr/>
            </a:pPr>
            <a:endParaRPr lang="ru-RU" sz="1050"/>
          </a:p>
        </p:txBody>
      </p:sp>
      <p:sp>
        <p:nvSpPr>
          <p:cNvPr id="28" name="Полилиния 27"/>
          <p:cNvSpPr/>
          <p:nvPr/>
        </p:nvSpPr>
        <p:spPr>
          <a:xfrm>
            <a:off x="5436527" y="5727715"/>
            <a:ext cx="357188" cy="292894"/>
          </a:xfrm>
          <a:custGeom>
            <a:avLst/>
            <a:gdLst>
              <a:gd name="connsiteX0" fmla="*/ 0 w 476250"/>
              <a:gd name="connsiteY0" fmla="*/ 0 h 390525"/>
              <a:gd name="connsiteX1" fmla="*/ 266700 w 476250"/>
              <a:gd name="connsiteY1" fmla="*/ 161925 h 390525"/>
              <a:gd name="connsiteX2" fmla="*/ 476250 w 476250"/>
              <a:gd name="connsiteY2" fmla="*/ 390525 h 390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6250" h="390525">
                <a:moveTo>
                  <a:pt x="0" y="0"/>
                </a:moveTo>
                <a:lnTo>
                  <a:pt x="266700" y="161925"/>
                </a:lnTo>
                <a:lnTo>
                  <a:pt x="476250" y="390525"/>
                </a:lnTo>
              </a:path>
            </a:pathLst>
          </a:custGeom>
          <a:ln w="508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>
              <a:defRPr/>
            </a:pPr>
            <a:endParaRPr lang="ru-RU" sz="1050"/>
          </a:p>
        </p:txBody>
      </p:sp>
      <p:sp>
        <p:nvSpPr>
          <p:cNvPr id="28692" name="AutoShape 24"/>
          <p:cNvSpPr>
            <a:spLocks noChangeArrowheads="1"/>
          </p:cNvSpPr>
          <p:nvPr/>
        </p:nvSpPr>
        <p:spPr bwMode="auto">
          <a:xfrm>
            <a:off x="169876" y="4500047"/>
            <a:ext cx="1921669" cy="477440"/>
          </a:xfrm>
          <a:prstGeom prst="wedgeRectCallout">
            <a:avLst>
              <a:gd name="adj1" fmla="val -18442"/>
              <a:gd name="adj2" fmla="val -206924"/>
            </a:avLst>
          </a:prstGeom>
          <a:solidFill>
            <a:srgbClr val="FFFF00"/>
          </a:solidFill>
          <a:ln w="28575">
            <a:solidFill>
              <a:srgbClr val="FF3300"/>
            </a:solidFill>
            <a:miter lim="800000"/>
            <a:headEnd/>
            <a:tailEnd/>
          </a:ln>
        </p:spPr>
        <p:txBody>
          <a:bodyPr lIns="65619" tIns="32813" rIns="65619" bIns="32813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/>
            <a:r>
              <a:rPr lang="ru-RU" altLang="ru-RU" sz="900" u="sng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Аварийно-опасный участок </a:t>
            </a:r>
          </a:p>
          <a:p>
            <a:pPr algn="ctr"/>
            <a:r>
              <a:rPr lang="ru-RU" altLang="ru-RU" sz="900" u="sng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419-420 км </a:t>
            </a:r>
          </a:p>
          <a:p>
            <a:pPr algn="ctr"/>
            <a:r>
              <a:rPr lang="ru-RU" altLang="ru-RU" sz="900" u="sng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(опасные повороты, спуски)</a:t>
            </a:r>
            <a:endParaRPr lang="en-US" altLang="ru-RU" sz="900" u="sng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8693" name="AutoShape 24"/>
          <p:cNvSpPr>
            <a:spLocks noChangeArrowheads="1"/>
          </p:cNvSpPr>
          <p:nvPr/>
        </p:nvSpPr>
        <p:spPr bwMode="auto">
          <a:xfrm>
            <a:off x="3693452" y="3615091"/>
            <a:ext cx="1921669" cy="477440"/>
          </a:xfrm>
          <a:prstGeom prst="wedgeRectCallout">
            <a:avLst>
              <a:gd name="adj1" fmla="val -59031"/>
              <a:gd name="adj2" fmla="val 110183"/>
            </a:avLst>
          </a:prstGeom>
          <a:solidFill>
            <a:srgbClr val="FFFF00"/>
          </a:solidFill>
          <a:ln w="28575">
            <a:solidFill>
              <a:srgbClr val="FF3300"/>
            </a:solidFill>
            <a:miter lim="800000"/>
            <a:headEnd/>
            <a:tailEnd/>
          </a:ln>
        </p:spPr>
        <p:txBody>
          <a:bodyPr lIns="65619" tIns="32813" rIns="65619" bIns="32813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/>
            <a:r>
              <a:rPr lang="ru-RU" altLang="ru-RU" sz="900" u="sng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Аварийно-опасный участок </a:t>
            </a:r>
          </a:p>
          <a:p>
            <a:pPr algn="ctr"/>
            <a:r>
              <a:rPr lang="ru-RU" altLang="ru-RU" sz="900" u="sng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385-387 км </a:t>
            </a:r>
          </a:p>
          <a:p>
            <a:pPr algn="ctr"/>
            <a:r>
              <a:rPr lang="ru-RU" altLang="ru-RU" sz="900" u="sng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(опасные повороты, спуски)</a:t>
            </a:r>
            <a:endParaRPr lang="en-US" altLang="ru-RU" sz="900" u="sng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8694" name="AutoShape 24"/>
          <p:cNvSpPr>
            <a:spLocks noChangeArrowheads="1"/>
          </p:cNvSpPr>
          <p:nvPr/>
        </p:nvSpPr>
        <p:spPr bwMode="auto">
          <a:xfrm>
            <a:off x="2922389" y="5108298"/>
            <a:ext cx="1921669" cy="477440"/>
          </a:xfrm>
          <a:prstGeom prst="wedgeRectCallout">
            <a:avLst>
              <a:gd name="adj1" fmla="val 34588"/>
              <a:gd name="adj2" fmla="val -101319"/>
            </a:avLst>
          </a:prstGeom>
          <a:solidFill>
            <a:srgbClr val="FFFF00"/>
          </a:solidFill>
          <a:ln w="28575">
            <a:solidFill>
              <a:srgbClr val="FF3300"/>
            </a:solidFill>
            <a:miter lim="800000"/>
            <a:headEnd/>
            <a:tailEnd/>
          </a:ln>
        </p:spPr>
        <p:txBody>
          <a:bodyPr lIns="65619" tIns="32813" rIns="65619" bIns="32813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/>
            <a:r>
              <a:rPr lang="ru-RU" altLang="ru-RU" sz="900" u="sng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Аварийно-опасный участок </a:t>
            </a:r>
          </a:p>
          <a:p>
            <a:pPr algn="ctr"/>
            <a:r>
              <a:rPr lang="ru-RU" altLang="ru-RU" sz="900" u="sng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363-369 км, 371-376 км </a:t>
            </a:r>
          </a:p>
          <a:p>
            <a:pPr algn="ctr"/>
            <a:r>
              <a:rPr lang="ru-RU" altLang="ru-RU" sz="900" u="sng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(опасные повороты, спуски)</a:t>
            </a:r>
            <a:endParaRPr lang="en-US" altLang="ru-RU" sz="900" u="sng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8695" name="AutoShape 24"/>
          <p:cNvSpPr>
            <a:spLocks noChangeArrowheads="1"/>
          </p:cNvSpPr>
          <p:nvPr/>
        </p:nvSpPr>
        <p:spPr bwMode="auto">
          <a:xfrm>
            <a:off x="3693452" y="6124046"/>
            <a:ext cx="1921669" cy="477440"/>
          </a:xfrm>
          <a:prstGeom prst="wedgeRectCallout">
            <a:avLst>
              <a:gd name="adj1" fmla="val 45741"/>
              <a:gd name="adj2" fmla="val -74389"/>
            </a:avLst>
          </a:prstGeom>
          <a:solidFill>
            <a:srgbClr val="FFFF00"/>
          </a:solidFill>
          <a:ln w="28575">
            <a:solidFill>
              <a:srgbClr val="FF3300"/>
            </a:solidFill>
            <a:miter lim="800000"/>
            <a:headEnd/>
            <a:tailEnd/>
          </a:ln>
        </p:spPr>
        <p:txBody>
          <a:bodyPr lIns="65619" tIns="32813" rIns="65619" bIns="32813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/>
            <a:r>
              <a:rPr lang="ru-RU" altLang="ru-RU" sz="900" u="sng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Аварийно-опасный участок </a:t>
            </a:r>
          </a:p>
          <a:p>
            <a:pPr algn="ctr"/>
            <a:r>
              <a:rPr lang="ru-RU" altLang="ru-RU" sz="900" u="sng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350-353 км </a:t>
            </a:r>
          </a:p>
          <a:p>
            <a:pPr algn="ctr"/>
            <a:r>
              <a:rPr lang="ru-RU" altLang="ru-RU" sz="900" u="sng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(опасные повороты, спуски)</a:t>
            </a:r>
            <a:endParaRPr lang="en-US" altLang="ru-RU" sz="900" u="sng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9" name="Text Box 2"/>
          <p:cNvSpPr txBox="1">
            <a:spLocks noChangeArrowheads="1"/>
          </p:cNvSpPr>
          <p:nvPr/>
        </p:nvSpPr>
        <p:spPr bwMode="auto">
          <a:xfrm>
            <a:off x="1" y="-1"/>
            <a:ext cx="9153732" cy="633600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noFill/>
            <a:miter lim="800000"/>
            <a:headEnd/>
            <a:tailEnd/>
          </a:ln>
        </p:spPr>
        <p:txBody>
          <a:bodyPr lIns="34952" tIns="17477" rIns="34952" bIns="17477" anchor="ctr"/>
          <a:lstStyle>
            <a:defPPr>
              <a:defRPr lang="ru-RU"/>
            </a:defPPr>
            <a:lvl1pPr algn="ctr">
              <a:defRPr sz="140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sz="1100" dirty="0">
                <a:solidFill>
                  <a:prstClr val="white"/>
                </a:solidFill>
              </a:rPr>
              <a:t>ИНФОРМАЦИОННЫЕ МАТЕРИАЛЫ ПО РИСКУ НАРУШЕНИЯ ТРАНСПОРТНОГО СООБЩЕНИЯ, СВЯЗАННЫХ </a:t>
            </a:r>
            <a:endParaRPr lang="ru-RU" sz="1100" dirty="0" smtClean="0">
              <a:solidFill>
                <a:prstClr val="white"/>
              </a:solidFill>
            </a:endParaRPr>
          </a:p>
          <a:p>
            <a:r>
              <a:rPr lang="ru-RU" sz="1100" dirty="0" smtClean="0">
                <a:solidFill>
                  <a:prstClr val="white"/>
                </a:solidFill>
              </a:rPr>
              <a:t>С </a:t>
            </a:r>
            <a:r>
              <a:rPr lang="ru-RU" sz="1100" dirty="0">
                <a:solidFill>
                  <a:prstClr val="white"/>
                </a:solidFill>
              </a:rPr>
              <a:t>НЕБЛАГОПРИЯТНЫМИ МЕТЕОЯВЛЕНИЯМИ НА ТЕРРИТОРИИ</a:t>
            </a:r>
            <a:r>
              <a:rPr lang="en-US" sz="1100" dirty="0">
                <a:solidFill>
                  <a:prstClr val="white"/>
                </a:solidFill>
              </a:rPr>
              <a:t> </a:t>
            </a:r>
            <a:r>
              <a:rPr lang="ru-RU" sz="1100" dirty="0">
                <a:solidFill>
                  <a:prstClr val="white"/>
                </a:solidFill>
              </a:rPr>
              <a:t>ФЕДЕРАЛЬНОЙ  </a:t>
            </a:r>
            <a:r>
              <a:rPr lang="ru-RU" sz="1100" dirty="0" smtClean="0">
                <a:solidFill>
                  <a:prstClr val="white"/>
                </a:solidFill>
              </a:rPr>
              <a:t>ТРАССЫ </a:t>
            </a:r>
            <a:r>
              <a:rPr lang="ru-RU" sz="1100" dirty="0" smtClean="0"/>
              <a:t>А-114 «ВОЛОГДА-НОВАЯ ЛАДОГА» </a:t>
            </a:r>
          </a:p>
          <a:p>
            <a:r>
              <a:rPr lang="ru-RU" sz="1100" dirty="0" smtClean="0">
                <a:solidFill>
                  <a:prstClr val="white"/>
                </a:solidFill>
              </a:rPr>
              <a:t>( НА </a:t>
            </a:r>
            <a:r>
              <a:rPr lang="ru-RU" sz="1100" dirty="0" smtClean="0">
                <a:solidFill>
                  <a:prstClr val="white"/>
                </a:solidFill>
              </a:rPr>
              <a:t>25.02.2021)</a:t>
            </a:r>
            <a:endParaRPr lang="ru-RU" sz="1100" dirty="0">
              <a:solidFill>
                <a:prstClr val="white"/>
              </a:solidFill>
            </a:endParaRPr>
          </a:p>
        </p:txBody>
      </p:sp>
      <p:pic>
        <p:nvPicPr>
          <p:cNvPr id="30" name="Рисунок 29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1284" y="39967"/>
            <a:ext cx="632441" cy="546460"/>
          </a:xfrm>
          <a:prstGeom prst="rect">
            <a:avLst/>
          </a:prstGeom>
        </p:spPr>
      </p:pic>
      <p:pic>
        <p:nvPicPr>
          <p:cNvPr id="31" name="Рисунок 30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375697" y="-10302"/>
            <a:ext cx="731519" cy="596729"/>
          </a:xfrm>
          <a:prstGeom prst="rect">
            <a:avLst/>
          </a:prstGeom>
        </p:spPr>
      </p:pic>
      <p:sp>
        <p:nvSpPr>
          <p:cNvPr id="32" name="Rectangle 93"/>
          <p:cNvSpPr>
            <a:spLocks noChangeArrowheads="1"/>
          </p:cNvSpPr>
          <p:nvPr/>
        </p:nvSpPr>
        <p:spPr bwMode="auto">
          <a:xfrm>
            <a:off x="6381263" y="5031832"/>
            <a:ext cx="2772470" cy="1826168"/>
          </a:xfrm>
          <a:prstGeom prst="rect">
            <a:avLst/>
          </a:prstGeom>
          <a:solidFill>
            <a:schemeClr val="bg1"/>
          </a:solidFill>
          <a:ln w="1905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1383" tIns="45698" rIns="91383" bIns="45698" anchor="ctr"/>
          <a:lstStyle>
            <a:lvl1pPr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defTabSz="913757"/>
            <a:endParaRPr lang="ru-RU" altLang="ru-RU" sz="900" dirty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</a:endParaRPr>
          </a:p>
        </p:txBody>
      </p:sp>
      <p:grpSp>
        <p:nvGrpSpPr>
          <p:cNvPr id="33" name="Группа 629"/>
          <p:cNvGrpSpPr>
            <a:grpSpLocks/>
          </p:cNvGrpSpPr>
          <p:nvPr/>
        </p:nvGrpSpPr>
        <p:grpSpPr bwMode="auto">
          <a:xfrm>
            <a:off x="6462381" y="6015369"/>
            <a:ext cx="311047" cy="319920"/>
            <a:chOff x="142483" y="3760971"/>
            <a:chExt cx="346075" cy="386605"/>
          </a:xfrm>
        </p:grpSpPr>
        <p:sp>
          <p:nvSpPr>
            <p:cNvPr id="34" name="Line 281"/>
            <p:cNvSpPr>
              <a:spLocks noChangeShapeType="1"/>
            </p:cNvSpPr>
            <p:nvPr/>
          </p:nvSpPr>
          <p:spPr bwMode="auto">
            <a:xfrm>
              <a:off x="203673" y="3847248"/>
              <a:ext cx="0" cy="300328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algn="ctr" defTabSz="1277460">
                <a:buClr>
                  <a:srgbClr val="000000"/>
                </a:buClr>
                <a:buSzPct val="100000"/>
                <a:defRPr/>
              </a:pPr>
              <a:endParaRPr lang="ru-RU" sz="900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 Light"/>
              </a:endParaRPr>
            </a:p>
          </p:txBody>
        </p:sp>
        <p:sp>
          <p:nvSpPr>
            <p:cNvPr id="36" name="Freeform 285"/>
            <p:cNvSpPr>
              <a:spLocks/>
            </p:cNvSpPr>
            <p:nvPr/>
          </p:nvSpPr>
          <p:spPr bwMode="auto">
            <a:xfrm>
              <a:off x="198223" y="3795140"/>
              <a:ext cx="270456" cy="228326"/>
            </a:xfrm>
            <a:custGeom>
              <a:avLst/>
              <a:gdLst>
                <a:gd name="T0" fmla="*/ 0 w 291"/>
                <a:gd name="T1" fmla="*/ 0 h 159"/>
                <a:gd name="T2" fmla="*/ 0 w 291"/>
                <a:gd name="T3" fmla="*/ 2147483647 h 159"/>
                <a:gd name="T4" fmla="*/ 2147483647 w 291"/>
                <a:gd name="T5" fmla="*/ 2147483647 h 159"/>
                <a:gd name="T6" fmla="*/ 2147483647 w 291"/>
                <a:gd name="T7" fmla="*/ 2147483647 h 159"/>
                <a:gd name="T8" fmla="*/ 0 w 291"/>
                <a:gd name="T9" fmla="*/ 0 h 1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1"/>
                <a:gd name="T16" fmla="*/ 0 h 159"/>
                <a:gd name="T17" fmla="*/ 291 w 291"/>
                <a:gd name="T18" fmla="*/ 159 h 1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1" h="159">
                  <a:moveTo>
                    <a:pt x="0" y="0"/>
                  </a:moveTo>
                  <a:lnTo>
                    <a:pt x="0" y="159"/>
                  </a:lnTo>
                  <a:lnTo>
                    <a:pt x="291" y="114"/>
                  </a:lnTo>
                  <a:lnTo>
                    <a:pt x="291" y="3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/>
            <a:lstStyle/>
            <a:p>
              <a:pPr defTabSz="1277460">
                <a:defRPr/>
              </a:pPr>
              <a:endParaRPr lang="ru-RU" sz="900" dirty="0">
                <a:solidFill>
                  <a:prstClr val="black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Calibri Light"/>
              </a:endParaRPr>
            </a:p>
          </p:txBody>
        </p:sp>
        <p:sp>
          <p:nvSpPr>
            <p:cNvPr id="37" name="Text Box 286"/>
            <p:cNvSpPr txBox="1">
              <a:spLocks noChangeArrowheads="1"/>
            </p:cNvSpPr>
            <p:nvPr/>
          </p:nvSpPr>
          <p:spPr bwMode="auto">
            <a:xfrm>
              <a:off x="142483" y="3760971"/>
              <a:ext cx="346075" cy="25969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151856" tIns="75929" rIns="151856" bIns="75929">
              <a:spAutoFit/>
            </a:bodyPr>
            <a:lstStyle/>
            <a:p>
              <a:pPr algn="ctr" defTabSz="1026856">
                <a:defRPr/>
              </a:pPr>
              <a:endParaRPr lang="ru-RU" sz="400" dirty="0">
                <a:solidFill>
                  <a:prstClr val="white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 Light"/>
              </a:endParaRPr>
            </a:p>
          </p:txBody>
        </p:sp>
      </p:grpSp>
      <p:sp>
        <p:nvSpPr>
          <p:cNvPr id="38" name="Text Box 97"/>
          <p:cNvSpPr txBox="1">
            <a:spLocks noChangeArrowheads="1"/>
          </p:cNvSpPr>
          <p:nvPr/>
        </p:nvSpPr>
        <p:spPr bwMode="auto">
          <a:xfrm>
            <a:off x="6800255" y="5938698"/>
            <a:ext cx="2370054" cy="26765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127899" tIns="63953" rIns="127899" bIns="63953">
            <a:spAutoFit/>
          </a:bodyPr>
          <a:lstStyle>
            <a:lvl1pPr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ru-RU" altLang="ru-RU" sz="900" b="0" dirty="0">
                <a:solidFill>
                  <a:srgbClr val="000000"/>
                </a:solidFill>
                <a:cs typeface="Arial" panose="020B0604020202020204" pitchFamily="34" charset="0"/>
              </a:rPr>
              <a:t> - пожарно-спасательные формирования</a:t>
            </a:r>
          </a:p>
        </p:txBody>
      </p:sp>
      <p:cxnSp>
        <p:nvCxnSpPr>
          <p:cNvPr id="39" name="Прямая соединительная линия 38"/>
          <p:cNvCxnSpPr/>
          <p:nvPr/>
        </p:nvCxnSpPr>
        <p:spPr>
          <a:xfrm>
            <a:off x="6438884" y="6421581"/>
            <a:ext cx="370196" cy="0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Text Box 97"/>
          <p:cNvSpPr txBox="1">
            <a:spLocks noChangeArrowheads="1"/>
          </p:cNvSpPr>
          <p:nvPr/>
        </p:nvSpPr>
        <p:spPr bwMode="auto">
          <a:xfrm>
            <a:off x="6850594" y="6244222"/>
            <a:ext cx="2319715" cy="24643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106881" tIns="53444" rIns="106881" bIns="53444">
            <a:spAutoFit/>
          </a:bodyPr>
          <a:lstStyle>
            <a:lvl1pPr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defTabSz="1068652">
              <a:defRPr/>
            </a:pPr>
            <a:r>
              <a:rPr lang="ru-RU" altLang="ru-RU" sz="900" b="0" dirty="0">
                <a:solidFill>
                  <a:srgbClr val="000000"/>
                </a:solidFill>
                <a:cs typeface="Arial" charset="0"/>
              </a:rPr>
              <a:t> - аварийно – опасный участок дороги</a:t>
            </a:r>
          </a:p>
        </p:txBody>
      </p:sp>
      <p:cxnSp>
        <p:nvCxnSpPr>
          <p:cNvPr id="41" name="Прямая соединительная линия 40"/>
          <p:cNvCxnSpPr/>
          <p:nvPr/>
        </p:nvCxnSpPr>
        <p:spPr>
          <a:xfrm>
            <a:off x="6456787" y="6640680"/>
            <a:ext cx="370331" cy="0"/>
          </a:xfrm>
          <a:prstGeom prst="line">
            <a:avLst/>
          </a:prstGeom>
          <a:ln w="38100">
            <a:solidFill>
              <a:srgbClr val="00B05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2" name="Text Box 97"/>
          <p:cNvSpPr txBox="1">
            <a:spLocks noChangeArrowheads="1"/>
          </p:cNvSpPr>
          <p:nvPr/>
        </p:nvSpPr>
        <p:spPr bwMode="auto">
          <a:xfrm>
            <a:off x="6800255" y="6421582"/>
            <a:ext cx="1893758" cy="32864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142583" tIns="71295" rIns="142583" bIns="71295">
            <a:spAutoFit/>
          </a:bodyPr>
          <a:lstStyle>
            <a:lvl1pPr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defTabSz="1069044">
              <a:defRPr/>
            </a:pPr>
            <a:r>
              <a:rPr lang="ru-RU" altLang="ru-RU" sz="1200" b="0" dirty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ru-RU" altLang="ru-RU" sz="1200" dirty="0">
                <a:solidFill>
                  <a:srgbClr val="000000"/>
                </a:solidFill>
                <a:cs typeface="Arial" panose="020B0604020202020204" pitchFamily="34" charset="0"/>
              </a:rPr>
              <a:t>-</a:t>
            </a:r>
            <a:r>
              <a:rPr lang="ru-RU" altLang="ru-RU" sz="1200" b="0" dirty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ru-RU" altLang="ru-RU" sz="900" b="0" dirty="0">
                <a:solidFill>
                  <a:srgbClr val="000000"/>
                </a:solidFill>
                <a:cs typeface="Arial" charset="0"/>
              </a:rPr>
              <a:t>объездная</a:t>
            </a:r>
            <a:r>
              <a:rPr lang="ru-RU" altLang="ru-RU" sz="1200" b="0" dirty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ru-RU" altLang="ru-RU" sz="900" b="0" dirty="0">
                <a:solidFill>
                  <a:srgbClr val="000000"/>
                </a:solidFill>
                <a:cs typeface="Arial" charset="0"/>
              </a:rPr>
              <a:t>дорога</a:t>
            </a:r>
          </a:p>
        </p:txBody>
      </p:sp>
      <p:sp>
        <p:nvSpPr>
          <p:cNvPr id="43" name="Text Box 97"/>
          <p:cNvSpPr txBox="1">
            <a:spLocks noChangeArrowheads="1"/>
          </p:cNvSpPr>
          <p:nvPr/>
        </p:nvSpPr>
        <p:spPr bwMode="auto">
          <a:xfrm>
            <a:off x="6871464" y="5031833"/>
            <a:ext cx="1606804" cy="26765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127899" tIns="63953" rIns="127899" bIns="63953">
            <a:spAutoFit/>
          </a:bodyPr>
          <a:lstStyle>
            <a:lvl1pPr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ru-RU" altLang="ru-RU" sz="900" i="1" dirty="0">
                <a:solidFill>
                  <a:srgbClr val="000000"/>
                </a:solidFill>
                <a:cs typeface="Arial" panose="020B0604020202020204" pitchFamily="34" charset="0"/>
              </a:rPr>
              <a:t>Условные обозначения</a:t>
            </a:r>
          </a:p>
        </p:txBody>
      </p:sp>
      <p:grpSp>
        <p:nvGrpSpPr>
          <p:cNvPr id="44" name="Group 316"/>
          <p:cNvGrpSpPr>
            <a:grpSpLocks/>
          </p:cNvGrpSpPr>
          <p:nvPr/>
        </p:nvGrpSpPr>
        <p:grpSpPr bwMode="auto">
          <a:xfrm>
            <a:off x="6515900" y="5677154"/>
            <a:ext cx="186569" cy="197985"/>
            <a:chOff x="4727" y="2506"/>
            <a:chExt cx="706" cy="1172"/>
          </a:xfrm>
        </p:grpSpPr>
        <p:sp>
          <p:nvSpPr>
            <p:cNvPr id="45" name="Freeform 317"/>
            <p:cNvSpPr>
              <a:spLocks/>
            </p:cNvSpPr>
            <p:nvPr/>
          </p:nvSpPr>
          <p:spPr bwMode="auto">
            <a:xfrm>
              <a:off x="4727" y="3558"/>
              <a:ext cx="46" cy="120"/>
            </a:xfrm>
            <a:custGeom>
              <a:avLst/>
              <a:gdLst>
                <a:gd name="T0" fmla="*/ 0 w 139"/>
                <a:gd name="T1" fmla="*/ 107 h 135"/>
                <a:gd name="T2" fmla="*/ 0 w 139"/>
                <a:gd name="T3" fmla="*/ 73 h 135"/>
                <a:gd name="T4" fmla="*/ 5 w 139"/>
                <a:gd name="T5" fmla="*/ 73 h 135"/>
                <a:gd name="T6" fmla="*/ 5 w 139"/>
                <a:gd name="T7" fmla="*/ 37 h 135"/>
                <a:gd name="T8" fmla="*/ 10 w 139"/>
                <a:gd name="T9" fmla="*/ 37 h 135"/>
                <a:gd name="T10" fmla="*/ 10 w 139"/>
                <a:gd name="T11" fmla="*/ 0 h 135"/>
                <a:gd name="T12" fmla="*/ 15 w 139"/>
                <a:gd name="T13" fmla="*/ 0 h 135"/>
                <a:gd name="T14" fmla="*/ 15 w 139"/>
                <a:gd name="T15" fmla="*/ 107 h 135"/>
                <a:gd name="T16" fmla="*/ 0 w 139"/>
                <a:gd name="T17" fmla="*/ 107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46" name="Freeform 318"/>
            <p:cNvSpPr>
              <a:spLocks/>
            </p:cNvSpPr>
            <p:nvPr/>
          </p:nvSpPr>
          <p:spPr bwMode="auto">
            <a:xfrm>
              <a:off x="4773" y="2564"/>
              <a:ext cx="648" cy="1114"/>
            </a:xfrm>
            <a:custGeom>
              <a:avLst/>
              <a:gdLst>
                <a:gd name="T0" fmla="*/ 0 w 1946"/>
                <a:gd name="T1" fmla="*/ 971 h 1278"/>
                <a:gd name="T2" fmla="*/ 0 w 1946"/>
                <a:gd name="T3" fmla="*/ 78 h 1278"/>
                <a:gd name="T4" fmla="*/ 84 w 1946"/>
                <a:gd name="T5" fmla="*/ 78 h 1278"/>
                <a:gd name="T6" fmla="*/ 84 w 1946"/>
                <a:gd name="T7" fmla="*/ 71 h 1278"/>
                <a:gd name="T8" fmla="*/ 84 w 1946"/>
                <a:gd name="T9" fmla="*/ 62 h 1278"/>
                <a:gd name="T10" fmla="*/ 85 w 1946"/>
                <a:gd name="T11" fmla="*/ 55 h 1278"/>
                <a:gd name="T12" fmla="*/ 85 w 1946"/>
                <a:gd name="T13" fmla="*/ 48 h 1278"/>
                <a:gd name="T14" fmla="*/ 86 w 1946"/>
                <a:gd name="T15" fmla="*/ 42 h 1278"/>
                <a:gd name="T16" fmla="*/ 88 w 1946"/>
                <a:gd name="T17" fmla="*/ 35 h 1278"/>
                <a:gd name="T18" fmla="*/ 89 w 1946"/>
                <a:gd name="T19" fmla="*/ 29 h 1278"/>
                <a:gd name="T20" fmla="*/ 91 w 1946"/>
                <a:gd name="T21" fmla="*/ 23 h 1278"/>
                <a:gd name="T22" fmla="*/ 92 w 1946"/>
                <a:gd name="T23" fmla="*/ 18 h 1278"/>
                <a:gd name="T24" fmla="*/ 94 w 1946"/>
                <a:gd name="T25" fmla="*/ 14 h 1278"/>
                <a:gd name="T26" fmla="*/ 96 w 1946"/>
                <a:gd name="T27" fmla="*/ 10 h 1278"/>
                <a:gd name="T28" fmla="*/ 98 w 1946"/>
                <a:gd name="T29" fmla="*/ 6 h 1278"/>
                <a:gd name="T30" fmla="*/ 101 w 1946"/>
                <a:gd name="T31" fmla="*/ 3 h 1278"/>
                <a:gd name="T32" fmla="*/ 103 w 1946"/>
                <a:gd name="T33" fmla="*/ 3 h 1278"/>
                <a:gd name="T34" fmla="*/ 105 w 1946"/>
                <a:gd name="T35" fmla="*/ 0 h 1278"/>
                <a:gd name="T36" fmla="*/ 108 w 1946"/>
                <a:gd name="T37" fmla="*/ 0 h 1278"/>
                <a:gd name="T38" fmla="*/ 110 w 1946"/>
                <a:gd name="T39" fmla="*/ 0 h 1278"/>
                <a:gd name="T40" fmla="*/ 113 w 1946"/>
                <a:gd name="T41" fmla="*/ 3 h 1278"/>
                <a:gd name="T42" fmla="*/ 115 w 1946"/>
                <a:gd name="T43" fmla="*/ 3 h 1278"/>
                <a:gd name="T44" fmla="*/ 118 w 1946"/>
                <a:gd name="T45" fmla="*/ 6 h 1278"/>
                <a:gd name="T46" fmla="*/ 120 w 1946"/>
                <a:gd name="T47" fmla="*/ 10 h 1278"/>
                <a:gd name="T48" fmla="*/ 122 w 1946"/>
                <a:gd name="T49" fmla="*/ 14 h 1278"/>
                <a:gd name="T50" fmla="*/ 124 w 1946"/>
                <a:gd name="T51" fmla="*/ 18 h 1278"/>
                <a:gd name="T52" fmla="*/ 125 w 1946"/>
                <a:gd name="T53" fmla="*/ 23 h 1278"/>
                <a:gd name="T54" fmla="*/ 127 w 1946"/>
                <a:gd name="T55" fmla="*/ 29 h 1278"/>
                <a:gd name="T56" fmla="*/ 128 w 1946"/>
                <a:gd name="T57" fmla="*/ 35 h 1278"/>
                <a:gd name="T58" fmla="*/ 130 w 1946"/>
                <a:gd name="T59" fmla="*/ 42 h 1278"/>
                <a:gd name="T60" fmla="*/ 130 w 1946"/>
                <a:gd name="T61" fmla="*/ 48 h 1278"/>
                <a:gd name="T62" fmla="*/ 131 w 1946"/>
                <a:gd name="T63" fmla="*/ 55 h 1278"/>
                <a:gd name="T64" fmla="*/ 132 w 1946"/>
                <a:gd name="T65" fmla="*/ 62 h 1278"/>
                <a:gd name="T66" fmla="*/ 132 w 1946"/>
                <a:gd name="T67" fmla="*/ 71 h 1278"/>
                <a:gd name="T68" fmla="*/ 132 w 1946"/>
                <a:gd name="T69" fmla="*/ 78 h 1278"/>
                <a:gd name="T70" fmla="*/ 216 w 1946"/>
                <a:gd name="T71" fmla="*/ 78 h 1278"/>
                <a:gd name="T72" fmla="*/ 216 w 1946"/>
                <a:gd name="T73" fmla="*/ 970 h 1278"/>
                <a:gd name="T74" fmla="*/ 0 w 1946"/>
                <a:gd name="T75" fmla="*/ 971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47" name="Rectangle 319"/>
            <p:cNvSpPr>
              <a:spLocks noChangeArrowheads="1"/>
            </p:cNvSpPr>
            <p:nvPr/>
          </p:nvSpPr>
          <p:spPr bwMode="auto">
            <a:xfrm>
              <a:off x="5188" y="3087"/>
              <a:ext cx="42" cy="3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48" name="Rectangle 320"/>
            <p:cNvSpPr>
              <a:spLocks noChangeArrowheads="1"/>
            </p:cNvSpPr>
            <p:nvPr/>
          </p:nvSpPr>
          <p:spPr bwMode="auto">
            <a:xfrm>
              <a:off x="5168" y="3134"/>
              <a:ext cx="40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49" name="Rectangle 321"/>
            <p:cNvSpPr>
              <a:spLocks noChangeArrowheads="1"/>
            </p:cNvSpPr>
            <p:nvPr/>
          </p:nvSpPr>
          <p:spPr bwMode="auto">
            <a:xfrm>
              <a:off x="5306" y="3034"/>
              <a:ext cx="42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50" name="Rectangle 322"/>
            <p:cNvSpPr>
              <a:spLocks noChangeArrowheads="1"/>
            </p:cNvSpPr>
            <p:nvPr/>
          </p:nvSpPr>
          <p:spPr bwMode="auto">
            <a:xfrm>
              <a:off x="5286" y="3087"/>
              <a:ext cx="40" cy="3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51" name="Rectangle 323"/>
            <p:cNvSpPr>
              <a:spLocks noChangeArrowheads="1"/>
            </p:cNvSpPr>
            <p:nvPr/>
          </p:nvSpPr>
          <p:spPr bwMode="auto">
            <a:xfrm>
              <a:off x="5286" y="2987"/>
              <a:ext cx="40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52" name="Rectangle 324"/>
            <p:cNvSpPr>
              <a:spLocks noChangeArrowheads="1"/>
            </p:cNvSpPr>
            <p:nvPr/>
          </p:nvSpPr>
          <p:spPr bwMode="auto">
            <a:xfrm>
              <a:off x="4773" y="3076"/>
              <a:ext cx="40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53" name="Rectangle 325"/>
            <p:cNvSpPr>
              <a:spLocks noChangeArrowheads="1"/>
            </p:cNvSpPr>
            <p:nvPr/>
          </p:nvSpPr>
          <p:spPr bwMode="auto">
            <a:xfrm>
              <a:off x="4773" y="3024"/>
              <a:ext cx="18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54" name="Rectangle 326"/>
            <p:cNvSpPr>
              <a:spLocks noChangeArrowheads="1"/>
            </p:cNvSpPr>
            <p:nvPr/>
          </p:nvSpPr>
          <p:spPr bwMode="auto">
            <a:xfrm>
              <a:off x="4773" y="3123"/>
              <a:ext cx="18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55" name="Rectangle 327"/>
            <p:cNvSpPr>
              <a:spLocks noChangeArrowheads="1"/>
            </p:cNvSpPr>
            <p:nvPr/>
          </p:nvSpPr>
          <p:spPr bwMode="auto">
            <a:xfrm>
              <a:off x="4946" y="3076"/>
              <a:ext cx="40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56" name="Rectangle 328"/>
            <p:cNvSpPr>
              <a:spLocks noChangeArrowheads="1"/>
            </p:cNvSpPr>
            <p:nvPr/>
          </p:nvSpPr>
          <p:spPr bwMode="auto">
            <a:xfrm>
              <a:off x="4924" y="3123"/>
              <a:ext cx="40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57" name="Rectangle 329"/>
            <p:cNvSpPr>
              <a:spLocks noChangeArrowheads="1"/>
            </p:cNvSpPr>
            <p:nvPr/>
          </p:nvSpPr>
          <p:spPr bwMode="auto">
            <a:xfrm>
              <a:off x="4773" y="3453"/>
              <a:ext cx="40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58" name="Rectangle 330"/>
            <p:cNvSpPr>
              <a:spLocks noChangeArrowheads="1"/>
            </p:cNvSpPr>
            <p:nvPr/>
          </p:nvSpPr>
          <p:spPr bwMode="auto">
            <a:xfrm>
              <a:off x="4773" y="3406"/>
              <a:ext cx="18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59" name="Rectangle 331"/>
            <p:cNvSpPr>
              <a:spLocks noChangeArrowheads="1"/>
            </p:cNvSpPr>
            <p:nvPr/>
          </p:nvSpPr>
          <p:spPr bwMode="auto">
            <a:xfrm>
              <a:off x="4773" y="3505"/>
              <a:ext cx="18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60" name="Rectangle 332"/>
            <p:cNvSpPr>
              <a:spLocks noChangeArrowheads="1"/>
            </p:cNvSpPr>
            <p:nvPr/>
          </p:nvSpPr>
          <p:spPr bwMode="auto">
            <a:xfrm>
              <a:off x="4946" y="3453"/>
              <a:ext cx="40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61" name="Rectangle 333"/>
            <p:cNvSpPr>
              <a:spLocks noChangeArrowheads="1"/>
            </p:cNvSpPr>
            <p:nvPr/>
          </p:nvSpPr>
          <p:spPr bwMode="auto">
            <a:xfrm>
              <a:off x="4924" y="3505"/>
              <a:ext cx="40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62" name="Freeform 334"/>
            <p:cNvSpPr>
              <a:spLocks/>
            </p:cNvSpPr>
            <p:nvPr/>
          </p:nvSpPr>
          <p:spPr bwMode="auto">
            <a:xfrm>
              <a:off x="5024" y="3076"/>
              <a:ext cx="146" cy="89"/>
            </a:xfrm>
            <a:custGeom>
              <a:avLst/>
              <a:gdLst>
                <a:gd name="T0" fmla="*/ 48 w 440"/>
                <a:gd name="T1" fmla="*/ 78 h 102"/>
                <a:gd name="T2" fmla="*/ 48 w 440"/>
                <a:gd name="T3" fmla="*/ 70 h 102"/>
                <a:gd name="T4" fmla="*/ 48 w 440"/>
                <a:gd name="T5" fmla="*/ 63 h 102"/>
                <a:gd name="T6" fmla="*/ 47 w 440"/>
                <a:gd name="T7" fmla="*/ 55 h 102"/>
                <a:gd name="T8" fmla="*/ 46 w 440"/>
                <a:gd name="T9" fmla="*/ 49 h 102"/>
                <a:gd name="T10" fmla="*/ 45 w 440"/>
                <a:gd name="T11" fmla="*/ 42 h 102"/>
                <a:gd name="T12" fmla="*/ 44 w 440"/>
                <a:gd name="T13" fmla="*/ 35 h 102"/>
                <a:gd name="T14" fmla="*/ 43 w 440"/>
                <a:gd name="T15" fmla="*/ 29 h 102"/>
                <a:gd name="T16" fmla="*/ 41 w 440"/>
                <a:gd name="T17" fmla="*/ 23 h 102"/>
                <a:gd name="T18" fmla="*/ 39 w 440"/>
                <a:gd name="T19" fmla="*/ 18 h 102"/>
                <a:gd name="T20" fmla="*/ 38 w 440"/>
                <a:gd name="T21" fmla="*/ 14 h 102"/>
                <a:gd name="T22" fmla="*/ 36 w 440"/>
                <a:gd name="T23" fmla="*/ 10 h 102"/>
                <a:gd name="T24" fmla="*/ 34 w 440"/>
                <a:gd name="T25" fmla="*/ 6 h 102"/>
                <a:gd name="T26" fmla="*/ 32 w 440"/>
                <a:gd name="T27" fmla="*/ 3 h 102"/>
                <a:gd name="T28" fmla="*/ 29 w 440"/>
                <a:gd name="T29" fmla="*/ 3 h 102"/>
                <a:gd name="T30" fmla="*/ 27 w 440"/>
                <a:gd name="T31" fmla="*/ 0 h 102"/>
                <a:gd name="T32" fmla="*/ 24 w 440"/>
                <a:gd name="T33" fmla="*/ 0 h 102"/>
                <a:gd name="T34" fmla="*/ 22 w 440"/>
                <a:gd name="T35" fmla="*/ 0 h 102"/>
                <a:gd name="T36" fmla="*/ 19 w 440"/>
                <a:gd name="T37" fmla="*/ 3 h 102"/>
                <a:gd name="T38" fmla="*/ 17 w 440"/>
                <a:gd name="T39" fmla="*/ 3 h 102"/>
                <a:gd name="T40" fmla="*/ 15 w 440"/>
                <a:gd name="T41" fmla="*/ 6 h 102"/>
                <a:gd name="T42" fmla="*/ 13 w 440"/>
                <a:gd name="T43" fmla="*/ 10 h 102"/>
                <a:gd name="T44" fmla="*/ 11 w 440"/>
                <a:gd name="T45" fmla="*/ 14 h 102"/>
                <a:gd name="T46" fmla="*/ 9 w 440"/>
                <a:gd name="T47" fmla="*/ 18 h 102"/>
                <a:gd name="T48" fmla="*/ 7 w 440"/>
                <a:gd name="T49" fmla="*/ 23 h 102"/>
                <a:gd name="T50" fmla="*/ 6 w 440"/>
                <a:gd name="T51" fmla="*/ 29 h 102"/>
                <a:gd name="T52" fmla="*/ 4 w 440"/>
                <a:gd name="T53" fmla="*/ 35 h 102"/>
                <a:gd name="T54" fmla="*/ 3 w 440"/>
                <a:gd name="T55" fmla="*/ 42 h 102"/>
                <a:gd name="T56" fmla="*/ 2 w 440"/>
                <a:gd name="T57" fmla="*/ 49 h 102"/>
                <a:gd name="T58" fmla="*/ 1 w 440"/>
                <a:gd name="T59" fmla="*/ 55 h 102"/>
                <a:gd name="T60" fmla="*/ 0 w 440"/>
                <a:gd name="T61" fmla="*/ 63 h 102"/>
                <a:gd name="T62" fmla="*/ 0 w 440"/>
                <a:gd name="T63" fmla="*/ 70 h 102"/>
                <a:gd name="T64" fmla="*/ 0 w 440"/>
                <a:gd name="T65" fmla="*/ 78 h 102"/>
                <a:gd name="T66" fmla="*/ 48 w 440"/>
                <a:gd name="T67" fmla="*/ 78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63" name="Freeform 335"/>
            <p:cNvSpPr>
              <a:spLocks/>
            </p:cNvSpPr>
            <p:nvPr/>
          </p:nvSpPr>
          <p:spPr bwMode="auto">
            <a:xfrm>
              <a:off x="4789" y="2506"/>
              <a:ext cx="615" cy="147"/>
            </a:xfrm>
            <a:custGeom>
              <a:avLst/>
              <a:gdLst>
                <a:gd name="T0" fmla="*/ 100 w 1847"/>
                <a:gd name="T1" fmla="*/ 50 h 168"/>
                <a:gd name="T2" fmla="*/ 95 w 1847"/>
                <a:gd name="T3" fmla="*/ 53 h 168"/>
                <a:gd name="T4" fmla="*/ 91 w 1847"/>
                <a:gd name="T5" fmla="*/ 60 h 168"/>
                <a:gd name="T6" fmla="*/ 87 w 1847"/>
                <a:gd name="T7" fmla="*/ 68 h 168"/>
                <a:gd name="T8" fmla="*/ 84 w 1847"/>
                <a:gd name="T9" fmla="*/ 79 h 168"/>
                <a:gd name="T10" fmla="*/ 81 w 1847"/>
                <a:gd name="T11" fmla="*/ 92 h 168"/>
                <a:gd name="T12" fmla="*/ 79 w 1847"/>
                <a:gd name="T13" fmla="*/ 105 h 168"/>
                <a:gd name="T14" fmla="*/ 78 w 1847"/>
                <a:gd name="T15" fmla="*/ 121 h 168"/>
                <a:gd name="T16" fmla="*/ 0 w 1847"/>
                <a:gd name="T17" fmla="*/ 129 h 168"/>
                <a:gd name="T18" fmla="*/ 1 w 1847"/>
                <a:gd name="T19" fmla="*/ 88 h 168"/>
                <a:gd name="T20" fmla="*/ 6 w 1847"/>
                <a:gd name="T21" fmla="*/ 88 h 168"/>
                <a:gd name="T22" fmla="*/ 16 w 1847"/>
                <a:gd name="T23" fmla="*/ 88 h 168"/>
                <a:gd name="T24" fmla="*/ 28 w 1847"/>
                <a:gd name="T25" fmla="*/ 88 h 168"/>
                <a:gd name="T26" fmla="*/ 41 w 1847"/>
                <a:gd name="T27" fmla="*/ 88 h 168"/>
                <a:gd name="T28" fmla="*/ 54 w 1847"/>
                <a:gd name="T29" fmla="*/ 88 h 168"/>
                <a:gd name="T30" fmla="*/ 65 w 1847"/>
                <a:gd name="T31" fmla="*/ 88 h 168"/>
                <a:gd name="T32" fmla="*/ 71 w 1847"/>
                <a:gd name="T33" fmla="*/ 88 h 168"/>
                <a:gd name="T34" fmla="*/ 74 w 1847"/>
                <a:gd name="T35" fmla="*/ 80 h 168"/>
                <a:gd name="T36" fmla="*/ 76 w 1847"/>
                <a:gd name="T37" fmla="*/ 64 h 168"/>
                <a:gd name="T38" fmla="*/ 79 w 1847"/>
                <a:gd name="T39" fmla="*/ 47 h 168"/>
                <a:gd name="T40" fmla="*/ 83 w 1847"/>
                <a:gd name="T41" fmla="*/ 33 h 168"/>
                <a:gd name="T42" fmla="*/ 86 w 1847"/>
                <a:gd name="T43" fmla="*/ 21 h 168"/>
                <a:gd name="T44" fmla="*/ 91 w 1847"/>
                <a:gd name="T45" fmla="*/ 10 h 168"/>
                <a:gd name="T46" fmla="*/ 95 w 1847"/>
                <a:gd name="T47" fmla="*/ 4 h 168"/>
                <a:gd name="T48" fmla="*/ 100 w 1847"/>
                <a:gd name="T49" fmla="*/ 1 h 168"/>
                <a:gd name="T50" fmla="*/ 105 w 1847"/>
                <a:gd name="T51" fmla="*/ 1 h 168"/>
                <a:gd name="T52" fmla="*/ 110 w 1847"/>
                <a:gd name="T53" fmla="*/ 4 h 168"/>
                <a:gd name="T54" fmla="*/ 114 w 1847"/>
                <a:gd name="T55" fmla="*/ 10 h 168"/>
                <a:gd name="T56" fmla="*/ 119 w 1847"/>
                <a:gd name="T57" fmla="*/ 21 h 168"/>
                <a:gd name="T58" fmla="*/ 123 w 1847"/>
                <a:gd name="T59" fmla="*/ 33 h 168"/>
                <a:gd name="T60" fmla="*/ 126 w 1847"/>
                <a:gd name="T61" fmla="*/ 47 h 168"/>
                <a:gd name="T62" fmla="*/ 129 w 1847"/>
                <a:gd name="T63" fmla="*/ 64 h 168"/>
                <a:gd name="T64" fmla="*/ 131 w 1847"/>
                <a:gd name="T65" fmla="*/ 80 h 168"/>
                <a:gd name="T66" fmla="*/ 134 w 1847"/>
                <a:gd name="T67" fmla="*/ 88 h 168"/>
                <a:gd name="T68" fmla="*/ 140 w 1847"/>
                <a:gd name="T69" fmla="*/ 88 h 168"/>
                <a:gd name="T70" fmla="*/ 151 w 1847"/>
                <a:gd name="T71" fmla="*/ 88 h 168"/>
                <a:gd name="T72" fmla="*/ 163 w 1847"/>
                <a:gd name="T73" fmla="*/ 88 h 168"/>
                <a:gd name="T74" fmla="*/ 176 w 1847"/>
                <a:gd name="T75" fmla="*/ 88 h 168"/>
                <a:gd name="T76" fmla="*/ 189 w 1847"/>
                <a:gd name="T77" fmla="*/ 88 h 168"/>
                <a:gd name="T78" fmla="*/ 198 w 1847"/>
                <a:gd name="T79" fmla="*/ 88 h 168"/>
                <a:gd name="T80" fmla="*/ 204 w 1847"/>
                <a:gd name="T81" fmla="*/ 88 h 168"/>
                <a:gd name="T82" fmla="*/ 205 w 1847"/>
                <a:gd name="T83" fmla="*/ 129 h 168"/>
                <a:gd name="T84" fmla="*/ 127 w 1847"/>
                <a:gd name="T85" fmla="*/ 121 h 168"/>
                <a:gd name="T86" fmla="*/ 126 w 1847"/>
                <a:gd name="T87" fmla="*/ 105 h 168"/>
                <a:gd name="T88" fmla="*/ 124 w 1847"/>
                <a:gd name="T89" fmla="*/ 92 h 168"/>
                <a:gd name="T90" fmla="*/ 121 w 1847"/>
                <a:gd name="T91" fmla="*/ 79 h 168"/>
                <a:gd name="T92" fmla="*/ 118 w 1847"/>
                <a:gd name="T93" fmla="*/ 68 h 168"/>
                <a:gd name="T94" fmla="*/ 114 w 1847"/>
                <a:gd name="T95" fmla="*/ 60 h 168"/>
                <a:gd name="T96" fmla="*/ 110 w 1847"/>
                <a:gd name="T97" fmla="*/ 53 h 168"/>
                <a:gd name="T98" fmla="*/ 105 w 1847"/>
                <a:gd name="T99" fmla="*/ 5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64" name="Rectangle 336"/>
            <p:cNvSpPr>
              <a:spLocks noChangeArrowheads="1"/>
            </p:cNvSpPr>
            <p:nvPr/>
          </p:nvSpPr>
          <p:spPr bwMode="auto">
            <a:xfrm>
              <a:off x="5404" y="2595"/>
              <a:ext cx="29" cy="120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65" name="Rectangle 337"/>
            <p:cNvSpPr>
              <a:spLocks noChangeArrowheads="1"/>
            </p:cNvSpPr>
            <p:nvPr/>
          </p:nvSpPr>
          <p:spPr bwMode="auto">
            <a:xfrm>
              <a:off x="4759" y="2595"/>
              <a:ext cx="30" cy="120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66" name="Rectangle 338"/>
            <p:cNvSpPr>
              <a:spLocks noChangeArrowheads="1"/>
            </p:cNvSpPr>
            <p:nvPr/>
          </p:nvSpPr>
          <p:spPr bwMode="auto">
            <a:xfrm>
              <a:off x="5026" y="3165"/>
              <a:ext cx="142" cy="330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67" name="Rectangle 339"/>
            <p:cNvSpPr>
              <a:spLocks noChangeArrowheads="1"/>
            </p:cNvSpPr>
            <p:nvPr/>
          </p:nvSpPr>
          <p:spPr bwMode="auto">
            <a:xfrm>
              <a:off x="5026" y="3495"/>
              <a:ext cx="142" cy="1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68" name="Rectangle 340"/>
            <p:cNvSpPr>
              <a:spLocks noChangeArrowheads="1"/>
            </p:cNvSpPr>
            <p:nvPr/>
          </p:nvSpPr>
          <p:spPr bwMode="auto">
            <a:xfrm>
              <a:off x="5026" y="3558"/>
              <a:ext cx="142" cy="15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69" name="Rectangle 341"/>
            <p:cNvSpPr>
              <a:spLocks noChangeArrowheads="1"/>
            </p:cNvSpPr>
            <p:nvPr/>
          </p:nvSpPr>
          <p:spPr bwMode="auto">
            <a:xfrm>
              <a:off x="5026" y="3615"/>
              <a:ext cx="142" cy="1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70" name="Rectangle 342"/>
            <p:cNvSpPr>
              <a:spLocks noChangeArrowheads="1"/>
            </p:cNvSpPr>
            <p:nvPr/>
          </p:nvSpPr>
          <p:spPr bwMode="auto">
            <a:xfrm>
              <a:off x="5100" y="3186"/>
              <a:ext cx="60" cy="309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71" name="Rectangle 343"/>
            <p:cNvSpPr>
              <a:spLocks noChangeArrowheads="1"/>
            </p:cNvSpPr>
            <p:nvPr/>
          </p:nvSpPr>
          <p:spPr bwMode="auto">
            <a:xfrm>
              <a:off x="5100" y="3186"/>
              <a:ext cx="60" cy="309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72" name="Rectangle 344"/>
            <p:cNvSpPr>
              <a:spLocks noChangeArrowheads="1"/>
            </p:cNvSpPr>
            <p:nvPr/>
          </p:nvSpPr>
          <p:spPr bwMode="auto">
            <a:xfrm>
              <a:off x="5032" y="3186"/>
              <a:ext cx="62" cy="309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73" name="Rectangle 345"/>
            <p:cNvSpPr>
              <a:spLocks noChangeArrowheads="1"/>
            </p:cNvSpPr>
            <p:nvPr/>
          </p:nvSpPr>
          <p:spPr bwMode="auto">
            <a:xfrm>
              <a:off x="5100" y="3369"/>
              <a:ext cx="60" cy="21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74" name="Rectangle 346"/>
            <p:cNvSpPr>
              <a:spLocks noChangeArrowheads="1"/>
            </p:cNvSpPr>
            <p:nvPr/>
          </p:nvSpPr>
          <p:spPr bwMode="auto">
            <a:xfrm>
              <a:off x="5168" y="3422"/>
              <a:ext cx="34" cy="25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75" name="Rectangle 347"/>
            <p:cNvSpPr>
              <a:spLocks noChangeArrowheads="1"/>
            </p:cNvSpPr>
            <p:nvPr/>
          </p:nvSpPr>
          <p:spPr bwMode="auto">
            <a:xfrm>
              <a:off x="4992" y="3422"/>
              <a:ext cx="34" cy="25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76" name="Rectangle 348"/>
            <p:cNvSpPr>
              <a:spLocks noChangeArrowheads="1"/>
            </p:cNvSpPr>
            <p:nvPr/>
          </p:nvSpPr>
          <p:spPr bwMode="auto">
            <a:xfrm>
              <a:off x="5026" y="3511"/>
              <a:ext cx="142" cy="47"/>
            </a:xfrm>
            <a:prstGeom prst="rect">
              <a:avLst/>
            </a:prstGeom>
            <a:solidFill>
              <a:srgbClr val="B23333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77" name="Rectangle 349"/>
            <p:cNvSpPr>
              <a:spLocks noChangeArrowheads="1"/>
            </p:cNvSpPr>
            <p:nvPr/>
          </p:nvSpPr>
          <p:spPr bwMode="auto">
            <a:xfrm>
              <a:off x="5026" y="3573"/>
              <a:ext cx="142" cy="42"/>
            </a:xfrm>
            <a:prstGeom prst="rect">
              <a:avLst/>
            </a:prstGeom>
            <a:solidFill>
              <a:srgbClr val="B23333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78" name="Rectangle 350"/>
            <p:cNvSpPr>
              <a:spLocks noChangeArrowheads="1"/>
            </p:cNvSpPr>
            <p:nvPr/>
          </p:nvSpPr>
          <p:spPr bwMode="auto">
            <a:xfrm>
              <a:off x="5026" y="3631"/>
              <a:ext cx="142" cy="47"/>
            </a:xfrm>
            <a:prstGeom prst="rect">
              <a:avLst/>
            </a:prstGeom>
            <a:solidFill>
              <a:srgbClr val="B23333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79" name="Rectangle 351"/>
            <p:cNvSpPr>
              <a:spLocks noChangeArrowheads="1"/>
            </p:cNvSpPr>
            <p:nvPr/>
          </p:nvSpPr>
          <p:spPr bwMode="auto">
            <a:xfrm>
              <a:off x="5100" y="3369"/>
              <a:ext cx="60" cy="2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80" name="Rectangle 352"/>
            <p:cNvSpPr>
              <a:spLocks noChangeArrowheads="1"/>
            </p:cNvSpPr>
            <p:nvPr/>
          </p:nvSpPr>
          <p:spPr bwMode="auto">
            <a:xfrm>
              <a:off x="5032" y="3369"/>
              <a:ext cx="62" cy="2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81" name="Rectangle 353"/>
            <p:cNvSpPr>
              <a:spLocks noChangeArrowheads="1"/>
            </p:cNvSpPr>
            <p:nvPr/>
          </p:nvSpPr>
          <p:spPr bwMode="auto">
            <a:xfrm>
              <a:off x="5100" y="3312"/>
              <a:ext cx="14" cy="52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82" name="Rectangle 354"/>
            <p:cNvSpPr>
              <a:spLocks noChangeArrowheads="1"/>
            </p:cNvSpPr>
            <p:nvPr/>
          </p:nvSpPr>
          <p:spPr bwMode="auto">
            <a:xfrm>
              <a:off x="5080" y="3312"/>
              <a:ext cx="14" cy="52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83" name="Rectangle 355"/>
            <p:cNvSpPr>
              <a:spLocks noChangeArrowheads="1"/>
            </p:cNvSpPr>
            <p:nvPr/>
          </p:nvSpPr>
          <p:spPr bwMode="auto">
            <a:xfrm>
              <a:off x="5100" y="3395"/>
              <a:ext cx="60" cy="2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84" name="Rectangle 356"/>
            <p:cNvSpPr>
              <a:spLocks noChangeArrowheads="1"/>
            </p:cNvSpPr>
            <p:nvPr/>
          </p:nvSpPr>
          <p:spPr bwMode="auto">
            <a:xfrm>
              <a:off x="5032" y="3395"/>
              <a:ext cx="62" cy="2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85" name="Rectangle 357"/>
            <p:cNvSpPr>
              <a:spLocks noChangeArrowheads="1"/>
            </p:cNvSpPr>
            <p:nvPr/>
          </p:nvSpPr>
          <p:spPr bwMode="auto">
            <a:xfrm>
              <a:off x="5168" y="3552"/>
              <a:ext cx="34" cy="27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86" name="Rectangle 358"/>
            <p:cNvSpPr>
              <a:spLocks noChangeArrowheads="1"/>
            </p:cNvSpPr>
            <p:nvPr/>
          </p:nvSpPr>
          <p:spPr bwMode="auto">
            <a:xfrm>
              <a:off x="4992" y="3552"/>
              <a:ext cx="34" cy="27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87" name="Rectangle 359"/>
            <p:cNvSpPr>
              <a:spLocks noChangeArrowheads="1"/>
            </p:cNvSpPr>
            <p:nvPr/>
          </p:nvSpPr>
          <p:spPr bwMode="auto">
            <a:xfrm>
              <a:off x="5334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88" name="Rectangle 360"/>
            <p:cNvSpPr>
              <a:spLocks noChangeArrowheads="1"/>
            </p:cNvSpPr>
            <p:nvPr/>
          </p:nvSpPr>
          <p:spPr bwMode="auto">
            <a:xfrm>
              <a:off x="5228" y="3165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89" name="Rectangle 361"/>
            <p:cNvSpPr>
              <a:spLocks noChangeArrowheads="1"/>
            </p:cNvSpPr>
            <p:nvPr/>
          </p:nvSpPr>
          <p:spPr bwMode="auto">
            <a:xfrm>
              <a:off x="4912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90" name="Rectangle 362"/>
            <p:cNvSpPr>
              <a:spLocks noChangeArrowheads="1"/>
            </p:cNvSpPr>
            <p:nvPr/>
          </p:nvSpPr>
          <p:spPr bwMode="auto">
            <a:xfrm>
              <a:off x="5122" y="2747"/>
              <a:ext cx="54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91" name="Rectangle 363"/>
            <p:cNvSpPr>
              <a:spLocks noChangeArrowheads="1"/>
            </p:cNvSpPr>
            <p:nvPr/>
          </p:nvSpPr>
          <p:spPr bwMode="auto">
            <a:xfrm>
              <a:off x="5228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92" name="Rectangle 364"/>
            <p:cNvSpPr>
              <a:spLocks noChangeArrowheads="1"/>
            </p:cNvSpPr>
            <p:nvPr/>
          </p:nvSpPr>
          <p:spPr bwMode="auto">
            <a:xfrm>
              <a:off x="5334" y="3165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93" name="Rectangle 365"/>
            <p:cNvSpPr>
              <a:spLocks noChangeArrowheads="1"/>
            </p:cNvSpPr>
            <p:nvPr/>
          </p:nvSpPr>
          <p:spPr bwMode="auto">
            <a:xfrm>
              <a:off x="5018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94" name="Rectangle 366"/>
            <p:cNvSpPr>
              <a:spLocks noChangeArrowheads="1"/>
            </p:cNvSpPr>
            <p:nvPr/>
          </p:nvSpPr>
          <p:spPr bwMode="auto">
            <a:xfrm>
              <a:off x="4809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95" name="Rectangle 367"/>
            <p:cNvSpPr>
              <a:spLocks noChangeArrowheads="1"/>
            </p:cNvSpPr>
            <p:nvPr/>
          </p:nvSpPr>
          <p:spPr bwMode="auto">
            <a:xfrm>
              <a:off x="4912" y="3165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96" name="Rectangle 368"/>
            <p:cNvSpPr>
              <a:spLocks noChangeArrowheads="1"/>
            </p:cNvSpPr>
            <p:nvPr/>
          </p:nvSpPr>
          <p:spPr bwMode="auto">
            <a:xfrm>
              <a:off x="4809" y="3165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97" name="Freeform 369"/>
            <p:cNvSpPr>
              <a:spLocks/>
            </p:cNvSpPr>
            <p:nvPr/>
          </p:nvSpPr>
          <p:spPr bwMode="auto">
            <a:xfrm>
              <a:off x="5114" y="2721"/>
              <a:ext cx="72" cy="324"/>
            </a:xfrm>
            <a:custGeom>
              <a:avLst/>
              <a:gdLst>
                <a:gd name="T0" fmla="*/ 21 w 217"/>
                <a:gd name="T1" fmla="*/ 163 h 373"/>
                <a:gd name="T2" fmla="*/ 3 w 217"/>
                <a:gd name="T3" fmla="*/ 163 h 373"/>
                <a:gd name="T4" fmla="*/ 3 w 217"/>
                <a:gd name="T5" fmla="*/ 260 h 373"/>
                <a:gd name="T6" fmla="*/ 21 w 217"/>
                <a:gd name="T7" fmla="*/ 260 h 373"/>
                <a:gd name="T8" fmla="*/ 24 w 217"/>
                <a:gd name="T9" fmla="*/ 281 h 373"/>
                <a:gd name="T10" fmla="*/ 0 w 217"/>
                <a:gd name="T11" fmla="*/ 281 h 373"/>
                <a:gd name="T12" fmla="*/ 0 w 217"/>
                <a:gd name="T13" fmla="*/ 0 h 373"/>
                <a:gd name="T14" fmla="*/ 24 w 217"/>
                <a:gd name="T15" fmla="*/ 0 h 373"/>
                <a:gd name="T16" fmla="*/ 21 w 217"/>
                <a:gd name="T17" fmla="*/ 22 h 373"/>
                <a:gd name="T18" fmla="*/ 3 w 217"/>
                <a:gd name="T19" fmla="*/ 22 h 373"/>
                <a:gd name="T20" fmla="*/ 3 w 217"/>
                <a:gd name="T21" fmla="*/ 129 h 373"/>
                <a:gd name="T22" fmla="*/ 21 w 217"/>
                <a:gd name="T23" fmla="*/ 129 h 373"/>
                <a:gd name="T24" fmla="*/ 21 w 217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98" name="Freeform 370"/>
            <p:cNvSpPr>
              <a:spLocks/>
            </p:cNvSpPr>
            <p:nvPr/>
          </p:nvSpPr>
          <p:spPr bwMode="auto">
            <a:xfrm>
              <a:off x="5176" y="2721"/>
              <a:ext cx="10" cy="324"/>
            </a:xfrm>
            <a:custGeom>
              <a:avLst/>
              <a:gdLst>
                <a:gd name="T0" fmla="*/ 0 w 29"/>
                <a:gd name="T1" fmla="*/ 22 h 373"/>
                <a:gd name="T2" fmla="*/ 0 w 29"/>
                <a:gd name="T3" fmla="*/ 260 h 373"/>
                <a:gd name="T4" fmla="*/ 3 w 29"/>
                <a:gd name="T5" fmla="*/ 281 h 373"/>
                <a:gd name="T6" fmla="*/ 3 w 29"/>
                <a:gd name="T7" fmla="*/ 0 h 373"/>
                <a:gd name="T8" fmla="*/ 0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99" name="Freeform 371"/>
            <p:cNvSpPr>
              <a:spLocks/>
            </p:cNvSpPr>
            <p:nvPr/>
          </p:nvSpPr>
          <p:spPr bwMode="auto">
            <a:xfrm>
              <a:off x="5218" y="2721"/>
              <a:ext cx="72" cy="324"/>
            </a:xfrm>
            <a:custGeom>
              <a:avLst/>
              <a:gdLst>
                <a:gd name="T0" fmla="*/ 21 w 216"/>
                <a:gd name="T1" fmla="*/ 163 h 373"/>
                <a:gd name="T2" fmla="*/ 3 w 216"/>
                <a:gd name="T3" fmla="*/ 163 h 373"/>
                <a:gd name="T4" fmla="*/ 3 w 216"/>
                <a:gd name="T5" fmla="*/ 260 h 373"/>
                <a:gd name="T6" fmla="*/ 21 w 216"/>
                <a:gd name="T7" fmla="*/ 260 h 373"/>
                <a:gd name="T8" fmla="*/ 24 w 216"/>
                <a:gd name="T9" fmla="*/ 281 h 373"/>
                <a:gd name="T10" fmla="*/ 0 w 216"/>
                <a:gd name="T11" fmla="*/ 281 h 373"/>
                <a:gd name="T12" fmla="*/ 0 w 216"/>
                <a:gd name="T13" fmla="*/ 0 h 373"/>
                <a:gd name="T14" fmla="*/ 24 w 216"/>
                <a:gd name="T15" fmla="*/ 0 h 373"/>
                <a:gd name="T16" fmla="*/ 21 w 216"/>
                <a:gd name="T17" fmla="*/ 22 h 373"/>
                <a:gd name="T18" fmla="*/ 3 w 216"/>
                <a:gd name="T19" fmla="*/ 22 h 373"/>
                <a:gd name="T20" fmla="*/ 3 w 216"/>
                <a:gd name="T21" fmla="*/ 129 h 373"/>
                <a:gd name="T22" fmla="*/ 21 w 216"/>
                <a:gd name="T23" fmla="*/ 129 h 373"/>
                <a:gd name="T24" fmla="*/ 21 w 216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100" name="Freeform 372"/>
            <p:cNvSpPr>
              <a:spLocks/>
            </p:cNvSpPr>
            <p:nvPr/>
          </p:nvSpPr>
          <p:spPr bwMode="auto">
            <a:xfrm>
              <a:off x="5280" y="2721"/>
              <a:ext cx="10" cy="324"/>
            </a:xfrm>
            <a:custGeom>
              <a:avLst/>
              <a:gdLst>
                <a:gd name="T0" fmla="*/ 0 w 29"/>
                <a:gd name="T1" fmla="*/ 22 h 373"/>
                <a:gd name="T2" fmla="*/ 0 w 29"/>
                <a:gd name="T3" fmla="*/ 260 h 373"/>
                <a:gd name="T4" fmla="*/ 3 w 29"/>
                <a:gd name="T5" fmla="*/ 281 h 373"/>
                <a:gd name="T6" fmla="*/ 3 w 29"/>
                <a:gd name="T7" fmla="*/ 0 h 373"/>
                <a:gd name="T8" fmla="*/ 0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101" name="Freeform 373"/>
            <p:cNvSpPr>
              <a:spLocks/>
            </p:cNvSpPr>
            <p:nvPr/>
          </p:nvSpPr>
          <p:spPr bwMode="auto">
            <a:xfrm>
              <a:off x="5324" y="2721"/>
              <a:ext cx="72" cy="324"/>
            </a:xfrm>
            <a:custGeom>
              <a:avLst/>
              <a:gdLst>
                <a:gd name="T0" fmla="*/ 21 w 217"/>
                <a:gd name="T1" fmla="*/ 163 h 373"/>
                <a:gd name="T2" fmla="*/ 3 w 217"/>
                <a:gd name="T3" fmla="*/ 163 h 373"/>
                <a:gd name="T4" fmla="*/ 3 w 217"/>
                <a:gd name="T5" fmla="*/ 260 h 373"/>
                <a:gd name="T6" fmla="*/ 21 w 217"/>
                <a:gd name="T7" fmla="*/ 260 h 373"/>
                <a:gd name="T8" fmla="*/ 24 w 217"/>
                <a:gd name="T9" fmla="*/ 281 h 373"/>
                <a:gd name="T10" fmla="*/ 0 w 217"/>
                <a:gd name="T11" fmla="*/ 281 h 373"/>
                <a:gd name="T12" fmla="*/ 0 w 217"/>
                <a:gd name="T13" fmla="*/ 0 h 373"/>
                <a:gd name="T14" fmla="*/ 24 w 217"/>
                <a:gd name="T15" fmla="*/ 0 h 373"/>
                <a:gd name="T16" fmla="*/ 21 w 217"/>
                <a:gd name="T17" fmla="*/ 22 h 373"/>
                <a:gd name="T18" fmla="*/ 3 w 217"/>
                <a:gd name="T19" fmla="*/ 22 h 373"/>
                <a:gd name="T20" fmla="*/ 3 w 217"/>
                <a:gd name="T21" fmla="*/ 129 h 373"/>
                <a:gd name="T22" fmla="*/ 21 w 217"/>
                <a:gd name="T23" fmla="*/ 129 h 373"/>
                <a:gd name="T24" fmla="*/ 21 w 217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102" name="Freeform 374"/>
            <p:cNvSpPr>
              <a:spLocks/>
            </p:cNvSpPr>
            <p:nvPr/>
          </p:nvSpPr>
          <p:spPr bwMode="auto">
            <a:xfrm>
              <a:off x="5386" y="2721"/>
              <a:ext cx="10" cy="324"/>
            </a:xfrm>
            <a:custGeom>
              <a:avLst/>
              <a:gdLst>
                <a:gd name="T0" fmla="*/ 0 w 29"/>
                <a:gd name="T1" fmla="*/ 22 h 373"/>
                <a:gd name="T2" fmla="*/ 0 w 29"/>
                <a:gd name="T3" fmla="*/ 260 h 373"/>
                <a:gd name="T4" fmla="*/ 3 w 29"/>
                <a:gd name="T5" fmla="*/ 281 h 373"/>
                <a:gd name="T6" fmla="*/ 3 w 29"/>
                <a:gd name="T7" fmla="*/ 0 h 373"/>
                <a:gd name="T8" fmla="*/ 0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103" name="Freeform 375"/>
            <p:cNvSpPr>
              <a:spLocks/>
            </p:cNvSpPr>
            <p:nvPr/>
          </p:nvSpPr>
          <p:spPr bwMode="auto">
            <a:xfrm>
              <a:off x="5218" y="3139"/>
              <a:ext cx="72" cy="324"/>
            </a:xfrm>
            <a:custGeom>
              <a:avLst/>
              <a:gdLst>
                <a:gd name="T0" fmla="*/ 21 w 216"/>
                <a:gd name="T1" fmla="*/ 165 h 372"/>
                <a:gd name="T2" fmla="*/ 3 w 216"/>
                <a:gd name="T3" fmla="*/ 165 h 372"/>
                <a:gd name="T4" fmla="*/ 3 w 216"/>
                <a:gd name="T5" fmla="*/ 260 h 372"/>
                <a:gd name="T6" fmla="*/ 21 w 216"/>
                <a:gd name="T7" fmla="*/ 260 h 372"/>
                <a:gd name="T8" fmla="*/ 24 w 216"/>
                <a:gd name="T9" fmla="*/ 282 h 372"/>
                <a:gd name="T10" fmla="*/ 0 w 216"/>
                <a:gd name="T11" fmla="*/ 282 h 372"/>
                <a:gd name="T12" fmla="*/ 0 w 216"/>
                <a:gd name="T13" fmla="*/ 0 h 372"/>
                <a:gd name="T14" fmla="*/ 24 w 216"/>
                <a:gd name="T15" fmla="*/ 0 h 372"/>
                <a:gd name="T16" fmla="*/ 21 w 216"/>
                <a:gd name="T17" fmla="*/ 21 h 372"/>
                <a:gd name="T18" fmla="*/ 3 w 216"/>
                <a:gd name="T19" fmla="*/ 21 h 372"/>
                <a:gd name="T20" fmla="*/ 3 w 216"/>
                <a:gd name="T21" fmla="*/ 130 h 372"/>
                <a:gd name="T22" fmla="*/ 21 w 216"/>
                <a:gd name="T23" fmla="*/ 130 h 372"/>
                <a:gd name="T24" fmla="*/ 21 w 216"/>
                <a:gd name="T25" fmla="*/ 165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104" name="Freeform 376"/>
            <p:cNvSpPr>
              <a:spLocks/>
            </p:cNvSpPr>
            <p:nvPr/>
          </p:nvSpPr>
          <p:spPr bwMode="auto">
            <a:xfrm>
              <a:off x="5280" y="3139"/>
              <a:ext cx="10" cy="324"/>
            </a:xfrm>
            <a:custGeom>
              <a:avLst/>
              <a:gdLst>
                <a:gd name="T0" fmla="*/ 0 w 29"/>
                <a:gd name="T1" fmla="*/ 21 h 372"/>
                <a:gd name="T2" fmla="*/ 0 w 29"/>
                <a:gd name="T3" fmla="*/ 260 h 372"/>
                <a:gd name="T4" fmla="*/ 3 w 29"/>
                <a:gd name="T5" fmla="*/ 282 h 372"/>
                <a:gd name="T6" fmla="*/ 3 w 29"/>
                <a:gd name="T7" fmla="*/ 0 h 372"/>
                <a:gd name="T8" fmla="*/ 0 w 29"/>
                <a:gd name="T9" fmla="*/ 21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105" name="Freeform 377"/>
            <p:cNvSpPr>
              <a:spLocks/>
            </p:cNvSpPr>
            <p:nvPr/>
          </p:nvSpPr>
          <p:spPr bwMode="auto">
            <a:xfrm>
              <a:off x="5324" y="3139"/>
              <a:ext cx="72" cy="324"/>
            </a:xfrm>
            <a:custGeom>
              <a:avLst/>
              <a:gdLst>
                <a:gd name="T0" fmla="*/ 21 w 217"/>
                <a:gd name="T1" fmla="*/ 165 h 372"/>
                <a:gd name="T2" fmla="*/ 3 w 217"/>
                <a:gd name="T3" fmla="*/ 165 h 372"/>
                <a:gd name="T4" fmla="*/ 3 w 217"/>
                <a:gd name="T5" fmla="*/ 260 h 372"/>
                <a:gd name="T6" fmla="*/ 21 w 217"/>
                <a:gd name="T7" fmla="*/ 260 h 372"/>
                <a:gd name="T8" fmla="*/ 24 w 217"/>
                <a:gd name="T9" fmla="*/ 282 h 372"/>
                <a:gd name="T10" fmla="*/ 0 w 217"/>
                <a:gd name="T11" fmla="*/ 282 h 372"/>
                <a:gd name="T12" fmla="*/ 0 w 217"/>
                <a:gd name="T13" fmla="*/ 0 h 372"/>
                <a:gd name="T14" fmla="*/ 24 w 217"/>
                <a:gd name="T15" fmla="*/ 0 h 372"/>
                <a:gd name="T16" fmla="*/ 21 w 217"/>
                <a:gd name="T17" fmla="*/ 21 h 372"/>
                <a:gd name="T18" fmla="*/ 3 w 217"/>
                <a:gd name="T19" fmla="*/ 21 h 372"/>
                <a:gd name="T20" fmla="*/ 3 w 217"/>
                <a:gd name="T21" fmla="*/ 130 h 372"/>
                <a:gd name="T22" fmla="*/ 21 w 217"/>
                <a:gd name="T23" fmla="*/ 130 h 372"/>
                <a:gd name="T24" fmla="*/ 21 w 217"/>
                <a:gd name="T25" fmla="*/ 165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106" name="Freeform 378"/>
            <p:cNvSpPr>
              <a:spLocks/>
            </p:cNvSpPr>
            <p:nvPr/>
          </p:nvSpPr>
          <p:spPr bwMode="auto">
            <a:xfrm>
              <a:off x="5386" y="3139"/>
              <a:ext cx="10" cy="324"/>
            </a:xfrm>
            <a:custGeom>
              <a:avLst/>
              <a:gdLst>
                <a:gd name="T0" fmla="*/ 0 w 29"/>
                <a:gd name="T1" fmla="*/ 21 h 372"/>
                <a:gd name="T2" fmla="*/ 0 w 29"/>
                <a:gd name="T3" fmla="*/ 260 h 372"/>
                <a:gd name="T4" fmla="*/ 3 w 29"/>
                <a:gd name="T5" fmla="*/ 282 h 372"/>
                <a:gd name="T6" fmla="*/ 3 w 29"/>
                <a:gd name="T7" fmla="*/ 0 h 372"/>
                <a:gd name="T8" fmla="*/ 0 w 29"/>
                <a:gd name="T9" fmla="*/ 21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107" name="Freeform 379"/>
            <p:cNvSpPr>
              <a:spLocks/>
            </p:cNvSpPr>
            <p:nvPr/>
          </p:nvSpPr>
          <p:spPr bwMode="auto">
            <a:xfrm>
              <a:off x="5008" y="2721"/>
              <a:ext cx="72" cy="324"/>
            </a:xfrm>
            <a:custGeom>
              <a:avLst/>
              <a:gdLst>
                <a:gd name="T0" fmla="*/ 3 w 215"/>
                <a:gd name="T1" fmla="*/ 163 h 373"/>
                <a:gd name="T2" fmla="*/ 21 w 215"/>
                <a:gd name="T3" fmla="*/ 163 h 373"/>
                <a:gd name="T4" fmla="*/ 21 w 215"/>
                <a:gd name="T5" fmla="*/ 260 h 373"/>
                <a:gd name="T6" fmla="*/ 3 w 215"/>
                <a:gd name="T7" fmla="*/ 260 h 373"/>
                <a:gd name="T8" fmla="*/ 0 w 215"/>
                <a:gd name="T9" fmla="*/ 281 h 373"/>
                <a:gd name="T10" fmla="*/ 24 w 215"/>
                <a:gd name="T11" fmla="*/ 281 h 373"/>
                <a:gd name="T12" fmla="*/ 24 w 215"/>
                <a:gd name="T13" fmla="*/ 0 h 373"/>
                <a:gd name="T14" fmla="*/ 0 w 215"/>
                <a:gd name="T15" fmla="*/ 0 h 373"/>
                <a:gd name="T16" fmla="*/ 3 w 215"/>
                <a:gd name="T17" fmla="*/ 22 h 373"/>
                <a:gd name="T18" fmla="*/ 21 w 215"/>
                <a:gd name="T19" fmla="*/ 22 h 373"/>
                <a:gd name="T20" fmla="*/ 21 w 215"/>
                <a:gd name="T21" fmla="*/ 129 h 373"/>
                <a:gd name="T22" fmla="*/ 3 w 215"/>
                <a:gd name="T23" fmla="*/ 129 h 373"/>
                <a:gd name="T24" fmla="*/ 3 w 215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108" name="Freeform 380"/>
            <p:cNvSpPr>
              <a:spLocks/>
            </p:cNvSpPr>
            <p:nvPr/>
          </p:nvSpPr>
          <p:spPr bwMode="auto">
            <a:xfrm>
              <a:off x="5008" y="2721"/>
              <a:ext cx="10" cy="324"/>
            </a:xfrm>
            <a:custGeom>
              <a:avLst/>
              <a:gdLst>
                <a:gd name="T0" fmla="*/ 3 w 29"/>
                <a:gd name="T1" fmla="*/ 22 h 373"/>
                <a:gd name="T2" fmla="*/ 3 w 29"/>
                <a:gd name="T3" fmla="*/ 260 h 373"/>
                <a:gd name="T4" fmla="*/ 0 w 29"/>
                <a:gd name="T5" fmla="*/ 281 h 373"/>
                <a:gd name="T6" fmla="*/ 0 w 29"/>
                <a:gd name="T7" fmla="*/ 0 h 373"/>
                <a:gd name="T8" fmla="*/ 3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109" name="Freeform 381"/>
            <p:cNvSpPr>
              <a:spLocks/>
            </p:cNvSpPr>
            <p:nvPr/>
          </p:nvSpPr>
          <p:spPr bwMode="auto">
            <a:xfrm>
              <a:off x="4903" y="2721"/>
              <a:ext cx="71" cy="324"/>
            </a:xfrm>
            <a:custGeom>
              <a:avLst/>
              <a:gdLst>
                <a:gd name="T0" fmla="*/ 3 w 216"/>
                <a:gd name="T1" fmla="*/ 163 h 373"/>
                <a:gd name="T2" fmla="*/ 20 w 216"/>
                <a:gd name="T3" fmla="*/ 163 h 373"/>
                <a:gd name="T4" fmla="*/ 20 w 216"/>
                <a:gd name="T5" fmla="*/ 260 h 373"/>
                <a:gd name="T6" fmla="*/ 3 w 216"/>
                <a:gd name="T7" fmla="*/ 260 h 373"/>
                <a:gd name="T8" fmla="*/ 0 w 216"/>
                <a:gd name="T9" fmla="*/ 281 h 373"/>
                <a:gd name="T10" fmla="*/ 23 w 216"/>
                <a:gd name="T11" fmla="*/ 281 h 373"/>
                <a:gd name="T12" fmla="*/ 23 w 216"/>
                <a:gd name="T13" fmla="*/ 0 h 373"/>
                <a:gd name="T14" fmla="*/ 0 w 216"/>
                <a:gd name="T15" fmla="*/ 0 h 373"/>
                <a:gd name="T16" fmla="*/ 3 w 216"/>
                <a:gd name="T17" fmla="*/ 22 h 373"/>
                <a:gd name="T18" fmla="*/ 20 w 216"/>
                <a:gd name="T19" fmla="*/ 22 h 373"/>
                <a:gd name="T20" fmla="*/ 20 w 216"/>
                <a:gd name="T21" fmla="*/ 129 h 373"/>
                <a:gd name="T22" fmla="*/ 3 w 216"/>
                <a:gd name="T23" fmla="*/ 129 h 373"/>
                <a:gd name="T24" fmla="*/ 3 w 216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110" name="Freeform 382"/>
            <p:cNvSpPr>
              <a:spLocks/>
            </p:cNvSpPr>
            <p:nvPr/>
          </p:nvSpPr>
          <p:spPr bwMode="auto">
            <a:xfrm>
              <a:off x="4903" y="2721"/>
              <a:ext cx="9" cy="324"/>
            </a:xfrm>
            <a:custGeom>
              <a:avLst/>
              <a:gdLst>
                <a:gd name="T0" fmla="*/ 3 w 29"/>
                <a:gd name="T1" fmla="*/ 22 h 373"/>
                <a:gd name="T2" fmla="*/ 3 w 29"/>
                <a:gd name="T3" fmla="*/ 260 h 373"/>
                <a:gd name="T4" fmla="*/ 0 w 29"/>
                <a:gd name="T5" fmla="*/ 281 h 373"/>
                <a:gd name="T6" fmla="*/ 0 w 29"/>
                <a:gd name="T7" fmla="*/ 0 h 373"/>
                <a:gd name="T8" fmla="*/ 3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111" name="Freeform 383"/>
            <p:cNvSpPr>
              <a:spLocks/>
            </p:cNvSpPr>
            <p:nvPr/>
          </p:nvSpPr>
          <p:spPr bwMode="auto">
            <a:xfrm>
              <a:off x="4799" y="2721"/>
              <a:ext cx="72" cy="324"/>
            </a:xfrm>
            <a:custGeom>
              <a:avLst/>
              <a:gdLst>
                <a:gd name="T0" fmla="*/ 3 w 215"/>
                <a:gd name="T1" fmla="*/ 163 h 373"/>
                <a:gd name="T2" fmla="*/ 21 w 215"/>
                <a:gd name="T3" fmla="*/ 163 h 373"/>
                <a:gd name="T4" fmla="*/ 21 w 215"/>
                <a:gd name="T5" fmla="*/ 260 h 373"/>
                <a:gd name="T6" fmla="*/ 3 w 215"/>
                <a:gd name="T7" fmla="*/ 260 h 373"/>
                <a:gd name="T8" fmla="*/ 0 w 215"/>
                <a:gd name="T9" fmla="*/ 281 h 373"/>
                <a:gd name="T10" fmla="*/ 24 w 215"/>
                <a:gd name="T11" fmla="*/ 281 h 373"/>
                <a:gd name="T12" fmla="*/ 24 w 215"/>
                <a:gd name="T13" fmla="*/ 0 h 373"/>
                <a:gd name="T14" fmla="*/ 0 w 215"/>
                <a:gd name="T15" fmla="*/ 0 h 373"/>
                <a:gd name="T16" fmla="*/ 3 w 215"/>
                <a:gd name="T17" fmla="*/ 22 h 373"/>
                <a:gd name="T18" fmla="*/ 21 w 215"/>
                <a:gd name="T19" fmla="*/ 22 h 373"/>
                <a:gd name="T20" fmla="*/ 21 w 215"/>
                <a:gd name="T21" fmla="*/ 129 h 373"/>
                <a:gd name="T22" fmla="*/ 3 w 215"/>
                <a:gd name="T23" fmla="*/ 129 h 373"/>
                <a:gd name="T24" fmla="*/ 3 w 215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112" name="Freeform 384"/>
            <p:cNvSpPr>
              <a:spLocks/>
            </p:cNvSpPr>
            <p:nvPr/>
          </p:nvSpPr>
          <p:spPr bwMode="auto">
            <a:xfrm>
              <a:off x="4799" y="2721"/>
              <a:ext cx="10" cy="324"/>
            </a:xfrm>
            <a:custGeom>
              <a:avLst/>
              <a:gdLst>
                <a:gd name="T0" fmla="*/ 3 w 29"/>
                <a:gd name="T1" fmla="*/ 22 h 373"/>
                <a:gd name="T2" fmla="*/ 3 w 29"/>
                <a:gd name="T3" fmla="*/ 260 h 373"/>
                <a:gd name="T4" fmla="*/ 0 w 29"/>
                <a:gd name="T5" fmla="*/ 281 h 373"/>
                <a:gd name="T6" fmla="*/ 0 w 29"/>
                <a:gd name="T7" fmla="*/ 0 h 373"/>
                <a:gd name="T8" fmla="*/ 3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113" name="Freeform 386"/>
            <p:cNvSpPr>
              <a:spLocks/>
            </p:cNvSpPr>
            <p:nvPr/>
          </p:nvSpPr>
          <p:spPr bwMode="auto">
            <a:xfrm>
              <a:off x="4903" y="3139"/>
              <a:ext cx="9" cy="324"/>
            </a:xfrm>
            <a:custGeom>
              <a:avLst/>
              <a:gdLst>
                <a:gd name="T0" fmla="*/ 3 w 29"/>
                <a:gd name="T1" fmla="*/ 21 h 372"/>
                <a:gd name="T2" fmla="*/ 3 w 29"/>
                <a:gd name="T3" fmla="*/ 260 h 372"/>
                <a:gd name="T4" fmla="*/ 0 w 29"/>
                <a:gd name="T5" fmla="*/ 282 h 372"/>
                <a:gd name="T6" fmla="*/ 0 w 29"/>
                <a:gd name="T7" fmla="*/ 0 h 372"/>
                <a:gd name="T8" fmla="*/ 3 w 29"/>
                <a:gd name="T9" fmla="*/ 21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114" name="Freeform 387"/>
            <p:cNvSpPr>
              <a:spLocks/>
            </p:cNvSpPr>
            <p:nvPr/>
          </p:nvSpPr>
          <p:spPr bwMode="auto">
            <a:xfrm>
              <a:off x="4799" y="3139"/>
              <a:ext cx="72" cy="324"/>
            </a:xfrm>
            <a:custGeom>
              <a:avLst/>
              <a:gdLst>
                <a:gd name="T0" fmla="*/ 3 w 215"/>
                <a:gd name="T1" fmla="*/ 165 h 372"/>
                <a:gd name="T2" fmla="*/ 21 w 215"/>
                <a:gd name="T3" fmla="*/ 165 h 372"/>
                <a:gd name="T4" fmla="*/ 21 w 215"/>
                <a:gd name="T5" fmla="*/ 260 h 372"/>
                <a:gd name="T6" fmla="*/ 3 w 215"/>
                <a:gd name="T7" fmla="*/ 260 h 372"/>
                <a:gd name="T8" fmla="*/ 0 w 215"/>
                <a:gd name="T9" fmla="*/ 282 h 372"/>
                <a:gd name="T10" fmla="*/ 24 w 215"/>
                <a:gd name="T11" fmla="*/ 282 h 372"/>
                <a:gd name="T12" fmla="*/ 24 w 215"/>
                <a:gd name="T13" fmla="*/ 0 h 372"/>
                <a:gd name="T14" fmla="*/ 0 w 215"/>
                <a:gd name="T15" fmla="*/ 0 h 372"/>
                <a:gd name="T16" fmla="*/ 3 w 215"/>
                <a:gd name="T17" fmla="*/ 21 h 372"/>
                <a:gd name="T18" fmla="*/ 21 w 215"/>
                <a:gd name="T19" fmla="*/ 21 h 372"/>
                <a:gd name="T20" fmla="*/ 21 w 215"/>
                <a:gd name="T21" fmla="*/ 130 h 372"/>
                <a:gd name="T22" fmla="*/ 3 w 215"/>
                <a:gd name="T23" fmla="*/ 130 h 372"/>
                <a:gd name="T24" fmla="*/ 3 w 215"/>
                <a:gd name="T25" fmla="*/ 165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115" name="Freeform 388"/>
            <p:cNvSpPr>
              <a:spLocks/>
            </p:cNvSpPr>
            <p:nvPr/>
          </p:nvSpPr>
          <p:spPr bwMode="auto">
            <a:xfrm>
              <a:off x="4799" y="3139"/>
              <a:ext cx="10" cy="324"/>
            </a:xfrm>
            <a:custGeom>
              <a:avLst/>
              <a:gdLst>
                <a:gd name="T0" fmla="*/ 3 w 29"/>
                <a:gd name="T1" fmla="*/ 21 h 372"/>
                <a:gd name="T2" fmla="*/ 3 w 29"/>
                <a:gd name="T3" fmla="*/ 260 h 372"/>
                <a:gd name="T4" fmla="*/ 0 w 29"/>
                <a:gd name="T5" fmla="*/ 282 h 372"/>
                <a:gd name="T6" fmla="*/ 0 w 29"/>
                <a:gd name="T7" fmla="*/ 0 h 372"/>
                <a:gd name="T8" fmla="*/ 3 w 29"/>
                <a:gd name="T9" fmla="*/ 21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116" name="Rectangle 389"/>
            <p:cNvSpPr>
              <a:spLocks noChangeArrowheads="1"/>
            </p:cNvSpPr>
            <p:nvPr/>
          </p:nvSpPr>
          <p:spPr bwMode="auto">
            <a:xfrm>
              <a:off x="5114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117" name="Rectangle 390"/>
            <p:cNvSpPr>
              <a:spLocks noChangeArrowheads="1"/>
            </p:cNvSpPr>
            <p:nvPr/>
          </p:nvSpPr>
          <p:spPr bwMode="auto">
            <a:xfrm>
              <a:off x="5218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118" name="Rectangle 391"/>
            <p:cNvSpPr>
              <a:spLocks noChangeArrowheads="1"/>
            </p:cNvSpPr>
            <p:nvPr/>
          </p:nvSpPr>
          <p:spPr bwMode="auto">
            <a:xfrm>
              <a:off x="5324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119" name="Rectangle 392"/>
            <p:cNvSpPr>
              <a:spLocks noChangeArrowheads="1"/>
            </p:cNvSpPr>
            <p:nvPr/>
          </p:nvSpPr>
          <p:spPr bwMode="auto">
            <a:xfrm>
              <a:off x="5008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121" name="Rectangle 393"/>
            <p:cNvSpPr>
              <a:spLocks noChangeArrowheads="1"/>
            </p:cNvSpPr>
            <p:nvPr/>
          </p:nvSpPr>
          <p:spPr bwMode="auto">
            <a:xfrm>
              <a:off x="4903" y="2898"/>
              <a:ext cx="71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122" name="Rectangle 394"/>
            <p:cNvSpPr>
              <a:spLocks noChangeArrowheads="1"/>
            </p:cNvSpPr>
            <p:nvPr/>
          </p:nvSpPr>
          <p:spPr bwMode="auto">
            <a:xfrm>
              <a:off x="4799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123" name="Freeform 395"/>
            <p:cNvSpPr>
              <a:spLocks/>
            </p:cNvSpPr>
            <p:nvPr/>
          </p:nvSpPr>
          <p:spPr bwMode="auto">
            <a:xfrm>
              <a:off x="4986" y="2736"/>
              <a:ext cx="12" cy="37"/>
            </a:xfrm>
            <a:custGeom>
              <a:avLst/>
              <a:gdLst>
                <a:gd name="T0" fmla="*/ 2 w 37"/>
                <a:gd name="T1" fmla="*/ 36 h 38"/>
                <a:gd name="T2" fmla="*/ 3 w 37"/>
                <a:gd name="T3" fmla="*/ 34 h 38"/>
                <a:gd name="T4" fmla="*/ 3 w 37"/>
                <a:gd name="T5" fmla="*/ 30 h 38"/>
                <a:gd name="T6" fmla="*/ 4 w 37"/>
                <a:gd name="T7" fmla="*/ 23 h 38"/>
                <a:gd name="T8" fmla="*/ 4 w 37"/>
                <a:gd name="T9" fmla="*/ 19 h 38"/>
                <a:gd name="T10" fmla="*/ 4 w 37"/>
                <a:gd name="T11" fmla="*/ 12 h 38"/>
                <a:gd name="T12" fmla="*/ 3 w 37"/>
                <a:gd name="T13" fmla="*/ 5 h 38"/>
                <a:gd name="T14" fmla="*/ 3 w 37"/>
                <a:gd name="T15" fmla="*/ 1 h 38"/>
                <a:gd name="T16" fmla="*/ 2 w 37"/>
                <a:gd name="T17" fmla="*/ 0 h 38"/>
                <a:gd name="T18" fmla="*/ 1 w 37"/>
                <a:gd name="T19" fmla="*/ 1 h 38"/>
                <a:gd name="T20" fmla="*/ 1 w 37"/>
                <a:gd name="T21" fmla="*/ 5 h 38"/>
                <a:gd name="T22" fmla="*/ 0 w 37"/>
                <a:gd name="T23" fmla="*/ 12 h 38"/>
                <a:gd name="T24" fmla="*/ 0 w 37"/>
                <a:gd name="T25" fmla="*/ 19 h 38"/>
                <a:gd name="T26" fmla="*/ 0 w 37"/>
                <a:gd name="T27" fmla="*/ 23 h 38"/>
                <a:gd name="T28" fmla="*/ 1 w 37"/>
                <a:gd name="T29" fmla="*/ 30 h 38"/>
                <a:gd name="T30" fmla="*/ 1 w 37"/>
                <a:gd name="T31" fmla="*/ 34 h 38"/>
                <a:gd name="T32" fmla="*/ 2 w 37"/>
                <a:gd name="T33" fmla="*/ 36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</p:grpSp>
      <p:grpSp>
        <p:nvGrpSpPr>
          <p:cNvPr id="124" name="Группа 119"/>
          <p:cNvGrpSpPr>
            <a:grpSpLocks/>
          </p:cNvGrpSpPr>
          <p:nvPr/>
        </p:nvGrpSpPr>
        <p:grpSpPr bwMode="auto">
          <a:xfrm>
            <a:off x="6524942" y="5341915"/>
            <a:ext cx="137210" cy="186967"/>
            <a:chOff x="214313" y="8958263"/>
            <a:chExt cx="642937" cy="500062"/>
          </a:xfrm>
        </p:grpSpPr>
        <p:sp>
          <p:nvSpPr>
            <p:cNvPr id="125" name="Прямоугольник 15"/>
            <p:cNvSpPr>
              <a:spLocks noChangeArrowheads="1"/>
            </p:cNvSpPr>
            <p:nvPr/>
          </p:nvSpPr>
          <p:spPr bwMode="auto">
            <a:xfrm>
              <a:off x="214313" y="9172575"/>
              <a:ext cx="642937" cy="285750"/>
            </a:xfrm>
            <a:prstGeom prst="rect">
              <a:avLst/>
            </a:prstGeom>
            <a:noFill/>
            <a:ln w="19050" algn="ctr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pPr defTabSz="1277215"/>
              <a:endParaRPr lang="ru-RU" sz="3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26" name="Равнобедренный треугольник 16"/>
            <p:cNvSpPr>
              <a:spLocks noChangeArrowheads="1"/>
            </p:cNvSpPr>
            <p:nvPr/>
          </p:nvSpPr>
          <p:spPr bwMode="auto">
            <a:xfrm>
              <a:off x="214313" y="8958263"/>
              <a:ext cx="642937" cy="214312"/>
            </a:xfrm>
            <a:prstGeom prst="triangle">
              <a:avLst>
                <a:gd name="adj" fmla="val 50000"/>
              </a:avLst>
            </a:prstGeom>
            <a:noFill/>
            <a:ln w="19050" algn="ctr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pPr defTabSz="1277215"/>
              <a:endParaRPr lang="ru-RU" sz="300" dirty="0">
                <a:latin typeface="Times New Roman" pitchFamily="18" charset="0"/>
                <a:cs typeface="Times New Roman" pitchFamily="18" charset="0"/>
              </a:endParaRPr>
            </a:p>
          </p:txBody>
        </p:sp>
        <p:grpSp>
          <p:nvGrpSpPr>
            <p:cNvPr id="129" name="Группа 21"/>
            <p:cNvGrpSpPr>
              <a:grpSpLocks/>
            </p:cNvGrpSpPr>
            <p:nvPr/>
          </p:nvGrpSpPr>
          <p:grpSpPr bwMode="auto">
            <a:xfrm>
              <a:off x="463631" y="9009063"/>
              <a:ext cx="142876" cy="142875"/>
              <a:chOff x="11544336" y="8944798"/>
              <a:chExt cx="142876" cy="142876"/>
            </a:xfrm>
          </p:grpSpPr>
          <p:cxnSp>
            <p:nvCxnSpPr>
              <p:cNvPr id="130" name="Прямая соединительная линия 18"/>
              <p:cNvCxnSpPr>
                <a:cxnSpLocks noChangeShapeType="1"/>
              </p:cNvCxnSpPr>
              <p:nvPr/>
            </p:nvCxnSpPr>
            <p:spPr bwMode="auto">
              <a:xfrm rot="5400000">
                <a:off x="11544336" y="9015442"/>
                <a:ext cx="142876" cy="1588"/>
              </a:xfrm>
              <a:prstGeom prst="line">
                <a:avLst/>
              </a:prstGeom>
              <a:noFill/>
              <a:ln w="19050" algn="ctr">
                <a:solidFill>
                  <a:srgbClr val="FF0000"/>
                </a:solidFill>
                <a:round/>
                <a:headEnd/>
                <a:tailEnd/>
              </a:ln>
            </p:spPr>
          </p:cxnSp>
          <p:cxnSp>
            <p:nvCxnSpPr>
              <p:cNvPr id="132" name="Прямая соединительная линия 20"/>
              <p:cNvCxnSpPr>
                <a:cxnSpLocks noChangeShapeType="1"/>
              </p:cNvCxnSpPr>
              <p:nvPr/>
            </p:nvCxnSpPr>
            <p:spPr bwMode="auto">
              <a:xfrm>
                <a:off x="11544336" y="9015442"/>
                <a:ext cx="142876" cy="1588"/>
              </a:xfrm>
              <a:prstGeom prst="line">
                <a:avLst/>
              </a:prstGeom>
              <a:noFill/>
              <a:ln w="19050" algn="ctr">
                <a:solidFill>
                  <a:srgbClr val="FF0000"/>
                </a:solidFill>
                <a:round/>
                <a:headEnd/>
                <a:tailEnd/>
              </a:ln>
            </p:spPr>
          </p:cxnSp>
        </p:grpSp>
      </p:grpSp>
      <p:sp>
        <p:nvSpPr>
          <p:cNvPr id="133" name="Text Box 97"/>
          <p:cNvSpPr txBox="1">
            <a:spLocks noChangeArrowheads="1"/>
          </p:cNvSpPr>
          <p:nvPr/>
        </p:nvSpPr>
        <p:spPr bwMode="auto">
          <a:xfrm>
            <a:off x="6831228" y="5280780"/>
            <a:ext cx="1831813" cy="26762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127868" tIns="63939" rIns="127868" bIns="63939">
            <a:spAutoFit/>
          </a:bodyPr>
          <a:lstStyle>
            <a:lvl1pPr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ru-RU" altLang="ru-RU" sz="900" b="0" dirty="0">
                <a:solidFill>
                  <a:srgbClr val="000000"/>
                </a:solidFill>
                <a:cs typeface="Arial" panose="020B0604020202020204" pitchFamily="34" charset="0"/>
              </a:rPr>
              <a:t> - больница</a:t>
            </a:r>
          </a:p>
        </p:txBody>
      </p:sp>
      <p:sp>
        <p:nvSpPr>
          <p:cNvPr id="134" name="Text Box 97"/>
          <p:cNvSpPr txBox="1">
            <a:spLocks noChangeArrowheads="1"/>
          </p:cNvSpPr>
          <p:nvPr/>
        </p:nvSpPr>
        <p:spPr bwMode="auto">
          <a:xfrm>
            <a:off x="6836793" y="5543840"/>
            <a:ext cx="1861411" cy="26762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127868" tIns="63939" rIns="127868" bIns="63939">
            <a:spAutoFit/>
          </a:bodyPr>
          <a:lstStyle>
            <a:lvl1pPr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ru-RU" altLang="ru-RU" sz="900" b="0" dirty="0">
                <a:solidFill>
                  <a:srgbClr val="000000"/>
                </a:solidFill>
                <a:cs typeface="Arial" panose="020B0604020202020204" pitchFamily="34" charset="0"/>
              </a:rPr>
              <a:t> - социально-значимый объект</a:t>
            </a:r>
          </a:p>
        </p:txBody>
      </p:sp>
      <p:pic>
        <p:nvPicPr>
          <p:cNvPr id="3" name="а114 пикалево">
            <a:hlinkClick r:id="" action="ppaction://media"/>
          </p:cNvPr>
          <p:cNvPicPr>
            <a:picLocks noChangeAspect="1"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7"/>
          <a:stretch>
            <a:fillRect/>
          </a:stretch>
        </p:blipFill>
        <p:spPr>
          <a:xfrm>
            <a:off x="6353511" y="938354"/>
            <a:ext cx="2843275" cy="2231100"/>
          </a:xfrm>
          <a:prstGeom prst="rect">
            <a:avLst/>
          </a:prstGeom>
          <a:ln>
            <a:solidFill>
              <a:schemeClr val="tx1"/>
            </a:solidFill>
          </a:ln>
        </p:spPr>
      </p:pic>
      <p:sp>
        <p:nvSpPr>
          <p:cNvPr id="135" name="Прямоугольник 134"/>
          <p:cNvSpPr/>
          <p:nvPr/>
        </p:nvSpPr>
        <p:spPr>
          <a:xfrm>
            <a:off x="6381264" y="636817"/>
            <a:ext cx="2756678" cy="274171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0" rIns="68580" bIns="34290" rtlCol="0" anchor="ctr"/>
          <a:lstStyle/>
          <a:p>
            <a:pPr algn="ctr" defTabSz="685086"/>
            <a:r>
              <a:rPr lang="ru-RU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Трехмерная модель участка</a:t>
            </a:r>
          </a:p>
        </p:txBody>
      </p:sp>
      <p:sp>
        <p:nvSpPr>
          <p:cNvPr id="136" name="Прямоугольник 135"/>
          <p:cNvSpPr/>
          <p:nvPr/>
        </p:nvSpPr>
        <p:spPr>
          <a:xfrm>
            <a:off x="-8867" y="612053"/>
            <a:ext cx="2970031" cy="272552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>
            <a:defPPr>
              <a:defRPr lang="ru-RU"/>
            </a:defPPr>
            <a:lvl1pPr marL="0" algn="l" defTabSz="685800" rtl="0" eaLnBrk="1" latinLnBrk="0" hangingPunct="1">
              <a:defRPr sz="1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342900" algn="l" defTabSz="685800" rtl="0" eaLnBrk="1" latinLnBrk="0" hangingPunct="1">
              <a:defRPr sz="1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685800" algn="l" defTabSz="685800" rtl="0" eaLnBrk="1" latinLnBrk="0" hangingPunct="1">
              <a:defRPr sz="1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028700" algn="l" defTabSz="685800" rtl="0" eaLnBrk="1" latinLnBrk="0" hangingPunct="1">
              <a:defRPr sz="1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371600" algn="l" defTabSz="685800" rtl="0" eaLnBrk="1" latinLnBrk="0" hangingPunct="1">
              <a:defRPr sz="1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1714500" algn="l" defTabSz="685800" rtl="0" eaLnBrk="1" latinLnBrk="0" hangingPunct="1">
              <a:defRPr sz="1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057400" algn="l" defTabSz="685800" rtl="0" eaLnBrk="1" latinLnBrk="0" hangingPunct="1">
              <a:defRPr sz="1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2400300" algn="l" defTabSz="685800" rtl="0" eaLnBrk="1" latinLnBrk="0" hangingPunct="1">
              <a:defRPr sz="1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2743200" algn="l" defTabSz="685800" rtl="0" eaLnBrk="1" latinLnBrk="0" hangingPunct="1">
              <a:defRPr sz="1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ru-RU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Прогноз метеоявлений</a:t>
            </a:r>
            <a:endParaRPr lang="ru-RU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7" name="TextBox 126"/>
          <p:cNvSpPr txBox="1"/>
          <p:nvPr/>
        </p:nvSpPr>
        <p:spPr>
          <a:xfrm>
            <a:off x="17130" y="5952723"/>
            <a:ext cx="2000037" cy="900248"/>
          </a:xfrm>
          <a:prstGeom prst="rect">
            <a:avLst/>
          </a:prstGeom>
          <a:solidFill>
            <a:schemeClr val="bg1">
              <a:alpha val="85000"/>
            </a:schemeClr>
          </a:solidFill>
          <a:ln>
            <a:solidFill>
              <a:schemeClr val="tx1"/>
            </a:solidFill>
          </a:ln>
        </p:spPr>
        <p:txBody>
          <a:bodyPr wrap="square" lIns="68580" tIns="34291" rIns="68580" bIns="34291" rtlCol="0">
            <a:spAutoFit/>
          </a:bodyPr>
          <a:lstStyle/>
          <a:p>
            <a:r>
              <a:rPr lang="ru-RU" sz="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14:00 24.02.2021</a:t>
            </a:r>
            <a:endParaRPr lang="ru-RU" sz="8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ru-RU" sz="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исп. ЦУКС ГУ МЧС по Ленинградской области</a:t>
            </a:r>
          </a:p>
          <a:p>
            <a:r>
              <a:rPr lang="ru-RU" altLang="ru-RU" sz="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АРМ № 9 </a:t>
            </a:r>
            <a:r>
              <a:rPr lang="ru-RU" altLang="ru-RU" sz="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Михеева В.В.</a:t>
            </a:r>
            <a:endParaRPr lang="ru-RU" sz="8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ru-RU" sz="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тел. 3930-1251</a:t>
            </a:r>
          </a:p>
          <a:p>
            <a:r>
              <a:rPr lang="ru-RU" sz="7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использовались: АИУС </a:t>
            </a:r>
            <a:r>
              <a:rPr 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РСЧС, </a:t>
            </a:r>
            <a:r>
              <a:rPr lang="en-US" sz="7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Gismeteo</a:t>
            </a:r>
            <a:r>
              <a:rPr lang="ru-RU" sz="7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,</a:t>
            </a:r>
            <a:r>
              <a:rPr lang="en-US" sz="7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Google </a:t>
            </a:r>
            <a:r>
              <a:rPr lang="en-US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Earth</a:t>
            </a:r>
            <a:endParaRPr lang="en-US" sz="7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4" name="Рисунок 3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6512480" y="3169454"/>
            <a:ext cx="2574750" cy="1810683"/>
          </a:xfrm>
          <a:prstGeom prst="rect">
            <a:avLst/>
          </a:prstGeom>
        </p:spPr>
      </p:pic>
      <p:pic>
        <p:nvPicPr>
          <p:cNvPr id="5" name="Рисунок 4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-9733" y="878553"/>
            <a:ext cx="2979764" cy="1544240"/>
          </a:xfrm>
          <a:prstGeom prst="rect">
            <a:avLst/>
          </a:prstGeom>
          <a:ln>
            <a:solidFill>
              <a:schemeClr val="tx1"/>
            </a:solidFill>
          </a:ln>
        </p:spPr>
      </p:pic>
    </p:spTree>
    <p:extLst>
      <p:ext uri="{BB962C8B-B14F-4D97-AF65-F5344CB8AC3E}">
        <p14:creationId xmlns:p14="http://schemas.microsoft.com/office/powerpoint/2010/main" val="1582380679"/>
      </p:ext>
    </p:extLst>
  </p:cSld>
  <p:clrMapOvr>
    <a:masterClrMapping/>
  </p:clrMapOvr>
  <p:transition spd="slow" advClick="0" advTm="3000"/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6" dur="1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"/>
                  </p:tgtEl>
                </p:cond>
              </p:nextCondLst>
            </p:seq>
            <p:video>
              <p:cMediaNode vol="80000">
                <p:cTn id="7" fill="hold" display="0">
                  <p:stCondLst>
                    <p:cond delay="indefinite"/>
                  </p:stCondLst>
                </p:cTn>
                <p:tgtEl>
                  <p:spTgt spid="3"/>
                </p:tgtEl>
              </p:cMediaNode>
            </p:video>
          </p:childTnLst>
        </p:cTn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9698" name="Picture 138" descr="G:\Снимок.JPG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626395"/>
            <a:ext cx="9144000" cy="623160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9699" name="Номер слайда 3"/>
          <p:cNvSpPr>
            <a:spLocks noGrp="1"/>
          </p:cNvSpPr>
          <p:nvPr>
            <p:ph type="sldNum" sz="quarter" idx="12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557213" indent="-214313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857250" indent="-1714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200150" indent="-1714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1543050" indent="-1714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1885950" indent="-1714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228850" indent="-1714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2571750" indent="-1714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2914650" indent="-1714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fld id="{F695D808-083C-4C81-A6B7-EAACF4063954}" type="slidenum">
              <a:rPr lang="ru-RU" altLang="ru-RU">
                <a:solidFill>
                  <a:srgbClr val="898989"/>
                </a:solidFill>
                <a:latin typeface="Calibri" panose="020F0502020204030204" pitchFamily="34" charset="0"/>
              </a:rPr>
              <a:pPr/>
              <a:t>15</a:t>
            </a:fld>
            <a:endParaRPr lang="ru-RU" altLang="ru-RU">
              <a:solidFill>
                <a:srgbClr val="898989"/>
              </a:solidFill>
              <a:latin typeface="Calibri" panose="020F0502020204030204" pitchFamily="34" charset="0"/>
            </a:endParaRPr>
          </a:p>
        </p:txBody>
      </p:sp>
      <p:sp>
        <p:nvSpPr>
          <p:cNvPr id="29700" name="AutoShape 24"/>
          <p:cNvSpPr>
            <a:spLocks noChangeArrowheads="1"/>
          </p:cNvSpPr>
          <p:nvPr/>
        </p:nvSpPr>
        <p:spPr bwMode="auto">
          <a:xfrm>
            <a:off x="1195811" y="5565577"/>
            <a:ext cx="1921669" cy="477440"/>
          </a:xfrm>
          <a:prstGeom prst="wedgeRectCallout">
            <a:avLst>
              <a:gd name="adj1" fmla="val -75079"/>
              <a:gd name="adj2" fmla="val -30995"/>
            </a:avLst>
          </a:prstGeom>
          <a:solidFill>
            <a:srgbClr val="FFFF00"/>
          </a:solidFill>
          <a:ln w="28575">
            <a:solidFill>
              <a:srgbClr val="FF3300"/>
            </a:solidFill>
            <a:miter lim="800000"/>
            <a:headEnd/>
            <a:tailEnd/>
          </a:ln>
        </p:spPr>
        <p:txBody>
          <a:bodyPr lIns="65619" tIns="32813" rIns="65619" bIns="32813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/>
            <a:r>
              <a:rPr lang="ru-RU" altLang="ru-RU" sz="900" u="sng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Аварийно-опасный участок </a:t>
            </a:r>
          </a:p>
          <a:p>
            <a:pPr algn="ctr"/>
            <a:r>
              <a:rPr lang="ru-RU" altLang="ru-RU" sz="900" u="sng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97-100 км </a:t>
            </a:r>
          </a:p>
          <a:p>
            <a:pPr algn="ctr"/>
            <a:r>
              <a:rPr lang="ru-RU" altLang="ru-RU" sz="900" u="sng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(риск возникновения тумана)</a:t>
            </a:r>
            <a:endParaRPr lang="en-US" altLang="ru-RU" sz="900" u="sng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9707" name="Прямоугольник 128"/>
          <p:cNvSpPr>
            <a:spLocks noChangeArrowheads="1"/>
          </p:cNvSpPr>
          <p:nvPr/>
        </p:nvSpPr>
        <p:spPr bwMode="auto">
          <a:xfrm>
            <a:off x="682048" y="4757738"/>
            <a:ext cx="1029062" cy="285299"/>
          </a:xfrm>
          <a:prstGeom prst="rect">
            <a:avLst/>
          </a:prstGeom>
          <a:solidFill>
            <a:srgbClr val="FF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53942" tIns="26970" rIns="53942" bIns="26970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/>
            <a:r>
              <a:rPr lang="ru-RU" altLang="ru-RU" sz="1500" b="1">
                <a:latin typeface="Times New Roman" panose="02020603050405020304" pitchFamily="18" charset="0"/>
                <a:cs typeface="Times New Roman" panose="02020603050405020304" pitchFamily="18" charset="0"/>
              </a:rPr>
              <a:t>Зимитицы</a:t>
            </a:r>
          </a:p>
        </p:txBody>
      </p:sp>
      <p:sp>
        <p:nvSpPr>
          <p:cNvPr id="131" name="Прямоугольник 130"/>
          <p:cNvSpPr/>
          <p:nvPr/>
        </p:nvSpPr>
        <p:spPr>
          <a:xfrm>
            <a:off x="4217023" y="5654207"/>
            <a:ext cx="1343368" cy="193027"/>
          </a:xfrm>
          <a:prstGeom prst="rect">
            <a:avLst/>
          </a:prstGeom>
          <a:solidFill>
            <a:srgbClr val="C5E0B4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54000" tIns="27000" rIns="54000" bIns="27000" anchor="ctr" anchorCtr="1">
            <a:spAutoFit/>
          </a:bodyPr>
          <a:lstStyle/>
          <a:p>
            <a:pPr algn="ctr">
              <a:defRPr/>
            </a:pPr>
            <a:r>
              <a:rPr lang="ru-RU" sz="900" b="1" u="sng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Объездные дороги: </a:t>
            </a:r>
            <a:r>
              <a:rPr lang="ru-RU" sz="900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есть</a:t>
            </a:r>
          </a:p>
        </p:txBody>
      </p:sp>
      <p:sp>
        <p:nvSpPr>
          <p:cNvPr id="132" name="Полилиния 131"/>
          <p:cNvSpPr/>
          <p:nvPr/>
        </p:nvSpPr>
        <p:spPr>
          <a:xfrm>
            <a:off x="538709" y="5368457"/>
            <a:ext cx="250031" cy="285750"/>
          </a:xfrm>
          <a:custGeom>
            <a:avLst/>
            <a:gdLst>
              <a:gd name="connsiteX0" fmla="*/ 0 w 333375"/>
              <a:gd name="connsiteY0" fmla="*/ 381000 h 381000"/>
              <a:gd name="connsiteX1" fmla="*/ 85725 w 333375"/>
              <a:gd name="connsiteY1" fmla="*/ 190500 h 381000"/>
              <a:gd name="connsiteX2" fmla="*/ 333375 w 333375"/>
              <a:gd name="connsiteY2" fmla="*/ 0 h 381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33375" h="381000">
                <a:moveTo>
                  <a:pt x="0" y="381000"/>
                </a:moveTo>
                <a:lnTo>
                  <a:pt x="85725" y="190500"/>
                </a:lnTo>
                <a:lnTo>
                  <a:pt x="333375" y="0"/>
                </a:lnTo>
              </a:path>
            </a:pathLst>
          </a:custGeom>
          <a:ln w="508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>
              <a:defRPr/>
            </a:pPr>
            <a:endParaRPr lang="ru-RU" sz="1050"/>
          </a:p>
        </p:txBody>
      </p:sp>
      <p:sp>
        <p:nvSpPr>
          <p:cNvPr id="134" name="Полилиния 133"/>
          <p:cNvSpPr/>
          <p:nvPr/>
        </p:nvSpPr>
        <p:spPr>
          <a:xfrm>
            <a:off x="1195811" y="4784266"/>
            <a:ext cx="1328738" cy="421481"/>
          </a:xfrm>
          <a:custGeom>
            <a:avLst/>
            <a:gdLst>
              <a:gd name="connsiteX0" fmla="*/ 1771650 w 1771650"/>
              <a:gd name="connsiteY0" fmla="*/ 0 h 561975"/>
              <a:gd name="connsiteX1" fmla="*/ 1676400 w 1771650"/>
              <a:gd name="connsiteY1" fmla="*/ 114300 h 561975"/>
              <a:gd name="connsiteX2" fmla="*/ 1552575 w 1771650"/>
              <a:gd name="connsiteY2" fmla="*/ 76200 h 561975"/>
              <a:gd name="connsiteX3" fmla="*/ 1200150 w 1771650"/>
              <a:gd name="connsiteY3" fmla="*/ 342900 h 561975"/>
              <a:gd name="connsiteX4" fmla="*/ 981075 w 1771650"/>
              <a:gd name="connsiteY4" fmla="*/ 438150 h 561975"/>
              <a:gd name="connsiteX5" fmla="*/ 438150 w 1771650"/>
              <a:gd name="connsiteY5" fmla="*/ 476250 h 561975"/>
              <a:gd name="connsiteX6" fmla="*/ 161925 w 1771650"/>
              <a:gd name="connsiteY6" fmla="*/ 561975 h 561975"/>
              <a:gd name="connsiteX7" fmla="*/ 0 w 1771650"/>
              <a:gd name="connsiteY7" fmla="*/ 495300 h 561975"/>
              <a:gd name="connsiteX8" fmla="*/ 0 w 1771650"/>
              <a:gd name="connsiteY8" fmla="*/ 495300 h 561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771650" h="561975">
                <a:moveTo>
                  <a:pt x="1771650" y="0"/>
                </a:moveTo>
                <a:lnTo>
                  <a:pt x="1676400" y="114300"/>
                </a:lnTo>
                <a:lnTo>
                  <a:pt x="1552575" y="76200"/>
                </a:lnTo>
                <a:lnTo>
                  <a:pt x="1200150" y="342900"/>
                </a:lnTo>
                <a:lnTo>
                  <a:pt x="981075" y="438150"/>
                </a:lnTo>
                <a:lnTo>
                  <a:pt x="438150" y="476250"/>
                </a:lnTo>
                <a:lnTo>
                  <a:pt x="161925" y="561975"/>
                </a:lnTo>
                <a:lnTo>
                  <a:pt x="0" y="495300"/>
                </a:lnTo>
                <a:lnTo>
                  <a:pt x="0" y="495300"/>
                </a:lnTo>
              </a:path>
            </a:pathLst>
          </a:custGeom>
          <a:ln w="508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>
              <a:defRPr/>
            </a:pPr>
            <a:endParaRPr lang="ru-RU" sz="1050"/>
          </a:p>
        </p:txBody>
      </p:sp>
      <p:sp>
        <p:nvSpPr>
          <p:cNvPr id="29714" name="AutoShape 24"/>
          <p:cNvSpPr>
            <a:spLocks noChangeArrowheads="1"/>
          </p:cNvSpPr>
          <p:nvPr/>
        </p:nvSpPr>
        <p:spPr bwMode="auto">
          <a:xfrm>
            <a:off x="2894153" y="4804317"/>
            <a:ext cx="1921669" cy="477440"/>
          </a:xfrm>
          <a:prstGeom prst="wedgeRectCallout">
            <a:avLst>
              <a:gd name="adj1" fmla="val -77681"/>
              <a:gd name="adj2" fmla="val -33986"/>
            </a:avLst>
          </a:prstGeom>
          <a:solidFill>
            <a:srgbClr val="FFFF00"/>
          </a:solidFill>
          <a:ln w="28575">
            <a:solidFill>
              <a:srgbClr val="FF3300"/>
            </a:solidFill>
            <a:miter lim="800000"/>
            <a:headEnd/>
            <a:tailEnd/>
          </a:ln>
        </p:spPr>
        <p:txBody>
          <a:bodyPr lIns="65619" tIns="32813" rIns="65619" bIns="32813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/>
            <a:r>
              <a:rPr lang="ru-RU" altLang="ru-RU" sz="900" u="sng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Аварийно-опасный участок </a:t>
            </a:r>
          </a:p>
          <a:p>
            <a:pPr algn="ctr"/>
            <a:r>
              <a:rPr lang="ru-RU" altLang="ru-RU" sz="900" u="sng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75-79 км, 81-93 км </a:t>
            </a:r>
          </a:p>
          <a:p>
            <a:pPr algn="ctr"/>
            <a:r>
              <a:rPr lang="ru-RU" altLang="ru-RU" sz="900" u="sng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(опасные повороты, спуски)</a:t>
            </a:r>
            <a:endParaRPr lang="en-US" altLang="ru-RU" sz="900" u="sng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9716" name="AutoShape 24"/>
          <p:cNvSpPr>
            <a:spLocks noChangeArrowheads="1"/>
          </p:cNvSpPr>
          <p:nvPr/>
        </p:nvSpPr>
        <p:spPr bwMode="auto">
          <a:xfrm>
            <a:off x="4929855" y="3798804"/>
            <a:ext cx="1921669" cy="477440"/>
          </a:xfrm>
          <a:prstGeom prst="wedgeRectCallout">
            <a:avLst>
              <a:gd name="adj1" fmla="val -79167"/>
              <a:gd name="adj2" fmla="val 37833"/>
            </a:avLst>
          </a:prstGeom>
          <a:solidFill>
            <a:srgbClr val="FFFF00"/>
          </a:solidFill>
          <a:ln w="28575">
            <a:solidFill>
              <a:srgbClr val="FF3300"/>
            </a:solidFill>
            <a:miter lim="800000"/>
            <a:headEnd/>
            <a:tailEnd/>
          </a:ln>
        </p:spPr>
        <p:txBody>
          <a:bodyPr lIns="65619" tIns="32813" rIns="65619" bIns="32813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/>
            <a:r>
              <a:rPr lang="ru-RU" altLang="ru-RU" sz="900" u="sng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Аварийно-опасный участок </a:t>
            </a:r>
          </a:p>
          <a:p>
            <a:pPr algn="ctr"/>
            <a:r>
              <a:rPr lang="ru-RU" altLang="ru-RU" sz="900" u="sng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62-69 км </a:t>
            </a:r>
          </a:p>
          <a:p>
            <a:pPr algn="ctr"/>
            <a:r>
              <a:rPr lang="ru-RU" altLang="ru-RU" sz="900" u="sng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(выход наледи)</a:t>
            </a:r>
            <a:endParaRPr lang="en-US" altLang="ru-RU" sz="900" u="sng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9" name="Полилиния 138"/>
          <p:cNvSpPr/>
          <p:nvPr/>
        </p:nvSpPr>
        <p:spPr>
          <a:xfrm>
            <a:off x="7486651" y="2321852"/>
            <a:ext cx="600075" cy="200025"/>
          </a:xfrm>
          <a:custGeom>
            <a:avLst/>
            <a:gdLst>
              <a:gd name="connsiteX0" fmla="*/ 0 w 800100"/>
              <a:gd name="connsiteY0" fmla="*/ 266700 h 266700"/>
              <a:gd name="connsiteX1" fmla="*/ 400050 w 800100"/>
              <a:gd name="connsiteY1" fmla="*/ 180975 h 266700"/>
              <a:gd name="connsiteX2" fmla="*/ 800100 w 800100"/>
              <a:gd name="connsiteY2" fmla="*/ 0 h 266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00100" h="266700">
                <a:moveTo>
                  <a:pt x="0" y="266700"/>
                </a:moveTo>
                <a:lnTo>
                  <a:pt x="400050" y="180975"/>
                </a:lnTo>
                <a:lnTo>
                  <a:pt x="800100" y="0"/>
                </a:lnTo>
              </a:path>
            </a:pathLst>
          </a:custGeom>
          <a:ln w="508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>
              <a:defRPr/>
            </a:pPr>
            <a:endParaRPr lang="ru-RU" sz="1050"/>
          </a:p>
        </p:txBody>
      </p:sp>
      <p:sp>
        <p:nvSpPr>
          <p:cNvPr id="141" name="Полилиния 140"/>
          <p:cNvSpPr/>
          <p:nvPr/>
        </p:nvSpPr>
        <p:spPr>
          <a:xfrm>
            <a:off x="3905427" y="3657600"/>
            <a:ext cx="763947" cy="623843"/>
          </a:xfrm>
          <a:custGeom>
            <a:avLst/>
            <a:gdLst>
              <a:gd name="connsiteX0" fmla="*/ 0 w 1085850"/>
              <a:gd name="connsiteY0" fmla="*/ 742950 h 742950"/>
              <a:gd name="connsiteX1" fmla="*/ 0 w 1085850"/>
              <a:gd name="connsiteY1" fmla="*/ 742950 h 742950"/>
              <a:gd name="connsiteX2" fmla="*/ 190500 w 1085850"/>
              <a:gd name="connsiteY2" fmla="*/ 685800 h 742950"/>
              <a:gd name="connsiteX3" fmla="*/ 352425 w 1085850"/>
              <a:gd name="connsiteY3" fmla="*/ 542925 h 742950"/>
              <a:gd name="connsiteX4" fmla="*/ 447675 w 1085850"/>
              <a:gd name="connsiteY4" fmla="*/ 495300 h 742950"/>
              <a:gd name="connsiteX5" fmla="*/ 552450 w 1085850"/>
              <a:gd name="connsiteY5" fmla="*/ 390525 h 742950"/>
              <a:gd name="connsiteX6" fmla="*/ 800100 w 1085850"/>
              <a:gd name="connsiteY6" fmla="*/ 247650 h 742950"/>
              <a:gd name="connsiteX7" fmla="*/ 933450 w 1085850"/>
              <a:gd name="connsiteY7" fmla="*/ 85725 h 742950"/>
              <a:gd name="connsiteX8" fmla="*/ 1085850 w 1085850"/>
              <a:gd name="connsiteY8" fmla="*/ 0 h 742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085850" h="742950">
                <a:moveTo>
                  <a:pt x="0" y="742950"/>
                </a:moveTo>
                <a:lnTo>
                  <a:pt x="0" y="742950"/>
                </a:lnTo>
                <a:lnTo>
                  <a:pt x="190500" y="685800"/>
                </a:lnTo>
                <a:lnTo>
                  <a:pt x="352425" y="542925"/>
                </a:lnTo>
                <a:lnTo>
                  <a:pt x="447675" y="495300"/>
                </a:lnTo>
                <a:lnTo>
                  <a:pt x="552450" y="390525"/>
                </a:lnTo>
                <a:lnTo>
                  <a:pt x="800100" y="247650"/>
                </a:lnTo>
                <a:lnTo>
                  <a:pt x="933450" y="85725"/>
                </a:lnTo>
                <a:lnTo>
                  <a:pt x="1085850" y="0"/>
                </a:lnTo>
              </a:path>
            </a:pathLst>
          </a:custGeom>
          <a:ln w="508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>
              <a:defRPr/>
            </a:pPr>
            <a:endParaRPr lang="ru-RU" sz="1050"/>
          </a:p>
        </p:txBody>
      </p:sp>
      <p:sp>
        <p:nvSpPr>
          <p:cNvPr id="29719" name="AutoShape 24"/>
          <p:cNvSpPr>
            <a:spLocks noChangeArrowheads="1"/>
          </p:cNvSpPr>
          <p:nvPr/>
        </p:nvSpPr>
        <p:spPr bwMode="auto">
          <a:xfrm>
            <a:off x="5083214" y="1642847"/>
            <a:ext cx="1921669" cy="477440"/>
          </a:xfrm>
          <a:prstGeom prst="wedgeRectCallout">
            <a:avLst>
              <a:gd name="adj1" fmla="val 79940"/>
              <a:gd name="adj2" fmla="val 105167"/>
            </a:avLst>
          </a:prstGeom>
          <a:solidFill>
            <a:srgbClr val="FFFF00"/>
          </a:solidFill>
          <a:ln w="28575">
            <a:solidFill>
              <a:srgbClr val="FF3300"/>
            </a:solidFill>
            <a:miter lim="800000"/>
            <a:headEnd/>
            <a:tailEnd/>
          </a:ln>
        </p:spPr>
        <p:txBody>
          <a:bodyPr lIns="65619" tIns="32813" rIns="65619" bIns="32813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/>
            <a:r>
              <a:rPr lang="ru-RU" altLang="ru-RU" sz="900" u="sng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Аварийно-опасный участок </a:t>
            </a:r>
          </a:p>
          <a:p>
            <a:pPr algn="ctr"/>
            <a:r>
              <a:rPr lang="ru-RU" altLang="ru-RU" sz="900" u="sng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45-47 км </a:t>
            </a:r>
          </a:p>
          <a:p>
            <a:pPr algn="ctr"/>
            <a:r>
              <a:rPr lang="ru-RU" altLang="ru-RU" sz="900" u="sng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(выход наледи)</a:t>
            </a:r>
            <a:endParaRPr lang="en-US" altLang="ru-RU" sz="900" u="sng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3" name="Text Box 2"/>
          <p:cNvSpPr txBox="1">
            <a:spLocks noChangeArrowheads="1"/>
          </p:cNvSpPr>
          <p:nvPr/>
        </p:nvSpPr>
        <p:spPr bwMode="auto">
          <a:xfrm>
            <a:off x="1" y="-1"/>
            <a:ext cx="9153732" cy="633600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noFill/>
            <a:miter lim="800000"/>
            <a:headEnd/>
            <a:tailEnd/>
          </a:ln>
        </p:spPr>
        <p:txBody>
          <a:bodyPr lIns="34952" tIns="17477" rIns="34952" bIns="17477" anchor="ctr"/>
          <a:lstStyle>
            <a:defPPr>
              <a:defRPr lang="ru-RU"/>
            </a:defPPr>
            <a:lvl1pPr algn="ctr">
              <a:defRPr sz="140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sz="1100" dirty="0">
                <a:solidFill>
                  <a:prstClr val="white"/>
                </a:solidFill>
              </a:rPr>
              <a:t>ИНФОРМАЦИОННЫЕ МАТЕРИАЛЫ ПО РИСКУ НАРУШЕНИЯ ТРАНСПОРТНОГО СООБЩЕНИЯ, СВЯЗАННЫХ </a:t>
            </a:r>
            <a:endParaRPr lang="ru-RU" sz="1100" dirty="0" smtClean="0">
              <a:solidFill>
                <a:prstClr val="white"/>
              </a:solidFill>
            </a:endParaRPr>
          </a:p>
          <a:p>
            <a:r>
              <a:rPr lang="ru-RU" sz="1100" dirty="0" smtClean="0">
                <a:solidFill>
                  <a:prstClr val="white"/>
                </a:solidFill>
              </a:rPr>
              <a:t>С </a:t>
            </a:r>
            <a:r>
              <a:rPr lang="ru-RU" sz="1100" dirty="0">
                <a:solidFill>
                  <a:prstClr val="white"/>
                </a:solidFill>
              </a:rPr>
              <a:t>НЕБЛАГОПРИЯТНЫМИ МЕТЕОЯВЛЕНИЯМИ НА ТЕРРИТОРИИ</a:t>
            </a:r>
            <a:r>
              <a:rPr lang="en-US" sz="1100" dirty="0">
                <a:solidFill>
                  <a:prstClr val="white"/>
                </a:solidFill>
              </a:rPr>
              <a:t> </a:t>
            </a:r>
            <a:r>
              <a:rPr lang="ru-RU" sz="1100" dirty="0">
                <a:solidFill>
                  <a:prstClr val="white"/>
                </a:solidFill>
              </a:rPr>
              <a:t>ФЕДЕРАЛЬНОЙ  </a:t>
            </a:r>
            <a:r>
              <a:rPr lang="ru-RU" sz="1100" dirty="0" smtClean="0">
                <a:solidFill>
                  <a:prstClr val="white"/>
                </a:solidFill>
              </a:rPr>
              <a:t>ТРАССЫ </a:t>
            </a:r>
            <a:r>
              <a:rPr lang="ru-RU" sz="1100" dirty="0" smtClean="0"/>
              <a:t>А-180 «НАРВА»  </a:t>
            </a:r>
            <a:r>
              <a:rPr lang="ru-RU" sz="1100" dirty="0" smtClean="0">
                <a:solidFill>
                  <a:prstClr val="white"/>
                </a:solidFill>
              </a:rPr>
              <a:t>( НА </a:t>
            </a:r>
            <a:r>
              <a:rPr lang="ru-RU" sz="1100" dirty="0" smtClean="0">
                <a:solidFill>
                  <a:prstClr val="white"/>
                </a:solidFill>
              </a:rPr>
              <a:t>25.02.20210</a:t>
            </a:r>
            <a:r>
              <a:rPr lang="ru-RU" sz="1100" dirty="0" smtClean="0">
                <a:solidFill>
                  <a:prstClr val="white"/>
                </a:solidFill>
              </a:rPr>
              <a:t>)</a:t>
            </a:r>
            <a:endParaRPr lang="ru-RU" sz="1100" dirty="0">
              <a:solidFill>
                <a:prstClr val="white"/>
              </a:solidFill>
            </a:endParaRPr>
          </a:p>
        </p:txBody>
      </p:sp>
      <p:pic>
        <p:nvPicPr>
          <p:cNvPr id="24" name="Рисунок 23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1284" y="39967"/>
            <a:ext cx="632441" cy="546460"/>
          </a:xfrm>
          <a:prstGeom prst="rect">
            <a:avLst/>
          </a:prstGeom>
        </p:spPr>
      </p:pic>
      <p:pic>
        <p:nvPicPr>
          <p:cNvPr id="25" name="Рисунок 24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375697" y="-10302"/>
            <a:ext cx="731519" cy="596729"/>
          </a:xfrm>
          <a:prstGeom prst="rect">
            <a:avLst/>
          </a:prstGeom>
        </p:spPr>
      </p:pic>
      <p:sp>
        <p:nvSpPr>
          <p:cNvPr id="27" name="Номер слайда 3"/>
          <p:cNvSpPr txBox="1">
            <a:spLocks/>
          </p:cNvSpPr>
          <p:nvPr/>
        </p:nvSpPr>
        <p:spPr bwMode="auto">
          <a:xfrm>
            <a:off x="6457951" y="6356352"/>
            <a:ext cx="2057400" cy="3651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lIns="61157" tIns="30611" rIns="61157" bIns="30611" rtlCol="0" anchor="ctr"/>
          <a:lstStyle>
            <a:defPPr>
              <a:defRPr lang="ru-RU"/>
            </a:defPPr>
            <a:lvl1pPr marL="0" algn="r" defTabSz="685035" rtl="0" eaLnBrk="1" latinLnBrk="0" hangingPunct="1">
              <a:defRPr sz="8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557213" indent="-214313" algn="l" defTabSz="685035" rtl="0" eaLnBrk="1" latinLnBrk="0" hangingPunct="1">
              <a:defRPr sz="1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2pPr>
            <a:lvl3pPr marL="857250" indent="-171450" algn="l" defTabSz="685035" rtl="0" eaLnBrk="1" latinLnBrk="0" hangingPunct="1">
              <a:defRPr sz="1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3pPr>
            <a:lvl4pPr marL="1200150" indent="-171450" algn="l" defTabSz="685035" rtl="0" eaLnBrk="1" latinLnBrk="0" hangingPunct="1">
              <a:defRPr sz="1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4pPr>
            <a:lvl5pPr marL="1543050" indent="-171450" algn="l" defTabSz="685035" rtl="0" eaLnBrk="1" latinLnBrk="0" hangingPunct="1">
              <a:defRPr sz="1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5pPr>
            <a:lvl6pPr marL="1885950" indent="-171450" algn="l" defTabSz="685035" rtl="0" eaLnBrk="0" fontAlgn="base" latinLnBrk="0" hangingPunct="0">
              <a:spcBef>
                <a:spcPct val="0"/>
              </a:spcBef>
              <a:spcAft>
                <a:spcPct val="0"/>
              </a:spcAft>
              <a:defRPr sz="1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6pPr>
            <a:lvl7pPr marL="2228850" indent="-171450" algn="l" defTabSz="685035" rtl="0" eaLnBrk="0" fontAlgn="base" latinLnBrk="0" hangingPunct="0">
              <a:spcBef>
                <a:spcPct val="0"/>
              </a:spcBef>
              <a:spcAft>
                <a:spcPct val="0"/>
              </a:spcAft>
              <a:defRPr sz="1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7pPr>
            <a:lvl8pPr marL="2571750" indent="-171450" algn="l" defTabSz="685035" rtl="0" eaLnBrk="0" fontAlgn="base" latinLnBrk="0" hangingPunct="0">
              <a:spcBef>
                <a:spcPct val="0"/>
              </a:spcBef>
              <a:spcAft>
                <a:spcPct val="0"/>
              </a:spcAft>
              <a:defRPr sz="1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8pPr>
            <a:lvl9pPr marL="2914650" indent="-171450" algn="l" defTabSz="685035" rtl="0" eaLnBrk="0" fontAlgn="base" latinLnBrk="0" hangingPunct="0">
              <a:spcBef>
                <a:spcPct val="0"/>
              </a:spcBef>
              <a:spcAft>
                <a:spcPct val="0"/>
              </a:spcAft>
              <a:defRPr sz="1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9pPr>
          </a:lstStyle>
          <a:p>
            <a:fld id="{E5D1227B-F8CA-4F05-9EFF-932619304E4D}" type="slidenum">
              <a:rPr lang="ru-RU" altLang="ru-RU" smtClean="0">
                <a:solidFill>
                  <a:srgbClr val="898989"/>
                </a:solidFill>
                <a:latin typeface="Calibri" panose="020F0502020204030204" pitchFamily="34" charset="0"/>
              </a:rPr>
              <a:pPr/>
              <a:t>15</a:t>
            </a:fld>
            <a:endParaRPr lang="ru-RU" altLang="ru-RU">
              <a:solidFill>
                <a:srgbClr val="898989"/>
              </a:solidFill>
              <a:latin typeface="Calibri" panose="020F0502020204030204" pitchFamily="34" charset="0"/>
            </a:endParaRPr>
          </a:p>
        </p:txBody>
      </p:sp>
      <p:sp>
        <p:nvSpPr>
          <p:cNvPr id="28" name="Rectangle 93"/>
          <p:cNvSpPr>
            <a:spLocks noChangeArrowheads="1"/>
          </p:cNvSpPr>
          <p:nvPr/>
        </p:nvSpPr>
        <p:spPr bwMode="auto">
          <a:xfrm>
            <a:off x="6381263" y="5031832"/>
            <a:ext cx="2772470" cy="1826168"/>
          </a:xfrm>
          <a:prstGeom prst="rect">
            <a:avLst/>
          </a:prstGeom>
          <a:solidFill>
            <a:schemeClr val="bg1"/>
          </a:solidFill>
          <a:ln w="1905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1383" tIns="45698" rIns="91383" bIns="45698" anchor="ctr"/>
          <a:lstStyle>
            <a:lvl1pPr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defTabSz="913757"/>
            <a:endParaRPr lang="ru-RU" altLang="ru-RU" sz="900" dirty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</a:endParaRPr>
          </a:p>
        </p:txBody>
      </p:sp>
      <p:grpSp>
        <p:nvGrpSpPr>
          <p:cNvPr id="29" name="Группа 629"/>
          <p:cNvGrpSpPr>
            <a:grpSpLocks/>
          </p:cNvGrpSpPr>
          <p:nvPr/>
        </p:nvGrpSpPr>
        <p:grpSpPr bwMode="auto">
          <a:xfrm>
            <a:off x="6462381" y="6015369"/>
            <a:ext cx="311047" cy="319920"/>
            <a:chOff x="142483" y="3760971"/>
            <a:chExt cx="346075" cy="386605"/>
          </a:xfrm>
        </p:grpSpPr>
        <p:sp>
          <p:nvSpPr>
            <p:cNvPr id="30" name="Line 281"/>
            <p:cNvSpPr>
              <a:spLocks noChangeShapeType="1"/>
            </p:cNvSpPr>
            <p:nvPr/>
          </p:nvSpPr>
          <p:spPr bwMode="auto">
            <a:xfrm>
              <a:off x="203673" y="3847248"/>
              <a:ext cx="0" cy="300328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algn="ctr" defTabSz="1277460">
                <a:buClr>
                  <a:srgbClr val="000000"/>
                </a:buClr>
                <a:buSzPct val="100000"/>
                <a:defRPr/>
              </a:pPr>
              <a:endParaRPr lang="ru-RU" sz="900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 Light"/>
              </a:endParaRPr>
            </a:p>
          </p:txBody>
        </p:sp>
        <p:sp>
          <p:nvSpPr>
            <p:cNvPr id="31" name="Freeform 285"/>
            <p:cNvSpPr>
              <a:spLocks/>
            </p:cNvSpPr>
            <p:nvPr/>
          </p:nvSpPr>
          <p:spPr bwMode="auto">
            <a:xfrm>
              <a:off x="198223" y="3795140"/>
              <a:ext cx="270456" cy="228326"/>
            </a:xfrm>
            <a:custGeom>
              <a:avLst/>
              <a:gdLst>
                <a:gd name="T0" fmla="*/ 0 w 291"/>
                <a:gd name="T1" fmla="*/ 0 h 159"/>
                <a:gd name="T2" fmla="*/ 0 w 291"/>
                <a:gd name="T3" fmla="*/ 2147483647 h 159"/>
                <a:gd name="T4" fmla="*/ 2147483647 w 291"/>
                <a:gd name="T5" fmla="*/ 2147483647 h 159"/>
                <a:gd name="T6" fmla="*/ 2147483647 w 291"/>
                <a:gd name="T7" fmla="*/ 2147483647 h 159"/>
                <a:gd name="T8" fmla="*/ 0 w 291"/>
                <a:gd name="T9" fmla="*/ 0 h 1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1"/>
                <a:gd name="T16" fmla="*/ 0 h 159"/>
                <a:gd name="T17" fmla="*/ 291 w 291"/>
                <a:gd name="T18" fmla="*/ 159 h 1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1" h="159">
                  <a:moveTo>
                    <a:pt x="0" y="0"/>
                  </a:moveTo>
                  <a:lnTo>
                    <a:pt x="0" y="159"/>
                  </a:lnTo>
                  <a:lnTo>
                    <a:pt x="291" y="114"/>
                  </a:lnTo>
                  <a:lnTo>
                    <a:pt x="291" y="3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/>
            <a:lstStyle/>
            <a:p>
              <a:pPr defTabSz="1277460">
                <a:defRPr/>
              </a:pPr>
              <a:endParaRPr lang="ru-RU" sz="900" dirty="0">
                <a:solidFill>
                  <a:prstClr val="black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Calibri Light"/>
              </a:endParaRPr>
            </a:p>
          </p:txBody>
        </p:sp>
        <p:sp>
          <p:nvSpPr>
            <p:cNvPr id="32" name="Text Box 286"/>
            <p:cNvSpPr txBox="1">
              <a:spLocks noChangeArrowheads="1"/>
            </p:cNvSpPr>
            <p:nvPr/>
          </p:nvSpPr>
          <p:spPr bwMode="auto">
            <a:xfrm>
              <a:off x="142483" y="3760971"/>
              <a:ext cx="346075" cy="25969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151856" tIns="75929" rIns="151856" bIns="75929">
              <a:spAutoFit/>
            </a:bodyPr>
            <a:lstStyle/>
            <a:p>
              <a:pPr algn="ctr" defTabSz="1026856">
                <a:defRPr/>
              </a:pPr>
              <a:endParaRPr lang="ru-RU" sz="400" dirty="0">
                <a:solidFill>
                  <a:prstClr val="white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 Light"/>
              </a:endParaRPr>
            </a:p>
          </p:txBody>
        </p:sp>
      </p:grpSp>
      <p:sp>
        <p:nvSpPr>
          <p:cNvPr id="33" name="Text Box 97"/>
          <p:cNvSpPr txBox="1">
            <a:spLocks noChangeArrowheads="1"/>
          </p:cNvSpPr>
          <p:nvPr/>
        </p:nvSpPr>
        <p:spPr bwMode="auto">
          <a:xfrm>
            <a:off x="6800255" y="5938698"/>
            <a:ext cx="2370054" cy="26765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127899" tIns="63953" rIns="127899" bIns="63953">
            <a:spAutoFit/>
          </a:bodyPr>
          <a:lstStyle>
            <a:lvl1pPr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ru-RU" altLang="ru-RU" sz="900" b="0" dirty="0">
                <a:solidFill>
                  <a:srgbClr val="000000"/>
                </a:solidFill>
                <a:cs typeface="Arial" panose="020B0604020202020204" pitchFamily="34" charset="0"/>
              </a:rPr>
              <a:t> - пожарно-спасательные формирования</a:t>
            </a:r>
          </a:p>
        </p:txBody>
      </p:sp>
      <p:cxnSp>
        <p:nvCxnSpPr>
          <p:cNvPr id="34" name="Прямая соединительная линия 33"/>
          <p:cNvCxnSpPr/>
          <p:nvPr/>
        </p:nvCxnSpPr>
        <p:spPr>
          <a:xfrm>
            <a:off x="6438884" y="6421581"/>
            <a:ext cx="370196" cy="0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Text Box 97"/>
          <p:cNvSpPr txBox="1">
            <a:spLocks noChangeArrowheads="1"/>
          </p:cNvSpPr>
          <p:nvPr/>
        </p:nvSpPr>
        <p:spPr bwMode="auto">
          <a:xfrm>
            <a:off x="6850594" y="6244222"/>
            <a:ext cx="2319715" cy="24643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106881" tIns="53444" rIns="106881" bIns="53444">
            <a:spAutoFit/>
          </a:bodyPr>
          <a:lstStyle>
            <a:lvl1pPr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defTabSz="1068652">
              <a:defRPr/>
            </a:pPr>
            <a:r>
              <a:rPr lang="ru-RU" altLang="ru-RU" sz="900" b="0" dirty="0">
                <a:solidFill>
                  <a:srgbClr val="000000"/>
                </a:solidFill>
                <a:cs typeface="Arial" charset="0"/>
              </a:rPr>
              <a:t> - аварийно – опасный участок дороги</a:t>
            </a:r>
          </a:p>
        </p:txBody>
      </p:sp>
      <p:cxnSp>
        <p:nvCxnSpPr>
          <p:cNvPr id="36" name="Прямая соединительная линия 35"/>
          <p:cNvCxnSpPr/>
          <p:nvPr/>
        </p:nvCxnSpPr>
        <p:spPr>
          <a:xfrm>
            <a:off x="6456787" y="6640680"/>
            <a:ext cx="370331" cy="0"/>
          </a:xfrm>
          <a:prstGeom prst="line">
            <a:avLst/>
          </a:prstGeom>
          <a:ln w="38100">
            <a:solidFill>
              <a:srgbClr val="00B05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7" name="Text Box 97"/>
          <p:cNvSpPr txBox="1">
            <a:spLocks noChangeArrowheads="1"/>
          </p:cNvSpPr>
          <p:nvPr/>
        </p:nvSpPr>
        <p:spPr bwMode="auto">
          <a:xfrm>
            <a:off x="6800255" y="6421582"/>
            <a:ext cx="1893758" cy="32864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142583" tIns="71295" rIns="142583" bIns="71295">
            <a:spAutoFit/>
          </a:bodyPr>
          <a:lstStyle>
            <a:lvl1pPr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defTabSz="1069044">
              <a:defRPr/>
            </a:pPr>
            <a:r>
              <a:rPr lang="ru-RU" altLang="ru-RU" sz="1200" b="0" dirty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ru-RU" altLang="ru-RU" sz="1200" dirty="0">
                <a:solidFill>
                  <a:srgbClr val="000000"/>
                </a:solidFill>
                <a:cs typeface="Arial" panose="020B0604020202020204" pitchFamily="34" charset="0"/>
              </a:rPr>
              <a:t>-</a:t>
            </a:r>
            <a:r>
              <a:rPr lang="ru-RU" altLang="ru-RU" sz="1200" b="0" dirty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ru-RU" altLang="ru-RU" sz="900" b="0" dirty="0">
                <a:solidFill>
                  <a:srgbClr val="000000"/>
                </a:solidFill>
                <a:cs typeface="Arial" charset="0"/>
              </a:rPr>
              <a:t>объездная</a:t>
            </a:r>
            <a:r>
              <a:rPr lang="ru-RU" altLang="ru-RU" sz="1200" b="0" dirty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ru-RU" altLang="ru-RU" sz="900" b="0" dirty="0">
                <a:solidFill>
                  <a:srgbClr val="000000"/>
                </a:solidFill>
                <a:cs typeface="Arial" charset="0"/>
              </a:rPr>
              <a:t>дорога</a:t>
            </a:r>
          </a:p>
        </p:txBody>
      </p:sp>
      <p:sp>
        <p:nvSpPr>
          <p:cNvPr id="38" name="Text Box 97"/>
          <p:cNvSpPr txBox="1">
            <a:spLocks noChangeArrowheads="1"/>
          </p:cNvSpPr>
          <p:nvPr/>
        </p:nvSpPr>
        <p:spPr bwMode="auto">
          <a:xfrm>
            <a:off x="6871464" y="5031833"/>
            <a:ext cx="1606804" cy="26765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127899" tIns="63953" rIns="127899" bIns="63953">
            <a:spAutoFit/>
          </a:bodyPr>
          <a:lstStyle>
            <a:lvl1pPr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ru-RU" altLang="ru-RU" sz="900" i="1" dirty="0">
                <a:solidFill>
                  <a:srgbClr val="000000"/>
                </a:solidFill>
                <a:cs typeface="Arial" panose="020B0604020202020204" pitchFamily="34" charset="0"/>
              </a:rPr>
              <a:t>Условные обозначения</a:t>
            </a:r>
          </a:p>
        </p:txBody>
      </p:sp>
      <p:grpSp>
        <p:nvGrpSpPr>
          <p:cNvPr id="39" name="Group 316"/>
          <p:cNvGrpSpPr>
            <a:grpSpLocks/>
          </p:cNvGrpSpPr>
          <p:nvPr/>
        </p:nvGrpSpPr>
        <p:grpSpPr bwMode="auto">
          <a:xfrm>
            <a:off x="6515900" y="5677154"/>
            <a:ext cx="186569" cy="197985"/>
            <a:chOff x="4727" y="2506"/>
            <a:chExt cx="706" cy="1172"/>
          </a:xfrm>
        </p:grpSpPr>
        <p:sp>
          <p:nvSpPr>
            <p:cNvPr id="40" name="Freeform 317"/>
            <p:cNvSpPr>
              <a:spLocks/>
            </p:cNvSpPr>
            <p:nvPr/>
          </p:nvSpPr>
          <p:spPr bwMode="auto">
            <a:xfrm>
              <a:off x="4727" y="3558"/>
              <a:ext cx="46" cy="120"/>
            </a:xfrm>
            <a:custGeom>
              <a:avLst/>
              <a:gdLst>
                <a:gd name="T0" fmla="*/ 0 w 139"/>
                <a:gd name="T1" fmla="*/ 107 h 135"/>
                <a:gd name="T2" fmla="*/ 0 w 139"/>
                <a:gd name="T3" fmla="*/ 73 h 135"/>
                <a:gd name="T4" fmla="*/ 5 w 139"/>
                <a:gd name="T5" fmla="*/ 73 h 135"/>
                <a:gd name="T6" fmla="*/ 5 w 139"/>
                <a:gd name="T7" fmla="*/ 37 h 135"/>
                <a:gd name="T8" fmla="*/ 10 w 139"/>
                <a:gd name="T9" fmla="*/ 37 h 135"/>
                <a:gd name="T10" fmla="*/ 10 w 139"/>
                <a:gd name="T11" fmla="*/ 0 h 135"/>
                <a:gd name="T12" fmla="*/ 15 w 139"/>
                <a:gd name="T13" fmla="*/ 0 h 135"/>
                <a:gd name="T14" fmla="*/ 15 w 139"/>
                <a:gd name="T15" fmla="*/ 107 h 135"/>
                <a:gd name="T16" fmla="*/ 0 w 139"/>
                <a:gd name="T17" fmla="*/ 107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41" name="Freeform 318"/>
            <p:cNvSpPr>
              <a:spLocks/>
            </p:cNvSpPr>
            <p:nvPr/>
          </p:nvSpPr>
          <p:spPr bwMode="auto">
            <a:xfrm>
              <a:off x="4773" y="2564"/>
              <a:ext cx="648" cy="1114"/>
            </a:xfrm>
            <a:custGeom>
              <a:avLst/>
              <a:gdLst>
                <a:gd name="T0" fmla="*/ 0 w 1946"/>
                <a:gd name="T1" fmla="*/ 971 h 1278"/>
                <a:gd name="T2" fmla="*/ 0 w 1946"/>
                <a:gd name="T3" fmla="*/ 78 h 1278"/>
                <a:gd name="T4" fmla="*/ 84 w 1946"/>
                <a:gd name="T5" fmla="*/ 78 h 1278"/>
                <a:gd name="T6" fmla="*/ 84 w 1946"/>
                <a:gd name="T7" fmla="*/ 71 h 1278"/>
                <a:gd name="T8" fmla="*/ 84 w 1946"/>
                <a:gd name="T9" fmla="*/ 62 h 1278"/>
                <a:gd name="T10" fmla="*/ 85 w 1946"/>
                <a:gd name="T11" fmla="*/ 55 h 1278"/>
                <a:gd name="T12" fmla="*/ 85 w 1946"/>
                <a:gd name="T13" fmla="*/ 48 h 1278"/>
                <a:gd name="T14" fmla="*/ 86 w 1946"/>
                <a:gd name="T15" fmla="*/ 42 h 1278"/>
                <a:gd name="T16" fmla="*/ 88 w 1946"/>
                <a:gd name="T17" fmla="*/ 35 h 1278"/>
                <a:gd name="T18" fmla="*/ 89 w 1946"/>
                <a:gd name="T19" fmla="*/ 29 h 1278"/>
                <a:gd name="T20" fmla="*/ 91 w 1946"/>
                <a:gd name="T21" fmla="*/ 23 h 1278"/>
                <a:gd name="T22" fmla="*/ 92 w 1946"/>
                <a:gd name="T23" fmla="*/ 18 h 1278"/>
                <a:gd name="T24" fmla="*/ 94 w 1946"/>
                <a:gd name="T25" fmla="*/ 14 h 1278"/>
                <a:gd name="T26" fmla="*/ 96 w 1946"/>
                <a:gd name="T27" fmla="*/ 10 h 1278"/>
                <a:gd name="T28" fmla="*/ 98 w 1946"/>
                <a:gd name="T29" fmla="*/ 6 h 1278"/>
                <a:gd name="T30" fmla="*/ 101 w 1946"/>
                <a:gd name="T31" fmla="*/ 3 h 1278"/>
                <a:gd name="T32" fmla="*/ 103 w 1946"/>
                <a:gd name="T33" fmla="*/ 3 h 1278"/>
                <a:gd name="T34" fmla="*/ 105 w 1946"/>
                <a:gd name="T35" fmla="*/ 0 h 1278"/>
                <a:gd name="T36" fmla="*/ 108 w 1946"/>
                <a:gd name="T37" fmla="*/ 0 h 1278"/>
                <a:gd name="T38" fmla="*/ 110 w 1946"/>
                <a:gd name="T39" fmla="*/ 0 h 1278"/>
                <a:gd name="T40" fmla="*/ 113 w 1946"/>
                <a:gd name="T41" fmla="*/ 3 h 1278"/>
                <a:gd name="T42" fmla="*/ 115 w 1946"/>
                <a:gd name="T43" fmla="*/ 3 h 1278"/>
                <a:gd name="T44" fmla="*/ 118 w 1946"/>
                <a:gd name="T45" fmla="*/ 6 h 1278"/>
                <a:gd name="T46" fmla="*/ 120 w 1946"/>
                <a:gd name="T47" fmla="*/ 10 h 1278"/>
                <a:gd name="T48" fmla="*/ 122 w 1946"/>
                <a:gd name="T49" fmla="*/ 14 h 1278"/>
                <a:gd name="T50" fmla="*/ 124 w 1946"/>
                <a:gd name="T51" fmla="*/ 18 h 1278"/>
                <a:gd name="T52" fmla="*/ 125 w 1946"/>
                <a:gd name="T53" fmla="*/ 23 h 1278"/>
                <a:gd name="T54" fmla="*/ 127 w 1946"/>
                <a:gd name="T55" fmla="*/ 29 h 1278"/>
                <a:gd name="T56" fmla="*/ 128 w 1946"/>
                <a:gd name="T57" fmla="*/ 35 h 1278"/>
                <a:gd name="T58" fmla="*/ 130 w 1946"/>
                <a:gd name="T59" fmla="*/ 42 h 1278"/>
                <a:gd name="T60" fmla="*/ 130 w 1946"/>
                <a:gd name="T61" fmla="*/ 48 h 1278"/>
                <a:gd name="T62" fmla="*/ 131 w 1946"/>
                <a:gd name="T63" fmla="*/ 55 h 1278"/>
                <a:gd name="T64" fmla="*/ 132 w 1946"/>
                <a:gd name="T65" fmla="*/ 62 h 1278"/>
                <a:gd name="T66" fmla="*/ 132 w 1946"/>
                <a:gd name="T67" fmla="*/ 71 h 1278"/>
                <a:gd name="T68" fmla="*/ 132 w 1946"/>
                <a:gd name="T69" fmla="*/ 78 h 1278"/>
                <a:gd name="T70" fmla="*/ 216 w 1946"/>
                <a:gd name="T71" fmla="*/ 78 h 1278"/>
                <a:gd name="T72" fmla="*/ 216 w 1946"/>
                <a:gd name="T73" fmla="*/ 970 h 1278"/>
                <a:gd name="T74" fmla="*/ 0 w 1946"/>
                <a:gd name="T75" fmla="*/ 971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42" name="Rectangle 319"/>
            <p:cNvSpPr>
              <a:spLocks noChangeArrowheads="1"/>
            </p:cNvSpPr>
            <p:nvPr/>
          </p:nvSpPr>
          <p:spPr bwMode="auto">
            <a:xfrm>
              <a:off x="5188" y="3087"/>
              <a:ext cx="42" cy="3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43" name="Rectangle 320"/>
            <p:cNvSpPr>
              <a:spLocks noChangeArrowheads="1"/>
            </p:cNvSpPr>
            <p:nvPr/>
          </p:nvSpPr>
          <p:spPr bwMode="auto">
            <a:xfrm>
              <a:off x="5168" y="3134"/>
              <a:ext cx="40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44" name="Rectangle 321"/>
            <p:cNvSpPr>
              <a:spLocks noChangeArrowheads="1"/>
            </p:cNvSpPr>
            <p:nvPr/>
          </p:nvSpPr>
          <p:spPr bwMode="auto">
            <a:xfrm>
              <a:off x="5306" y="3034"/>
              <a:ext cx="42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45" name="Rectangle 322"/>
            <p:cNvSpPr>
              <a:spLocks noChangeArrowheads="1"/>
            </p:cNvSpPr>
            <p:nvPr/>
          </p:nvSpPr>
          <p:spPr bwMode="auto">
            <a:xfrm>
              <a:off x="5286" y="3087"/>
              <a:ext cx="40" cy="3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46" name="Rectangle 323"/>
            <p:cNvSpPr>
              <a:spLocks noChangeArrowheads="1"/>
            </p:cNvSpPr>
            <p:nvPr/>
          </p:nvSpPr>
          <p:spPr bwMode="auto">
            <a:xfrm>
              <a:off x="5286" y="2987"/>
              <a:ext cx="40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47" name="Rectangle 324"/>
            <p:cNvSpPr>
              <a:spLocks noChangeArrowheads="1"/>
            </p:cNvSpPr>
            <p:nvPr/>
          </p:nvSpPr>
          <p:spPr bwMode="auto">
            <a:xfrm>
              <a:off x="4773" y="3076"/>
              <a:ext cx="40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48" name="Rectangle 325"/>
            <p:cNvSpPr>
              <a:spLocks noChangeArrowheads="1"/>
            </p:cNvSpPr>
            <p:nvPr/>
          </p:nvSpPr>
          <p:spPr bwMode="auto">
            <a:xfrm>
              <a:off x="4773" y="3024"/>
              <a:ext cx="18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49" name="Rectangle 326"/>
            <p:cNvSpPr>
              <a:spLocks noChangeArrowheads="1"/>
            </p:cNvSpPr>
            <p:nvPr/>
          </p:nvSpPr>
          <p:spPr bwMode="auto">
            <a:xfrm>
              <a:off x="4773" y="3123"/>
              <a:ext cx="18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50" name="Rectangle 327"/>
            <p:cNvSpPr>
              <a:spLocks noChangeArrowheads="1"/>
            </p:cNvSpPr>
            <p:nvPr/>
          </p:nvSpPr>
          <p:spPr bwMode="auto">
            <a:xfrm>
              <a:off x="4946" y="3076"/>
              <a:ext cx="40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51" name="Rectangle 328"/>
            <p:cNvSpPr>
              <a:spLocks noChangeArrowheads="1"/>
            </p:cNvSpPr>
            <p:nvPr/>
          </p:nvSpPr>
          <p:spPr bwMode="auto">
            <a:xfrm>
              <a:off x="4924" y="3123"/>
              <a:ext cx="40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52" name="Rectangle 329"/>
            <p:cNvSpPr>
              <a:spLocks noChangeArrowheads="1"/>
            </p:cNvSpPr>
            <p:nvPr/>
          </p:nvSpPr>
          <p:spPr bwMode="auto">
            <a:xfrm>
              <a:off x="4773" y="3453"/>
              <a:ext cx="40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53" name="Rectangle 330"/>
            <p:cNvSpPr>
              <a:spLocks noChangeArrowheads="1"/>
            </p:cNvSpPr>
            <p:nvPr/>
          </p:nvSpPr>
          <p:spPr bwMode="auto">
            <a:xfrm>
              <a:off x="4773" y="3406"/>
              <a:ext cx="18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54" name="Rectangle 331"/>
            <p:cNvSpPr>
              <a:spLocks noChangeArrowheads="1"/>
            </p:cNvSpPr>
            <p:nvPr/>
          </p:nvSpPr>
          <p:spPr bwMode="auto">
            <a:xfrm>
              <a:off x="4773" y="3505"/>
              <a:ext cx="18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55" name="Rectangle 332"/>
            <p:cNvSpPr>
              <a:spLocks noChangeArrowheads="1"/>
            </p:cNvSpPr>
            <p:nvPr/>
          </p:nvSpPr>
          <p:spPr bwMode="auto">
            <a:xfrm>
              <a:off x="4946" y="3453"/>
              <a:ext cx="40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56" name="Rectangle 333"/>
            <p:cNvSpPr>
              <a:spLocks noChangeArrowheads="1"/>
            </p:cNvSpPr>
            <p:nvPr/>
          </p:nvSpPr>
          <p:spPr bwMode="auto">
            <a:xfrm>
              <a:off x="4924" y="3505"/>
              <a:ext cx="40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57" name="Freeform 334"/>
            <p:cNvSpPr>
              <a:spLocks/>
            </p:cNvSpPr>
            <p:nvPr/>
          </p:nvSpPr>
          <p:spPr bwMode="auto">
            <a:xfrm>
              <a:off x="5024" y="3076"/>
              <a:ext cx="146" cy="89"/>
            </a:xfrm>
            <a:custGeom>
              <a:avLst/>
              <a:gdLst>
                <a:gd name="T0" fmla="*/ 48 w 440"/>
                <a:gd name="T1" fmla="*/ 78 h 102"/>
                <a:gd name="T2" fmla="*/ 48 w 440"/>
                <a:gd name="T3" fmla="*/ 70 h 102"/>
                <a:gd name="T4" fmla="*/ 48 w 440"/>
                <a:gd name="T5" fmla="*/ 63 h 102"/>
                <a:gd name="T6" fmla="*/ 47 w 440"/>
                <a:gd name="T7" fmla="*/ 55 h 102"/>
                <a:gd name="T8" fmla="*/ 46 w 440"/>
                <a:gd name="T9" fmla="*/ 49 h 102"/>
                <a:gd name="T10" fmla="*/ 45 w 440"/>
                <a:gd name="T11" fmla="*/ 42 h 102"/>
                <a:gd name="T12" fmla="*/ 44 w 440"/>
                <a:gd name="T13" fmla="*/ 35 h 102"/>
                <a:gd name="T14" fmla="*/ 43 w 440"/>
                <a:gd name="T15" fmla="*/ 29 h 102"/>
                <a:gd name="T16" fmla="*/ 41 w 440"/>
                <a:gd name="T17" fmla="*/ 23 h 102"/>
                <a:gd name="T18" fmla="*/ 39 w 440"/>
                <a:gd name="T19" fmla="*/ 18 h 102"/>
                <a:gd name="T20" fmla="*/ 38 w 440"/>
                <a:gd name="T21" fmla="*/ 14 h 102"/>
                <a:gd name="T22" fmla="*/ 36 w 440"/>
                <a:gd name="T23" fmla="*/ 10 h 102"/>
                <a:gd name="T24" fmla="*/ 34 w 440"/>
                <a:gd name="T25" fmla="*/ 6 h 102"/>
                <a:gd name="T26" fmla="*/ 32 w 440"/>
                <a:gd name="T27" fmla="*/ 3 h 102"/>
                <a:gd name="T28" fmla="*/ 29 w 440"/>
                <a:gd name="T29" fmla="*/ 3 h 102"/>
                <a:gd name="T30" fmla="*/ 27 w 440"/>
                <a:gd name="T31" fmla="*/ 0 h 102"/>
                <a:gd name="T32" fmla="*/ 24 w 440"/>
                <a:gd name="T33" fmla="*/ 0 h 102"/>
                <a:gd name="T34" fmla="*/ 22 w 440"/>
                <a:gd name="T35" fmla="*/ 0 h 102"/>
                <a:gd name="T36" fmla="*/ 19 w 440"/>
                <a:gd name="T37" fmla="*/ 3 h 102"/>
                <a:gd name="T38" fmla="*/ 17 w 440"/>
                <a:gd name="T39" fmla="*/ 3 h 102"/>
                <a:gd name="T40" fmla="*/ 15 w 440"/>
                <a:gd name="T41" fmla="*/ 6 h 102"/>
                <a:gd name="T42" fmla="*/ 13 w 440"/>
                <a:gd name="T43" fmla="*/ 10 h 102"/>
                <a:gd name="T44" fmla="*/ 11 w 440"/>
                <a:gd name="T45" fmla="*/ 14 h 102"/>
                <a:gd name="T46" fmla="*/ 9 w 440"/>
                <a:gd name="T47" fmla="*/ 18 h 102"/>
                <a:gd name="T48" fmla="*/ 7 w 440"/>
                <a:gd name="T49" fmla="*/ 23 h 102"/>
                <a:gd name="T50" fmla="*/ 6 w 440"/>
                <a:gd name="T51" fmla="*/ 29 h 102"/>
                <a:gd name="T52" fmla="*/ 4 w 440"/>
                <a:gd name="T53" fmla="*/ 35 h 102"/>
                <a:gd name="T54" fmla="*/ 3 w 440"/>
                <a:gd name="T55" fmla="*/ 42 h 102"/>
                <a:gd name="T56" fmla="*/ 2 w 440"/>
                <a:gd name="T57" fmla="*/ 49 h 102"/>
                <a:gd name="T58" fmla="*/ 1 w 440"/>
                <a:gd name="T59" fmla="*/ 55 h 102"/>
                <a:gd name="T60" fmla="*/ 0 w 440"/>
                <a:gd name="T61" fmla="*/ 63 h 102"/>
                <a:gd name="T62" fmla="*/ 0 w 440"/>
                <a:gd name="T63" fmla="*/ 70 h 102"/>
                <a:gd name="T64" fmla="*/ 0 w 440"/>
                <a:gd name="T65" fmla="*/ 78 h 102"/>
                <a:gd name="T66" fmla="*/ 48 w 440"/>
                <a:gd name="T67" fmla="*/ 78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58" name="Freeform 335"/>
            <p:cNvSpPr>
              <a:spLocks/>
            </p:cNvSpPr>
            <p:nvPr/>
          </p:nvSpPr>
          <p:spPr bwMode="auto">
            <a:xfrm>
              <a:off x="4789" y="2506"/>
              <a:ext cx="615" cy="147"/>
            </a:xfrm>
            <a:custGeom>
              <a:avLst/>
              <a:gdLst>
                <a:gd name="T0" fmla="*/ 100 w 1847"/>
                <a:gd name="T1" fmla="*/ 50 h 168"/>
                <a:gd name="T2" fmla="*/ 95 w 1847"/>
                <a:gd name="T3" fmla="*/ 53 h 168"/>
                <a:gd name="T4" fmla="*/ 91 w 1847"/>
                <a:gd name="T5" fmla="*/ 60 h 168"/>
                <a:gd name="T6" fmla="*/ 87 w 1847"/>
                <a:gd name="T7" fmla="*/ 68 h 168"/>
                <a:gd name="T8" fmla="*/ 84 w 1847"/>
                <a:gd name="T9" fmla="*/ 79 h 168"/>
                <a:gd name="T10" fmla="*/ 81 w 1847"/>
                <a:gd name="T11" fmla="*/ 92 h 168"/>
                <a:gd name="T12" fmla="*/ 79 w 1847"/>
                <a:gd name="T13" fmla="*/ 105 h 168"/>
                <a:gd name="T14" fmla="*/ 78 w 1847"/>
                <a:gd name="T15" fmla="*/ 121 h 168"/>
                <a:gd name="T16" fmla="*/ 0 w 1847"/>
                <a:gd name="T17" fmla="*/ 129 h 168"/>
                <a:gd name="T18" fmla="*/ 1 w 1847"/>
                <a:gd name="T19" fmla="*/ 88 h 168"/>
                <a:gd name="T20" fmla="*/ 6 w 1847"/>
                <a:gd name="T21" fmla="*/ 88 h 168"/>
                <a:gd name="T22" fmla="*/ 16 w 1847"/>
                <a:gd name="T23" fmla="*/ 88 h 168"/>
                <a:gd name="T24" fmla="*/ 28 w 1847"/>
                <a:gd name="T25" fmla="*/ 88 h 168"/>
                <a:gd name="T26" fmla="*/ 41 w 1847"/>
                <a:gd name="T27" fmla="*/ 88 h 168"/>
                <a:gd name="T28" fmla="*/ 54 w 1847"/>
                <a:gd name="T29" fmla="*/ 88 h 168"/>
                <a:gd name="T30" fmla="*/ 65 w 1847"/>
                <a:gd name="T31" fmla="*/ 88 h 168"/>
                <a:gd name="T32" fmla="*/ 71 w 1847"/>
                <a:gd name="T33" fmla="*/ 88 h 168"/>
                <a:gd name="T34" fmla="*/ 74 w 1847"/>
                <a:gd name="T35" fmla="*/ 80 h 168"/>
                <a:gd name="T36" fmla="*/ 76 w 1847"/>
                <a:gd name="T37" fmla="*/ 64 h 168"/>
                <a:gd name="T38" fmla="*/ 79 w 1847"/>
                <a:gd name="T39" fmla="*/ 47 h 168"/>
                <a:gd name="T40" fmla="*/ 83 w 1847"/>
                <a:gd name="T41" fmla="*/ 33 h 168"/>
                <a:gd name="T42" fmla="*/ 86 w 1847"/>
                <a:gd name="T43" fmla="*/ 21 h 168"/>
                <a:gd name="T44" fmla="*/ 91 w 1847"/>
                <a:gd name="T45" fmla="*/ 10 h 168"/>
                <a:gd name="T46" fmla="*/ 95 w 1847"/>
                <a:gd name="T47" fmla="*/ 4 h 168"/>
                <a:gd name="T48" fmla="*/ 100 w 1847"/>
                <a:gd name="T49" fmla="*/ 1 h 168"/>
                <a:gd name="T50" fmla="*/ 105 w 1847"/>
                <a:gd name="T51" fmla="*/ 1 h 168"/>
                <a:gd name="T52" fmla="*/ 110 w 1847"/>
                <a:gd name="T53" fmla="*/ 4 h 168"/>
                <a:gd name="T54" fmla="*/ 114 w 1847"/>
                <a:gd name="T55" fmla="*/ 10 h 168"/>
                <a:gd name="T56" fmla="*/ 119 w 1847"/>
                <a:gd name="T57" fmla="*/ 21 h 168"/>
                <a:gd name="T58" fmla="*/ 123 w 1847"/>
                <a:gd name="T59" fmla="*/ 33 h 168"/>
                <a:gd name="T60" fmla="*/ 126 w 1847"/>
                <a:gd name="T61" fmla="*/ 47 h 168"/>
                <a:gd name="T62" fmla="*/ 129 w 1847"/>
                <a:gd name="T63" fmla="*/ 64 h 168"/>
                <a:gd name="T64" fmla="*/ 131 w 1847"/>
                <a:gd name="T65" fmla="*/ 80 h 168"/>
                <a:gd name="T66" fmla="*/ 134 w 1847"/>
                <a:gd name="T67" fmla="*/ 88 h 168"/>
                <a:gd name="T68" fmla="*/ 140 w 1847"/>
                <a:gd name="T69" fmla="*/ 88 h 168"/>
                <a:gd name="T70" fmla="*/ 151 w 1847"/>
                <a:gd name="T71" fmla="*/ 88 h 168"/>
                <a:gd name="T72" fmla="*/ 163 w 1847"/>
                <a:gd name="T73" fmla="*/ 88 h 168"/>
                <a:gd name="T74" fmla="*/ 176 w 1847"/>
                <a:gd name="T75" fmla="*/ 88 h 168"/>
                <a:gd name="T76" fmla="*/ 189 w 1847"/>
                <a:gd name="T77" fmla="*/ 88 h 168"/>
                <a:gd name="T78" fmla="*/ 198 w 1847"/>
                <a:gd name="T79" fmla="*/ 88 h 168"/>
                <a:gd name="T80" fmla="*/ 204 w 1847"/>
                <a:gd name="T81" fmla="*/ 88 h 168"/>
                <a:gd name="T82" fmla="*/ 205 w 1847"/>
                <a:gd name="T83" fmla="*/ 129 h 168"/>
                <a:gd name="T84" fmla="*/ 127 w 1847"/>
                <a:gd name="T85" fmla="*/ 121 h 168"/>
                <a:gd name="T86" fmla="*/ 126 w 1847"/>
                <a:gd name="T87" fmla="*/ 105 h 168"/>
                <a:gd name="T88" fmla="*/ 124 w 1847"/>
                <a:gd name="T89" fmla="*/ 92 h 168"/>
                <a:gd name="T90" fmla="*/ 121 w 1847"/>
                <a:gd name="T91" fmla="*/ 79 h 168"/>
                <a:gd name="T92" fmla="*/ 118 w 1847"/>
                <a:gd name="T93" fmla="*/ 68 h 168"/>
                <a:gd name="T94" fmla="*/ 114 w 1847"/>
                <a:gd name="T95" fmla="*/ 60 h 168"/>
                <a:gd name="T96" fmla="*/ 110 w 1847"/>
                <a:gd name="T97" fmla="*/ 53 h 168"/>
                <a:gd name="T98" fmla="*/ 105 w 1847"/>
                <a:gd name="T99" fmla="*/ 5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59" name="Rectangle 336"/>
            <p:cNvSpPr>
              <a:spLocks noChangeArrowheads="1"/>
            </p:cNvSpPr>
            <p:nvPr/>
          </p:nvSpPr>
          <p:spPr bwMode="auto">
            <a:xfrm>
              <a:off x="5404" y="2595"/>
              <a:ext cx="29" cy="120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60" name="Rectangle 337"/>
            <p:cNvSpPr>
              <a:spLocks noChangeArrowheads="1"/>
            </p:cNvSpPr>
            <p:nvPr/>
          </p:nvSpPr>
          <p:spPr bwMode="auto">
            <a:xfrm>
              <a:off x="4759" y="2595"/>
              <a:ext cx="30" cy="120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61" name="Rectangle 338"/>
            <p:cNvSpPr>
              <a:spLocks noChangeArrowheads="1"/>
            </p:cNvSpPr>
            <p:nvPr/>
          </p:nvSpPr>
          <p:spPr bwMode="auto">
            <a:xfrm>
              <a:off x="5026" y="3165"/>
              <a:ext cx="142" cy="330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62" name="Rectangle 339"/>
            <p:cNvSpPr>
              <a:spLocks noChangeArrowheads="1"/>
            </p:cNvSpPr>
            <p:nvPr/>
          </p:nvSpPr>
          <p:spPr bwMode="auto">
            <a:xfrm>
              <a:off x="5026" y="3495"/>
              <a:ext cx="142" cy="1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63" name="Rectangle 340"/>
            <p:cNvSpPr>
              <a:spLocks noChangeArrowheads="1"/>
            </p:cNvSpPr>
            <p:nvPr/>
          </p:nvSpPr>
          <p:spPr bwMode="auto">
            <a:xfrm>
              <a:off x="5026" y="3558"/>
              <a:ext cx="142" cy="15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64" name="Rectangle 341"/>
            <p:cNvSpPr>
              <a:spLocks noChangeArrowheads="1"/>
            </p:cNvSpPr>
            <p:nvPr/>
          </p:nvSpPr>
          <p:spPr bwMode="auto">
            <a:xfrm>
              <a:off x="5026" y="3615"/>
              <a:ext cx="142" cy="1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65" name="Rectangle 342"/>
            <p:cNvSpPr>
              <a:spLocks noChangeArrowheads="1"/>
            </p:cNvSpPr>
            <p:nvPr/>
          </p:nvSpPr>
          <p:spPr bwMode="auto">
            <a:xfrm>
              <a:off x="5100" y="3186"/>
              <a:ext cx="60" cy="309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66" name="Rectangle 343"/>
            <p:cNvSpPr>
              <a:spLocks noChangeArrowheads="1"/>
            </p:cNvSpPr>
            <p:nvPr/>
          </p:nvSpPr>
          <p:spPr bwMode="auto">
            <a:xfrm>
              <a:off x="5100" y="3186"/>
              <a:ext cx="60" cy="309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67" name="Rectangle 344"/>
            <p:cNvSpPr>
              <a:spLocks noChangeArrowheads="1"/>
            </p:cNvSpPr>
            <p:nvPr/>
          </p:nvSpPr>
          <p:spPr bwMode="auto">
            <a:xfrm>
              <a:off x="5032" y="3186"/>
              <a:ext cx="62" cy="309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68" name="Rectangle 345"/>
            <p:cNvSpPr>
              <a:spLocks noChangeArrowheads="1"/>
            </p:cNvSpPr>
            <p:nvPr/>
          </p:nvSpPr>
          <p:spPr bwMode="auto">
            <a:xfrm>
              <a:off x="5100" y="3369"/>
              <a:ext cx="60" cy="21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69" name="Rectangle 346"/>
            <p:cNvSpPr>
              <a:spLocks noChangeArrowheads="1"/>
            </p:cNvSpPr>
            <p:nvPr/>
          </p:nvSpPr>
          <p:spPr bwMode="auto">
            <a:xfrm>
              <a:off x="5168" y="3422"/>
              <a:ext cx="34" cy="25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70" name="Rectangle 347"/>
            <p:cNvSpPr>
              <a:spLocks noChangeArrowheads="1"/>
            </p:cNvSpPr>
            <p:nvPr/>
          </p:nvSpPr>
          <p:spPr bwMode="auto">
            <a:xfrm>
              <a:off x="4992" y="3422"/>
              <a:ext cx="34" cy="25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71" name="Rectangle 348"/>
            <p:cNvSpPr>
              <a:spLocks noChangeArrowheads="1"/>
            </p:cNvSpPr>
            <p:nvPr/>
          </p:nvSpPr>
          <p:spPr bwMode="auto">
            <a:xfrm>
              <a:off x="5026" y="3511"/>
              <a:ext cx="142" cy="47"/>
            </a:xfrm>
            <a:prstGeom prst="rect">
              <a:avLst/>
            </a:prstGeom>
            <a:solidFill>
              <a:srgbClr val="B23333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72" name="Rectangle 349"/>
            <p:cNvSpPr>
              <a:spLocks noChangeArrowheads="1"/>
            </p:cNvSpPr>
            <p:nvPr/>
          </p:nvSpPr>
          <p:spPr bwMode="auto">
            <a:xfrm>
              <a:off x="5026" y="3573"/>
              <a:ext cx="142" cy="42"/>
            </a:xfrm>
            <a:prstGeom prst="rect">
              <a:avLst/>
            </a:prstGeom>
            <a:solidFill>
              <a:srgbClr val="B23333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73" name="Rectangle 350"/>
            <p:cNvSpPr>
              <a:spLocks noChangeArrowheads="1"/>
            </p:cNvSpPr>
            <p:nvPr/>
          </p:nvSpPr>
          <p:spPr bwMode="auto">
            <a:xfrm>
              <a:off x="5026" y="3631"/>
              <a:ext cx="142" cy="47"/>
            </a:xfrm>
            <a:prstGeom prst="rect">
              <a:avLst/>
            </a:prstGeom>
            <a:solidFill>
              <a:srgbClr val="B23333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74" name="Rectangle 351"/>
            <p:cNvSpPr>
              <a:spLocks noChangeArrowheads="1"/>
            </p:cNvSpPr>
            <p:nvPr/>
          </p:nvSpPr>
          <p:spPr bwMode="auto">
            <a:xfrm>
              <a:off x="5100" y="3369"/>
              <a:ext cx="60" cy="2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75" name="Rectangle 352"/>
            <p:cNvSpPr>
              <a:spLocks noChangeArrowheads="1"/>
            </p:cNvSpPr>
            <p:nvPr/>
          </p:nvSpPr>
          <p:spPr bwMode="auto">
            <a:xfrm>
              <a:off x="5032" y="3369"/>
              <a:ext cx="62" cy="2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76" name="Rectangle 353"/>
            <p:cNvSpPr>
              <a:spLocks noChangeArrowheads="1"/>
            </p:cNvSpPr>
            <p:nvPr/>
          </p:nvSpPr>
          <p:spPr bwMode="auto">
            <a:xfrm>
              <a:off x="5100" y="3312"/>
              <a:ext cx="14" cy="52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77" name="Rectangle 354"/>
            <p:cNvSpPr>
              <a:spLocks noChangeArrowheads="1"/>
            </p:cNvSpPr>
            <p:nvPr/>
          </p:nvSpPr>
          <p:spPr bwMode="auto">
            <a:xfrm>
              <a:off x="5080" y="3312"/>
              <a:ext cx="14" cy="52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78" name="Rectangle 355"/>
            <p:cNvSpPr>
              <a:spLocks noChangeArrowheads="1"/>
            </p:cNvSpPr>
            <p:nvPr/>
          </p:nvSpPr>
          <p:spPr bwMode="auto">
            <a:xfrm>
              <a:off x="5100" y="3395"/>
              <a:ext cx="60" cy="2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79" name="Rectangle 356"/>
            <p:cNvSpPr>
              <a:spLocks noChangeArrowheads="1"/>
            </p:cNvSpPr>
            <p:nvPr/>
          </p:nvSpPr>
          <p:spPr bwMode="auto">
            <a:xfrm>
              <a:off x="5032" y="3395"/>
              <a:ext cx="62" cy="2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80" name="Rectangle 357"/>
            <p:cNvSpPr>
              <a:spLocks noChangeArrowheads="1"/>
            </p:cNvSpPr>
            <p:nvPr/>
          </p:nvSpPr>
          <p:spPr bwMode="auto">
            <a:xfrm>
              <a:off x="5168" y="3552"/>
              <a:ext cx="34" cy="27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81" name="Rectangle 358"/>
            <p:cNvSpPr>
              <a:spLocks noChangeArrowheads="1"/>
            </p:cNvSpPr>
            <p:nvPr/>
          </p:nvSpPr>
          <p:spPr bwMode="auto">
            <a:xfrm>
              <a:off x="4992" y="3552"/>
              <a:ext cx="34" cy="27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82" name="Rectangle 359"/>
            <p:cNvSpPr>
              <a:spLocks noChangeArrowheads="1"/>
            </p:cNvSpPr>
            <p:nvPr/>
          </p:nvSpPr>
          <p:spPr bwMode="auto">
            <a:xfrm>
              <a:off x="5334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83" name="Rectangle 360"/>
            <p:cNvSpPr>
              <a:spLocks noChangeArrowheads="1"/>
            </p:cNvSpPr>
            <p:nvPr/>
          </p:nvSpPr>
          <p:spPr bwMode="auto">
            <a:xfrm>
              <a:off x="5228" y="3165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84" name="Rectangle 361"/>
            <p:cNvSpPr>
              <a:spLocks noChangeArrowheads="1"/>
            </p:cNvSpPr>
            <p:nvPr/>
          </p:nvSpPr>
          <p:spPr bwMode="auto">
            <a:xfrm>
              <a:off x="4912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85" name="Rectangle 362"/>
            <p:cNvSpPr>
              <a:spLocks noChangeArrowheads="1"/>
            </p:cNvSpPr>
            <p:nvPr/>
          </p:nvSpPr>
          <p:spPr bwMode="auto">
            <a:xfrm>
              <a:off x="5122" y="2747"/>
              <a:ext cx="54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86" name="Rectangle 363"/>
            <p:cNvSpPr>
              <a:spLocks noChangeArrowheads="1"/>
            </p:cNvSpPr>
            <p:nvPr/>
          </p:nvSpPr>
          <p:spPr bwMode="auto">
            <a:xfrm>
              <a:off x="5228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87" name="Rectangle 364"/>
            <p:cNvSpPr>
              <a:spLocks noChangeArrowheads="1"/>
            </p:cNvSpPr>
            <p:nvPr/>
          </p:nvSpPr>
          <p:spPr bwMode="auto">
            <a:xfrm>
              <a:off x="5334" y="3165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88" name="Rectangle 365"/>
            <p:cNvSpPr>
              <a:spLocks noChangeArrowheads="1"/>
            </p:cNvSpPr>
            <p:nvPr/>
          </p:nvSpPr>
          <p:spPr bwMode="auto">
            <a:xfrm>
              <a:off x="5018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89" name="Rectangle 366"/>
            <p:cNvSpPr>
              <a:spLocks noChangeArrowheads="1"/>
            </p:cNvSpPr>
            <p:nvPr/>
          </p:nvSpPr>
          <p:spPr bwMode="auto">
            <a:xfrm>
              <a:off x="4809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90" name="Rectangle 367"/>
            <p:cNvSpPr>
              <a:spLocks noChangeArrowheads="1"/>
            </p:cNvSpPr>
            <p:nvPr/>
          </p:nvSpPr>
          <p:spPr bwMode="auto">
            <a:xfrm>
              <a:off x="4912" y="3165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91" name="Rectangle 368"/>
            <p:cNvSpPr>
              <a:spLocks noChangeArrowheads="1"/>
            </p:cNvSpPr>
            <p:nvPr/>
          </p:nvSpPr>
          <p:spPr bwMode="auto">
            <a:xfrm>
              <a:off x="4809" y="3165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92" name="Freeform 369"/>
            <p:cNvSpPr>
              <a:spLocks/>
            </p:cNvSpPr>
            <p:nvPr/>
          </p:nvSpPr>
          <p:spPr bwMode="auto">
            <a:xfrm>
              <a:off x="5114" y="2721"/>
              <a:ext cx="72" cy="324"/>
            </a:xfrm>
            <a:custGeom>
              <a:avLst/>
              <a:gdLst>
                <a:gd name="T0" fmla="*/ 21 w 217"/>
                <a:gd name="T1" fmla="*/ 163 h 373"/>
                <a:gd name="T2" fmla="*/ 3 w 217"/>
                <a:gd name="T3" fmla="*/ 163 h 373"/>
                <a:gd name="T4" fmla="*/ 3 w 217"/>
                <a:gd name="T5" fmla="*/ 260 h 373"/>
                <a:gd name="T6" fmla="*/ 21 w 217"/>
                <a:gd name="T7" fmla="*/ 260 h 373"/>
                <a:gd name="T8" fmla="*/ 24 w 217"/>
                <a:gd name="T9" fmla="*/ 281 h 373"/>
                <a:gd name="T10" fmla="*/ 0 w 217"/>
                <a:gd name="T11" fmla="*/ 281 h 373"/>
                <a:gd name="T12" fmla="*/ 0 w 217"/>
                <a:gd name="T13" fmla="*/ 0 h 373"/>
                <a:gd name="T14" fmla="*/ 24 w 217"/>
                <a:gd name="T15" fmla="*/ 0 h 373"/>
                <a:gd name="T16" fmla="*/ 21 w 217"/>
                <a:gd name="T17" fmla="*/ 22 h 373"/>
                <a:gd name="T18" fmla="*/ 3 w 217"/>
                <a:gd name="T19" fmla="*/ 22 h 373"/>
                <a:gd name="T20" fmla="*/ 3 w 217"/>
                <a:gd name="T21" fmla="*/ 129 h 373"/>
                <a:gd name="T22" fmla="*/ 21 w 217"/>
                <a:gd name="T23" fmla="*/ 129 h 373"/>
                <a:gd name="T24" fmla="*/ 21 w 217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93" name="Freeform 370"/>
            <p:cNvSpPr>
              <a:spLocks/>
            </p:cNvSpPr>
            <p:nvPr/>
          </p:nvSpPr>
          <p:spPr bwMode="auto">
            <a:xfrm>
              <a:off x="5176" y="2721"/>
              <a:ext cx="10" cy="324"/>
            </a:xfrm>
            <a:custGeom>
              <a:avLst/>
              <a:gdLst>
                <a:gd name="T0" fmla="*/ 0 w 29"/>
                <a:gd name="T1" fmla="*/ 22 h 373"/>
                <a:gd name="T2" fmla="*/ 0 w 29"/>
                <a:gd name="T3" fmla="*/ 260 h 373"/>
                <a:gd name="T4" fmla="*/ 3 w 29"/>
                <a:gd name="T5" fmla="*/ 281 h 373"/>
                <a:gd name="T6" fmla="*/ 3 w 29"/>
                <a:gd name="T7" fmla="*/ 0 h 373"/>
                <a:gd name="T8" fmla="*/ 0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94" name="Freeform 371"/>
            <p:cNvSpPr>
              <a:spLocks/>
            </p:cNvSpPr>
            <p:nvPr/>
          </p:nvSpPr>
          <p:spPr bwMode="auto">
            <a:xfrm>
              <a:off x="5218" y="2721"/>
              <a:ext cx="72" cy="324"/>
            </a:xfrm>
            <a:custGeom>
              <a:avLst/>
              <a:gdLst>
                <a:gd name="T0" fmla="*/ 21 w 216"/>
                <a:gd name="T1" fmla="*/ 163 h 373"/>
                <a:gd name="T2" fmla="*/ 3 w 216"/>
                <a:gd name="T3" fmla="*/ 163 h 373"/>
                <a:gd name="T4" fmla="*/ 3 w 216"/>
                <a:gd name="T5" fmla="*/ 260 h 373"/>
                <a:gd name="T6" fmla="*/ 21 w 216"/>
                <a:gd name="T7" fmla="*/ 260 h 373"/>
                <a:gd name="T8" fmla="*/ 24 w 216"/>
                <a:gd name="T9" fmla="*/ 281 h 373"/>
                <a:gd name="T10" fmla="*/ 0 w 216"/>
                <a:gd name="T11" fmla="*/ 281 h 373"/>
                <a:gd name="T12" fmla="*/ 0 w 216"/>
                <a:gd name="T13" fmla="*/ 0 h 373"/>
                <a:gd name="T14" fmla="*/ 24 w 216"/>
                <a:gd name="T15" fmla="*/ 0 h 373"/>
                <a:gd name="T16" fmla="*/ 21 w 216"/>
                <a:gd name="T17" fmla="*/ 22 h 373"/>
                <a:gd name="T18" fmla="*/ 3 w 216"/>
                <a:gd name="T19" fmla="*/ 22 h 373"/>
                <a:gd name="T20" fmla="*/ 3 w 216"/>
                <a:gd name="T21" fmla="*/ 129 h 373"/>
                <a:gd name="T22" fmla="*/ 21 w 216"/>
                <a:gd name="T23" fmla="*/ 129 h 373"/>
                <a:gd name="T24" fmla="*/ 21 w 216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95" name="Freeform 372"/>
            <p:cNvSpPr>
              <a:spLocks/>
            </p:cNvSpPr>
            <p:nvPr/>
          </p:nvSpPr>
          <p:spPr bwMode="auto">
            <a:xfrm>
              <a:off x="5280" y="2721"/>
              <a:ext cx="10" cy="324"/>
            </a:xfrm>
            <a:custGeom>
              <a:avLst/>
              <a:gdLst>
                <a:gd name="T0" fmla="*/ 0 w 29"/>
                <a:gd name="T1" fmla="*/ 22 h 373"/>
                <a:gd name="T2" fmla="*/ 0 w 29"/>
                <a:gd name="T3" fmla="*/ 260 h 373"/>
                <a:gd name="T4" fmla="*/ 3 w 29"/>
                <a:gd name="T5" fmla="*/ 281 h 373"/>
                <a:gd name="T6" fmla="*/ 3 w 29"/>
                <a:gd name="T7" fmla="*/ 0 h 373"/>
                <a:gd name="T8" fmla="*/ 0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96" name="Freeform 373"/>
            <p:cNvSpPr>
              <a:spLocks/>
            </p:cNvSpPr>
            <p:nvPr/>
          </p:nvSpPr>
          <p:spPr bwMode="auto">
            <a:xfrm>
              <a:off x="5324" y="2721"/>
              <a:ext cx="72" cy="324"/>
            </a:xfrm>
            <a:custGeom>
              <a:avLst/>
              <a:gdLst>
                <a:gd name="T0" fmla="*/ 21 w 217"/>
                <a:gd name="T1" fmla="*/ 163 h 373"/>
                <a:gd name="T2" fmla="*/ 3 w 217"/>
                <a:gd name="T3" fmla="*/ 163 h 373"/>
                <a:gd name="T4" fmla="*/ 3 w 217"/>
                <a:gd name="T5" fmla="*/ 260 h 373"/>
                <a:gd name="T6" fmla="*/ 21 w 217"/>
                <a:gd name="T7" fmla="*/ 260 h 373"/>
                <a:gd name="T8" fmla="*/ 24 w 217"/>
                <a:gd name="T9" fmla="*/ 281 h 373"/>
                <a:gd name="T10" fmla="*/ 0 w 217"/>
                <a:gd name="T11" fmla="*/ 281 h 373"/>
                <a:gd name="T12" fmla="*/ 0 w 217"/>
                <a:gd name="T13" fmla="*/ 0 h 373"/>
                <a:gd name="T14" fmla="*/ 24 w 217"/>
                <a:gd name="T15" fmla="*/ 0 h 373"/>
                <a:gd name="T16" fmla="*/ 21 w 217"/>
                <a:gd name="T17" fmla="*/ 22 h 373"/>
                <a:gd name="T18" fmla="*/ 3 w 217"/>
                <a:gd name="T19" fmla="*/ 22 h 373"/>
                <a:gd name="T20" fmla="*/ 3 w 217"/>
                <a:gd name="T21" fmla="*/ 129 h 373"/>
                <a:gd name="T22" fmla="*/ 21 w 217"/>
                <a:gd name="T23" fmla="*/ 129 h 373"/>
                <a:gd name="T24" fmla="*/ 21 w 217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97" name="Freeform 374"/>
            <p:cNvSpPr>
              <a:spLocks/>
            </p:cNvSpPr>
            <p:nvPr/>
          </p:nvSpPr>
          <p:spPr bwMode="auto">
            <a:xfrm>
              <a:off x="5386" y="2721"/>
              <a:ext cx="10" cy="324"/>
            </a:xfrm>
            <a:custGeom>
              <a:avLst/>
              <a:gdLst>
                <a:gd name="T0" fmla="*/ 0 w 29"/>
                <a:gd name="T1" fmla="*/ 22 h 373"/>
                <a:gd name="T2" fmla="*/ 0 w 29"/>
                <a:gd name="T3" fmla="*/ 260 h 373"/>
                <a:gd name="T4" fmla="*/ 3 w 29"/>
                <a:gd name="T5" fmla="*/ 281 h 373"/>
                <a:gd name="T6" fmla="*/ 3 w 29"/>
                <a:gd name="T7" fmla="*/ 0 h 373"/>
                <a:gd name="T8" fmla="*/ 0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98" name="Freeform 375"/>
            <p:cNvSpPr>
              <a:spLocks/>
            </p:cNvSpPr>
            <p:nvPr/>
          </p:nvSpPr>
          <p:spPr bwMode="auto">
            <a:xfrm>
              <a:off x="5218" y="3139"/>
              <a:ext cx="72" cy="324"/>
            </a:xfrm>
            <a:custGeom>
              <a:avLst/>
              <a:gdLst>
                <a:gd name="T0" fmla="*/ 21 w 216"/>
                <a:gd name="T1" fmla="*/ 165 h 372"/>
                <a:gd name="T2" fmla="*/ 3 w 216"/>
                <a:gd name="T3" fmla="*/ 165 h 372"/>
                <a:gd name="T4" fmla="*/ 3 w 216"/>
                <a:gd name="T5" fmla="*/ 260 h 372"/>
                <a:gd name="T6" fmla="*/ 21 w 216"/>
                <a:gd name="T7" fmla="*/ 260 h 372"/>
                <a:gd name="T8" fmla="*/ 24 w 216"/>
                <a:gd name="T9" fmla="*/ 282 h 372"/>
                <a:gd name="T10" fmla="*/ 0 w 216"/>
                <a:gd name="T11" fmla="*/ 282 h 372"/>
                <a:gd name="T12" fmla="*/ 0 w 216"/>
                <a:gd name="T13" fmla="*/ 0 h 372"/>
                <a:gd name="T14" fmla="*/ 24 w 216"/>
                <a:gd name="T15" fmla="*/ 0 h 372"/>
                <a:gd name="T16" fmla="*/ 21 w 216"/>
                <a:gd name="T17" fmla="*/ 21 h 372"/>
                <a:gd name="T18" fmla="*/ 3 w 216"/>
                <a:gd name="T19" fmla="*/ 21 h 372"/>
                <a:gd name="T20" fmla="*/ 3 w 216"/>
                <a:gd name="T21" fmla="*/ 130 h 372"/>
                <a:gd name="T22" fmla="*/ 21 w 216"/>
                <a:gd name="T23" fmla="*/ 130 h 372"/>
                <a:gd name="T24" fmla="*/ 21 w 216"/>
                <a:gd name="T25" fmla="*/ 165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99" name="Freeform 376"/>
            <p:cNvSpPr>
              <a:spLocks/>
            </p:cNvSpPr>
            <p:nvPr/>
          </p:nvSpPr>
          <p:spPr bwMode="auto">
            <a:xfrm>
              <a:off x="5280" y="3139"/>
              <a:ext cx="10" cy="324"/>
            </a:xfrm>
            <a:custGeom>
              <a:avLst/>
              <a:gdLst>
                <a:gd name="T0" fmla="*/ 0 w 29"/>
                <a:gd name="T1" fmla="*/ 21 h 372"/>
                <a:gd name="T2" fmla="*/ 0 w 29"/>
                <a:gd name="T3" fmla="*/ 260 h 372"/>
                <a:gd name="T4" fmla="*/ 3 w 29"/>
                <a:gd name="T5" fmla="*/ 282 h 372"/>
                <a:gd name="T6" fmla="*/ 3 w 29"/>
                <a:gd name="T7" fmla="*/ 0 h 372"/>
                <a:gd name="T8" fmla="*/ 0 w 29"/>
                <a:gd name="T9" fmla="*/ 21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100" name="Freeform 377"/>
            <p:cNvSpPr>
              <a:spLocks/>
            </p:cNvSpPr>
            <p:nvPr/>
          </p:nvSpPr>
          <p:spPr bwMode="auto">
            <a:xfrm>
              <a:off x="5324" y="3139"/>
              <a:ext cx="72" cy="324"/>
            </a:xfrm>
            <a:custGeom>
              <a:avLst/>
              <a:gdLst>
                <a:gd name="T0" fmla="*/ 21 w 217"/>
                <a:gd name="T1" fmla="*/ 165 h 372"/>
                <a:gd name="T2" fmla="*/ 3 w 217"/>
                <a:gd name="T3" fmla="*/ 165 h 372"/>
                <a:gd name="T4" fmla="*/ 3 w 217"/>
                <a:gd name="T5" fmla="*/ 260 h 372"/>
                <a:gd name="T6" fmla="*/ 21 w 217"/>
                <a:gd name="T7" fmla="*/ 260 h 372"/>
                <a:gd name="T8" fmla="*/ 24 w 217"/>
                <a:gd name="T9" fmla="*/ 282 h 372"/>
                <a:gd name="T10" fmla="*/ 0 w 217"/>
                <a:gd name="T11" fmla="*/ 282 h 372"/>
                <a:gd name="T12" fmla="*/ 0 w 217"/>
                <a:gd name="T13" fmla="*/ 0 h 372"/>
                <a:gd name="T14" fmla="*/ 24 w 217"/>
                <a:gd name="T15" fmla="*/ 0 h 372"/>
                <a:gd name="T16" fmla="*/ 21 w 217"/>
                <a:gd name="T17" fmla="*/ 21 h 372"/>
                <a:gd name="T18" fmla="*/ 3 w 217"/>
                <a:gd name="T19" fmla="*/ 21 h 372"/>
                <a:gd name="T20" fmla="*/ 3 w 217"/>
                <a:gd name="T21" fmla="*/ 130 h 372"/>
                <a:gd name="T22" fmla="*/ 21 w 217"/>
                <a:gd name="T23" fmla="*/ 130 h 372"/>
                <a:gd name="T24" fmla="*/ 21 w 217"/>
                <a:gd name="T25" fmla="*/ 165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101" name="Freeform 378"/>
            <p:cNvSpPr>
              <a:spLocks/>
            </p:cNvSpPr>
            <p:nvPr/>
          </p:nvSpPr>
          <p:spPr bwMode="auto">
            <a:xfrm>
              <a:off x="5386" y="3139"/>
              <a:ext cx="10" cy="324"/>
            </a:xfrm>
            <a:custGeom>
              <a:avLst/>
              <a:gdLst>
                <a:gd name="T0" fmla="*/ 0 w 29"/>
                <a:gd name="T1" fmla="*/ 21 h 372"/>
                <a:gd name="T2" fmla="*/ 0 w 29"/>
                <a:gd name="T3" fmla="*/ 260 h 372"/>
                <a:gd name="T4" fmla="*/ 3 w 29"/>
                <a:gd name="T5" fmla="*/ 282 h 372"/>
                <a:gd name="T6" fmla="*/ 3 w 29"/>
                <a:gd name="T7" fmla="*/ 0 h 372"/>
                <a:gd name="T8" fmla="*/ 0 w 29"/>
                <a:gd name="T9" fmla="*/ 21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102" name="Freeform 379"/>
            <p:cNvSpPr>
              <a:spLocks/>
            </p:cNvSpPr>
            <p:nvPr/>
          </p:nvSpPr>
          <p:spPr bwMode="auto">
            <a:xfrm>
              <a:off x="5008" y="2721"/>
              <a:ext cx="72" cy="324"/>
            </a:xfrm>
            <a:custGeom>
              <a:avLst/>
              <a:gdLst>
                <a:gd name="T0" fmla="*/ 3 w 215"/>
                <a:gd name="T1" fmla="*/ 163 h 373"/>
                <a:gd name="T2" fmla="*/ 21 w 215"/>
                <a:gd name="T3" fmla="*/ 163 h 373"/>
                <a:gd name="T4" fmla="*/ 21 w 215"/>
                <a:gd name="T5" fmla="*/ 260 h 373"/>
                <a:gd name="T6" fmla="*/ 3 w 215"/>
                <a:gd name="T7" fmla="*/ 260 h 373"/>
                <a:gd name="T8" fmla="*/ 0 w 215"/>
                <a:gd name="T9" fmla="*/ 281 h 373"/>
                <a:gd name="T10" fmla="*/ 24 w 215"/>
                <a:gd name="T11" fmla="*/ 281 h 373"/>
                <a:gd name="T12" fmla="*/ 24 w 215"/>
                <a:gd name="T13" fmla="*/ 0 h 373"/>
                <a:gd name="T14" fmla="*/ 0 w 215"/>
                <a:gd name="T15" fmla="*/ 0 h 373"/>
                <a:gd name="T16" fmla="*/ 3 w 215"/>
                <a:gd name="T17" fmla="*/ 22 h 373"/>
                <a:gd name="T18" fmla="*/ 21 w 215"/>
                <a:gd name="T19" fmla="*/ 22 h 373"/>
                <a:gd name="T20" fmla="*/ 21 w 215"/>
                <a:gd name="T21" fmla="*/ 129 h 373"/>
                <a:gd name="T22" fmla="*/ 3 w 215"/>
                <a:gd name="T23" fmla="*/ 129 h 373"/>
                <a:gd name="T24" fmla="*/ 3 w 215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103" name="Freeform 380"/>
            <p:cNvSpPr>
              <a:spLocks/>
            </p:cNvSpPr>
            <p:nvPr/>
          </p:nvSpPr>
          <p:spPr bwMode="auto">
            <a:xfrm>
              <a:off x="5008" y="2721"/>
              <a:ext cx="10" cy="324"/>
            </a:xfrm>
            <a:custGeom>
              <a:avLst/>
              <a:gdLst>
                <a:gd name="T0" fmla="*/ 3 w 29"/>
                <a:gd name="T1" fmla="*/ 22 h 373"/>
                <a:gd name="T2" fmla="*/ 3 w 29"/>
                <a:gd name="T3" fmla="*/ 260 h 373"/>
                <a:gd name="T4" fmla="*/ 0 w 29"/>
                <a:gd name="T5" fmla="*/ 281 h 373"/>
                <a:gd name="T6" fmla="*/ 0 w 29"/>
                <a:gd name="T7" fmla="*/ 0 h 373"/>
                <a:gd name="T8" fmla="*/ 3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104" name="Freeform 381"/>
            <p:cNvSpPr>
              <a:spLocks/>
            </p:cNvSpPr>
            <p:nvPr/>
          </p:nvSpPr>
          <p:spPr bwMode="auto">
            <a:xfrm>
              <a:off x="4903" y="2721"/>
              <a:ext cx="71" cy="324"/>
            </a:xfrm>
            <a:custGeom>
              <a:avLst/>
              <a:gdLst>
                <a:gd name="T0" fmla="*/ 3 w 216"/>
                <a:gd name="T1" fmla="*/ 163 h 373"/>
                <a:gd name="T2" fmla="*/ 20 w 216"/>
                <a:gd name="T3" fmla="*/ 163 h 373"/>
                <a:gd name="T4" fmla="*/ 20 w 216"/>
                <a:gd name="T5" fmla="*/ 260 h 373"/>
                <a:gd name="T6" fmla="*/ 3 w 216"/>
                <a:gd name="T7" fmla="*/ 260 h 373"/>
                <a:gd name="T8" fmla="*/ 0 w 216"/>
                <a:gd name="T9" fmla="*/ 281 h 373"/>
                <a:gd name="T10" fmla="*/ 23 w 216"/>
                <a:gd name="T11" fmla="*/ 281 h 373"/>
                <a:gd name="T12" fmla="*/ 23 w 216"/>
                <a:gd name="T13" fmla="*/ 0 h 373"/>
                <a:gd name="T14" fmla="*/ 0 w 216"/>
                <a:gd name="T15" fmla="*/ 0 h 373"/>
                <a:gd name="T16" fmla="*/ 3 w 216"/>
                <a:gd name="T17" fmla="*/ 22 h 373"/>
                <a:gd name="T18" fmla="*/ 20 w 216"/>
                <a:gd name="T19" fmla="*/ 22 h 373"/>
                <a:gd name="T20" fmla="*/ 20 w 216"/>
                <a:gd name="T21" fmla="*/ 129 h 373"/>
                <a:gd name="T22" fmla="*/ 3 w 216"/>
                <a:gd name="T23" fmla="*/ 129 h 373"/>
                <a:gd name="T24" fmla="*/ 3 w 216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105" name="Freeform 382"/>
            <p:cNvSpPr>
              <a:spLocks/>
            </p:cNvSpPr>
            <p:nvPr/>
          </p:nvSpPr>
          <p:spPr bwMode="auto">
            <a:xfrm>
              <a:off x="4903" y="2721"/>
              <a:ext cx="9" cy="324"/>
            </a:xfrm>
            <a:custGeom>
              <a:avLst/>
              <a:gdLst>
                <a:gd name="T0" fmla="*/ 3 w 29"/>
                <a:gd name="T1" fmla="*/ 22 h 373"/>
                <a:gd name="T2" fmla="*/ 3 w 29"/>
                <a:gd name="T3" fmla="*/ 260 h 373"/>
                <a:gd name="T4" fmla="*/ 0 w 29"/>
                <a:gd name="T5" fmla="*/ 281 h 373"/>
                <a:gd name="T6" fmla="*/ 0 w 29"/>
                <a:gd name="T7" fmla="*/ 0 h 373"/>
                <a:gd name="T8" fmla="*/ 3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106" name="Freeform 383"/>
            <p:cNvSpPr>
              <a:spLocks/>
            </p:cNvSpPr>
            <p:nvPr/>
          </p:nvSpPr>
          <p:spPr bwMode="auto">
            <a:xfrm>
              <a:off x="4799" y="2721"/>
              <a:ext cx="72" cy="324"/>
            </a:xfrm>
            <a:custGeom>
              <a:avLst/>
              <a:gdLst>
                <a:gd name="T0" fmla="*/ 3 w 215"/>
                <a:gd name="T1" fmla="*/ 163 h 373"/>
                <a:gd name="T2" fmla="*/ 21 w 215"/>
                <a:gd name="T3" fmla="*/ 163 h 373"/>
                <a:gd name="T4" fmla="*/ 21 w 215"/>
                <a:gd name="T5" fmla="*/ 260 h 373"/>
                <a:gd name="T6" fmla="*/ 3 w 215"/>
                <a:gd name="T7" fmla="*/ 260 h 373"/>
                <a:gd name="T8" fmla="*/ 0 w 215"/>
                <a:gd name="T9" fmla="*/ 281 h 373"/>
                <a:gd name="T10" fmla="*/ 24 w 215"/>
                <a:gd name="T11" fmla="*/ 281 h 373"/>
                <a:gd name="T12" fmla="*/ 24 w 215"/>
                <a:gd name="T13" fmla="*/ 0 h 373"/>
                <a:gd name="T14" fmla="*/ 0 w 215"/>
                <a:gd name="T15" fmla="*/ 0 h 373"/>
                <a:gd name="T16" fmla="*/ 3 w 215"/>
                <a:gd name="T17" fmla="*/ 22 h 373"/>
                <a:gd name="T18" fmla="*/ 21 w 215"/>
                <a:gd name="T19" fmla="*/ 22 h 373"/>
                <a:gd name="T20" fmla="*/ 21 w 215"/>
                <a:gd name="T21" fmla="*/ 129 h 373"/>
                <a:gd name="T22" fmla="*/ 3 w 215"/>
                <a:gd name="T23" fmla="*/ 129 h 373"/>
                <a:gd name="T24" fmla="*/ 3 w 215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107" name="Freeform 384"/>
            <p:cNvSpPr>
              <a:spLocks/>
            </p:cNvSpPr>
            <p:nvPr/>
          </p:nvSpPr>
          <p:spPr bwMode="auto">
            <a:xfrm>
              <a:off x="4799" y="2721"/>
              <a:ext cx="10" cy="324"/>
            </a:xfrm>
            <a:custGeom>
              <a:avLst/>
              <a:gdLst>
                <a:gd name="T0" fmla="*/ 3 w 29"/>
                <a:gd name="T1" fmla="*/ 22 h 373"/>
                <a:gd name="T2" fmla="*/ 3 w 29"/>
                <a:gd name="T3" fmla="*/ 260 h 373"/>
                <a:gd name="T4" fmla="*/ 0 w 29"/>
                <a:gd name="T5" fmla="*/ 281 h 373"/>
                <a:gd name="T6" fmla="*/ 0 w 29"/>
                <a:gd name="T7" fmla="*/ 0 h 373"/>
                <a:gd name="T8" fmla="*/ 3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108" name="Freeform 386"/>
            <p:cNvSpPr>
              <a:spLocks/>
            </p:cNvSpPr>
            <p:nvPr/>
          </p:nvSpPr>
          <p:spPr bwMode="auto">
            <a:xfrm>
              <a:off x="4903" y="3139"/>
              <a:ext cx="9" cy="324"/>
            </a:xfrm>
            <a:custGeom>
              <a:avLst/>
              <a:gdLst>
                <a:gd name="T0" fmla="*/ 3 w 29"/>
                <a:gd name="T1" fmla="*/ 21 h 372"/>
                <a:gd name="T2" fmla="*/ 3 w 29"/>
                <a:gd name="T3" fmla="*/ 260 h 372"/>
                <a:gd name="T4" fmla="*/ 0 w 29"/>
                <a:gd name="T5" fmla="*/ 282 h 372"/>
                <a:gd name="T6" fmla="*/ 0 w 29"/>
                <a:gd name="T7" fmla="*/ 0 h 372"/>
                <a:gd name="T8" fmla="*/ 3 w 29"/>
                <a:gd name="T9" fmla="*/ 21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109" name="Freeform 387"/>
            <p:cNvSpPr>
              <a:spLocks/>
            </p:cNvSpPr>
            <p:nvPr/>
          </p:nvSpPr>
          <p:spPr bwMode="auto">
            <a:xfrm>
              <a:off x="4799" y="3139"/>
              <a:ext cx="72" cy="324"/>
            </a:xfrm>
            <a:custGeom>
              <a:avLst/>
              <a:gdLst>
                <a:gd name="T0" fmla="*/ 3 w 215"/>
                <a:gd name="T1" fmla="*/ 165 h 372"/>
                <a:gd name="T2" fmla="*/ 21 w 215"/>
                <a:gd name="T3" fmla="*/ 165 h 372"/>
                <a:gd name="T4" fmla="*/ 21 w 215"/>
                <a:gd name="T5" fmla="*/ 260 h 372"/>
                <a:gd name="T6" fmla="*/ 3 w 215"/>
                <a:gd name="T7" fmla="*/ 260 h 372"/>
                <a:gd name="T8" fmla="*/ 0 w 215"/>
                <a:gd name="T9" fmla="*/ 282 h 372"/>
                <a:gd name="T10" fmla="*/ 24 w 215"/>
                <a:gd name="T11" fmla="*/ 282 h 372"/>
                <a:gd name="T12" fmla="*/ 24 w 215"/>
                <a:gd name="T13" fmla="*/ 0 h 372"/>
                <a:gd name="T14" fmla="*/ 0 w 215"/>
                <a:gd name="T15" fmla="*/ 0 h 372"/>
                <a:gd name="T16" fmla="*/ 3 w 215"/>
                <a:gd name="T17" fmla="*/ 21 h 372"/>
                <a:gd name="T18" fmla="*/ 21 w 215"/>
                <a:gd name="T19" fmla="*/ 21 h 372"/>
                <a:gd name="T20" fmla="*/ 21 w 215"/>
                <a:gd name="T21" fmla="*/ 130 h 372"/>
                <a:gd name="T22" fmla="*/ 3 w 215"/>
                <a:gd name="T23" fmla="*/ 130 h 372"/>
                <a:gd name="T24" fmla="*/ 3 w 215"/>
                <a:gd name="T25" fmla="*/ 165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110" name="Freeform 388"/>
            <p:cNvSpPr>
              <a:spLocks/>
            </p:cNvSpPr>
            <p:nvPr/>
          </p:nvSpPr>
          <p:spPr bwMode="auto">
            <a:xfrm>
              <a:off x="4799" y="3139"/>
              <a:ext cx="10" cy="324"/>
            </a:xfrm>
            <a:custGeom>
              <a:avLst/>
              <a:gdLst>
                <a:gd name="T0" fmla="*/ 3 w 29"/>
                <a:gd name="T1" fmla="*/ 21 h 372"/>
                <a:gd name="T2" fmla="*/ 3 w 29"/>
                <a:gd name="T3" fmla="*/ 260 h 372"/>
                <a:gd name="T4" fmla="*/ 0 w 29"/>
                <a:gd name="T5" fmla="*/ 282 h 372"/>
                <a:gd name="T6" fmla="*/ 0 w 29"/>
                <a:gd name="T7" fmla="*/ 0 h 372"/>
                <a:gd name="T8" fmla="*/ 3 w 29"/>
                <a:gd name="T9" fmla="*/ 21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111" name="Rectangle 389"/>
            <p:cNvSpPr>
              <a:spLocks noChangeArrowheads="1"/>
            </p:cNvSpPr>
            <p:nvPr/>
          </p:nvSpPr>
          <p:spPr bwMode="auto">
            <a:xfrm>
              <a:off x="5114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112" name="Rectangle 390"/>
            <p:cNvSpPr>
              <a:spLocks noChangeArrowheads="1"/>
            </p:cNvSpPr>
            <p:nvPr/>
          </p:nvSpPr>
          <p:spPr bwMode="auto">
            <a:xfrm>
              <a:off x="5218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113" name="Rectangle 391"/>
            <p:cNvSpPr>
              <a:spLocks noChangeArrowheads="1"/>
            </p:cNvSpPr>
            <p:nvPr/>
          </p:nvSpPr>
          <p:spPr bwMode="auto">
            <a:xfrm>
              <a:off x="5324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114" name="Rectangle 392"/>
            <p:cNvSpPr>
              <a:spLocks noChangeArrowheads="1"/>
            </p:cNvSpPr>
            <p:nvPr/>
          </p:nvSpPr>
          <p:spPr bwMode="auto">
            <a:xfrm>
              <a:off x="5008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115" name="Rectangle 393"/>
            <p:cNvSpPr>
              <a:spLocks noChangeArrowheads="1"/>
            </p:cNvSpPr>
            <p:nvPr/>
          </p:nvSpPr>
          <p:spPr bwMode="auto">
            <a:xfrm>
              <a:off x="4903" y="2898"/>
              <a:ext cx="71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116" name="Rectangle 394"/>
            <p:cNvSpPr>
              <a:spLocks noChangeArrowheads="1"/>
            </p:cNvSpPr>
            <p:nvPr/>
          </p:nvSpPr>
          <p:spPr bwMode="auto">
            <a:xfrm>
              <a:off x="4799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117" name="Freeform 395"/>
            <p:cNvSpPr>
              <a:spLocks/>
            </p:cNvSpPr>
            <p:nvPr/>
          </p:nvSpPr>
          <p:spPr bwMode="auto">
            <a:xfrm>
              <a:off x="4986" y="2736"/>
              <a:ext cx="12" cy="37"/>
            </a:xfrm>
            <a:custGeom>
              <a:avLst/>
              <a:gdLst>
                <a:gd name="T0" fmla="*/ 2 w 37"/>
                <a:gd name="T1" fmla="*/ 36 h 38"/>
                <a:gd name="T2" fmla="*/ 3 w 37"/>
                <a:gd name="T3" fmla="*/ 34 h 38"/>
                <a:gd name="T4" fmla="*/ 3 w 37"/>
                <a:gd name="T5" fmla="*/ 30 h 38"/>
                <a:gd name="T6" fmla="*/ 4 w 37"/>
                <a:gd name="T7" fmla="*/ 23 h 38"/>
                <a:gd name="T8" fmla="*/ 4 w 37"/>
                <a:gd name="T9" fmla="*/ 19 h 38"/>
                <a:gd name="T10" fmla="*/ 4 w 37"/>
                <a:gd name="T11" fmla="*/ 12 h 38"/>
                <a:gd name="T12" fmla="*/ 3 w 37"/>
                <a:gd name="T13" fmla="*/ 5 h 38"/>
                <a:gd name="T14" fmla="*/ 3 w 37"/>
                <a:gd name="T15" fmla="*/ 1 h 38"/>
                <a:gd name="T16" fmla="*/ 2 w 37"/>
                <a:gd name="T17" fmla="*/ 0 h 38"/>
                <a:gd name="T18" fmla="*/ 1 w 37"/>
                <a:gd name="T19" fmla="*/ 1 h 38"/>
                <a:gd name="T20" fmla="*/ 1 w 37"/>
                <a:gd name="T21" fmla="*/ 5 h 38"/>
                <a:gd name="T22" fmla="*/ 0 w 37"/>
                <a:gd name="T23" fmla="*/ 12 h 38"/>
                <a:gd name="T24" fmla="*/ 0 w 37"/>
                <a:gd name="T25" fmla="*/ 19 h 38"/>
                <a:gd name="T26" fmla="*/ 0 w 37"/>
                <a:gd name="T27" fmla="*/ 23 h 38"/>
                <a:gd name="T28" fmla="*/ 1 w 37"/>
                <a:gd name="T29" fmla="*/ 30 h 38"/>
                <a:gd name="T30" fmla="*/ 1 w 37"/>
                <a:gd name="T31" fmla="*/ 34 h 38"/>
                <a:gd name="T32" fmla="*/ 2 w 37"/>
                <a:gd name="T33" fmla="*/ 36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</p:grpSp>
      <p:grpSp>
        <p:nvGrpSpPr>
          <p:cNvPr id="118" name="Группа 119"/>
          <p:cNvGrpSpPr>
            <a:grpSpLocks/>
          </p:cNvGrpSpPr>
          <p:nvPr/>
        </p:nvGrpSpPr>
        <p:grpSpPr bwMode="auto">
          <a:xfrm>
            <a:off x="6524942" y="5341915"/>
            <a:ext cx="137210" cy="186967"/>
            <a:chOff x="214313" y="8958263"/>
            <a:chExt cx="642937" cy="500062"/>
          </a:xfrm>
        </p:grpSpPr>
        <p:sp>
          <p:nvSpPr>
            <p:cNvPr id="119" name="Прямоугольник 15"/>
            <p:cNvSpPr>
              <a:spLocks noChangeArrowheads="1"/>
            </p:cNvSpPr>
            <p:nvPr/>
          </p:nvSpPr>
          <p:spPr bwMode="auto">
            <a:xfrm>
              <a:off x="214313" y="9172575"/>
              <a:ext cx="642937" cy="285750"/>
            </a:xfrm>
            <a:prstGeom prst="rect">
              <a:avLst/>
            </a:prstGeom>
            <a:noFill/>
            <a:ln w="19050" algn="ctr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pPr defTabSz="1277215"/>
              <a:endParaRPr lang="ru-RU" sz="3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21" name="Равнобедренный треугольник 16"/>
            <p:cNvSpPr>
              <a:spLocks noChangeArrowheads="1"/>
            </p:cNvSpPr>
            <p:nvPr/>
          </p:nvSpPr>
          <p:spPr bwMode="auto">
            <a:xfrm>
              <a:off x="214313" y="8958263"/>
              <a:ext cx="642937" cy="214312"/>
            </a:xfrm>
            <a:prstGeom prst="triangle">
              <a:avLst>
                <a:gd name="adj" fmla="val 50000"/>
              </a:avLst>
            </a:prstGeom>
            <a:noFill/>
            <a:ln w="19050" algn="ctr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pPr defTabSz="1277215"/>
              <a:endParaRPr lang="ru-RU" sz="300" dirty="0">
                <a:latin typeface="Times New Roman" pitchFamily="18" charset="0"/>
                <a:cs typeface="Times New Roman" pitchFamily="18" charset="0"/>
              </a:endParaRPr>
            </a:p>
          </p:txBody>
        </p:sp>
        <p:grpSp>
          <p:nvGrpSpPr>
            <p:cNvPr id="122" name="Группа 21"/>
            <p:cNvGrpSpPr>
              <a:grpSpLocks/>
            </p:cNvGrpSpPr>
            <p:nvPr/>
          </p:nvGrpSpPr>
          <p:grpSpPr bwMode="auto">
            <a:xfrm>
              <a:off x="463631" y="9009063"/>
              <a:ext cx="142876" cy="142875"/>
              <a:chOff x="11544336" y="8944798"/>
              <a:chExt cx="142876" cy="142876"/>
            </a:xfrm>
          </p:grpSpPr>
          <p:cxnSp>
            <p:nvCxnSpPr>
              <p:cNvPr id="123" name="Прямая соединительная линия 18"/>
              <p:cNvCxnSpPr>
                <a:cxnSpLocks noChangeShapeType="1"/>
              </p:cNvCxnSpPr>
              <p:nvPr/>
            </p:nvCxnSpPr>
            <p:spPr bwMode="auto">
              <a:xfrm rot="5400000">
                <a:off x="11544336" y="9015442"/>
                <a:ext cx="142876" cy="1588"/>
              </a:xfrm>
              <a:prstGeom prst="line">
                <a:avLst/>
              </a:prstGeom>
              <a:noFill/>
              <a:ln w="19050" algn="ctr">
                <a:solidFill>
                  <a:srgbClr val="FF0000"/>
                </a:solidFill>
                <a:round/>
                <a:headEnd/>
                <a:tailEnd/>
              </a:ln>
            </p:spPr>
          </p:cxnSp>
          <p:cxnSp>
            <p:nvCxnSpPr>
              <p:cNvPr id="124" name="Прямая соединительная линия 20"/>
              <p:cNvCxnSpPr>
                <a:cxnSpLocks noChangeShapeType="1"/>
              </p:cNvCxnSpPr>
              <p:nvPr/>
            </p:nvCxnSpPr>
            <p:spPr bwMode="auto">
              <a:xfrm>
                <a:off x="11544336" y="9015442"/>
                <a:ext cx="142876" cy="1588"/>
              </a:xfrm>
              <a:prstGeom prst="line">
                <a:avLst/>
              </a:prstGeom>
              <a:noFill/>
              <a:ln w="19050" algn="ctr">
                <a:solidFill>
                  <a:srgbClr val="FF0000"/>
                </a:solidFill>
                <a:round/>
                <a:headEnd/>
                <a:tailEnd/>
              </a:ln>
            </p:spPr>
          </p:cxnSp>
        </p:grpSp>
      </p:grpSp>
      <p:sp>
        <p:nvSpPr>
          <p:cNvPr id="125" name="Text Box 97"/>
          <p:cNvSpPr txBox="1">
            <a:spLocks noChangeArrowheads="1"/>
          </p:cNvSpPr>
          <p:nvPr/>
        </p:nvSpPr>
        <p:spPr bwMode="auto">
          <a:xfrm>
            <a:off x="6831228" y="5280780"/>
            <a:ext cx="1831813" cy="26762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127868" tIns="63939" rIns="127868" bIns="63939">
            <a:spAutoFit/>
          </a:bodyPr>
          <a:lstStyle>
            <a:lvl1pPr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ru-RU" altLang="ru-RU" sz="900" b="0" dirty="0">
                <a:solidFill>
                  <a:srgbClr val="000000"/>
                </a:solidFill>
                <a:cs typeface="Arial" panose="020B0604020202020204" pitchFamily="34" charset="0"/>
              </a:rPr>
              <a:t> - больница</a:t>
            </a:r>
          </a:p>
        </p:txBody>
      </p:sp>
      <p:sp>
        <p:nvSpPr>
          <p:cNvPr id="126" name="Text Box 97"/>
          <p:cNvSpPr txBox="1">
            <a:spLocks noChangeArrowheads="1"/>
          </p:cNvSpPr>
          <p:nvPr/>
        </p:nvSpPr>
        <p:spPr bwMode="auto">
          <a:xfrm>
            <a:off x="6836793" y="5543840"/>
            <a:ext cx="1861411" cy="26762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127868" tIns="63939" rIns="127868" bIns="63939">
            <a:spAutoFit/>
          </a:bodyPr>
          <a:lstStyle>
            <a:lvl1pPr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ru-RU" altLang="ru-RU" sz="900" b="0" dirty="0">
                <a:solidFill>
                  <a:srgbClr val="000000"/>
                </a:solidFill>
                <a:cs typeface="Arial" panose="020B0604020202020204" pitchFamily="34" charset="0"/>
              </a:rPr>
              <a:t> - социально-значимый объект</a:t>
            </a:r>
          </a:p>
        </p:txBody>
      </p:sp>
      <p:pic>
        <p:nvPicPr>
          <p:cNvPr id="3" name="а180 зимитицы">
            <a:hlinkClick r:id="" action="ppaction://media"/>
          </p:cNvPr>
          <p:cNvPicPr>
            <a:picLocks noChangeAspect="1"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7"/>
          <a:stretch>
            <a:fillRect/>
          </a:stretch>
        </p:blipFill>
        <p:spPr>
          <a:xfrm>
            <a:off x="47795" y="669464"/>
            <a:ext cx="2682614" cy="1999307"/>
          </a:xfrm>
          <a:prstGeom prst="rect">
            <a:avLst/>
          </a:prstGeom>
          <a:ln>
            <a:solidFill>
              <a:schemeClr val="tx1"/>
            </a:solidFill>
          </a:ln>
        </p:spPr>
      </p:pic>
      <p:sp>
        <p:nvSpPr>
          <p:cNvPr id="129" name="Прямоугольник 128"/>
          <p:cNvSpPr/>
          <p:nvPr/>
        </p:nvSpPr>
        <p:spPr>
          <a:xfrm>
            <a:off x="-1" y="637676"/>
            <a:ext cx="2756678" cy="274171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0" rIns="68580" bIns="34290" rtlCol="0" anchor="ctr"/>
          <a:lstStyle/>
          <a:p>
            <a:pPr algn="ctr" defTabSz="685086"/>
            <a:r>
              <a:rPr lang="ru-RU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Трехмерная модель участка</a:t>
            </a:r>
          </a:p>
        </p:txBody>
      </p:sp>
      <p:sp>
        <p:nvSpPr>
          <p:cNvPr id="135" name="Прямоугольник 134"/>
          <p:cNvSpPr/>
          <p:nvPr/>
        </p:nvSpPr>
        <p:spPr>
          <a:xfrm>
            <a:off x="32001" y="2710640"/>
            <a:ext cx="2970031" cy="272552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>
            <a:defPPr>
              <a:defRPr lang="ru-RU"/>
            </a:defPPr>
            <a:lvl1pPr marL="0" algn="l" defTabSz="685800" rtl="0" eaLnBrk="1" latinLnBrk="0" hangingPunct="1">
              <a:defRPr sz="1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342900" algn="l" defTabSz="685800" rtl="0" eaLnBrk="1" latinLnBrk="0" hangingPunct="1">
              <a:defRPr sz="1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685800" algn="l" defTabSz="685800" rtl="0" eaLnBrk="1" latinLnBrk="0" hangingPunct="1">
              <a:defRPr sz="1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028700" algn="l" defTabSz="685800" rtl="0" eaLnBrk="1" latinLnBrk="0" hangingPunct="1">
              <a:defRPr sz="1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371600" algn="l" defTabSz="685800" rtl="0" eaLnBrk="1" latinLnBrk="0" hangingPunct="1">
              <a:defRPr sz="1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1714500" algn="l" defTabSz="685800" rtl="0" eaLnBrk="1" latinLnBrk="0" hangingPunct="1">
              <a:defRPr sz="1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057400" algn="l" defTabSz="685800" rtl="0" eaLnBrk="1" latinLnBrk="0" hangingPunct="1">
              <a:defRPr sz="1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2400300" algn="l" defTabSz="685800" rtl="0" eaLnBrk="1" latinLnBrk="0" hangingPunct="1">
              <a:defRPr sz="1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2743200" algn="l" defTabSz="685800" rtl="0" eaLnBrk="1" latinLnBrk="0" hangingPunct="1">
              <a:defRPr sz="1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ru-RU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Прогноз метеоявлений</a:t>
            </a:r>
            <a:endParaRPr lang="ru-RU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7" name="TextBox 126"/>
          <p:cNvSpPr txBox="1"/>
          <p:nvPr/>
        </p:nvSpPr>
        <p:spPr>
          <a:xfrm>
            <a:off x="17130" y="5952723"/>
            <a:ext cx="2000037" cy="900248"/>
          </a:xfrm>
          <a:prstGeom prst="rect">
            <a:avLst/>
          </a:prstGeom>
          <a:solidFill>
            <a:schemeClr val="bg1">
              <a:alpha val="85000"/>
            </a:schemeClr>
          </a:solidFill>
          <a:ln>
            <a:solidFill>
              <a:schemeClr val="tx1"/>
            </a:solidFill>
          </a:ln>
        </p:spPr>
        <p:txBody>
          <a:bodyPr wrap="square" lIns="68580" tIns="34291" rIns="68580" bIns="34291" rtlCol="0">
            <a:spAutoFit/>
          </a:bodyPr>
          <a:lstStyle/>
          <a:p>
            <a:r>
              <a:rPr lang="ru-RU" sz="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14:00 24.02.2021</a:t>
            </a:r>
            <a:endParaRPr lang="ru-RU" sz="8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ru-RU" sz="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исп. ЦУКС ГУ МЧС по Ленинградской области</a:t>
            </a:r>
          </a:p>
          <a:p>
            <a:r>
              <a:rPr lang="ru-RU" altLang="ru-RU" sz="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АРМ № 9 </a:t>
            </a:r>
            <a:r>
              <a:rPr lang="ru-RU" altLang="ru-RU" sz="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Михеева В.В.</a:t>
            </a:r>
            <a:endParaRPr lang="ru-RU" sz="8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ru-RU" sz="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тел. 3930-1251</a:t>
            </a:r>
          </a:p>
          <a:p>
            <a:r>
              <a:rPr lang="ru-RU" sz="7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использовались: АИУС </a:t>
            </a:r>
            <a:r>
              <a:rPr 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РСЧС, </a:t>
            </a:r>
            <a:r>
              <a:rPr lang="en-US" sz="7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Gismeteo</a:t>
            </a:r>
            <a:r>
              <a:rPr lang="ru-RU" sz="7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,</a:t>
            </a:r>
            <a:r>
              <a:rPr lang="en-US" sz="7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Google </a:t>
            </a:r>
            <a:r>
              <a:rPr lang="en-US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Earth</a:t>
            </a:r>
            <a:endParaRPr lang="en-US" sz="7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128" name="Рисунок 127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57005" y="3016082"/>
            <a:ext cx="2920022" cy="1737682"/>
          </a:xfrm>
          <a:prstGeom prst="rect">
            <a:avLst/>
          </a:prstGeom>
          <a:ln>
            <a:solidFill>
              <a:schemeClr val="tx1"/>
            </a:solidFill>
          </a:ln>
        </p:spPr>
      </p:pic>
      <p:pic>
        <p:nvPicPr>
          <p:cNvPr id="4" name="Рисунок 3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6994403" y="2715382"/>
            <a:ext cx="2112813" cy="2252200"/>
          </a:xfrm>
          <a:prstGeom prst="rect">
            <a:avLst/>
          </a:prstGeom>
          <a:ln>
            <a:solidFill>
              <a:schemeClr val="tx1"/>
            </a:solidFill>
          </a:ln>
        </p:spPr>
      </p:pic>
    </p:spTree>
    <p:extLst>
      <p:ext uri="{BB962C8B-B14F-4D97-AF65-F5344CB8AC3E}">
        <p14:creationId xmlns:p14="http://schemas.microsoft.com/office/powerpoint/2010/main" val="2970533153"/>
      </p:ext>
    </p:extLst>
  </p:cSld>
  <p:clrMapOvr>
    <a:masterClrMapping/>
  </p:clrMapOvr>
  <p:transition spd="slow" advClick="0" advTm="3000"/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6" dur="1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"/>
                  </p:tgtEl>
                </p:cond>
              </p:nextCondLst>
            </p:seq>
            <p:video>
              <p:cMediaNode vol="80000">
                <p:cTn id="7" fill="hold" display="0">
                  <p:stCondLst>
                    <p:cond delay="indefinite"/>
                  </p:stCondLst>
                </p:cTn>
                <p:tgtEl>
                  <p:spTgt spid="3"/>
                </p:tgtEl>
              </p:cMediaNode>
            </p:video>
          </p:childTnLst>
        </p:cTn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5842" name="Picture 139" descr="G:\гостил.jpg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633599"/>
            <a:ext cx="9144000" cy="62244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5843" name="Номер слайда 3"/>
          <p:cNvSpPr>
            <a:spLocks noGrp="1"/>
          </p:cNvSpPr>
          <p:nvPr>
            <p:ph type="sldNum" sz="quarter" idx="12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557213" indent="-214313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857250" indent="-1714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200150" indent="-1714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1543050" indent="-1714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1885950" indent="-1714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228850" indent="-1714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2571750" indent="-1714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2914650" indent="-1714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fld id="{3E8C8121-2E8F-4DDB-B1FB-309D7D033E74}" type="slidenum">
              <a:rPr lang="ru-RU" altLang="ru-RU">
                <a:solidFill>
                  <a:srgbClr val="898989"/>
                </a:solidFill>
                <a:latin typeface="Calibri" panose="020F0502020204030204" pitchFamily="34" charset="0"/>
              </a:rPr>
              <a:pPr/>
              <a:t>16</a:t>
            </a:fld>
            <a:endParaRPr lang="ru-RU" altLang="ru-RU">
              <a:solidFill>
                <a:srgbClr val="898989"/>
              </a:solidFill>
              <a:latin typeface="Calibri" panose="020F0502020204030204" pitchFamily="34" charset="0"/>
            </a:endParaRPr>
          </a:p>
        </p:txBody>
      </p:sp>
      <p:sp>
        <p:nvSpPr>
          <p:cNvPr id="35844" name="AutoShape 24"/>
          <p:cNvSpPr>
            <a:spLocks noChangeArrowheads="1"/>
          </p:cNvSpPr>
          <p:nvPr/>
        </p:nvSpPr>
        <p:spPr bwMode="auto">
          <a:xfrm>
            <a:off x="1884692" y="5439382"/>
            <a:ext cx="1882378" cy="744140"/>
          </a:xfrm>
          <a:prstGeom prst="wedgeRectCallout">
            <a:avLst>
              <a:gd name="adj1" fmla="val 63597"/>
              <a:gd name="adj2" fmla="val -209315"/>
            </a:avLst>
          </a:prstGeom>
          <a:solidFill>
            <a:srgbClr val="FFFF00"/>
          </a:solidFill>
          <a:ln w="28575">
            <a:solidFill>
              <a:srgbClr val="FF3300"/>
            </a:solidFill>
            <a:miter lim="800000"/>
            <a:headEnd/>
            <a:tailEnd/>
          </a:ln>
        </p:spPr>
        <p:txBody>
          <a:bodyPr lIns="65619" tIns="32813" rIns="65619" bIns="32813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/>
            <a:r>
              <a:rPr lang="ru-RU" altLang="ru-RU" sz="900" u="sng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Аварийно-опасный участок </a:t>
            </a:r>
          </a:p>
          <a:p>
            <a:pPr algn="ctr"/>
            <a:r>
              <a:rPr lang="ru-RU" altLang="ru-RU" sz="900" u="sng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99-100 км, 102-106 км, 114-117 км, 133-134 км, 138-139 км, 145-148 км </a:t>
            </a:r>
          </a:p>
          <a:p>
            <a:pPr algn="ctr"/>
            <a:r>
              <a:rPr lang="ru-RU" altLang="ru-RU" sz="900" u="sng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(крутые повороты, спуски)</a:t>
            </a:r>
          </a:p>
          <a:p>
            <a:pPr algn="ctr"/>
            <a:r>
              <a:rPr lang="ru-RU" altLang="ru-RU" sz="900" u="sng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138-141 км (риск снежных заносов)</a:t>
            </a:r>
            <a:endParaRPr lang="en-US" altLang="ru-RU" sz="900" u="sng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1" name="Прямоугольник 130"/>
          <p:cNvSpPr/>
          <p:nvPr/>
        </p:nvSpPr>
        <p:spPr>
          <a:xfrm>
            <a:off x="4214189" y="5654207"/>
            <a:ext cx="1272835" cy="193027"/>
          </a:xfrm>
          <a:prstGeom prst="rect">
            <a:avLst/>
          </a:prstGeom>
          <a:solidFill>
            <a:srgbClr val="C5E0B4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54000" tIns="27000" rIns="54000" bIns="27000" anchor="ctr" anchorCtr="1">
            <a:spAutoFit/>
          </a:bodyPr>
          <a:lstStyle/>
          <a:p>
            <a:pPr algn="ctr">
              <a:defRPr/>
            </a:pPr>
            <a:r>
              <a:rPr lang="ru-RU" sz="900" b="1" u="sng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Объездная дорога: </a:t>
            </a:r>
            <a:r>
              <a:rPr lang="ru-RU" sz="900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нет</a:t>
            </a:r>
          </a:p>
        </p:txBody>
      </p:sp>
      <p:sp>
        <p:nvSpPr>
          <p:cNvPr id="133" name="Полилиния 132"/>
          <p:cNvSpPr/>
          <p:nvPr/>
        </p:nvSpPr>
        <p:spPr>
          <a:xfrm>
            <a:off x="522894" y="2668772"/>
            <a:ext cx="8456291" cy="1704452"/>
          </a:xfrm>
          <a:custGeom>
            <a:avLst/>
            <a:gdLst>
              <a:gd name="connsiteX0" fmla="*/ 0 w 11830050"/>
              <a:gd name="connsiteY0" fmla="*/ 1771650 h 1990725"/>
              <a:gd name="connsiteX1" fmla="*/ 3276600 w 11830050"/>
              <a:gd name="connsiteY1" fmla="*/ 1666875 h 1990725"/>
              <a:gd name="connsiteX2" fmla="*/ 3790950 w 11830050"/>
              <a:gd name="connsiteY2" fmla="*/ 1781175 h 1990725"/>
              <a:gd name="connsiteX3" fmla="*/ 4657725 w 11830050"/>
              <a:gd name="connsiteY3" fmla="*/ 1733550 h 1990725"/>
              <a:gd name="connsiteX4" fmla="*/ 4829175 w 11830050"/>
              <a:gd name="connsiteY4" fmla="*/ 1762125 h 1990725"/>
              <a:gd name="connsiteX5" fmla="*/ 5876925 w 11830050"/>
              <a:gd name="connsiteY5" fmla="*/ 1657350 h 1990725"/>
              <a:gd name="connsiteX6" fmla="*/ 6981825 w 11830050"/>
              <a:gd name="connsiteY6" fmla="*/ 1790700 h 1990725"/>
              <a:gd name="connsiteX7" fmla="*/ 7553325 w 11830050"/>
              <a:gd name="connsiteY7" fmla="*/ 1990725 h 1990725"/>
              <a:gd name="connsiteX8" fmla="*/ 8239125 w 11830050"/>
              <a:gd name="connsiteY8" fmla="*/ 1514475 h 1990725"/>
              <a:gd name="connsiteX9" fmla="*/ 9305925 w 11830050"/>
              <a:gd name="connsiteY9" fmla="*/ 1162050 h 1990725"/>
              <a:gd name="connsiteX10" fmla="*/ 10182225 w 11830050"/>
              <a:gd name="connsiteY10" fmla="*/ 771525 h 1990725"/>
              <a:gd name="connsiteX11" fmla="*/ 11401425 w 11830050"/>
              <a:gd name="connsiteY11" fmla="*/ 352425 h 1990725"/>
              <a:gd name="connsiteX12" fmla="*/ 11830050 w 11830050"/>
              <a:gd name="connsiteY12" fmla="*/ 0 h 1990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1830050" h="1990725">
                <a:moveTo>
                  <a:pt x="0" y="1771650"/>
                </a:moveTo>
                <a:lnTo>
                  <a:pt x="3276600" y="1666875"/>
                </a:lnTo>
                <a:lnTo>
                  <a:pt x="3790950" y="1781175"/>
                </a:lnTo>
                <a:lnTo>
                  <a:pt x="4657725" y="1733550"/>
                </a:lnTo>
                <a:lnTo>
                  <a:pt x="4829175" y="1762125"/>
                </a:lnTo>
                <a:lnTo>
                  <a:pt x="5876925" y="1657350"/>
                </a:lnTo>
                <a:lnTo>
                  <a:pt x="6981825" y="1790700"/>
                </a:lnTo>
                <a:lnTo>
                  <a:pt x="7553325" y="1990725"/>
                </a:lnTo>
                <a:lnTo>
                  <a:pt x="8239125" y="1514475"/>
                </a:lnTo>
                <a:lnTo>
                  <a:pt x="9305925" y="1162050"/>
                </a:lnTo>
                <a:lnTo>
                  <a:pt x="10182225" y="771525"/>
                </a:lnTo>
                <a:cubicBezTo>
                  <a:pt x="10589593" y="634675"/>
                  <a:pt x="11401425" y="782166"/>
                  <a:pt x="11401425" y="352425"/>
                </a:cubicBezTo>
                <a:lnTo>
                  <a:pt x="11830050" y="0"/>
                </a:lnTo>
              </a:path>
            </a:pathLst>
          </a:cu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>
              <a:defRPr/>
            </a:pPr>
            <a:endParaRPr lang="ru-RU" sz="1050"/>
          </a:p>
        </p:txBody>
      </p:sp>
      <p:sp>
        <p:nvSpPr>
          <p:cNvPr id="35857" name="Прямоугольник 128"/>
          <p:cNvSpPr>
            <a:spLocks noChangeArrowheads="1"/>
          </p:cNvSpPr>
          <p:nvPr/>
        </p:nvSpPr>
        <p:spPr bwMode="auto">
          <a:xfrm>
            <a:off x="4041856" y="2983192"/>
            <a:ext cx="1060288" cy="285299"/>
          </a:xfrm>
          <a:prstGeom prst="rect">
            <a:avLst/>
          </a:prstGeom>
          <a:solidFill>
            <a:srgbClr val="FF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53942" tIns="26970" rIns="53942" bIns="26970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/>
            <a:r>
              <a:rPr lang="ru-RU" altLang="ru-RU" sz="15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Кингисепп</a:t>
            </a:r>
          </a:p>
        </p:txBody>
      </p:sp>
      <p:sp>
        <p:nvSpPr>
          <p:cNvPr id="19" name="Номер слайда 3"/>
          <p:cNvSpPr txBox="1">
            <a:spLocks/>
          </p:cNvSpPr>
          <p:nvPr/>
        </p:nvSpPr>
        <p:spPr bwMode="auto">
          <a:xfrm>
            <a:off x="6457951" y="6356352"/>
            <a:ext cx="2057400" cy="3651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lIns="61157" tIns="30611" rIns="61157" bIns="30611" rtlCol="0" anchor="ctr"/>
          <a:lstStyle>
            <a:defPPr>
              <a:defRPr lang="ru-RU"/>
            </a:defPPr>
            <a:lvl1pPr marL="0" algn="r" defTabSz="685035" rtl="0" eaLnBrk="1" latinLnBrk="0" hangingPunct="1">
              <a:defRPr sz="8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557213" indent="-214313" algn="l" defTabSz="685035" rtl="0" eaLnBrk="1" latinLnBrk="0" hangingPunct="1">
              <a:defRPr sz="1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2pPr>
            <a:lvl3pPr marL="857250" indent="-171450" algn="l" defTabSz="685035" rtl="0" eaLnBrk="1" latinLnBrk="0" hangingPunct="1">
              <a:defRPr sz="1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3pPr>
            <a:lvl4pPr marL="1200150" indent="-171450" algn="l" defTabSz="685035" rtl="0" eaLnBrk="1" latinLnBrk="0" hangingPunct="1">
              <a:defRPr sz="1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4pPr>
            <a:lvl5pPr marL="1543050" indent="-171450" algn="l" defTabSz="685035" rtl="0" eaLnBrk="1" latinLnBrk="0" hangingPunct="1">
              <a:defRPr sz="1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5pPr>
            <a:lvl6pPr marL="1885950" indent="-171450" algn="l" defTabSz="685035" rtl="0" eaLnBrk="0" fontAlgn="base" latinLnBrk="0" hangingPunct="0">
              <a:spcBef>
                <a:spcPct val="0"/>
              </a:spcBef>
              <a:spcAft>
                <a:spcPct val="0"/>
              </a:spcAft>
              <a:defRPr sz="1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6pPr>
            <a:lvl7pPr marL="2228850" indent="-171450" algn="l" defTabSz="685035" rtl="0" eaLnBrk="0" fontAlgn="base" latinLnBrk="0" hangingPunct="0">
              <a:spcBef>
                <a:spcPct val="0"/>
              </a:spcBef>
              <a:spcAft>
                <a:spcPct val="0"/>
              </a:spcAft>
              <a:defRPr sz="1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7pPr>
            <a:lvl8pPr marL="2571750" indent="-171450" algn="l" defTabSz="685035" rtl="0" eaLnBrk="0" fontAlgn="base" latinLnBrk="0" hangingPunct="0">
              <a:spcBef>
                <a:spcPct val="0"/>
              </a:spcBef>
              <a:spcAft>
                <a:spcPct val="0"/>
              </a:spcAft>
              <a:defRPr sz="1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8pPr>
            <a:lvl9pPr marL="2914650" indent="-171450" algn="l" defTabSz="685035" rtl="0" eaLnBrk="0" fontAlgn="base" latinLnBrk="0" hangingPunct="0">
              <a:spcBef>
                <a:spcPct val="0"/>
              </a:spcBef>
              <a:spcAft>
                <a:spcPct val="0"/>
              </a:spcAft>
              <a:defRPr sz="1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9pPr>
          </a:lstStyle>
          <a:p>
            <a:fld id="{F695D808-083C-4C81-A6B7-EAACF4063954}" type="slidenum">
              <a:rPr lang="ru-RU" altLang="ru-RU" smtClean="0">
                <a:solidFill>
                  <a:srgbClr val="898989"/>
                </a:solidFill>
                <a:latin typeface="Calibri" panose="020F0502020204030204" pitchFamily="34" charset="0"/>
              </a:rPr>
              <a:pPr/>
              <a:t>16</a:t>
            </a:fld>
            <a:endParaRPr lang="ru-RU" altLang="ru-RU">
              <a:solidFill>
                <a:srgbClr val="898989"/>
              </a:solidFill>
              <a:latin typeface="Calibri" panose="020F0502020204030204" pitchFamily="34" charset="0"/>
            </a:endParaRPr>
          </a:p>
        </p:txBody>
      </p:sp>
      <p:sp>
        <p:nvSpPr>
          <p:cNvPr id="20" name="Text Box 2"/>
          <p:cNvSpPr txBox="1">
            <a:spLocks noChangeArrowheads="1"/>
          </p:cNvSpPr>
          <p:nvPr/>
        </p:nvSpPr>
        <p:spPr bwMode="auto">
          <a:xfrm>
            <a:off x="1" y="-1"/>
            <a:ext cx="9153732" cy="633600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noFill/>
            <a:miter lim="800000"/>
            <a:headEnd/>
            <a:tailEnd/>
          </a:ln>
        </p:spPr>
        <p:txBody>
          <a:bodyPr lIns="34952" tIns="17477" rIns="34952" bIns="17477" anchor="ctr"/>
          <a:lstStyle>
            <a:defPPr>
              <a:defRPr lang="ru-RU"/>
            </a:defPPr>
            <a:lvl1pPr algn="ctr">
              <a:defRPr sz="140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sz="1100" dirty="0">
                <a:solidFill>
                  <a:prstClr val="white"/>
                </a:solidFill>
              </a:rPr>
              <a:t>ИНФОРМАЦИОННЫЕ МАТЕРИАЛЫ ПО РИСКУ НАРУШЕНИЯ ТРАНСПОРТНОГО СООБЩЕНИЯ, СВЯЗАННЫХ </a:t>
            </a:r>
            <a:endParaRPr lang="ru-RU" sz="1100" dirty="0" smtClean="0">
              <a:solidFill>
                <a:prstClr val="white"/>
              </a:solidFill>
            </a:endParaRPr>
          </a:p>
          <a:p>
            <a:r>
              <a:rPr lang="ru-RU" sz="1100" dirty="0" smtClean="0">
                <a:solidFill>
                  <a:prstClr val="white"/>
                </a:solidFill>
              </a:rPr>
              <a:t>С </a:t>
            </a:r>
            <a:r>
              <a:rPr lang="ru-RU" sz="1100" dirty="0">
                <a:solidFill>
                  <a:prstClr val="white"/>
                </a:solidFill>
              </a:rPr>
              <a:t>НЕБЛАГОПРИЯТНЫМИ МЕТЕОЯВЛЕНИЯМИ НА ТЕРРИТОРИИ</a:t>
            </a:r>
            <a:r>
              <a:rPr lang="en-US" sz="1100" dirty="0">
                <a:solidFill>
                  <a:prstClr val="white"/>
                </a:solidFill>
              </a:rPr>
              <a:t> </a:t>
            </a:r>
            <a:r>
              <a:rPr lang="ru-RU" sz="1100" dirty="0">
                <a:solidFill>
                  <a:prstClr val="white"/>
                </a:solidFill>
              </a:rPr>
              <a:t>ФЕДЕРАЛЬНОЙ  </a:t>
            </a:r>
            <a:r>
              <a:rPr lang="ru-RU" sz="1100" dirty="0" smtClean="0">
                <a:solidFill>
                  <a:prstClr val="white"/>
                </a:solidFill>
              </a:rPr>
              <a:t>ТРАССЫ </a:t>
            </a:r>
            <a:r>
              <a:rPr lang="ru-RU" sz="1100" dirty="0" smtClean="0"/>
              <a:t>А-180 «НАРВА»  </a:t>
            </a:r>
            <a:r>
              <a:rPr lang="ru-RU" sz="1100" dirty="0" smtClean="0">
                <a:solidFill>
                  <a:prstClr val="white"/>
                </a:solidFill>
              </a:rPr>
              <a:t>( НА 18.12.2020)</a:t>
            </a:r>
            <a:endParaRPr lang="ru-RU" sz="1100" dirty="0">
              <a:solidFill>
                <a:prstClr val="white"/>
              </a:solidFill>
            </a:endParaRPr>
          </a:p>
        </p:txBody>
      </p:sp>
      <p:pic>
        <p:nvPicPr>
          <p:cNvPr id="21" name="Рисунок 20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1284" y="39967"/>
            <a:ext cx="632441" cy="546460"/>
          </a:xfrm>
          <a:prstGeom prst="rect">
            <a:avLst/>
          </a:prstGeom>
        </p:spPr>
      </p:pic>
      <p:pic>
        <p:nvPicPr>
          <p:cNvPr id="22" name="Рисунок 21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375697" y="-10302"/>
            <a:ext cx="731519" cy="596729"/>
          </a:xfrm>
          <a:prstGeom prst="rect">
            <a:avLst/>
          </a:prstGeom>
        </p:spPr>
      </p:pic>
      <p:sp>
        <p:nvSpPr>
          <p:cNvPr id="24" name="Номер слайда 3"/>
          <p:cNvSpPr txBox="1">
            <a:spLocks/>
          </p:cNvSpPr>
          <p:nvPr/>
        </p:nvSpPr>
        <p:spPr bwMode="auto">
          <a:xfrm>
            <a:off x="6457951" y="6356352"/>
            <a:ext cx="2057400" cy="3651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lIns="61157" tIns="30611" rIns="61157" bIns="30611" rtlCol="0" anchor="ctr"/>
          <a:lstStyle>
            <a:defPPr>
              <a:defRPr lang="ru-RU"/>
            </a:defPPr>
            <a:lvl1pPr marL="0" algn="r" defTabSz="685035" rtl="0" eaLnBrk="1" latinLnBrk="0" hangingPunct="1">
              <a:defRPr sz="8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557213" indent="-214313" algn="l" defTabSz="685035" rtl="0" eaLnBrk="1" latinLnBrk="0" hangingPunct="1">
              <a:defRPr sz="1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2pPr>
            <a:lvl3pPr marL="857250" indent="-171450" algn="l" defTabSz="685035" rtl="0" eaLnBrk="1" latinLnBrk="0" hangingPunct="1">
              <a:defRPr sz="1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3pPr>
            <a:lvl4pPr marL="1200150" indent="-171450" algn="l" defTabSz="685035" rtl="0" eaLnBrk="1" latinLnBrk="0" hangingPunct="1">
              <a:defRPr sz="1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4pPr>
            <a:lvl5pPr marL="1543050" indent="-171450" algn="l" defTabSz="685035" rtl="0" eaLnBrk="1" latinLnBrk="0" hangingPunct="1">
              <a:defRPr sz="1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5pPr>
            <a:lvl6pPr marL="1885950" indent="-171450" algn="l" defTabSz="685035" rtl="0" eaLnBrk="0" fontAlgn="base" latinLnBrk="0" hangingPunct="0">
              <a:spcBef>
                <a:spcPct val="0"/>
              </a:spcBef>
              <a:spcAft>
                <a:spcPct val="0"/>
              </a:spcAft>
              <a:defRPr sz="1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6pPr>
            <a:lvl7pPr marL="2228850" indent="-171450" algn="l" defTabSz="685035" rtl="0" eaLnBrk="0" fontAlgn="base" latinLnBrk="0" hangingPunct="0">
              <a:spcBef>
                <a:spcPct val="0"/>
              </a:spcBef>
              <a:spcAft>
                <a:spcPct val="0"/>
              </a:spcAft>
              <a:defRPr sz="1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7pPr>
            <a:lvl8pPr marL="2571750" indent="-171450" algn="l" defTabSz="685035" rtl="0" eaLnBrk="0" fontAlgn="base" latinLnBrk="0" hangingPunct="0">
              <a:spcBef>
                <a:spcPct val="0"/>
              </a:spcBef>
              <a:spcAft>
                <a:spcPct val="0"/>
              </a:spcAft>
              <a:defRPr sz="1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8pPr>
            <a:lvl9pPr marL="2914650" indent="-171450" algn="l" defTabSz="685035" rtl="0" eaLnBrk="0" fontAlgn="base" latinLnBrk="0" hangingPunct="0">
              <a:spcBef>
                <a:spcPct val="0"/>
              </a:spcBef>
              <a:spcAft>
                <a:spcPct val="0"/>
              </a:spcAft>
              <a:defRPr sz="1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9pPr>
          </a:lstStyle>
          <a:p>
            <a:fld id="{E5D1227B-F8CA-4F05-9EFF-932619304E4D}" type="slidenum">
              <a:rPr lang="ru-RU" altLang="ru-RU" smtClean="0">
                <a:solidFill>
                  <a:srgbClr val="898989"/>
                </a:solidFill>
                <a:latin typeface="Calibri" panose="020F0502020204030204" pitchFamily="34" charset="0"/>
              </a:rPr>
              <a:pPr/>
              <a:t>16</a:t>
            </a:fld>
            <a:endParaRPr lang="ru-RU" altLang="ru-RU">
              <a:solidFill>
                <a:srgbClr val="898989"/>
              </a:solidFill>
              <a:latin typeface="Calibri" panose="020F0502020204030204" pitchFamily="34" charset="0"/>
            </a:endParaRPr>
          </a:p>
        </p:txBody>
      </p:sp>
      <p:sp>
        <p:nvSpPr>
          <p:cNvPr id="25" name="Rectangle 93"/>
          <p:cNvSpPr>
            <a:spLocks noChangeArrowheads="1"/>
          </p:cNvSpPr>
          <p:nvPr/>
        </p:nvSpPr>
        <p:spPr bwMode="auto">
          <a:xfrm>
            <a:off x="6381263" y="5031832"/>
            <a:ext cx="2772470" cy="1826168"/>
          </a:xfrm>
          <a:prstGeom prst="rect">
            <a:avLst/>
          </a:prstGeom>
          <a:solidFill>
            <a:schemeClr val="bg1"/>
          </a:solidFill>
          <a:ln w="1905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1383" tIns="45698" rIns="91383" bIns="45698" anchor="ctr"/>
          <a:lstStyle>
            <a:lvl1pPr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defTabSz="913757"/>
            <a:endParaRPr lang="ru-RU" altLang="ru-RU" sz="900" dirty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</a:endParaRPr>
          </a:p>
        </p:txBody>
      </p:sp>
      <p:grpSp>
        <p:nvGrpSpPr>
          <p:cNvPr id="26" name="Группа 629"/>
          <p:cNvGrpSpPr>
            <a:grpSpLocks/>
          </p:cNvGrpSpPr>
          <p:nvPr/>
        </p:nvGrpSpPr>
        <p:grpSpPr bwMode="auto">
          <a:xfrm>
            <a:off x="6462381" y="6015369"/>
            <a:ext cx="311047" cy="319920"/>
            <a:chOff x="142483" y="3760971"/>
            <a:chExt cx="346075" cy="386605"/>
          </a:xfrm>
        </p:grpSpPr>
        <p:sp>
          <p:nvSpPr>
            <p:cNvPr id="27" name="Line 281"/>
            <p:cNvSpPr>
              <a:spLocks noChangeShapeType="1"/>
            </p:cNvSpPr>
            <p:nvPr/>
          </p:nvSpPr>
          <p:spPr bwMode="auto">
            <a:xfrm>
              <a:off x="203673" y="3847248"/>
              <a:ext cx="0" cy="300328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algn="ctr" defTabSz="1277460">
                <a:buClr>
                  <a:srgbClr val="000000"/>
                </a:buClr>
                <a:buSzPct val="100000"/>
                <a:defRPr/>
              </a:pPr>
              <a:endParaRPr lang="ru-RU" sz="900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 Light"/>
              </a:endParaRPr>
            </a:p>
          </p:txBody>
        </p:sp>
        <p:sp>
          <p:nvSpPr>
            <p:cNvPr id="28" name="Freeform 285"/>
            <p:cNvSpPr>
              <a:spLocks/>
            </p:cNvSpPr>
            <p:nvPr/>
          </p:nvSpPr>
          <p:spPr bwMode="auto">
            <a:xfrm>
              <a:off x="198223" y="3795140"/>
              <a:ext cx="270456" cy="228326"/>
            </a:xfrm>
            <a:custGeom>
              <a:avLst/>
              <a:gdLst>
                <a:gd name="T0" fmla="*/ 0 w 291"/>
                <a:gd name="T1" fmla="*/ 0 h 159"/>
                <a:gd name="T2" fmla="*/ 0 w 291"/>
                <a:gd name="T3" fmla="*/ 2147483647 h 159"/>
                <a:gd name="T4" fmla="*/ 2147483647 w 291"/>
                <a:gd name="T5" fmla="*/ 2147483647 h 159"/>
                <a:gd name="T6" fmla="*/ 2147483647 w 291"/>
                <a:gd name="T7" fmla="*/ 2147483647 h 159"/>
                <a:gd name="T8" fmla="*/ 0 w 291"/>
                <a:gd name="T9" fmla="*/ 0 h 1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1"/>
                <a:gd name="T16" fmla="*/ 0 h 159"/>
                <a:gd name="T17" fmla="*/ 291 w 291"/>
                <a:gd name="T18" fmla="*/ 159 h 1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1" h="159">
                  <a:moveTo>
                    <a:pt x="0" y="0"/>
                  </a:moveTo>
                  <a:lnTo>
                    <a:pt x="0" y="159"/>
                  </a:lnTo>
                  <a:lnTo>
                    <a:pt x="291" y="114"/>
                  </a:lnTo>
                  <a:lnTo>
                    <a:pt x="291" y="3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/>
            <a:lstStyle/>
            <a:p>
              <a:pPr defTabSz="1277460">
                <a:defRPr/>
              </a:pPr>
              <a:endParaRPr lang="ru-RU" sz="900" dirty="0">
                <a:solidFill>
                  <a:prstClr val="black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Calibri Light"/>
              </a:endParaRPr>
            </a:p>
          </p:txBody>
        </p:sp>
        <p:sp>
          <p:nvSpPr>
            <p:cNvPr id="29" name="Text Box 286"/>
            <p:cNvSpPr txBox="1">
              <a:spLocks noChangeArrowheads="1"/>
            </p:cNvSpPr>
            <p:nvPr/>
          </p:nvSpPr>
          <p:spPr bwMode="auto">
            <a:xfrm>
              <a:off x="142483" y="3760971"/>
              <a:ext cx="346075" cy="25969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151856" tIns="75929" rIns="151856" bIns="75929">
              <a:spAutoFit/>
            </a:bodyPr>
            <a:lstStyle/>
            <a:p>
              <a:pPr algn="ctr" defTabSz="1026856">
                <a:defRPr/>
              </a:pPr>
              <a:endParaRPr lang="ru-RU" sz="400" dirty="0">
                <a:solidFill>
                  <a:prstClr val="white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 Light"/>
              </a:endParaRPr>
            </a:p>
          </p:txBody>
        </p:sp>
      </p:grpSp>
      <p:sp>
        <p:nvSpPr>
          <p:cNvPr id="30" name="Text Box 97"/>
          <p:cNvSpPr txBox="1">
            <a:spLocks noChangeArrowheads="1"/>
          </p:cNvSpPr>
          <p:nvPr/>
        </p:nvSpPr>
        <p:spPr bwMode="auto">
          <a:xfrm>
            <a:off x="6800255" y="5938698"/>
            <a:ext cx="2370054" cy="26765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127899" tIns="63953" rIns="127899" bIns="63953">
            <a:spAutoFit/>
          </a:bodyPr>
          <a:lstStyle>
            <a:lvl1pPr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ru-RU" altLang="ru-RU" sz="900" b="0" dirty="0">
                <a:solidFill>
                  <a:srgbClr val="000000"/>
                </a:solidFill>
                <a:cs typeface="Arial" panose="020B0604020202020204" pitchFamily="34" charset="0"/>
              </a:rPr>
              <a:t> - пожарно-спасательные формирования</a:t>
            </a:r>
          </a:p>
        </p:txBody>
      </p:sp>
      <p:cxnSp>
        <p:nvCxnSpPr>
          <p:cNvPr id="31" name="Прямая соединительная линия 30"/>
          <p:cNvCxnSpPr/>
          <p:nvPr/>
        </p:nvCxnSpPr>
        <p:spPr>
          <a:xfrm>
            <a:off x="6438884" y="6421581"/>
            <a:ext cx="370196" cy="0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Text Box 97"/>
          <p:cNvSpPr txBox="1">
            <a:spLocks noChangeArrowheads="1"/>
          </p:cNvSpPr>
          <p:nvPr/>
        </p:nvSpPr>
        <p:spPr bwMode="auto">
          <a:xfrm>
            <a:off x="6850594" y="6244222"/>
            <a:ext cx="2319715" cy="24643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106881" tIns="53444" rIns="106881" bIns="53444">
            <a:spAutoFit/>
          </a:bodyPr>
          <a:lstStyle>
            <a:lvl1pPr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defTabSz="1068652">
              <a:defRPr/>
            </a:pPr>
            <a:r>
              <a:rPr lang="ru-RU" altLang="ru-RU" sz="900" b="0" dirty="0">
                <a:solidFill>
                  <a:srgbClr val="000000"/>
                </a:solidFill>
                <a:cs typeface="Arial" charset="0"/>
              </a:rPr>
              <a:t> - аварийно – опасный участок дороги</a:t>
            </a:r>
          </a:p>
        </p:txBody>
      </p:sp>
      <p:cxnSp>
        <p:nvCxnSpPr>
          <p:cNvPr id="33" name="Прямая соединительная линия 32"/>
          <p:cNvCxnSpPr/>
          <p:nvPr/>
        </p:nvCxnSpPr>
        <p:spPr>
          <a:xfrm>
            <a:off x="6456787" y="6640680"/>
            <a:ext cx="370331" cy="0"/>
          </a:xfrm>
          <a:prstGeom prst="line">
            <a:avLst/>
          </a:prstGeom>
          <a:ln w="38100">
            <a:solidFill>
              <a:srgbClr val="00B05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4" name="Text Box 97"/>
          <p:cNvSpPr txBox="1">
            <a:spLocks noChangeArrowheads="1"/>
          </p:cNvSpPr>
          <p:nvPr/>
        </p:nvSpPr>
        <p:spPr bwMode="auto">
          <a:xfrm>
            <a:off x="6800255" y="6421582"/>
            <a:ext cx="1893758" cy="32864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142583" tIns="71295" rIns="142583" bIns="71295">
            <a:spAutoFit/>
          </a:bodyPr>
          <a:lstStyle>
            <a:lvl1pPr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defTabSz="1069044">
              <a:defRPr/>
            </a:pPr>
            <a:r>
              <a:rPr lang="ru-RU" altLang="ru-RU" sz="1200" b="0" dirty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ru-RU" altLang="ru-RU" sz="1200" dirty="0">
                <a:solidFill>
                  <a:srgbClr val="000000"/>
                </a:solidFill>
                <a:cs typeface="Arial" panose="020B0604020202020204" pitchFamily="34" charset="0"/>
              </a:rPr>
              <a:t>-</a:t>
            </a:r>
            <a:r>
              <a:rPr lang="ru-RU" altLang="ru-RU" sz="1200" b="0" dirty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ru-RU" altLang="ru-RU" sz="900" b="0" dirty="0">
                <a:solidFill>
                  <a:srgbClr val="000000"/>
                </a:solidFill>
                <a:cs typeface="Arial" charset="0"/>
              </a:rPr>
              <a:t>объездная</a:t>
            </a:r>
            <a:r>
              <a:rPr lang="ru-RU" altLang="ru-RU" sz="1200" b="0" dirty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ru-RU" altLang="ru-RU" sz="900" b="0" dirty="0">
                <a:solidFill>
                  <a:srgbClr val="000000"/>
                </a:solidFill>
                <a:cs typeface="Arial" charset="0"/>
              </a:rPr>
              <a:t>дорога</a:t>
            </a:r>
          </a:p>
        </p:txBody>
      </p:sp>
      <p:sp>
        <p:nvSpPr>
          <p:cNvPr id="35" name="Text Box 97"/>
          <p:cNvSpPr txBox="1">
            <a:spLocks noChangeArrowheads="1"/>
          </p:cNvSpPr>
          <p:nvPr/>
        </p:nvSpPr>
        <p:spPr bwMode="auto">
          <a:xfrm>
            <a:off x="6871464" y="5031833"/>
            <a:ext cx="1606804" cy="26765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127899" tIns="63953" rIns="127899" bIns="63953">
            <a:spAutoFit/>
          </a:bodyPr>
          <a:lstStyle>
            <a:lvl1pPr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ru-RU" altLang="ru-RU" sz="900" i="1" dirty="0">
                <a:solidFill>
                  <a:srgbClr val="000000"/>
                </a:solidFill>
                <a:cs typeface="Arial" panose="020B0604020202020204" pitchFamily="34" charset="0"/>
              </a:rPr>
              <a:t>Условные обозначения</a:t>
            </a:r>
          </a:p>
        </p:txBody>
      </p:sp>
      <p:grpSp>
        <p:nvGrpSpPr>
          <p:cNvPr id="36" name="Group 316"/>
          <p:cNvGrpSpPr>
            <a:grpSpLocks/>
          </p:cNvGrpSpPr>
          <p:nvPr/>
        </p:nvGrpSpPr>
        <p:grpSpPr bwMode="auto">
          <a:xfrm>
            <a:off x="6515900" y="5677154"/>
            <a:ext cx="186569" cy="197985"/>
            <a:chOff x="4727" y="2506"/>
            <a:chExt cx="706" cy="1172"/>
          </a:xfrm>
        </p:grpSpPr>
        <p:sp>
          <p:nvSpPr>
            <p:cNvPr id="37" name="Freeform 317"/>
            <p:cNvSpPr>
              <a:spLocks/>
            </p:cNvSpPr>
            <p:nvPr/>
          </p:nvSpPr>
          <p:spPr bwMode="auto">
            <a:xfrm>
              <a:off x="4727" y="3558"/>
              <a:ext cx="46" cy="120"/>
            </a:xfrm>
            <a:custGeom>
              <a:avLst/>
              <a:gdLst>
                <a:gd name="T0" fmla="*/ 0 w 139"/>
                <a:gd name="T1" fmla="*/ 107 h 135"/>
                <a:gd name="T2" fmla="*/ 0 w 139"/>
                <a:gd name="T3" fmla="*/ 73 h 135"/>
                <a:gd name="T4" fmla="*/ 5 w 139"/>
                <a:gd name="T5" fmla="*/ 73 h 135"/>
                <a:gd name="T6" fmla="*/ 5 w 139"/>
                <a:gd name="T7" fmla="*/ 37 h 135"/>
                <a:gd name="T8" fmla="*/ 10 w 139"/>
                <a:gd name="T9" fmla="*/ 37 h 135"/>
                <a:gd name="T10" fmla="*/ 10 w 139"/>
                <a:gd name="T11" fmla="*/ 0 h 135"/>
                <a:gd name="T12" fmla="*/ 15 w 139"/>
                <a:gd name="T13" fmla="*/ 0 h 135"/>
                <a:gd name="T14" fmla="*/ 15 w 139"/>
                <a:gd name="T15" fmla="*/ 107 h 135"/>
                <a:gd name="T16" fmla="*/ 0 w 139"/>
                <a:gd name="T17" fmla="*/ 107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38" name="Freeform 318"/>
            <p:cNvSpPr>
              <a:spLocks/>
            </p:cNvSpPr>
            <p:nvPr/>
          </p:nvSpPr>
          <p:spPr bwMode="auto">
            <a:xfrm>
              <a:off x="4773" y="2564"/>
              <a:ext cx="648" cy="1114"/>
            </a:xfrm>
            <a:custGeom>
              <a:avLst/>
              <a:gdLst>
                <a:gd name="T0" fmla="*/ 0 w 1946"/>
                <a:gd name="T1" fmla="*/ 971 h 1278"/>
                <a:gd name="T2" fmla="*/ 0 w 1946"/>
                <a:gd name="T3" fmla="*/ 78 h 1278"/>
                <a:gd name="T4" fmla="*/ 84 w 1946"/>
                <a:gd name="T5" fmla="*/ 78 h 1278"/>
                <a:gd name="T6" fmla="*/ 84 w 1946"/>
                <a:gd name="T7" fmla="*/ 71 h 1278"/>
                <a:gd name="T8" fmla="*/ 84 w 1946"/>
                <a:gd name="T9" fmla="*/ 62 h 1278"/>
                <a:gd name="T10" fmla="*/ 85 w 1946"/>
                <a:gd name="T11" fmla="*/ 55 h 1278"/>
                <a:gd name="T12" fmla="*/ 85 w 1946"/>
                <a:gd name="T13" fmla="*/ 48 h 1278"/>
                <a:gd name="T14" fmla="*/ 86 w 1946"/>
                <a:gd name="T15" fmla="*/ 42 h 1278"/>
                <a:gd name="T16" fmla="*/ 88 w 1946"/>
                <a:gd name="T17" fmla="*/ 35 h 1278"/>
                <a:gd name="T18" fmla="*/ 89 w 1946"/>
                <a:gd name="T19" fmla="*/ 29 h 1278"/>
                <a:gd name="T20" fmla="*/ 91 w 1946"/>
                <a:gd name="T21" fmla="*/ 23 h 1278"/>
                <a:gd name="T22" fmla="*/ 92 w 1946"/>
                <a:gd name="T23" fmla="*/ 18 h 1278"/>
                <a:gd name="T24" fmla="*/ 94 w 1946"/>
                <a:gd name="T25" fmla="*/ 14 h 1278"/>
                <a:gd name="T26" fmla="*/ 96 w 1946"/>
                <a:gd name="T27" fmla="*/ 10 h 1278"/>
                <a:gd name="T28" fmla="*/ 98 w 1946"/>
                <a:gd name="T29" fmla="*/ 6 h 1278"/>
                <a:gd name="T30" fmla="*/ 101 w 1946"/>
                <a:gd name="T31" fmla="*/ 3 h 1278"/>
                <a:gd name="T32" fmla="*/ 103 w 1946"/>
                <a:gd name="T33" fmla="*/ 3 h 1278"/>
                <a:gd name="T34" fmla="*/ 105 w 1946"/>
                <a:gd name="T35" fmla="*/ 0 h 1278"/>
                <a:gd name="T36" fmla="*/ 108 w 1946"/>
                <a:gd name="T37" fmla="*/ 0 h 1278"/>
                <a:gd name="T38" fmla="*/ 110 w 1946"/>
                <a:gd name="T39" fmla="*/ 0 h 1278"/>
                <a:gd name="T40" fmla="*/ 113 w 1946"/>
                <a:gd name="T41" fmla="*/ 3 h 1278"/>
                <a:gd name="T42" fmla="*/ 115 w 1946"/>
                <a:gd name="T43" fmla="*/ 3 h 1278"/>
                <a:gd name="T44" fmla="*/ 118 w 1946"/>
                <a:gd name="T45" fmla="*/ 6 h 1278"/>
                <a:gd name="T46" fmla="*/ 120 w 1946"/>
                <a:gd name="T47" fmla="*/ 10 h 1278"/>
                <a:gd name="T48" fmla="*/ 122 w 1946"/>
                <a:gd name="T49" fmla="*/ 14 h 1278"/>
                <a:gd name="T50" fmla="*/ 124 w 1946"/>
                <a:gd name="T51" fmla="*/ 18 h 1278"/>
                <a:gd name="T52" fmla="*/ 125 w 1946"/>
                <a:gd name="T53" fmla="*/ 23 h 1278"/>
                <a:gd name="T54" fmla="*/ 127 w 1946"/>
                <a:gd name="T55" fmla="*/ 29 h 1278"/>
                <a:gd name="T56" fmla="*/ 128 w 1946"/>
                <a:gd name="T57" fmla="*/ 35 h 1278"/>
                <a:gd name="T58" fmla="*/ 130 w 1946"/>
                <a:gd name="T59" fmla="*/ 42 h 1278"/>
                <a:gd name="T60" fmla="*/ 130 w 1946"/>
                <a:gd name="T61" fmla="*/ 48 h 1278"/>
                <a:gd name="T62" fmla="*/ 131 w 1946"/>
                <a:gd name="T63" fmla="*/ 55 h 1278"/>
                <a:gd name="T64" fmla="*/ 132 w 1946"/>
                <a:gd name="T65" fmla="*/ 62 h 1278"/>
                <a:gd name="T66" fmla="*/ 132 w 1946"/>
                <a:gd name="T67" fmla="*/ 71 h 1278"/>
                <a:gd name="T68" fmla="*/ 132 w 1946"/>
                <a:gd name="T69" fmla="*/ 78 h 1278"/>
                <a:gd name="T70" fmla="*/ 216 w 1946"/>
                <a:gd name="T71" fmla="*/ 78 h 1278"/>
                <a:gd name="T72" fmla="*/ 216 w 1946"/>
                <a:gd name="T73" fmla="*/ 970 h 1278"/>
                <a:gd name="T74" fmla="*/ 0 w 1946"/>
                <a:gd name="T75" fmla="*/ 971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39" name="Rectangle 319"/>
            <p:cNvSpPr>
              <a:spLocks noChangeArrowheads="1"/>
            </p:cNvSpPr>
            <p:nvPr/>
          </p:nvSpPr>
          <p:spPr bwMode="auto">
            <a:xfrm>
              <a:off x="5188" y="3087"/>
              <a:ext cx="42" cy="3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40" name="Rectangle 320"/>
            <p:cNvSpPr>
              <a:spLocks noChangeArrowheads="1"/>
            </p:cNvSpPr>
            <p:nvPr/>
          </p:nvSpPr>
          <p:spPr bwMode="auto">
            <a:xfrm>
              <a:off x="5168" y="3134"/>
              <a:ext cx="40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41" name="Rectangle 321"/>
            <p:cNvSpPr>
              <a:spLocks noChangeArrowheads="1"/>
            </p:cNvSpPr>
            <p:nvPr/>
          </p:nvSpPr>
          <p:spPr bwMode="auto">
            <a:xfrm>
              <a:off x="5306" y="3034"/>
              <a:ext cx="42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42" name="Rectangle 322"/>
            <p:cNvSpPr>
              <a:spLocks noChangeArrowheads="1"/>
            </p:cNvSpPr>
            <p:nvPr/>
          </p:nvSpPr>
          <p:spPr bwMode="auto">
            <a:xfrm>
              <a:off x="5286" y="3087"/>
              <a:ext cx="40" cy="3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43" name="Rectangle 323"/>
            <p:cNvSpPr>
              <a:spLocks noChangeArrowheads="1"/>
            </p:cNvSpPr>
            <p:nvPr/>
          </p:nvSpPr>
          <p:spPr bwMode="auto">
            <a:xfrm>
              <a:off x="5286" y="2987"/>
              <a:ext cx="40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44" name="Rectangle 324"/>
            <p:cNvSpPr>
              <a:spLocks noChangeArrowheads="1"/>
            </p:cNvSpPr>
            <p:nvPr/>
          </p:nvSpPr>
          <p:spPr bwMode="auto">
            <a:xfrm>
              <a:off x="4773" y="3076"/>
              <a:ext cx="40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45" name="Rectangle 325"/>
            <p:cNvSpPr>
              <a:spLocks noChangeArrowheads="1"/>
            </p:cNvSpPr>
            <p:nvPr/>
          </p:nvSpPr>
          <p:spPr bwMode="auto">
            <a:xfrm>
              <a:off x="4773" y="3024"/>
              <a:ext cx="18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46" name="Rectangle 326"/>
            <p:cNvSpPr>
              <a:spLocks noChangeArrowheads="1"/>
            </p:cNvSpPr>
            <p:nvPr/>
          </p:nvSpPr>
          <p:spPr bwMode="auto">
            <a:xfrm>
              <a:off x="4773" y="3123"/>
              <a:ext cx="18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47" name="Rectangle 327"/>
            <p:cNvSpPr>
              <a:spLocks noChangeArrowheads="1"/>
            </p:cNvSpPr>
            <p:nvPr/>
          </p:nvSpPr>
          <p:spPr bwMode="auto">
            <a:xfrm>
              <a:off x="4946" y="3076"/>
              <a:ext cx="40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48" name="Rectangle 328"/>
            <p:cNvSpPr>
              <a:spLocks noChangeArrowheads="1"/>
            </p:cNvSpPr>
            <p:nvPr/>
          </p:nvSpPr>
          <p:spPr bwMode="auto">
            <a:xfrm>
              <a:off x="4924" y="3123"/>
              <a:ext cx="40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49" name="Rectangle 329"/>
            <p:cNvSpPr>
              <a:spLocks noChangeArrowheads="1"/>
            </p:cNvSpPr>
            <p:nvPr/>
          </p:nvSpPr>
          <p:spPr bwMode="auto">
            <a:xfrm>
              <a:off x="4773" y="3453"/>
              <a:ext cx="40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50" name="Rectangle 330"/>
            <p:cNvSpPr>
              <a:spLocks noChangeArrowheads="1"/>
            </p:cNvSpPr>
            <p:nvPr/>
          </p:nvSpPr>
          <p:spPr bwMode="auto">
            <a:xfrm>
              <a:off x="4773" y="3406"/>
              <a:ext cx="18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51" name="Rectangle 331"/>
            <p:cNvSpPr>
              <a:spLocks noChangeArrowheads="1"/>
            </p:cNvSpPr>
            <p:nvPr/>
          </p:nvSpPr>
          <p:spPr bwMode="auto">
            <a:xfrm>
              <a:off x="4773" y="3505"/>
              <a:ext cx="18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52" name="Rectangle 332"/>
            <p:cNvSpPr>
              <a:spLocks noChangeArrowheads="1"/>
            </p:cNvSpPr>
            <p:nvPr/>
          </p:nvSpPr>
          <p:spPr bwMode="auto">
            <a:xfrm>
              <a:off x="4946" y="3453"/>
              <a:ext cx="40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53" name="Rectangle 333"/>
            <p:cNvSpPr>
              <a:spLocks noChangeArrowheads="1"/>
            </p:cNvSpPr>
            <p:nvPr/>
          </p:nvSpPr>
          <p:spPr bwMode="auto">
            <a:xfrm>
              <a:off x="4924" y="3505"/>
              <a:ext cx="40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54" name="Freeform 334"/>
            <p:cNvSpPr>
              <a:spLocks/>
            </p:cNvSpPr>
            <p:nvPr/>
          </p:nvSpPr>
          <p:spPr bwMode="auto">
            <a:xfrm>
              <a:off x="5024" y="3076"/>
              <a:ext cx="146" cy="89"/>
            </a:xfrm>
            <a:custGeom>
              <a:avLst/>
              <a:gdLst>
                <a:gd name="T0" fmla="*/ 48 w 440"/>
                <a:gd name="T1" fmla="*/ 78 h 102"/>
                <a:gd name="T2" fmla="*/ 48 w 440"/>
                <a:gd name="T3" fmla="*/ 70 h 102"/>
                <a:gd name="T4" fmla="*/ 48 w 440"/>
                <a:gd name="T5" fmla="*/ 63 h 102"/>
                <a:gd name="T6" fmla="*/ 47 w 440"/>
                <a:gd name="T7" fmla="*/ 55 h 102"/>
                <a:gd name="T8" fmla="*/ 46 w 440"/>
                <a:gd name="T9" fmla="*/ 49 h 102"/>
                <a:gd name="T10" fmla="*/ 45 w 440"/>
                <a:gd name="T11" fmla="*/ 42 h 102"/>
                <a:gd name="T12" fmla="*/ 44 w 440"/>
                <a:gd name="T13" fmla="*/ 35 h 102"/>
                <a:gd name="T14" fmla="*/ 43 w 440"/>
                <a:gd name="T15" fmla="*/ 29 h 102"/>
                <a:gd name="T16" fmla="*/ 41 w 440"/>
                <a:gd name="T17" fmla="*/ 23 h 102"/>
                <a:gd name="T18" fmla="*/ 39 w 440"/>
                <a:gd name="T19" fmla="*/ 18 h 102"/>
                <a:gd name="T20" fmla="*/ 38 w 440"/>
                <a:gd name="T21" fmla="*/ 14 h 102"/>
                <a:gd name="T22" fmla="*/ 36 w 440"/>
                <a:gd name="T23" fmla="*/ 10 h 102"/>
                <a:gd name="T24" fmla="*/ 34 w 440"/>
                <a:gd name="T25" fmla="*/ 6 h 102"/>
                <a:gd name="T26" fmla="*/ 32 w 440"/>
                <a:gd name="T27" fmla="*/ 3 h 102"/>
                <a:gd name="T28" fmla="*/ 29 w 440"/>
                <a:gd name="T29" fmla="*/ 3 h 102"/>
                <a:gd name="T30" fmla="*/ 27 w 440"/>
                <a:gd name="T31" fmla="*/ 0 h 102"/>
                <a:gd name="T32" fmla="*/ 24 w 440"/>
                <a:gd name="T33" fmla="*/ 0 h 102"/>
                <a:gd name="T34" fmla="*/ 22 w 440"/>
                <a:gd name="T35" fmla="*/ 0 h 102"/>
                <a:gd name="T36" fmla="*/ 19 w 440"/>
                <a:gd name="T37" fmla="*/ 3 h 102"/>
                <a:gd name="T38" fmla="*/ 17 w 440"/>
                <a:gd name="T39" fmla="*/ 3 h 102"/>
                <a:gd name="T40" fmla="*/ 15 w 440"/>
                <a:gd name="T41" fmla="*/ 6 h 102"/>
                <a:gd name="T42" fmla="*/ 13 w 440"/>
                <a:gd name="T43" fmla="*/ 10 h 102"/>
                <a:gd name="T44" fmla="*/ 11 w 440"/>
                <a:gd name="T45" fmla="*/ 14 h 102"/>
                <a:gd name="T46" fmla="*/ 9 w 440"/>
                <a:gd name="T47" fmla="*/ 18 h 102"/>
                <a:gd name="T48" fmla="*/ 7 w 440"/>
                <a:gd name="T49" fmla="*/ 23 h 102"/>
                <a:gd name="T50" fmla="*/ 6 w 440"/>
                <a:gd name="T51" fmla="*/ 29 h 102"/>
                <a:gd name="T52" fmla="*/ 4 w 440"/>
                <a:gd name="T53" fmla="*/ 35 h 102"/>
                <a:gd name="T54" fmla="*/ 3 w 440"/>
                <a:gd name="T55" fmla="*/ 42 h 102"/>
                <a:gd name="T56" fmla="*/ 2 w 440"/>
                <a:gd name="T57" fmla="*/ 49 h 102"/>
                <a:gd name="T58" fmla="*/ 1 w 440"/>
                <a:gd name="T59" fmla="*/ 55 h 102"/>
                <a:gd name="T60" fmla="*/ 0 w 440"/>
                <a:gd name="T61" fmla="*/ 63 h 102"/>
                <a:gd name="T62" fmla="*/ 0 w 440"/>
                <a:gd name="T63" fmla="*/ 70 h 102"/>
                <a:gd name="T64" fmla="*/ 0 w 440"/>
                <a:gd name="T65" fmla="*/ 78 h 102"/>
                <a:gd name="T66" fmla="*/ 48 w 440"/>
                <a:gd name="T67" fmla="*/ 78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55" name="Freeform 335"/>
            <p:cNvSpPr>
              <a:spLocks/>
            </p:cNvSpPr>
            <p:nvPr/>
          </p:nvSpPr>
          <p:spPr bwMode="auto">
            <a:xfrm>
              <a:off x="4789" y="2506"/>
              <a:ext cx="615" cy="147"/>
            </a:xfrm>
            <a:custGeom>
              <a:avLst/>
              <a:gdLst>
                <a:gd name="T0" fmla="*/ 100 w 1847"/>
                <a:gd name="T1" fmla="*/ 50 h 168"/>
                <a:gd name="T2" fmla="*/ 95 w 1847"/>
                <a:gd name="T3" fmla="*/ 53 h 168"/>
                <a:gd name="T4" fmla="*/ 91 w 1847"/>
                <a:gd name="T5" fmla="*/ 60 h 168"/>
                <a:gd name="T6" fmla="*/ 87 w 1847"/>
                <a:gd name="T7" fmla="*/ 68 h 168"/>
                <a:gd name="T8" fmla="*/ 84 w 1847"/>
                <a:gd name="T9" fmla="*/ 79 h 168"/>
                <a:gd name="T10" fmla="*/ 81 w 1847"/>
                <a:gd name="T11" fmla="*/ 92 h 168"/>
                <a:gd name="T12" fmla="*/ 79 w 1847"/>
                <a:gd name="T13" fmla="*/ 105 h 168"/>
                <a:gd name="T14" fmla="*/ 78 w 1847"/>
                <a:gd name="T15" fmla="*/ 121 h 168"/>
                <a:gd name="T16" fmla="*/ 0 w 1847"/>
                <a:gd name="T17" fmla="*/ 129 h 168"/>
                <a:gd name="T18" fmla="*/ 1 w 1847"/>
                <a:gd name="T19" fmla="*/ 88 h 168"/>
                <a:gd name="T20" fmla="*/ 6 w 1847"/>
                <a:gd name="T21" fmla="*/ 88 h 168"/>
                <a:gd name="T22" fmla="*/ 16 w 1847"/>
                <a:gd name="T23" fmla="*/ 88 h 168"/>
                <a:gd name="T24" fmla="*/ 28 w 1847"/>
                <a:gd name="T25" fmla="*/ 88 h 168"/>
                <a:gd name="T26" fmla="*/ 41 w 1847"/>
                <a:gd name="T27" fmla="*/ 88 h 168"/>
                <a:gd name="T28" fmla="*/ 54 w 1847"/>
                <a:gd name="T29" fmla="*/ 88 h 168"/>
                <a:gd name="T30" fmla="*/ 65 w 1847"/>
                <a:gd name="T31" fmla="*/ 88 h 168"/>
                <a:gd name="T32" fmla="*/ 71 w 1847"/>
                <a:gd name="T33" fmla="*/ 88 h 168"/>
                <a:gd name="T34" fmla="*/ 74 w 1847"/>
                <a:gd name="T35" fmla="*/ 80 h 168"/>
                <a:gd name="T36" fmla="*/ 76 w 1847"/>
                <a:gd name="T37" fmla="*/ 64 h 168"/>
                <a:gd name="T38" fmla="*/ 79 w 1847"/>
                <a:gd name="T39" fmla="*/ 47 h 168"/>
                <a:gd name="T40" fmla="*/ 83 w 1847"/>
                <a:gd name="T41" fmla="*/ 33 h 168"/>
                <a:gd name="T42" fmla="*/ 86 w 1847"/>
                <a:gd name="T43" fmla="*/ 21 h 168"/>
                <a:gd name="T44" fmla="*/ 91 w 1847"/>
                <a:gd name="T45" fmla="*/ 10 h 168"/>
                <a:gd name="T46" fmla="*/ 95 w 1847"/>
                <a:gd name="T47" fmla="*/ 4 h 168"/>
                <a:gd name="T48" fmla="*/ 100 w 1847"/>
                <a:gd name="T49" fmla="*/ 1 h 168"/>
                <a:gd name="T50" fmla="*/ 105 w 1847"/>
                <a:gd name="T51" fmla="*/ 1 h 168"/>
                <a:gd name="T52" fmla="*/ 110 w 1847"/>
                <a:gd name="T53" fmla="*/ 4 h 168"/>
                <a:gd name="T54" fmla="*/ 114 w 1847"/>
                <a:gd name="T55" fmla="*/ 10 h 168"/>
                <a:gd name="T56" fmla="*/ 119 w 1847"/>
                <a:gd name="T57" fmla="*/ 21 h 168"/>
                <a:gd name="T58" fmla="*/ 123 w 1847"/>
                <a:gd name="T59" fmla="*/ 33 h 168"/>
                <a:gd name="T60" fmla="*/ 126 w 1847"/>
                <a:gd name="T61" fmla="*/ 47 h 168"/>
                <a:gd name="T62" fmla="*/ 129 w 1847"/>
                <a:gd name="T63" fmla="*/ 64 h 168"/>
                <a:gd name="T64" fmla="*/ 131 w 1847"/>
                <a:gd name="T65" fmla="*/ 80 h 168"/>
                <a:gd name="T66" fmla="*/ 134 w 1847"/>
                <a:gd name="T67" fmla="*/ 88 h 168"/>
                <a:gd name="T68" fmla="*/ 140 w 1847"/>
                <a:gd name="T69" fmla="*/ 88 h 168"/>
                <a:gd name="T70" fmla="*/ 151 w 1847"/>
                <a:gd name="T71" fmla="*/ 88 h 168"/>
                <a:gd name="T72" fmla="*/ 163 w 1847"/>
                <a:gd name="T73" fmla="*/ 88 h 168"/>
                <a:gd name="T74" fmla="*/ 176 w 1847"/>
                <a:gd name="T75" fmla="*/ 88 h 168"/>
                <a:gd name="T76" fmla="*/ 189 w 1847"/>
                <a:gd name="T77" fmla="*/ 88 h 168"/>
                <a:gd name="T78" fmla="*/ 198 w 1847"/>
                <a:gd name="T79" fmla="*/ 88 h 168"/>
                <a:gd name="T80" fmla="*/ 204 w 1847"/>
                <a:gd name="T81" fmla="*/ 88 h 168"/>
                <a:gd name="T82" fmla="*/ 205 w 1847"/>
                <a:gd name="T83" fmla="*/ 129 h 168"/>
                <a:gd name="T84" fmla="*/ 127 w 1847"/>
                <a:gd name="T85" fmla="*/ 121 h 168"/>
                <a:gd name="T86" fmla="*/ 126 w 1847"/>
                <a:gd name="T87" fmla="*/ 105 h 168"/>
                <a:gd name="T88" fmla="*/ 124 w 1847"/>
                <a:gd name="T89" fmla="*/ 92 h 168"/>
                <a:gd name="T90" fmla="*/ 121 w 1847"/>
                <a:gd name="T91" fmla="*/ 79 h 168"/>
                <a:gd name="T92" fmla="*/ 118 w 1847"/>
                <a:gd name="T93" fmla="*/ 68 h 168"/>
                <a:gd name="T94" fmla="*/ 114 w 1847"/>
                <a:gd name="T95" fmla="*/ 60 h 168"/>
                <a:gd name="T96" fmla="*/ 110 w 1847"/>
                <a:gd name="T97" fmla="*/ 53 h 168"/>
                <a:gd name="T98" fmla="*/ 105 w 1847"/>
                <a:gd name="T99" fmla="*/ 5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56" name="Rectangle 336"/>
            <p:cNvSpPr>
              <a:spLocks noChangeArrowheads="1"/>
            </p:cNvSpPr>
            <p:nvPr/>
          </p:nvSpPr>
          <p:spPr bwMode="auto">
            <a:xfrm>
              <a:off x="5404" y="2595"/>
              <a:ext cx="29" cy="120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57" name="Rectangle 337"/>
            <p:cNvSpPr>
              <a:spLocks noChangeArrowheads="1"/>
            </p:cNvSpPr>
            <p:nvPr/>
          </p:nvSpPr>
          <p:spPr bwMode="auto">
            <a:xfrm>
              <a:off x="4759" y="2595"/>
              <a:ext cx="30" cy="120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58" name="Rectangle 338"/>
            <p:cNvSpPr>
              <a:spLocks noChangeArrowheads="1"/>
            </p:cNvSpPr>
            <p:nvPr/>
          </p:nvSpPr>
          <p:spPr bwMode="auto">
            <a:xfrm>
              <a:off x="5026" y="3165"/>
              <a:ext cx="142" cy="330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59" name="Rectangle 339"/>
            <p:cNvSpPr>
              <a:spLocks noChangeArrowheads="1"/>
            </p:cNvSpPr>
            <p:nvPr/>
          </p:nvSpPr>
          <p:spPr bwMode="auto">
            <a:xfrm>
              <a:off x="5026" y="3495"/>
              <a:ext cx="142" cy="1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60" name="Rectangle 340"/>
            <p:cNvSpPr>
              <a:spLocks noChangeArrowheads="1"/>
            </p:cNvSpPr>
            <p:nvPr/>
          </p:nvSpPr>
          <p:spPr bwMode="auto">
            <a:xfrm>
              <a:off x="5026" y="3558"/>
              <a:ext cx="142" cy="15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61" name="Rectangle 341"/>
            <p:cNvSpPr>
              <a:spLocks noChangeArrowheads="1"/>
            </p:cNvSpPr>
            <p:nvPr/>
          </p:nvSpPr>
          <p:spPr bwMode="auto">
            <a:xfrm>
              <a:off x="5026" y="3615"/>
              <a:ext cx="142" cy="1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62" name="Rectangle 342"/>
            <p:cNvSpPr>
              <a:spLocks noChangeArrowheads="1"/>
            </p:cNvSpPr>
            <p:nvPr/>
          </p:nvSpPr>
          <p:spPr bwMode="auto">
            <a:xfrm>
              <a:off x="5100" y="3186"/>
              <a:ext cx="60" cy="309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63" name="Rectangle 343"/>
            <p:cNvSpPr>
              <a:spLocks noChangeArrowheads="1"/>
            </p:cNvSpPr>
            <p:nvPr/>
          </p:nvSpPr>
          <p:spPr bwMode="auto">
            <a:xfrm>
              <a:off x="5100" y="3186"/>
              <a:ext cx="60" cy="309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64" name="Rectangle 344"/>
            <p:cNvSpPr>
              <a:spLocks noChangeArrowheads="1"/>
            </p:cNvSpPr>
            <p:nvPr/>
          </p:nvSpPr>
          <p:spPr bwMode="auto">
            <a:xfrm>
              <a:off x="5032" y="3186"/>
              <a:ext cx="62" cy="309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65" name="Rectangle 345"/>
            <p:cNvSpPr>
              <a:spLocks noChangeArrowheads="1"/>
            </p:cNvSpPr>
            <p:nvPr/>
          </p:nvSpPr>
          <p:spPr bwMode="auto">
            <a:xfrm>
              <a:off x="5100" y="3369"/>
              <a:ext cx="60" cy="21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66" name="Rectangle 346"/>
            <p:cNvSpPr>
              <a:spLocks noChangeArrowheads="1"/>
            </p:cNvSpPr>
            <p:nvPr/>
          </p:nvSpPr>
          <p:spPr bwMode="auto">
            <a:xfrm>
              <a:off x="5168" y="3422"/>
              <a:ext cx="34" cy="25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67" name="Rectangle 347"/>
            <p:cNvSpPr>
              <a:spLocks noChangeArrowheads="1"/>
            </p:cNvSpPr>
            <p:nvPr/>
          </p:nvSpPr>
          <p:spPr bwMode="auto">
            <a:xfrm>
              <a:off x="4992" y="3422"/>
              <a:ext cx="34" cy="25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68" name="Rectangle 348"/>
            <p:cNvSpPr>
              <a:spLocks noChangeArrowheads="1"/>
            </p:cNvSpPr>
            <p:nvPr/>
          </p:nvSpPr>
          <p:spPr bwMode="auto">
            <a:xfrm>
              <a:off x="5026" y="3511"/>
              <a:ext cx="142" cy="47"/>
            </a:xfrm>
            <a:prstGeom prst="rect">
              <a:avLst/>
            </a:prstGeom>
            <a:solidFill>
              <a:srgbClr val="B23333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69" name="Rectangle 349"/>
            <p:cNvSpPr>
              <a:spLocks noChangeArrowheads="1"/>
            </p:cNvSpPr>
            <p:nvPr/>
          </p:nvSpPr>
          <p:spPr bwMode="auto">
            <a:xfrm>
              <a:off x="5026" y="3573"/>
              <a:ext cx="142" cy="42"/>
            </a:xfrm>
            <a:prstGeom prst="rect">
              <a:avLst/>
            </a:prstGeom>
            <a:solidFill>
              <a:srgbClr val="B23333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70" name="Rectangle 350"/>
            <p:cNvSpPr>
              <a:spLocks noChangeArrowheads="1"/>
            </p:cNvSpPr>
            <p:nvPr/>
          </p:nvSpPr>
          <p:spPr bwMode="auto">
            <a:xfrm>
              <a:off x="5026" y="3631"/>
              <a:ext cx="142" cy="47"/>
            </a:xfrm>
            <a:prstGeom prst="rect">
              <a:avLst/>
            </a:prstGeom>
            <a:solidFill>
              <a:srgbClr val="B23333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71" name="Rectangle 351"/>
            <p:cNvSpPr>
              <a:spLocks noChangeArrowheads="1"/>
            </p:cNvSpPr>
            <p:nvPr/>
          </p:nvSpPr>
          <p:spPr bwMode="auto">
            <a:xfrm>
              <a:off x="5100" y="3369"/>
              <a:ext cx="60" cy="2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72" name="Rectangle 352"/>
            <p:cNvSpPr>
              <a:spLocks noChangeArrowheads="1"/>
            </p:cNvSpPr>
            <p:nvPr/>
          </p:nvSpPr>
          <p:spPr bwMode="auto">
            <a:xfrm>
              <a:off x="5032" y="3369"/>
              <a:ext cx="62" cy="2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73" name="Rectangle 353"/>
            <p:cNvSpPr>
              <a:spLocks noChangeArrowheads="1"/>
            </p:cNvSpPr>
            <p:nvPr/>
          </p:nvSpPr>
          <p:spPr bwMode="auto">
            <a:xfrm>
              <a:off x="5100" y="3312"/>
              <a:ext cx="14" cy="52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74" name="Rectangle 354"/>
            <p:cNvSpPr>
              <a:spLocks noChangeArrowheads="1"/>
            </p:cNvSpPr>
            <p:nvPr/>
          </p:nvSpPr>
          <p:spPr bwMode="auto">
            <a:xfrm>
              <a:off x="5080" y="3312"/>
              <a:ext cx="14" cy="52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75" name="Rectangle 355"/>
            <p:cNvSpPr>
              <a:spLocks noChangeArrowheads="1"/>
            </p:cNvSpPr>
            <p:nvPr/>
          </p:nvSpPr>
          <p:spPr bwMode="auto">
            <a:xfrm>
              <a:off x="5100" y="3395"/>
              <a:ext cx="60" cy="2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76" name="Rectangle 356"/>
            <p:cNvSpPr>
              <a:spLocks noChangeArrowheads="1"/>
            </p:cNvSpPr>
            <p:nvPr/>
          </p:nvSpPr>
          <p:spPr bwMode="auto">
            <a:xfrm>
              <a:off x="5032" y="3395"/>
              <a:ext cx="62" cy="2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77" name="Rectangle 357"/>
            <p:cNvSpPr>
              <a:spLocks noChangeArrowheads="1"/>
            </p:cNvSpPr>
            <p:nvPr/>
          </p:nvSpPr>
          <p:spPr bwMode="auto">
            <a:xfrm>
              <a:off x="5168" y="3552"/>
              <a:ext cx="34" cy="27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78" name="Rectangle 358"/>
            <p:cNvSpPr>
              <a:spLocks noChangeArrowheads="1"/>
            </p:cNvSpPr>
            <p:nvPr/>
          </p:nvSpPr>
          <p:spPr bwMode="auto">
            <a:xfrm>
              <a:off x="4992" y="3552"/>
              <a:ext cx="34" cy="27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79" name="Rectangle 359"/>
            <p:cNvSpPr>
              <a:spLocks noChangeArrowheads="1"/>
            </p:cNvSpPr>
            <p:nvPr/>
          </p:nvSpPr>
          <p:spPr bwMode="auto">
            <a:xfrm>
              <a:off x="5334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80" name="Rectangle 360"/>
            <p:cNvSpPr>
              <a:spLocks noChangeArrowheads="1"/>
            </p:cNvSpPr>
            <p:nvPr/>
          </p:nvSpPr>
          <p:spPr bwMode="auto">
            <a:xfrm>
              <a:off x="5228" y="3165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81" name="Rectangle 361"/>
            <p:cNvSpPr>
              <a:spLocks noChangeArrowheads="1"/>
            </p:cNvSpPr>
            <p:nvPr/>
          </p:nvSpPr>
          <p:spPr bwMode="auto">
            <a:xfrm>
              <a:off x="4912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82" name="Rectangle 362"/>
            <p:cNvSpPr>
              <a:spLocks noChangeArrowheads="1"/>
            </p:cNvSpPr>
            <p:nvPr/>
          </p:nvSpPr>
          <p:spPr bwMode="auto">
            <a:xfrm>
              <a:off x="5122" y="2747"/>
              <a:ext cx="54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83" name="Rectangle 363"/>
            <p:cNvSpPr>
              <a:spLocks noChangeArrowheads="1"/>
            </p:cNvSpPr>
            <p:nvPr/>
          </p:nvSpPr>
          <p:spPr bwMode="auto">
            <a:xfrm>
              <a:off x="5228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84" name="Rectangle 364"/>
            <p:cNvSpPr>
              <a:spLocks noChangeArrowheads="1"/>
            </p:cNvSpPr>
            <p:nvPr/>
          </p:nvSpPr>
          <p:spPr bwMode="auto">
            <a:xfrm>
              <a:off x="5334" y="3165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85" name="Rectangle 365"/>
            <p:cNvSpPr>
              <a:spLocks noChangeArrowheads="1"/>
            </p:cNvSpPr>
            <p:nvPr/>
          </p:nvSpPr>
          <p:spPr bwMode="auto">
            <a:xfrm>
              <a:off x="5018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86" name="Rectangle 366"/>
            <p:cNvSpPr>
              <a:spLocks noChangeArrowheads="1"/>
            </p:cNvSpPr>
            <p:nvPr/>
          </p:nvSpPr>
          <p:spPr bwMode="auto">
            <a:xfrm>
              <a:off x="4809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87" name="Rectangle 367"/>
            <p:cNvSpPr>
              <a:spLocks noChangeArrowheads="1"/>
            </p:cNvSpPr>
            <p:nvPr/>
          </p:nvSpPr>
          <p:spPr bwMode="auto">
            <a:xfrm>
              <a:off x="4912" y="3165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88" name="Rectangle 368"/>
            <p:cNvSpPr>
              <a:spLocks noChangeArrowheads="1"/>
            </p:cNvSpPr>
            <p:nvPr/>
          </p:nvSpPr>
          <p:spPr bwMode="auto">
            <a:xfrm>
              <a:off x="4809" y="3165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89" name="Freeform 369"/>
            <p:cNvSpPr>
              <a:spLocks/>
            </p:cNvSpPr>
            <p:nvPr/>
          </p:nvSpPr>
          <p:spPr bwMode="auto">
            <a:xfrm>
              <a:off x="5114" y="2721"/>
              <a:ext cx="72" cy="324"/>
            </a:xfrm>
            <a:custGeom>
              <a:avLst/>
              <a:gdLst>
                <a:gd name="T0" fmla="*/ 21 w 217"/>
                <a:gd name="T1" fmla="*/ 163 h 373"/>
                <a:gd name="T2" fmla="*/ 3 w 217"/>
                <a:gd name="T3" fmla="*/ 163 h 373"/>
                <a:gd name="T4" fmla="*/ 3 w 217"/>
                <a:gd name="T5" fmla="*/ 260 h 373"/>
                <a:gd name="T6" fmla="*/ 21 w 217"/>
                <a:gd name="T7" fmla="*/ 260 h 373"/>
                <a:gd name="T8" fmla="*/ 24 w 217"/>
                <a:gd name="T9" fmla="*/ 281 h 373"/>
                <a:gd name="T10" fmla="*/ 0 w 217"/>
                <a:gd name="T11" fmla="*/ 281 h 373"/>
                <a:gd name="T12" fmla="*/ 0 w 217"/>
                <a:gd name="T13" fmla="*/ 0 h 373"/>
                <a:gd name="T14" fmla="*/ 24 w 217"/>
                <a:gd name="T15" fmla="*/ 0 h 373"/>
                <a:gd name="T16" fmla="*/ 21 w 217"/>
                <a:gd name="T17" fmla="*/ 22 h 373"/>
                <a:gd name="T18" fmla="*/ 3 w 217"/>
                <a:gd name="T19" fmla="*/ 22 h 373"/>
                <a:gd name="T20" fmla="*/ 3 w 217"/>
                <a:gd name="T21" fmla="*/ 129 h 373"/>
                <a:gd name="T22" fmla="*/ 21 w 217"/>
                <a:gd name="T23" fmla="*/ 129 h 373"/>
                <a:gd name="T24" fmla="*/ 21 w 217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90" name="Freeform 370"/>
            <p:cNvSpPr>
              <a:spLocks/>
            </p:cNvSpPr>
            <p:nvPr/>
          </p:nvSpPr>
          <p:spPr bwMode="auto">
            <a:xfrm>
              <a:off x="5176" y="2721"/>
              <a:ext cx="10" cy="324"/>
            </a:xfrm>
            <a:custGeom>
              <a:avLst/>
              <a:gdLst>
                <a:gd name="T0" fmla="*/ 0 w 29"/>
                <a:gd name="T1" fmla="*/ 22 h 373"/>
                <a:gd name="T2" fmla="*/ 0 w 29"/>
                <a:gd name="T3" fmla="*/ 260 h 373"/>
                <a:gd name="T4" fmla="*/ 3 w 29"/>
                <a:gd name="T5" fmla="*/ 281 h 373"/>
                <a:gd name="T6" fmla="*/ 3 w 29"/>
                <a:gd name="T7" fmla="*/ 0 h 373"/>
                <a:gd name="T8" fmla="*/ 0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91" name="Freeform 371"/>
            <p:cNvSpPr>
              <a:spLocks/>
            </p:cNvSpPr>
            <p:nvPr/>
          </p:nvSpPr>
          <p:spPr bwMode="auto">
            <a:xfrm>
              <a:off x="5218" y="2721"/>
              <a:ext cx="72" cy="324"/>
            </a:xfrm>
            <a:custGeom>
              <a:avLst/>
              <a:gdLst>
                <a:gd name="T0" fmla="*/ 21 w 216"/>
                <a:gd name="T1" fmla="*/ 163 h 373"/>
                <a:gd name="T2" fmla="*/ 3 w 216"/>
                <a:gd name="T3" fmla="*/ 163 h 373"/>
                <a:gd name="T4" fmla="*/ 3 w 216"/>
                <a:gd name="T5" fmla="*/ 260 h 373"/>
                <a:gd name="T6" fmla="*/ 21 w 216"/>
                <a:gd name="T7" fmla="*/ 260 h 373"/>
                <a:gd name="T8" fmla="*/ 24 w 216"/>
                <a:gd name="T9" fmla="*/ 281 h 373"/>
                <a:gd name="T10" fmla="*/ 0 w 216"/>
                <a:gd name="T11" fmla="*/ 281 h 373"/>
                <a:gd name="T12" fmla="*/ 0 w 216"/>
                <a:gd name="T13" fmla="*/ 0 h 373"/>
                <a:gd name="T14" fmla="*/ 24 w 216"/>
                <a:gd name="T15" fmla="*/ 0 h 373"/>
                <a:gd name="T16" fmla="*/ 21 w 216"/>
                <a:gd name="T17" fmla="*/ 22 h 373"/>
                <a:gd name="T18" fmla="*/ 3 w 216"/>
                <a:gd name="T19" fmla="*/ 22 h 373"/>
                <a:gd name="T20" fmla="*/ 3 w 216"/>
                <a:gd name="T21" fmla="*/ 129 h 373"/>
                <a:gd name="T22" fmla="*/ 21 w 216"/>
                <a:gd name="T23" fmla="*/ 129 h 373"/>
                <a:gd name="T24" fmla="*/ 21 w 216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92" name="Freeform 372"/>
            <p:cNvSpPr>
              <a:spLocks/>
            </p:cNvSpPr>
            <p:nvPr/>
          </p:nvSpPr>
          <p:spPr bwMode="auto">
            <a:xfrm>
              <a:off x="5280" y="2721"/>
              <a:ext cx="10" cy="324"/>
            </a:xfrm>
            <a:custGeom>
              <a:avLst/>
              <a:gdLst>
                <a:gd name="T0" fmla="*/ 0 w 29"/>
                <a:gd name="T1" fmla="*/ 22 h 373"/>
                <a:gd name="T2" fmla="*/ 0 w 29"/>
                <a:gd name="T3" fmla="*/ 260 h 373"/>
                <a:gd name="T4" fmla="*/ 3 w 29"/>
                <a:gd name="T5" fmla="*/ 281 h 373"/>
                <a:gd name="T6" fmla="*/ 3 w 29"/>
                <a:gd name="T7" fmla="*/ 0 h 373"/>
                <a:gd name="T8" fmla="*/ 0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93" name="Freeform 373"/>
            <p:cNvSpPr>
              <a:spLocks/>
            </p:cNvSpPr>
            <p:nvPr/>
          </p:nvSpPr>
          <p:spPr bwMode="auto">
            <a:xfrm>
              <a:off x="5324" y="2721"/>
              <a:ext cx="72" cy="324"/>
            </a:xfrm>
            <a:custGeom>
              <a:avLst/>
              <a:gdLst>
                <a:gd name="T0" fmla="*/ 21 w 217"/>
                <a:gd name="T1" fmla="*/ 163 h 373"/>
                <a:gd name="T2" fmla="*/ 3 w 217"/>
                <a:gd name="T3" fmla="*/ 163 h 373"/>
                <a:gd name="T4" fmla="*/ 3 w 217"/>
                <a:gd name="T5" fmla="*/ 260 h 373"/>
                <a:gd name="T6" fmla="*/ 21 w 217"/>
                <a:gd name="T7" fmla="*/ 260 h 373"/>
                <a:gd name="T8" fmla="*/ 24 w 217"/>
                <a:gd name="T9" fmla="*/ 281 h 373"/>
                <a:gd name="T10" fmla="*/ 0 w 217"/>
                <a:gd name="T11" fmla="*/ 281 h 373"/>
                <a:gd name="T12" fmla="*/ 0 w 217"/>
                <a:gd name="T13" fmla="*/ 0 h 373"/>
                <a:gd name="T14" fmla="*/ 24 w 217"/>
                <a:gd name="T15" fmla="*/ 0 h 373"/>
                <a:gd name="T16" fmla="*/ 21 w 217"/>
                <a:gd name="T17" fmla="*/ 22 h 373"/>
                <a:gd name="T18" fmla="*/ 3 w 217"/>
                <a:gd name="T19" fmla="*/ 22 h 373"/>
                <a:gd name="T20" fmla="*/ 3 w 217"/>
                <a:gd name="T21" fmla="*/ 129 h 373"/>
                <a:gd name="T22" fmla="*/ 21 w 217"/>
                <a:gd name="T23" fmla="*/ 129 h 373"/>
                <a:gd name="T24" fmla="*/ 21 w 217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94" name="Freeform 374"/>
            <p:cNvSpPr>
              <a:spLocks/>
            </p:cNvSpPr>
            <p:nvPr/>
          </p:nvSpPr>
          <p:spPr bwMode="auto">
            <a:xfrm>
              <a:off x="5386" y="2721"/>
              <a:ext cx="10" cy="324"/>
            </a:xfrm>
            <a:custGeom>
              <a:avLst/>
              <a:gdLst>
                <a:gd name="T0" fmla="*/ 0 w 29"/>
                <a:gd name="T1" fmla="*/ 22 h 373"/>
                <a:gd name="T2" fmla="*/ 0 w 29"/>
                <a:gd name="T3" fmla="*/ 260 h 373"/>
                <a:gd name="T4" fmla="*/ 3 w 29"/>
                <a:gd name="T5" fmla="*/ 281 h 373"/>
                <a:gd name="T6" fmla="*/ 3 w 29"/>
                <a:gd name="T7" fmla="*/ 0 h 373"/>
                <a:gd name="T8" fmla="*/ 0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95" name="Freeform 375"/>
            <p:cNvSpPr>
              <a:spLocks/>
            </p:cNvSpPr>
            <p:nvPr/>
          </p:nvSpPr>
          <p:spPr bwMode="auto">
            <a:xfrm>
              <a:off x="5218" y="3139"/>
              <a:ext cx="72" cy="324"/>
            </a:xfrm>
            <a:custGeom>
              <a:avLst/>
              <a:gdLst>
                <a:gd name="T0" fmla="*/ 21 w 216"/>
                <a:gd name="T1" fmla="*/ 165 h 372"/>
                <a:gd name="T2" fmla="*/ 3 w 216"/>
                <a:gd name="T3" fmla="*/ 165 h 372"/>
                <a:gd name="T4" fmla="*/ 3 w 216"/>
                <a:gd name="T5" fmla="*/ 260 h 372"/>
                <a:gd name="T6" fmla="*/ 21 w 216"/>
                <a:gd name="T7" fmla="*/ 260 h 372"/>
                <a:gd name="T8" fmla="*/ 24 w 216"/>
                <a:gd name="T9" fmla="*/ 282 h 372"/>
                <a:gd name="T10" fmla="*/ 0 w 216"/>
                <a:gd name="T11" fmla="*/ 282 h 372"/>
                <a:gd name="T12" fmla="*/ 0 w 216"/>
                <a:gd name="T13" fmla="*/ 0 h 372"/>
                <a:gd name="T14" fmla="*/ 24 w 216"/>
                <a:gd name="T15" fmla="*/ 0 h 372"/>
                <a:gd name="T16" fmla="*/ 21 w 216"/>
                <a:gd name="T17" fmla="*/ 21 h 372"/>
                <a:gd name="T18" fmla="*/ 3 w 216"/>
                <a:gd name="T19" fmla="*/ 21 h 372"/>
                <a:gd name="T20" fmla="*/ 3 w 216"/>
                <a:gd name="T21" fmla="*/ 130 h 372"/>
                <a:gd name="T22" fmla="*/ 21 w 216"/>
                <a:gd name="T23" fmla="*/ 130 h 372"/>
                <a:gd name="T24" fmla="*/ 21 w 216"/>
                <a:gd name="T25" fmla="*/ 165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96" name="Freeform 376"/>
            <p:cNvSpPr>
              <a:spLocks/>
            </p:cNvSpPr>
            <p:nvPr/>
          </p:nvSpPr>
          <p:spPr bwMode="auto">
            <a:xfrm>
              <a:off x="5280" y="3139"/>
              <a:ext cx="10" cy="324"/>
            </a:xfrm>
            <a:custGeom>
              <a:avLst/>
              <a:gdLst>
                <a:gd name="T0" fmla="*/ 0 w 29"/>
                <a:gd name="T1" fmla="*/ 21 h 372"/>
                <a:gd name="T2" fmla="*/ 0 w 29"/>
                <a:gd name="T3" fmla="*/ 260 h 372"/>
                <a:gd name="T4" fmla="*/ 3 w 29"/>
                <a:gd name="T5" fmla="*/ 282 h 372"/>
                <a:gd name="T6" fmla="*/ 3 w 29"/>
                <a:gd name="T7" fmla="*/ 0 h 372"/>
                <a:gd name="T8" fmla="*/ 0 w 29"/>
                <a:gd name="T9" fmla="*/ 21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97" name="Freeform 377"/>
            <p:cNvSpPr>
              <a:spLocks/>
            </p:cNvSpPr>
            <p:nvPr/>
          </p:nvSpPr>
          <p:spPr bwMode="auto">
            <a:xfrm>
              <a:off x="5324" y="3139"/>
              <a:ext cx="72" cy="324"/>
            </a:xfrm>
            <a:custGeom>
              <a:avLst/>
              <a:gdLst>
                <a:gd name="T0" fmla="*/ 21 w 217"/>
                <a:gd name="T1" fmla="*/ 165 h 372"/>
                <a:gd name="T2" fmla="*/ 3 w 217"/>
                <a:gd name="T3" fmla="*/ 165 h 372"/>
                <a:gd name="T4" fmla="*/ 3 w 217"/>
                <a:gd name="T5" fmla="*/ 260 h 372"/>
                <a:gd name="T6" fmla="*/ 21 w 217"/>
                <a:gd name="T7" fmla="*/ 260 h 372"/>
                <a:gd name="T8" fmla="*/ 24 w 217"/>
                <a:gd name="T9" fmla="*/ 282 h 372"/>
                <a:gd name="T10" fmla="*/ 0 w 217"/>
                <a:gd name="T11" fmla="*/ 282 h 372"/>
                <a:gd name="T12" fmla="*/ 0 w 217"/>
                <a:gd name="T13" fmla="*/ 0 h 372"/>
                <a:gd name="T14" fmla="*/ 24 w 217"/>
                <a:gd name="T15" fmla="*/ 0 h 372"/>
                <a:gd name="T16" fmla="*/ 21 w 217"/>
                <a:gd name="T17" fmla="*/ 21 h 372"/>
                <a:gd name="T18" fmla="*/ 3 w 217"/>
                <a:gd name="T19" fmla="*/ 21 h 372"/>
                <a:gd name="T20" fmla="*/ 3 w 217"/>
                <a:gd name="T21" fmla="*/ 130 h 372"/>
                <a:gd name="T22" fmla="*/ 21 w 217"/>
                <a:gd name="T23" fmla="*/ 130 h 372"/>
                <a:gd name="T24" fmla="*/ 21 w 217"/>
                <a:gd name="T25" fmla="*/ 165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98" name="Freeform 378"/>
            <p:cNvSpPr>
              <a:spLocks/>
            </p:cNvSpPr>
            <p:nvPr/>
          </p:nvSpPr>
          <p:spPr bwMode="auto">
            <a:xfrm>
              <a:off x="5386" y="3139"/>
              <a:ext cx="10" cy="324"/>
            </a:xfrm>
            <a:custGeom>
              <a:avLst/>
              <a:gdLst>
                <a:gd name="T0" fmla="*/ 0 w 29"/>
                <a:gd name="T1" fmla="*/ 21 h 372"/>
                <a:gd name="T2" fmla="*/ 0 w 29"/>
                <a:gd name="T3" fmla="*/ 260 h 372"/>
                <a:gd name="T4" fmla="*/ 3 w 29"/>
                <a:gd name="T5" fmla="*/ 282 h 372"/>
                <a:gd name="T6" fmla="*/ 3 w 29"/>
                <a:gd name="T7" fmla="*/ 0 h 372"/>
                <a:gd name="T8" fmla="*/ 0 w 29"/>
                <a:gd name="T9" fmla="*/ 21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99" name="Freeform 379"/>
            <p:cNvSpPr>
              <a:spLocks/>
            </p:cNvSpPr>
            <p:nvPr/>
          </p:nvSpPr>
          <p:spPr bwMode="auto">
            <a:xfrm>
              <a:off x="5008" y="2721"/>
              <a:ext cx="72" cy="324"/>
            </a:xfrm>
            <a:custGeom>
              <a:avLst/>
              <a:gdLst>
                <a:gd name="T0" fmla="*/ 3 w 215"/>
                <a:gd name="T1" fmla="*/ 163 h 373"/>
                <a:gd name="T2" fmla="*/ 21 w 215"/>
                <a:gd name="T3" fmla="*/ 163 h 373"/>
                <a:gd name="T4" fmla="*/ 21 w 215"/>
                <a:gd name="T5" fmla="*/ 260 h 373"/>
                <a:gd name="T6" fmla="*/ 3 w 215"/>
                <a:gd name="T7" fmla="*/ 260 h 373"/>
                <a:gd name="T8" fmla="*/ 0 w 215"/>
                <a:gd name="T9" fmla="*/ 281 h 373"/>
                <a:gd name="T10" fmla="*/ 24 w 215"/>
                <a:gd name="T11" fmla="*/ 281 h 373"/>
                <a:gd name="T12" fmla="*/ 24 w 215"/>
                <a:gd name="T13" fmla="*/ 0 h 373"/>
                <a:gd name="T14" fmla="*/ 0 w 215"/>
                <a:gd name="T15" fmla="*/ 0 h 373"/>
                <a:gd name="T16" fmla="*/ 3 w 215"/>
                <a:gd name="T17" fmla="*/ 22 h 373"/>
                <a:gd name="T18" fmla="*/ 21 w 215"/>
                <a:gd name="T19" fmla="*/ 22 h 373"/>
                <a:gd name="T20" fmla="*/ 21 w 215"/>
                <a:gd name="T21" fmla="*/ 129 h 373"/>
                <a:gd name="T22" fmla="*/ 3 w 215"/>
                <a:gd name="T23" fmla="*/ 129 h 373"/>
                <a:gd name="T24" fmla="*/ 3 w 215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100" name="Freeform 380"/>
            <p:cNvSpPr>
              <a:spLocks/>
            </p:cNvSpPr>
            <p:nvPr/>
          </p:nvSpPr>
          <p:spPr bwMode="auto">
            <a:xfrm>
              <a:off x="5008" y="2721"/>
              <a:ext cx="10" cy="324"/>
            </a:xfrm>
            <a:custGeom>
              <a:avLst/>
              <a:gdLst>
                <a:gd name="T0" fmla="*/ 3 w 29"/>
                <a:gd name="T1" fmla="*/ 22 h 373"/>
                <a:gd name="T2" fmla="*/ 3 w 29"/>
                <a:gd name="T3" fmla="*/ 260 h 373"/>
                <a:gd name="T4" fmla="*/ 0 w 29"/>
                <a:gd name="T5" fmla="*/ 281 h 373"/>
                <a:gd name="T6" fmla="*/ 0 w 29"/>
                <a:gd name="T7" fmla="*/ 0 h 373"/>
                <a:gd name="T8" fmla="*/ 3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101" name="Freeform 381"/>
            <p:cNvSpPr>
              <a:spLocks/>
            </p:cNvSpPr>
            <p:nvPr/>
          </p:nvSpPr>
          <p:spPr bwMode="auto">
            <a:xfrm>
              <a:off x="4903" y="2721"/>
              <a:ext cx="71" cy="324"/>
            </a:xfrm>
            <a:custGeom>
              <a:avLst/>
              <a:gdLst>
                <a:gd name="T0" fmla="*/ 3 w 216"/>
                <a:gd name="T1" fmla="*/ 163 h 373"/>
                <a:gd name="T2" fmla="*/ 20 w 216"/>
                <a:gd name="T3" fmla="*/ 163 h 373"/>
                <a:gd name="T4" fmla="*/ 20 w 216"/>
                <a:gd name="T5" fmla="*/ 260 h 373"/>
                <a:gd name="T6" fmla="*/ 3 w 216"/>
                <a:gd name="T7" fmla="*/ 260 h 373"/>
                <a:gd name="T8" fmla="*/ 0 w 216"/>
                <a:gd name="T9" fmla="*/ 281 h 373"/>
                <a:gd name="T10" fmla="*/ 23 w 216"/>
                <a:gd name="T11" fmla="*/ 281 h 373"/>
                <a:gd name="T12" fmla="*/ 23 w 216"/>
                <a:gd name="T13" fmla="*/ 0 h 373"/>
                <a:gd name="T14" fmla="*/ 0 w 216"/>
                <a:gd name="T15" fmla="*/ 0 h 373"/>
                <a:gd name="T16" fmla="*/ 3 w 216"/>
                <a:gd name="T17" fmla="*/ 22 h 373"/>
                <a:gd name="T18" fmla="*/ 20 w 216"/>
                <a:gd name="T19" fmla="*/ 22 h 373"/>
                <a:gd name="T20" fmla="*/ 20 w 216"/>
                <a:gd name="T21" fmla="*/ 129 h 373"/>
                <a:gd name="T22" fmla="*/ 3 w 216"/>
                <a:gd name="T23" fmla="*/ 129 h 373"/>
                <a:gd name="T24" fmla="*/ 3 w 216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102" name="Freeform 382"/>
            <p:cNvSpPr>
              <a:spLocks/>
            </p:cNvSpPr>
            <p:nvPr/>
          </p:nvSpPr>
          <p:spPr bwMode="auto">
            <a:xfrm>
              <a:off x="4903" y="2721"/>
              <a:ext cx="9" cy="324"/>
            </a:xfrm>
            <a:custGeom>
              <a:avLst/>
              <a:gdLst>
                <a:gd name="T0" fmla="*/ 3 w 29"/>
                <a:gd name="T1" fmla="*/ 22 h 373"/>
                <a:gd name="T2" fmla="*/ 3 w 29"/>
                <a:gd name="T3" fmla="*/ 260 h 373"/>
                <a:gd name="T4" fmla="*/ 0 w 29"/>
                <a:gd name="T5" fmla="*/ 281 h 373"/>
                <a:gd name="T6" fmla="*/ 0 w 29"/>
                <a:gd name="T7" fmla="*/ 0 h 373"/>
                <a:gd name="T8" fmla="*/ 3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103" name="Freeform 383"/>
            <p:cNvSpPr>
              <a:spLocks/>
            </p:cNvSpPr>
            <p:nvPr/>
          </p:nvSpPr>
          <p:spPr bwMode="auto">
            <a:xfrm>
              <a:off x="4799" y="2721"/>
              <a:ext cx="72" cy="324"/>
            </a:xfrm>
            <a:custGeom>
              <a:avLst/>
              <a:gdLst>
                <a:gd name="T0" fmla="*/ 3 w 215"/>
                <a:gd name="T1" fmla="*/ 163 h 373"/>
                <a:gd name="T2" fmla="*/ 21 w 215"/>
                <a:gd name="T3" fmla="*/ 163 h 373"/>
                <a:gd name="T4" fmla="*/ 21 w 215"/>
                <a:gd name="T5" fmla="*/ 260 h 373"/>
                <a:gd name="T6" fmla="*/ 3 w 215"/>
                <a:gd name="T7" fmla="*/ 260 h 373"/>
                <a:gd name="T8" fmla="*/ 0 w 215"/>
                <a:gd name="T9" fmla="*/ 281 h 373"/>
                <a:gd name="T10" fmla="*/ 24 w 215"/>
                <a:gd name="T11" fmla="*/ 281 h 373"/>
                <a:gd name="T12" fmla="*/ 24 w 215"/>
                <a:gd name="T13" fmla="*/ 0 h 373"/>
                <a:gd name="T14" fmla="*/ 0 w 215"/>
                <a:gd name="T15" fmla="*/ 0 h 373"/>
                <a:gd name="T16" fmla="*/ 3 w 215"/>
                <a:gd name="T17" fmla="*/ 22 h 373"/>
                <a:gd name="T18" fmla="*/ 21 w 215"/>
                <a:gd name="T19" fmla="*/ 22 h 373"/>
                <a:gd name="T20" fmla="*/ 21 w 215"/>
                <a:gd name="T21" fmla="*/ 129 h 373"/>
                <a:gd name="T22" fmla="*/ 3 w 215"/>
                <a:gd name="T23" fmla="*/ 129 h 373"/>
                <a:gd name="T24" fmla="*/ 3 w 215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104" name="Freeform 384"/>
            <p:cNvSpPr>
              <a:spLocks/>
            </p:cNvSpPr>
            <p:nvPr/>
          </p:nvSpPr>
          <p:spPr bwMode="auto">
            <a:xfrm>
              <a:off x="4799" y="2721"/>
              <a:ext cx="10" cy="324"/>
            </a:xfrm>
            <a:custGeom>
              <a:avLst/>
              <a:gdLst>
                <a:gd name="T0" fmla="*/ 3 w 29"/>
                <a:gd name="T1" fmla="*/ 22 h 373"/>
                <a:gd name="T2" fmla="*/ 3 w 29"/>
                <a:gd name="T3" fmla="*/ 260 h 373"/>
                <a:gd name="T4" fmla="*/ 0 w 29"/>
                <a:gd name="T5" fmla="*/ 281 h 373"/>
                <a:gd name="T6" fmla="*/ 0 w 29"/>
                <a:gd name="T7" fmla="*/ 0 h 373"/>
                <a:gd name="T8" fmla="*/ 3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105" name="Freeform 386"/>
            <p:cNvSpPr>
              <a:spLocks/>
            </p:cNvSpPr>
            <p:nvPr/>
          </p:nvSpPr>
          <p:spPr bwMode="auto">
            <a:xfrm>
              <a:off x="4903" y="3139"/>
              <a:ext cx="9" cy="324"/>
            </a:xfrm>
            <a:custGeom>
              <a:avLst/>
              <a:gdLst>
                <a:gd name="T0" fmla="*/ 3 w 29"/>
                <a:gd name="T1" fmla="*/ 21 h 372"/>
                <a:gd name="T2" fmla="*/ 3 w 29"/>
                <a:gd name="T3" fmla="*/ 260 h 372"/>
                <a:gd name="T4" fmla="*/ 0 w 29"/>
                <a:gd name="T5" fmla="*/ 282 h 372"/>
                <a:gd name="T6" fmla="*/ 0 w 29"/>
                <a:gd name="T7" fmla="*/ 0 h 372"/>
                <a:gd name="T8" fmla="*/ 3 w 29"/>
                <a:gd name="T9" fmla="*/ 21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106" name="Freeform 387"/>
            <p:cNvSpPr>
              <a:spLocks/>
            </p:cNvSpPr>
            <p:nvPr/>
          </p:nvSpPr>
          <p:spPr bwMode="auto">
            <a:xfrm>
              <a:off x="4799" y="3139"/>
              <a:ext cx="72" cy="324"/>
            </a:xfrm>
            <a:custGeom>
              <a:avLst/>
              <a:gdLst>
                <a:gd name="T0" fmla="*/ 3 w 215"/>
                <a:gd name="T1" fmla="*/ 165 h 372"/>
                <a:gd name="T2" fmla="*/ 21 w 215"/>
                <a:gd name="T3" fmla="*/ 165 h 372"/>
                <a:gd name="T4" fmla="*/ 21 w 215"/>
                <a:gd name="T5" fmla="*/ 260 h 372"/>
                <a:gd name="T6" fmla="*/ 3 w 215"/>
                <a:gd name="T7" fmla="*/ 260 h 372"/>
                <a:gd name="T8" fmla="*/ 0 w 215"/>
                <a:gd name="T9" fmla="*/ 282 h 372"/>
                <a:gd name="T10" fmla="*/ 24 w 215"/>
                <a:gd name="T11" fmla="*/ 282 h 372"/>
                <a:gd name="T12" fmla="*/ 24 w 215"/>
                <a:gd name="T13" fmla="*/ 0 h 372"/>
                <a:gd name="T14" fmla="*/ 0 w 215"/>
                <a:gd name="T15" fmla="*/ 0 h 372"/>
                <a:gd name="T16" fmla="*/ 3 w 215"/>
                <a:gd name="T17" fmla="*/ 21 h 372"/>
                <a:gd name="T18" fmla="*/ 21 w 215"/>
                <a:gd name="T19" fmla="*/ 21 h 372"/>
                <a:gd name="T20" fmla="*/ 21 w 215"/>
                <a:gd name="T21" fmla="*/ 130 h 372"/>
                <a:gd name="T22" fmla="*/ 3 w 215"/>
                <a:gd name="T23" fmla="*/ 130 h 372"/>
                <a:gd name="T24" fmla="*/ 3 w 215"/>
                <a:gd name="T25" fmla="*/ 165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107" name="Freeform 388"/>
            <p:cNvSpPr>
              <a:spLocks/>
            </p:cNvSpPr>
            <p:nvPr/>
          </p:nvSpPr>
          <p:spPr bwMode="auto">
            <a:xfrm>
              <a:off x="4799" y="3139"/>
              <a:ext cx="10" cy="324"/>
            </a:xfrm>
            <a:custGeom>
              <a:avLst/>
              <a:gdLst>
                <a:gd name="T0" fmla="*/ 3 w 29"/>
                <a:gd name="T1" fmla="*/ 21 h 372"/>
                <a:gd name="T2" fmla="*/ 3 w 29"/>
                <a:gd name="T3" fmla="*/ 260 h 372"/>
                <a:gd name="T4" fmla="*/ 0 w 29"/>
                <a:gd name="T5" fmla="*/ 282 h 372"/>
                <a:gd name="T6" fmla="*/ 0 w 29"/>
                <a:gd name="T7" fmla="*/ 0 h 372"/>
                <a:gd name="T8" fmla="*/ 3 w 29"/>
                <a:gd name="T9" fmla="*/ 21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108" name="Rectangle 389"/>
            <p:cNvSpPr>
              <a:spLocks noChangeArrowheads="1"/>
            </p:cNvSpPr>
            <p:nvPr/>
          </p:nvSpPr>
          <p:spPr bwMode="auto">
            <a:xfrm>
              <a:off x="5114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109" name="Rectangle 390"/>
            <p:cNvSpPr>
              <a:spLocks noChangeArrowheads="1"/>
            </p:cNvSpPr>
            <p:nvPr/>
          </p:nvSpPr>
          <p:spPr bwMode="auto">
            <a:xfrm>
              <a:off x="5218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110" name="Rectangle 391"/>
            <p:cNvSpPr>
              <a:spLocks noChangeArrowheads="1"/>
            </p:cNvSpPr>
            <p:nvPr/>
          </p:nvSpPr>
          <p:spPr bwMode="auto">
            <a:xfrm>
              <a:off x="5324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111" name="Rectangle 392"/>
            <p:cNvSpPr>
              <a:spLocks noChangeArrowheads="1"/>
            </p:cNvSpPr>
            <p:nvPr/>
          </p:nvSpPr>
          <p:spPr bwMode="auto">
            <a:xfrm>
              <a:off x="5008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112" name="Rectangle 393"/>
            <p:cNvSpPr>
              <a:spLocks noChangeArrowheads="1"/>
            </p:cNvSpPr>
            <p:nvPr/>
          </p:nvSpPr>
          <p:spPr bwMode="auto">
            <a:xfrm>
              <a:off x="4903" y="2898"/>
              <a:ext cx="71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113" name="Rectangle 394"/>
            <p:cNvSpPr>
              <a:spLocks noChangeArrowheads="1"/>
            </p:cNvSpPr>
            <p:nvPr/>
          </p:nvSpPr>
          <p:spPr bwMode="auto">
            <a:xfrm>
              <a:off x="4799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114" name="Freeform 395"/>
            <p:cNvSpPr>
              <a:spLocks/>
            </p:cNvSpPr>
            <p:nvPr/>
          </p:nvSpPr>
          <p:spPr bwMode="auto">
            <a:xfrm>
              <a:off x="4986" y="2736"/>
              <a:ext cx="12" cy="37"/>
            </a:xfrm>
            <a:custGeom>
              <a:avLst/>
              <a:gdLst>
                <a:gd name="T0" fmla="*/ 2 w 37"/>
                <a:gd name="T1" fmla="*/ 36 h 38"/>
                <a:gd name="T2" fmla="*/ 3 w 37"/>
                <a:gd name="T3" fmla="*/ 34 h 38"/>
                <a:gd name="T4" fmla="*/ 3 w 37"/>
                <a:gd name="T5" fmla="*/ 30 h 38"/>
                <a:gd name="T6" fmla="*/ 4 w 37"/>
                <a:gd name="T7" fmla="*/ 23 h 38"/>
                <a:gd name="T8" fmla="*/ 4 w 37"/>
                <a:gd name="T9" fmla="*/ 19 h 38"/>
                <a:gd name="T10" fmla="*/ 4 w 37"/>
                <a:gd name="T11" fmla="*/ 12 h 38"/>
                <a:gd name="T12" fmla="*/ 3 w 37"/>
                <a:gd name="T13" fmla="*/ 5 h 38"/>
                <a:gd name="T14" fmla="*/ 3 w 37"/>
                <a:gd name="T15" fmla="*/ 1 h 38"/>
                <a:gd name="T16" fmla="*/ 2 w 37"/>
                <a:gd name="T17" fmla="*/ 0 h 38"/>
                <a:gd name="T18" fmla="*/ 1 w 37"/>
                <a:gd name="T19" fmla="*/ 1 h 38"/>
                <a:gd name="T20" fmla="*/ 1 w 37"/>
                <a:gd name="T21" fmla="*/ 5 h 38"/>
                <a:gd name="T22" fmla="*/ 0 w 37"/>
                <a:gd name="T23" fmla="*/ 12 h 38"/>
                <a:gd name="T24" fmla="*/ 0 w 37"/>
                <a:gd name="T25" fmla="*/ 19 h 38"/>
                <a:gd name="T26" fmla="*/ 0 w 37"/>
                <a:gd name="T27" fmla="*/ 23 h 38"/>
                <a:gd name="T28" fmla="*/ 1 w 37"/>
                <a:gd name="T29" fmla="*/ 30 h 38"/>
                <a:gd name="T30" fmla="*/ 1 w 37"/>
                <a:gd name="T31" fmla="*/ 34 h 38"/>
                <a:gd name="T32" fmla="*/ 2 w 37"/>
                <a:gd name="T33" fmla="*/ 36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</p:grpSp>
      <p:grpSp>
        <p:nvGrpSpPr>
          <p:cNvPr id="115" name="Группа 119"/>
          <p:cNvGrpSpPr>
            <a:grpSpLocks/>
          </p:cNvGrpSpPr>
          <p:nvPr/>
        </p:nvGrpSpPr>
        <p:grpSpPr bwMode="auto">
          <a:xfrm>
            <a:off x="6524942" y="5341915"/>
            <a:ext cx="137210" cy="186967"/>
            <a:chOff x="214313" y="8958263"/>
            <a:chExt cx="642937" cy="500062"/>
          </a:xfrm>
        </p:grpSpPr>
        <p:sp>
          <p:nvSpPr>
            <p:cNvPr id="116" name="Прямоугольник 15"/>
            <p:cNvSpPr>
              <a:spLocks noChangeArrowheads="1"/>
            </p:cNvSpPr>
            <p:nvPr/>
          </p:nvSpPr>
          <p:spPr bwMode="auto">
            <a:xfrm>
              <a:off x="214313" y="9172575"/>
              <a:ext cx="642937" cy="285750"/>
            </a:xfrm>
            <a:prstGeom prst="rect">
              <a:avLst/>
            </a:prstGeom>
            <a:noFill/>
            <a:ln w="19050" algn="ctr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pPr defTabSz="1277215"/>
              <a:endParaRPr lang="ru-RU" sz="3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17" name="Равнобедренный треугольник 16"/>
            <p:cNvSpPr>
              <a:spLocks noChangeArrowheads="1"/>
            </p:cNvSpPr>
            <p:nvPr/>
          </p:nvSpPr>
          <p:spPr bwMode="auto">
            <a:xfrm>
              <a:off x="214313" y="8958263"/>
              <a:ext cx="642937" cy="214312"/>
            </a:xfrm>
            <a:prstGeom prst="triangle">
              <a:avLst>
                <a:gd name="adj" fmla="val 50000"/>
              </a:avLst>
            </a:prstGeom>
            <a:noFill/>
            <a:ln w="19050" algn="ctr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pPr defTabSz="1277215"/>
              <a:endParaRPr lang="ru-RU" sz="300" dirty="0">
                <a:latin typeface="Times New Roman" pitchFamily="18" charset="0"/>
                <a:cs typeface="Times New Roman" pitchFamily="18" charset="0"/>
              </a:endParaRPr>
            </a:p>
          </p:txBody>
        </p:sp>
        <p:grpSp>
          <p:nvGrpSpPr>
            <p:cNvPr id="118" name="Группа 21"/>
            <p:cNvGrpSpPr>
              <a:grpSpLocks/>
            </p:cNvGrpSpPr>
            <p:nvPr/>
          </p:nvGrpSpPr>
          <p:grpSpPr bwMode="auto">
            <a:xfrm>
              <a:off x="463631" y="9009063"/>
              <a:ext cx="142876" cy="142875"/>
              <a:chOff x="11544336" y="8944798"/>
              <a:chExt cx="142876" cy="142876"/>
            </a:xfrm>
          </p:grpSpPr>
          <p:cxnSp>
            <p:nvCxnSpPr>
              <p:cNvPr id="119" name="Прямая соединительная линия 18"/>
              <p:cNvCxnSpPr>
                <a:cxnSpLocks noChangeShapeType="1"/>
              </p:cNvCxnSpPr>
              <p:nvPr/>
            </p:nvCxnSpPr>
            <p:spPr bwMode="auto">
              <a:xfrm rot="5400000">
                <a:off x="11544336" y="9015442"/>
                <a:ext cx="142876" cy="1588"/>
              </a:xfrm>
              <a:prstGeom prst="line">
                <a:avLst/>
              </a:prstGeom>
              <a:noFill/>
              <a:ln w="19050" algn="ctr">
                <a:solidFill>
                  <a:srgbClr val="FF0000"/>
                </a:solidFill>
                <a:round/>
                <a:headEnd/>
                <a:tailEnd/>
              </a:ln>
            </p:spPr>
          </p:cxnSp>
          <p:cxnSp>
            <p:nvCxnSpPr>
              <p:cNvPr id="120" name="Прямая соединительная линия 20"/>
              <p:cNvCxnSpPr>
                <a:cxnSpLocks noChangeShapeType="1"/>
              </p:cNvCxnSpPr>
              <p:nvPr/>
            </p:nvCxnSpPr>
            <p:spPr bwMode="auto">
              <a:xfrm>
                <a:off x="11544336" y="9015442"/>
                <a:ext cx="142876" cy="1588"/>
              </a:xfrm>
              <a:prstGeom prst="line">
                <a:avLst/>
              </a:prstGeom>
              <a:noFill/>
              <a:ln w="19050" algn="ctr">
                <a:solidFill>
                  <a:srgbClr val="FF0000"/>
                </a:solidFill>
                <a:round/>
                <a:headEnd/>
                <a:tailEnd/>
              </a:ln>
            </p:spPr>
          </p:cxnSp>
        </p:grpSp>
      </p:grpSp>
      <p:sp>
        <p:nvSpPr>
          <p:cNvPr id="121" name="Text Box 97"/>
          <p:cNvSpPr txBox="1">
            <a:spLocks noChangeArrowheads="1"/>
          </p:cNvSpPr>
          <p:nvPr/>
        </p:nvSpPr>
        <p:spPr bwMode="auto">
          <a:xfrm>
            <a:off x="6831228" y="5280780"/>
            <a:ext cx="1831813" cy="26762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127868" tIns="63939" rIns="127868" bIns="63939">
            <a:spAutoFit/>
          </a:bodyPr>
          <a:lstStyle>
            <a:lvl1pPr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ru-RU" altLang="ru-RU" sz="900" b="0" dirty="0">
                <a:solidFill>
                  <a:srgbClr val="000000"/>
                </a:solidFill>
                <a:cs typeface="Arial" panose="020B0604020202020204" pitchFamily="34" charset="0"/>
              </a:rPr>
              <a:t> - больница</a:t>
            </a:r>
          </a:p>
        </p:txBody>
      </p:sp>
      <p:sp>
        <p:nvSpPr>
          <p:cNvPr id="122" name="Text Box 97"/>
          <p:cNvSpPr txBox="1">
            <a:spLocks noChangeArrowheads="1"/>
          </p:cNvSpPr>
          <p:nvPr/>
        </p:nvSpPr>
        <p:spPr bwMode="auto">
          <a:xfrm>
            <a:off x="6836793" y="5543840"/>
            <a:ext cx="1861411" cy="26762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127868" tIns="63939" rIns="127868" bIns="63939">
            <a:spAutoFit/>
          </a:bodyPr>
          <a:lstStyle>
            <a:lvl1pPr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ru-RU" altLang="ru-RU" sz="900" b="0" dirty="0">
                <a:solidFill>
                  <a:srgbClr val="000000"/>
                </a:solidFill>
                <a:cs typeface="Arial" panose="020B0604020202020204" pitchFamily="34" charset="0"/>
              </a:rPr>
              <a:t> - социально-значимый объект</a:t>
            </a:r>
          </a:p>
        </p:txBody>
      </p:sp>
      <p:sp>
        <p:nvSpPr>
          <p:cNvPr id="125" name="Прямоугольник 124"/>
          <p:cNvSpPr/>
          <p:nvPr/>
        </p:nvSpPr>
        <p:spPr>
          <a:xfrm>
            <a:off x="31284" y="680771"/>
            <a:ext cx="2970031" cy="272552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>
            <a:defPPr>
              <a:defRPr lang="ru-RU"/>
            </a:defPPr>
            <a:lvl1pPr marL="0" algn="l" defTabSz="685800" rtl="0" eaLnBrk="1" latinLnBrk="0" hangingPunct="1">
              <a:defRPr sz="1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342900" algn="l" defTabSz="685800" rtl="0" eaLnBrk="1" latinLnBrk="0" hangingPunct="1">
              <a:defRPr sz="1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685800" algn="l" defTabSz="685800" rtl="0" eaLnBrk="1" latinLnBrk="0" hangingPunct="1">
              <a:defRPr sz="1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028700" algn="l" defTabSz="685800" rtl="0" eaLnBrk="1" latinLnBrk="0" hangingPunct="1">
              <a:defRPr sz="1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371600" algn="l" defTabSz="685800" rtl="0" eaLnBrk="1" latinLnBrk="0" hangingPunct="1">
              <a:defRPr sz="1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1714500" algn="l" defTabSz="685800" rtl="0" eaLnBrk="1" latinLnBrk="0" hangingPunct="1">
              <a:defRPr sz="1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057400" algn="l" defTabSz="685800" rtl="0" eaLnBrk="1" latinLnBrk="0" hangingPunct="1">
              <a:defRPr sz="1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2400300" algn="l" defTabSz="685800" rtl="0" eaLnBrk="1" latinLnBrk="0" hangingPunct="1">
              <a:defRPr sz="1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2743200" algn="l" defTabSz="685800" rtl="0" eaLnBrk="1" latinLnBrk="0" hangingPunct="1">
              <a:defRPr sz="1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ru-RU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Прогноз метеоявлений</a:t>
            </a:r>
            <a:endParaRPr lang="ru-RU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4" name="а180 кингисепп">
            <a:hlinkClick r:id="" action="ppaction://media"/>
          </p:cNvPr>
          <p:cNvPicPr>
            <a:picLocks noChangeAspect="1"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7"/>
          <a:stretch>
            <a:fillRect/>
          </a:stretch>
        </p:blipFill>
        <p:spPr>
          <a:xfrm>
            <a:off x="6338761" y="791669"/>
            <a:ext cx="2794692" cy="2086187"/>
          </a:xfrm>
          <a:prstGeom prst="rect">
            <a:avLst/>
          </a:prstGeom>
          <a:ln>
            <a:solidFill>
              <a:schemeClr val="tx1"/>
            </a:solidFill>
          </a:ln>
        </p:spPr>
      </p:pic>
      <p:sp>
        <p:nvSpPr>
          <p:cNvPr id="124" name="Прямоугольник 123"/>
          <p:cNvSpPr/>
          <p:nvPr/>
        </p:nvSpPr>
        <p:spPr>
          <a:xfrm>
            <a:off x="6367908" y="628691"/>
            <a:ext cx="2756678" cy="274171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0" rIns="68580" bIns="34290" rtlCol="0" anchor="ctr"/>
          <a:lstStyle/>
          <a:p>
            <a:pPr algn="ctr" defTabSz="685086"/>
            <a:r>
              <a:rPr lang="ru-RU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Трехмерная модель участка</a:t>
            </a:r>
          </a:p>
        </p:txBody>
      </p:sp>
      <p:sp>
        <p:nvSpPr>
          <p:cNvPr id="130" name="Text Box 2"/>
          <p:cNvSpPr txBox="1">
            <a:spLocks noChangeArrowheads="1"/>
          </p:cNvSpPr>
          <p:nvPr/>
        </p:nvSpPr>
        <p:spPr bwMode="auto">
          <a:xfrm>
            <a:off x="-9732" y="-34084"/>
            <a:ext cx="9153732" cy="633600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noFill/>
            <a:miter lim="800000"/>
            <a:headEnd/>
            <a:tailEnd/>
          </a:ln>
        </p:spPr>
        <p:txBody>
          <a:bodyPr lIns="34952" tIns="17477" rIns="34952" bIns="17477" anchor="ctr"/>
          <a:lstStyle>
            <a:defPPr>
              <a:defRPr lang="ru-RU"/>
            </a:defPPr>
            <a:lvl1pPr algn="ctr">
              <a:defRPr sz="140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sz="1100" dirty="0">
                <a:solidFill>
                  <a:prstClr val="white"/>
                </a:solidFill>
              </a:rPr>
              <a:t>ИНФОРМАЦИОННЫЕ МАТЕРИАЛЫ ПО РИСКУ НАРУШЕНИЯ ТРАНСПОРТНОГО СООБЩЕНИЯ, СВЯЗАННЫХ </a:t>
            </a:r>
            <a:endParaRPr lang="ru-RU" sz="1100" dirty="0" smtClean="0">
              <a:solidFill>
                <a:prstClr val="white"/>
              </a:solidFill>
            </a:endParaRPr>
          </a:p>
          <a:p>
            <a:r>
              <a:rPr lang="ru-RU" sz="1100" dirty="0" smtClean="0">
                <a:solidFill>
                  <a:prstClr val="white"/>
                </a:solidFill>
              </a:rPr>
              <a:t>С </a:t>
            </a:r>
            <a:r>
              <a:rPr lang="ru-RU" sz="1100" dirty="0">
                <a:solidFill>
                  <a:prstClr val="white"/>
                </a:solidFill>
              </a:rPr>
              <a:t>НЕБЛАГОПРИЯТНЫМИ МЕТЕОЯВЛЕНИЯМИ НА ТЕРРИТОРИИ</a:t>
            </a:r>
            <a:r>
              <a:rPr lang="en-US" sz="1100" dirty="0">
                <a:solidFill>
                  <a:prstClr val="white"/>
                </a:solidFill>
              </a:rPr>
              <a:t> </a:t>
            </a:r>
            <a:r>
              <a:rPr lang="ru-RU" sz="1100" dirty="0">
                <a:solidFill>
                  <a:prstClr val="white"/>
                </a:solidFill>
              </a:rPr>
              <a:t>ФЕДЕРАЛЬНОЙ  </a:t>
            </a:r>
            <a:r>
              <a:rPr lang="ru-RU" sz="1100" dirty="0" smtClean="0">
                <a:solidFill>
                  <a:prstClr val="white"/>
                </a:solidFill>
              </a:rPr>
              <a:t>ТРАССЫ </a:t>
            </a:r>
            <a:r>
              <a:rPr lang="ru-RU" sz="1100" dirty="0" smtClean="0"/>
              <a:t>А-180 «НАРВА»  </a:t>
            </a:r>
            <a:r>
              <a:rPr lang="ru-RU" sz="1100" dirty="0" smtClean="0">
                <a:solidFill>
                  <a:prstClr val="white"/>
                </a:solidFill>
              </a:rPr>
              <a:t>( НА </a:t>
            </a:r>
            <a:r>
              <a:rPr lang="ru-RU" sz="1100" dirty="0" smtClean="0">
                <a:solidFill>
                  <a:prstClr val="white"/>
                </a:solidFill>
              </a:rPr>
              <a:t>25.02.2021)</a:t>
            </a:r>
            <a:endParaRPr lang="ru-RU" sz="1100" dirty="0">
              <a:solidFill>
                <a:prstClr val="white"/>
              </a:solidFill>
            </a:endParaRPr>
          </a:p>
        </p:txBody>
      </p:sp>
      <p:pic>
        <p:nvPicPr>
          <p:cNvPr id="132" name="Рисунок 131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1551" y="5884"/>
            <a:ext cx="632441" cy="546460"/>
          </a:xfrm>
          <a:prstGeom prst="rect">
            <a:avLst/>
          </a:prstGeom>
        </p:spPr>
      </p:pic>
      <p:pic>
        <p:nvPicPr>
          <p:cNvPr id="134" name="Рисунок 133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365964" y="-44385"/>
            <a:ext cx="731519" cy="596729"/>
          </a:xfrm>
          <a:prstGeom prst="rect">
            <a:avLst/>
          </a:prstGeom>
        </p:spPr>
      </p:pic>
      <p:sp>
        <p:nvSpPr>
          <p:cNvPr id="123" name="TextBox 122"/>
          <p:cNvSpPr txBox="1"/>
          <p:nvPr/>
        </p:nvSpPr>
        <p:spPr>
          <a:xfrm>
            <a:off x="-9733" y="5971457"/>
            <a:ext cx="2000037" cy="900248"/>
          </a:xfrm>
          <a:prstGeom prst="rect">
            <a:avLst/>
          </a:prstGeom>
          <a:solidFill>
            <a:schemeClr val="bg1">
              <a:alpha val="85000"/>
            </a:schemeClr>
          </a:solidFill>
          <a:ln>
            <a:solidFill>
              <a:schemeClr val="tx1"/>
            </a:solidFill>
          </a:ln>
        </p:spPr>
        <p:txBody>
          <a:bodyPr wrap="square" lIns="68580" tIns="34291" rIns="68580" bIns="34291" rtlCol="0">
            <a:spAutoFit/>
          </a:bodyPr>
          <a:lstStyle/>
          <a:p>
            <a:r>
              <a:rPr lang="ru-RU" sz="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14:00 24.02.2021</a:t>
            </a:r>
            <a:endParaRPr lang="ru-RU" sz="8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ru-RU" sz="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исп. ЦУКС ГУ МЧС по Ленинградской области</a:t>
            </a:r>
          </a:p>
          <a:p>
            <a:r>
              <a:rPr lang="ru-RU" altLang="ru-RU" sz="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АРМ № 9 </a:t>
            </a:r>
            <a:r>
              <a:rPr lang="ru-RU" altLang="ru-RU" sz="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Михеева В.В.</a:t>
            </a:r>
            <a:endParaRPr lang="ru-RU" sz="8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ru-RU" sz="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тел. 3930-1251</a:t>
            </a:r>
          </a:p>
          <a:p>
            <a:r>
              <a:rPr lang="ru-RU" sz="7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использовались: АИУС </a:t>
            </a:r>
            <a:r>
              <a:rPr 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РСЧС, </a:t>
            </a:r>
            <a:r>
              <a:rPr lang="en-US" sz="7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Gismeteo</a:t>
            </a:r>
            <a:r>
              <a:rPr lang="ru-RU" sz="7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,</a:t>
            </a:r>
            <a:r>
              <a:rPr lang="en-US" sz="7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Google </a:t>
            </a:r>
            <a:r>
              <a:rPr lang="en-US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Earth</a:t>
            </a:r>
            <a:endParaRPr lang="en-US" sz="7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2" name="Рисунок 1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6668907" y="2937643"/>
            <a:ext cx="2260670" cy="2083657"/>
          </a:xfrm>
          <a:prstGeom prst="rect">
            <a:avLst/>
          </a:prstGeom>
          <a:ln>
            <a:solidFill>
              <a:schemeClr val="tx1"/>
            </a:solidFill>
          </a:ln>
        </p:spPr>
      </p:pic>
      <p:pic>
        <p:nvPicPr>
          <p:cNvPr id="3" name="Рисунок 2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31285" y="981552"/>
            <a:ext cx="2920022" cy="1737682"/>
          </a:xfrm>
          <a:prstGeom prst="rect">
            <a:avLst/>
          </a:prstGeom>
          <a:ln>
            <a:solidFill>
              <a:schemeClr val="tx1"/>
            </a:solidFill>
          </a:ln>
        </p:spPr>
      </p:pic>
    </p:spTree>
    <p:extLst>
      <p:ext uri="{BB962C8B-B14F-4D97-AF65-F5344CB8AC3E}">
        <p14:creationId xmlns:p14="http://schemas.microsoft.com/office/powerpoint/2010/main" val="507607908"/>
      </p:ext>
    </p:extLst>
  </p:cSld>
  <p:clrMapOvr>
    <a:masterClrMapping/>
  </p:clrMapOvr>
  <p:transition spd="slow" advClick="0" advTm="3000"/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6" dur="1" fill="hold"/>
                                        <p:tgtEl>
                                          <p:spTgt spid="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"/>
                  </p:tgtEl>
                </p:cond>
              </p:nextCondLst>
            </p:seq>
            <p:video>
              <p:cMediaNode vol="80000">
                <p:cTn id="7" fill="hold" display="0">
                  <p:stCondLst>
                    <p:cond delay="indefinite"/>
                  </p:stCondLst>
                </p:cTn>
                <p:tgtEl>
                  <p:spTgt spid="4"/>
                </p:tgtEl>
              </p:cMediaNode>
            </p:video>
          </p:childTnLst>
        </p:cTn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6866" name="Picture 2" descr="G:\Снимок.JP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580619"/>
            <a:ext cx="9144000" cy="629934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6867" name="Номер слайда 3"/>
          <p:cNvSpPr>
            <a:spLocks noGrp="1"/>
          </p:cNvSpPr>
          <p:nvPr>
            <p:ph type="sldNum" sz="quarter" idx="12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557213" indent="-214313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857250" indent="-1714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200150" indent="-1714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1543050" indent="-1714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1885950" indent="-1714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228850" indent="-1714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2571750" indent="-1714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2914650" indent="-1714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fld id="{8AC700E0-E35E-4E41-8B60-C7D3CAF4F27F}" type="slidenum">
              <a:rPr lang="ru-RU" altLang="ru-RU">
                <a:solidFill>
                  <a:srgbClr val="898989"/>
                </a:solidFill>
                <a:latin typeface="Calibri" panose="020F0502020204030204" pitchFamily="34" charset="0"/>
              </a:rPr>
              <a:pPr/>
              <a:t>17</a:t>
            </a:fld>
            <a:endParaRPr lang="ru-RU" altLang="ru-RU">
              <a:solidFill>
                <a:srgbClr val="898989"/>
              </a:solidFill>
              <a:latin typeface="Calibri" panose="020F0502020204030204" pitchFamily="34" charset="0"/>
            </a:endParaRPr>
          </a:p>
        </p:txBody>
      </p:sp>
      <p:sp>
        <p:nvSpPr>
          <p:cNvPr id="36868" name="AutoShape 24"/>
          <p:cNvSpPr>
            <a:spLocks noChangeArrowheads="1"/>
          </p:cNvSpPr>
          <p:nvPr/>
        </p:nvSpPr>
        <p:spPr bwMode="auto">
          <a:xfrm>
            <a:off x="116467" y="3601218"/>
            <a:ext cx="1882379" cy="572690"/>
          </a:xfrm>
          <a:prstGeom prst="wedgeRectCallout">
            <a:avLst>
              <a:gd name="adj1" fmla="val 38774"/>
              <a:gd name="adj2" fmla="val 147813"/>
            </a:avLst>
          </a:prstGeom>
          <a:solidFill>
            <a:srgbClr val="FFFF00"/>
          </a:solidFill>
          <a:ln w="28575">
            <a:solidFill>
              <a:srgbClr val="FF3300"/>
            </a:solidFill>
            <a:miter lim="800000"/>
            <a:headEnd/>
            <a:tailEnd/>
          </a:ln>
        </p:spPr>
        <p:txBody>
          <a:bodyPr lIns="65619" tIns="32813" rIns="65619" bIns="32813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/>
            <a:r>
              <a:rPr lang="ru-RU" altLang="ru-RU" sz="900" u="sng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Аварийно-опасный участок </a:t>
            </a:r>
          </a:p>
          <a:p>
            <a:pPr algn="ctr"/>
            <a:r>
              <a:rPr lang="ru-RU" altLang="ru-RU" sz="900" u="sng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60 км </a:t>
            </a:r>
          </a:p>
          <a:p>
            <a:pPr algn="ctr"/>
            <a:r>
              <a:rPr lang="ru-RU" altLang="ru-RU" sz="900" u="sng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(крутые повороты, спуски)</a:t>
            </a:r>
            <a:endParaRPr lang="en-US" altLang="ru-RU" sz="900" u="sng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1" name="Прямоугольник 130"/>
          <p:cNvSpPr/>
          <p:nvPr/>
        </p:nvSpPr>
        <p:spPr>
          <a:xfrm>
            <a:off x="4214189" y="5654207"/>
            <a:ext cx="1272835" cy="193027"/>
          </a:xfrm>
          <a:prstGeom prst="rect">
            <a:avLst/>
          </a:prstGeom>
          <a:solidFill>
            <a:srgbClr val="C5E0B4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54000" tIns="27000" rIns="54000" bIns="27000" anchor="ctr" anchorCtr="1">
            <a:spAutoFit/>
          </a:bodyPr>
          <a:lstStyle/>
          <a:p>
            <a:pPr algn="ctr">
              <a:defRPr/>
            </a:pPr>
            <a:r>
              <a:rPr lang="ru-RU" sz="900" b="1" u="sng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Объездная дорога: </a:t>
            </a:r>
            <a:r>
              <a:rPr lang="ru-RU" sz="900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нет</a:t>
            </a:r>
          </a:p>
        </p:txBody>
      </p:sp>
      <p:sp>
        <p:nvSpPr>
          <p:cNvPr id="36878" name="Прямоугольник 128"/>
          <p:cNvSpPr>
            <a:spLocks noChangeArrowheads="1"/>
          </p:cNvSpPr>
          <p:nvPr/>
        </p:nvSpPr>
        <p:spPr bwMode="auto">
          <a:xfrm>
            <a:off x="2725381" y="4907757"/>
            <a:ext cx="957183" cy="285299"/>
          </a:xfrm>
          <a:prstGeom prst="rect">
            <a:avLst/>
          </a:prstGeom>
          <a:solidFill>
            <a:srgbClr val="FF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53942" tIns="26970" rIns="53942" bIns="26970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/>
            <a:r>
              <a:rPr lang="ru-RU" altLang="ru-RU" sz="1500" b="1">
                <a:latin typeface="Times New Roman" panose="02020603050405020304" pitchFamily="18" charset="0"/>
                <a:cs typeface="Times New Roman" panose="02020603050405020304" pitchFamily="18" charset="0"/>
              </a:rPr>
              <a:t>Путилово</a:t>
            </a:r>
          </a:p>
        </p:txBody>
      </p:sp>
      <p:sp>
        <p:nvSpPr>
          <p:cNvPr id="18" name="Полилиния 17"/>
          <p:cNvSpPr/>
          <p:nvPr/>
        </p:nvSpPr>
        <p:spPr>
          <a:xfrm>
            <a:off x="1372811" y="5006767"/>
            <a:ext cx="407194" cy="121444"/>
          </a:xfrm>
          <a:custGeom>
            <a:avLst/>
            <a:gdLst>
              <a:gd name="connsiteX0" fmla="*/ 0 w 542925"/>
              <a:gd name="connsiteY0" fmla="*/ 0 h 161925"/>
              <a:gd name="connsiteX1" fmla="*/ 542925 w 542925"/>
              <a:gd name="connsiteY1" fmla="*/ 161925 h 161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42925" h="161925">
                <a:moveTo>
                  <a:pt x="0" y="0"/>
                </a:moveTo>
                <a:lnTo>
                  <a:pt x="542925" y="161925"/>
                </a:lnTo>
              </a:path>
            </a:pathLst>
          </a:custGeom>
          <a:ln w="508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>
              <a:defRPr/>
            </a:pPr>
            <a:endParaRPr lang="ru-RU" sz="1050"/>
          </a:p>
        </p:txBody>
      </p:sp>
      <p:sp>
        <p:nvSpPr>
          <p:cNvPr id="19" name="Полилиния 18"/>
          <p:cNvSpPr/>
          <p:nvPr/>
        </p:nvSpPr>
        <p:spPr>
          <a:xfrm>
            <a:off x="7129463" y="2615724"/>
            <a:ext cx="357188" cy="14288"/>
          </a:xfrm>
          <a:custGeom>
            <a:avLst/>
            <a:gdLst>
              <a:gd name="connsiteX0" fmla="*/ 476250 w 476250"/>
              <a:gd name="connsiteY0" fmla="*/ 0 h 19050"/>
              <a:gd name="connsiteX1" fmla="*/ 0 w 476250"/>
              <a:gd name="connsiteY1" fmla="*/ 19050 h 19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476250" h="19050">
                <a:moveTo>
                  <a:pt x="476250" y="0"/>
                </a:moveTo>
                <a:lnTo>
                  <a:pt x="0" y="19050"/>
                </a:lnTo>
              </a:path>
            </a:pathLst>
          </a:custGeom>
          <a:ln w="508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>
              <a:defRPr/>
            </a:pPr>
            <a:endParaRPr lang="ru-RU" sz="1050"/>
          </a:p>
        </p:txBody>
      </p:sp>
      <p:sp>
        <p:nvSpPr>
          <p:cNvPr id="36881" name="AutoShape 24"/>
          <p:cNvSpPr>
            <a:spLocks noChangeArrowheads="1"/>
          </p:cNvSpPr>
          <p:nvPr/>
        </p:nvSpPr>
        <p:spPr bwMode="auto">
          <a:xfrm>
            <a:off x="4367122" y="1571215"/>
            <a:ext cx="1882379" cy="572690"/>
          </a:xfrm>
          <a:prstGeom prst="wedgeRectCallout">
            <a:avLst>
              <a:gd name="adj1" fmla="val 91891"/>
              <a:gd name="adj2" fmla="val 135876"/>
            </a:avLst>
          </a:prstGeom>
          <a:solidFill>
            <a:srgbClr val="FFFF00"/>
          </a:solidFill>
          <a:ln w="28575">
            <a:solidFill>
              <a:srgbClr val="FF3300"/>
            </a:solidFill>
            <a:miter lim="800000"/>
            <a:headEnd/>
            <a:tailEnd/>
          </a:ln>
        </p:spPr>
        <p:txBody>
          <a:bodyPr lIns="65619" tIns="32813" rIns="65619" bIns="32813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/>
            <a:r>
              <a:rPr lang="ru-RU" altLang="ru-RU" sz="900" u="sng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Аварийно-опасный участок </a:t>
            </a:r>
          </a:p>
          <a:p>
            <a:pPr algn="ctr"/>
            <a:r>
              <a:rPr lang="ru-RU" altLang="ru-RU" sz="900" u="sng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82-83 км </a:t>
            </a:r>
          </a:p>
          <a:p>
            <a:pPr algn="ctr"/>
            <a:r>
              <a:rPr lang="ru-RU" altLang="ru-RU" sz="900" u="sng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(крутые повороты, спуски)</a:t>
            </a:r>
            <a:endParaRPr lang="en-US" altLang="ru-RU" sz="900" u="sng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1" name="Полилиния 20"/>
          <p:cNvSpPr/>
          <p:nvPr/>
        </p:nvSpPr>
        <p:spPr>
          <a:xfrm>
            <a:off x="8422550" y="2413515"/>
            <a:ext cx="542925" cy="192881"/>
          </a:xfrm>
          <a:custGeom>
            <a:avLst/>
            <a:gdLst>
              <a:gd name="connsiteX0" fmla="*/ 0 w 723900"/>
              <a:gd name="connsiteY0" fmla="*/ 257175 h 257175"/>
              <a:gd name="connsiteX1" fmla="*/ 476250 w 723900"/>
              <a:gd name="connsiteY1" fmla="*/ 152400 h 257175"/>
              <a:gd name="connsiteX2" fmla="*/ 723900 w 723900"/>
              <a:gd name="connsiteY2" fmla="*/ 0 h 257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23900" h="257175">
                <a:moveTo>
                  <a:pt x="0" y="257175"/>
                </a:moveTo>
                <a:lnTo>
                  <a:pt x="476250" y="152400"/>
                </a:lnTo>
                <a:lnTo>
                  <a:pt x="723900" y="0"/>
                </a:lnTo>
              </a:path>
            </a:pathLst>
          </a:custGeom>
          <a:ln w="508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>
              <a:defRPr/>
            </a:pPr>
            <a:endParaRPr lang="ru-RU" sz="1050"/>
          </a:p>
        </p:txBody>
      </p:sp>
      <p:sp>
        <p:nvSpPr>
          <p:cNvPr id="36883" name="AutoShape 24"/>
          <p:cNvSpPr>
            <a:spLocks noChangeArrowheads="1"/>
          </p:cNvSpPr>
          <p:nvPr/>
        </p:nvSpPr>
        <p:spPr bwMode="auto">
          <a:xfrm>
            <a:off x="6755561" y="1623229"/>
            <a:ext cx="1882379" cy="572690"/>
          </a:xfrm>
          <a:prstGeom prst="wedgeRectCallout">
            <a:avLst>
              <a:gd name="adj1" fmla="val 49935"/>
              <a:gd name="adj2" fmla="val 75324"/>
            </a:avLst>
          </a:prstGeom>
          <a:solidFill>
            <a:srgbClr val="FFFF00"/>
          </a:solidFill>
          <a:ln w="28575">
            <a:solidFill>
              <a:srgbClr val="FF3300"/>
            </a:solidFill>
            <a:miter lim="800000"/>
            <a:headEnd/>
            <a:tailEnd/>
          </a:ln>
        </p:spPr>
        <p:txBody>
          <a:bodyPr lIns="65619" tIns="32813" rIns="65619" bIns="32813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/>
            <a:r>
              <a:rPr lang="ru-RU" altLang="ru-RU" sz="900" u="sng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Аварийно-опасный участок </a:t>
            </a:r>
          </a:p>
          <a:p>
            <a:pPr algn="ctr"/>
            <a:r>
              <a:rPr lang="ru-RU" altLang="ru-RU" sz="900" u="sng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88-93 км </a:t>
            </a:r>
          </a:p>
          <a:p>
            <a:pPr algn="ctr"/>
            <a:r>
              <a:rPr lang="ru-RU" altLang="ru-RU" sz="900" u="sng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(крутые повороты, спуски)</a:t>
            </a:r>
            <a:endParaRPr lang="en-US" altLang="ru-RU" sz="900" u="sng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4" name="Номер слайда 3"/>
          <p:cNvSpPr txBox="1">
            <a:spLocks/>
          </p:cNvSpPr>
          <p:nvPr/>
        </p:nvSpPr>
        <p:spPr bwMode="auto">
          <a:xfrm>
            <a:off x="6457951" y="6356352"/>
            <a:ext cx="2057400" cy="3651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lIns="61157" tIns="30611" rIns="61157" bIns="30611" rtlCol="0" anchor="ctr"/>
          <a:lstStyle>
            <a:defPPr>
              <a:defRPr lang="ru-RU"/>
            </a:defPPr>
            <a:lvl1pPr marL="0" algn="r" defTabSz="685035" rtl="0" eaLnBrk="1" latinLnBrk="0" hangingPunct="1">
              <a:defRPr sz="8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557213" indent="-214313" algn="l" defTabSz="685035" rtl="0" eaLnBrk="1" latinLnBrk="0" hangingPunct="1">
              <a:defRPr sz="1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2pPr>
            <a:lvl3pPr marL="857250" indent="-171450" algn="l" defTabSz="685035" rtl="0" eaLnBrk="1" latinLnBrk="0" hangingPunct="1">
              <a:defRPr sz="1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3pPr>
            <a:lvl4pPr marL="1200150" indent="-171450" algn="l" defTabSz="685035" rtl="0" eaLnBrk="1" latinLnBrk="0" hangingPunct="1">
              <a:defRPr sz="1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4pPr>
            <a:lvl5pPr marL="1543050" indent="-171450" algn="l" defTabSz="685035" rtl="0" eaLnBrk="1" latinLnBrk="0" hangingPunct="1">
              <a:defRPr sz="1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5pPr>
            <a:lvl6pPr marL="1885950" indent="-171450" algn="l" defTabSz="685035" rtl="0" eaLnBrk="0" fontAlgn="base" latinLnBrk="0" hangingPunct="0">
              <a:spcBef>
                <a:spcPct val="0"/>
              </a:spcBef>
              <a:spcAft>
                <a:spcPct val="0"/>
              </a:spcAft>
              <a:defRPr sz="1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6pPr>
            <a:lvl7pPr marL="2228850" indent="-171450" algn="l" defTabSz="685035" rtl="0" eaLnBrk="0" fontAlgn="base" latinLnBrk="0" hangingPunct="0">
              <a:spcBef>
                <a:spcPct val="0"/>
              </a:spcBef>
              <a:spcAft>
                <a:spcPct val="0"/>
              </a:spcAft>
              <a:defRPr sz="1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7pPr>
            <a:lvl8pPr marL="2571750" indent="-171450" algn="l" defTabSz="685035" rtl="0" eaLnBrk="0" fontAlgn="base" latinLnBrk="0" hangingPunct="0">
              <a:spcBef>
                <a:spcPct val="0"/>
              </a:spcBef>
              <a:spcAft>
                <a:spcPct val="0"/>
              </a:spcAft>
              <a:defRPr sz="1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8pPr>
            <a:lvl9pPr marL="2914650" indent="-171450" algn="l" defTabSz="685035" rtl="0" eaLnBrk="0" fontAlgn="base" latinLnBrk="0" hangingPunct="0">
              <a:spcBef>
                <a:spcPct val="0"/>
              </a:spcBef>
              <a:spcAft>
                <a:spcPct val="0"/>
              </a:spcAft>
              <a:defRPr sz="1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9pPr>
          </a:lstStyle>
          <a:p>
            <a:fld id="{3E8C8121-2E8F-4DDB-B1FB-309D7D033E74}" type="slidenum">
              <a:rPr lang="ru-RU" altLang="ru-RU" smtClean="0">
                <a:solidFill>
                  <a:srgbClr val="898989"/>
                </a:solidFill>
                <a:latin typeface="Calibri" panose="020F0502020204030204" pitchFamily="34" charset="0"/>
              </a:rPr>
              <a:pPr/>
              <a:t>17</a:t>
            </a:fld>
            <a:endParaRPr lang="ru-RU" altLang="ru-RU">
              <a:solidFill>
                <a:srgbClr val="898989"/>
              </a:solidFill>
              <a:latin typeface="Calibri" panose="020F0502020204030204" pitchFamily="34" charset="0"/>
            </a:endParaRPr>
          </a:p>
        </p:txBody>
      </p:sp>
      <p:sp>
        <p:nvSpPr>
          <p:cNvPr id="25" name="Номер слайда 3"/>
          <p:cNvSpPr txBox="1">
            <a:spLocks/>
          </p:cNvSpPr>
          <p:nvPr/>
        </p:nvSpPr>
        <p:spPr bwMode="auto">
          <a:xfrm>
            <a:off x="6457951" y="6356352"/>
            <a:ext cx="2057400" cy="3651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lIns="61157" tIns="30611" rIns="61157" bIns="30611" rtlCol="0" anchor="ctr"/>
          <a:lstStyle>
            <a:defPPr>
              <a:defRPr lang="ru-RU"/>
            </a:defPPr>
            <a:lvl1pPr marL="0" algn="r" defTabSz="685035" rtl="0" eaLnBrk="1" latinLnBrk="0" hangingPunct="1">
              <a:defRPr sz="8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557213" indent="-214313" algn="l" defTabSz="685035" rtl="0" eaLnBrk="1" latinLnBrk="0" hangingPunct="1">
              <a:defRPr sz="1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2pPr>
            <a:lvl3pPr marL="857250" indent="-171450" algn="l" defTabSz="685035" rtl="0" eaLnBrk="1" latinLnBrk="0" hangingPunct="1">
              <a:defRPr sz="1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3pPr>
            <a:lvl4pPr marL="1200150" indent="-171450" algn="l" defTabSz="685035" rtl="0" eaLnBrk="1" latinLnBrk="0" hangingPunct="1">
              <a:defRPr sz="1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4pPr>
            <a:lvl5pPr marL="1543050" indent="-171450" algn="l" defTabSz="685035" rtl="0" eaLnBrk="1" latinLnBrk="0" hangingPunct="1">
              <a:defRPr sz="1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5pPr>
            <a:lvl6pPr marL="1885950" indent="-171450" algn="l" defTabSz="685035" rtl="0" eaLnBrk="0" fontAlgn="base" latinLnBrk="0" hangingPunct="0">
              <a:spcBef>
                <a:spcPct val="0"/>
              </a:spcBef>
              <a:spcAft>
                <a:spcPct val="0"/>
              </a:spcAft>
              <a:defRPr sz="1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6pPr>
            <a:lvl7pPr marL="2228850" indent="-171450" algn="l" defTabSz="685035" rtl="0" eaLnBrk="0" fontAlgn="base" latinLnBrk="0" hangingPunct="0">
              <a:spcBef>
                <a:spcPct val="0"/>
              </a:spcBef>
              <a:spcAft>
                <a:spcPct val="0"/>
              </a:spcAft>
              <a:defRPr sz="1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7pPr>
            <a:lvl8pPr marL="2571750" indent="-171450" algn="l" defTabSz="685035" rtl="0" eaLnBrk="0" fontAlgn="base" latinLnBrk="0" hangingPunct="0">
              <a:spcBef>
                <a:spcPct val="0"/>
              </a:spcBef>
              <a:spcAft>
                <a:spcPct val="0"/>
              </a:spcAft>
              <a:defRPr sz="1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8pPr>
            <a:lvl9pPr marL="2914650" indent="-171450" algn="l" defTabSz="685035" rtl="0" eaLnBrk="0" fontAlgn="base" latinLnBrk="0" hangingPunct="0">
              <a:spcBef>
                <a:spcPct val="0"/>
              </a:spcBef>
              <a:spcAft>
                <a:spcPct val="0"/>
              </a:spcAft>
              <a:defRPr sz="1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9pPr>
          </a:lstStyle>
          <a:p>
            <a:fld id="{F695D808-083C-4C81-A6B7-EAACF4063954}" type="slidenum">
              <a:rPr lang="ru-RU" altLang="ru-RU" smtClean="0">
                <a:solidFill>
                  <a:srgbClr val="898989"/>
                </a:solidFill>
                <a:latin typeface="Calibri" panose="020F0502020204030204" pitchFamily="34" charset="0"/>
              </a:rPr>
              <a:pPr/>
              <a:t>17</a:t>
            </a:fld>
            <a:endParaRPr lang="ru-RU" altLang="ru-RU">
              <a:solidFill>
                <a:srgbClr val="898989"/>
              </a:solidFill>
              <a:latin typeface="Calibri" panose="020F0502020204030204" pitchFamily="34" charset="0"/>
            </a:endParaRPr>
          </a:p>
        </p:txBody>
      </p:sp>
      <p:sp>
        <p:nvSpPr>
          <p:cNvPr id="26" name="Номер слайда 3"/>
          <p:cNvSpPr txBox="1">
            <a:spLocks/>
          </p:cNvSpPr>
          <p:nvPr/>
        </p:nvSpPr>
        <p:spPr bwMode="auto">
          <a:xfrm>
            <a:off x="6457951" y="6356352"/>
            <a:ext cx="2057400" cy="3651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lIns="61157" tIns="30611" rIns="61157" bIns="30611" rtlCol="0" anchor="ctr"/>
          <a:lstStyle>
            <a:defPPr>
              <a:defRPr lang="ru-RU"/>
            </a:defPPr>
            <a:lvl1pPr marL="0" algn="r" defTabSz="685035" rtl="0" eaLnBrk="1" latinLnBrk="0" hangingPunct="1">
              <a:defRPr sz="8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557213" indent="-214313" algn="l" defTabSz="685035" rtl="0" eaLnBrk="1" latinLnBrk="0" hangingPunct="1">
              <a:defRPr sz="1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2pPr>
            <a:lvl3pPr marL="857250" indent="-171450" algn="l" defTabSz="685035" rtl="0" eaLnBrk="1" latinLnBrk="0" hangingPunct="1">
              <a:defRPr sz="1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3pPr>
            <a:lvl4pPr marL="1200150" indent="-171450" algn="l" defTabSz="685035" rtl="0" eaLnBrk="1" latinLnBrk="0" hangingPunct="1">
              <a:defRPr sz="1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4pPr>
            <a:lvl5pPr marL="1543050" indent="-171450" algn="l" defTabSz="685035" rtl="0" eaLnBrk="1" latinLnBrk="0" hangingPunct="1">
              <a:defRPr sz="1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5pPr>
            <a:lvl6pPr marL="1885950" indent="-171450" algn="l" defTabSz="685035" rtl="0" eaLnBrk="0" fontAlgn="base" latinLnBrk="0" hangingPunct="0">
              <a:spcBef>
                <a:spcPct val="0"/>
              </a:spcBef>
              <a:spcAft>
                <a:spcPct val="0"/>
              </a:spcAft>
              <a:defRPr sz="1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6pPr>
            <a:lvl7pPr marL="2228850" indent="-171450" algn="l" defTabSz="685035" rtl="0" eaLnBrk="0" fontAlgn="base" latinLnBrk="0" hangingPunct="0">
              <a:spcBef>
                <a:spcPct val="0"/>
              </a:spcBef>
              <a:spcAft>
                <a:spcPct val="0"/>
              </a:spcAft>
              <a:defRPr sz="1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7pPr>
            <a:lvl8pPr marL="2571750" indent="-171450" algn="l" defTabSz="685035" rtl="0" eaLnBrk="0" fontAlgn="base" latinLnBrk="0" hangingPunct="0">
              <a:spcBef>
                <a:spcPct val="0"/>
              </a:spcBef>
              <a:spcAft>
                <a:spcPct val="0"/>
              </a:spcAft>
              <a:defRPr sz="1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8pPr>
            <a:lvl9pPr marL="2914650" indent="-171450" algn="l" defTabSz="685035" rtl="0" eaLnBrk="0" fontAlgn="base" latinLnBrk="0" hangingPunct="0">
              <a:spcBef>
                <a:spcPct val="0"/>
              </a:spcBef>
              <a:spcAft>
                <a:spcPct val="0"/>
              </a:spcAft>
              <a:defRPr sz="1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9pPr>
          </a:lstStyle>
          <a:p>
            <a:fld id="{E5D1227B-F8CA-4F05-9EFF-932619304E4D}" type="slidenum">
              <a:rPr lang="ru-RU" altLang="ru-RU" smtClean="0">
                <a:solidFill>
                  <a:srgbClr val="898989"/>
                </a:solidFill>
                <a:latin typeface="Calibri" panose="020F0502020204030204" pitchFamily="34" charset="0"/>
              </a:rPr>
              <a:pPr/>
              <a:t>17</a:t>
            </a:fld>
            <a:endParaRPr lang="ru-RU" altLang="ru-RU">
              <a:solidFill>
                <a:srgbClr val="898989"/>
              </a:solidFill>
              <a:latin typeface="Calibri" panose="020F0502020204030204" pitchFamily="34" charset="0"/>
            </a:endParaRPr>
          </a:p>
        </p:txBody>
      </p:sp>
      <p:sp>
        <p:nvSpPr>
          <p:cNvPr id="27" name="Rectangle 93"/>
          <p:cNvSpPr>
            <a:spLocks noChangeArrowheads="1"/>
          </p:cNvSpPr>
          <p:nvPr/>
        </p:nvSpPr>
        <p:spPr bwMode="auto">
          <a:xfrm>
            <a:off x="6381263" y="5031832"/>
            <a:ext cx="2772470" cy="1826168"/>
          </a:xfrm>
          <a:prstGeom prst="rect">
            <a:avLst/>
          </a:prstGeom>
          <a:solidFill>
            <a:schemeClr val="bg1"/>
          </a:solidFill>
          <a:ln w="1905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1383" tIns="45698" rIns="91383" bIns="45698" anchor="ctr"/>
          <a:lstStyle>
            <a:lvl1pPr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defTabSz="913757"/>
            <a:endParaRPr lang="ru-RU" altLang="ru-RU" sz="900" dirty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</a:endParaRPr>
          </a:p>
        </p:txBody>
      </p:sp>
      <p:grpSp>
        <p:nvGrpSpPr>
          <p:cNvPr id="28" name="Группа 629"/>
          <p:cNvGrpSpPr>
            <a:grpSpLocks/>
          </p:cNvGrpSpPr>
          <p:nvPr/>
        </p:nvGrpSpPr>
        <p:grpSpPr bwMode="auto">
          <a:xfrm>
            <a:off x="6462381" y="6015369"/>
            <a:ext cx="311047" cy="319920"/>
            <a:chOff x="142483" y="3760971"/>
            <a:chExt cx="346075" cy="386605"/>
          </a:xfrm>
        </p:grpSpPr>
        <p:sp>
          <p:nvSpPr>
            <p:cNvPr id="29" name="Line 281"/>
            <p:cNvSpPr>
              <a:spLocks noChangeShapeType="1"/>
            </p:cNvSpPr>
            <p:nvPr/>
          </p:nvSpPr>
          <p:spPr bwMode="auto">
            <a:xfrm>
              <a:off x="203673" y="3847248"/>
              <a:ext cx="0" cy="300328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algn="ctr" defTabSz="1277460">
                <a:buClr>
                  <a:srgbClr val="000000"/>
                </a:buClr>
                <a:buSzPct val="100000"/>
                <a:defRPr/>
              </a:pPr>
              <a:endParaRPr lang="ru-RU" sz="900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 Light"/>
              </a:endParaRPr>
            </a:p>
          </p:txBody>
        </p:sp>
        <p:sp>
          <p:nvSpPr>
            <p:cNvPr id="30" name="Freeform 285"/>
            <p:cNvSpPr>
              <a:spLocks/>
            </p:cNvSpPr>
            <p:nvPr/>
          </p:nvSpPr>
          <p:spPr bwMode="auto">
            <a:xfrm>
              <a:off x="198223" y="3795140"/>
              <a:ext cx="270456" cy="228326"/>
            </a:xfrm>
            <a:custGeom>
              <a:avLst/>
              <a:gdLst>
                <a:gd name="T0" fmla="*/ 0 w 291"/>
                <a:gd name="T1" fmla="*/ 0 h 159"/>
                <a:gd name="T2" fmla="*/ 0 w 291"/>
                <a:gd name="T3" fmla="*/ 2147483647 h 159"/>
                <a:gd name="T4" fmla="*/ 2147483647 w 291"/>
                <a:gd name="T5" fmla="*/ 2147483647 h 159"/>
                <a:gd name="T6" fmla="*/ 2147483647 w 291"/>
                <a:gd name="T7" fmla="*/ 2147483647 h 159"/>
                <a:gd name="T8" fmla="*/ 0 w 291"/>
                <a:gd name="T9" fmla="*/ 0 h 1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1"/>
                <a:gd name="T16" fmla="*/ 0 h 159"/>
                <a:gd name="T17" fmla="*/ 291 w 291"/>
                <a:gd name="T18" fmla="*/ 159 h 1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1" h="159">
                  <a:moveTo>
                    <a:pt x="0" y="0"/>
                  </a:moveTo>
                  <a:lnTo>
                    <a:pt x="0" y="159"/>
                  </a:lnTo>
                  <a:lnTo>
                    <a:pt x="291" y="114"/>
                  </a:lnTo>
                  <a:lnTo>
                    <a:pt x="291" y="3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/>
            <a:lstStyle/>
            <a:p>
              <a:pPr defTabSz="1277460">
                <a:defRPr/>
              </a:pPr>
              <a:endParaRPr lang="ru-RU" sz="900" dirty="0">
                <a:solidFill>
                  <a:prstClr val="black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Calibri Light"/>
              </a:endParaRPr>
            </a:p>
          </p:txBody>
        </p:sp>
        <p:sp>
          <p:nvSpPr>
            <p:cNvPr id="31" name="Text Box 286"/>
            <p:cNvSpPr txBox="1">
              <a:spLocks noChangeArrowheads="1"/>
            </p:cNvSpPr>
            <p:nvPr/>
          </p:nvSpPr>
          <p:spPr bwMode="auto">
            <a:xfrm>
              <a:off x="142483" y="3760971"/>
              <a:ext cx="346075" cy="25969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151856" tIns="75929" rIns="151856" bIns="75929">
              <a:spAutoFit/>
            </a:bodyPr>
            <a:lstStyle/>
            <a:p>
              <a:pPr algn="ctr" defTabSz="1026856">
                <a:defRPr/>
              </a:pPr>
              <a:endParaRPr lang="ru-RU" sz="400" dirty="0">
                <a:solidFill>
                  <a:prstClr val="white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 Light"/>
              </a:endParaRPr>
            </a:p>
          </p:txBody>
        </p:sp>
      </p:grpSp>
      <p:sp>
        <p:nvSpPr>
          <p:cNvPr id="32" name="Text Box 97"/>
          <p:cNvSpPr txBox="1">
            <a:spLocks noChangeArrowheads="1"/>
          </p:cNvSpPr>
          <p:nvPr/>
        </p:nvSpPr>
        <p:spPr bwMode="auto">
          <a:xfrm>
            <a:off x="6800255" y="5938698"/>
            <a:ext cx="2370054" cy="26765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127899" tIns="63953" rIns="127899" bIns="63953">
            <a:spAutoFit/>
          </a:bodyPr>
          <a:lstStyle>
            <a:lvl1pPr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ru-RU" altLang="ru-RU" sz="900" b="0" dirty="0">
                <a:solidFill>
                  <a:srgbClr val="000000"/>
                </a:solidFill>
                <a:cs typeface="Arial" panose="020B0604020202020204" pitchFamily="34" charset="0"/>
              </a:rPr>
              <a:t> - пожарно-спасательные формирования</a:t>
            </a:r>
          </a:p>
        </p:txBody>
      </p:sp>
      <p:cxnSp>
        <p:nvCxnSpPr>
          <p:cNvPr id="33" name="Прямая соединительная линия 32"/>
          <p:cNvCxnSpPr/>
          <p:nvPr/>
        </p:nvCxnSpPr>
        <p:spPr>
          <a:xfrm>
            <a:off x="6438884" y="6421581"/>
            <a:ext cx="370196" cy="0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4" name="Text Box 97"/>
          <p:cNvSpPr txBox="1">
            <a:spLocks noChangeArrowheads="1"/>
          </p:cNvSpPr>
          <p:nvPr/>
        </p:nvSpPr>
        <p:spPr bwMode="auto">
          <a:xfrm>
            <a:off x="6850594" y="6244222"/>
            <a:ext cx="2319715" cy="24643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106881" tIns="53444" rIns="106881" bIns="53444">
            <a:spAutoFit/>
          </a:bodyPr>
          <a:lstStyle>
            <a:lvl1pPr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defTabSz="1068652">
              <a:defRPr/>
            </a:pPr>
            <a:r>
              <a:rPr lang="ru-RU" altLang="ru-RU" sz="900" b="0" dirty="0">
                <a:solidFill>
                  <a:srgbClr val="000000"/>
                </a:solidFill>
                <a:cs typeface="Arial" charset="0"/>
              </a:rPr>
              <a:t> - аварийно – опасный участок дороги</a:t>
            </a:r>
          </a:p>
        </p:txBody>
      </p:sp>
      <p:cxnSp>
        <p:nvCxnSpPr>
          <p:cNvPr id="35" name="Прямая соединительная линия 34"/>
          <p:cNvCxnSpPr/>
          <p:nvPr/>
        </p:nvCxnSpPr>
        <p:spPr>
          <a:xfrm>
            <a:off x="6456787" y="6640680"/>
            <a:ext cx="370331" cy="0"/>
          </a:xfrm>
          <a:prstGeom prst="line">
            <a:avLst/>
          </a:prstGeom>
          <a:ln w="38100">
            <a:solidFill>
              <a:srgbClr val="00B05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6" name="Text Box 97"/>
          <p:cNvSpPr txBox="1">
            <a:spLocks noChangeArrowheads="1"/>
          </p:cNvSpPr>
          <p:nvPr/>
        </p:nvSpPr>
        <p:spPr bwMode="auto">
          <a:xfrm>
            <a:off x="6800255" y="6421582"/>
            <a:ext cx="1893758" cy="32864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142583" tIns="71295" rIns="142583" bIns="71295">
            <a:spAutoFit/>
          </a:bodyPr>
          <a:lstStyle>
            <a:lvl1pPr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defTabSz="1069044">
              <a:defRPr/>
            </a:pPr>
            <a:r>
              <a:rPr lang="ru-RU" altLang="ru-RU" sz="1200" b="0" dirty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ru-RU" altLang="ru-RU" sz="1200" dirty="0">
                <a:solidFill>
                  <a:srgbClr val="000000"/>
                </a:solidFill>
                <a:cs typeface="Arial" panose="020B0604020202020204" pitchFamily="34" charset="0"/>
              </a:rPr>
              <a:t>-</a:t>
            </a:r>
            <a:r>
              <a:rPr lang="ru-RU" altLang="ru-RU" sz="1200" b="0" dirty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ru-RU" altLang="ru-RU" sz="900" b="0" dirty="0">
                <a:solidFill>
                  <a:srgbClr val="000000"/>
                </a:solidFill>
                <a:cs typeface="Arial" charset="0"/>
              </a:rPr>
              <a:t>объездная</a:t>
            </a:r>
            <a:r>
              <a:rPr lang="ru-RU" altLang="ru-RU" sz="1200" b="0" dirty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ru-RU" altLang="ru-RU" sz="900" b="0" dirty="0">
                <a:solidFill>
                  <a:srgbClr val="000000"/>
                </a:solidFill>
                <a:cs typeface="Arial" charset="0"/>
              </a:rPr>
              <a:t>дорога</a:t>
            </a:r>
          </a:p>
        </p:txBody>
      </p:sp>
      <p:sp>
        <p:nvSpPr>
          <p:cNvPr id="37" name="Text Box 97"/>
          <p:cNvSpPr txBox="1">
            <a:spLocks noChangeArrowheads="1"/>
          </p:cNvSpPr>
          <p:nvPr/>
        </p:nvSpPr>
        <p:spPr bwMode="auto">
          <a:xfrm>
            <a:off x="6871464" y="5031833"/>
            <a:ext cx="1606804" cy="26765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127899" tIns="63953" rIns="127899" bIns="63953">
            <a:spAutoFit/>
          </a:bodyPr>
          <a:lstStyle>
            <a:lvl1pPr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ru-RU" altLang="ru-RU" sz="900" i="1" dirty="0">
                <a:solidFill>
                  <a:srgbClr val="000000"/>
                </a:solidFill>
                <a:cs typeface="Arial" panose="020B0604020202020204" pitchFamily="34" charset="0"/>
              </a:rPr>
              <a:t>Условные обозначения</a:t>
            </a:r>
          </a:p>
        </p:txBody>
      </p:sp>
      <p:grpSp>
        <p:nvGrpSpPr>
          <p:cNvPr id="38" name="Group 316"/>
          <p:cNvGrpSpPr>
            <a:grpSpLocks/>
          </p:cNvGrpSpPr>
          <p:nvPr/>
        </p:nvGrpSpPr>
        <p:grpSpPr bwMode="auto">
          <a:xfrm>
            <a:off x="6515900" y="5677154"/>
            <a:ext cx="186569" cy="197985"/>
            <a:chOff x="4727" y="2506"/>
            <a:chExt cx="706" cy="1172"/>
          </a:xfrm>
        </p:grpSpPr>
        <p:sp>
          <p:nvSpPr>
            <p:cNvPr id="39" name="Freeform 317"/>
            <p:cNvSpPr>
              <a:spLocks/>
            </p:cNvSpPr>
            <p:nvPr/>
          </p:nvSpPr>
          <p:spPr bwMode="auto">
            <a:xfrm>
              <a:off x="4727" y="3558"/>
              <a:ext cx="46" cy="120"/>
            </a:xfrm>
            <a:custGeom>
              <a:avLst/>
              <a:gdLst>
                <a:gd name="T0" fmla="*/ 0 w 139"/>
                <a:gd name="T1" fmla="*/ 107 h 135"/>
                <a:gd name="T2" fmla="*/ 0 w 139"/>
                <a:gd name="T3" fmla="*/ 73 h 135"/>
                <a:gd name="T4" fmla="*/ 5 w 139"/>
                <a:gd name="T5" fmla="*/ 73 h 135"/>
                <a:gd name="T6" fmla="*/ 5 w 139"/>
                <a:gd name="T7" fmla="*/ 37 h 135"/>
                <a:gd name="T8" fmla="*/ 10 w 139"/>
                <a:gd name="T9" fmla="*/ 37 h 135"/>
                <a:gd name="T10" fmla="*/ 10 w 139"/>
                <a:gd name="T11" fmla="*/ 0 h 135"/>
                <a:gd name="T12" fmla="*/ 15 w 139"/>
                <a:gd name="T13" fmla="*/ 0 h 135"/>
                <a:gd name="T14" fmla="*/ 15 w 139"/>
                <a:gd name="T15" fmla="*/ 107 h 135"/>
                <a:gd name="T16" fmla="*/ 0 w 139"/>
                <a:gd name="T17" fmla="*/ 107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40" name="Freeform 318"/>
            <p:cNvSpPr>
              <a:spLocks/>
            </p:cNvSpPr>
            <p:nvPr/>
          </p:nvSpPr>
          <p:spPr bwMode="auto">
            <a:xfrm>
              <a:off x="4773" y="2564"/>
              <a:ext cx="648" cy="1114"/>
            </a:xfrm>
            <a:custGeom>
              <a:avLst/>
              <a:gdLst>
                <a:gd name="T0" fmla="*/ 0 w 1946"/>
                <a:gd name="T1" fmla="*/ 971 h 1278"/>
                <a:gd name="T2" fmla="*/ 0 w 1946"/>
                <a:gd name="T3" fmla="*/ 78 h 1278"/>
                <a:gd name="T4" fmla="*/ 84 w 1946"/>
                <a:gd name="T5" fmla="*/ 78 h 1278"/>
                <a:gd name="T6" fmla="*/ 84 w 1946"/>
                <a:gd name="T7" fmla="*/ 71 h 1278"/>
                <a:gd name="T8" fmla="*/ 84 w 1946"/>
                <a:gd name="T9" fmla="*/ 62 h 1278"/>
                <a:gd name="T10" fmla="*/ 85 w 1946"/>
                <a:gd name="T11" fmla="*/ 55 h 1278"/>
                <a:gd name="T12" fmla="*/ 85 w 1946"/>
                <a:gd name="T13" fmla="*/ 48 h 1278"/>
                <a:gd name="T14" fmla="*/ 86 w 1946"/>
                <a:gd name="T15" fmla="*/ 42 h 1278"/>
                <a:gd name="T16" fmla="*/ 88 w 1946"/>
                <a:gd name="T17" fmla="*/ 35 h 1278"/>
                <a:gd name="T18" fmla="*/ 89 w 1946"/>
                <a:gd name="T19" fmla="*/ 29 h 1278"/>
                <a:gd name="T20" fmla="*/ 91 w 1946"/>
                <a:gd name="T21" fmla="*/ 23 h 1278"/>
                <a:gd name="T22" fmla="*/ 92 w 1946"/>
                <a:gd name="T23" fmla="*/ 18 h 1278"/>
                <a:gd name="T24" fmla="*/ 94 w 1946"/>
                <a:gd name="T25" fmla="*/ 14 h 1278"/>
                <a:gd name="T26" fmla="*/ 96 w 1946"/>
                <a:gd name="T27" fmla="*/ 10 h 1278"/>
                <a:gd name="T28" fmla="*/ 98 w 1946"/>
                <a:gd name="T29" fmla="*/ 6 h 1278"/>
                <a:gd name="T30" fmla="*/ 101 w 1946"/>
                <a:gd name="T31" fmla="*/ 3 h 1278"/>
                <a:gd name="T32" fmla="*/ 103 w 1946"/>
                <a:gd name="T33" fmla="*/ 3 h 1278"/>
                <a:gd name="T34" fmla="*/ 105 w 1946"/>
                <a:gd name="T35" fmla="*/ 0 h 1278"/>
                <a:gd name="T36" fmla="*/ 108 w 1946"/>
                <a:gd name="T37" fmla="*/ 0 h 1278"/>
                <a:gd name="T38" fmla="*/ 110 w 1946"/>
                <a:gd name="T39" fmla="*/ 0 h 1278"/>
                <a:gd name="T40" fmla="*/ 113 w 1946"/>
                <a:gd name="T41" fmla="*/ 3 h 1278"/>
                <a:gd name="T42" fmla="*/ 115 w 1946"/>
                <a:gd name="T43" fmla="*/ 3 h 1278"/>
                <a:gd name="T44" fmla="*/ 118 w 1946"/>
                <a:gd name="T45" fmla="*/ 6 h 1278"/>
                <a:gd name="T46" fmla="*/ 120 w 1946"/>
                <a:gd name="T47" fmla="*/ 10 h 1278"/>
                <a:gd name="T48" fmla="*/ 122 w 1946"/>
                <a:gd name="T49" fmla="*/ 14 h 1278"/>
                <a:gd name="T50" fmla="*/ 124 w 1946"/>
                <a:gd name="T51" fmla="*/ 18 h 1278"/>
                <a:gd name="T52" fmla="*/ 125 w 1946"/>
                <a:gd name="T53" fmla="*/ 23 h 1278"/>
                <a:gd name="T54" fmla="*/ 127 w 1946"/>
                <a:gd name="T55" fmla="*/ 29 h 1278"/>
                <a:gd name="T56" fmla="*/ 128 w 1946"/>
                <a:gd name="T57" fmla="*/ 35 h 1278"/>
                <a:gd name="T58" fmla="*/ 130 w 1946"/>
                <a:gd name="T59" fmla="*/ 42 h 1278"/>
                <a:gd name="T60" fmla="*/ 130 w 1946"/>
                <a:gd name="T61" fmla="*/ 48 h 1278"/>
                <a:gd name="T62" fmla="*/ 131 w 1946"/>
                <a:gd name="T63" fmla="*/ 55 h 1278"/>
                <a:gd name="T64" fmla="*/ 132 w 1946"/>
                <a:gd name="T65" fmla="*/ 62 h 1278"/>
                <a:gd name="T66" fmla="*/ 132 w 1946"/>
                <a:gd name="T67" fmla="*/ 71 h 1278"/>
                <a:gd name="T68" fmla="*/ 132 w 1946"/>
                <a:gd name="T69" fmla="*/ 78 h 1278"/>
                <a:gd name="T70" fmla="*/ 216 w 1946"/>
                <a:gd name="T71" fmla="*/ 78 h 1278"/>
                <a:gd name="T72" fmla="*/ 216 w 1946"/>
                <a:gd name="T73" fmla="*/ 970 h 1278"/>
                <a:gd name="T74" fmla="*/ 0 w 1946"/>
                <a:gd name="T75" fmla="*/ 971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41" name="Rectangle 319"/>
            <p:cNvSpPr>
              <a:spLocks noChangeArrowheads="1"/>
            </p:cNvSpPr>
            <p:nvPr/>
          </p:nvSpPr>
          <p:spPr bwMode="auto">
            <a:xfrm>
              <a:off x="5188" y="3087"/>
              <a:ext cx="42" cy="3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42" name="Rectangle 320"/>
            <p:cNvSpPr>
              <a:spLocks noChangeArrowheads="1"/>
            </p:cNvSpPr>
            <p:nvPr/>
          </p:nvSpPr>
          <p:spPr bwMode="auto">
            <a:xfrm>
              <a:off x="5168" y="3134"/>
              <a:ext cx="40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43" name="Rectangle 321"/>
            <p:cNvSpPr>
              <a:spLocks noChangeArrowheads="1"/>
            </p:cNvSpPr>
            <p:nvPr/>
          </p:nvSpPr>
          <p:spPr bwMode="auto">
            <a:xfrm>
              <a:off x="5306" y="3034"/>
              <a:ext cx="42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44" name="Rectangle 322"/>
            <p:cNvSpPr>
              <a:spLocks noChangeArrowheads="1"/>
            </p:cNvSpPr>
            <p:nvPr/>
          </p:nvSpPr>
          <p:spPr bwMode="auto">
            <a:xfrm>
              <a:off x="5286" y="3087"/>
              <a:ext cx="40" cy="3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45" name="Rectangle 323"/>
            <p:cNvSpPr>
              <a:spLocks noChangeArrowheads="1"/>
            </p:cNvSpPr>
            <p:nvPr/>
          </p:nvSpPr>
          <p:spPr bwMode="auto">
            <a:xfrm>
              <a:off x="5286" y="2987"/>
              <a:ext cx="40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46" name="Rectangle 324"/>
            <p:cNvSpPr>
              <a:spLocks noChangeArrowheads="1"/>
            </p:cNvSpPr>
            <p:nvPr/>
          </p:nvSpPr>
          <p:spPr bwMode="auto">
            <a:xfrm>
              <a:off x="4773" y="3076"/>
              <a:ext cx="40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47" name="Rectangle 325"/>
            <p:cNvSpPr>
              <a:spLocks noChangeArrowheads="1"/>
            </p:cNvSpPr>
            <p:nvPr/>
          </p:nvSpPr>
          <p:spPr bwMode="auto">
            <a:xfrm>
              <a:off x="4773" y="3024"/>
              <a:ext cx="18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48" name="Rectangle 326"/>
            <p:cNvSpPr>
              <a:spLocks noChangeArrowheads="1"/>
            </p:cNvSpPr>
            <p:nvPr/>
          </p:nvSpPr>
          <p:spPr bwMode="auto">
            <a:xfrm>
              <a:off x="4773" y="3123"/>
              <a:ext cx="18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49" name="Rectangle 327"/>
            <p:cNvSpPr>
              <a:spLocks noChangeArrowheads="1"/>
            </p:cNvSpPr>
            <p:nvPr/>
          </p:nvSpPr>
          <p:spPr bwMode="auto">
            <a:xfrm>
              <a:off x="4946" y="3076"/>
              <a:ext cx="40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50" name="Rectangle 328"/>
            <p:cNvSpPr>
              <a:spLocks noChangeArrowheads="1"/>
            </p:cNvSpPr>
            <p:nvPr/>
          </p:nvSpPr>
          <p:spPr bwMode="auto">
            <a:xfrm>
              <a:off x="4924" y="3123"/>
              <a:ext cx="40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51" name="Rectangle 329"/>
            <p:cNvSpPr>
              <a:spLocks noChangeArrowheads="1"/>
            </p:cNvSpPr>
            <p:nvPr/>
          </p:nvSpPr>
          <p:spPr bwMode="auto">
            <a:xfrm>
              <a:off x="4773" y="3453"/>
              <a:ext cx="40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52" name="Rectangle 330"/>
            <p:cNvSpPr>
              <a:spLocks noChangeArrowheads="1"/>
            </p:cNvSpPr>
            <p:nvPr/>
          </p:nvSpPr>
          <p:spPr bwMode="auto">
            <a:xfrm>
              <a:off x="4773" y="3406"/>
              <a:ext cx="18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53" name="Rectangle 331"/>
            <p:cNvSpPr>
              <a:spLocks noChangeArrowheads="1"/>
            </p:cNvSpPr>
            <p:nvPr/>
          </p:nvSpPr>
          <p:spPr bwMode="auto">
            <a:xfrm>
              <a:off x="4773" y="3505"/>
              <a:ext cx="18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54" name="Rectangle 332"/>
            <p:cNvSpPr>
              <a:spLocks noChangeArrowheads="1"/>
            </p:cNvSpPr>
            <p:nvPr/>
          </p:nvSpPr>
          <p:spPr bwMode="auto">
            <a:xfrm>
              <a:off x="4946" y="3453"/>
              <a:ext cx="40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55" name="Rectangle 333"/>
            <p:cNvSpPr>
              <a:spLocks noChangeArrowheads="1"/>
            </p:cNvSpPr>
            <p:nvPr/>
          </p:nvSpPr>
          <p:spPr bwMode="auto">
            <a:xfrm>
              <a:off x="4924" y="3505"/>
              <a:ext cx="40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56" name="Freeform 334"/>
            <p:cNvSpPr>
              <a:spLocks/>
            </p:cNvSpPr>
            <p:nvPr/>
          </p:nvSpPr>
          <p:spPr bwMode="auto">
            <a:xfrm>
              <a:off x="5024" y="3076"/>
              <a:ext cx="146" cy="89"/>
            </a:xfrm>
            <a:custGeom>
              <a:avLst/>
              <a:gdLst>
                <a:gd name="T0" fmla="*/ 48 w 440"/>
                <a:gd name="T1" fmla="*/ 78 h 102"/>
                <a:gd name="T2" fmla="*/ 48 w 440"/>
                <a:gd name="T3" fmla="*/ 70 h 102"/>
                <a:gd name="T4" fmla="*/ 48 w 440"/>
                <a:gd name="T5" fmla="*/ 63 h 102"/>
                <a:gd name="T6" fmla="*/ 47 w 440"/>
                <a:gd name="T7" fmla="*/ 55 h 102"/>
                <a:gd name="T8" fmla="*/ 46 w 440"/>
                <a:gd name="T9" fmla="*/ 49 h 102"/>
                <a:gd name="T10" fmla="*/ 45 w 440"/>
                <a:gd name="T11" fmla="*/ 42 h 102"/>
                <a:gd name="T12" fmla="*/ 44 w 440"/>
                <a:gd name="T13" fmla="*/ 35 h 102"/>
                <a:gd name="T14" fmla="*/ 43 w 440"/>
                <a:gd name="T15" fmla="*/ 29 h 102"/>
                <a:gd name="T16" fmla="*/ 41 w 440"/>
                <a:gd name="T17" fmla="*/ 23 h 102"/>
                <a:gd name="T18" fmla="*/ 39 w 440"/>
                <a:gd name="T19" fmla="*/ 18 h 102"/>
                <a:gd name="T20" fmla="*/ 38 w 440"/>
                <a:gd name="T21" fmla="*/ 14 h 102"/>
                <a:gd name="T22" fmla="*/ 36 w 440"/>
                <a:gd name="T23" fmla="*/ 10 h 102"/>
                <a:gd name="T24" fmla="*/ 34 w 440"/>
                <a:gd name="T25" fmla="*/ 6 h 102"/>
                <a:gd name="T26" fmla="*/ 32 w 440"/>
                <a:gd name="T27" fmla="*/ 3 h 102"/>
                <a:gd name="T28" fmla="*/ 29 w 440"/>
                <a:gd name="T29" fmla="*/ 3 h 102"/>
                <a:gd name="T30" fmla="*/ 27 w 440"/>
                <a:gd name="T31" fmla="*/ 0 h 102"/>
                <a:gd name="T32" fmla="*/ 24 w 440"/>
                <a:gd name="T33" fmla="*/ 0 h 102"/>
                <a:gd name="T34" fmla="*/ 22 w 440"/>
                <a:gd name="T35" fmla="*/ 0 h 102"/>
                <a:gd name="T36" fmla="*/ 19 w 440"/>
                <a:gd name="T37" fmla="*/ 3 h 102"/>
                <a:gd name="T38" fmla="*/ 17 w 440"/>
                <a:gd name="T39" fmla="*/ 3 h 102"/>
                <a:gd name="T40" fmla="*/ 15 w 440"/>
                <a:gd name="T41" fmla="*/ 6 h 102"/>
                <a:gd name="T42" fmla="*/ 13 w 440"/>
                <a:gd name="T43" fmla="*/ 10 h 102"/>
                <a:gd name="T44" fmla="*/ 11 w 440"/>
                <a:gd name="T45" fmla="*/ 14 h 102"/>
                <a:gd name="T46" fmla="*/ 9 w 440"/>
                <a:gd name="T47" fmla="*/ 18 h 102"/>
                <a:gd name="T48" fmla="*/ 7 w 440"/>
                <a:gd name="T49" fmla="*/ 23 h 102"/>
                <a:gd name="T50" fmla="*/ 6 w 440"/>
                <a:gd name="T51" fmla="*/ 29 h 102"/>
                <a:gd name="T52" fmla="*/ 4 w 440"/>
                <a:gd name="T53" fmla="*/ 35 h 102"/>
                <a:gd name="T54" fmla="*/ 3 w 440"/>
                <a:gd name="T55" fmla="*/ 42 h 102"/>
                <a:gd name="T56" fmla="*/ 2 w 440"/>
                <a:gd name="T57" fmla="*/ 49 h 102"/>
                <a:gd name="T58" fmla="*/ 1 w 440"/>
                <a:gd name="T59" fmla="*/ 55 h 102"/>
                <a:gd name="T60" fmla="*/ 0 w 440"/>
                <a:gd name="T61" fmla="*/ 63 h 102"/>
                <a:gd name="T62" fmla="*/ 0 w 440"/>
                <a:gd name="T63" fmla="*/ 70 h 102"/>
                <a:gd name="T64" fmla="*/ 0 w 440"/>
                <a:gd name="T65" fmla="*/ 78 h 102"/>
                <a:gd name="T66" fmla="*/ 48 w 440"/>
                <a:gd name="T67" fmla="*/ 78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57" name="Freeform 335"/>
            <p:cNvSpPr>
              <a:spLocks/>
            </p:cNvSpPr>
            <p:nvPr/>
          </p:nvSpPr>
          <p:spPr bwMode="auto">
            <a:xfrm>
              <a:off x="4789" y="2506"/>
              <a:ext cx="615" cy="147"/>
            </a:xfrm>
            <a:custGeom>
              <a:avLst/>
              <a:gdLst>
                <a:gd name="T0" fmla="*/ 100 w 1847"/>
                <a:gd name="T1" fmla="*/ 50 h 168"/>
                <a:gd name="T2" fmla="*/ 95 w 1847"/>
                <a:gd name="T3" fmla="*/ 53 h 168"/>
                <a:gd name="T4" fmla="*/ 91 w 1847"/>
                <a:gd name="T5" fmla="*/ 60 h 168"/>
                <a:gd name="T6" fmla="*/ 87 w 1847"/>
                <a:gd name="T7" fmla="*/ 68 h 168"/>
                <a:gd name="T8" fmla="*/ 84 w 1847"/>
                <a:gd name="T9" fmla="*/ 79 h 168"/>
                <a:gd name="T10" fmla="*/ 81 w 1847"/>
                <a:gd name="T11" fmla="*/ 92 h 168"/>
                <a:gd name="T12" fmla="*/ 79 w 1847"/>
                <a:gd name="T13" fmla="*/ 105 h 168"/>
                <a:gd name="T14" fmla="*/ 78 w 1847"/>
                <a:gd name="T15" fmla="*/ 121 h 168"/>
                <a:gd name="T16" fmla="*/ 0 w 1847"/>
                <a:gd name="T17" fmla="*/ 129 h 168"/>
                <a:gd name="T18" fmla="*/ 1 w 1847"/>
                <a:gd name="T19" fmla="*/ 88 h 168"/>
                <a:gd name="T20" fmla="*/ 6 w 1847"/>
                <a:gd name="T21" fmla="*/ 88 h 168"/>
                <a:gd name="T22" fmla="*/ 16 w 1847"/>
                <a:gd name="T23" fmla="*/ 88 h 168"/>
                <a:gd name="T24" fmla="*/ 28 w 1847"/>
                <a:gd name="T25" fmla="*/ 88 h 168"/>
                <a:gd name="T26" fmla="*/ 41 w 1847"/>
                <a:gd name="T27" fmla="*/ 88 h 168"/>
                <a:gd name="T28" fmla="*/ 54 w 1847"/>
                <a:gd name="T29" fmla="*/ 88 h 168"/>
                <a:gd name="T30" fmla="*/ 65 w 1847"/>
                <a:gd name="T31" fmla="*/ 88 h 168"/>
                <a:gd name="T32" fmla="*/ 71 w 1847"/>
                <a:gd name="T33" fmla="*/ 88 h 168"/>
                <a:gd name="T34" fmla="*/ 74 w 1847"/>
                <a:gd name="T35" fmla="*/ 80 h 168"/>
                <a:gd name="T36" fmla="*/ 76 w 1847"/>
                <a:gd name="T37" fmla="*/ 64 h 168"/>
                <a:gd name="T38" fmla="*/ 79 w 1847"/>
                <a:gd name="T39" fmla="*/ 47 h 168"/>
                <a:gd name="T40" fmla="*/ 83 w 1847"/>
                <a:gd name="T41" fmla="*/ 33 h 168"/>
                <a:gd name="T42" fmla="*/ 86 w 1847"/>
                <a:gd name="T43" fmla="*/ 21 h 168"/>
                <a:gd name="T44" fmla="*/ 91 w 1847"/>
                <a:gd name="T45" fmla="*/ 10 h 168"/>
                <a:gd name="T46" fmla="*/ 95 w 1847"/>
                <a:gd name="T47" fmla="*/ 4 h 168"/>
                <a:gd name="T48" fmla="*/ 100 w 1847"/>
                <a:gd name="T49" fmla="*/ 1 h 168"/>
                <a:gd name="T50" fmla="*/ 105 w 1847"/>
                <a:gd name="T51" fmla="*/ 1 h 168"/>
                <a:gd name="T52" fmla="*/ 110 w 1847"/>
                <a:gd name="T53" fmla="*/ 4 h 168"/>
                <a:gd name="T54" fmla="*/ 114 w 1847"/>
                <a:gd name="T55" fmla="*/ 10 h 168"/>
                <a:gd name="T56" fmla="*/ 119 w 1847"/>
                <a:gd name="T57" fmla="*/ 21 h 168"/>
                <a:gd name="T58" fmla="*/ 123 w 1847"/>
                <a:gd name="T59" fmla="*/ 33 h 168"/>
                <a:gd name="T60" fmla="*/ 126 w 1847"/>
                <a:gd name="T61" fmla="*/ 47 h 168"/>
                <a:gd name="T62" fmla="*/ 129 w 1847"/>
                <a:gd name="T63" fmla="*/ 64 h 168"/>
                <a:gd name="T64" fmla="*/ 131 w 1847"/>
                <a:gd name="T65" fmla="*/ 80 h 168"/>
                <a:gd name="T66" fmla="*/ 134 w 1847"/>
                <a:gd name="T67" fmla="*/ 88 h 168"/>
                <a:gd name="T68" fmla="*/ 140 w 1847"/>
                <a:gd name="T69" fmla="*/ 88 h 168"/>
                <a:gd name="T70" fmla="*/ 151 w 1847"/>
                <a:gd name="T71" fmla="*/ 88 h 168"/>
                <a:gd name="T72" fmla="*/ 163 w 1847"/>
                <a:gd name="T73" fmla="*/ 88 h 168"/>
                <a:gd name="T74" fmla="*/ 176 w 1847"/>
                <a:gd name="T75" fmla="*/ 88 h 168"/>
                <a:gd name="T76" fmla="*/ 189 w 1847"/>
                <a:gd name="T77" fmla="*/ 88 h 168"/>
                <a:gd name="T78" fmla="*/ 198 w 1847"/>
                <a:gd name="T79" fmla="*/ 88 h 168"/>
                <a:gd name="T80" fmla="*/ 204 w 1847"/>
                <a:gd name="T81" fmla="*/ 88 h 168"/>
                <a:gd name="T82" fmla="*/ 205 w 1847"/>
                <a:gd name="T83" fmla="*/ 129 h 168"/>
                <a:gd name="T84" fmla="*/ 127 w 1847"/>
                <a:gd name="T85" fmla="*/ 121 h 168"/>
                <a:gd name="T86" fmla="*/ 126 w 1847"/>
                <a:gd name="T87" fmla="*/ 105 h 168"/>
                <a:gd name="T88" fmla="*/ 124 w 1847"/>
                <a:gd name="T89" fmla="*/ 92 h 168"/>
                <a:gd name="T90" fmla="*/ 121 w 1847"/>
                <a:gd name="T91" fmla="*/ 79 h 168"/>
                <a:gd name="T92" fmla="*/ 118 w 1847"/>
                <a:gd name="T93" fmla="*/ 68 h 168"/>
                <a:gd name="T94" fmla="*/ 114 w 1847"/>
                <a:gd name="T95" fmla="*/ 60 h 168"/>
                <a:gd name="T96" fmla="*/ 110 w 1847"/>
                <a:gd name="T97" fmla="*/ 53 h 168"/>
                <a:gd name="T98" fmla="*/ 105 w 1847"/>
                <a:gd name="T99" fmla="*/ 5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58" name="Rectangle 336"/>
            <p:cNvSpPr>
              <a:spLocks noChangeArrowheads="1"/>
            </p:cNvSpPr>
            <p:nvPr/>
          </p:nvSpPr>
          <p:spPr bwMode="auto">
            <a:xfrm>
              <a:off x="5404" y="2595"/>
              <a:ext cx="29" cy="120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59" name="Rectangle 337"/>
            <p:cNvSpPr>
              <a:spLocks noChangeArrowheads="1"/>
            </p:cNvSpPr>
            <p:nvPr/>
          </p:nvSpPr>
          <p:spPr bwMode="auto">
            <a:xfrm>
              <a:off x="4759" y="2595"/>
              <a:ext cx="30" cy="120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60" name="Rectangle 338"/>
            <p:cNvSpPr>
              <a:spLocks noChangeArrowheads="1"/>
            </p:cNvSpPr>
            <p:nvPr/>
          </p:nvSpPr>
          <p:spPr bwMode="auto">
            <a:xfrm>
              <a:off x="5026" y="3165"/>
              <a:ext cx="142" cy="330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61" name="Rectangle 339"/>
            <p:cNvSpPr>
              <a:spLocks noChangeArrowheads="1"/>
            </p:cNvSpPr>
            <p:nvPr/>
          </p:nvSpPr>
          <p:spPr bwMode="auto">
            <a:xfrm>
              <a:off x="5026" y="3495"/>
              <a:ext cx="142" cy="1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62" name="Rectangle 340"/>
            <p:cNvSpPr>
              <a:spLocks noChangeArrowheads="1"/>
            </p:cNvSpPr>
            <p:nvPr/>
          </p:nvSpPr>
          <p:spPr bwMode="auto">
            <a:xfrm>
              <a:off x="5026" y="3558"/>
              <a:ext cx="142" cy="15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63" name="Rectangle 341"/>
            <p:cNvSpPr>
              <a:spLocks noChangeArrowheads="1"/>
            </p:cNvSpPr>
            <p:nvPr/>
          </p:nvSpPr>
          <p:spPr bwMode="auto">
            <a:xfrm>
              <a:off x="5026" y="3615"/>
              <a:ext cx="142" cy="1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64" name="Rectangle 342"/>
            <p:cNvSpPr>
              <a:spLocks noChangeArrowheads="1"/>
            </p:cNvSpPr>
            <p:nvPr/>
          </p:nvSpPr>
          <p:spPr bwMode="auto">
            <a:xfrm>
              <a:off x="5100" y="3186"/>
              <a:ext cx="60" cy="309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65" name="Rectangle 343"/>
            <p:cNvSpPr>
              <a:spLocks noChangeArrowheads="1"/>
            </p:cNvSpPr>
            <p:nvPr/>
          </p:nvSpPr>
          <p:spPr bwMode="auto">
            <a:xfrm>
              <a:off x="5100" y="3186"/>
              <a:ext cx="60" cy="309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66" name="Rectangle 344"/>
            <p:cNvSpPr>
              <a:spLocks noChangeArrowheads="1"/>
            </p:cNvSpPr>
            <p:nvPr/>
          </p:nvSpPr>
          <p:spPr bwMode="auto">
            <a:xfrm>
              <a:off x="5032" y="3186"/>
              <a:ext cx="62" cy="309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67" name="Rectangle 345"/>
            <p:cNvSpPr>
              <a:spLocks noChangeArrowheads="1"/>
            </p:cNvSpPr>
            <p:nvPr/>
          </p:nvSpPr>
          <p:spPr bwMode="auto">
            <a:xfrm>
              <a:off x="5100" y="3369"/>
              <a:ext cx="60" cy="21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68" name="Rectangle 346"/>
            <p:cNvSpPr>
              <a:spLocks noChangeArrowheads="1"/>
            </p:cNvSpPr>
            <p:nvPr/>
          </p:nvSpPr>
          <p:spPr bwMode="auto">
            <a:xfrm>
              <a:off x="5168" y="3422"/>
              <a:ext cx="34" cy="25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69" name="Rectangle 347"/>
            <p:cNvSpPr>
              <a:spLocks noChangeArrowheads="1"/>
            </p:cNvSpPr>
            <p:nvPr/>
          </p:nvSpPr>
          <p:spPr bwMode="auto">
            <a:xfrm>
              <a:off x="4992" y="3422"/>
              <a:ext cx="34" cy="25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70" name="Rectangle 348"/>
            <p:cNvSpPr>
              <a:spLocks noChangeArrowheads="1"/>
            </p:cNvSpPr>
            <p:nvPr/>
          </p:nvSpPr>
          <p:spPr bwMode="auto">
            <a:xfrm>
              <a:off x="5026" y="3511"/>
              <a:ext cx="142" cy="47"/>
            </a:xfrm>
            <a:prstGeom prst="rect">
              <a:avLst/>
            </a:prstGeom>
            <a:solidFill>
              <a:srgbClr val="B23333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71" name="Rectangle 349"/>
            <p:cNvSpPr>
              <a:spLocks noChangeArrowheads="1"/>
            </p:cNvSpPr>
            <p:nvPr/>
          </p:nvSpPr>
          <p:spPr bwMode="auto">
            <a:xfrm>
              <a:off x="5026" y="3573"/>
              <a:ext cx="142" cy="42"/>
            </a:xfrm>
            <a:prstGeom prst="rect">
              <a:avLst/>
            </a:prstGeom>
            <a:solidFill>
              <a:srgbClr val="B23333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72" name="Rectangle 350"/>
            <p:cNvSpPr>
              <a:spLocks noChangeArrowheads="1"/>
            </p:cNvSpPr>
            <p:nvPr/>
          </p:nvSpPr>
          <p:spPr bwMode="auto">
            <a:xfrm>
              <a:off x="5026" y="3631"/>
              <a:ext cx="142" cy="47"/>
            </a:xfrm>
            <a:prstGeom prst="rect">
              <a:avLst/>
            </a:prstGeom>
            <a:solidFill>
              <a:srgbClr val="B23333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73" name="Rectangle 351"/>
            <p:cNvSpPr>
              <a:spLocks noChangeArrowheads="1"/>
            </p:cNvSpPr>
            <p:nvPr/>
          </p:nvSpPr>
          <p:spPr bwMode="auto">
            <a:xfrm>
              <a:off x="5100" y="3369"/>
              <a:ext cx="60" cy="2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74" name="Rectangle 352"/>
            <p:cNvSpPr>
              <a:spLocks noChangeArrowheads="1"/>
            </p:cNvSpPr>
            <p:nvPr/>
          </p:nvSpPr>
          <p:spPr bwMode="auto">
            <a:xfrm>
              <a:off x="5032" y="3369"/>
              <a:ext cx="62" cy="2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75" name="Rectangle 353"/>
            <p:cNvSpPr>
              <a:spLocks noChangeArrowheads="1"/>
            </p:cNvSpPr>
            <p:nvPr/>
          </p:nvSpPr>
          <p:spPr bwMode="auto">
            <a:xfrm>
              <a:off x="5100" y="3312"/>
              <a:ext cx="14" cy="52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76" name="Rectangle 354"/>
            <p:cNvSpPr>
              <a:spLocks noChangeArrowheads="1"/>
            </p:cNvSpPr>
            <p:nvPr/>
          </p:nvSpPr>
          <p:spPr bwMode="auto">
            <a:xfrm>
              <a:off x="5080" y="3312"/>
              <a:ext cx="14" cy="52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77" name="Rectangle 355"/>
            <p:cNvSpPr>
              <a:spLocks noChangeArrowheads="1"/>
            </p:cNvSpPr>
            <p:nvPr/>
          </p:nvSpPr>
          <p:spPr bwMode="auto">
            <a:xfrm>
              <a:off x="5100" y="3395"/>
              <a:ext cx="60" cy="2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78" name="Rectangle 356"/>
            <p:cNvSpPr>
              <a:spLocks noChangeArrowheads="1"/>
            </p:cNvSpPr>
            <p:nvPr/>
          </p:nvSpPr>
          <p:spPr bwMode="auto">
            <a:xfrm>
              <a:off x="5032" y="3395"/>
              <a:ext cx="62" cy="2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79" name="Rectangle 357"/>
            <p:cNvSpPr>
              <a:spLocks noChangeArrowheads="1"/>
            </p:cNvSpPr>
            <p:nvPr/>
          </p:nvSpPr>
          <p:spPr bwMode="auto">
            <a:xfrm>
              <a:off x="5168" y="3552"/>
              <a:ext cx="34" cy="27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80" name="Rectangle 358"/>
            <p:cNvSpPr>
              <a:spLocks noChangeArrowheads="1"/>
            </p:cNvSpPr>
            <p:nvPr/>
          </p:nvSpPr>
          <p:spPr bwMode="auto">
            <a:xfrm>
              <a:off x="4992" y="3552"/>
              <a:ext cx="34" cy="27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81" name="Rectangle 359"/>
            <p:cNvSpPr>
              <a:spLocks noChangeArrowheads="1"/>
            </p:cNvSpPr>
            <p:nvPr/>
          </p:nvSpPr>
          <p:spPr bwMode="auto">
            <a:xfrm>
              <a:off x="5334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82" name="Rectangle 360"/>
            <p:cNvSpPr>
              <a:spLocks noChangeArrowheads="1"/>
            </p:cNvSpPr>
            <p:nvPr/>
          </p:nvSpPr>
          <p:spPr bwMode="auto">
            <a:xfrm>
              <a:off x="5228" y="3165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83" name="Rectangle 361"/>
            <p:cNvSpPr>
              <a:spLocks noChangeArrowheads="1"/>
            </p:cNvSpPr>
            <p:nvPr/>
          </p:nvSpPr>
          <p:spPr bwMode="auto">
            <a:xfrm>
              <a:off x="4912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84" name="Rectangle 362"/>
            <p:cNvSpPr>
              <a:spLocks noChangeArrowheads="1"/>
            </p:cNvSpPr>
            <p:nvPr/>
          </p:nvSpPr>
          <p:spPr bwMode="auto">
            <a:xfrm>
              <a:off x="5122" y="2747"/>
              <a:ext cx="54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85" name="Rectangle 363"/>
            <p:cNvSpPr>
              <a:spLocks noChangeArrowheads="1"/>
            </p:cNvSpPr>
            <p:nvPr/>
          </p:nvSpPr>
          <p:spPr bwMode="auto">
            <a:xfrm>
              <a:off x="5228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86" name="Rectangle 364"/>
            <p:cNvSpPr>
              <a:spLocks noChangeArrowheads="1"/>
            </p:cNvSpPr>
            <p:nvPr/>
          </p:nvSpPr>
          <p:spPr bwMode="auto">
            <a:xfrm>
              <a:off x="5334" y="3165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87" name="Rectangle 365"/>
            <p:cNvSpPr>
              <a:spLocks noChangeArrowheads="1"/>
            </p:cNvSpPr>
            <p:nvPr/>
          </p:nvSpPr>
          <p:spPr bwMode="auto">
            <a:xfrm>
              <a:off x="5018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88" name="Rectangle 366"/>
            <p:cNvSpPr>
              <a:spLocks noChangeArrowheads="1"/>
            </p:cNvSpPr>
            <p:nvPr/>
          </p:nvSpPr>
          <p:spPr bwMode="auto">
            <a:xfrm>
              <a:off x="4809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89" name="Rectangle 367"/>
            <p:cNvSpPr>
              <a:spLocks noChangeArrowheads="1"/>
            </p:cNvSpPr>
            <p:nvPr/>
          </p:nvSpPr>
          <p:spPr bwMode="auto">
            <a:xfrm>
              <a:off x="4912" y="3165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90" name="Rectangle 368"/>
            <p:cNvSpPr>
              <a:spLocks noChangeArrowheads="1"/>
            </p:cNvSpPr>
            <p:nvPr/>
          </p:nvSpPr>
          <p:spPr bwMode="auto">
            <a:xfrm>
              <a:off x="4809" y="3165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91" name="Freeform 369"/>
            <p:cNvSpPr>
              <a:spLocks/>
            </p:cNvSpPr>
            <p:nvPr/>
          </p:nvSpPr>
          <p:spPr bwMode="auto">
            <a:xfrm>
              <a:off x="5114" y="2721"/>
              <a:ext cx="72" cy="324"/>
            </a:xfrm>
            <a:custGeom>
              <a:avLst/>
              <a:gdLst>
                <a:gd name="T0" fmla="*/ 21 w 217"/>
                <a:gd name="T1" fmla="*/ 163 h 373"/>
                <a:gd name="T2" fmla="*/ 3 w 217"/>
                <a:gd name="T3" fmla="*/ 163 h 373"/>
                <a:gd name="T4" fmla="*/ 3 w 217"/>
                <a:gd name="T5" fmla="*/ 260 h 373"/>
                <a:gd name="T6" fmla="*/ 21 w 217"/>
                <a:gd name="T7" fmla="*/ 260 h 373"/>
                <a:gd name="T8" fmla="*/ 24 w 217"/>
                <a:gd name="T9" fmla="*/ 281 h 373"/>
                <a:gd name="T10" fmla="*/ 0 w 217"/>
                <a:gd name="T11" fmla="*/ 281 h 373"/>
                <a:gd name="T12" fmla="*/ 0 w 217"/>
                <a:gd name="T13" fmla="*/ 0 h 373"/>
                <a:gd name="T14" fmla="*/ 24 w 217"/>
                <a:gd name="T15" fmla="*/ 0 h 373"/>
                <a:gd name="T16" fmla="*/ 21 w 217"/>
                <a:gd name="T17" fmla="*/ 22 h 373"/>
                <a:gd name="T18" fmla="*/ 3 w 217"/>
                <a:gd name="T19" fmla="*/ 22 h 373"/>
                <a:gd name="T20" fmla="*/ 3 w 217"/>
                <a:gd name="T21" fmla="*/ 129 h 373"/>
                <a:gd name="T22" fmla="*/ 21 w 217"/>
                <a:gd name="T23" fmla="*/ 129 h 373"/>
                <a:gd name="T24" fmla="*/ 21 w 217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92" name="Freeform 370"/>
            <p:cNvSpPr>
              <a:spLocks/>
            </p:cNvSpPr>
            <p:nvPr/>
          </p:nvSpPr>
          <p:spPr bwMode="auto">
            <a:xfrm>
              <a:off x="5176" y="2721"/>
              <a:ext cx="10" cy="324"/>
            </a:xfrm>
            <a:custGeom>
              <a:avLst/>
              <a:gdLst>
                <a:gd name="T0" fmla="*/ 0 w 29"/>
                <a:gd name="T1" fmla="*/ 22 h 373"/>
                <a:gd name="T2" fmla="*/ 0 w 29"/>
                <a:gd name="T3" fmla="*/ 260 h 373"/>
                <a:gd name="T4" fmla="*/ 3 w 29"/>
                <a:gd name="T5" fmla="*/ 281 h 373"/>
                <a:gd name="T6" fmla="*/ 3 w 29"/>
                <a:gd name="T7" fmla="*/ 0 h 373"/>
                <a:gd name="T8" fmla="*/ 0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93" name="Freeform 371"/>
            <p:cNvSpPr>
              <a:spLocks/>
            </p:cNvSpPr>
            <p:nvPr/>
          </p:nvSpPr>
          <p:spPr bwMode="auto">
            <a:xfrm>
              <a:off x="5218" y="2721"/>
              <a:ext cx="72" cy="324"/>
            </a:xfrm>
            <a:custGeom>
              <a:avLst/>
              <a:gdLst>
                <a:gd name="T0" fmla="*/ 21 w 216"/>
                <a:gd name="T1" fmla="*/ 163 h 373"/>
                <a:gd name="T2" fmla="*/ 3 w 216"/>
                <a:gd name="T3" fmla="*/ 163 h 373"/>
                <a:gd name="T4" fmla="*/ 3 w 216"/>
                <a:gd name="T5" fmla="*/ 260 h 373"/>
                <a:gd name="T6" fmla="*/ 21 w 216"/>
                <a:gd name="T7" fmla="*/ 260 h 373"/>
                <a:gd name="T8" fmla="*/ 24 w 216"/>
                <a:gd name="T9" fmla="*/ 281 h 373"/>
                <a:gd name="T10" fmla="*/ 0 w 216"/>
                <a:gd name="T11" fmla="*/ 281 h 373"/>
                <a:gd name="T12" fmla="*/ 0 w 216"/>
                <a:gd name="T13" fmla="*/ 0 h 373"/>
                <a:gd name="T14" fmla="*/ 24 w 216"/>
                <a:gd name="T15" fmla="*/ 0 h 373"/>
                <a:gd name="T16" fmla="*/ 21 w 216"/>
                <a:gd name="T17" fmla="*/ 22 h 373"/>
                <a:gd name="T18" fmla="*/ 3 w 216"/>
                <a:gd name="T19" fmla="*/ 22 h 373"/>
                <a:gd name="T20" fmla="*/ 3 w 216"/>
                <a:gd name="T21" fmla="*/ 129 h 373"/>
                <a:gd name="T22" fmla="*/ 21 w 216"/>
                <a:gd name="T23" fmla="*/ 129 h 373"/>
                <a:gd name="T24" fmla="*/ 21 w 216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94" name="Freeform 372"/>
            <p:cNvSpPr>
              <a:spLocks/>
            </p:cNvSpPr>
            <p:nvPr/>
          </p:nvSpPr>
          <p:spPr bwMode="auto">
            <a:xfrm>
              <a:off x="5280" y="2721"/>
              <a:ext cx="10" cy="324"/>
            </a:xfrm>
            <a:custGeom>
              <a:avLst/>
              <a:gdLst>
                <a:gd name="T0" fmla="*/ 0 w 29"/>
                <a:gd name="T1" fmla="*/ 22 h 373"/>
                <a:gd name="T2" fmla="*/ 0 w 29"/>
                <a:gd name="T3" fmla="*/ 260 h 373"/>
                <a:gd name="T4" fmla="*/ 3 w 29"/>
                <a:gd name="T5" fmla="*/ 281 h 373"/>
                <a:gd name="T6" fmla="*/ 3 w 29"/>
                <a:gd name="T7" fmla="*/ 0 h 373"/>
                <a:gd name="T8" fmla="*/ 0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95" name="Freeform 373"/>
            <p:cNvSpPr>
              <a:spLocks/>
            </p:cNvSpPr>
            <p:nvPr/>
          </p:nvSpPr>
          <p:spPr bwMode="auto">
            <a:xfrm>
              <a:off x="5324" y="2721"/>
              <a:ext cx="72" cy="324"/>
            </a:xfrm>
            <a:custGeom>
              <a:avLst/>
              <a:gdLst>
                <a:gd name="T0" fmla="*/ 21 w 217"/>
                <a:gd name="T1" fmla="*/ 163 h 373"/>
                <a:gd name="T2" fmla="*/ 3 w 217"/>
                <a:gd name="T3" fmla="*/ 163 h 373"/>
                <a:gd name="T4" fmla="*/ 3 w 217"/>
                <a:gd name="T5" fmla="*/ 260 h 373"/>
                <a:gd name="T6" fmla="*/ 21 w 217"/>
                <a:gd name="T7" fmla="*/ 260 h 373"/>
                <a:gd name="T8" fmla="*/ 24 w 217"/>
                <a:gd name="T9" fmla="*/ 281 h 373"/>
                <a:gd name="T10" fmla="*/ 0 w 217"/>
                <a:gd name="T11" fmla="*/ 281 h 373"/>
                <a:gd name="T12" fmla="*/ 0 w 217"/>
                <a:gd name="T13" fmla="*/ 0 h 373"/>
                <a:gd name="T14" fmla="*/ 24 w 217"/>
                <a:gd name="T15" fmla="*/ 0 h 373"/>
                <a:gd name="T16" fmla="*/ 21 w 217"/>
                <a:gd name="T17" fmla="*/ 22 h 373"/>
                <a:gd name="T18" fmla="*/ 3 w 217"/>
                <a:gd name="T19" fmla="*/ 22 h 373"/>
                <a:gd name="T20" fmla="*/ 3 w 217"/>
                <a:gd name="T21" fmla="*/ 129 h 373"/>
                <a:gd name="T22" fmla="*/ 21 w 217"/>
                <a:gd name="T23" fmla="*/ 129 h 373"/>
                <a:gd name="T24" fmla="*/ 21 w 217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96" name="Freeform 374"/>
            <p:cNvSpPr>
              <a:spLocks/>
            </p:cNvSpPr>
            <p:nvPr/>
          </p:nvSpPr>
          <p:spPr bwMode="auto">
            <a:xfrm>
              <a:off x="5386" y="2721"/>
              <a:ext cx="10" cy="324"/>
            </a:xfrm>
            <a:custGeom>
              <a:avLst/>
              <a:gdLst>
                <a:gd name="T0" fmla="*/ 0 w 29"/>
                <a:gd name="T1" fmla="*/ 22 h 373"/>
                <a:gd name="T2" fmla="*/ 0 w 29"/>
                <a:gd name="T3" fmla="*/ 260 h 373"/>
                <a:gd name="T4" fmla="*/ 3 w 29"/>
                <a:gd name="T5" fmla="*/ 281 h 373"/>
                <a:gd name="T6" fmla="*/ 3 w 29"/>
                <a:gd name="T7" fmla="*/ 0 h 373"/>
                <a:gd name="T8" fmla="*/ 0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97" name="Freeform 375"/>
            <p:cNvSpPr>
              <a:spLocks/>
            </p:cNvSpPr>
            <p:nvPr/>
          </p:nvSpPr>
          <p:spPr bwMode="auto">
            <a:xfrm>
              <a:off x="5218" y="3139"/>
              <a:ext cx="72" cy="324"/>
            </a:xfrm>
            <a:custGeom>
              <a:avLst/>
              <a:gdLst>
                <a:gd name="T0" fmla="*/ 21 w 216"/>
                <a:gd name="T1" fmla="*/ 165 h 372"/>
                <a:gd name="T2" fmla="*/ 3 w 216"/>
                <a:gd name="T3" fmla="*/ 165 h 372"/>
                <a:gd name="T4" fmla="*/ 3 w 216"/>
                <a:gd name="T5" fmla="*/ 260 h 372"/>
                <a:gd name="T6" fmla="*/ 21 w 216"/>
                <a:gd name="T7" fmla="*/ 260 h 372"/>
                <a:gd name="T8" fmla="*/ 24 w 216"/>
                <a:gd name="T9" fmla="*/ 282 h 372"/>
                <a:gd name="T10" fmla="*/ 0 w 216"/>
                <a:gd name="T11" fmla="*/ 282 h 372"/>
                <a:gd name="T12" fmla="*/ 0 w 216"/>
                <a:gd name="T13" fmla="*/ 0 h 372"/>
                <a:gd name="T14" fmla="*/ 24 w 216"/>
                <a:gd name="T15" fmla="*/ 0 h 372"/>
                <a:gd name="T16" fmla="*/ 21 w 216"/>
                <a:gd name="T17" fmla="*/ 21 h 372"/>
                <a:gd name="T18" fmla="*/ 3 w 216"/>
                <a:gd name="T19" fmla="*/ 21 h 372"/>
                <a:gd name="T20" fmla="*/ 3 w 216"/>
                <a:gd name="T21" fmla="*/ 130 h 372"/>
                <a:gd name="T22" fmla="*/ 21 w 216"/>
                <a:gd name="T23" fmla="*/ 130 h 372"/>
                <a:gd name="T24" fmla="*/ 21 w 216"/>
                <a:gd name="T25" fmla="*/ 165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98" name="Freeform 376"/>
            <p:cNvSpPr>
              <a:spLocks/>
            </p:cNvSpPr>
            <p:nvPr/>
          </p:nvSpPr>
          <p:spPr bwMode="auto">
            <a:xfrm>
              <a:off x="5280" y="3139"/>
              <a:ext cx="10" cy="324"/>
            </a:xfrm>
            <a:custGeom>
              <a:avLst/>
              <a:gdLst>
                <a:gd name="T0" fmla="*/ 0 w 29"/>
                <a:gd name="T1" fmla="*/ 21 h 372"/>
                <a:gd name="T2" fmla="*/ 0 w 29"/>
                <a:gd name="T3" fmla="*/ 260 h 372"/>
                <a:gd name="T4" fmla="*/ 3 w 29"/>
                <a:gd name="T5" fmla="*/ 282 h 372"/>
                <a:gd name="T6" fmla="*/ 3 w 29"/>
                <a:gd name="T7" fmla="*/ 0 h 372"/>
                <a:gd name="T8" fmla="*/ 0 w 29"/>
                <a:gd name="T9" fmla="*/ 21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99" name="Freeform 377"/>
            <p:cNvSpPr>
              <a:spLocks/>
            </p:cNvSpPr>
            <p:nvPr/>
          </p:nvSpPr>
          <p:spPr bwMode="auto">
            <a:xfrm>
              <a:off x="5324" y="3139"/>
              <a:ext cx="72" cy="324"/>
            </a:xfrm>
            <a:custGeom>
              <a:avLst/>
              <a:gdLst>
                <a:gd name="T0" fmla="*/ 21 w 217"/>
                <a:gd name="T1" fmla="*/ 165 h 372"/>
                <a:gd name="T2" fmla="*/ 3 w 217"/>
                <a:gd name="T3" fmla="*/ 165 h 372"/>
                <a:gd name="T4" fmla="*/ 3 w 217"/>
                <a:gd name="T5" fmla="*/ 260 h 372"/>
                <a:gd name="T6" fmla="*/ 21 w 217"/>
                <a:gd name="T7" fmla="*/ 260 h 372"/>
                <a:gd name="T8" fmla="*/ 24 w 217"/>
                <a:gd name="T9" fmla="*/ 282 h 372"/>
                <a:gd name="T10" fmla="*/ 0 w 217"/>
                <a:gd name="T11" fmla="*/ 282 h 372"/>
                <a:gd name="T12" fmla="*/ 0 w 217"/>
                <a:gd name="T13" fmla="*/ 0 h 372"/>
                <a:gd name="T14" fmla="*/ 24 w 217"/>
                <a:gd name="T15" fmla="*/ 0 h 372"/>
                <a:gd name="T16" fmla="*/ 21 w 217"/>
                <a:gd name="T17" fmla="*/ 21 h 372"/>
                <a:gd name="T18" fmla="*/ 3 w 217"/>
                <a:gd name="T19" fmla="*/ 21 h 372"/>
                <a:gd name="T20" fmla="*/ 3 w 217"/>
                <a:gd name="T21" fmla="*/ 130 h 372"/>
                <a:gd name="T22" fmla="*/ 21 w 217"/>
                <a:gd name="T23" fmla="*/ 130 h 372"/>
                <a:gd name="T24" fmla="*/ 21 w 217"/>
                <a:gd name="T25" fmla="*/ 165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100" name="Freeform 378"/>
            <p:cNvSpPr>
              <a:spLocks/>
            </p:cNvSpPr>
            <p:nvPr/>
          </p:nvSpPr>
          <p:spPr bwMode="auto">
            <a:xfrm>
              <a:off x="5386" y="3139"/>
              <a:ext cx="10" cy="324"/>
            </a:xfrm>
            <a:custGeom>
              <a:avLst/>
              <a:gdLst>
                <a:gd name="T0" fmla="*/ 0 w 29"/>
                <a:gd name="T1" fmla="*/ 21 h 372"/>
                <a:gd name="T2" fmla="*/ 0 w 29"/>
                <a:gd name="T3" fmla="*/ 260 h 372"/>
                <a:gd name="T4" fmla="*/ 3 w 29"/>
                <a:gd name="T5" fmla="*/ 282 h 372"/>
                <a:gd name="T6" fmla="*/ 3 w 29"/>
                <a:gd name="T7" fmla="*/ 0 h 372"/>
                <a:gd name="T8" fmla="*/ 0 w 29"/>
                <a:gd name="T9" fmla="*/ 21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101" name="Freeform 379"/>
            <p:cNvSpPr>
              <a:spLocks/>
            </p:cNvSpPr>
            <p:nvPr/>
          </p:nvSpPr>
          <p:spPr bwMode="auto">
            <a:xfrm>
              <a:off x="5008" y="2721"/>
              <a:ext cx="72" cy="324"/>
            </a:xfrm>
            <a:custGeom>
              <a:avLst/>
              <a:gdLst>
                <a:gd name="T0" fmla="*/ 3 w 215"/>
                <a:gd name="T1" fmla="*/ 163 h 373"/>
                <a:gd name="T2" fmla="*/ 21 w 215"/>
                <a:gd name="T3" fmla="*/ 163 h 373"/>
                <a:gd name="T4" fmla="*/ 21 w 215"/>
                <a:gd name="T5" fmla="*/ 260 h 373"/>
                <a:gd name="T6" fmla="*/ 3 w 215"/>
                <a:gd name="T7" fmla="*/ 260 h 373"/>
                <a:gd name="T8" fmla="*/ 0 w 215"/>
                <a:gd name="T9" fmla="*/ 281 h 373"/>
                <a:gd name="T10" fmla="*/ 24 w 215"/>
                <a:gd name="T11" fmla="*/ 281 h 373"/>
                <a:gd name="T12" fmla="*/ 24 w 215"/>
                <a:gd name="T13" fmla="*/ 0 h 373"/>
                <a:gd name="T14" fmla="*/ 0 w 215"/>
                <a:gd name="T15" fmla="*/ 0 h 373"/>
                <a:gd name="T16" fmla="*/ 3 w 215"/>
                <a:gd name="T17" fmla="*/ 22 h 373"/>
                <a:gd name="T18" fmla="*/ 21 w 215"/>
                <a:gd name="T19" fmla="*/ 22 h 373"/>
                <a:gd name="T20" fmla="*/ 21 w 215"/>
                <a:gd name="T21" fmla="*/ 129 h 373"/>
                <a:gd name="T22" fmla="*/ 3 w 215"/>
                <a:gd name="T23" fmla="*/ 129 h 373"/>
                <a:gd name="T24" fmla="*/ 3 w 215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102" name="Freeform 380"/>
            <p:cNvSpPr>
              <a:spLocks/>
            </p:cNvSpPr>
            <p:nvPr/>
          </p:nvSpPr>
          <p:spPr bwMode="auto">
            <a:xfrm>
              <a:off x="5008" y="2721"/>
              <a:ext cx="10" cy="324"/>
            </a:xfrm>
            <a:custGeom>
              <a:avLst/>
              <a:gdLst>
                <a:gd name="T0" fmla="*/ 3 w 29"/>
                <a:gd name="T1" fmla="*/ 22 h 373"/>
                <a:gd name="T2" fmla="*/ 3 w 29"/>
                <a:gd name="T3" fmla="*/ 260 h 373"/>
                <a:gd name="T4" fmla="*/ 0 w 29"/>
                <a:gd name="T5" fmla="*/ 281 h 373"/>
                <a:gd name="T6" fmla="*/ 0 w 29"/>
                <a:gd name="T7" fmla="*/ 0 h 373"/>
                <a:gd name="T8" fmla="*/ 3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103" name="Freeform 381"/>
            <p:cNvSpPr>
              <a:spLocks/>
            </p:cNvSpPr>
            <p:nvPr/>
          </p:nvSpPr>
          <p:spPr bwMode="auto">
            <a:xfrm>
              <a:off x="4903" y="2721"/>
              <a:ext cx="71" cy="324"/>
            </a:xfrm>
            <a:custGeom>
              <a:avLst/>
              <a:gdLst>
                <a:gd name="T0" fmla="*/ 3 w 216"/>
                <a:gd name="T1" fmla="*/ 163 h 373"/>
                <a:gd name="T2" fmla="*/ 20 w 216"/>
                <a:gd name="T3" fmla="*/ 163 h 373"/>
                <a:gd name="T4" fmla="*/ 20 w 216"/>
                <a:gd name="T5" fmla="*/ 260 h 373"/>
                <a:gd name="T6" fmla="*/ 3 w 216"/>
                <a:gd name="T7" fmla="*/ 260 h 373"/>
                <a:gd name="T8" fmla="*/ 0 w 216"/>
                <a:gd name="T9" fmla="*/ 281 h 373"/>
                <a:gd name="T10" fmla="*/ 23 w 216"/>
                <a:gd name="T11" fmla="*/ 281 h 373"/>
                <a:gd name="T12" fmla="*/ 23 w 216"/>
                <a:gd name="T13" fmla="*/ 0 h 373"/>
                <a:gd name="T14" fmla="*/ 0 w 216"/>
                <a:gd name="T15" fmla="*/ 0 h 373"/>
                <a:gd name="T16" fmla="*/ 3 w 216"/>
                <a:gd name="T17" fmla="*/ 22 h 373"/>
                <a:gd name="T18" fmla="*/ 20 w 216"/>
                <a:gd name="T19" fmla="*/ 22 h 373"/>
                <a:gd name="T20" fmla="*/ 20 w 216"/>
                <a:gd name="T21" fmla="*/ 129 h 373"/>
                <a:gd name="T22" fmla="*/ 3 w 216"/>
                <a:gd name="T23" fmla="*/ 129 h 373"/>
                <a:gd name="T24" fmla="*/ 3 w 216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104" name="Freeform 382"/>
            <p:cNvSpPr>
              <a:spLocks/>
            </p:cNvSpPr>
            <p:nvPr/>
          </p:nvSpPr>
          <p:spPr bwMode="auto">
            <a:xfrm>
              <a:off x="4903" y="2721"/>
              <a:ext cx="9" cy="324"/>
            </a:xfrm>
            <a:custGeom>
              <a:avLst/>
              <a:gdLst>
                <a:gd name="T0" fmla="*/ 3 w 29"/>
                <a:gd name="T1" fmla="*/ 22 h 373"/>
                <a:gd name="T2" fmla="*/ 3 w 29"/>
                <a:gd name="T3" fmla="*/ 260 h 373"/>
                <a:gd name="T4" fmla="*/ 0 w 29"/>
                <a:gd name="T5" fmla="*/ 281 h 373"/>
                <a:gd name="T6" fmla="*/ 0 w 29"/>
                <a:gd name="T7" fmla="*/ 0 h 373"/>
                <a:gd name="T8" fmla="*/ 3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105" name="Freeform 383"/>
            <p:cNvSpPr>
              <a:spLocks/>
            </p:cNvSpPr>
            <p:nvPr/>
          </p:nvSpPr>
          <p:spPr bwMode="auto">
            <a:xfrm>
              <a:off x="4799" y="2721"/>
              <a:ext cx="72" cy="324"/>
            </a:xfrm>
            <a:custGeom>
              <a:avLst/>
              <a:gdLst>
                <a:gd name="T0" fmla="*/ 3 w 215"/>
                <a:gd name="T1" fmla="*/ 163 h 373"/>
                <a:gd name="T2" fmla="*/ 21 w 215"/>
                <a:gd name="T3" fmla="*/ 163 h 373"/>
                <a:gd name="T4" fmla="*/ 21 w 215"/>
                <a:gd name="T5" fmla="*/ 260 h 373"/>
                <a:gd name="T6" fmla="*/ 3 w 215"/>
                <a:gd name="T7" fmla="*/ 260 h 373"/>
                <a:gd name="T8" fmla="*/ 0 w 215"/>
                <a:gd name="T9" fmla="*/ 281 h 373"/>
                <a:gd name="T10" fmla="*/ 24 w 215"/>
                <a:gd name="T11" fmla="*/ 281 h 373"/>
                <a:gd name="T12" fmla="*/ 24 w 215"/>
                <a:gd name="T13" fmla="*/ 0 h 373"/>
                <a:gd name="T14" fmla="*/ 0 w 215"/>
                <a:gd name="T15" fmla="*/ 0 h 373"/>
                <a:gd name="T16" fmla="*/ 3 w 215"/>
                <a:gd name="T17" fmla="*/ 22 h 373"/>
                <a:gd name="T18" fmla="*/ 21 w 215"/>
                <a:gd name="T19" fmla="*/ 22 h 373"/>
                <a:gd name="T20" fmla="*/ 21 w 215"/>
                <a:gd name="T21" fmla="*/ 129 h 373"/>
                <a:gd name="T22" fmla="*/ 3 w 215"/>
                <a:gd name="T23" fmla="*/ 129 h 373"/>
                <a:gd name="T24" fmla="*/ 3 w 215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106" name="Freeform 384"/>
            <p:cNvSpPr>
              <a:spLocks/>
            </p:cNvSpPr>
            <p:nvPr/>
          </p:nvSpPr>
          <p:spPr bwMode="auto">
            <a:xfrm>
              <a:off x="4799" y="2721"/>
              <a:ext cx="10" cy="324"/>
            </a:xfrm>
            <a:custGeom>
              <a:avLst/>
              <a:gdLst>
                <a:gd name="T0" fmla="*/ 3 w 29"/>
                <a:gd name="T1" fmla="*/ 22 h 373"/>
                <a:gd name="T2" fmla="*/ 3 w 29"/>
                <a:gd name="T3" fmla="*/ 260 h 373"/>
                <a:gd name="T4" fmla="*/ 0 w 29"/>
                <a:gd name="T5" fmla="*/ 281 h 373"/>
                <a:gd name="T6" fmla="*/ 0 w 29"/>
                <a:gd name="T7" fmla="*/ 0 h 373"/>
                <a:gd name="T8" fmla="*/ 3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107" name="Freeform 386"/>
            <p:cNvSpPr>
              <a:spLocks/>
            </p:cNvSpPr>
            <p:nvPr/>
          </p:nvSpPr>
          <p:spPr bwMode="auto">
            <a:xfrm>
              <a:off x="4903" y="3139"/>
              <a:ext cx="9" cy="324"/>
            </a:xfrm>
            <a:custGeom>
              <a:avLst/>
              <a:gdLst>
                <a:gd name="T0" fmla="*/ 3 w 29"/>
                <a:gd name="T1" fmla="*/ 21 h 372"/>
                <a:gd name="T2" fmla="*/ 3 w 29"/>
                <a:gd name="T3" fmla="*/ 260 h 372"/>
                <a:gd name="T4" fmla="*/ 0 w 29"/>
                <a:gd name="T5" fmla="*/ 282 h 372"/>
                <a:gd name="T6" fmla="*/ 0 w 29"/>
                <a:gd name="T7" fmla="*/ 0 h 372"/>
                <a:gd name="T8" fmla="*/ 3 w 29"/>
                <a:gd name="T9" fmla="*/ 21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108" name="Freeform 387"/>
            <p:cNvSpPr>
              <a:spLocks/>
            </p:cNvSpPr>
            <p:nvPr/>
          </p:nvSpPr>
          <p:spPr bwMode="auto">
            <a:xfrm>
              <a:off x="4799" y="3139"/>
              <a:ext cx="72" cy="324"/>
            </a:xfrm>
            <a:custGeom>
              <a:avLst/>
              <a:gdLst>
                <a:gd name="T0" fmla="*/ 3 w 215"/>
                <a:gd name="T1" fmla="*/ 165 h 372"/>
                <a:gd name="T2" fmla="*/ 21 w 215"/>
                <a:gd name="T3" fmla="*/ 165 h 372"/>
                <a:gd name="T4" fmla="*/ 21 w 215"/>
                <a:gd name="T5" fmla="*/ 260 h 372"/>
                <a:gd name="T6" fmla="*/ 3 w 215"/>
                <a:gd name="T7" fmla="*/ 260 h 372"/>
                <a:gd name="T8" fmla="*/ 0 w 215"/>
                <a:gd name="T9" fmla="*/ 282 h 372"/>
                <a:gd name="T10" fmla="*/ 24 w 215"/>
                <a:gd name="T11" fmla="*/ 282 h 372"/>
                <a:gd name="T12" fmla="*/ 24 w 215"/>
                <a:gd name="T13" fmla="*/ 0 h 372"/>
                <a:gd name="T14" fmla="*/ 0 w 215"/>
                <a:gd name="T15" fmla="*/ 0 h 372"/>
                <a:gd name="T16" fmla="*/ 3 w 215"/>
                <a:gd name="T17" fmla="*/ 21 h 372"/>
                <a:gd name="T18" fmla="*/ 21 w 215"/>
                <a:gd name="T19" fmla="*/ 21 h 372"/>
                <a:gd name="T20" fmla="*/ 21 w 215"/>
                <a:gd name="T21" fmla="*/ 130 h 372"/>
                <a:gd name="T22" fmla="*/ 3 w 215"/>
                <a:gd name="T23" fmla="*/ 130 h 372"/>
                <a:gd name="T24" fmla="*/ 3 w 215"/>
                <a:gd name="T25" fmla="*/ 165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109" name="Freeform 388"/>
            <p:cNvSpPr>
              <a:spLocks/>
            </p:cNvSpPr>
            <p:nvPr/>
          </p:nvSpPr>
          <p:spPr bwMode="auto">
            <a:xfrm>
              <a:off x="4799" y="3139"/>
              <a:ext cx="10" cy="324"/>
            </a:xfrm>
            <a:custGeom>
              <a:avLst/>
              <a:gdLst>
                <a:gd name="T0" fmla="*/ 3 w 29"/>
                <a:gd name="T1" fmla="*/ 21 h 372"/>
                <a:gd name="T2" fmla="*/ 3 w 29"/>
                <a:gd name="T3" fmla="*/ 260 h 372"/>
                <a:gd name="T4" fmla="*/ 0 w 29"/>
                <a:gd name="T5" fmla="*/ 282 h 372"/>
                <a:gd name="T6" fmla="*/ 0 w 29"/>
                <a:gd name="T7" fmla="*/ 0 h 372"/>
                <a:gd name="T8" fmla="*/ 3 w 29"/>
                <a:gd name="T9" fmla="*/ 21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110" name="Rectangle 389"/>
            <p:cNvSpPr>
              <a:spLocks noChangeArrowheads="1"/>
            </p:cNvSpPr>
            <p:nvPr/>
          </p:nvSpPr>
          <p:spPr bwMode="auto">
            <a:xfrm>
              <a:off x="5114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111" name="Rectangle 390"/>
            <p:cNvSpPr>
              <a:spLocks noChangeArrowheads="1"/>
            </p:cNvSpPr>
            <p:nvPr/>
          </p:nvSpPr>
          <p:spPr bwMode="auto">
            <a:xfrm>
              <a:off x="5218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112" name="Rectangle 391"/>
            <p:cNvSpPr>
              <a:spLocks noChangeArrowheads="1"/>
            </p:cNvSpPr>
            <p:nvPr/>
          </p:nvSpPr>
          <p:spPr bwMode="auto">
            <a:xfrm>
              <a:off x="5324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113" name="Rectangle 392"/>
            <p:cNvSpPr>
              <a:spLocks noChangeArrowheads="1"/>
            </p:cNvSpPr>
            <p:nvPr/>
          </p:nvSpPr>
          <p:spPr bwMode="auto">
            <a:xfrm>
              <a:off x="5008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114" name="Rectangle 393"/>
            <p:cNvSpPr>
              <a:spLocks noChangeArrowheads="1"/>
            </p:cNvSpPr>
            <p:nvPr/>
          </p:nvSpPr>
          <p:spPr bwMode="auto">
            <a:xfrm>
              <a:off x="4903" y="2898"/>
              <a:ext cx="71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115" name="Rectangle 394"/>
            <p:cNvSpPr>
              <a:spLocks noChangeArrowheads="1"/>
            </p:cNvSpPr>
            <p:nvPr/>
          </p:nvSpPr>
          <p:spPr bwMode="auto">
            <a:xfrm>
              <a:off x="4799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116" name="Freeform 395"/>
            <p:cNvSpPr>
              <a:spLocks/>
            </p:cNvSpPr>
            <p:nvPr/>
          </p:nvSpPr>
          <p:spPr bwMode="auto">
            <a:xfrm>
              <a:off x="4986" y="2736"/>
              <a:ext cx="12" cy="37"/>
            </a:xfrm>
            <a:custGeom>
              <a:avLst/>
              <a:gdLst>
                <a:gd name="T0" fmla="*/ 2 w 37"/>
                <a:gd name="T1" fmla="*/ 36 h 38"/>
                <a:gd name="T2" fmla="*/ 3 w 37"/>
                <a:gd name="T3" fmla="*/ 34 h 38"/>
                <a:gd name="T4" fmla="*/ 3 w 37"/>
                <a:gd name="T5" fmla="*/ 30 h 38"/>
                <a:gd name="T6" fmla="*/ 4 w 37"/>
                <a:gd name="T7" fmla="*/ 23 h 38"/>
                <a:gd name="T8" fmla="*/ 4 w 37"/>
                <a:gd name="T9" fmla="*/ 19 h 38"/>
                <a:gd name="T10" fmla="*/ 4 w 37"/>
                <a:gd name="T11" fmla="*/ 12 h 38"/>
                <a:gd name="T12" fmla="*/ 3 w 37"/>
                <a:gd name="T13" fmla="*/ 5 h 38"/>
                <a:gd name="T14" fmla="*/ 3 w 37"/>
                <a:gd name="T15" fmla="*/ 1 h 38"/>
                <a:gd name="T16" fmla="*/ 2 w 37"/>
                <a:gd name="T17" fmla="*/ 0 h 38"/>
                <a:gd name="T18" fmla="*/ 1 w 37"/>
                <a:gd name="T19" fmla="*/ 1 h 38"/>
                <a:gd name="T20" fmla="*/ 1 w 37"/>
                <a:gd name="T21" fmla="*/ 5 h 38"/>
                <a:gd name="T22" fmla="*/ 0 w 37"/>
                <a:gd name="T23" fmla="*/ 12 h 38"/>
                <a:gd name="T24" fmla="*/ 0 w 37"/>
                <a:gd name="T25" fmla="*/ 19 h 38"/>
                <a:gd name="T26" fmla="*/ 0 w 37"/>
                <a:gd name="T27" fmla="*/ 23 h 38"/>
                <a:gd name="T28" fmla="*/ 1 w 37"/>
                <a:gd name="T29" fmla="*/ 30 h 38"/>
                <a:gd name="T30" fmla="*/ 1 w 37"/>
                <a:gd name="T31" fmla="*/ 34 h 38"/>
                <a:gd name="T32" fmla="*/ 2 w 37"/>
                <a:gd name="T33" fmla="*/ 36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</p:grpSp>
      <p:grpSp>
        <p:nvGrpSpPr>
          <p:cNvPr id="117" name="Группа 119"/>
          <p:cNvGrpSpPr>
            <a:grpSpLocks/>
          </p:cNvGrpSpPr>
          <p:nvPr/>
        </p:nvGrpSpPr>
        <p:grpSpPr bwMode="auto">
          <a:xfrm>
            <a:off x="6524942" y="5341915"/>
            <a:ext cx="137210" cy="186967"/>
            <a:chOff x="214313" y="8958263"/>
            <a:chExt cx="642937" cy="500062"/>
          </a:xfrm>
        </p:grpSpPr>
        <p:sp>
          <p:nvSpPr>
            <p:cNvPr id="118" name="Прямоугольник 15"/>
            <p:cNvSpPr>
              <a:spLocks noChangeArrowheads="1"/>
            </p:cNvSpPr>
            <p:nvPr/>
          </p:nvSpPr>
          <p:spPr bwMode="auto">
            <a:xfrm>
              <a:off x="214313" y="9172575"/>
              <a:ext cx="642937" cy="285750"/>
            </a:xfrm>
            <a:prstGeom prst="rect">
              <a:avLst/>
            </a:prstGeom>
            <a:noFill/>
            <a:ln w="19050" algn="ctr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pPr defTabSz="1277215"/>
              <a:endParaRPr lang="ru-RU" sz="3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19" name="Равнобедренный треугольник 16"/>
            <p:cNvSpPr>
              <a:spLocks noChangeArrowheads="1"/>
            </p:cNvSpPr>
            <p:nvPr/>
          </p:nvSpPr>
          <p:spPr bwMode="auto">
            <a:xfrm>
              <a:off x="214313" y="8958263"/>
              <a:ext cx="642937" cy="214312"/>
            </a:xfrm>
            <a:prstGeom prst="triangle">
              <a:avLst>
                <a:gd name="adj" fmla="val 50000"/>
              </a:avLst>
            </a:prstGeom>
            <a:noFill/>
            <a:ln w="19050" algn="ctr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pPr defTabSz="1277215"/>
              <a:endParaRPr lang="ru-RU" sz="300" dirty="0">
                <a:latin typeface="Times New Roman" pitchFamily="18" charset="0"/>
                <a:cs typeface="Times New Roman" pitchFamily="18" charset="0"/>
              </a:endParaRPr>
            </a:p>
          </p:txBody>
        </p:sp>
        <p:grpSp>
          <p:nvGrpSpPr>
            <p:cNvPr id="120" name="Группа 21"/>
            <p:cNvGrpSpPr>
              <a:grpSpLocks/>
            </p:cNvGrpSpPr>
            <p:nvPr/>
          </p:nvGrpSpPr>
          <p:grpSpPr bwMode="auto">
            <a:xfrm>
              <a:off x="463631" y="9009063"/>
              <a:ext cx="142876" cy="142875"/>
              <a:chOff x="11544336" y="8944798"/>
              <a:chExt cx="142876" cy="142876"/>
            </a:xfrm>
          </p:grpSpPr>
          <p:cxnSp>
            <p:nvCxnSpPr>
              <p:cNvPr id="121" name="Прямая соединительная линия 18"/>
              <p:cNvCxnSpPr>
                <a:cxnSpLocks noChangeShapeType="1"/>
              </p:cNvCxnSpPr>
              <p:nvPr/>
            </p:nvCxnSpPr>
            <p:spPr bwMode="auto">
              <a:xfrm rot="5400000">
                <a:off x="11544336" y="9015442"/>
                <a:ext cx="142876" cy="1588"/>
              </a:xfrm>
              <a:prstGeom prst="line">
                <a:avLst/>
              </a:prstGeom>
              <a:noFill/>
              <a:ln w="19050" algn="ctr">
                <a:solidFill>
                  <a:srgbClr val="FF0000"/>
                </a:solidFill>
                <a:round/>
                <a:headEnd/>
                <a:tailEnd/>
              </a:ln>
            </p:spPr>
          </p:cxnSp>
          <p:cxnSp>
            <p:nvCxnSpPr>
              <p:cNvPr id="122" name="Прямая соединительная линия 20"/>
              <p:cNvCxnSpPr>
                <a:cxnSpLocks noChangeShapeType="1"/>
              </p:cNvCxnSpPr>
              <p:nvPr/>
            </p:nvCxnSpPr>
            <p:spPr bwMode="auto">
              <a:xfrm>
                <a:off x="11544336" y="9015442"/>
                <a:ext cx="142876" cy="1588"/>
              </a:xfrm>
              <a:prstGeom prst="line">
                <a:avLst/>
              </a:prstGeom>
              <a:noFill/>
              <a:ln w="19050" algn="ctr">
                <a:solidFill>
                  <a:srgbClr val="FF0000"/>
                </a:solidFill>
                <a:round/>
                <a:headEnd/>
                <a:tailEnd/>
              </a:ln>
            </p:spPr>
          </p:cxnSp>
        </p:grpSp>
      </p:grpSp>
      <p:sp>
        <p:nvSpPr>
          <p:cNvPr id="123" name="Text Box 97"/>
          <p:cNvSpPr txBox="1">
            <a:spLocks noChangeArrowheads="1"/>
          </p:cNvSpPr>
          <p:nvPr/>
        </p:nvSpPr>
        <p:spPr bwMode="auto">
          <a:xfrm>
            <a:off x="6831228" y="5280780"/>
            <a:ext cx="1831813" cy="26762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127868" tIns="63939" rIns="127868" bIns="63939">
            <a:spAutoFit/>
          </a:bodyPr>
          <a:lstStyle>
            <a:lvl1pPr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ru-RU" altLang="ru-RU" sz="900" b="0" dirty="0">
                <a:solidFill>
                  <a:srgbClr val="000000"/>
                </a:solidFill>
                <a:cs typeface="Arial" panose="020B0604020202020204" pitchFamily="34" charset="0"/>
              </a:rPr>
              <a:t> - больница</a:t>
            </a:r>
          </a:p>
        </p:txBody>
      </p:sp>
      <p:sp>
        <p:nvSpPr>
          <p:cNvPr id="124" name="Text Box 97"/>
          <p:cNvSpPr txBox="1">
            <a:spLocks noChangeArrowheads="1"/>
          </p:cNvSpPr>
          <p:nvPr/>
        </p:nvSpPr>
        <p:spPr bwMode="auto">
          <a:xfrm>
            <a:off x="6836793" y="5543840"/>
            <a:ext cx="1861411" cy="26762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127868" tIns="63939" rIns="127868" bIns="63939">
            <a:spAutoFit/>
          </a:bodyPr>
          <a:lstStyle>
            <a:lvl1pPr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ru-RU" altLang="ru-RU" sz="900" b="0" dirty="0">
                <a:solidFill>
                  <a:srgbClr val="000000"/>
                </a:solidFill>
                <a:cs typeface="Arial" panose="020B0604020202020204" pitchFamily="34" charset="0"/>
              </a:rPr>
              <a:t> - социально-значимый объект</a:t>
            </a:r>
          </a:p>
        </p:txBody>
      </p:sp>
      <p:sp>
        <p:nvSpPr>
          <p:cNvPr id="125" name="Прямоугольник 124"/>
          <p:cNvSpPr/>
          <p:nvPr/>
        </p:nvSpPr>
        <p:spPr>
          <a:xfrm>
            <a:off x="31284" y="680771"/>
            <a:ext cx="2970031" cy="272552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>
            <a:defPPr>
              <a:defRPr lang="ru-RU"/>
            </a:defPPr>
            <a:lvl1pPr marL="0" algn="l" defTabSz="685800" rtl="0" eaLnBrk="1" latinLnBrk="0" hangingPunct="1">
              <a:defRPr sz="1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342900" algn="l" defTabSz="685800" rtl="0" eaLnBrk="1" latinLnBrk="0" hangingPunct="1">
              <a:defRPr sz="1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685800" algn="l" defTabSz="685800" rtl="0" eaLnBrk="1" latinLnBrk="0" hangingPunct="1">
              <a:defRPr sz="1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028700" algn="l" defTabSz="685800" rtl="0" eaLnBrk="1" latinLnBrk="0" hangingPunct="1">
              <a:defRPr sz="1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371600" algn="l" defTabSz="685800" rtl="0" eaLnBrk="1" latinLnBrk="0" hangingPunct="1">
              <a:defRPr sz="1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1714500" algn="l" defTabSz="685800" rtl="0" eaLnBrk="1" latinLnBrk="0" hangingPunct="1">
              <a:defRPr sz="1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057400" algn="l" defTabSz="685800" rtl="0" eaLnBrk="1" latinLnBrk="0" hangingPunct="1">
              <a:defRPr sz="1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2400300" algn="l" defTabSz="685800" rtl="0" eaLnBrk="1" latinLnBrk="0" hangingPunct="1">
              <a:defRPr sz="1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2743200" algn="l" defTabSz="685800" rtl="0" eaLnBrk="1" latinLnBrk="0" hangingPunct="1">
              <a:defRPr sz="1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ru-RU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Прогноз метеоявлений</a:t>
            </a:r>
            <a:endParaRPr lang="ru-RU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0" name="Прямоугольник 129"/>
          <p:cNvSpPr/>
          <p:nvPr/>
        </p:nvSpPr>
        <p:spPr>
          <a:xfrm>
            <a:off x="6367908" y="628691"/>
            <a:ext cx="2756678" cy="274171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0" rIns="68580" bIns="34290" rtlCol="0" anchor="ctr"/>
          <a:lstStyle/>
          <a:p>
            <a:pPr algn="ctr" defTabSz="685086"/>
            <a:r>
              <a:rPr lang="ru-RU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Трехмерная модель участка</a:t>
            </a:r>
          </a:p>
        </p:txBody>
      </p:sp>
      <p:sp>
        <p:nvSpPr>
          <p:cNvPr id="132" name="Text Box 2"/>
          <p:cNvSpPr txBox="1">
            <a:spLocks noChangeArrowheads="1"/>
          </p:cNvSpPr>
          <p:nvPr/>
        </p:nvSpPr>
        <p:spPr bwMode="auto">
          <a:xfrm>
            <a:off x="-9732" y="-34084"/>
            <a:ext cx="9153732" cy="633600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noFill/>
            <a:miter lim="800000"/>
            <a:headEnd/>
            <a:tailEnd/>
          </a:ln>
        </p:spPr>
        <p:txBody>
          <a:bodyPr lIns="34952" tIns="17477" rIns="34952" bIns="17477" anchor="ctr"/>
          <a:lstStyle>
            <a:defPPr>
              <a:defRPr lang="ru-RU"/>
            </a:defPPr>
            <a:lvl1pPr algn="ctr">
              <a:defRPr sz="140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sz="1100" dirty="0">
                <a:solidFill>
                  <a:prstClr val="white"/>
                </a:solidFill>
              </a:rPr>
              <a:t>ИНФОРМАЦИОННЫЕ МАТЕРИАЛЫ ПО РИСКУ НАРУШЕНИЯ ТРАНСПОРТНОГО СООБЩЕНИЯ, СВЯЗАННЫХ </a:t>
            </a:r>
            <a:endParaRPr lang="ru-RU" sz="1100" dirty="0" smtClean="0">
              <a:solidFill>
                <a:prstClr val="white"/>
              </a:solidFill>
            </a:endParaRPr>
          </a:p>
          <a:p>
            <a:r>
              <a:rPr lang="ru-RU" sz="1100" dirty="0" smtClean="0">
                <a:solidFill>
                  <a:prstClr val="white"/>
                </a:solidFill>
              </a:rPr>
              <a:t>С </a:t>
            </a:r>
            <a:r>
              <a:rPr lang="ru-RU" sz="1100" dirty="0">
                <a:solidFill>
                  <a:prstClr val="white"/>
                </a:solidFill>
              </a:rPr>
              <a:t>НЕБЛАГОПРИЯТНЫМИ МЕТЕОЯВЛЕНИЯМИ НА ТЕРРИТОРИИ</a:t>
            </a:r>
            <a:r>
              <a:rPr lang="en-US" sz="1100" dirty="0">
                <a:solidFill>
                  <a:prstClr val="white"/>
                </a:solidFill>
              </a:rPr>
              <a:t> </a:t>
            </a:r>
            <a:r>
              <a:rPr lang="ru-RU" sz="1100" dirty="0">
                <a:solidFill>
                  <a:prstClr val="white"/>
                </a:solidFill>
              </a:rPr>
              <a:t>ФЕДЕРАЛЬНОЙ  </a:t>
            </a:r>
            <a:r>
              <a:rPr lang="ru-RU" sz="1100" dirty="0" smtClean="0">
                <a:solidFill>
                  <a:prstClr val="white"/>
                </a:solidFill>
              </a:rPr>
              <a:t>ТРАССЫ </a:t>
            </a:r>
            <a:r>
              <a:rPr lang="ru-RU" sz="1100" dirty="0" smtClean="0"/>
              <a:t>Р-21 «КОЛА»  </a:t>
            </a:r>
            <a:r>
              <a:rPr lang="ru-RU" sz="1100" dirty="0" smtClean="0">
                <a:solidFill>
                  <a:prstClr val="white"/>
                </a:solidFill>
              </a:rPr>
              <a:t>( НА </a:t>
            </a:r>
            <a:r>
              <a:rPr lang="ru-RU" sz="1100" dirty="0" smtClean="0">
                <a:solidFill>
                  <a:prstClr val="white"/>
                </a:solidFill>
              </a:rPr>
              <a:t>25.02.2021)</a:t>
            </a:r>
            <a:endParaRPr lang="ru-RU" sz="1100" dirty="0">
              <a:solidFill>
                <a:prstClr val="white"/>
              </a:solidFill>
            </a:endParaRPr>
          </a:p>
        </p:txBody>
      </p:sp>
      <p:pic>
        <p:nvPicPr>
          <p:cNvPr id="133" name="Рисунок 132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1551" y="5884"/>
            <a:ext cx="632441" cy="546460"/>
          </a:xfrm>
          <a:prstGeom prst="rect">
            <a:avLst/>
          </a:prstGeom>
        </p:spPr>
      </p:pic>
      <p:pic>
        <p:nvPicPr>
          <p:cNvPr id="134" name="Рисунок 133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365964" y="-44385"/>
            <a:ext cx="731519" cy="596729"/>
          </a:xfrm>
          <a:prstGeom prst="rect">
            <a:avLst/>
          </a:prstGeom>
        </p:spPr>
      </p:pic>
      <p:sp>
        <p:nvSpPr>
          <p:cNvPr id="127" name="TextBox 126"/>
          <p:cNvSpPr txBox="1"/>
          <p:nvPr/>
        </p:nvSpPr>
        <p:spPr>
          <a:xfrm>
            <a:off x="-9733" y="5971457"/>
            <a:ext cx="2000037" cy="900248"/>
          </a:xfrm>
          <a:prstGeom prst="rect">
            <a:avLst/>
          </a:prstGeom>
          <a:solidFill>
            <a:schemeClr val="bg1">
              <a:alpha val="85000"/>
            </a:schemeClr>
          </a:solidFill>
          <a:ln>
            <a:solidFill>
              <a:schemeClr val="tx1"/>
            </a:solidFill>
          </a:ln>
        </p:spPr>
        <p:txBody>
          <a:bodyPr wrap="square" lIns="68580" tIns="34291" rIns="68580" bIns="34291" rtlCol="0">
            <a:spAutoFit/>
          </a:bodyPr>
          <a:lstStyle/>
          <a:p>
            <a:r>
              <a:rPr lang="ru-RU" sz="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14:00 24.02.2021</a:t>
            </a:r>
            <a:endParaRPr lang="ru-RU" sz="8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ru-RU" sz="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исп. ЦУКС ГУ МЧС по Ленинградской области</a:t>
            </a:r>
          </a:p>
          <a:p>
            <a:r>
              <a:rPr lang="ru-RU" altLang="ru-RU" sz="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АРМ № 9 </a:t>
            </a:r>
            <a:r>
              <a:rPr lang="ru-RU" altLang="ru-RU" sz="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Михеева В.В.</a:t>
            </a:r>
            <a:endParaRPr lang="ru-RU" sz="8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ru-RU" sz="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тел. 3930-1251</a:t>
            </a:r>
          </a:p>
          <a:p>
            <a:r>
              <a:rPr lang="ru-RU" sz="7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использовались: АИУС </a:t>
            </a:r>
            <a:r>
              <a:rPr 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РСЧС, </a:t>
            </a:r>
            <a:r>
              <a:rPr lang="en-US" sz="7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Gismeteo</a:t>
            </a:r>
            <a:r>
              <a:rPr lang="ru-RU" sz="7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,</a:t>
            </a:r>
            <a:r>
              <a:rPr lang="en-US" sz="7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Google </a:t>
            </a:r>
            <a:r>
              <a:rPr lang="en-US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Earth</a:t>
            </a:r>
            <a:endParaRPr lang="en-US" sz="7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2" name="Рисунок 1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31283" y="999917"/>
            <a:ext cx="2970031" cy="1704361"/>
          </a:xfrm>
          <a:prstGeom prst="rect">
            <a:avLst/>
          </a:prstGeom>
          <a:ln>
            <a:solidFill>
              <a:schemeClr val="tx1"/>
            </a:solidFill>
          </a:ln>
        </p:spPr>
      </p:pic>
      <p:pic>
        <p:nvPicPr>
          <p:cNvPr id="3" name="Рисунок 2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6827118" y="2490051"/>
            <a:ext cx="2283394" cy="2488820"/>
          </a:xfrm>
          <a:prstGeom prst="rect">
            <a:avLst/>
          </a:prstGeom>
          <a:ln>
            <a:solidFill>
              <a:schemeClr val="tx1"/>
            </a:solidFill>
          </a:ln>
        </p:spPr>
      </p:pic>
    </p:spTree>
    <p:extLst>
      <p:ext uri="{BB962C8B-B14F-4D97-AF65-F5344CB8AC3E}">
        <p14:creationId xmlns:p14="http://schemas.microsoft.com/office/powerpoint/2010/main" val="1559719616"/>
      </p:ext>
    </p:extLst>
  </p:cSld>
  <p:clrMapOvr>
    <a:masterClrMapping/>
  </p:clrMapOvr>
  <p:transition spd="slow" advClick="0" advTm="3000"/>
  <p:timing>
    <p:tnLst>
      <p:par>
        <p:cTn id="1" dur="indefinite" restart="never" nodeType="tmRoot"/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7890" name="Picture 2" descr="G:\Снимок.JPG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24512" y="552344"/>
            <a:ext cx="9183291" cy="62773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7891" name="Номер слайда 3"/>
          <p:cNvSpPr>
            <a:spLocks noGrp="1"/>
          </p:cNvSpPr>
          <p:nvPr>
            <p:ph type="sldNum" sz="quarter" idx="12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557213" indent="-214313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857250" indent="-1714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200150" indent="-1714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1543050" indent="-1714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1885950" indent="-1714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228850" indent="-1714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2571750" indent="-1714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2914650" indent="-1714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fld id="{04F7FAD4-4270-4A7D-8B18-2674AA44908D}" type="slidenum">
              <a:rPr lang="ru-RU" altLang="ru-RU">
                <a:solidFill>
                  <a:srgbClr val="898989"/>
                </a:solidFill>
                <a:latin typeface="Calibri" panose="020F0502020204030204" pitchFamily="34" charset="0"/>
              </a:rPr>
              <a:pPr/>
              <a:t>18</a:t>
            </a:fld>
            <a:endParaRPr lang="ru-RU" altLang="ru-RU">
              <a:solidFill>
                <a:srgbClr val="898989"/>
              </a:solidFill>
              <a:latin typeface="Calibri" panose="020F0502020204030204" pitchFamily="34" charset="0"/>
            </a:endParaRPr>
          </a:p>
        </p:txBody>
      </p:sp>
      <p:sp>
        <p:nvSpPr>
          <p:cNvPr id="37892" name="AutoShape 24"/>
          <p:cNvSpPr>
            <a:spLocks noChangeArrowheads="1"/>
          </p:cNvSpPr>
          <p:nvPr/>
        </p:nvSpPr>
        <p:spPr bwMode="auto">
          <a:xfrm>
            <a:off x="3332712" y="4708090"/>
            <a:ext cx="1882379" cy="572690"/>
          </a:xfrm>
          <a:prstGeom prst="wedgeRectCallout">
            <a:avLst>
              <a:gd name="adj1" fmla="val -81706"/>
              <a:gd name="adj2" fmla="val 63387"/>
            </a:avLst>
          </a:prstGeom>
          <a:solidFill>
            <a:srgbClr val="FFFF00"/>
          </a:solidFill>
          <a:ln w="28575">
            <a:solidFill>
              <a:srgbClr val="FF3300"/>
            </a:solidFill>
            <a:miter lim="800000"/>
            <a:headEnd/>
            <a:tailEnd/>
          </a:ln>
        </p:spPr>
        <p:txBody>
          <a:bodyPr lIns="65619" tIns="32813" rIns="65619" bIns="32813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/>
            <a:r>
              <a:rPr lang="ru-RU" altLang="ru-RU" sz="900" u="sng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Аварийно-опасный участок </a:t>
            </a:r>
          </a:p>
          <a:p>
            <a:pPr algn="ctr"/>
            <a:r>
              <a:rPr lang="ru-RU" altLang="ru-RU" sz="900" u="sng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179-181 км, 183-185 км, 190-191 км </a:t>
            </a:r>
          </a:p>
          <a:p>
            <a:pPr algn="ctr"/>
            <a:r>
              <a:rPr lang="ru-RU" altLang="ru-RU" sz="900" u="sng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(крутые повороты)</a:t>
            </a:r>
            <a:endParaRPr lang="en-US" altLang="ru-RU" sz="900" u="sng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1" name="Прямоугольник 130"/>
          <p:cNvSpPr/>
          <p:nvPr/>
        </p:nvSpPr>
        <p:spPr>
          <a:xfrm>
            <a:off x="4214189" y="5654207"/>
            <a:ext cx="1272835" cy="193027"/>
          </a:xfrm>
          <a:prstGeom prst="rect">
            <a:avLst/>
          </a:prstGeom>
          <a:solidFill>
            <a:srgbClr val="C5E0B4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54000" tIns="27000" rIns="54000" bIns="27000" anchor="ctr" anchorCtr="1">
            <a:spAutoFit/>
          </a:bodyPr>
          <a:lstStyle/>
          <a:p>
            <a:pPr algn="ctr">
              <a:defRPr/>
            </a:pPr>
            <a:r>
              <a:rPr lang="ru-RU" sz="900" b="1" u="sng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Объездная дорога: </a:t>
            </a:r>
            <a:r>
              <a:rPr lang="ru-RU" sz="900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нет</a:t>
            </a:r>
          </a:p>
        </p:txBody>
      </p:sp>
      <p:sp>
        <p:nvSpPr>
          <p:cNvPr id="37902" name="Прямоугольник 128"/>
          <p:cNvSpPr>
            <a:spLocks noChangeArrowheads="1"/>
          </p:cNvSpPr>
          <p:nvPr/>
        </p:nvSpPr>
        <p:spPr bwMode="auto">
          <a:xfrm>
            <a:off x="4784172" y="3142867"/>
            <a:ext cx="1405704" cy="285299"/>
          </a:xfrm>
          <a:prstGeom prst="rect">
            <a:avLst/>
          </a:prstGeom>
          <a:solidFill>
            <a:srgbClr val="FF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53942" tIns="26970" rIns="53942" bIns="26970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/>
            <a:r>
              <a:rPr lang="ru-RU" altLang="ru-RU" sz="15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Лодейное Поле</a:t>
            </a:r>
          </a:p>
        </p:txBody>
      </p:sp>
      <p:sp>
        <p:nvSpPr>
          <p:cNvPr id="23" name="Полилиния 22"/>
          <p:cNvSpPr/>
          <p:nvPr/>
        </p:nvSpPr>
        <p:spPr>
          <a:xfrm>
            <a:off x="2480704" y="5127982"/>
            <a:ext cx="288133" cy="887387"/>
          </a:xfrm>
          <a:custGeom>
            <a:avLst/>
            <a:gdLst>
              <a:gd name="connsiteX0" fmla="*/ 0 w 428625"/>
              <a:gd name="connsiteY0" fmla="*/ 990600 h 990600"/>
              <a:gd name="connsiteX1" fmla="*/ 152400 w 428625"/>
              <a:gd name="connsiteY1" fmla="*/ 361950 h 990600"/>
              <a:gd name="connsiteX2" fmla="*/ 428625 w 428625"/>
              <a:gd name="connsiteY2" fmla="*/ 0 h 990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28625" h="990600">
                <a:moveTo>
                  <a:pt x="0" y="990600"/>
                </a:moveTo>
                <a:lnTo>
                  <a:pt x="152400" y="361950"/>
                </a:lnTo>
                <a:lnTo>
                  <a:pt x="428625" y="0"/>
                </a:lnTo>
              </a:path>
            </a:pathLst>
          </a:custGeom>
          <a:ln w="508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>
              <a:defRPr/>
            </a:pPr>
            <a:endParaRPr lang="ru-RU" sz="1050"/>
          </a:p>
        </p:txBody>
      </p:sp>
      <p:sp>
        <p:nvSpPr>
          <p:cNvPr id="24" name="Полилиния 23"/>
          <p:cNvSpPr/>
          <p:nvPr/>
        </p:nvSpPr>
        <p:spPr>
          <a:xfrm>
            <a:off x="3232699" y="4198097"/>
            <a:ext cx="100013" cy="135731"/>
          </a:xfrm>
          <a:custGeom>
            <a:avLst/>
            <a:gdLst>
              <a:gd name="connsiteX0" fmla="*/ 0 w 133350"/>
              <a:gd name="connsiteY0" fmla="*/ 180975 h 180975"/>
              <a:gd name="connsiteX1" fmla="*/ 0 w 133350"/>
              <a:gd name="connsiteY1" fmla="*/ 180975 h 180975"/>
              <a:gd name="connsiteX2" fmla="*/ 133350 w 133350"/>
              <a:gd name="connsiteY2" fmla="*/ 0 h 180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33350" h="180975">
                <a:moveTo>
                  <a:pt x="0" y="180975"/>
                </a:moveTo>
                <a:lnTo>
                  <a:pt x="0" y="180975"/>
                </a:lnTo>
                <a:lnTo>
                  <a:pt x="133350" y="0"/>
                </a:lnTo>
              </a:path>
            </a:pathLst>
          </a:custGeom>
          <a:ln w="508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>
              <a:defRPr/>
            </a:pPr>
            <a:endParaRPr lang="ru-RU" sz="1050"/>
          </a:p>
        </p:txBody>
      </p:sp>
      <p:sp>
        <p:nvSpPr>
          <p:cNvPr id="37905" name="AutoShape 24"/>
          <p:cNvSpPr>
            <a:spLocks noChangeArrowheads="1"/>
          </p:cNvSpPr>
          <p:nvPr/>
        </p:nvSpPr>
        <p:spPr bwMode="auto">
          <a:xfrm>
            <a:off x="649599" y="4342468"/>
            <a:ext cx="1882379" cy="572690"/>
          </a:xfrm>
          <a:prstGeom prst="wedgeRectCallout">
            <a:avLst>
              <a:gd name="adj1" fmla="val 83713"/>
              <a:gd name="adj2" fmla="val -66880"/>
            </a:avLst>
          </a:prstGeom>
          <a:solidFill>
            <a:srgbClr val="FFFF00"/>
          </a:solidFill>
          <a:ln w="28575">
            <a:solidFill>
              <a:srgbClr val="FF3300"/>
            </a:solidFill>
            <a:miter lim="800000"/>
            <a:headEnd/>
            <a:tailEnd/>
          </a:ln>
        </p:spPr>
        <p:txBody>
          <a:bodyPr lIns="65619" tIns="32813" rIns="65619" bIns="32813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/>
            <a:r>
              <a:rPr lang="ru-RU" altLang="ru-RU" sz="900" u="sng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Аварийно-опасный участок </a:t>
            </a:r>
          </a:p>
          <a:p>
            <a:pPr algn="ctr"/>
            <a:r>
              <a:rPr lang="ru-RU" altLang="ru-RU" sz="900" u="sng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202-204 км </a:t>
            </a:r>
          </a:p>
          <a:p>
            <a:pPr algn="ctr"/>
            <a:r>
              <a:rPr lang="ru-RU" altLang="ru-RU" sz="900" u="sng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(крутые повороты)</a:t>
            </a:r>
            <a:endParaRPr lang="en-US" altLang="ru-RU" sz="900" u="sng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7" name="Полилиния 26"/>
          <p:cNvSpPr/>
          <p:nvPr/>
        </p:nvSpPr>
        <p:spPr>
          <a:xfrm>
            <a:off x="4477345" y="2944695"/>
            <a:ext cx="114300" cy="121444"/>
          </a:xfrm>
          <a:custGeom>
            <a:avLst/>
            <a:gdLst>
              <a:gd name="connsiteX0" fmla="*/ 152400 w 152400"/>
              <a:gd name="connsiteY0" fmla="*/ 161925 h 161925"/>
              <a:gd name="connsiteX1" fmla="*/ 0 w 152400"/>
              <a:gd name="connsiteY1" fmla="*/ 0 h 161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2400" h="161925">
                <a:moveTo>
                  <a:pt x="152400" y="161925"/>
                </a:moveTo>
                <a:lnTo>
                  <a:pt x="0" y="0"/>
                </a:lnTo>
              </a:path>
            </a:pathLst>
          </a:custGeom>
          <a:ln w="508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>
              <a:defRPr/>
            </a:pPr>
            <a:endParaRPr lang="ru-RU" sz="1050"/>
          </a:p>
        </p:txBody>
      </p:sp>
      <p:sp>
        <p:nvSpPr>
          <p:cNvPr id="37907" name="AutoShape 24"/>
          <p:cNvSpPr>
            <a:spLocks noChangeArrowheads="1"/>
          </p:cNvSpPr>
          <p:nvPr/>
        </p:nvSpPr>
        <p:spPr bwMode="auto">
          <a:xfrm>
            <a:off x="3909416" y="847801"/>
            <a:ext cx="1882379" cy="572690"/>
          </a:xfrm>
          <a:prstGeom prst="wedgeRectCallout">
            <a:avLst>
              <a:gd name="adj1" fmla="val 53441"/>
              <a:gd name="adj2" fmla="val 145403"/>
            </a:avLst>
          </a:prstGeom>
          <a:solidFill>
            <a:srgbClr val="FFFF00"/>
          </a:solidFill>
          <a:ln w="28575">
            <a:solidFill>
              <a:srgbClr val="FF3300"/>
            </a:solidFill>
            <a:miter lim="800000"/>
            <a:headEnd/>
            <a:tailEnd/>
          </a:ln>
        </p:spPr>
        <p:txBody>
          <a:bodyPr lIns="65619" tIns="32813" rIns="65619" bIns="32813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/>
            <a:r>
              <a:rPr lang="ru-RU" altLang="ru-RU" sz="900" u="sng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Аварийно-опасный участок </a:t>
            </a:r>
          </a:p>
          <a:p>
            <a:pPr algn="ctr"/>
            <a:r>
              <a:rPr lang="ru-RU" altLang="ru-RU" sz="900" u="sng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231-232 км </a:t>
            </a:r>
          </a:p>
          <a:p>
            <a:pPr algn="ctr"/>
            <a:r>
              <a:rPr lang="ru-RU" altLang="ru-RU" sz="900" u="sng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(крутые повороты)</a:t>
            </a:r>
            <a:endParaRPr lang="en-US" altLang="ru-RU" sz="900" u="sng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5" name="Номер слайда 3"/>
          <p:cNvSpPr txBox="1">
            <a:spLocks/>
          </p:cNvSpPr>
          <p:nvPr/>
        </p:nvSpPr>
        <p:spPr bwMode="auto">
          <a:xfrm>
            <a:off x="6457951" y="6356352"/>
            <a:ext cx="2057400" cy="3651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lIns="61157" tIns="30611" rIns="61157" bIns="30611" rtlCol="0" anchor="ctr"/>
          <a:lstStyle>
            <a:defPPr>
              <a:defRPr lang="ru-RU"/>
            </a:defPPr>
            <a:lvl1pPr marL="0" algn="r" defTabSz="685035" rtl="0" eaLnBrk="1" latinLnBrk="0" hangingPunct="1">
              <a:defRPr sz="8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557213" indent="-214313" algn="l" defTabSz="685035" rtl="0" eaLnBrk="1" latinLnBrk="0" hangingPunct="1">
              <a:defRPr sz="1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2pPr>
            <a:lvl3pPr marL="857250" indent="-171450" algn="l" defTabSz="685035" rtl="0" eaLnBrk="1" latinLnBrk="0" hangingPunct="1">
              <a:defRPr sz="1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3pPr>
            <a:lvl4pPr marL="1200150" indent="-171450" algn="l" defTabSz="685035" rtl="0" eaLnBrk="1" latinLnBrk="0" hangingPunct="1">
              <a:defRPr sz="1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4pPr>
            <a:lvl5pPr marL="1543050" indent="-171450" algn="l" defTabSz="685035" rtl="0" eaLnBrk="1" latinLnBrk="0" hangingPunct="1">
              <a:defRPr sz="1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5pPr>
            <a:lvl6pPr marL="1885950" indent="-171450" algn="l" defTabSz="685035" rtl="0" eaLnBrk="0" fontAlgn="base" latinLnBrk="0" hangingPunct="0">
              <a:spcBef>
                <a:spcPct val="0"/>
              </a:spcBef>
              <a:spcAft>
                <a:spcPct val="0"/>
              </a:spcAft>
              <a:defRPr sz="1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6pPr>
            <a:lvl7pPr marL="2228850" indent="-171450" algn="l" defTabSz="685035" rtl="0" eaLnBrk="0" fontAlgn="base" latinLnBrk="0" hangingPunct="0">
              <a:spcBef>
                <a:spcPct val="0"/>
              </a:spcBef>
              <a:spcAft>
                <a:spcPct val="0"/>
              </a:spcAft>
              <a:defRPr sz="1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7pPr>
            <a:lvl8pPr marL="2571750" indent="-171450" algn="l" defTabSz="685035" rtl="0" eaLnBrk="0" fontAlgn="base" latinLnBrk="0" hangingPunct="0">
              <a:spcBef>
                <a:spcPct val="0"/>
              </a:spcBef>
              <a:spcAft>
                <a:spcPct val="0"/>
              </a:spcAft>
              <a:defRPr sz="1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8pPr>
            <a:lvl9pPr marL="2914650" indent="-171450" algn="l" defTabSz="685035" rtl="0" eaLnBrk="0" fontAlgn="base" latinLnBrk="0" hangingPunct="0">
              <a:spcBef>
                <a:spcPct val="0"/>
              </a:spcBef>
              <a:spcAft>
                <a:spcPct val="0"/>
              </a:spcAft>
              <a:defRPr sz="1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9pPr>
          </a:lstStyle>
          <a:p>
            <a:fld id="{8AC700E0-E35E-4E41-8B60-C7D3CAF4F27F}" type="slidenum">
              <a:rPr lang="ru-RU" altLang="ru-RU" smtClean="0">
                <a:solidFill>
                  <a:srgbClr val="898989"/>
                </a:solidFill>
                <a:latin typeface="Calibri" panose="020F0502020204030204" pitchFamily="34" charset="0"/>
              </a:rPr>
              <a:pPr/>
              <a:t>18</a:t>
            </a:fld>
            <a:endParaRPr lang="ru-RU" altLang="ru-RU">
              <a:solidFill>
                <a:srgbClr val="898989"/>
              </a:solidFill>
              <a:latin typeface="Calibri" panose="020F0502020204030204" pitchFamily="34" charset="0"/>
            </a:endParaRPr>
          </a:p>
        </p:txBody>
      </p:sp>
      <p:sp>
        <p:nvSpPr>
          <p:cNvPr id="26" name="Номер слайда 3"/>
          <p:cNvSpPr txBox="1">
            <a:spLocks/>
          </p:cNvSpPr>
          <p:nvPr/>
        </p:nvSpPr>
        <p:spPr bwMode="auto">
          <a:xfrm>
            <a:off x="6457951" y="6356352"/>
            <a:ext cx="2057400" cy="3651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lIns="61157" tIns="30611" rIns="61157" bIns="30611" rtlCol="0" anchor="ctr"/>
          <a:lstStyle>
            <a:defPPr>
              <a:defRPr lang="ru-RU"/>
            </a:defPPr>
            <a:lvl1pPr marL="0" algn="r" defTabSz="685035" rtl="0" eaLnBrk="1" latinLnBrk="0" hangingPunct="1">
              <a:defRPr sz="8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557213" indent="-214313" algn="l" defTabSz="685035" rtl="0" eaLnBrk="1" latinLnBrk="0" hangingPunct="1">
              <a:defRPr sz="1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2pPr>
            <a:lvl3pPr marL="857250" indent="-171450" algn="l" defTabSz="685035" rtl="0" eaLnBrk="1" latinLnBrk="0" hangingPunct="1">
              <a:defRPr sz="1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3pPr>
            <a:lvl4pPr marL="1200150" indent="-171450" algn="l" defTabSz="685035" rtl="0" eaLnBrk="1" latinLnBrk="0" hangingPunct="1">
              <a:defRPr sz="1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4pPr>
            <a:lvl5pPr marL="1543050" indent="-171450" algn="l" defTabSz="685035" rtl="0" eaLnBrk="1" latinLnBrk="0" hangingPunct="1">
              <a:defRPr sz="1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5pPr>
            <a:lvl6pPr marL="1885950" indent="-171450" algn="l" defTabSz="685035" rtl="0" eaLnBrk="0" fontAlgn="base" latinLnBrk="0" hangingPunct="0">
              <a:spcBef>
                <a:spcPct val="0"/>
              </a:spcBef>
              <a:spcAft>
                <a:spcPct val="0"/>
              </a:spcAft>
              <a:defRPr sz="1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6pPr>
            <a:lvl7pPr marL="2228850" indent="-171450" algn="l" defTabSz="685035" rtl="0" eaLnBrk="0" fontAlgn="base" latinLnBrk="0" hangingPunct="0">
              <a:spcBef>
                <a:spcPct val="0"/>
              </a:spcBef>
              <a:spcAft>
                <a:spcPct val="0"/>
              </a:spcAft>
              <a:defRPr sz="1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7pPr>
            <a:lvl8pPr marL="2571750" indent="-171450" algn="l" defTabSz="685035" rtl="0" eaLnBrk="0" fontAlgn="base" latinLnBrk="0" hangingPunct="0">
              <a:spcBef>
                <a:spcPct val="0"/>
              </a:spcBef>
              <a:spcAft>
                <a:spcPct val="0"/>
              </a:spcAft>
              <a:defRPr sz="1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8pPr>
            <a:lvl9pPr marL="2914650" indent="-171450" algn="l" defTabSz="685035" rtl="0" eaLnBrk="0" fontAlgn="base" latinLnBrk="0" hangingPunct="0">
              <a:spcBef>
                <a:spcPct val="0"/>
              </a:spcBef>
              <a:spcAft>
                <a:spcPct val="0"/>
              </a:spcAft>
              <a:defRPr sz="1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9pPr>
          </a:lstStyle>
          <a:p>
            <a:fld id="{3E8C8121-2E8F-4DDB-B1FB-309D7D033E74}" type="slidenum">
              <a:rPr lang="ru-RU" altLang="ru-RU" smtClean="0">
                <a:solidFill>
                  <a:srgbClr val="898989"/>
                </a:solidFill>
                <a:latin typeface="Calibri" panose="020F0502020204030204" pitchFamily="34" charset="0"/>
              </a:rPr>
              <a:pPr/>
              <a:t>18</a:t>
            </a:fld>
            <a:endParaRPr lang="ru-RU" altLang="ru-RU">
              <a:solidFill>
                <a:srgbClr val="898989"/>
              </a:solidFill>
              <a:latin typeface="Calibri" panose="020F0502020204030204" pitchFamily="34" charset="0"/>
            </a:endParaRPr>
          </a:p>
        </p:txBody>
      </p:sp>
      <p:sp>
        <p:nvSpPr>
          <p:cNvPr id="28" name="Номер слайда 3"/>
          <p:cNvSpPr txBox="1">
            <a:spLocks/>
          </p:cNvSpPr>
          <p:nvPr/>
        </p:nvSpPr>
        <p:spPr bwMode="auto">
          <a:xfrm>
            <a:off x="6457951" y="6356352"/>
            <a:ext cx="2057400" cy="3651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lIns="61157" tIns="30611" rIns="61157" bIns="30611" rtlCol="0" anchor="ctr"/>
          <a:lstStyle>
            <a:defPPr>
              <a:defRPr lang="ru-RU"/>
            </a:defPPr>
            <a:lvl1pPr marL="0" algn="r" defTabSz="685035" rtl="0" eaLnBrk="1" latinLnBrk="0" hangingPunct="1">
              <a:defRPr sz="8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557213" indent="-214313" algn="l" defTabSz="685035" rtl="0" eaLnBrk="1" latinLnBrk="0" hangingPunct="1">
              <a:defRPr sz="1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2pPr>
            <a:lvl3pPr marL="857250" indent="-171450" algn="l" defTabSz="685035" rtl="0" eaLnBrk="1" latinLnBrk="0" hangingPunct="1">
              <a:defRPr sz="1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3pPr>
            <a:lvl4pPr marL="1200150" indent="-171450" algn="l" defTabSz="685035" rtl="0" eaLnBrk="1" latinLnBrk="0" hangingPunct="1">
              <a:defRPr sz="1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4pPr>
            <a:lvl5pPr marL="1543050" indent="-171450" algn="l" defTabSz="685035" rtl="0" eaLnBrk="1" latinLnBrk="0" hangingPunct="1">
              <a:defRPr sz="1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5pPr>
            <a:lvl6pPr marL="1885950" indent="-171450" algn="l" defTabSz="685035" rtl="0" eaLnBrk="0" fontAlgn="base" latinLnBrk="0" hangingPunct="0">
              <a:spcBef>
                <a:spcPct val="0"/>
              </a:spcBef>
              <a:spcAft>
                <a:spcPct val="0"/>
              </a:spcAft>
              <a:defRPr sz="1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6pPr>
            <a:lvl7pPr marL="2228850" indent="-171450" algn="l" defTabSz="685035" rtl="0" eaLnBrk="0" fontAlgn="base" latinLnBrk="0" hangingPunct="0">
              <a:spcBef>
                <a:spcPct val="0"/>
              </a:spcBef>
              <a:spcAft>
                <a:spcPct val="0"/>
              </a:spcAft>
              <a:defRPr sz="1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7pPr>
            <a:lvl8pPr marL="2571750" indent="-171450" algn="l" defTabSz="685035" rtl="0" eaLnBrk="0" fontAlgn="base" latinLnBrk="0" hangingPunct="0">
              <a:spcBef>
                <a:spcPct val="0"/>
              </a:spcBef>
              <a:spcAft>
                <a:spcPct val="0"/>
              </a:spcAft>
              <a:defRPr sz="1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8pPr>
            <a:lvl9pPr marL="2914650" indent="-171450" algn="l" defTabSz="685035" rtl="0" eaLnBrk="0" fontAlgn="base" latinLnBrk="0" hangingPunct="0">
              <a:spcBef>
                <a:spcPct val="0"/>
              </a:spcBef>
              <a:spcAft>
                <a:spcPct val="0"/>
              </a:spcAft>
              <a:defRPr sz="1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9pPr>
          </a:lstStyle>
          <a:p>
            <a:fld id="{F695D808-083C-4C81-A6B7-EAACF4063954}" type="slidenum">
              <a:rPr lang="ru-RU" altLang="ru-RU" smtClean="0">
                <a:solidFill>
                  <a:srgbClr val="898989"/>
                </a:solidFill>
                <a:latin typeface="Calibri" panose="020F0502020204030204" pitchFamily="34" charset="0"/>
              </a:rPr>
              <a:pPr/>
              <a:t>18</a:t>
            </a:fld>
            <a:endParaRPr lang="ru-RU" altLang="ru-RU">
              <a:solidFill>
                <a:srgbClr val="898989"/>
              </a:solidFill>
              <a:latin typeface="Calibri" panose="020F0502020204030204" pitchFamily="34" charset="0"/>
            </a:endParaRPr>
          </a:p>
        </p:txBody>
      </p:sp>
      <p:sp>
        <p:nvSpPr>
          <p:cNvPr id="29" name="Номер слайда 3"/>
          <p:cNvSpPr txBox="1">
            <a:spLocks/>
          </p:cNvSpPr>
          <p:nvPr/>
        </p:nvSpPr>
        <p:spPr bwMode="auto">
          <a:xfrm>
            <a:off x="6457951" y="6356352"/>
            <a:ext cx="2057400" cy="3651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lIns="61157" tIns="30611" rIns="61157" bIns="30611" rtlCol="0" anchor="ctr"/>
          <a:lstStyle>
            <a:defPPr>
              <a:defRPr lang="ru-RU"/>
            </a:defPPr>
            <a:lvl1pPr marL="0" algn="r" defTabSz="685035" rtl="0" eaLnBrk="1" latinLnBrk="0" hangingPunct="1">
              <a:defRPr sz="8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557213" indent="-214313" algn="l" defTabSz="685035" rtl="0" eaLnBrk="1" latinLnBrk="0" hangingPunct="1">
              <a:defRPr sz="1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2pPr>
            <a:lvl3pPr marL="857250" indent="-171450" algn="l" defTabSz="685035" rtl="0" eaLnBrk="1" latinLnBrk="0" hangingPunct="1">
              <a:defRPr sz="1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3pPr>
            <a:lvl4pPr marL="1200150" indent="-171450" algn="l" defTabSz="685035" rtl="0" eaLnBrk="1" latinLnBrk="0" hangingPunct="1">
              <a:defRPr sz="1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4pPr>
            <a:lvl5pPr marL="1543050" indent="-171450" algn="l" defTabSz="685035" rtl="0" eaLnBrk="1" latinLnBrk="0" hangingPunct="1">
              <a:defRPr sz="1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5pPr>
            <a:lvl6pPr marL="1885950" indent="-171450" algn="l" defTabSz="685035" rtl="0" eaLnBrk="0" fontAlgn="base" latinLnBrk="0" hangingPunct="0">
              <a:spcBef>
                <a:spcPct val="0"/>
              </a:spcBef>
              <a:spcAft>
                <a:spcPct val="0"/>
              </a:spcAft>
              <a:defRPr sz="1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6pPr>
            <a:lvl7pPr marL="2228850" indent="-171450" algn="l" defTabSz="685035" rtl="0" eaLnBrk="0" fontAlgn="base" latinLnBrk="0" hangingPunct="0">
              <a:spcBef>
                <a:spcPct val="0"/>
              </a:spcBef>
              <a:spcAft>
                <a:spcPct val="0"/>
              </a:spcAft>
              <a:defRPr sz="1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7pPr>
            <a:lvl8pPr marL="2571750" indent="-171450" algn="l" defTabSz="685035" rtl="0" eaLnBrk="0" fontAlgn="base" latinLnBrk="0" hangingPunct="0">
              <a:spcBef>
                <a:spcPct val="0"/>
              </a:spcBef>
              <a:spcAft>
                <a:spcPct val="0"/>
              </a:spcAft>
              <a:defRPr sz="1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8pPr>
            <a:lvl9pPr marL="2914650" indent="-171450" algn="l" defTabSz="685035" rtl="0" eaLnBrk="0" fontAlgn="base" latinLnBrk="0" hangingPunct="0">
              <a:spcBef>
                <a:spcPct val="0"/>
              </a:spcBef>
              <a:spcAft>
                <a:spcPct val="0"/>
              </a:spcAft>
              <a:defRPr sz="1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9pPr>
          </a:lstStyle>
          <a:p>
            <a:fld id="{E5D1227B-F8CA-4F05-9EFF-932619304E4D}" type="slidenum">
              <a:rPr lang="ru-RU" altLang="ru-RU" smtClean="0">
                <a:solidFill>
                  <a:srgbClr val="898989"/>
                </a:solidFill>
                <a:latin typeface="Calibri" panose="020F0502020204030204" pitchFamily="34" charset="0"/>
              </a:rPr>
              <a:pPr/>
              <a:t>18</a:t>
            </a:fld>
            <a:endParaRPr lang="ru-RU" altLang="ru-RU">
              <a:solidFill>
                <a:srgbClr val="898989"/>
              </a:solidFill>
              <a:latin typeface="Calibri" panose="020F0502020204030204" pitchFamily="34" charset="0"/>
            </a:endParaRPr>
          </a:p>
        </p:txBody>
      </p:sp>
      <p:sp>
        <p:nvSpPr>
          <p:cNvPr id="30" name="Rectangle 93"/>
          <p:cNvSpPr>
            <a:spLocks noChangeArrowheads="1"/>
          </p:cNvSpPr>
          <p:nvPr/>
        </p:nvSpPr>
        <p:spPr bwMode="auto">
          <a:xfrm>
            <a:off x="6381263" y="5031832"/>
            <a:ext cx="2772470" cy="1826168"/>
          </a:xfrm>
          <a:prstGeom prst="rect">
            <a:avLst/>
          </a:prstGeom>
          <a:solidFill>
            <a:schemeClr val="bg1"/>
          </a:solidFill>
          <a:ln w="1905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1383" tIns="45698" rIns="91383" bIns="45698" anchor="ctr"/>
          <a:lstStyle>
            <a:lvl1pPr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defTabSz="913757"/>
            <a:endParaRPr lang="ru-RU" altLang="ru-RU" sz="900" dirty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</a:endParaRPr>
          </a:p>
        </p:txBody>
      </p:sp>
      <p:grpSp>
        <p:nvGrpSpPr>
          <p:cNvPr id="31" name="Группа 629"/>
          <p:cNvGrpSpPr>
            <a:grpSpLocks/>
          </p:cNvGrpSpPr>
          <p:nvPr/>
        </p:nvGrpSpPr>
        <p:grpSpPr bwMode="auto">
          <a:xfrm>
            <a:off x="6462381" y="6015369"/>
            <a:ext cx="311047" cy="319920"/>
            <a:chOff x="142483" y="3760971"/>
            <a:chExt cx="346075" cy="386605"/>
          </a:xfrm>
        </p:grpSpPr>
        <p:sp>
          <p:nvSpPr>
            <p:cNvPr id="32" name="Line 281"/>
            <p:cNvSpPr>
              <a:spLocks noChangeShapeType="1"/>
            </p:cNvSpPr>
            <p:nvPr/>
          </p:nvSpPr>
          <p:spPr bwMode="auto">
            <a:xfrm>
              <a:off x="203673" y="3847248"/>
              <a:ext cx="0" cy="300328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algn="ctr" defTabSz="1277460">
                <a:buClr>
                  <a:srgbClr val="000000"/>
                </a:buClr>
                <a:buSzPct val="100000"/>
                <a:defRPr/>
              </a:pPr>
              <a:endParaRPr lang="ru-RU" sz="900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 Light"/>
              </a:endParaRPr>
            </a:p>
          </p:txBody>
        </p:sp>
        <p:sp>
          <p:nvSpPr>
            <p:cNvPr id="33" name="Freeform 285"/>
            <p:cNvSpPr>
              <a:spLocks/>
            </p:cNvSpPr>
            <p:nvPr/>
          </p:nvSpPr>
          <p:spPr bwMode="auto">
            <a:xfrm>
              <a:off x="198223" y="3795140"/>
              <a:ext cx="270456" cy="228326"/>
            </a:xfrm>
            <a:custGeom>
              <a:avLst/>
              <a:gdLst>
                <a:gd name="T0" fmla="*/ 0 w 291"/>
                <a:gd name="T1" fmla="*/ 0 h 159"/>
                <a:gd name="T2" fmla="*/ 0 w 291"/>
                <a:gd name="T3" fmla="*/ 2147483647 h 159"/>
                <a:gd name="T4" fmla="*/ 2147483647 w 291"/>
                <a:gd name="T5" fmla="*/ 2147483647 h 159"/>
                <a:gd name="T6" fmla="*/ 2147483647 w 291"/>
                <a:gd name="T7" fmla="*/ 2147483647 h 159"/>
                <a:gd name="T8" fmla="*/ 0 w 291"/>
                <a:gd name="T9" fmla="*/ 0 h 1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1"/>
                <a:gd name="T16" fmla="*/ 0 h 159"/>
                <a:gd name="T17" fmla="*/ 291 w 291"/>
                <a:gd name="T18" fmla="*/ 159 h 1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1" h="159">
                  <a:moveTo>
                    <a:pt x="0" y="0"/>
                  </a:moveTo>
                  <a:lnTo>
                    <a:pt x="0" y="159"/>
                  </a:lnTo>
                  <a:lnTo>
                    <a:pt x="291" y="114"/>
                  </a:lnTo>
                  <a:lnTo>
                    <a:pt x="291" y="3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/>
            <a:lstStyle/>
            <a:p>
              <a:pPr defTabSz="1277460">
                <a:defRPr/>
              </a:pPr>
              <a:endParaRPr lang="ru-RU" sz="900" dirty="0">
                <a:solidFill>
                  <a:prstClr val="black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Calibri Light"/>
              </a:endParaRPr>
            </a:p>
          </p:txBody>
        </p:sp>
        <p:sp>
          <p:nvSpPr>
            <p:cNvPr id="34" name="Text Box 286"/>
            <p:cNvSpPr txBox="1">
              <a:spLocks noChangeArrowheads="1"/>
            </p:cNvSpPr>
            <p:nvPr/>
          </p:nvSpPr>
          <p:spPr bwMode="auto">
            <a:xfrm>
              <a:off x="142483" y="3760971"/>
              <a:ext cx="346075" cy="25969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151856" tIns="75929" rIns="151856" bIns="75929">
              <a:spAutoFit/>
            </a:bodyPr>
            <a:lstStyle/>
            <a:p>
              <a:pPr algn="ctr" defTabSz="1026856">
                <a:defRPr/>
              </a:pPr>
              <a:endParaRPr lang="ru-RU" sz="400" dirty="0">
                <a:solidFill>
                  <a:prstClr val="white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 Light"/>
              </a:endParaRPr>
            </a:p>
          </p:txBody>
        </p:sp>
      </p:grpSp>
      <p:sp>
        <p:nvSpPr>
          <p:cNvPr id="35" name="Text Box 97"/>
          <p:cNvSpPr txBox="1">
            <a:spLocks noChangeArrowheads="1"/>
          </p:cNvSpPr>
          <p:nvPr/>
        </p:nvSpPr>
        <p:spPr bwMode="auto">
          <a:xfrm>
            <a:off x="6800255" y="5938698"/>
            <a:ext cx="2370054" cy="26765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127899" tIns="63953" rIns="127899" bIns="63953">
            <a:spAutoFit/>
          </a:bodyPr>
          <a:lstStyle>
            <a:lvl1pPr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ru-RU" altLang="ru-RU" sz="900" b="0" dirty="0">
                <a:solidFill>
                  <a:srgbClr val="000000"/>
                </a:solidFill>
                <a:cs typeface="Arial" panose="020B0604020202020204" pitchFamily="34" charset="0"/>
              </a:rPr>
              <a:t> - пожарно-спасательные формирования</a:t>
            </a:r>
          </a:p>
        </p:txBody>
      </p:sp>
      <p:cxnSp>
        <p:nvCxnSpPr>
          <p:cNvPr id="36" name="Прямая соединительная линия 35"/>
          <p:cNvCxnSpPr/>
          <p:nvPr/>
        </p:nvCxnSpPr>
        <p:spPr>
          <a:xfrm>
            <a:off x="6438884" y="6421581"/>
            <a:ext cx="370196" cy="0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7" name="Text Box 97"/>
          <p:cNvSpPr txBox="1">
            <a:spLocks noChangeArrowheads="1"/>
          </p:cNvSpPr>
          <p:nvPr/>
        </p:nvSpPr>
        <p:spPr bwMode="auto">
          <a:xfrm>
            <a:off x="6850594" y="6244222"/>
            <a:ext cx="2319715" cy="24643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106881" tIns="53444" rIns="106881" bIns="53444">
            <a:spAutoFit/>
          </a:bodyPr>
          <a:lstStyle>
            <a:lvl1pPr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defTabSz="1068652">
              <a:defRPr/>
            </a:pPr>
            <a:r>
              <a:rPr lang="ru-RU" altLang="ru-RU" sz="900" b="0" dirty="0">
                <a:solidFill>
                  <a:srgbClr val="000000"/>
                </a:solidFill>
                <a:cs typeface="Arial" charset="0"/>
              </a:rPr>
              <a:t> - аварийно – опасный участок дороги</a:t>
            </a:r>
          </a:p>
        </p:txBody>
      </p:sp>
      <p:cxnSp>
        <p:nvCxnSpPr>
          <p:cNvPr id="38" name="Прямая соединительная линия 37"/>
          <p:cNvCxnSpPr/>
          <p:nvPr/>
        </p:nvCxnSpPr>
        <p:spPr>
          <a:xfrm>
            <a:off x="6456787" y="6640680"/>
            <a:ext cx="370331" cy="0"/>
          </a:xfrm>
          <a:prstGeom prst="line">
            <a:avLst/>
          </a:prstGeom>
          <a:ln w="38100">
            <a:solidFill>
              <a:srgbClr val="00B05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9" name="Text Box 97"/>
          <p:cNvSpPr txBox="1">
            <a:spLocks noChangeArrowheads="1"/>
          </p:cNvSpPr>
          <p:nvPr/>
        </p:nvSpPr>
        <p:spPr bwMode="auto">
          <a:xfrm>
            <a:off x="6800255" y="6421582"/>
            <a:ext cx="1893758" cy="32864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142583" tIns="71295" rIns="142583" bIns="71295">
            <a:spAutoFit/>
          </a:bodyPr>
          <a:lstStyle>
            <a:lvl1pPr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defTabSz="1069044">
              <a:defRPr/>
            </a:pPr>
            <a:r>
              <a:rPr lang="ru-RU" altLang="ru-RU" sz="1200" b="0" dirty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ru-RU" altLang="ru-RU" sz="1200" dirty="0">
                <a:solidFill>
                  <a:srgbClr val="000000"/>
                </a:solidFill>
                <a:cs typeface="Arial" panose="020B0604020202020204" pitchFamily="34" charset="0"/>
              </a:rPr>
              <a:t>-</a:t>
            </a:r>
            <a:r>
              <a:rPr lang="ru-RU" altLang="ru-RU" sz="1200" b="0" dirty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ru-RU" altLang="ru-RU" sz="900" b="0" dirty="0">
                <a:solidFill>
                  <a:srgbClr val="000000"/>
                </a:solidFill>
                <a:cs typeface="Arial" charset="0"/>
              </a:rPr>
              <a:t>объездная</a:t>
            </a:r>
            <a:r>
              <a:rPr lang="ru-RU" altLang="ru-RU" sz="1200" b="0" dirty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ru-RU" altLang="ru-RU" sz="900" b="0" dirty="0">
                <a:solidFill>
                  <a:srgbClr val="000000"/>
                </a:solidFill>
                <a:cs typeface="Arial" charset="0"/>
              </a:rPr>
              <a:t>дорога</a:t>
            </a:r>
          </a:p>
        </p:txBody>
      </p:sp>
      <p:sp>
        <p:nvSpPr>
          <p:cNvPr id="40" name="Text Box 97"/>
          <p:cNvSpPr txBox="1">
            <a:spLocks noChangeArrowheads="1"/>
          </p:cNvSpPr>
          <p:nvPr/>
        </p:nvSpPr>
        <p:spPr bwMode="auto">
          <a:xfrm>
            <a:off x="6871464" y="5031833"/>
            <a:ext cx="1606804" cy="26765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127899" tIns="63953" rIns="127899" bIns="63953">
            <a:spAutoFit/>
          </a:bodyPr>
          <a:lstStyle>
            <a:lvl1pPr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ru-RU" altLang="ru-RU" sz="900" i="1" dirty="0">
                <a:solidFill>
                  <a:srgbClr val="000000"/>
                </a:solidFill>
                <a:cs typeface="Arial" panose="020B0604020202020204" pitchFamily="34" charset="0"/>
              </a:rPr>
              <a:t>Условные обозначения</a:t>
            </a:r>
          </a:p>
        </p:txBody>
      </p:sp>
      <p:grpSp>
        <p:nvGrpSpPr>
          <p:cNvPr id="41" name="Group 316"/>
          <p:cNvGrpSpPr>
            <a:grpSpLocks/>
          </p:cNvGrpSpPr>
          <p:nvPr/>
        </p:nvGrpSpPr>
        <p:grpSpPr bwMode="auto">
          <a:xfrm>
            <a:off x="6515900" y="5677154"/>
            <a:ext cx="186569" cy="197985"/>
            <a:chOff x="4727" y="2506"/>
            <a:chExt cx="706" cy="1172"/>
          </a:xfrm>
        </p:grpSpPr>
        <p:sp>
          <p:nvSpPr>
            <p:cNvPr id="42" name="Freeform 317"/>
            <p:cNvSpPr>
              <a:spLocks/>
            </p:cNvSpPr>
            <p:nvPr/>
          </p:nvSpPr>
          <p:spPr bwMode="auto">
            <a:xfrm>
              <a:off x="4727" y="3558"/>
              <a:ext cx="46" cy="120"/>
            </a:xfrm>
            <a:custGeom>
              <a:avLst/>
              <a:gdLst>
                <a:gd name="T0" fmla="*/ 0 w 139"/>
                <a:gd name="T1" fmla="*/ 107 h 135"/>
                <a:gd name="T2" fmla="*/ 0 w 139"/>
                <a:gd name="T3" fmla="*/ 73 h 135"/>
                <a:gd name="T4" fmla="*/ 5 w 139"/>
                <a:gd name="T5" fmla="*/ 73 h 135"/>
                <a:gd name="T6" fmla="*/ 5 w 139"/>
                <a:gd name="T7" fmla="*/ 37 h 135"/>
                <a:gd name="T8" fmla="*/ 10 w 139"/>
                <a:gd name="T9" fmla="*/ 37 h 135"/>
                <a:gd name="T10" fmla="*/ 10 w 139"/>
                <a:gd name="T11" fmla="*/ 0 h 135"/>
                <a:gd name="T12" fmla="*/ 15 w 139"/>
                <a:gd name="T13" fmla="*/ 0 h 135"/>
                <a:gd name="T14" fmla="*/ 15 w 139"/>
                <a:gd name="T15" fmla="*/ 107 h 135"/>
                <a:gd name="T16" fmla="*/ 0 w 139"/>
                <a:gd name="T17" fmla="*/ 107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43" name="Freeform 318"/>
            <p:cNvSpPr>
              <a:spLocks/>
            </p:cNvSpPr>
            <p:nvPr/>
          </p:nvSpPr>
          <p:spPr bwMode="auto">
            <a:xfrm>
              <a:off x="4773" y="2564"/>
              <a:ext cx="648" cy="1114"/>
            </a:xfrm>
            <a:custGeom>
              <a:avLst/>
              <a:gdLst>
                <a:gd name="T0" fmla="*/ 0 w 1946"/>
                <a:gd name="T1" fmla="*/ 971 h 1278"/>
                <a:gd name="T2" fmla="*/ 0 w 1946"/>
                <a:gd name="T3" fmla="*/ 78 h 1278"/>
                <a:gd name="T4" fmla="*/ 84 w 1946"/>
                <a:gd name="T5" fmla="*/ 78 h 1278"/>
                <a:gd name="T6" fmla="*/ 84 w 1946"/>
                <a:gd name="T7" fmla="*/ 71 h 1278"/>
                <a:gd name="T8" fmla="*/ 84 w 1946"/>
                <a:gd name="T9" fmla="*/ 62 h 1278"/>
                <a:gd name="T10" fmla="*/ 85 w 1946"/>
                <a:gd name="T11" fmla="*/ 55 h 1278"/>
                <a:gd name="T12" fmla="*/ 85 w 1946"/>
                <a:gd name="T13" fmla="*/ 48 h 1278"/>
                <a:gd name="T14" fmla="*/ 86 w 1946"/>
                <a:gd name="T15" fmla="*/ 42 h 1278"/>
                <a:gd name="T16" fmla="*/ 88 w 1946"/>
                <a:gd name="T17" fmla="*/ 35 h 1278"/>
                <a:gd name="T18" fmla="*/ 89 w 1946"/>
                <a:gd name="T19" fmla="*/ 29 h 1278"/>
                <a:gd name="T20" fmla="*/ 91 w 1946"/>
                <a:gd name="T21" fmla="*/ 23 h 1278"/>
                <a:gd name="T22" fmla="*/ 92 w 1946"/>
                <a:gd name="T23" fmla="*/ 18 h 1278"/>
                <a:gd name="T24" fmla="*/ 94 w 1946"/>
                <a:gd name="T25" fmla="*/ 14 h 1278"/>
                <a:gd name="T26" fmla="*/ 96 w 1946"/>
                <a:gd name="T27" fmla="*/ 10 h 1278"/>
                <a:gd name="T28" fmla="*/ 98 w 1946"/>
                <a:gd name="T29" fmla="*/ 6 h 1278"/>
                <a:gd name="T30" fmla="*/ 101 w 1946"/>
                <a:gd name="T31" fmla="*/ 3 h 1278"/>
                <a:gd name="T32" fmla="*/ 103 w 1946"/>
                <a:gd name="T33" fmla="*/ 3 h 1278"/>
                <a:gd name="T34" fmla="*/ 105 w 1946"/>
                <a:gd name="T35" fmla="*/ 0 h 1278"/>
                <a:gd name="T36" fmla="*/ 108 w 1946"/>
                <a:gd name="T37" fmla="*/ 0 h 1278"/>
                <a:gd name="T38" fmla="*/ 110 w 1946"/>
                <a:gd name="T39" fmla="*/ 0 h 1278"/>
                <a:gd name="T40" fmla="*/ 113 w 1946"/>
                <a:gd name="T41" fmla="*/ 3 h 1278"/>
                <a:gd name="T42" fmla="*/ 115 w 1946"/>
                <a:gd name="T43" fmla="*/ 3 h 1278"/>
                <a:gd name="T44" fmla="*/ 118 w 1946"/>
                <a:gd name="T45" fmla="*/ 6 h 1278"/>
                <a:gd name="T46" fmla="*/ 120 w 1946"/>
                <a:gd name="T47" fmla="*/ 10 h 1278"/>
                <a:gd name="T48" fmla="*/ 122 w 1946"/>
                <a:gd name="T49" fmla="*/ 14 h 1278"/>
                <a:gd name="T50" fmla="*/ 124 w 1946"/>
                <a:gd name="T51" fmla="*/ 18 h 1278"/>
                <a:gd name="T52" fmla="*/ 125 w 1946"/>
                <a:gd name="T53" fmla="*/ 23 h 1278"/>
                <a:gd name="T54" fmla="*/ 127 w 1946"/>
                <a:gd name="T55" fmla="*/ 29 h 1278"/>
                <a:gd name="T56" fmla="*/ 128 w 1946"/>
                <a:gd name="T57" fmla="*/ 35 h 1278"/>
                <a:gd name="T58" fmla="*/ 130 w 1946"/>
                <a:gd name="T59" fmla="*/ 42 h 1278"/>
                <a:gd name="T60" fmla="*/ 130 w 1946"/>
                <a:gd name="T61" fmla="*/ 48 h 1278"/>
                <a:gd name="T62" fmla="*/ 131 w 1946"/>
                <a:gd name="T63" fmla="*/ 55 h 1278"/>
                <a:gd name="T64" fmla="*/ 132 w 1946"/>
                <a:gd name="T65" fmla="*/ 62 h 1278"/>
                <a:gd name="T66" fmla="*/ 132 w 1946"/>
                <a:gd name="T67" fmla="*/ 71 h 1278"/>
                <a:gd name="T68" fmla="*/ 132 w 1946"/>
                <a:gd name="T69" fmla="*/ 78 h 1278"/>
                <a:gd name="T70" fmla="*/ 216 w 1946"/>
                <a:gd name="T71" fmla="*/ 78 h 1278"/>
                <a:gd name="T72" fmla="*/ 216 w 1946"/>
                <a:gd name="T73" fmla="*/ 970 h 1278"/>
                <a:gd name="T74" fmla="*/ 0 w 1946"/>
                <a:gd name="T75" fmla="*/ 971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44" name="Rectangle 319"/>
            <p:cNvSpPr>
              <a:spLocks noChangeArrowheads="1"/>
            </p:cNvSpPr>
            <p:nvPr/>
          </p:nvSpPr>
          <p:spPr bwMode="auto">
            <a:xfrm>
              <a:off x="5188" y="3087"/>
              <a:ext cx="42" cy="3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45" name="Rectangle 320"/>
            <p:cNvSpPr>
              <a:spLocks noChangeArrowheads="1"/>
            </p:cNvSpPr>
            <p:nvPr/>
          </p:nvSpPr>
          <p:spPr bwMode="auto">
            <a:xfrm>
              <a:off x="5168" y="3134"/>
              <a:ext cx="40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46" name="Rectangle 321"/>
            <p:cNvSpPr>
              <a:spLocks noChangeArrowheads="1"/>
            </p:cNvSpPr>
            <p:nvPr/>
          </p:nvSpPr>
          <p:spPr bwMode="auto">
            <a:xfrm>
              <a:off x="5306" y="3034"/>
              <a:ext cx="42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47" name="Rectangle 322"/>
            <p:cNvSpPr>
              <a:spLocks noChangeArrowheads="1"/>
            </p:cNvSpPr>
            <p:nvPr/>
          </p:nvSpPr>
          <p:spPr bwMode="auto">
            <a:xfrm>
              <a:off x="5286" y="3087"/>
              <a:ext cx="40" cy="3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48" name="Rectangle 323"/>
            <p:cNvSpPr>
              <a:spLocks noChangeArrowheads="1"/>
            </p:cNvSpPr>
            <p:nvPr/>
          </p:nvSpPr>
          <p:spPr bwMode="auto">
            <a:xfrm>
              <a:off x="5286" y="2987"/>
              <a:ext cx="40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49" name="Rectangle 324"/>
            <p:cNvSpPr>
              <a:spLocks noChangeArrowheads="1"/>
            </p:cNvSpPr>
            <p:nvPr/>
          </p:nvSpPr>
          <p:spPr bwMode="auto">
            <a:xfrm>
              <a:off x="4773" y="3076"/>
              <a:ext cx="40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50" name="Rectangle 325"/>
            <p:cNvSpPr>
              <a:spLocks noChangeArrowheads="1"/>
            </p:cNvSpPr>
            <p:nvPr/>
          </p:nvSpPr>
          <p:spPr bwMode="auto">
            <a:xfrm>
              <a:off x="4773" y="3024"/>
              <a:ext cx="18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51" name="Rectangle 326"/>
            <p:cNvSpPr>
              <a:spLocks noChangeArrowheads="1"/>
            </p:cNvSpPr>
            <p:nvPr/>
          </p:nvSpPr>
          <p:spPr bwMode="auto">
            <a:xfrm>
              <a:off x="4773" y="3123"/>
              <a:ext cx="18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52" name="Rectangle 327"/>
            <p:cNvSpPr>
              <a:spLocks noChangeArrowheads="1"/>
            </p:cNvSpPr>
            <p:nvPr/>
          </p:nvSpPr>
          <p:spPr bwMode="auto">
            <a:xfrm>
              <a:off x="4946" y="3076"/>
              <a:ext cx="40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53" name="Rectangle 328"/>
            <p:cNvSpPr>
              <a:spLocks noChangeArrowheads="1"/>
            </p:cNvSpPr>
            <p:nvPr/>
          </p:nvSpPr>
          <p:spPr bwMode="auto">
            <a:xfrm>
              <a:off x="4924" y="3123"/>
              <a:ext cx="40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54" name="Rectangle 329"/>
            <p:cNvSpPr>
              <a:spLocks noChangeArrowheads="1"/>
            </p:cNvSpPr>
            <p:nvPr/>
          </p:nvSpPr>
          <p:spPr bwMode="auto">
            <a:xfrm>
              <a:off x="4773" y="3453"/>
              <a:ext cx="40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55" name="Rectangle 330"/>
            <p:cNvSpPr>
              <a:spLocks noChangeArrowheads="1"/>
            </p:cNvSpPr>
            <p:nvPr/>
          </p:nvSpPr>
          <p:spPr bwMode="auto">
            <a:xfrm>
              <a:off x="4773" y="3406"/>
              <a:ext cx="18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56" name="Rectangle 331"/>
            <p:cNvSpPr>
              <a:spLocks noChangeArrowheads="1"/>
            </p:cNvSpPr>
            <p:nvPr/>
          </p:nvSpPr>
          <p:spPr bwMode="auto">
            <a:xfrm>
              <a:off x="4773" y="3505"/>
              <a:ext cx="18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57" name="Rectangle 332"/>
            <p:cNvSpPr>
              <a:spLocks noChangeArrowheads="1"/>
            </p:cNvSpPr>
            <p:nvPr/>
          </p:nvSpPr>
          <p:spPr bwMode="auto">
            <a:xfrm>
              <a:off x="4946" y="3453"/>
              <a:ext cx="40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58" name="Rectangle 333"/>
            <p:cNvSpPr>
              <a:spLocks noChangeArrowheads="1"/>
            </p:cNvSpPr>
            <p:nvPr/>
          </p:nvSpPr>
          <p:spPr bwMode="auto">
            <a:xfrm>
              <a:off x="4924" y="3505"/>
              <a:ext cx="40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59" name="Freeform 334"/>
            <p:cNvSpPr>
              <a:spLocks/>
            </p:cNvSpPr>
            <p:nvPr/>
          </p:nvSpPr>
          <p:spPr bwMode="auto">
            <a:xfrm>
              <a:off x="5024" y="3076"/>
              <a:ext cx="146" cy="89"/>
            </a:xfrm>
            <a:custGeom>
              <a:avLst/>
              <a:gdLst>
                <a:gd name="T0" fmla="*/ 48 w 440"/>
                <a:gd name="T1" fmla="*/ 78 h 102"/>
                <a:gd name="T2" fmla="*/ 48 w 440"/>
                <a:gd name="T3" fmla="*/ 70 h 102"/>
                <a:gd name="T4" fmla="*/ 48 w 440"/>
                <a:gd name="T5" fmla="*/ 63 h 102"/>
                <a:gd name="T6" fmla="*/ 47 w 440"/>
                <a:gd name="T7" fmla="*/ 55 h 102"/>
                <a:gd name="T8" fmla="*/ 46 w 440"/>
                <a:gd name="T9" fmla="*/ 49 h 102"/>
                <a:gd name="T10" fmla="*/ 45 w 440"/>
                <a:gd name="T11" fmla="*/ 42 h 102"/>
                <a:gd name="T12" fmla="*/ 44 w 440"/>
                <a:gd name="T13" fmla="*/ 35 h 102"/>
                <a:gd name="T14" fmla="*/ 43 w 440"/>
                <a:gd name="T15" fmla="*/ 29 h 102"/>
                <a:gd name="T16" fmla="*/ 41 w 440"/>
                <a:gd name="T17" fmla="*/ 23 h 102"/>
                <a:gd name="T18" fmla="*/ 39 w 440"/>
                <a:gd name="T19" fmla="*/ 18 h 102"/>
                <a:gd name="T20" fmla="*/ 38 w 440"/>
                <a:gd name="T21" fmla="*/ 14 h 102"/>
                <a:gd name="T22" fmla="*/ 36 w 440"/>
                <a:gd name="T23" fmla="*/ 10 h 102"/>
                <a:gd name="T24" fmla="*/ 34 w 440"/>
                <a:gd name="T25" fmla="*/ 6 h 102"/>
                <a:gd name="T26" fmla="*/ 32 w 440"/>
                <a:gd name="T27" fmla="*/ 3 h 102"/>
                <a:gd name="T28" fmla="*/ 29 w 440"/>
                <a:gd name="T29" fmla="*/ 3 h 102"/>
                <a:gd name="T30" fmla="*/ 27 w 440"/>
                <a:gd name="T31" fmla="*/ 0 h 102"/>
                <a:gd name="T32" fmla="*/ 24 w 440"/>
                <a:gd name="T33" fmla="*/ 0 h 102"/>
                <a:gd name="T34" fmla="*/ 22 w 440"/>
                <a:gd name="T35" fmla="*/ 0 h 102"/>
                <a:gd name="T36" fmla="*/ 19 w 440"/>
                <a:gd name="T37" fmla="*/ 3 h 102"/>
                <a:gd name="T38" fmla="*/ 17 w 440"/>
                <a:gd name="T39" fmla="*/ 3 h 102"/>
                <a:gd name="T40" fmla="*/ 15 w 440"/>
                <a:gd name="T41" fmla="*/ 6 h 102"/>
                <a:gd name="T42" fmla="*/ 13 w 440"/>
                <a:gd name="T43" fmla="*/ 10 h 102"/>
                <a:gd name="T44" fmla="*/ 11 w 440"/>
                <a:gd name="T45" fmla="*/ 14 h 102"/>
                <a:gd name="T46" fmla="*/ 9 w 440"/>
                <a:gd name="T47" fmla="*/ 18 h 102"/>
                <a:gd name="T48" fmla="*/ 7 w 440"/>
                <a:gd name="T49" fmla="*/ 23 h 102"/>
                <a:gd name="T50" fmla="*/ 6 w 440"/>
                <a:gd name="T51" fmla="*/ 29 h 102"/>
                <a:gd name="T52" fmla="*/ 4 w 440"/>
                <a:gd name="T53" fmla="*/ 35 h 102"/>
                <a:gd name="T54" fmla="*/ 3 w 440"/>
                <a:gd name="T55" fmla="*/ 42 h 102"/>
                <a:gd name="T56" fmla="*/ 2 w 440"/>
                <a:gd name="T57" fmla="*/ 49 h 102"/>
                <a:gd name="T58" fmla="*/ 1 w 440"/>
                <a:gd name="T59" fmla="*/ 55 h 102"/>
                <a:gd name="T60" fmla="*/ 0 w 440"/>
                <a:gd name="T61" fmla="*/ 63 h 102"/>
                <a:gd name="T62" fmla="*/ 0 w 440"/>
                <a:gd name="T63" fmla="*/ 70 h 102"/>
                <a:gd name="T64" fmla="*/ 0 w 440"/>
                <a:gd name="T65" fmla="*/ 78 h 102"/>
                <a:gd name="T66" fmla="*/ 48 w 440"/>
                <a:gd name="T67" fmla="*/ 78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60" name="Freeform 335"/>
            <p:cNvSpPr>
              <a:spLocks/>
            </p:cNvSpPr>
            <p:nvPr/>
          </p:nvSpPr>
          <p:spPr bwMode="auto">
            <a:xfrm>
              <a:off x="4789" y="2506"/>
              <a:ext cx="615" cy="147"/>
            </a:xfrm>
            <a:custGeom>
              <a:avLst/>
              <a:gdLst>
                <a:gd name="T0" fmla="*/ 100 w 1847"/>
                <a:gd name="T1" fmla="*/ 50 h 168"/>
                <a:gd name="T2" fmla="*/ 95 w 1847"/>
                <a:gd name="T3" fmla="*/ 53 h 168"/>
                <a:gd name="T4" fmla="*/ 91 w 1847"/>
                <a:gd name="T5" fmla="*/ 60 h 168"/>
                <a:gd name="T6" fmla="*/ 87 w 1847"/>
                <a:gd name="T7" fmla="*/ 68 h 168"/>
                <a:gd name="T8" fmla="*/ 84 w 1847"/>
                <a:gd name="T9" fmla="*/ 79 h 168"/>
                <a:gd name="T10" fmla="*/ 81 w 1847"/>
                <a:gd name="T11" fmla="*/ 92 h 168"/>
                <a:gd name="T12" fmla="*/ 79 w 1847"/>
                <a:gd name="T13" fmla="*/ 105 h 168"/>
                <a:gd name="T14" fmla="*/ 78 w 1847"/>
                <a:gd name="T15" fmla="*/ 121 h 168"/>
                <a:gd name="T16" fmla="*/ 0 w 1847"/>
                <a:gd name="T17" fmla="*/ 129 h 168"/>
                <a:gd name="T18" fmla="*/ 1 w 1847"/>
                <a:gd name="T19" fmla="*/ 88 h 168"/>
                <a:gd name="T20" fmla="*/ 6 w 1847"/>
                <a:gd name="T21" fmla="*/ 88 h 168"/>
                <a:gd name="T22" fmla="*/ 16 w 1847"/>
                <a:gd name="T23" fmla="*/ 88 h 168"/>
                <a:gd name="T24" fmla="*/ 28 w 1847"/>
                <a:gd name="T25" fmla="*/ 88 h 168"/>
                <a:gd name="T26" fmla="*/ 41 w 1847"/>
                <a:gd name="T27" fmla="*/ 88 h 168"/>
                <a:gd name="T28" fmla="*/ 54 w 1847"/>
                <a:gd name="T29" fmla="*/ 88 h 168"/>
                <a:gd name="T30" fmla="*/ 65 w 1847"/>
                <a:gd name="T31" fmla="*/ 88 h 168"/>
                <a:gd name="T32" fmla="*/ 71 w 1847"/>
                <a:gd name="T33" fmla="*/ 88 h 168"/>
                <a:gd name="T34" fmla="*/ 74 w 1847"/>
                <a:gd name="T35" fmla="*/ 80 h 168"/>
                <a:gd name="T36" fmla="*/ 76 w 1847"/>
                <a:gd name="T37" fmla="*/ 64 h 168"/>
                <a:gd name="T38" fmla="*/ 79 w 1847"/>
                <a:gd name="T39" fmla="*/ 47 h 168"/>
                <a:gd name="T40" fmla="*/ 83 w 1847"/>
                <a:gd name="T41" fmla="*/ 33 h 168"/>
                <a:gd name="T42" fmla="*/ 86 w 1847"/>
                <a:gd name="T43" fmla="*/ 21 h 168"/>
                <a:gd name="T44" fmla="*/ 91 w 1847"/>
                <a:gd name="T45" fmla="*/ 10 h 168"/>
                <a:gd name="T46" fmla="*/ 95 w 1847"/>
                <a:gd name="T47" fmla="*/ 4 h 168"/>
                <a:gd name="T48" fmla="*/ 100 w 1847"/>
                <a:gd name="T49" fmla="*/ 1 h 168"/>
                <a:gd name="T50" fmla="*/ 105 w 1847"/>
                <a:gd name="T51" fmla="*/ 1 h 168"/>
                <a:gd name="T52" fmla="*/ 110 w 1847"/>
                <a:gd name="T53" fmla="*/ 4 h 168"/>
                <a:gd name="T54" fmla="*/ 114 w 1847"/>
                <a:gd name="T55" fmla="*/ 10 h 168"/>
                <a:gd name="T56" fmla="*/ 119 w 1847"/>
                <a:gd name="T57" fmla="*/ 21 h 168"/>
                <a:gd name="T58" fmla="*/ 123 w 1847"/>
                <a:gd name="T59" fmla="*/ 33 h 168"/>
                <a:gd name="T60" fmla="*/ 126 w 1847"/>
                <a:gd name="T61" fmla="*/ 47 h 168"/>
                <a:gd name="T62" fmla="*/ 129 w 1847"/>
                <a:gd name="T63" fmla="*/ 64 h 168"/>
                <a:gd name="T64" fmla="*/ 131 w 1847"/>
                <a:gd name="T65" fmla="*/ 80 h 168"/>
                <a:gd name="T66" fmla="*/ 134 w 1847"/>
                <a:gd name="T67" fmla="*/ 88 h 168"/>
                <a:gd name="T68" fmla="*/ 140 w 1847"/>
                <a:gd name="T69" fmla="*/ 88 h 168"/>
                <a:gd name="T70" fmla="*/ 151 w 1847"/>
                <a:gd name="T71" fmla="*/ 88 h 168"/>
                <a:gd name="T72" fmla="*/ 163 w 1847"/>
                <a:gd name="T73" fmla="*/ 88 h 168"/>
                <a:gd name="T74" fmla="*/ 176 w 1847"/>
                <a:gd name="T75" fmla="*/ 88 h 168"/>
                <a:gd name="T76" fmla="*/ 189 w 1847"/>
                <a:gd name="T77" fmla="*/ 88 h 168"/>
                <a:gd name="T78" fmla="*/ 198 w 1847"/>
                <a:gd name="T79" fmla="*/ 88 h 168"/>
                <a:gd name="T80" fmla="*/ 204 w 1847"/>
                <a:gd name="T81" fmla="*/ 88 h 168"/>
                <a:gd name="T82" fmla="*/ 205 w 1847"/>
                <a:gd name="T83" fmla="*/ 129 h 168"/>
                <a:gd name="T84" fmla="*/ 127 w 1847"/>
                <a:gd name="T85" fmla="*/ 121 h 168"/>
                <a:gd name="T86" fmla="*/ 126 w 1847"/>
                <a:gd name="T87" fmla="*/ 105 h 168"/>
                <a:gd name="T88" fmla="*/ 124 w 1847"/>
                <a:gd name="T89" fmla="*/ 92 h 168"/>
                <a:gd name="T90" fmla="*/ 121 w 1847"/>
                <a:gd name="T91" fmla="*/ 79 h 168"/>
                <a:gd name="T92" fmla="*/ 118 w 1847"/>
                <a:gd name="T93" fmla="*/ 68 h 168"/>
                <a:gd name="T94" fmla="*/ 114 w 1847"/>
                <a:gd name="T95" fmla="*/ 60 h 168"/>
                <a:gd name="T96" fmla="*/ 110 w 1847"/>
                <a:gd name="T97" fmla="*/ 53 h 168"/>
                <a:gd name="T98" fmla="*/ 105 w 1847"/>
                <a:gd name="T99" fmla="*/ 5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61" name="Rectangle 336"/>
            <p:cNvSpPr>
              <a:spLocks noChangeArrowheads="1"/>
            </p:cNvSpPr>
            <p:nvPr/>
          </p:nvSpPr>
          <p:spPr bwMode="auto">
            <a:xfrm>
              <a:off x="5404" y="2595"/>
              <a:ext cx="29" cy="120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62" name="Rectangle 337"/>
            <p:cNvSpPr>
              <a:spLocks noChangeArrowheads="1"/>
            </p:cNvSpPr>
            <p:nvPr/>
          </p:nvSpPr>
          <p:spPr bwMode="auto">
            <a:xfrm>
              <a:off x="4759" y="2595"/>
              <a:ext cx="30" cy="120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63" name="Rectangle 338"/>
            <p:cNvSpPr>
              <a:spLocks noChangeArrowheads="1"/>
            </p:cNvSpPr>
            <p:nvPr/>
          </p:nvSpPr>
          <p:spPr bwMode="auto">
            <a:xfrm>
              <a:off x="5026" y="3165"/>
              <a:ext cx="142" cy="330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64" name="Rectangle 339"/>
            <p:cNvSpPr>
              <a:spLocks noChangeArrowheads="1"/>
            </p:cNvSpPr>
            <p:nvPr/>
          </p:nvSpPr>
          <p:spPr bwMode="auto">
            <a:xfrm>
              <a:off x="5026" y="3495"/>
              <a:ext cx="142" cy="1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65" name="Rectangle 340"/>
            <p:cNvSpPr>
              <a:spLocks noChangeArrowheads="1"/>
            </p:cNvSpPr>
            <p:nvPr/>
          </p:nvSpPr>
          <p:spPr bwMode="auto">
            <a:xfrm>
              <a:off x="5026" y="3558"/>
              <a:ext cx="142" cy="15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66" name="Rectangle 341"/>
            <p:cNvSpPr>
              <a:spLocks noChangeArrowheads="1"/>
            </p:cNvSpPr>
            <p:nvPr/>
          </p:nvSpPr>
          <p:spPr bwMode="auto">
            <a:xfrm>
              <a:off x="5026" y="3615"/>
              <a:ext cx="142" cy="1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67" name="Rectangle 342"/>
            <p:cNvSpPr>
              <a:spLocks noChangeArrowheads="1"/>
            </p:cNvSpPr>
            <p:nvPr/>
          </p:nvSpPr>
          <p:spPr bwMode="auto">
            <a:xfrm>
              <a:off x="5100" y="3186"/>
              <a:ext cx="60" cy="309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68" name="Rectangle 343"/>
            <p:cNvSpPr>
              <a:spLocks noChangeArrowheads="1"/>
            </p:cNvSpPr>
            <p:nvPr/>
          </p:nvSpPr>
          <p:spPr bwMode="auto">
            <a:xfrm>
              <a:off x="5100" y="3186"/>
              <a:ext cx="60" cy="309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69" name="Rectangle 344"/>
            <p:cNvSpPr>
              <a:spLocks noChangeArrowheads="1"/>
            </p:cNvSpPr>
            <p:nvPr/>
          </p:nvSpPr>
          <p:spPr bwMode="auto">
            <a:xfrm>
              <a:off x="5032" y="3186"/>
              <a:ext cx="62" cy="309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70" name="Rectangle 345"/>
            <p:cNvSpPr>
              <a:spLocks noChangeArrowheads="1"/>
            </p:cNvSpPr>
            <p:nvPr/>
          </p:nvSpPr>
          <p:spPr bwMode="auto">
            <a:xfrm>
              <a:off x="5100" y="3369"/>
              <a:ext cx="60" cy="21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71" name="Rectangle 346"/>
            <p:cNvSpPr>
              <a:spLocks noChangeArrowheads="1"/>
            </p:cNvSpPr>
            <p:nvPr/>
          </p:nvSpPr>
          <p:spPr bwMode="auto">
            <a:xfrm>
              <a:off x="5168" y="3422"/>
              <a:ext cx="34" cy="25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72" name="Rectangle 347"/>
            <p:cNvSpPr>
              <a:spLocks noChangeArrowheads="1"/>
            </p:cNvSpPr>
            <p:nvPr/>
          </p:nvSpPr>
          <p:spPr bwMode="auto">
            <a:xfrm>
              <a:off x="4992" y="3422"/>
              <a:ext cx="34" cy="25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73" name="Rectangle 348"/>
            <p:cNvSpPr>
              <a:spLocks noChangeArrowheads="1"/>
            </p:cNvSpPr>
            <p:nvPr/>
          </p:nvSpPr>
          <p:spPr bwMode="auto">
            <a:xfrm>
              <a:off x="5026" y="3511"/>
              <a:ext cx="142" cy="47"/>
            </a:xfrm>
            <a:prstGeom prst="rect">
              <a:avLst/>
            </a:prstGeom>
            <a:solidFill>
              <a:srgbClr val="B23333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74" name="Rectangle 349"/>
            <p:cNvSpPr>
              <a:spLocks noChangeArrowheads="1"/>
            </p:cNvSpPr>
            <p:nvPr/>
          </p:nvSpPr>
          <p:spPr bwMode="auto">
            <a:xfrm>
              <a:off x="5026" y="3573"/>
              <a:ext cx="142" cy="42"/>
            </a:xfrm>
            <a:prstGeom prst="rect">
              <a:avLst/>
            </a:prstGeom>
            <a:solidFill>
              <a:srgbClr val="B23333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75" name="Rectangle 350"/>
            <p:cNvSpPr>
              <a:spLocks noChangeArrowheads="1"/>
            </p:cNvSpPr>
            <p:nvPr/>
          </p:nvSpPr>
          <p:spPr bwMode="auto">
            <a:xfrm>
              <a:off x="5026" y="3631"/>
              <a:ext cx="142" cy="47"/>
            </a:xfrm>
            <a:prstGeom prst="rect">
              <a:avLst/>
            </a:prstGeom>
            <a:solidFill>
              <a:srgbClr val="B23333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76" name="Rectangle 351"/>
            <p:cNvSpPr>
              <a:spLocks noChangeArrowheads="1"/>
            </p:cNvSpPr>
            <p:nvPr/>
          </p:nvSpPr>
          <p:spPr bwMode="auto">
            <a:xfrm>
              <a:off x="5100" y="3369"/>
              <a:ext cx="60" cy="2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77" name="Rectangle 352"/>
            <p:cNvSpPr>
              <a:spLocks noChangeArrowheads="1"/>
            </p:cNvSpPr>
            <p:nvPr/>
          </p:nvSpPr>
          <p:spPr bwMode="auto">
            <a:xfrm>
              <a:off x="5032" y="3369"/>
              <a:ext cx="62" cy="2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78" name="Rectangle 353"/>
            <p:cNvSpPr>
              <a:spLocks noChangeArrowheads="1"/>
            </p:cNvSpPr>
            <p:nvPr/>
          </p:nvSpPr>
          <p:spPr bwMode="auto">
            <a:xfrm>
              <a:off x="5100" y="3312"/>
              <a:ext cx="14" cy="52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79" name="Rectangle 354"/>
            <p:cNvSpPr>
              <a:spLocks noChangeArrowheads="1"/>
            </p:cNvSpPr>
            <p:nvPr/>
          </p:nvSpPr>
          <p:spPr bwMode="auto">
            <a:xfrm>
              <a:off x="5080" y="3312"/>
              <a:ext cx="14" cy="52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80" name="Rectangle 355"/>
            <p:cNvSpPr>
              <a:spLocks noChangeArrowheads="1"/>
            </p:cNvSpPr>
            <p:nvPr/>
          </p:nvSpPr>
          <p:spPr bwMode="auto">
            <a:xfrm>
              <a:off x="5100" y="3395"/>
              <a:ext cx="60" cy="2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81" name="Rectangle 356"/>
            <p:cNvSpPr>
              <a:spLocks noChangeArrowheads="1"/>
            </p:cNvSpPr>
            <p:nvPr/>
          </p:nvSpPr>
          <p:spPr bwMode="auto">
            <a:xfrm>
              <a:off x="5032" y="3395"/>
              <a:ext cx="62" cy="2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82" name="Rectangle 357"/>
            <p:cNvSpPr>
              <a:spLocks noChangeArrowheads="1"/>
            </p:cNvSpPr>
            <p:nvPr/>
          </p:nvSpPr>
          <p:spPr bwMode="auto">
            <a:xfrm>
              <a:off x="5168" y="3552"/>
              <a:ext cx="34" cy="27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83" name="Rectangle 358"/>
            <p:cNvSpPr>
              <a:spLocks noChangeArrowheads="1"/>
            </p:cNvSpPr>
            <p:nvPr/>
          </p:nvSpPr>
          <p:spPr bwMode="auto">
            <a:xfrm>
              <a:off x="4992" y="3552"/>
              <a:ext cx="34" cy="27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84" name="Rectangle 359"/>
            <p:cNvSpPr>
              <a:spLocks noChangeArrowheads="1"/>
            </p:cNvSpPr>
            <p:nvPr/>
          </p:nvSpPr>
          <p:spPr bwMode="auto">
            <a:xfrm>
              <a:off x="5334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85" name="Rectangle 360"/>
            <p:cNvSpPr>
              <a:spLocks noChangeArrowheads="1"/>
            </p:cNvSpPr>
            <p:nvPr/>
          </p:nvSpPr>
          <p:spPr bwMode="auto">
            <a:xfrm>
              <a:off x="5228" y="3165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86" name="Rectangle 361"/>
            <p:cNvSpPr>
              <a:spLocks noChangeArrowheads="1"/>
            </p:cNvSpPr>
            <p:nvPr/>
          </p:nvSpPr>
          <p:spPr bwMode="auto">
            <a:xfrm>
              <a:off x="4912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87" name="Rectangle 362"/>
            <p:cNvSpPr>
              <a:spLocks noChangeArrowheads="1"/>
            </p:cNvSpPr>
            <p:nvPr/>
          </p:nvSpPr>
          <p:spPr bwMode="auto">
            <a:xfrm>
              <a:off x="5122" y="2747"/>
              <a:ext cx="54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88" name="Rectangle 363"/>
            <p:cNvSpPr>
              <a:spLocks noChangeArrowheads="1"/>
            </p:cNvSpPr>
            <p:nvPr/>
          </p:nvSpPr>
          <p:spPr bwMode="auto">
            <a:xfrm>
              <a:off x="5228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89" name="Rectangle 364"/>
            <p:cNvSpPr>
              <a:spLocks noChangeArrowheads="1"/>
            </p:cNvSpPr>
            <p:nvPr/>
          </p:nvSpPr>
          <p:spPr bwMode="auto">
            <a:xfrm>
              <a:off x="5334" y="3165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90" name="Rectangle 365"/>
            <p:cNvSpPr>
              <a:spLocks noChangeArrowheads="1"/>
            </p:cNvSpPr>
            <p:nvPr/>
          </p:nvSpPr>
          <p:spPr bwMode="auto">
            <a:xfrm>
              <a:off x="5018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91" name="Rectangle 366"/>
            <p:cNvSpPr>
              <a:spLocks noChangeArrowheads="1"/>
            </p:cNvSpPr>
            <p:nvPr/>
          </p:nvSpPr>
          <p:spPr bwMode="auto">
            <a:xfrm>
              <a:off x="4809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92" name="Rectangle 367"/>
            <p:cNvSpPr>
              <a:spLocks noChangeArrowheads="1"/>
            </p:cNvSpPr>
            <p:nvPr/>
          </p:nvSpPr>
          <p:spPr bwMode="auto">
            <a:xfrm>
              <a:off x="4912" y="3165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93" name="Rectangle 368"/>
            <p:cNvSpPr>
              <a:spLocks noChangeArrowheads="1"/>
            </p:cNvSpPr>
            <p:nvPr/>
          </p:nvSpPr>
          <p:spPr bwMode="auto">
            <a:xfrm>
              <a:off x="4809" y="3165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94" name="Freeform 369"/>
            <p:cNvSpPr>
              <a:spLocks/>
            </p:cNvSpPr>
            <p:nvPr/>
          </p:nvSpPr>
          <p:spPr bwMode="auto">
            <a:xfrm>
              <a:off x="5114" y="2721"/>
              <a:ext cx="72" cy="324"/>
            </a:xfrm>
            <a:custGeom>
              <a:avLst/>
              <a:gdLst>
                <a:gd name="T0" fmla="*/ 21 w 217"/>
                <a:gd name="T1" fmla="*/ 163 h 373"/>
                <a:gd name="T2" fmla="*/ 3 w 217"/>
                <a:gd name="T3" fmla="*/ 163 h 373"/>
                <a:gd name="T4" fmla="*/ 3 w 217"/>
                <a:gd name="T5" fmla="*/ 260 h 373"/>
                <a:gd name="T6" fmla="*/ 21 w 217"/>
                <a:gd name="T7" fmla="*/ 260 h 373"/>
                <a:gd name="T8" fmla="*/ 24 w 217"/>
                <a:gd name="T9" fmla="*/ 281 h 373"/>
                <a:gd name="T10" fmla="*/ 0 w 217"/>
                <a:gd name="T11" fmla="*/ 281 h 373"/>
                <a:gd name="T12" fmla="*/ 0 w 217"/>
                <a:gd name="T13" fmla="*/ 0 h 373"/>
                <a:gd name="T14" fmla="*/ 24 w 217"/>
                <a:gd name="T15" fmla="*/ 0 h 373"/>
                <a:gd name="T16" fmla="*/ 21 w 217"/>
                <a:gd name="T17" fmla="*/ 22 h 373"/>
                <a:gd name="T18" fmla="*/ 3 w 217"/>
                <a:gd name="T19" fmla="*/ 22 h 373"/>
                <a:gd name="T20" fmla="*/ 3 w 217"/>
                <a:gd name="T21" fmla="*/ 129 h 373"/>
                <a:gd name="T22" fmla="*/ 21 w 217"/>
                <a:gd name="T23" fmla="*/ 129 h 373"/>
                <a:gd name="T24" fmla="*/ 21 w 217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95" name="Freeform 370"/>
            <p:cNvSpPr>
              <a:spLocks/>
            </p:cNvSpPr>
            <p:nvPr/>
          </p:nvSpPr>
          <p:spPr bwMode="auto">
            <a:xfrm>
              <a:off x="5176" y="2721"/>
              <a:ext cx="10" cy="324"/>
            </a:xfrm>
            <a:custGeom>
              <a:avLst/>
              <a:gdLst>
                <a:gd name="T0" fmla="*/ 0 w 29"/>
                <a:gd name="T1" fmla="*/ 22 h 373"/>
                <a:gd name="T2" fmla="*/ 0 w 29"/>
                <a:gd name="T3" fmla="*/ 260 h 373"/>
                <a:gd name="T4" fmla="*/ 3 w 29"/>
                <a:gd name="T5" fmla="*/ 281 h 373"/>
                <a:gd name="T6" fmla="*/ 3 w 29"/>
                <a:gd name="T7" fmla="*/ 0 h 373"/>
                <a:gd name="T8" fmla="*/ 0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96" name="Freeform 371"/>
            <p:cNvSpPr>
              <a:spLocks/>
            </p:cNvSpPr>
            <p:nvPr/>
          </p:nvSpPr>
          <p:spPr bwMode="auto">
            <a:xfrm>
              <a:off x="5218" y="2721"/>
              <a:ext cx="72" cy="324"/>
            </a:xfrm>
            <a:custGeom>
              <a:avLst/>
              <a:gdLst>
                <a:gd name="T0" fmla="*/ 21 w 216"/>
                <a:gd name="T1" fmla="*/ 163 h 373"/>
                <a:gd name="T2" fmla="*/ 3 w 216"/>
                <a:gd name="T3" fmla="*/ 163 h 373"/>
                <a:gd name="T4" fmla="*/ 3 w 216"/>
                <a:gd name="T5" fmla="*/ 260 h 373"/>
                <a:gd name="T6" fmla="*/ 21 w 216"/>
                <a:gd name="T7" fmla="*/ 260 h 373"/>
                <a:gd name="T8" fmla="*/ 24 w 216"/>
                <a:gd name="T9" fmla="*/ 281 h 373"/>
                <a:gd name="T10" fmla="*/ 0 w 216"/>
                <a:gd name="T11" fmla="*/ 281 h 373"/>
                <a:gd name="T12" fmla="*/ 0 w 216"/>
                <a:gd name="T13" fmla="*/ 0 h 373"/>
                <a:gd name="T14" fmla="*/ 24 w 216"/>
                <a:gd name="T15" fmla="*/ 0 h 373"/>
                <a:gd name="T16" fmla="*/ 21 w 216"/>
                <a:gd name="T17" fmla="*/ 22 h 373"/>
                <a:gd name="T18" fmla="*/ 3 w 216"/>
                <a:gd name="T19" fmla="*/ 22 h 373"/>
                <a:gd name="T20" fmla="*/ 3 w 216"/>
                <a:gd name="T21" fmla="*/ 129 h 373"/>
                <a:gd name="T22" fmla="*/ 21 w 216"/>
                <a:gd name="T23" fmla="*/ 129 h 373"/>
                <a:gd name="T24" fmla="*/ 21 w 216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97" name="Freeform 372"/>
            <p:cNvSpPr>
              <a:spLocks/>
            </p:cNvSpPr>
            <p:nvPr/>
          </p:nvSpPr>
          <p:spPr bwMode="auto">
            <a:xfrm>
              <a:off x="5280" y="2721"/>
              <a:ext cx="10" cy="324"/>
            </a:xfrm>
            <a:custGeom>
              <a:avLst/>
              <a:gdLst>
                <a:gd name="T0" fmla="*/ 0 w 29"/>
                <a:gd name="T1" fmla="*/ 22 h 373"/>
                <a:gd name="T2" fmla="*/ 0 w 29"/>
                <a:gd name="T3" fmla="*/ 260 h 373"/>
                <a:gd name="T4" fmla="*/ 3 w 29"/>
                <a:gd name="T5" fmla="*/ 281 h 373"/>
                <a:gd name="T6" fmla="*/ 3 w 29"/>
                <a:gd name="T7" fmla="*/ 0 h 373"/>
                <a:gd name="T8" fmla="*/ 0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98" name="Freeform 373"/>
            <p:cNvSpPr>
              <a:spLocks/>
            </p:cNvSpPr>
            <p:nvPr/>
          </p:nvSpPr>
          <p:spPr bwMode="auto">
            <a:xfrm>
              <a:off x="5324" y="2721"/>
              <a:ext cx="72" cy="324"/>
            </a:xfrm>
            <a:custGeom>
              <a:avLst/>
              <a:gdLst>
                <a:gd name="T0" fmla="*/ 21 w 217"/>
                <a:gd name="T1" fmla="*/ 163 h 373"/>
                <a:gd name="T2" fmla="*/ 3 w 217"/>
                <a:gd name="T3" fmla="*/ 163 h 373"/>
                <a:gd name="T4" fmla="*/ 3 w 217"/>
                <a:gd name="T5" fmla="*/ 260 h 373"/>
                <a:gd name="T6" fmla="*/ 21 w 217"/>
                <a:gd name="T7" fmla="*/ 260 h 373"/>
                <a:gd name="T8" fmla="*/ 24 w 217"/>
                <a:gd name="T9" fmla="*/ 281 h 373"/>
                <a:gd name="T10" fmla="*/ 0 w 217"/>
                <a:gd name="T11" fmla="*/ 281 h 373"/>
                <a:gd name="T12" fmla="*/ 0 w 217"/>
                <a:gd name="T13" fmla="*/ 0 h 373"/>
                <a:gd name="T14" fmla="*/ 24 w 217"/>
                <a:gd name="T15" fmla="*/ 0 h 373"/>
                <a:gd name="T16" fmla="*/ 21 w 217"/>
                <a:gd name="T17" fmla="*/ 22 h 373"/>
                <a:gd name="T18" fmla="*/ 3 w 217"/>
                <a:gd name="T19" fmla="*/ 22 h 373"/>
                <a:gd name="T20" fmla="*/ 3 w 217"/>
                <a:gd name="T21" fmla="*/ 129 h 373"/>
                <a:gd name="T22" fmla="*/ 21 w 217"/>
                <a:gd name="T23" fmla="*/ 129 h 373"/>
                <a:gd name="T24" fmla="*/ 21 w 217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99" name="Freeform 374"/>
            <p:cNvSpPr>
              <a:spLocks/>
            </p:cNvSpPr>
            <p:nvPr/>
          </p:nvSpPr>
          <p:spPr bwMode="auto">
            <a:xfrm>
              <a:off x="5386" y="2721"/>
              <a:ext cx="10" cy="324"/>
            </a:xfrm>
            <a:custGeom>
              <a:avLst/>
              <a:gdLst>
                <a:gd name="T0" fmla="*/ 0 w 29"/>
                <a:gd name="T1" fmla="*/ 22 h 373"/>
                <a:gd name="T2" fmla="*/ 0 w 29"/>
                <a:gd name="T3" fmla="*/ 260 h 373"/>
                <a:gd name="T4" fmla="*/ 3 w 29"/>
                <a:gd name="T5" fmla="*/ 281 h 373"/>
                <a:gd name="T6" fmla="*/ 3 w 29"/>
                <a:gd name="T7" fmla="*/ 0 h 373"/>
                <a:gd name="T8" fmla="*/ 0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100" name="Freeform 375"/>
            <p:cNvSpPr>
              <a:spLocks/>
            </p:cNvSpPr>
            <p:nvPr/>
          </p:nvSpPr>
          <p:spPr bwMode="auto">
            <a:xfrm>
              <a:off x="5218" y="3139"/>
              <a:ext cx="72" cy="324"/>
            </a:xfrm>
            <a:custGeom>
              <a:avLst/>
              <a:gdLst>
                <a:gd name="T0" fmla="*/ 21 w 216"/>
                <a:gd name="T1" fmla="*/ 165 h 372"/>
                <a:gd name="T2" fmla="*/ 3 w 216"/>
                <a:gd name="T3" fmla="*/ 165 h 372"/>
                <a:gd name="T4" fmla="*/ 3 w 216"/>
                <a:gd name="T5" fmla="*/ 260 h 372"/>
                <a:gd name="T6" fmla="*/ 21 w 216"/>
                <a:gd name="T7" fmla="*/ 260 h 372"/>
                <a:gd name="T8" fmla="*/ 24 w 216"/>
                <a:gd name="T9" fmla="*/ 282 h 372"/>
                <a:gd name="T10" fmla="*/ 0 w 216"/>
                <a:gd name="T11" fmla="*/ 282 h 372"/>
                <a:gd name="T12" fmla="*/ 0 w 216"/>
                <a:gd name="T13" fmla="*/ 0 h 372"/>
                <a:gd name="T14" fmla="*/ 24 w 216"/>
                <a:gd name="T15" fmla="*/ 0 h 372"/>
                <a:gd name="T16" fmla="*/ 21 w 216"/>
                <a:gd name="T17" fmla="*/ 21 h 372"/>
                <a:gd name="T18" fmla="*/ 3 w 216"/>
                <a:gd name="T19" fmla="*/ 21 h 372"/>
                <a:gd name="T20" fmla="*/ 3 w 216"/>
                <a:gd name="T21" fmla="*/ 130 h 372"/>
                <a:gd name="T22" fmla="*/ 21 w 216"/>
                <a:gd name="T23" fmla="*/ 130 h 372"/>
                <a:gd name="T24" fmla="*/ 21 w 216"/>
                <a:gd name="T25" fmla="*/ 165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101" name="Freeform 376"/>
            <p:cNvSpPr>
              <a:spLocks/>
            </p:cNvSpPr>
            <p:nvPr/>
          </p:nvSpPr>
          <p:spPr bwMode="auto">
            <a:xfrm>
              <a:off x="5280" y="3139"/>
              <a:ext cx="10" cy="324"/>
            </a:xfrm>
            <a:custGeom>
              <a:avLst/>
              <a:gdLst>
                <a:gd name="T0" fmla="*/ 0 w 29"/>
                <a:gd name="T1" fmla="*/ 21 h 372"/>
                <a:gd name="T2" fmla="*/ 0 w 29"/>
                <a:gd name="T3" fmla="*/ 260 h 372"/>
                <a:gd name="T4" fmla="*/ 3 w 29"/>
                <a:gd name="T5" fmla="*/ 282 h 372"/>
                <a:gd name="T6" fmla="*/ 3 w 29"/>
                <a:gd name="T7" fmla="*/ 0 h 372"/>
                <a:gd name="T8" fmla="*/ 0 w 29"/>
                <a:gd name="T9" fmla="*/ 21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102" name="Freeform 377"/>
            <p:cNvSpPr>
              <a:spLocks/>
            </p:cNvSpPr>
            <p:nvPr/>
          </p:nvSpPr>
          <p:spPr bwMode="auto">
            <a:xfrm>
              <a:off x="5324" y="3139"/>
              <a:ext cx="72" cy="324"/>
            </a:xfrm>
            <a:custGeom>
              <a:avLst/>
              <a:gdLst>
                <a:gd name="T0" fmla="*/ 21 w 217"/>
                <a:gd name="T1" fmla="*/ 165 h 372"/>
                <a:gd name="T2" fmla="*/ 3 w 217"/>
                <a:gd name="T3" fmla="*/ 165 h 372"/>
                <a:gd name="T4" fmla="*/ 3 w 217"/>
                <a:gd name="T5" fmla="*/ 260 h 372"/>
                <a:gd name="T6" fmla="*/ 21 w 217"/>
                <a:gd name="T7" fmla="*/ 260 h 372"/>
                <a:gd name="T8" fmla="*/ 24 w 217"/>
                <a:gd name="T9" fmla="*/ 282 h 372"/>
                <a:gd name="T10" fmla="*/ 0 w 217"/>
                <a:gd name="T11" fmla="*/ 282 h 372"/>
                <a:gd name="T12" fmla="*/ 0 w 217"/>
                <a:gd name="T13" fmla="*/ 0 h 372"/>
                <a:gd name="T14" fmla="*/ 24 w 217"/>
                <a:gd name="T15" fmla="*/ 0 h 372"/>
                <a:gd name="T16" fmla="*/ 21 w 217"/>
                <a:gd name="T17" fmla="*/ 21 h 372"/>
                <a:gd name="T18" fmla="*/ 3 w 217"/>
                <a:gd name="T19" fmla="*/ 21 h 372"/>
                <a:gd name="T20" fmla="*/ 3 w 217"/>
                <a:gd name="T21" fmla="*/ 130 h 372"/>
                <a:gd name="T22" fmla="*/ 21 w 217"/>
                <a:gd name="T23" fmla="*/ 130 h 372"/>
                <a:gd name="T24" fmla="*/ 21 w 217"/>
                <a:gd name="T25" fmla="*/ 165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103" name="Freeform 378"/>
            <p:cNvSpPr>
              <a:spLocks/>
            </p:cNvSpPr>
            <p:nvPr/>
          </p:nvSpPr>
          <p:spPr bwMode="auto">
            <a:xfrm>
              <a:off x="5386" y="3139"/>
              <a:ext cx="10" cy="324"/>
            </a:xfrm>
            <a:custGeom>
              <a:avLst/>
              <a:gdLst>
                <a:gd name="T0" fmla="*/ 0 w 29"/>
                <a:gd name="T1" fmla="*/ 21 h 372"/>
                <a:gd name="T2" fmla="*/ 0 w 29"/>
                <a:gd name="T3" fmla="*/ 260 h 372"/>
                <a:gd name="T4" fmla="*/ 3 w 29"/>
                <a:gd name="T5" fmla="*/ 282 h 372"/>
                <a:gd name="T6" fmla="*/ 3 w 29"/>
                <a:gd name="T7" fmla="*/ 0 h 372"/>
                <a:gd name="T8" fmla="*/ 0 w 29"/>
                <a:gd name="T9" fmla="*/ 21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104" name="Freeform 379"/>
            <p:cNvSpPr>
              <a:spLocks/>
            </p:cNvSpPr>
            <p:nvPr/>
          </p:nvSpPr>
          <p:spPr bwMode="auto">
            <a:xfrm>
              <a:off x="5008" y="2721"/>
              <a:ext cx="72" cy="324"/>
            </a:xfrm>
            <a:custGeom>
              <a:avLst/>
              <a:gdLst>
                <a:gd name="T0" fmla="*/ 3 w 215"/>
                <a:gd name="T1" fmla="*/ 163 h 373"/>
                <a:gd name="T2" fmla="*/ 21 w 215"/>
                <a:gd name="T3" fmla="*/ 163 h 373"/>
                <a:gd name="T4" fmla="*/ 21 w 215"/>
                <a:gd name="T5" fmla="*/ 260 h 373"/>
                <a:gd name="T6" fmla="*/ 3 w 215"/>
                <a:gd name="T7" fmla="*/ 260 h 373"/>
                <a:gd name="T8" fmla="*/ 0 w 215"/>
                <a:gd name="T9" fmla="*/ 281 h 373"/>
                <a:gd name="T10" fmla="*/ 24 w 215"/>
                <a:gd name="T11" fmla="*/ 281 h 373"/>
                <a:gd name="T12" fmla="*/ 24 w 215"/>
                <a:gd name="T13" fmla="*/ 0 h 373"/>
                <a:gd name="T14" fmla="*/ 0 w 215"/>
                <a:gd name="T15" fmla="*/ 0 h 373"/>
                <a:gd name="T16" fmla="*/ 3 w 215"/>
                <a:gd name="T17" fmla="*/ 22 h 373"/>
                <a:gd name="T18" fmla="*/ 21 w 215"/>
                <a:gd name="T19" fmla="*/ 22 h 373"/>
                <a:gd name="T20" fmla="*/ 21 w 215"/>
                <a:gd name="T21" fmla="*/ 129 h 373"/>
                <a:gd name="T22" fmla="*/ 3 w 215"/>
                <a:gd name="T23" fmla="*/ 129 h 373"/>
                <a:gd name="T24" fmla="*/ 3 w 215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105" name="Freeform 380"/>
            <p:cNvSpPr>
              <a:spLocks/>
            </p:cNvSpPr>
            <p:nvPr/>
          </p:nvSpPr>
          <p:spPr bwMode="auto">
            <a:xfrm>
              <a:off x="5008" y="2721"/>
              <a:ext cx="10" cy="324"/>
            </a:xfrm>
            <a:custGeom>
              <a:avLst/>
              <a:gdLst>
                <a:gd name="T0" fmla="*/ 3 w 29"/>
                <a:gd name="T1" fmla="*/ 22 h 373"/>
                <a:gd name="T2" fmla="*/ 3 w 29"/>
                <a:gd name="T3" fmla="*/ 260 h 373"/>
                <a:gd name="T4" fmla="*/ 0 w 29"/>
                <a:gd name="T5" fmla="*/ 281 h 373"/>
                <a:gd name="T6" fmla="*/ 0 w 29"/>
                <a:gd name="T7" fmla="*/ 0 h 373"/>
                <a:gd name="T8" fmla="*/ 3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106" name="Freeform 381"/>
            <p:cNvSpPr>
              <a:spLocks/>
            </p:cNvSpPr>
            <p:nvPr/>
          </p:nvSpPr>
          <p:spPr bwMode="auto">
            <a:xfrm>
              <a:off x="4903" y="2721"/>
              <a:ext cx="71" cy="324"/>
            </a:xfrm>
            <a:custGeom>
              <a:avLst/>
              <a:gdLst>
                <a:gd name="T0" fmla="*/ 3 w 216"/>
                <a:gd name="T1" fmla="*/ 163 h 373"/>
                <a:gd name="T2" fmla="*/ 20 w 216"/>
                <a:gd name="T3" fmla="*/ 163 h 373"/>
                <a:gd name="T4" fmla="*/ 20 w 216"/>
                <a:gd name="T5" fmla="*/ 260 h 373"/>
                <a:gd name="T6" fmla="*/ 3 w 216"/>
                <a:gd name="T7" fmla="*/ 260 h 373"/>
                <a:gd name="T8" fmla="*/ 0 w 216"/>
                <a:gd name="T9" fmla="*/ 281 h 373"/>
                <a:gd name="T10" fmla="*/ 23 w 216"/>
                <a:gd name="T11" fmla="*/ 281 h 373"/>
                <a:gd name="T12" fmla="*/ 23 w 216"/>
                <a:gd name="T13" fmla="*/ 0 h 373"/>
                <a:gd name="T14" fmla="*/ 0 w 216"/>
                <a:gd name="T15" fmla="*/ 0 h 373"/>
                <a:gd name="T16" fmla="*/ 3 w 216"/>
                <a:gd name="T17" fmla="*/ 22 h 373"/>
                <a:gd name="T18" fmla="*/ 20 w 216"/>
                <a:gd name="T19" fmla="*/ 22 h 373"/>
                <a:gd name="T20" fmla="*/ 20 w 216"/>
                <a:gd name="T21" fmla="*/ 129 h 373"/>
                <a:gd name="T22" fmla="*/ 3 w 216"/>
                <a:gd name="T23" fmla="*/ 129 h 373"/>
                <a:gd name="T24" fmla="*/ 3 w 216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107" name="Freeform 382"/>
            <p:cNvSpPr>
              <a:spLocks/>
            </p:cNvSpPr>
            <p:nvPr/>
          </p:nvSpPr>
          <p:spPr bwMode="auto">
            <a:xfrm>
              <a:off x="4903" y="2721"/>
              <a:ext cx="9" cy="324"/>
            </a:xfrm>
            <a:custGeom>
              <a:avLst/>
              <a:gdLst>
                <a:gd name="T0" fmla="*/ 3 w 29"/>
                <a:gd name="T1" fmla="*/ 22 h 373"/>
                <a:gd name="T2" fmla="*/ 3 w 29"/>
                <a:gd name="T3" fmla="*/ 260 h 373"/>
                <a:gd name="T4" fmla="*/ 0 w 29"/>
                <a:gd name="T5" fmla="*/ 281 h 373"/>
                <a:gd name="T6" fmla="*/ 0 w 29"/>
                <a:gd name="T7" fmla="*/ 0 h 373"/>
                <a:gd name="T8" fmla="*/ 3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108" name="Freeform 383"/>
            <p:cNvSpPr>
              <a:spLocks/>
            </p:cNvSpPr>
            <p:nvPr/>
          </p:nvSpPr>
          <p:spPr bwMode="auto">
            <a:xfrm>
              <a:off x="4799" y="2721"/>
              <a:ext cx="72" cy="324"/>
            </a:xfrm>
            <a:custGeom>
              <a:avLst/>
              <a:gdLst>
                <a:gd name="T0" fmla="*/ 3 w 215"/>
                <a:gd name="T1" fmla="*/ 163 h 373"/>
                <a:gd name="T2" fmla="*/ 21 w 215"/>
                <a:gd name="T3" fmla="*/ 163 h 373"/>
                <a:gd name="T4" fmla="*/ 21 w 215"/>
                <a:gd name="T5" fmla="*/ 260 h 373"/>
                <a:gd name="T6" fmla="*/ 3 w 215"/>
                <a:gd name="T7" fmla="*/ 260 h 373"/>
                <a:gd name="T8" fmla="*/ 0 w 215"/>
                <a:gd name="T9" fmla="*/ 281 h 373"/>
                <a:gd name="T10" fmla="*/ 24 w 215"/>
                <a:gd name="T11" fmla="*/ 281 h 373"/>
                <a:gd name="T12" fmla="*/ 24 w 215"/>
                <a:gd name="T13" fmla="*/ 0 h 373"/>
                <a:gd name="T14" fmla="*/ 0 w 215"/>
                <a:gd name="T15" fmla="*/ 0 h 373"/>
                <a:gd name="T16" fmla="*/ 3 w 215"/>
                <a:gd name="T17" fmla="*/ 22 h 373"/>
                <a:gd name="T18" fmla="*/ 21 w 215"/>
                <a:gd name="T19" fmla="*/ 22 h 373"/>
                <a:gd name="T20" fmla="*/ 21 w 215"/>
                <a:gd name="T21" fmla="*/ 129 h 373"/>
                <a:gd name="T22" fmla="*/ 3 w 215"/>
                <a:gd name="T23" fmla="*/ 129 h 373"/>
                <a:gd name="T24" fmla="*/ 3 w 215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109" name="Freeform 384"/>
            <p:cNvSpPr>
              <a:spLocks/>
            </p:cNvSpPr>
            <p:nvPr/>
          </p:nvSpPr>
          <p:spPr bwMode="auto">
            <a:xfrm>
              <a:off x="4799" y="2721"/>
              <a:ext cx="10" cy="324"/>
            </a:xfrm>
            <a:custGeom>
              <a:avLst/>
              <a:gdLst>
                <a:gd name="T0" fmla="*/ 3 w 29"/>
                <a:gd name="T1" fmla="*/ 22 h 373"/>
                <a:gd name="T2" fmla="*/ 3 w 29"/>
                <a:gd name="T3" fmla="*/ 260 h 373"/>
                <a:gd name="T4" fmla="*/ 0 w 29"/>
                <a:gd name="T5" fmla="*/ 281 h 373"/>
                <a:gd name="T6" fmla="*/ 0 w 29"/>
                <a:gd name="T7" fmla="*/ 0 h 373"/>
                <a:gd name="T8" fmla="*/ 3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110" name="Freeform 386"/>
            <p:cNvSpPr>
              <a:spLocks/>
            </p:cNvSpPr>
            <p:nvPr/>
          </p:nvSpPr>
          <p:spPr bwMode="auto">
            <a:xfrm>
              <a:off x="4903" y="3139"/>
              <a:ext cx="9" cy="324"/>
            </a:xfrm>
            <a:custGeom>
              <a:avLst/>
              <a:gdLst>
                <a:gd name="T0" fmla="*/ 3 w 29"/>
                <a:gd name="T1" fmla="*/ 21 h 372"/>
                <a:gd name="T2" fmla="*/ 3 w 29"/>
                <a:gd name="T3" fmla="*/ 260 h 372"/>
                <a:gd name="T4" fmla="*/ 0 w 29"/>
                <a:gd name="T5" fmla="*/ 282 h 372"/>
                <a:gd name="T6" fmla="*/ 0 w 29"/>
                <a:gd name="T7" fmla="*/ 0 h 372"/>
                <a:gd name="T8" fmla="*/ 3 w 29"/>
                <a:gd name="T9" fmla="*/ 21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111" name="Freeform 387"/>
            <p:cNvSpPr>
              <a:spLocks/>
            </p:cNvSpPr>
            <p:nvPr/>
          </p:nvSpPr>
          <p:spPr bwMode="auto">
            <a:xfrm>
              <a:off x="4799" y="3139"/>
              <a:ext cx="72" cy="324"/>
            </a:xfrm>
            <a:custGeom>
              <a:avLst/>
              <a:gdLst>
                <a:gd name="T0" fmla="*/ 3 w 215"/>
                <a:gd name="T1" fmla="*/ 165 h 372"/>
                <a:gd name="T2" fmla="*/ 21 w 215"/>
                <a:gd name="T3" fmla="*/ 165 h 372"/>
                <a:gd name="T4" fmla="*/ 21 w 215"/>
                <a:gd name="T5" fmla="*/ 260 h 372"/>
                <a:gd name="T6" fmla="*/ 3 w 215"/>
                <a:gd name="T7" fmla="*/ 260 h 372"/>
                <a:gd name="T8" fmla="*/ 0 w 215"/>
                <a:gd name="T9" fmla="*/ 282 h 372"/>
                <a:gd name="T10" fmla="*/ 24 w 215"/>
                <a:gd name="T11" fmla="*/ 282 h 372"/>
                <a:gd name="T12" fmla="*/ 24 w 215"/>
                <a:gd name="T13" fmla="*/ 0 h 372"/>
                <a:gd name="T14" fmla="*/ 0 w 215"/>
                <a:gd name="T15" fmla="*/ 0 h 372"/>
                <a:gd name="T16" fmla="*/ 3 w 215"/>
                <a:gd name="T17" fmla="*/ 21 h 372"/>
                <a:gd name="T18" fmla="*/ 21 w 215"/>
                <a:gd name="T19" fmla="*/ 21 h 372"/>
                <a:gd name="T20" fmla="*/ 21 w 215"/>
                <a:gd name="T21" fmla="*/ 130 h 372"/>
                <a:gd name="T22" fmla="*/ 3 w 215"/>
                <a:gd name="T23" fmla="*/ 130 h 372"/>
                <a:gd name="T24" fmla="*/ 3 w 215"/>
                <a:gd name="T25" fmla="*/ 165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112" name="Freeform 388"/>
            <p:cNvSpPr>
              <a:spLocks/>
            </p:cNvSpPr>
            <p:nvPr/>
          </p:nvSpPr>
          <p:spPr bwMode="auto">
            <a:xfrm>
              <a:off x="4799" y="3139"/>
              <a:ext cx="10" cy="324"/>
            </a:xfrm>
            <a:custGeom>
              <a:avLst/>
              <a:gdLst>
                <a:gd name="T0" fmla="*/ 3 w 29"/>
                <a:gd name="T1" fmla="*/ 21 h 372"/>
                <a:gd name="T2" fmla="*/ 3 w 29"/>
                <a:gd name="T3" fmla="*/ 260 h 372"/>
                <a:gd name="T4" fmla="*/ 0 w 29"/>
                <a:gd name="T5" fmla="*/ 282 h 372"/>
                <a:gd name="T6" fmla="*/ 0 w 29"/>
                <a:gd name="T7" fmla="*/ 0 h 372"/>
                <a:gd name="T8" fmla="*/ 3 w 29"/>
                <a:gd name="T9" fmla="*/ 21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113" name="Rectangle 389"/>
            <p:cNvSpPr>
              <a:spLocks noChangeArrowheads="1"/>
            </p:cNvSpPr>
            <p:nvPr/>
          </p:nvSpPr>
          <p:spPr bwMode="auto">
            <a:xfrm>
              <a:off x="5114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114" name="Rectangle 390"/>
            <p:cNvSpPr>
              <a:spLocks noChangeArrowheads="1"/>
            </p:cNvSpPr>
            <p:nvPr/>
          </p:nvSpPr>
          <p:spPr bwMode="auto">
            <a:xfrm>
              <a:off x="5218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115" name="Rectangle 391"/>
            <p:cNvSpPr>
              <a:spLocks noChangeArrowheads="1"/>
            </p:cNvSpPr>
            <p:nvPr/>
          </p:nvSpPr>
          <p:spPr bwMode="auto">
            <a:xfrm>
              <a:off x="5324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116" name="Rectangle 392"/>
            <p:cNvSpPr>
              <a:spLocks noChangeArrowheads="1"/>
            </p:cNvSpPr>
            <p:nvPr/>
          </p:nvSpPr>
          <p:spPr bwMode="auto">
            <a:xfrm>
              <a:off x="5008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117" name="Rectangle 393"/>
            <p:cNvSpPr>
              <a:spLocks noChangeArrowheads="1"/>
            </p:cNvSpPr>
            <p:nvPr/>
          </p:nvSpPr>
          <p:spPr bwMode="auto">
            <a:xfrm>
              <a:off x="4903" y="2898"/>
              <a:ext cx="71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118" name="Rectangle 394"/>
            <p:cNvSpPr>
              <a:spLocks noChangeArrowheads="1"/>
            </p:cNvSpPr>
            <p:nvPr/>
          </p:nvSpPr>
          <p:spPr bwMode="auto">
            <a:xfrm>
              <a:off x="4799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119" name="Freeform 395"/>
            <p:cNvSpPr>
              <a:spLocks/>
            </p:cNvSpPr>
            <p:nvPr/>
          </p:nvSpPr>
          <p:spPr bwMode="auto">
            <a:xfrm>
              <a:off x="4986" y="2736"/>
              <a:ext cx="12" cy="37"/>
            </a:xfrm>
            <a:custGeom>
              <a:avLst/>
              <a:gdLst>
                <a:gd name="T0" fmla="*/ 2 w 37"/>
                <a:gd name="T1" fmla="*/ 36 h 38"/>
                <a:gd name="T2" fmla="*/ 3 w 37"/>
                <a:gd name="T3" fmla="*/ 34 h 38"/>
                <a:gd name="T4" fmla="*/ 3 w 37"/>
                <a:gd name="T5" fmla="*/ 30 h 38"/>
                <a:gd name="T6" fmla="*/ 4 w 37"/>
                <a:gd name="T7" fmla="*/ 23 h 38"/>
                <a:gd name="T8" fmla="*/ 4 w 37"/>
                <a:gd name="T9" fmla="*/ 19 h 38"/>
                <a:gd name="T10" fmla="*/ 4 w 37"/>
                <a:gd name="T11" fmla="*/ 12 h 38"/>
                <a:gd name="T12" fmla="*/ 3 w 37"/>
                <a:gd name="T13" fmla="*/ 5 h 38"/>
                <a:gd name="T14" fmla="*/ 3 w 37"/>
                <a:gd name="T15" fmla="*/ 1 h 38"/>
                <a:gd name="T16" fmla="*/ 2 w 37"/>
                <a:gd name="T17" fmla="*/ 0 h 38"/>
                <a:gd name="T18" fmla="*/ 1 w 37"/>
                <a:gd name="T19" fmla="*/ 1 h 38"/>
                <a:gd name="T20" fmla="*/ 1 w 37"/>
                <a:gd name="T21" fmla="*/ 5 h 38"/>
                <a:gd name="T22" fmla="*/ 0 w 37"/>
                <a:gd name="T23" fmla="*/ 12 h 38"/>
                <a:gd name="T24" fmla="*/ 0 w 37"/>
                <a:gd name="T25" fmla="*/ 19 h 38"/>
                <a:gd name="T26" fmla="*/ 0 w 37"/>
                <a:gd name="T27" fmla="*/ 23 h 38"/>
                <a:gd name="T28" fmla="*/ 1 w 37"/>
                <a:gd name="T29" fmla="*/ 30 h 38"/>
                <a:gd name="T30" fmla="*/ 1 w 37"/>
                <a:gd name="T31" fmla="*/ 34 h 38"/>
                <a:gd name="T32" fmla="*/ 2 w 37"/>
                <a:gd name="T33" fmla="*/ 36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</p:grpSp>
      <p:grpSp>
        <p:nvGrpSpPr>
          <p:cNvPr id="120" name="Группа 119"/>
          <p:cNvGrpSpPr>
            <a:grpSpLocks/>
          </p:cNvGrpSpPr>
          <p:nvPr/>
        </p:nvGrpSpPr>
        <p:grpSpPr bwMode="auto">
          <a:xfrm>
            <a:off x="6524942" y="5341915"/>
            <a:ext cx="137210" cy="186967"/>
            <a:chOff x="214313" y="8958263"/>
            <a:chExt cx="642937" cy="500062"/>
          </a:xfrm>
        </p:grpSpPr>
        <p:sp>
          <p:nvSpPr>
            <p:cNvPr id="121" name="Прямоугольник 15"/>
            <p:cNvSpPr>
              <a:spLocks noChangeArrowheads="1"/>
            </p:cNvSpPr>
            <p:nvPr/>
          </p:nvSpPr>
          <p:spPr bwMode="auto">
            <a:xfrm>
              <a:off x="214313" y="9172575"/>
              <a:ext cx="642937" cy="285750"/>
            </a:xfrm>
            <a:prstGeom prst="rect">
              <a:avLst/>
            </a:prstGeom>
            <a:noFill/>
            <a:ln w="19050" algn="ctr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pPr defTabSz="1277215"/>
              <a:endParaRPr lang="ru-RU" sz="3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22" name="Равнобедренный треугольник 16"/>
            <p:cNvSpPr>
              <a:spLocks noChangeArrowheads="1"/>
            </p:cNvSpPr>
            <p:nvPr/>
          </p:nvSpPr>
          <p:spPr bwMode="auto">
            <a:xfrm>
              <a:off x="214313" y="8958263"/>
              <a:ext cx="642937" cy="214312"/>
            </a:xfrm>
            <a:prstGeom prst="triangle">
              <a:avLst>
                <a:gd name="adj" fmla="val 50000"/>
              </a:avLst>
            </a:prstGeom>
            <a:noFill/>
            <a:ln w="19050" algn="ctr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pPr defTabSz="1277215"/>
              <a:endParaRPr lang="ru-RU" sz="300" dirty="0">
                <a:latin typeface="Times New Roman" pitchFamily="18" charset="0"/>
                <a:cs typeface="Times New Roman" pitchFamily="18" charset="0"/>
              </a:endParaRPr>
            </a:p>
          </p:txBody>
        </p:sp>
        <p:grpSp>
          <p:nvGrpSpPr>
            <p:cNvPr id="123" name="Группа 21"/>
            <p:cNvGrpSpPr>
              <a:grpSpLocks/>
            </p:cNvGrpSpPr>
            <p:nvPr/>
          </p:nvGrpSpPr>
          <p:grpSpPr bwMode="auto">
            <a:xfrm>
              <a:off x="463631" y="9009063"/>
              <a:ext cx="142876" cy="142875"/>
              <a:chOff x="11544336" y="8944798"/>
              <a:chExt cx="142876" cy="142876"/>
            </a:xfrm>
          </p:grpSpPr>
          <p:cxnSp>
            <p:nvCxnSpPr>
              <p:cNvPr id="124" name="Прямая соединительная линия 18"/>
              <p:cNvCxnSpPr>
                <a:cxnSpLocks noChangeShapeType="1"/>
              </p:cNvCxnSpPr>
              <p:nvPr/>
            </p:nvCxnSpPr>
            <p:spPr bwMode="auto">
              <a:xfrm rot="5400000">
                <a:off x="11544336" y="9015442"/>
                <a:ext cx="142876" cy="1588"/>
              </a:xfrm>
              <a:prstGeom prst="line">
                <a:avLst/>
              </a:prstGeom>
              <a:noFill/>
              <a:ln w="19050" algn="ctr">
                <a:solidFill>
                  <a:srgbClr val="FF0000"/>
                </a:solidFill>
                <a:round/>
                <a:headEnd/>
                <a:tailEnd/>
              </a:ln>
            </p:spPr>
          </p:cxnSp>
          <p:cxnSp>
            <p:nvCxnSpPr>
              <p:cNvPr id="125" name="Прямая соединительная линия 20"/>
              <p:cNvCxnSpPr>
                <a:cxnSpLocks noChangeShapeType="1"/>
              </p:cNvCxnSpPr>
              <p:nvPr/>
            </p:nvCxnSpPr>
            <p:spPr bwMode="auto">
              <a:xfrm>
                <a:off x="11544336" y="9015442"/>
                <a:ext cx="142876" cy="1588"/>
              </a:xfrm>
              <a:prstGeom prst="line">
                <a:avLst/>
              </a:prstGeom>
              <a:noFill/>
              <a:ln w="19050" algn="ctr">
                <a:solidFill>
                  <a:srgbClr val="FF0000"/>
                </a:solidFill>
                <a:round/>
                <a:headEnd/>
                <a:tailEnd/>
              </a:ln>
            </p:spPr>
          </p:cxnSp>
        </p:grpSp>
      </p:grpSp>
      <p:sp>
        <p:nvSpPr>
          <p:cNvPr id="126" name="Text Box 97"/>
          <p:cNvSpPr txBox="1">
            <a:spLocks noChangeArrowheads="1"/>
          </p:cNvSpPr>
          <p:nvPr/>
        </p:nvSpPr>
        <p:spPr bwMode="auto">
          <a:xfrm>
            <a:off x="6831228" y="5280780"/>
            <a:ext cx="1831813" cy="26762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127868" tIns="63939" rIns="127868" bIns="63939">
            <a:spAutoFit/>
          </a:bodyPr>
          <a:lstStyle>
            <a:lvl1pPr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ru-RU" altLang="ru-RU" sz="900" b="0" dirty="0">
                <a:solidFill>
                  <a:srgbClr val="000000"/>
                </a:solidFill>
                <a:cs typeface="Arial" panose="020B0604020202020204" pitchFamily="34" charset="0"/>
              </a:rPr>
              <a:t> - больница</a:t>
            </a:r>
          </a:p>
        </p:txBody>
      </p:sp>
      <p:sp>
        <p:nvSpPr>
          <p:cNvPr id="129" name="Text Box 97"/>
          <p:cNvSpPr txBox="1">
            <a:spLocks noChangeArrowheads="1"/>
          </p:cNvSpPr>
          <p:nvPr/>
        </p:nvSpPr>
        <p:spPr bwMode="auto">
          <a:xfrm>
            <a:off x="6836793" y="5543840"/>
            <a:ext cx="1861411" cy="26762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127868" tIns="63939" rIns="127868" bIns="63939">
            <a:spAutoFit/>
          </a:bodyPr>
          <a:lstStyle>
            <a:lvl1pPr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ru-RU" altLang="ru-RU" sz="900" b="0" dirty="0">
                <a:solidFill>
                  <a:srgbClr val="000000"/>
                </a:solidFill>
                <a:cs typeface="Arial" panose="020B0604020202020204" pitchFamily="34" charset="0"/>
              </a:rPr>
              <a:t> - социально-значимый объект</a:t>
            </a:r>
          </a:p>
        </p:txBody>
      </p:sp>
      <p:sp>
        <p:nvSpPr>
          <p:cNvPr id="130" name="Прямоугольник 129"/>
          <p:cNvSpPr/>
          <p:nvPr/>
        </p:nvSpPr>
        <p:spPr>
          <a:xfrm>
            <a:off x="31284" y="680771"/>
            <a:ext cx="2970031" cy="272552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>
            <a:defPPr>
              <a:defRPr lang="ru-RU"/>
            </a:defPPr>
            <a:lvl1pPr marL="0" algn="l" defTabSz="685800" rtl="0" eaLnBrk="1" latinLnBrk="0" hangingPunct="1">
              <a:defRPr sz="1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342900" algn="l" defTabSz="685800" rtl="0" eaLnBrk="1" latinLnBrk="0" hangingPunct="1">
              <a:defRPr sz="1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685800" algn="l" defTabSz="685800" rtl="0" eaLnBrk="1" latinLnBrk="0" hangingPunct="1">
              <a:defRPr sz="1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028700" algn="l" defTabSz="685800" rtl="0" eaLnBrk="1" latinLnBrk="0" hangingPunct="1">
              <a:defRPr sz="1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371600" algn="l" defTabSz="685800" rtl="0" eaLnBrk="1" latinLnBrk="0" hangingPunct="1">
              <a:defRPr sz="1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1714500" algn="l" defTabSz="685800" rtl="0" eaLnBrk="1" latinLnBrk="0" hangingPunct="1">
              <a:defRPr sz="1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057400" algn="l" defTabSz="685800" rtl="0" eaLnBrk="1" latinLnBrk="0" hangingPunct="1">
              <a:defRPr sz="1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2400300" algn="l" defTabSz="685800" rtl="0" eaLnBrk="1" latinLnBrk="0" hangingPunct="1">
              <a:defRPr sz="1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2743200" algn="l" defTabSz="685800" rtl="0" eaLnBrk="1" latinLnBrk="0" hangingPunct="1">
              <a:defRPr sz="1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ru-RU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Прогноз метеоявлений</a:t>
            </a:r>
            <a:endParaRPr lang="ru-RU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4" name="Прямоугольник 133"/>
          <p:cNvSpPr/>
          <p:nvPr/>
        </p:nvSpPr>
        <p:spPr>
          <a:xfrm>
            <a:off x="6367908" y="628691"/>
            <a:ext cx="2756678" cy="274171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0" rIns="68580" bIns="34290" rtlCol="0" anchor="ctr"/>
          <a:lstStyle/>
          <a:p>
            <a:pPr algn="ctr" defTabSz="685086"/>
            <a:r>
              <a:rPr lang="ru-RU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Трехмерная модель участка</a:t>
            </a:r>
          </a:p>
        </p:txBody>
      </p:sp>
      <p:sp>
        <p:nvSpPr>
          <p:cNvPr id="135" name="Text Box 2"/>
          <p:cNvSpPr txBox="1">
            <a:spLocks noChangeArrowheads="1"/>
          </p:cNvSpPr>
          <p:nvPr/>
        </p:nvSpPr>
        <p:spPr bwMode="auto">
          <a:xfrm>
            <a:off x="-9732" y="-34084"/>
            <a:ext cx="9153732" cy="633600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noFill/>
            <a:miter lim="800000"/>
            <a:headEnd/>
            <a:tailEnd/>
          </a:ln>
        </p:spPr>
        <p:txBody>
          <a:bodyPr lIns="34952" tIns="17477" rIns="34952" bIns="17477" anchor="ctr"/>
          <a:lstStyle>
            <a:defPPr>
              <a:defRPr lang="ru-RU"/>
            </a:defPPr>
            <a:lvl1pPr algn="ctr">
              <a:defRPr sz="140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sz="1100" dirty="0">
                <a:solidFill>
                  <a:prstClr val="white"/>
                </a:solidFill>
              </a:rPr>
              <a:t>ИНФОРМАЦИОННЫЕ МАТЕРИАЛЫ ПО РИСКУ НАРУШЕНИЯ ТРАНСПОРТНОГО СООБЩЕНИЯ, СВЯЗАННЫХ </a:t>
            </a:r>
            <a:endParaRPr lang="ru-RU" sz="1100" dirty="0" smtClean="0">
              <a:solidFill>
                <a:prstClr val="white"/>
              </a:solidFill>
            </a:endParaRPr>
          </a:p>
          <a:p>
            <a:r>
              <a:rPr lang="ru-RU" sz="1100" dirty="0" smtClean="0">
                <a:solidFill>
                  <a:prstClr val="white"/>
                </a:solidFill>
              </a:rPr>
              <a:t>С </a:t>
            </a:r>
            <a:r>
              <a:rPr lang="ru-RU" sz="1100" dirty="0">
                <a:solidFill>
                  <a:prstClr val="white"/>
                </a:solidFill>
              </a:rPr>
              <a:t>НЕБЛАГОПРИЯТНЫМИ МЕТЕОЯВЛЕНИЯМИ НА ТЕРРИТОРИИ</a:t>
            </a:r>
            <a:r>
              <a:rPr lang="en-US" sz="1100" dirty="0">
                <a:solidFill>
                  <a:prstClr val="white"/>
                </a:solidFill>
              </a:rPr>
              <a:t> </a:t>
            </a:r>
            <a:r>
              <a:rPr lang="ru-RU" sz="1100" dirty="0">
                <a:solidFill>
                  <a:prstClr val="white"/>
                </a:solidFill>
              </a:rPr>
              <a:t>ФЕДЕРАЛЬНОЙ  </a:t>
            </a:r>
            <a:r>
              <a:rPr lang="ru-RU" sz="1100" dirty="0" smtClean="0">
                <a:solidFill>
                  <a:prstClr val="white"/>
                </a:solidFill>
              </a:rPr>
              <a:t>ТРАССЫ </a:t>
            </a:r>
            <a:r>
              <a:rPr lang="ru-RU" sz="1100" dirty="0" smtClean="0"/>
              <a:t>Р-21 «КОЛА»  </a:t>
            </a:r>
            <a:r>
              <a:rPr lang="ru-RU" sz="1100" dirty="0" smtClean="0">
                <a:solidFill>
                  <a:prstClr val="white"/>
                </a:solidFill>
              </a:rPr>
              <a:t>( НА </a:t>
            </a:r>
            <a:r>
              <a:rPr lang="ru-RU" sz="1100" dirty="0" smtClean="0">
                <a:solidFill>
                  <a:prstClr val="white"/>
                </a:solidFill>
              </a:rPr>
              <a:t>25.02.2021)</a:t>
            </a:r>
            <a:endParaRPr lang="ru-RU" sz="1100" dirty="0">
              <a:solidFill>
                <a:prstClr val="white"/>
              </a:solidFill>
            </a:endParaRPr>
          </a:p>
        </p:txBody>
      </p:sp>
      <p:pic>
        <p:nvPicPr>
          <p:cNvPr id="136" name="Рисунок 135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1551" y="5884"/>
            <a:ext cx="632441" cy="546460"/>
          </a:xfrm>
          <a:prstGeom prst="rect">
            <a:avLst/>
          </a:prstGeom>
        </p:spPr>
      </p:pic>
      <p:pic>
        <p:nvPicPr>
          <p:cNvPr id="137" name="Рисунок 136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365964" y="-44385"/>
            <a:ext cx="731519" cy="596729"/>
          </a:xfrm>
          <a:prstGeom prst="rect">
            <a:avLst/>
          </a:prstGeom>
        </p:spPr>
      </p:pic>
      <p:pic>
        <p:nvPicPr>
          <p:cNvPr id="3" name="кола лодейное поле">
            <a:hlinkClick r:id="" action="ppaction://media"/>
          </p:cNvPr>
          <p:cNvPicPr>
            <a:picLocks noChangeAspect="1"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7"/>
          <a:stretch>
            <a:fillRect/>
          </a:stretch>
        </p:blipFill>
        <p:spPr>
          <a:xfrm>
            <a:off x="6367908" y="976798"/>
            <a:ext cx="2712907" cy="1526010"/>
          </a:xfrm>
          <a:prstGeom prst="rect">
            <a:avLst/>
          </a:prstGeom>
        </p:spPr>
      </p:pic>
      <p:sp>
        <p:nvSpPr>
          <p:cNvPr id="127" name="TextBox 126"/>
          <p:cNvSpPr txBox="1"/>
          <p:nvPr/>
        </p:nvSpPr>
        <p:spPr>
          <a:xfrm>
            <a:off x="-9733" y="5971457"/>
            <a:ext cx="2000037" cy="900248"/>
          </a:xfrm>
          <a:prstGeom prst="rect">
            <a:avLst/>
          </a:prstGeom>
          <a:solidFill>
            <a:schemeClr val="bg1">
              <a:alpha val="85000"/>
            </a:schemeClr>
          </a:solidFill>
          <a:ln>
            <a:solidFill>
              <a:schemeClr val="tx1"/>
            </a:solidFill>
          </a:ln>
        </p:spPr>
        <p:txBody>
          <a:bodyPr wrap="square" lIns="68580" tIns="34291" rIns="68580" bIns="34291" rtlCol="0">
            <a:spAutoFit/>
          </a:bodyPr>
          <a:lstStyle/>
          <a:p>
            <a:r>
              <a:rPr lang="ru-RU" sz="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14:00 24.02.2021</a:t>
            </a:r>
            <a:endParaRPr lang="ru-RU" sz="8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ru-RU" sz="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исп. ЦУКС ГУ МЧС по Ленинградской области</a:t>
            </a:r>
          </a:p>
          <a:p>
            <a:r>
              <a:rPr lang="ru-RU" altLang="ru-RU" sz="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АРМ № 9 </a:t>
            </a:r>
            <a:r>
              <a:rPr lang="ru-RU" altLang="ru-RU" sz="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Михеева В.В.</a:t>
            </a:r>
            <a:endParaRPr lang="ru-RU" sz="8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ru-RU" sz="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тел. 3930-1251</a:t>
            </a:r>
          </a:p>
          <a:p>
            <a:r>
              <a:rPr lang="ru-RU" sz="7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использовались: АИУС </a:t>
            </a:r>
            <a:r>
              <a:rPr 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РСЧС, </a:t>
            </a:r>
            <a:r>
              <a:rPr lang="en-US" sz="7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Gismeteo</a:t>
            </a:r>
            <a:r>
              <a:rPr lang="ru-RU" sz="7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,</a:t>
            </a:r>
            <a:r>
              <a:rPr lang="en-US" sz="7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Google </a:t>
            </a:r>
            <a:r>
              <a:rPr lang="en-US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Earth</a:t>
            </a:r>
            <a:endParaRPr lang="en-US" sz="7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128" name="Рисунок 127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31284" y="1004277"/>
            <a:ext cx="2955516" cy="1530887"/>
          </a:xfrm>
          <a:prstGeom prst="rect">
            <a:avLst/>
          </a:prstGeom>
          <a:ln>
            <a:solidFill>
              <a:schemeClr val="tx1"/>
            </a:solidFill>
          </a:ln>
        </p:spPr>
      </p:pic>
      <p:pic>
        <p:nvPicPr>
          <p:cNvPr id="2" name="Рисунок 1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6608934" y="2526814"/>
            <a:ext cx="2363397" cy="2534540"/>
          </a:xfrm>
          <a:prstGeom prst="rect">
            <a:avLst/>
          </a:prstGeom>
          <a:ln>
            <a:solidFill>
              <a:schemeClr val="tx1"/>
            </a:solidFill>
          </a:ln>
        </p:spPr>
      </p:pic>
    </p:spTree>
    <p:extLst>
      <p:ext uri="{BB962C8B-B14F-4D97-AF65-F5344CB8AC3E}">
        <p14:creationId xmlns:p14="http://schemas.microsoft.com/office/powerpoint/2010/main" val="1955439285"/>
      </p:ext>
    </p:extLst>
  </p:cSld>
  <p:clrMapOvr>
    <a:masterClrMapping/>
  </p:clrMapOvr>
  <p:transition spd="slow" advClick="0" advTm="3000"/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6" dur="1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"/>
                  </p:tgtEl>
                </p:cond>
              </p:nextCondLst>
            </p:seq>
            <p:video>
              <p:cMediaNode vol="80000">
                <p:cTn id="7" fill="hold" display="0">
                  <p:stCondLst>
                    <p:cond delay="indefinite"/>
                  </p:stCondLst>
                </p:cTn>
                <p:tgtEl>
                  <p:spTgt spid="3"/>
                </p:tgtEl>
              </p:cMediaNode>
            </p:video>
          </p:childTnLst>
        </p:cTn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722" name="Picture 2" descr="G:\гостил.jpg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5138" y="586427"/>
            <a:ext cx="9144000" cy="627157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723" name="Номер слайда 3"/>
          <p:cNvSpPr>
            <a:spLocks noGrp="1"/>
          </p:cNvSpPr>
          <p:nvPr>
            <p:ph type="sldNum" sz="quarter" idx="12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557213" indent="-214313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857250" indent="-1714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200150" indent="-1714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1543050" indent="-1714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1885950" indent="-1714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228850" indent="-1714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2571750" indent="-1714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2914650" indent="-1714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fld id="{8E521097-E43E-487C-B322-5BE992B1B12E}" type="slidenum">
              <a:rPr lang="ru-RU" altLang="ru-RU">
                <a:solidFill>
                  <a:srgbClr val="898989"/>
                </a:solidFill>
                <a:latin typeface="Calibri" panose="020F0502020204030204" pitchFamily="34" charset="0"/>
              </a:rPr>
              <a:pPr/>
              <a:t>19</a:t>
            </a:fld>
            <a:endParaRPr lang="ru-RU" altLang="ru-RU">
              <a:solidFill>
                <a:srgbClr val="898989"/>
              </a:solidFill>
              <a:latin typeface="Calibri" panose="020F0502020204030204" pitchFamily="34" charset="0"/>
            </a:endParaRPr>
          </a:p>
        </p:txBody>
      </p:sp>
      <p:sp>
        <p:nvSpPr>
          <p:cNvPr id="30730" name="Прямоугольник 128"/>
          <p:cNvSpPr>
            <a:spLocks noChangeArrowheads="1"/>
          </p:cNvSpPr>
          <p:nvPr/>
        </p:nvSpPr>
        <p:spPr bwMode="auto">
          <a:xfrm>
            <a:off x="3983087" y="2686051"/>
            <a:ext cx="612280" cy="285299"/>
          </a:xfrm>
          <a:prstGeom prst="rect">
            <a:avLst/>
          </a:prstGeom>
          <a:solidFill>
            <a:srgbClr val="FF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53942" tIns="26970" rIns="53942" bIns="26970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/>
            <a:r>
              <a:rPr lang="ru-RU" altLang="ru-RU" sz="1500" b="1">
                <a:latin typeface="Times New Roman" panose="02020603050405020304" pitchFamily="18" charset="0"/>
                <a:cs typeface="Times New Roman" panose="02020603050405020304" pitchFamily="18" charset="0"/>
              </a:rPr>
              <a:t>Паша</a:t>
            </a:r>
          </a:p>
        </p:txBody>
      </p:sp>
      <p:sp>
        <p:nvSpPr>
          <p:cNvPr id="131" name="Прямоугольник 130"/>
          <p:cNvSpPr/>
          <p:nvPr/>
        </p:nvSpPr>
        <p:spPr>
          <a:xfrm>
            <a:off x="4243527" y="5807797"/>
            <a:ext cx="1484431" cy="193027"/>
          </a:xfrm>
          <a:prstGeom prst="rect">
            <a:avLst/>
          </a:prstGeom>
          <a:solidFill>
            <a:srgbClr val="C5E0B4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54000" tIns="27000" rIns="54000" bIns="27000" anchor="ctr" anchorCtr="1">
            <a:spAutoFit/>
          </a:bodyPr>
          <a:lstStyle/>
          <a:p>
            <a:pPr algn="ctr">
              <a:defRPr/>
            </a:pPr>
            <a:r>
              <a:rPr lang="ru-RU" sz="900" b="1" u="sng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Объездные дороги: 235 км</a:t>
            </a:r>
            <a:endParaRPr lang="ru-RU" sz="900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0734" name="AutoShape 24"/>
          <p:cNvSpPr>
            <a:spLocks noChangeArrowheads="1"/>
          </p:cNvSpPr>
          <p:nvPr/>
        </p:nvSpPr>
        <p:spPr bwMode="auto">
          <a:xfrm>
            <a:off x="1957387" y="6203902"/>
            <a:ext cx="1921669" cy="477440"/>
          </a:xfrm>
          <a:prstGeom prst="wedgeRectCallout">
            <a:avLst>
              <a:gd name="adj1" fmla="val -90609"/>
              <a:gd name="adj2" fmla="val -9712"/>
            </a:avLst>
          </a:prstGeom>
          <a:solidFill>
            <a:srgbClr val="FFFF00"/>
          </a:solidFill>
          <a:ln w="28575">
            <a:solidFill>
              <a:srgbClr val="FF3300"/>
            </a:solidFill>
            <a:miter lim="800000"/>
            <a:headEnd/>
            <a:tailEnd/>
          </a:ln>
        </p:spPr>
        <p:txBody>
          <a:bodyPr lIns="65619" tIns="32813" rIns="65619" bIns="32813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/>
            <a:r>
              <a:rPr lang="ru-RU" altLang="ru-RU" sz="900" u="sng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Аварийно-опасный участок </a:t>
            </a:r>
          </a:p>
          <a:p>
            <a:pPr algn="ctr"/>
            <a:r>
              <a:rPr lang="ru-RU" altLang="ru-RU" sz="900" u="sng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130 км </a:t>
            </a:r>
          </a:p>
          <a:p>
            <a:pPr algn="ctr"/>
            <a:r>
              <a:rPr lang="ru-RU" altLang="ru-RU" sz="900" u="sng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(опасные повороты)</a:t>
            </a:r>
            <a:endParaRPr lang="en-US" altLang="ru-RU" sz="900" u="sng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3" name="Полилиния 32"/>
          <p:cNvSpPr/>
          <p:nvPr/>
        </p:nvSpPr>
        <p:spPr>
          <a:xfrm>
            <a:off x="993215" y="6356352"/>
            <a:ext cx="171450" cy="100013"/>
          </a:xfrm>
          <a:custGeom>
            <a:avLst/>
            <a:gdLst>
              <a:gd name="connsiteX0" fmla="*/ 0 w 228600"/>
              <a:gd name="connsiteY0" fmla="*/ 133350 h 133350"/>
              <a:gd name="connsiteX1" fmla="*/ 228600 w 228600"/>
              <a:gd name="connsiteY1" fmla="*/ 0 h 133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28600" h="133350">
                <a:moveTo>
                  <a:pt x="0" y="133350"/>
                </a:moveTo>
                <a:lnTo>
                  <a:pt x="228600" y="0"/>
                </a:lnTo>
              </a:path>
            </a:pathLst>
          </a:custGeom>
          <a:ln w="508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>
              <a:defRPr/>
            </a:pPr>
            <a:endParaRPr lang="ru-RU" sz="1050"/>
          </a:p>
        </p:txBody>
      </p:sp>
      <p:sp>
        <p:nvSpPr>
          <p:cNvPr id="34" name="Полилиния 33"/>
          <p:cNvSpPr/>
          <p:nvPr/>
        </p:nvSpPr>
        <p:spPr>
          <a:xfrm>
            <a:off x="1572425" y="5807796"/>
            <a:ext cx="196553" cy="193027"/>
          </a:xfrm>
          <a:custGeom>
            <a:avLst/>
            <a:gdLst>
              <a:gd name="connsiteX0" fmla="*/ 0 w 95250"/>
              <a:gd name="connsiteY0" fmla="*/ 209550 h 209550"/>
              <a:gd name="connsiteX1" fmla="*/ 95250 w 95250"/>
              <a:gd name="connsiteY1" fmla="*/ 0 h 209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95250" h="209550">
                <a:moveTo>
                  <a:pt x="0" y="209550"/>
                </a:moveTo>
                <a:lnTo>
                  <a:pt x="95250" y="0"/>
                </a:lnTo>
              </a:path>
            </a:pathLst>
          </a:custGeom>
          <a:ln w="508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>
              <a:defRPr/>
            </a:pPr>
            <a:endParaRPr lang="ru-RU" sz="1050"/>
          </a:p>
        </p:txBody>
      </p:sp>
      <p:sp>
        <p:nvSpPr>
          <p:cNvPr id="36" name="Полилиния 35"/>
          <p:cNvSpPr/>
          <p:nvPr/>
        </p:nvSpPr>
        <p:spPr>
          <a:xfrm>
            <a:off x="2110810" y="4569968"/>
            <a:ext cx="732401" cy="848065"/>
          </a:xfrm>
          <a:custGeom>
            <a:avLst/>
            <a:gdLst>
              <a:gd name="connsiteX0" fmla="*/ 0 w 1057275"/>
              <a:gd name="connsiteY0" fmla="*/ 1076325 h 1076325"/>
              <a:gd name="connsiteX1" fmla="*/ 323850 w 1057275"/>
              <a:gd name="connsiteY1" fmla="*/ 600075 h 1076325"/>
              <a:gd name="connsiteX2" fmla="*/ 504825 w 1057275"/>
              <a:gd name="connsiteY2" fmla="*/ 523875 h 1076325"/>
              <a:gd name="connsiteX3" fmla="*/ 676275 w 1057275"/>
              <a:gd name="connsiteY3" fmla="*/ 266700 h 1076325"/>
              <a:gd name="connsiteX4" fmla="*/ 962025 w 1057275"/>
              <a:gd name="connsiteY4" fmla="*/ 219075 h 1076325"/>
              <a:gd name="connsiteX5" fmla="*/ 1057275 w 1057275"/>
              <a:gd name="connsiteY5" fmla="*/ 0 h 1076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57275" h="1076325">
                <a:moveTo>
                  <a:pt x="0" y="1076325"/>
                </a:moveTo>
                <a:lnTo>
                  <a:pt x="323850" y="600075"/>
                </a:lnTo>
                <a:lnTo>
                  <a:pt x="504825" y="523875"/>
                </a:lnTo>
                <a:lnTo>
                  <a:pt x="676275" y="266700"/>
                </a:lnTo>
                <a:lnTo>
                  <a:pt x="962025" y="219075"/>
                </a:lnTo>
                <a:lnTo>
                  <a:pt x="1057275" y="0"/>
                </a:lnTo>
              </a:path>
            </a:pathLst>
          </a:custGeom>
          <a:ln w="508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>
              <a:defRPr/>
            </a:pPr>
            <a:endParaRPr lang="ru-RU" sz="1050"/>
          </a:p>
        </p:txBody>
      </p:sp>
      <p:sp>
        <p:nvSpPr>
          <p:cNvPr id="30738" name="AutoShape 24"/>
          <p:cNvSpPr>
            <a:spLocks noChangeArrowheads="1"/>
          </p:cNvSpPr>
          <p:nvPr/>
        </p:nvSpPr>
        <p:spPr bwMode="auto">
          <a:xfrm>
            <a:off x="2231586" y="5572247"/>
            <a:ext cx="1921669" cy="477440"/>
          </a:xfrm>
          <a:prstGeom prst="wedgeRectCallout">
            <a:avLst>
              <a:gd name="adj1" fmla="val -76109"/>
              <a:gd name="adj2" fmla="val 42460"/>
            </a:avLst>
          </a:prstGeom>
          <a:solidFill>
            <a:srgbClr val="FFFF00"/>
          </a:solidFill>
          <a:ln w="28575">
            <a:solidFill>
              <a:srgbClr val="FF3300"/>
            </a:solidFill>
            <a:miter lim="800000"/>
            <a:headEnd/>
            <a:tailEnd/>
          </a:ln>
        </p:spPr>
        <p:txBody>
          <a:bodyPr lIns="65619" tIns="32813" rIns="65619" bIns="32813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/>
            <a:r>
              <a:rPr lang="ru-RU" altLang="ru-RU" sz="900" u="sng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Аварийно-опасный участок </a:t>
            </a:r>
          </a:p>
          <a:p>
            <a:pPr algn="ctr"/>
            <a:r>
              <a:rPr lang="ru-RU" altLang="ru-RU" sz="900" u="sng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132 км </a:t>
            </a:r>
          </a:p>
          <a:p>
            <a:pPr algn="ctr"/>
            <a:r>
              <a:rPr lang="ru-RU" altLang="ru-RU" sz="900" u="sng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(опасные повороты)</a:t>
            </a:r>
            <a:endParaRPr lang="en-US" altLang="ru-RU" sz="900" u="sng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0739" name="AutoShape 24"/>
          <p:cNvSpPr>
            <a:spLocks noChangeArrowheads="1"/>
          </p:cNvSpPr>
          <p:nvPr/>
        </p:nvSpPr>
        <p:spPr bwMode="auto">
          <a:xfrm>
            <a:off x="347504" y="4286494"/>
            <a:ext cx="1921669" cy="477440"/>
          </a:xfrm>
          <a:prstGeom prst="wedgeRectCallout">
            <a:avLst>
              <a:gd name="adj1" fmla="val 59352"/>
              <a:gd name="adj2" fmla="val 73087"/>
            </a:avLst>
          </a:prstGeom>
          <a:solidFill>
            <a:srgbClr val="FFFF00"/>
          </a:solidFill>
          <a:ln w="28575">
            <a:solidFill>
              <a:srgbClr val="FF3300"/>
            </a:solidFill>
            <a:miter lim="800000"/>
            <a:headEnd/>
            <a:tailEnd/>
          </a:ln>
        </p:spPr>
        <p:txBody>
          <a:bodyPr lIns="65619" tIns="32813" rIns="65619" bIns="32813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/>
            <a:r>
              <a:rPr lang="ru-RU" altLang="ru-RU" sz="900" u="sng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Аварийно-опасный участок </a:t>
            </a:r>
          </a:p>
          <a:p>
            <a:pPr algn="ctr"/>
            <a:r>
              <a:rPr lang="ru-RU" altLang="ru-RU" sz="900" u="sng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134-147 км </a:t>
            </a:r>
          </a:p>
          <a:p>
            <a:pPr algn="ctr"/>
            <a:r>
              <a:rPr lang="ru-RU" altLang="ru-RU" sz="900" u="sng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(опасные повороты)</a:t>
            </a:r>
            <a:endParaRPr lang="en-US" altLang="ru-RU" sz="900" u="sng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41" name="Полилиния 40"/>
          <p:cNvSpPr/>
          <p:nvPr/>
        </p:nvSpPr>
        <p:spPr>
          <a:xfrm>
            <a:off x="3461648" y="3441397"/>
            <a:ext cx="128588" cy="107156"/>
          </a:xfrm>
          <a:custGeom>
            <a:avLst/>
            <a:gdLst>
              <a:gd name="connsiteX0" fmla="*/ 0 w 171450"/>
              <a:gd name="connsiteY0" fmla="*/ 142875 h 142875"/>
              <a:gd name="connsiteX1" fmla="*/ 171450 w 171450"/>
              <a:gd name="connsiteY1" fmla="*/ 0 h 1428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71450" h="142875">
                <a:moveTo>
                  <a:pt x="0" y="142875"/>
                </a:moveTo>
                <a:lnTo>
                  <a:pt x="171450" y="0"/>
                </a:lnTo>
              </a:path>
            </a:pathLst>
          </a:custGeom>
          <a:ln w="508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>
              <a:defRPr/>
            </a:pPr>
            <a:endParaRPr lang="ru-RU" sz="1050"/>
          </a:p>
        </p:txBody>
      </p:sp>
      <p:sp>
        <p:nvSpPr>
          <p:cNvPr id="42" name="Полилиния 41"/>
          <p:cNvSpPr/>
          <p:nvPr/>
        </p:nvSpPr>
        <p:spPr>
          <a:xfrm>
            <a:off x="3814902" y="2200276"/>
            <a:ext cx="428625" cy="621506"/>
          </a:xfrm>
          <a:custGeom>
            <a:avLst/>
            <a:gdLst>
              <a:gd name="connsiteX0" fmla="*/ 0 w 571500"/>
              <a:gd name="connsiteY0" fmla="*/ 828675 h 828675"/>
              <a:gd name="connsiteX1" fmla="*/ 266700 w 571500"/>
              <a:gd name="connsiteY1" fmla="*/ 495300 h 828675"/>
              <a:gd name="connsiteX2" fmla="*/ 514350 w 571500"/>
              <a:gd name="connsiteY2" fmla="*/ 419100 h 828675"/>
              <a:gd name="connsiteX3" fmla="*/ 571500 w 571500"/>
              <a:gd name="connsiteY3" fmla="*/ 0 h 828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71500" h="828675">
                <a:moveTo>
                  <a:pt x="0" y="828675"/>
                </a:moveTo>
                <a:lnTo>
                  <a:pt x="266700" y="495300"/>
                </a:lnTo>
                <a:cubicBezTo>
                  <a:pt x="509149" y="427414"/>
                  <a:pt x="446540" y="486910"/>
                  <a:pt x="514350" y="419100"/>
                </a:cubicBezTo>
                <a:lnTo>
                  <a:pt x="571500" y="0"/>
                </a:lnTo>
              </a:path>
            </a:pathLst>
          </a:custGeom>
          <a:ln w="508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>
              <a:defRPr/>
            </a:pPr>
            <a:endParaRPr lang="ru-RU" sz="1050"/>
          </a:p>
        </p:txBody>
      </p:sp>
      <p:sp>
        <p:nvSpPr>
          <p:cNvPr id="30742" name="AutoShape 24"/>
          <p:cNvSpPr>
            <a:spLocks noChangeArrowheads="1"/>
          </p:cNvSpPr>
          <p:nvPr/>
        </p:nvSpPr>
        <p:spPr bwMode="auto">
          <a:xfrm>
            <a:off x="855887" y="2949291"/>
            <a:ext cx="1735931" cy="477440"/>
          </a:xfrm>
          <a:prstGeom prst="wedgeRectCallout">
            <a:avLst>
              <a:gd name="adj1" fmla="val 128288"/>
              <a:gd name="adj2" fmla="val -126713"/>
            </a:avLst>
          </a:prstGeom>
          <a:solidFill>
            <a:srgbClr val="FFFF00"/>
          </a:solidFill>
          <a:ln w="28575">
            <a:solidFill>
              <a:srgbClr val="FF3300"/>
            </a:solidFill>
            <a:miter lim="800000"/>
            <a:headEnd/>
            <a:tailEnd/>
          </a:ln>
        </p:spPr>
        <p:txBody>
          <a:bodyPr lIns="65619" tIns="32813" rIns="65619" bIns="32813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/>
            <a:r>
              <a:rPr lang="ru-RU" altLang="ru-RU" sz="900" u="sng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Аварийно-опасный участок </a:t>
            </a:r>
          </a:p>
          <a:p>
            <a:pPr algn="ctr"/>
            <a:r>
              <a:rPr lang="ru-RU" altLang="ru-RU" sz="900" u="sng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173-179 км </a:t>
            </a:r>
          </a:p>
          <a:p>
            <a:pPr algn="ctr"/>
            <a:r>
              <a:rPr lang="ru-RU" altLang="ru-RU" sz="900" u="sng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(опасные повороты)</a:t>
            </a:r>
            <a:endParaRPr lang="en-US" altLang="ru-RU" sz="900" u="sng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0743" name="AutoShape 24"/>
          <p:cNvSpPr>
            <a:spLocks noChangeArrowheads="1"/>
          </p:cNvSpPr>
          <p:nvPr/>
        </p:nvSpPr>
        <p:spPr bwMode="auto">
          <a:xfrm>
            <a:off x="855887" y="3535824"/>
            <a:ext cx="1735931" cy="477440"/>
          </a:xfrm>
          <a:prstGeom prst="wedgeRectCallout">
            <a:avLst>
              <a:gd name="adj1" fmla="val 99489"/>
              <a:gd name="adj2" fmla="val -49774"/>
            </a:avLst>
          </a:prstGeom>
          <a:solidFill>
            <a:srgbClr val="FFFF00"/>
          </a:solidFill>
          <a:ln w="28575">
            <a:solidFill>
              <a:srgbClr val="FF3300"/>
            </a:solidFill>
            <a:miter lim="800000"/>
            <a:headEnd/>
            <a:tailEnd/>
          </a:ln>
        </p:spPr>
        <p:txBody>
          <a:bodyPr lIns="65619" tIns="32813" rIns="65619" bIns="32813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/>
            <a:r>
              <a:rPr lang="ru-RU" altLang="ru-RU" sz="900" u="sng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Аварийно-опасный участок </a:t>
            </a:r>
          </a:p>
          <a:p>
            <a:pPr algn="ctr"/>
            <a:r>
              <a:rPr lang="ru-RU" altLang="ru-RU" sz="900" u="sng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159-160 км </a:t>
            </a:r>
          </a:p>
          <a:p>
            <a:pPr algn="ctr"/>
            <a:r>
              <a:rPr lang="ru-RU" altLang="ru-RU" sz="900" u="sng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(опасные повороты)</a:t>
            </a:r>
            <a:endParaRPr lang="en-US" altLang="ru-RU" sz="900" u="sng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5" name="Text Box 2"/>
          <p:cNvSpPr txBox="1">
            <a:spLocks noChangeArrowheads="1"/>
          </p:cNvSpPr>
          <p:nvPr/>
        </p:nvSpPr>
        <p:spPr bwMode="auto">
          <a:xfrm>
            <a:off x="1" y="-1"/>
            <a:ext cx="9153732" cy="633600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noFill/>
            <a:miter lim="800000"/>
            <a:headEnd/>
            <a:tailEnd/>
          </a:ln>
        </p:spPr>
        <p:txBody>
          <a:bodyPr lIns="34952" tIns="17477" rIns="34952" bIns="17477" anchor="ctr"/>
          <a:lstStyle>
            <a:defPPr>
              <a:defRPr lang="ru-RU"/>
            </a:defPPr>
            <a:lvl1pPr algn="ctr">
              <a:defRPr sz="140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sz="1100" dirty="0">
                <a:solidFill>
                  <a:prstClr val="white"/>
                </a:solidFill>
              </a:rPr>
              <a:t>ИНФОРМАЦИОННЫЕ МАТЕРИАЛЫ ПО РИСКУ НАРУШЕНИЯ ТРАНСПОРТНОГО СООБЩЕНИЯ, СВЯЗАННЫХ </a:t>
            </a:r>
            <a:endParaRPr lang="ru-RU" sz="1100" dirty="0" smtClean="0">
              <a:solidFill>
                <a:prstClr val="white"/>
              </a:solidFill>
            </a:endParaRPr>
          </a:p>
          <a:p>
            <a:r>
              <a:rPr lang="ru-RU" sz="1100" dirty="0" smtClean="0">
                <a:solidFill>
                  <a:prstClr val="white"/>
                </a:solidFill>
              </a:rPr>
              <a:t>С </a:t>
            </a:r>
            <a:r>
              <a:rPr lang="ru-RU" sz="1100" dirty="0">
                <a:solidFill>
                  <a:prstClr val="white"/>
                </a:solidFill>
              </a:rPr>
              <a:t>НЕБЛАГОПРИЯТНЫМИ МЕТЕОЯВЛЕНИЯМИ НА ТЕРРИТОРИИ</a:t>
            </a:r>
            <a:r>
              <a:rPr lang="en-US" sz="1100" dirty="0">
                <a:solidFill>
                  <a:prstClr val="white"/>
                </a:solidFill>
              </a:rPr>
              <a:t> </a:t>
            </a:r>
            <a:r>
              <a:rPr lang="ru-RU" sz="1100" dirty="0">
                <a:solidFill>
                  <a:prstClr val="white"/>
                </a:solidFill>
              </a:rPr>
              <a:t>ФЕДЕРАЛЬНОЙ  </a:t>
            </a:r>
            <a:r>
              <a:rPr lang="ru-RU" sz="1100" dirty="0" smtClean="0">
                <a:solidFill>
                  <a:prstClr val="white"/>
                </a:solidFill>
              </a:rPr>
              <a:t>ТРАССЫ </a:t>
            </a:r>
            <a:r>
              <a:rPr lang="ru-RU" sz="1100" dirty="0" smtClean="0"/>
              <a:t>Р-21 «КОЛА»  </a:t>
            </a:r>
            <a:r>
              <a:rPr lang="ru-RU" sz="1100" dirty="0" smtClean="0">
                <a:solidFill>
                  <a:prstClr val="white"/>
                </a:solidFill>
              </a:rPr>
              <a:t>( НА </a:t>
            </a:r>
            <a:r>
              <a:rPr lang="ru-RU" sz="1100" dirty="0" smtClean="0">
                <a:solidFill>
                  <a:prstClr val="white"/>
                </a:solidFill>
              </a:rPr>
              <a:t>25.02.2021)</a:t>
            </a:r>
            <a:endParaRPr lang="ru-RU" sz="1100" dirty="0">
              <a:solidFill>
                <a:prstClr val="white"/>
              </a:solidFill>
            </a:endParaRPr>
          </a:p>
        </p:txBody>
      </p:sp>
      <p:pic>
        <p:nvPicPr>
          <p:cNvPr id="26" name="Рисунок 25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1284" y="39967"/>
            <a:ext cx="632441" cy="546460"/>
          </a:xfrm>
          <a:prstGeom prst="rect">
            <a:avLst/>
          </a:prstGeom>
        </p:spPr>
      </p:pic>
      <p:pic>
        <p:nvPicPr>
          <p:cNvPr id="27" name="Рисунок 26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375697" y="-10302"/>
            <a:ext cx="731519" cy="596729"/>
          </a:xfrm>
          <a:prstGeom prst="rect">
            <a:avLst/>
          </a:prstGeom>
        </p:spPr>
      </p:pic>
      <p:sp>
        <p:nvSpPr>
          <p:cNvPr id="28" name="Номер слайда 3"/>
          <p:cNvSpPr txBox="1">
            <a:spLocks/>
          </p:cNvSpPr>
          <p:nvPr/>
        </p:nvSpPr>
        <p:spPr bwMode="auto">
          <a:xfrm>
            <a:off x="6457951" y="6356352"/>
            <a:ext cx="2057400" cy="3651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lIns="61157" tIns="30611" rIns="61157" bIns="30611" rtlCol="0" anchor="ctr"/>
          <a:lstStyle>
            <a:defPPr>
              <a:defRPr lang="ru-RU"/>
            </a:defPPr>
            <a:lvl1pPr marL="0" algn="r" defTabSz="685035" rtl="0" eaLnBrk="1" latinLnBrk="0" hangingPunct="1">
              <a:defRPr sz="8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557213" indent="-214313" algn="l" defTabSz="685035" rtl="0" eaLnBrk="1" latinLnBrk="0" hangingPunct="1">
              <a:defRPr sz="1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2pPr>
            <a:lvl3pPr marL="857250" indent="-171450" algn="l" defTabSz="685035" rtl="0" eaLnBrk="1" latinLnBrk="0" hangingPunct="1">
              <a:defRPr sz="1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3pPr>
            <a:lvl4pPr marL="1200150" indent="-171450" algn="l" defTabSz="685035" rtl="0" eaLnBrk="1" latinLnBrk="0" hangingPunct="1">
              <a:defRPr sz="1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4pPr>
            <a:lvl5pPr marL="1543050" indent="-171450" algn="l" defTabSz="685035" rtl="0" eaLnBrk="1" latinLnBrk="0" hangingPunct="1">
              <a:defRPr sz="1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5pPr>
            <a:lvl6pPr marL="1885950" indent="-171450" algn="l" defTabSz="685035" rtl="0" eaLnBrk="0" fontAlgn="base" latinLnBrk="0" hangingPunct="0">
              <a:spcBef>
                <a:spcPct val="0"/>
              </a:spcBef>
              <a:spcAft>
                <a:spcPct val="0"/>
              </a:spcAft>
              <a:defRPr sz="1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6pPr>
            <a:lvl7pPr marL="2228850" indent="-171450" algn="l" defTabSz="685035" rtl="0" eaLnBrk="0" fontAlgn="base" latinLnBrk="0" hangingPunct="0">
              <a:spcBef>
                <a:spcPct val="0"/>
              </a:spcBef>
              <a:spcAft>
                <a:spcPct val="0"/>
              </a:spcAft>
              <a:defRPr sz="1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7pPr>
            <a:lvl8pPr marL="2571750" indent="-171450" algn="l" defTabSz="685035" rtl="0" eaLnBrk="0" fontAlgn="base" latinLnBrk="0" hangingPunct="0">
              <a:spcBef>
                <a:spcPct val="0"/>
              </a:spcBef>
              <a:spcAft>
                <a:spcPct val="0"/>
              </a:spcAft>
              <a:defRPr sz="1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8pPr>
            <a:lvl9pPr marL="2914650" indent="-171450" algn="l" defTabSz="685035" rtl="0" eaLnBrk="0" fontAlgn="base" latinLnBrk="0" hangingPunct="0">
              <a:spcBef>
                <a:spcPct val="0"/>
              </a:spcBef>
              <a:spcAft>
                <a:spcPct val="0"/>
              </a:spcAft>
              <a:defRPr sz="1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9pPr>
          </a:lstStyle>
          <a:p>
            <a:fld id="{F695D808-083C-4C81-A6B7-EAACF4063954}" type="slidenum">
              <a:rPr lang="ru-RU" altLang="ru-RU" smtClean="0">
                <a:solidFill>
                  <a:srgbClr val="898989"/>
                </a:solidFill>
                <a:latin typeface="Calibri" panose="020F0502020204030204" pitchFamily="34" charset="0"/>
              </a:rPr>
              <a:pPr/>
              <a:t>19</a:t>
            </a:fld>
            <a:endParaRPr lang="ru-RU" altLang="ru-RU">
              <a:solidFill>
                <a:srgbClr val="898989"/>
              </a:solidFill>
              <a:latin typeface="Calibri" panose="020F0502020204030204" pitchFamily="34" charset="0"/>
            </a:endParaRPr>
          </a:p>
        </p:txBody>
      </p:sp>
      <p:sp>
        <p:nvSpPr>
          <p:cNvPr id="29" name="Номер слайда 3"/>
          <p:cNvSpPr txBox="1">
            <a:spLocks/>
          </p:cNvSpPr>
          <p:nvPr/>
        </p:nvSpPr>
        <p:spPr bwMode="auto">
          <a:xfrm>
            <a:off x="6457951" y="6356352"/>
            <a:ext cx="2057400" cy="3651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lIns="61157" tIns="30611" rIns="61157" bIns="30611" rtlCol="0" anchor="ctr"/>
          <a:lstStyle>
            <a:defPPr>
              <a:defRPr lang="ru-RU"/>
            </a:defPPr>
            <a:lvl1pPr marL="0" algn="r" defTabSz="685035" rtl="0" eaLnBrk="1" latinLnBrk="0" hangingPunct="1">
              <a:defRPr sz="8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557213" indent="-214313" algn="l" defTabSz="685035" rtl="0" eaLnBrk="1" latinLnBrk="0" hangingPunct="1">
              <a:defRPr sz="1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2pPr>
            <a:lvl3pPr marL="857250" indent="-171450" algn="l" defTabSz="685035" rtl="0" eaLnBrk="1" latinLnBrk="0" hangingPunct="1">
              <a:defRPr sz="1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3pPr>
            <a:lvl4pPr marL="1200150" indent="-171450" algn="l" defTabSz="685035" rtl="0" eaLnBrk="1" latinLnBrk="0" hangingPunct="1">
              <a:defRPr sz="1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4pPr>
            <a:lvl5pPr marL="1543050" indent="-171450" algn="l" defTabSz="685035" rtl="0" eaLnBrk="1" latinLnBrk="0" hangingPunct="1">
              <a:defRPr sz="1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5pPr>
            <a:lvl6pPr marL="1885950" indent="-171450" algn="l" defTabSz="685035" rtl="0" eaLnBrk="0" fontAlgn="base" latinLnBrk="0" hangingPunct="0">
              <a:spcBef>
                <a:spcPct val="0"/>
              </a:spcBef>
              <a:spcAft>
                <a:spcPct val="0"/>
              </a:spcAft>
              <a:defRPr sz="1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6pPr>
            <a:lvl7pPr marL="2228850" indent="-171450" algn="l" defTabSz="685035" rtl="0" eaLnBrk="0" fontAlgn="base" latinLnBrk="0" hangingPunct="0">
              <a:spcBef>
                <a:spcPct val="0"/>
              </a:spcBef>
              <a:spcAft>
                <a:spcPct val="0"/>
              </a:spcAft>
              <a:defRPr sz="1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7pPr>
            <a:lvl8pPr marL="2571750" indent="-171450" algn="l" defTabSz="685035" rtl="0" eaLnBrk="0" fontAlgn="base" latinLnBrk="0" hangingPunct="0">
              <a:spcBef>
                <a:spcPct val="0"/>
              </a:spcBef>
              <a:spcAft>
                <a:spcPct val="0"/>
              </a:spcAft>
              <a:defRPr sz="1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8pPr>
            <a:lvl9pPr marL="2914650" indent="-171450" algn="l" defTabSz="685035" rtl="0" eaLnBrk="0" fontAlgn="base" latinLnBrk="0" hangingPunct="0">
              <a:spcBef>
                <a:spcPct val="0"/>
              </a:spcBef>
              <a:spcAft>
                <a:spcPct val="0"/>
              </a:spcAft>
              <a:defRPr sz="1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9pPr>
          </a:lstStyle>
          <a:p>
            <a:fld id="{E5D1227B-F8CA-4F05-9EFF-932619304E4D}" type="slidenum">
              <a:rPr lang="ru-RU" altLang="ru-RU" smtClean="0">
                <a:solidFill>
                  <a:srgbClr val="898989"/>
                </a:solidFill>
                <a:latin typeface="Calibri" panose="020F0502020204030204" pitchFamily="34" charset="0"/>
              </a:rPr>
              <a:pPr/>
              <a:t>19</a:t>
            </a:fld>
            <a:endParaRPr lang="ru-RU" altLang="ru-RU">
              <a:solidFill>
                <a:srgbClr val="898989"/>
              </a:solidFill>
              <a:latin typeface="Calibri" panose="020F0502020204030204" pitchFamily="34" charset="0"/>
            </a:endParaRPr>
          </a:p>
        </p:txBody>
      </p:sp>
      <p:sp>
        <p:nvSpPr>
          <p:cNvPr id="30" name="Rectangle 93"/>
          <p:cNvSpPr>
            <a:spLocks noChangeArrowheads="1"/>
          </p:cNvSpPr>
          <p:nvPr/>
        </p:nvSpPr>
        <p:spPr bwMode="auto">
          <a:xfrm>
            <a:off x="6381263" y="5031832"/>
            <a:ext cx="2772470" cy="1826168"/>
          </a:xfrm>
          <a:prstGeom prst="rect">
            <a:avLst/>
          </a:prstGeom>
          <a:solidFill>
            <a:schemeClr val="bg1"/>
          </a:solidFill>
          <a:ln w="1905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1383" tIns="45698" rIns="91383" bIns="45698" anchor="ctr"/>
          <a:lstStyle>
            <a:lvl1pPr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defTabSz="913757"/>
            <a:endParaRPr lang="ru-RU" altLang="ru-RU" sz="900" dirty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</a:endParaRPr>
          </a:p>
        </p:txBody>
      </p:sp>
      <p:grpSp>
        <p:nvGrpSpPr>
          <p:cNvPr id="31" name="Группа 629"/>
          <p:cNvGrpSpPr>
            <a:grpSpLocks/>
          </p:cNvGrpSpPr>
          <p:nvPr/>
        </p:nvGrpSpPr>
        <p:grpSpPr bwMode="auto">
          <a:xfrm>
            <a:off x="6462381" y="6015369"/>
            <a:ext cx="311047" cy="319920"/>
            <a:chOff x="142483" y="3760971"/>
            <a:chExt cx="346075" cy="386605"/>
          </a:xfrm>
        </p:grpSpPr>
        <p:sp>
          <p:nvSpPr>
            <p:cNvPr id="32" name="Line 281"/>
            <p:cNvSpPr>
              <a:spLocks noChangeShapeType="1"/>
            </p:cNvSpPr>
            <p:nvPr/>
          </p:nvSpPr>
          <p:spPr bwMode="auto">
            <a:xfrm>
              <a:off x="203673" y="3847248"/>
              <a:ext cx="0" cy="300328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algn="ctr" defTabSz="1277460">
                <a:buClr>
                  <a:srgbClr val="000000"/>
                </a:buClr>
                <a:buSzPct val="100000"/>
                <a:defRPr/>
              </a:pPr>
              <a:endParaRPr lang="ru-RU" sz="900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 Light"/>
              </a:endParaRPr>
            </a:p>
          </p:txBody>
        </p:sp>
        <p:sp>
          <p:nvSpPr>
            <p:cNvPr id="35" name="Freeform 285"/>
            <p:cNvSpPr>
              <a:spLocks/>
            </p:cNvSpPr>
            <p:nvPr/>
          </p:nvSpPr>
          <p:spPr bwMode="auto">
            <a:xfrm>
              <a:off x="198223" y="3795140"/>
              <a:ext cx="270456" cy="228326"/>
            </a:xfrm>
            <a:custGeom>
              <a:avLst/>
              <a:gdLst>
                <a:gd name="T0" fmla="*/ 0 w 291"/>
                <a:gd name="T1" fmla="*/ 0 h 159"/>
                <a:gd name="T2" fmla="*/ 0 w 291"/>
                <a:gd name="T3" fmla="*/ 2147483647 h 159"/>
                <a:gd name="T4" fmla="*/ 2147483647 w 291"/>
                <a:gd name="T5" fmla="*/ 2147483647 h 159"/>
                <a:gd name="T6" fmla="*/ 2147483647 w 291"/>
                <a:gd name="T7" fmla="*/ 2147483647 h 159"/>
                <a:gd name="T8" fmla="*/ 0 w 291"/>
                <a:gd name="T9" fmla="*/ 0 h 1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1"/>
                <a:gd name="T16" fmla="*/ 0 h 159"/>
                <a:gd name="T17" fmla="*/ 291 w 291"/>
                <a:gd name="T18" fmla="*/ 159 h 1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1" h="159">
                  <a:moveTo>
                    <a:pt x="0" y="0"/>
                  </a:moveTo>
                  <a:lnTo>
                    <a:pt x="0" y="159"/>
                  </a:lnTo>
                  <a:lnTo>
                    <a:pt x="291" y="114"/>
                  </a:lnTo>
                  <a:lnTo>
                    <a:pt x="291" y="3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/>
            <a:lstStyle/>
            <a:p>
              <a:pPr defTabSz="1277460">
                <a:defRPr/>
              </a:pPr>
              <a:endParaRPr lang="ru-RU" sz="900" dirty="0">
                <a:solidFill>
                  <a:prstClr val="black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Calibri Light"/>
              </a:endParaRPr>
            </a:p>
          </p:txBody>
        </p:sp>
        <p:sp>
          <p:nvSpPr>
            <p:cNvPr id="37" name="Text Box 286"/>
            <p:cNvSpPr txBox="1">
              <a:spLocks noChangeArrowheads="1"/>
            </p:cNvSpPr>
            <p:nvPr/>
          </p:nvSpPr>
          <p:spPr bwMode="auto">
            <a:xfrm>
              <a:off x="142483" y="3760971"/>
              <a:ext cx="346075" cy="25969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151856" tIns="75929" rIns="151856" bIns="75929">
              <a:spAutoFit/>
            </a:bodyPr>
            <a:lstStyle/>
            <a:p>
              <a:pPr algn="ctr" defTabSz="1026856">
                <a:defRPr/>
              </a:pPr>
              <a:endParaRPr lang="ru-RU" sz="400" dirty="0">
                <a:solidFill>
                  <a:prstClr val="white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 Light"/>
              </a:endParaRPr>
            </a:p>
          </p:txBody>
        </p:sp>
      </p:grpSp>
      <p:sp>
        <p:nvSpPr>
          <p:cNvPr id="38" name="Text Box 97"/>
          <p:cNvSpPr txBox="1">
            <a:spLocks noChangeArrowheads="1"/>
          </p:cNvSpPr>
          <p:nvPr/>
        </p:nvSpPr>
        <p:spPr bwMode="auto">
          <a:xfrm>
            <a:off x="6800255" y="5938698"/>
            <a:ext cx="2370054" cy="26765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127899" tIns="63953" rIns="127899" bIns="63953">
            <a:spAutoFit/>
          </a:bodyPr>
          <a:lstStyle>
            <a:lvl1pPr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ru-RU" altLang="ru-RU" sz="900" b="0" dirty="0">
                <a:solidFill>
                  <a:srgbClr val="000000"/>
                </a:solidFill>
                <a:cs typeface="Arial" panose="020B0604020202020204" pitchFamily="34" charset="0"/>
              </a:rPr>
              <a:t> - пожарно-спасательные формирования</a:t>
            </a:r>
          </a:p>
        </p:txBody>
      </p:sp>
      <p:cxnSp>
        <p:nvCxnSpPr>
          <p:cNvPr id="39" name="Прямая соединительная линия 38"/>
          <p:cNvCxnSpPr/>
          <p:nvPr/>
        </p:nvCxnSpPr>
        <p:spPr>
          <a:xfrm>
            <a:off x="6438884" y="6421581"/>
            <a:ext cx="370196" cy="0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Text Box 97"/>
          <p:cNvSpPr txBox="1">
            <a:spLocks noChangeArrowheads="1"/>
          </p:cNvSpPr>
          <p:nvPr/>
        </p:nvSpPr>
        <p:spPr bwMode="auto">
          <a:xfrm>
            <a:off x="6850594" y="6244222"/>
            <a:ext cx="2319715" cy="24643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106881" tIns="53444" rIns="106881" bIns="53444">
            <a:spAutoFit/>
          </a:bodyPr>
          <a:lstStyle>
            <a:lvl1pPr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defTabSz="1068652">
              <a:defRPr/>
            </a:pPr>
            <a:r>
              <a:rPr lang="ru-RU" altLang="ru-RU" sz="900" b="0" dirty="0">
                <a:solidFill>
                  <a:srgbClr val="000000"/>
                </a:solidFill>
                <a:cs typeface="Arial" charset="0"/>
              </a:rPr>
              <a:t> - аварийно – опасный участок дороги</a:t>
            </a:r>
          </a:p>
        </p:txBody>
      </p:sp>
      <p:cxnSp>
        <p:nvCxnSpPr>
          <p:cNvPr id="43" name="Прямая соединительная линия 42"/>
          <p:cNvCxnSpPr/>
          <p:nvPr/>
        </p:nvCxnSpPr>
        <p:spPr>
          <a:xfrm>
            <a:off x="6456787" y="6640680"/>
            <a:ext cx="370331" cy="0"/>
          </a:xfrm>
          <a:prstGeom prst="line">
            <a:avLst/>
          </a:prstGeom>
          <a:ln w="38100">
            <a:solidFill>
              <a:srgbClr val="00B05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" name="Text Box 97"/>
          <p:cNvSpPr txBox="1">
            <a:spLocks noChangeArrowheads="1"/>
          </p:cNvSpPr>
          <p:nvPr/>
        </p:nvSpPr>
        <p:spPr bwMode="auto">
          <a:xfrm>
            <a:off x="6800255" y="6421582"/>
            <a:ext cx="1893758" cy="32864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142583" tIns="71295" rIns="142583" bIns="71295">
            <a:spAutoFit/>
          </a:bodyPr>
          <a:lstStyle>
            <a:lvl1pPr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defTabSz="1069044">
              <a:defRPr/>
            </a:pPr>
            <a:r>
              <a:rPr lang="ru-RU" altLang="ru-RU" sz="1200" b="0" dirty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ru-RU" altLang="ru-RU" sz="1200" dirty="0">
                <a:solidFill>
                  <a:srgbClr val="000000"/>
                </a:solidFill>
                <a:cs typeface="Arial" panose="020B0604020202020204" pitchFamily="34" charset="0"/>
              </a:rPr>
              <a:t>-</a:t>
            </a:r>
            <a:r>
              <a:rPr lang="ru-RU" altLang="ru-RU" sz="1200" b="0" dirty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ru-RU" altLang="ru-RU" sz="900" b="0" dirty="0">
                <a:solidFill>
                  <a:srgbClr val="000000"/>
                </a:solidFill>
                <a:cs typeface="Arial" charset="0"/>
              </a:rPr>
              <a:t>объездная</a:t>
            </a:r>
            <a:r>
              <a:rPr lang="ru-RU" altLang="ru-RU" sz="1200" b="0" dirty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ru-RU" altLang="ru-RU" sz="900" b="0" dirty="0">
                <a:solidFill>
                  <a:srgbClr val="000000"/>
                </a:solidFill>
                <a:cs typeface="Arial" charset="0"/>
              </a:rPr>
              <a:t>дорога</a:t>
            </a:r>
          </a:p>
        </p:txBody>
      </p:sp>
      <p:sp>
        <p:nvSpPr>
          <p:cNvPr id="46" name="Text Box 97"/>
          <p:cNvSpPr txBox="1">
            <a:spLocks noChangeArrowheads="1"/>
          </p:cNvSpPr>
          <p:nvPr/>
        </p:nvSpPr>
        <p:spPr bwMode="auto">
          <a:xfrm>
            <a:off x="6871464" y="5031833"/>
            <a:ext cx="1606804" cy="26765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127899" tIns="63953" rIns="127899" bIns="63953">
            <a:spAutoFit/>
          </a:bodyPr>
          <a:lstStyle>
            <a:lvl1pPr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ru-RU" altLang="ru-RU" sz="900" i="1" dirty="0">
                <a:solidFill>
                  <a:srgbClr val="000000"/>
                </a:solidFill>
                <a:cs typeface="Arial" panose="020B0604020202020204" pitchFamily="34" charset="0"/>
              </a:rPr>
              <a:t>Условные обозначения</a:t>
            </a:r>
          </a:p>
        </p:txBody>
      </p:sp>
      <p:grpSp>
        <p:nvGrpSpPr>
          <p:cNvPr id="47" name="Group 316"/>
          <p:cNvGrpSpPr>
            <a:grpSpLocks/>
          </p:cNvGrpSpPr>
          <p:nvPr/>
        </p:nvGrpSpPr>
        <p:grpSpPr bwMode="auto">
          <a:xfrm>
            <a:off x="6515900" y="5677154"/>
            <a:ext cx="186569" cy="197985"/>
            <a:chOff x="4727" y="2506"/>
            <a:chExt cx="706" cy="1172"/>
          </a:xfrm>
        </p:grpSpPr>
        <p:sp>
          <p:nvSpPr>
            <p:cNvPr id="48" name="Freeform 317"/>
            <p:cNvSpPr>
              <a:spLocks/>
            </p:cNvSpPr>
            <p:nvPr/>
          </p:nvSpPr>
          <p:spPr bwMode="auto">
            <a:xfrm>
              <a:off x="4727" y="3558"/>
              <a:ext cx="46" cy="120"/>
            </a:xfrm>
            <a:custGeom>
              <a:avLst/>
              <a:gdLst>
                <a:gd name="T0" fmla="*/ 0 w 139"/>
                <a:gd name="T1" fmla="*/ 107 h 135"/>
                <a:gd name="T2" fmla="*/ 0 w 139"/>
                <a:gd name="T3" fmla="*/ 73 h 135"/>
                <a:gd name="T4" fmla="*/ 5 w 139"/>
                <a:gd name="T5" fmla="*/ 73 h 135"/>
                <a:gd name="T6" fmla="*/ 5 w 139"/>
                <a:gd name="T7" fmla="*/ 37 h 135"/>
                <a:gd name="T8" fmla="*/ 10 w 139"/>
                <a:gd name="T9" fmla="*/ 37 h 135"/>
                <a:gd name="T10" fmla="*/ 10 w 139"/>
                <a:gd name="T11" fmla="*/ 0 h 135"/>
                <a:gd name="T12" fmla="*/ 15 w 139"/>
                <a:gd name="T13" fmla="*/ 0 h 135"/>
                <a:gd name="T14" fmla="*/ 15 w 139"/>
                <a:gd name="T15" fmla="*/ 107 h 135"/>
                <a:gd name="T16" fmla="*/ 0 w 139"/>
                <a:gd name="T17" fmla="*/ 107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49" name="Freeform 318"/>
            <p:cNvSpPr>
              <a:spLocks/>
            </p:cNvSpPr>
            <p:nvPr/>
          </p:nvSpPr>
          <p:spPr bwMode="auto">
            <a:xfrm>
              <a:off x="4773" y="2564"/>
              <a:ext cx="648" cy="1114"/>
            </a:xfrm>
            <a:custGeom>
              <a:avLst/>
              <a:gdLst>
                <a:gd name="T0" fmla="*/ 0 w 1946"/>
                <a:gd name="T1" fmla="*/ 971 h 1278"/>
                <a:gd name="T2" fmla="*/ 0 w 1946"/>
                <a:gd name="T3" fmla="*/ 78 h 1278"/>
                <a:gd name="T4" fmla="*/ 84 w 1946"/>
                <a:gd name="T5" fmla="*/ 78 h 1278"/>
                <a:gd name="T6" fmla="*/ 84 w 1946"/>
                <a:gd name="T7" fmla="*/ 71 h 1278"/>
                <a:gd name="T8" fmla="*/ 84 w 1946"/>
                <a:gd name="T9" fmla="*/ 62 h 1278"/>
                <a:gd name="T10" fmla="*/ 85 w 1946"/>
                <a:gd name="T11" fmla="*/ 55 h 1278"/>
                <a:gd name="T12" fmla="*/ 85 w 1946"/>
                <a:gd name="T13" fmla="*/ 48 h 1278"/>
                <a:gd name="T14" fmla="*/ 86 w 1946"/>
                <a:gd name="T15" fmla="*/ 42 h 1278"/>
                <a:gd name="T16" fmla="*/ 88 w 1946"/>
                <a:gd name="T17" fmla="*/ 35 h 1278"/>
                <a:gd name="T18" fmla="*/ 89 w 1946"/>
                <a:gd name="T19" fmla="*/ 29 h 1278"/>
                <a:gd name="T20" fmla="*/ 91 w 1946"/>
                <a:gd name="T21" fmla="*/ 23 h 1278"/>
                <a:gd name="T22" fmla="*/ 92 w 1946"/>
                <a:gd name="T23" fmla="*/ 18 h 1278"/>
                <a:gd name="T24" fmla="*/ 94 w 1946"/>
                <a:gd name="T25" fmla="*/ 14 h 1278"/>
                <a:gd name="T26" fmla="*/ 96 w 1946"/>
                <a:gd name="T27" fmla="*/ 10 h 1278"/>
                <a:gd name="T28" fmla="*/ 98 w 1946"/>
                <a:gd name="T29" fmla="*/ 6 h 1278"/>
                <a:gd name="T30" fmla="*/ 101 w 1946"/>
                <a:gd name="T31" fmla="*/ 3 h 1278"/>
                <a:gd name="T32" fmla="*/ 103 w 1946"/>
                <a:gd name="T33" fmla="*/ 3 h 1278"/>
                <a:gd name="T34" fmla="*/ 105 w 1946"/>
                <a:gd name="T35" fmla="*/ 0 h 1278"/>
                <a:gd name="T36" fmla="*/ 108 w 1946"/>
                <a:gd name="T37" fmla="*/ 0 h 1278"/>
                <a:gd name="T38" fmla="*/ 110 w 1946"/>
                <a:gd name="T39" fmla="*/ 0 h 1278"/>
                <a:gd name="T40" fmla="*/ 113 w 1946"/>
                <a:gd name="T41" fmla="*/ 3 h 1278"/>
                <a:gd name="T42" fmla="*/ 115 w 1946"/>
                <a:gd name="T43" fmla="*/ 3 h 1278"/>
                <a:gd name="T44" fmla="*/ 118 w 1946"/>
                <a:gd name="T45" fmla="*/ 6 h 1278"/>
                <a:gd name="T46" fmla="*/ 120 w 1946"/>
                <a:gd name="T47" fmla="*/ 10 h 1278"/>
                <a:gd name="T48" fmla="*/ 122 w 1946"/>
                <a:gd name="T49" fmla="*/ 14 h 1278"/>
                <a:gd name="T50" fmla="*/ 124 w 1946"/>
                <a:gd name="T51" fmla="*/ 18 h 1278"/>
                <a:gd name="T52" fmla="*/ 125 w 1946"/>
                <a:gd name="T53" fmla="*/ 23 h 1278"/>
                <a:gd name="T54" fmla="*/ 127 w 1946"/>
                <a:gd name="T55" fmla="*/ 29 h 1278"/>
                <a:gd name="T56" fmla="*/ 128 w 1946"/>
                <a:gd name="T57" fmla="*/ 35 h 1278"/>
                <a:gd name="T58" fmla="*/ 130 w 1946"/>
                <a:gd name="T59" fmla="*/ 42 h 1278"/>
                <a:gd name="T60" fmla="*/ 130 w 1946"/>
                <a:gd name="T61" fmla="*/ 48 h 1278"/>
                <a:gd name="T62" fmla="*/ 131 w 1946"/>
                <a:gd name="T63" fmla="*/ 55 h 1278"/>
                <a:gd name="T64" fmla="*/ 132 w 1946"/>
                <a:gd name="T65" fmla="*/ 62 h 1278"/>
                <a:gd name="T66" fmla="*/ 132 w 1946"/>
                <a:gd name="T67" fmla="*/ 71 h 1278"/>
                <a:gd name="T68" fmla="*/ 132 w 1946"/>
                <a:gd name="T69" fmla="*/ 78 h 1278"/>
                <a:gd name="T70" fmla="*/ 216 w 1946"/>
                <a:gd name="T71" fmla="*/ 78 h 1278"/>
                <a:gd name="T72" fmla="*/ 216 w 1946"/>
                <a:gd name="T73" fmla="*/ 970 h 1278"/>
                <a:gd name="T74" fmla="*/ 0 w 1946"/>
                <a:gd name="T75" fmla="*/ 971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50" name="Rectangle 319"/>
            <p:cNvSpPr>
              <a:spLocks noChangeArrowheads="1"/>
            </p:cNvSpPr>
            <p:nvPr/>
          </p:nvSpPr>
          <p:spPr bwMode="auto">
            <a:xfrm>
              <a:off x="5188" y="3087"/>
              <a:ext cx="42" cy="3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51" name="Rectangle 320"/>
            <p:cNvSpPr>
              <a:spLocks noChangeArrowheads="1"/>
            </p:cNvSpPr>
            <p:nvPr/>
          </p:nvSpPr>
          <p:spPr bwMode="auto">
            <a:xfrm>
              <a:off x="5168" y="3134"/>
              <a:ext cx="40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52" name="Rectangle 321"/>
            <p:cNvSpPr>
              <a:spLocks noChangeArrowheads="1"/>
            </p:cNvSpPr>
            <p:nvPr/>
          </p:nvSpPr>
          <p:spPr bwMode="auto">
            <a:xfrm>
              <a:off x="5306" y="3034"/>
              <a:ext cx="42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53" name="Rectangle 322"/>
            <p:cNvSpPr>
              <a:spLocks noChangeArrowheads="1"/>
            </p:cNvSpPr>
            <p:nvPr/>
          </p:nvSpPr>
          <p:spPr bwMode="auto">
            <a:xfrm>
              <a:off x="5286" y="3087"/>
              <a:ext cx="40" cy="3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54" name="Rectangle 323"/>
            <p:cNvSpPr>
              <a:spLocks noChangeArrowheads="1"/>
            </p:cNvSpPr>
            <p:nvPr/>
          </p:nvSpPr>
          <p:spPr bwMode="auto">
            <a:xfrm>
              <a:off x="5286" y="2987"/>
              <a:ext cx="40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55" name="Rectangle 324"/>
            <p:cNvSpPr>
              <a:spLocks noChangeArrowheads="1"/>
            </p:cNvSpPr>
            <p:nvPr/>
          </p:nvSpPr>
          <p:spPr bwMode="auto">
            <a:xfrm>
              <a:off x="4773" y="3076"/>
              <a:ext cx="40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56" name="Rectangle 325"/>
            <p:cNvSpPr>
              <a:spLocks noChangeArrowheads="1"/>
            </p:cNvSpPr>
            <p:nvPr/>
          </p:nvSpPr>
          <p:spPr bwMode="auto">
            <a:xfrm>
              <a:off x="4773" y="3024"/>
              <a:ext cx="18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57" name="Rectangle 326"/>
            <p:cNvSpPr>
              <a:spLocks noChangeArrowheads="1"/>
            </p:cNvSpPr>
            <p:nvPr/>
          </p:nvSpPr>
          <p:spPr bwMode="auto">
            <a:xfrm>
              <a:off x="4773" y="3123"/>
              <a:ext cx="18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58" name="Rectangle 327"/>
            <p:cNvSpPr>
              <a:spLocks noChangeArrowheads="1"/>
            </p:cNvSpPr>
            <p:nvPr/>
          </p:nvSpPr>
          <p:spPr bwMode="auto">
            <a:xfrm>
              <a:off x="4946" y="3076"/>
              <a:ext cx="40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59" name="Rectangle 328"/>
            <p:cNvSpPr>
              <a:spLocks noChangeArrowheads="1"/>
            </p:cNvSpPr>
            <p:nvPr/>
          </p:nvSpPr>
          <p:spPr bwMode="auto">
            <a:xfrm>
              <a:off x="4924" y="3123"/>
              <a:ext cx="40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60" name="Rectangle 329"/>
            <p:cNvSpPr>
              <a:spLocks noChangeArrowheads="1"/>
            </p:cNvSpPr>
            <p:nvPr/>
          </p:nvSpPr>
          <p:spPr bwMode="auto">
            <a:xfrm>
              <a:off x="4773" y="3453"/>
              <a:ext cx="40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61" name="Rectangle 330"/>
            <p:cNvSpPr>
              <a:spLocks noChangeArrowheads="1"/>
            </p:cNvSpPr>
            <p:nvPr/>
          </p:nvSpPr>
          <p:spPr bwMode="auto">
            <a:xfrm>
              <a:off x="4773" y="3406"/>
              <a:ext cx="18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62" name="Rectangle 331"/>
            <p:cNvSpPr>
              <a:spLocks noChangeArrowheads="1"/>
            </p:cNvSpPr>
            <p:nvPr/>
          </p:nvSpPr>
          <p:spPr bwMode="auto">
            <a:xfrm>
              <a:off x="4773" y="3505"/>
              <a:ext cx="18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63" name="Rectangle 332"/>
            <p:cNvSpPr>
              <a:spLocks noChangeArrowheads="1"/>
            </p:cNvSpPr>
            <p:nvPr/>
          </p:nvSpPr>
          <p:spPr bwMode="auto">
            <a:xfrm>
              <a:off x="4946" y="3453"/>
              <a:ext cx="40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64" name="Rectangle 333"/>
            <p:cNvSpPr>
              <a:spLocks noChangeArrowheads="1"/>
            </p:cNvSpPr>
            <p:nvPr/>
          </p:nvSpPr>
          <p:spPr bwMode="auto">
            <a:xfrm>
              <a:off x="4924" y="3505"/>
              <a:ext cx="40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65" name="Freeform 334"/>
            <p:cNvSpPr>
              <a:spLocks/>
            </p:cNvSpPr>
            <p:nvPr/>
          </p:nvSpPr>
          <p:spPr bwMode="auto">
            <a:xfrm>
              <a:off x="5024" y="3076"/>
              <a:ext cx="146" cy="89"/>
            </a:xfrm>
            <a:custGeom>
              <a:avLst/>
              <a:gdLst>
                <a:gd name="T0" fmla="*/ 48 w 440"/>
                <a:gd name="T1" fmla="*/ 78 h 102"/>
                <a:gd name="T2" fmla="*/ 48 w 440"/>
                <a:gd name="T3" fmla="*/ 70 h 102"/>
                <a:gd name="T4" fmla="*/ 48 w 440"/>
                <a:gd name="T5" fmla="*/ 63 h 102"/>
                <a:gd name="T6" fmla="*/ 47 w 440"/>
                <a:gd name="T7" fmla="*/ 55 h 102"/>
                <a:gd name="T8" fmla="*/ 46 w 440"/>
                <a:gd name="T9" fmla="*/ 49 h 102"/>
                <a:gd name="T10" fmla="*/ 45 w 440"/>
                <a:gd name="T11" fmla="*/ 42 h 102"/>
                <a:gd name="T12" fmla="*/ 44 w 440"/>
                <a:gd name="T13" fmla="*/ 35 h 102"/>
                <a:gd name="T14" fmla="*/ 43 w 440"/>
                <a:gd name="T15" fmla="*/ 29 h 102"/>
                <a:gd name="T16" fmla="*/ 41 w 440"/>
                <a:gd name="T17" fmla="*/ 23 h 102"/>
                <a:gd name="T18" fmla="*/ 39 w 440"/>
                <a:gd name="T19" fmla="*/ 18 h 102"/>
                <a:gd name="T20" fmla="*/ 38 w 440"/>
                <a:gd name="T21" fmla="*/ 14 h 102"/>
                <a:gd name="T22" fmla="*/ 36 w 440"/>
                <a:gd name="T23" fmla="*/ 10 h 102"/>
                <a:gd name="T24" fmla="*/ 34 w 440"/>
                <a:gd name="T25" fmla="*/ 6 h 102"/>
                <a:gd name="T26" fmla="*/ 32 w 440"/>
                <a:gd name="T27" fmla="*/ 3 h 102"/>
                <a:gd name="T28" fmla="*/ 29 w 440"/>
                <a:gd name="T29" fmla="*/ 3 h 102"/>
                <a:gd name="T30" fmla="*/ 27 w 440"/>
                <a:gd name="T31" fmla="*/ 0 h 102"/>
                <a:gd name="T32" fmla="*/ 24 w 440"/>
                <a:gd name="T33" fmla="*/ 0 h 102"/>
                <a:gd name="T34" fmla="*/ 22 w 440"/>
                <a:gd name="T35" fmla="*/ 0 h 102"/>
                <a:gd name="T36" fmla="*/ 19 w 440"/>
                <a:gd name="T37" fmla="*/ 3 h 102"/>
                <a:gd name="T38" fmla="*/ 17 w 440"/>
                <a:gd name="T39" fmla="*/ 3 h 102"/>
                <a:gd name="T40" fmla="*/ 15 w 440"/>
                <a:gd name="T41" fmla="*/ 6 h 102"/>
                <a:gd name="T42" fmla="*/ 13 w 440"/>
                <a:gd name="T43" fmla="*/ 10 h 102"/>
                <a:gd name="T44" fmla="*/ 11 w 440"/>
                <a:gd name="T45" fmla="*/ 14 h 102"/>
                <a:gd name="T46" fmla="*/ 9 w 440"/>
                <a:gd name="T47" fmla="*/ 18 h 102"/>
                <a:gd name="T48" fmla="*/ 7 w 440"/>
                <a:gd name="T49" fmla="*/ 23 h 102"/>
                <a:gd name="T50" fmla="*/ 6 w 440"/>
                <a:gd name="T51" fmla="*/ 29 h 102"/>
                <a:gd name="T52" fmla="*/ 4 w 440"/>
                <a:gd name="T53" fmla="*/ 35 h 102"/>
                <a:gd name="T54" fmla="*/ 3 w 440"/>
                <a:gd name="T55" fmla="*/ 42 h 102"/>
                <a:gd name="T56" fmla="*/ 2 w 440"/>
                <a:gd name="T57" fmla="*/ 49 h 102"/>
                <a:gd name="T58" fmla="*/ 1 w 440"/>
                <a:gd name="T59" fmla="*/ 55 h 102"/>
                <a:gd name="T60" fmla="*/ 0 w 440"/>
                <a:gd name="T61" fmla="*/ 63 h 102"/>
                <a:gd name="T62" fmla="*/ 0 w 440"/>
                <a:gd name="T63" fmla="*/ 70 h 102"/>
                <a:gd name="T64" fmla="*/ 0 w 440"/>
                <a:gd name="T65" fmla="*/ 78 h 102"/>
                <a:gd name="T66" fmla="*/ 48 w 440"/>
                <a:gd name="T67" fmla="*/ 78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66" name="Freeform 335"/>
            <p:cNvSpPr>
              <a:spLocks/>
            </p:cNvSpPr>
            <p:nvPr/>
          </p:nvSpPr>
          <p:spPr bwMode="auto">
            <a:xfrm>
              <a:off x="4789" y="2506"/>
              <a:ext cx="615" cy="147"/>
            </a:xfrm>
            <a:custGeom>
              <a:avLst/>
              <a:gdLst>
                <a:gd name="T0" fmla="*/ 100 w 1847"/>
                <a:gd name="T1" fmla="*/ 50 h 168"/>
                <a:gd name="T2" fmla="*/ 95 w 1847"/>
                <a:gd name="T3" fmla="*/ 53 h 168"/>
                <a:gd name="T4" fmla="*/ 91 w 1847"/>
                <a:gd name="T5" fmla="*/ 60 h 168"/>
                <a:gd name="T6" fmla="*/ 87 w 1847"/>
                <a:gd name="T7" fmla="*/ 68 h 168"/>
                <a:gd name="T8" fmla="*/ 84 w 1847"/>
                <a:gd name="T9" fmla="*/ 79 h 168"/>
                <a:gd name="T10" fmla="*/ 81 w 1847"/>
                <a:gd name="T11" fmla="*/ 92 h 168"/>
                <a:gd name="T12" fmla="*/ 79 w 1847"/>
                <a:gd name="T13" fmla="*/ 105 h 168"/>
                <a:gd name="T14" fmla="*/ 78 w 1847"/>
                <a:gd name="T15" fmla="*/ 121 h 168"/>
                <a:gd name="T16" fmla="*/ 0 w 1847"/>
                <a:gd name="T17" fmla="*/ 129 h 168"/>
                <a:gd name="T18" fmla="*/ 1 w 1847"/>
                <a:gd name="T19" fmla="*/ 88 h 168"/>
                <a:gd name="T20" fmla="*/ 6 w 1847"/>
                <a:gd name="T21" fmla="*/ 88 h 168"/>
                <a:gd name="T22" fmla="*/ 16 w 1847"/>
                <a:gd name="T23" fmla="*/ 88 h 168"/>
                <a:gd name="T24" fmla="*/ 28 w 1847"/>
                <a:gd name="T25" fmla="*/ 88 h 168"/>
                <a:gd name="T26" fmla="*/ 41 w 1847"/>
                <a:gd name="T27" fmla="*/ 88 h 168"/>
                <a:gd name="T28" fmla="*/ 54 w 1847"/>
                <a:gd name="T29" fmla="*/ 88 h 168"/>
                <a:gd name="T30" fmla="*/ 65 w 1847"/>
                <a:gd name="T31" fmla="*/ 88 h 168"/>
                <a:gd name="T32" fmla="*/ 71 w 1847"/>
                <a:gd name="T33" fmla="*/ 88 h 168"/>
                <a:gd name="T34" fmla="*/ 74 w 1847"/>
                <a:gd name="T35" fmla="*/ 80 h 168"/>
                <a:gd name="T36" fmla="*/ 76 w 1847"/>
                <a:gd name="T37" fmla="*/ 64 h 168"/>
                <a:gd name="T38" fmla="*/ 79 w 1847"/>
                <a:gd name="T39" fmla="*/ 47 h 168"/>
                <a:gd name="T40" fmla="*/ 83 w 1847"/>
                <a:gd name="T41" fmla="*/ 33 h 168"/>
                <a:gd name="T42" fmla="*/ 86 w 1847"/>
                <a:gd name="T43" fmla="*/ 21 h 168"/>
                <a:gd name="T44" fmla="*/ 91 w 1847"/>
                <a:gd name="T45" fmla="*/ 10 h 168"/>
                <a:gd name="T46" fmla="*/ 95 w 1847"/>
                <a:gd name="T47" fmla="*/ 4 h 168"/>
                <a:gd name="T48" fmla="*/ 100 w 1847"/>
                <a:gd name="T49" fmla="*/ 1 h 168"/>
                <a:gd name="T50" fmla="*/ 105 w 1847"/>
                <a:gd name="T51" fmla="*/ 1 h 168"/>
                <a:gd name="T52" fmla="*/ 110 w 1847"/>
                <a:gd name="T53" fmla="*/ 4 h 168"/>
                <a:gd name="T54" fmla="*/ 114 w 1847"/>
                <a:gd name="T55" fmla="*/ 10 h 168"/>
                <a:gd name="T56" fmla="*/ 119 w 1847"/>
                <a:gd name="T57" fmla="*/ 21 h 168"/>
                <a:gd name="T58" fmla="*/ 123 w 1847"/>
                <a:gd name="T59" fmla="*/ 33 h 168"/>
                <a:gd name="T60" fmla="*/ 126 w 1847"/>
                <a:gd name="T61" fmla="*/ 47 h 168"/>
                <a:gd name="T62" fmla="*/ 129 w 1847"/>
                <a:gd name="T63" fmla="*/ 64 h 168"/>
                <a:gd name="T64" fmla="*/ 131 w 1847"/>
                <a:gd name="T65" fmla="*/ 80 h 168"/>
                <a:gd name="T66" fmla="*/ 134 w 1847"/>
                <a:gd name="T67" fmla="*/ 88 h 168"/>
                <a:gd name="T68" fmla="*/ 140 w 1847"/>
                <a:gd name="T69" fmla="*/ 88 h 168"/>
                <a:gd name="T70" fmla="*/ 151 w 1847"/>
                <a:gd name="T71" fmla="*/ 88 h 168"/>
                <a:gd name="T72" fmla="*/ 163 w 1847"/>
                <a:gd name="T73" fmla="*/ 88 h 168"/>
                <a:gd name="T74" fmla="*/ 176 w 1847"/>
                <a:gd name="T75" fmla="*/ 88 h 168"/>
                <a:gd name="T76" fmla="*/ 189 w 1847"/>
                <a:gd name="T77" fmla="*/ 88 h 168"/>
                <a:gd name="T78" fmla="*/ 198 w 1847"/>
                <a:gd name="T79" fmla="*/ 88 h 168"/>
                <a:gd name="T80" fmla="*/ 204 w 1847"/>
                <a:gd name="T81" fmla="*/ 88 h 168"/>
                <a:gd name="T82" fmla="*/ 205 w 1847"/>
                <a:gd name="T83" fmla="*/ 129 h 168"/>
                <a:gd name="T84" fmla="*/ 127 w 1847"/>
                <a:gd name="T85" fmla="*/ 121 h 168"/>
                <a:gd name="T86" fmla="*/ 126 w 1847"/>
                <a:gd name="T87" fmla="*/ 105 h 168"/>
                <a:gd name="T88" fmla="*/ 124 w 1847"/>
                <a:gd name="T89" fmla="*/ 92 h 168"/>
                <a:gd name="T90" fmla="*/ 121 w 1847"/>
                <a:gd name="T91" fmla="*/ 79 h 168"/>
                <a:gd name="T92" fmla="*/ 118 w 1847"/>
                <a:gd name="T93" fmla="*/ 68 h 168"/>
                <a:gd name="T94" fmla="*/ 114 w 1847"/>
                <a:gd name="T95" fmla="*/ 60 h 168"/>
                <a:gd name="T96" fmla="*/ 110 w 1847"/>
                <a:gd name="T97" fmla="*/ 53 h 168"/>
                <a:gd name="T98" fmla="*/ 105 w 1847"/>
                <a:gd name="T99" fmla="*/ 5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67" name="Rectangle 336"/>
            <p:cNvSpPr>
              <a:spLocks noChangeArrowheads="1"/>
            </p:cNvSpPr>
            <p:nvPr/>
          </p:nvSpPr>
          <p:spPr bwMode="auto">
            <a:xfrm>
              <a:off x="5404" y="2595"/>
              <a:ext cx="29" cy="120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68" name="Rectangle 337"/>
            <p:cNvSpPr>
              <a:spLocks noChangeArrowheads="1"/>
            </p:cNvSpPr>
            <p:nvPr/>
          </p:nvSpPr>
          <p:spPr bwMode="auto">
            <a:xfrm>
              <a:off x="4759" y="2595"/>
              <a:ext cx="30" cy="120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69" name="Rectangle 338"/>
            <p:cNvSpPr>
              <a:spLocks noChangeArrowheads="1"/>
            </p:cNvSpPr>
            <p:nvPr/>
          </p:nvSpPr>
          <p:spPr bwMode="auto">
            <a:xfrm>
              <a:off x="5026" y="3165"/>
              <a:ext cx="142" cy="330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70" name="Rectangle 339"/>
            <p:cNvSpPr>
              <a:spLocks noChangeArrowheads="1"/>
            </p:cNvSpPr>
            <p:nvPr/>
          </p:nvSpPr>
          <p:spPr bwMode="auto">
            <a:xfrm>
              <a:off x="5026" y="3495"/>
              <a:ext cx="142" cy="1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71" name="Rectangle 340"/>
            <p:cNvSpPr>
              <a:spLocks noChangeArrowheads="1"/>
            </p:cNvSpPr>
            <p:nvPr/>
          </p:nvSpPr>
          <p:spPr bwMode="auto">
            <a:xfrm>
              <a:off x="5026" y="3558"/>
              <a:ext cx="142" cy="15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72" name="Rectangle 341"/>
            <p:cNvSpPr>
              <a:spLocks noChangeArrowheads="1"/>
            </p:cNvSpPr>
            <p:nvPr/>
          </p:nvSpPr>
          <p:spPr bwMode="auto">
            <a:xfrm>
              <a:off x="5026" y="3615"/>
              <a:ext cx="142" cy="1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73" name="Rectangle 342"/>
            <p:cNvSpPr>
              <a:spLocks noChangeArrowheads="1"/>
            </p:cNvSpPr>
            <p:nvPr/>
          </p:nvSpPr>
          <p:spPr bwMode="auto">
            <a:xfrm>
              <a:off x="5100" y="3186"/>
              <a:ext cx="60" cy="309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74" name="Rectangle 343"/>
            <p:cNvSpPr>
              <a:spLocks noChangeArrowheads="1"/>
            </p:cNvSpPr>
            <p:nvPr/>
          </p:nvSpPr>
          <p:spPr bwMode="auto">
            <a:xfrm>
              <a:off x="5100" y="3186"/>
              <a:ext cx="60" cy="309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75" name="Rectangle 344"/>
            <p:cNvSpPr>
              <a:spLocks noChangeArrowheads="1"/>
            </p:cNvSpPr>
            <p:nvPr/>
          </p:nvSpPr>
          <p:spPr bwMode="auto">
            <a:xfrm>
              <a:off x="5032" y="3186"/>
              <a:ext cx="62" cy="309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76" name="Rectangle 345"/>
            <p:cNvSpPr>
              <a:spLocks noChangeArrowheads="1"/>
            </p:cNvSpPr>
            <p:nvPr/>
          </p:nvSpPr>
          <p:spPr bwMode="auto">
            <a:xfrm>
              <a:off x="5100" y="3369"/>
              <a:ext cx="60" cy="21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77" name="Rectangle 346"/>
            <p:cNvSpPr>
              <a:spLocks noChangeArrowheads="1"/>
            </p:cNvSpPr>
            <p:nvPr/>
          </p:nvSpPr>
          <p:spPr bwMode="auto">
            <a:xfrm>
              <a:off x="5168" y="3422"/>
              <a:ext cx="34" cy="25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78" name="Rectangle 347"/>
            <p:cNvSpPr>
              <a:spLocks noChangeArrowheads="1"/>
            </p:cNvSpPr>
            <p:nvPr/>
          </p:nvSpPr>
          <p:spPr bwMode="auto">
            <a:xfrm>
              <a:off x="4992" y="3422"/>
              <a:ext cx="34" cy="25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79" name="Rectangle 348"/>
            <p:cNvSpPr>
              <a:spLocks noChangeArrowheads="1"/>
            </p:cNvSpPr>
            <p:nvPr/>
          </p:nvSpPr>
          <p:spPr bwMode="auto">
            <a:xfrm>
              <a:off x="5026" y="3511"/>
              <a:ext cx="142" cy="47"/>
            </a:xfrm>
            <a:prstGeom prst="rect">
              <a:avLst/>
            </a:prstGeom>
            <a:solidFill>
              <a:srgbClr val="B23333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80" name="Rectangle 349"/>
            <p:cNvSpPr>
              <a:spLocks noChangeArrowheads="1"/>
            </p:cNvSpPr>
            <p:nvPr/>
          </p:nvSpPr>
          <p:spPr bwMode="auto">
            <a:xfrm>
              <a:off x="5026" y="3573"/>
              <a:ext cx="142" cy="42"/>
            </a:xfrm>
            <a:prstGeom prst="rect">
              <a:avLst/>
            </a:prstGeom>
            <a:solidFill>
              <a:srgbClr val="B23333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81" name="Rectangle 350"/>
            <p:cNvSpPr>
              <a:spLocks noChangeArrowheads="1"/>
            </p:cNvSpPr>
            <p:nvPr/>
          </p:nvSpPr>
          <p:spPr bwMode="auto">
            <a:xfrm>
              <a:off x="5026" y="3631"/>
              <a:ext cx="142" cy="47"/>
            </a:xfrm>
            <a:prstGeom prst="rect">
              <a:avLst/>
            </a:prstGeom>
            <a:solidFill>
              <a:srgbClr val="B23333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82" name="Rectangle 351"/>
            <p:cNvSpPr>
              <a:spLocks noChangeArrowheads="1"/>
            </p:cNvSpPr>
            <p:nvPr/>
          </p:nvSpPr>
          <p:spPr bwMode="auto">
            <a:xfrm>
              <a:off x="5100" y="3369"/>
              <a:ext cx="60" cy="2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83" name="Rectangle 352"/>
            <p:cNvSpPr>
              <a:spLocks noChangeArrowheads="1"/>
            </p:cNvSpPr>
            <p:nvPr/>
          </p:nvSpPr>
          <p:spPr bwMode="auto">
            <a:xfrm>
              <a:off x="5032" y="3369"/>
              <a:ext cx="62" cy="2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84" name="Rectangle 353"/>
            <p:cNvSpPr>
              <a:spLocks noChangeArrowheads="1"/>
            </p:cNvSpPr>
            <p:nvPr/>
          </p:nvSpPr>
          <p:spPr bwMode="auto">
            <a:xfrm>
              <a:off x="5100" y="3312"/>
              <a:ext cx="14" cy="52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85" name="Rectangle 354"/>
            <p:cNvSpPr>
              <a:spLocks noChangeArrowheads="1"/>
            </p:cNvSpPr>
            <p:nvPr/>
          </p:nvSpPr>
          <p:spPr bwMode="auto">
            <a:xfrm>
              <a:off x="5080" y="3312"/>
              <a:ext cx="14" cy="52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86" name="Rectangle 355"/>
            <p:cNvSpPr>
              <a:spLocks noChangeArrowheads="1"/>
            </p:cNvSpPr>
            <p:nvPr/>
          </p:nvSpPr>
          <p:spPr bwMode="auto">
            <a:xfrm>
              <a:off x="5100" y="3395"/>
              <a:ext cx="60" cy="2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87" name="Rectangle 356"/>
            <p:cNvSpPr>
              <a:spLocks noChangeArrowheads="1"/>
            </p:cNvSpPr>
            <p:nvPr/>
          </p:nvSpPr>
          <p:spPr bwMode="auto">
            <a:xfrm>
              <a:off x="5032" y="3395"/>
              <a:ext cx="62" cy="2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88" name="Rectangle 357"/>
            <p:cNvSpPr>
              <a:spLocks noChangeArrowheads="1"/>
            </p:cNvSpPr>
            <p:nvPr/>
          </p:nvSpPr>
          <p:spPr bwMode="auto">
            <a:xfrm>
              <a:off x="5168" y="3552"/>
              <a:ext cx="34" cy="27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89" name="Rectangle 358"/>
            <p:cNvSpPr>
              <a:spLocks noChangeArrowheads="1"/>
            </p:cNvSpPr>
            <p:nvPr/>
          </p:nvSpPr>
          <p:spPr bwMode="auto">
            <a:xfrm>
              <a:off x="4992" y="3552"/>
              <a:ext cx="34" cy="27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90" name="Rectangle 359"/>
            <p:cNvSpPr>
              <a:spLocks noChangeArrowheads="1"/>
            </p:cNvSpPr>
            <p:nvPr/>
          </p:nvSpPr>
          <p:spPr bwMode="auto">
            <a:xfrm>
              <a:off x="5334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91" name="Rectangle 360"/>
            <p:cNvSpPr>
              <a:spLocks noChangeArrowheads="1"/>
            </p:cNvSpPr>
            <p:nvPr/>
          </p:nvSpPr>
          <p:spPr bwMode="auto">
            <a:xfrm>
              <a:off x="5228" y="3165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92" name="Rectangle 361"/>
            <p:cNvSpPr>
              <a:spLocks noChangeArrowheads="1"/>
            </p:cNvSpPr>
            <p:nvPr/>
          </p:nvSpPr>
          <p:spPr bwMode="auto">
            <a:xfrm>
              <a:off x="4912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93" name="Rectangle 362"/>
            <p:cNvSpPr>
              <a:spLocks noChangeArrowheads="1"/>
            </p:cNvSpPr>
            <p:nvPr/>
          </p:nvSpPr>
          <p:spPr bwMode="auto">
            <a:xfrm>
              <a:off x="5122" y="2747"/>
              <a:ext cx="54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94" name="Rectangle 363"/>
            <p:cNvSpPr>
              <a:spLocks noChangeArrowheads="1"/>
            </p:cNvSpPr>
            <p:nvPr/>
          </p:nvSpPr>
          <p:spPr bwMode="auto">
            <a:xfrm>
              <a:off x="5228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95" name="Rectangle 364"/>
            <p:cNvSpPr>
              <a:spLocks noChangeArrowheads="1"/>
            </p:cNvSpPr>
            <p:nvPr/>
          </p:nvSpPr>
          <p:spPr bwMode="auto">
            <a:xfrm>
              <a:off x="5334" y="3165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96" name="Rectangle 365"/>
            <p:cNvSpPr>
              <a:spLocks noChangeArrowheads="1"/>
            </p:cNvSpPr>
            <p:nvPr/>
          </p:nvSpPr>
          <p:spPr bwMode="auto">
            <a:xfrm>
              <a:off x="5018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97" name="Rectangle 366"/>
            <p:cNvSpPr>
              <a:spLocks noChangeArrowheads="1"/>
            </p:cNvSpPr>
            <p:nvPr/>
          </p:nvSpPr>
          <p:spPr bwMode="auto">
            <a:xfrm>
              <a:off x="4809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98" name="Rectangle 367"/>
            <p:cNvSpPr>
              <a:spLocks noChangeArrowheads="1"/>
            </p:cNvSpPr>
            <p:nvPr/>
          </p:nvSpPr>
          <p:spPr bwMode="auto">
            <a:xfrm>
              <a:off x="4912" y="3165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99" name="Rectangle 368"/>
            <p:cNvSpPr>
              <a:spLocks noChangeArrowheads="1"/>
            </p:cNvSpPr>
            <p:nvPr/>
          </p:nvSpPr>
          <p:spPr bwMode="auto">
            <a:xfrm>
              <a:off x="4809" y="3165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100" name="Freeform 369"/>
            <p:cNvSpPr>
              <a:spLocks/>
            </p:cNvSpPr>
            <p:nvPr/>
          </p:nvSpPr>
          <p:spPr bwMode="auto">
            <a:xfrm>
              <a:off x="5114" y="2721"/>
              <a:ext cx="72" cy="324"/>
            </a:xfrm>
            <a:custGeom>
              <a:avLst/>
              <a:gdLst>
                <a:gd name="T0" fmla="*/ 21 w 217"/>
                <a:gd name="T1" fmla="*/ 163 h 373"/>
                <a:gd name="T2" fmla="*/ 3 w 217"/>
                <a:gd name="T3" fmla="*/ 163 h 373"/>
                <a:gd name="T4" fmla="*/ 3 w 217"/>
                <a:gd name="T5" fmla="*/ 260 h 373"/>
                <a:gd name="T6" fmla="*/ 21 w 217"/>
                <a:gd name="T7" fmla="*/ 260 h 373"/>
                <a:gd name="T8" fmla="*/ 24 w 217"/>
                <a:gd name="T9" fmla="*/ 281 h 373"/>
                <a:gd name="T10" fmla="*/ 0 w 217"/>
                <a:gd name="T11" fmla="*/ 281 h 373"/>
                <a:gd name="T12" fmla="*/ 0 w 217"/>
                <a:gd name="T13" fmla="*/ 0 h 373"/>
                <a:gd name="T14" fmla="*/ 24 w 217"/>
                <a:gd name="T15" fmla="*/ 0 h 373"/>
                <a:gd name="T16" fmla="*/ 21 w 217"/>
                <a:gd name="T17" fmla="*/ 22 h 373"/>
                <a:gd name="T18" fmla="*/ 3 w 217"/>
                <a:gd name="T19" fmla="*/ 22 h 373"/>
                <a:gd name="T20" fmla="*/ 3 w 217"/>
                <a:gd name="T21" fmla="*/ 129 h 373"/>
                <a:gd name="T22" fmla="*/ 21 w 217"/>
                <a:gd name="T23" fmla="*/ 129 h 373"/>
                <a:gd name="T24" fmla="*/ 21 w 217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101" name="Freeform 370"/>
            <p:cNvSpPr>
              <a:spLocks/>
            </p:cNvSpPr>
            <p:nvPr/>
          </p:nvSpPr>
          <p:spPr bwMode="auto">
            <a:xfrm>
              <a:off x="5176" y="2721"/>
              <a:ext cx="10" cy="324"/>
            </a:xfrm>
            <a:custGeom>
              <a:avLst/>
              <a:gdLst>
                <a:gd name="T0" fmla="*/ 0 w 29"/>
                <a:gd name="T1" fmla="*/ 22 h 373"/>
                <a:gd name="T2" fmla="*/ 0 w 29"/>
                <a:gd name="T3" fmla="*/ 260 h 373"/>
                <a:gd name="T4" fmla="*/ 3 w 29"/>
                <a:gd name="T5" fmla="*/ 281 h 373"/>
                <a:gd name="T6" fmla="*/ 3 w 29"/>
                <a:gd name="T7" fmla="*/ 0 h 373"/>
                <a:gd name="T8" fmla="*/ 0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102" name="Freeform 371"/>
            <p:cNvSpPr>
              <a:spLocks/>
            </p:cNvSpPr>
            <p:nvPr/>
          </p:nvSpPr>
          <p:spPr bwMode="auto">
            <a:xfrm>
              <a:off x="5218" y="2721"/>
              <a:ext cx="72" cy="324"/>
            </a:xfrm>
            <a:custGeom>
              <a:avLst/>
              <a:gdLst>
                <a:gd name="T0" fmla="*/ 21 w 216"/>
                <a:gd name="T1" fmla="*/ 163 h 373"/>
                <a:gd name="T2" fmla="*/ 3 w 216"/>
                <a:gd name="T3" fmla="*/ 163 h 373"/>
                <a:gd name="T4" fmla="*/ 3 w 216"/>
                <a:gd name="T5" fmla="*/ 260 h 373"/>
                <a:gd name="T6" fmla="*/ 21 w 216"/>
                <a:gd name="T7" fmla="*/ 260 h 373"/>
                <a:gd name="T8" fmla="*/ 24 w 216"/>
                <a:gd name="T9" fmla="*/ 281 h 373"/>
                <a:gd name="T10" fmla="*/ 0 w 216"/>
                <a:gd name="T11" fmla="*/ 281 h 373"/>
                <a:gd name="T12" fmla="*/ 0 w 216"/>
                <a:gd name="T13" fmla="*/ 0 h 373"/>
                <a:gd name="T14" fmla="*/ 24 w 216"/>
                <a:gd name="T15" fmla="*/ 0 h 373"/>
                <a:gd name="T16" fmla="*/ 21 w 216"/>
                <a:gd name="T17" fmla="*/ 22 h 373"/>
                <a:gd name="T18" fmla="*/ 3 w 216"/>
                <a:gd name="T19" fmla="*/ 22 h 373"/>
                <a:gd name="T20" fmla="*/ 3 w 216"/>
                <a:gd name="T21" fmla="*/ 129 h 373"/>
                <a:gd name="T22" fmla="*/ 21 w 216"/>
                <a:gd name="T23" fmla="*/ 129 h 373"/>
                <a:gd name="T24" fmla="*/ 21 w 216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103" name="Freeform 372"/>
            <p:cNvSpPr>
              <a:spLocks/>
            </p:cNvSpPr>
            <p:nvPr/>
          </p:nvSpPr>
          <p:spPr bwMode="auto">
            <a:xfrm>
              <a:off x="5280" y="2721"/>
              <a:ext cx="10" cy="324"/>
            </a:xfrm>
            <a:custGeom>
              <a:avLst/>
              <a:gdLst>
                <a:gd name="T0" fmla="*/ 0 w 29"/>
                <a:gd name="T1" fmla="*/ 22 h 373"/>
                <a:gd name="T2" fmla="*/ 0 w 29"/>
                <a:gd name="T3" fmla="*/ 260 h 373"/>
                <a:gd name="T4" fmla="*/ 3 w 29"/>
                <a:gd name="T5" fmla="*/ 281 h 373"/>
                <a:gd name="T6" fmla="*/ 3 w 29"/>
                <a:gd name="T7" fmla="*/ 0 h 373"/>
                <a:gd name="T8" fmla="*/ 0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104" name="Freeform 373"/>
            <p:cNvSpPr>
              <a:spLocks/>
            </p:cNvSpPr>
            <p:nvPr/>
          </p:nvSpPr>
          <p:spPr bwMode="auto">
            <a:xfrm>
              <a:off x="5324" y="2721"/>
              <a:ext cx="72" cy="324"/>
            </a:xfrm>
            <a:custGeom>
              <a:avLst/>
              <a:gdLst>
                <a:gd name="T0" fmla="*/ 21 w 217"/>
                <a:gd name="T1" fmla="*/ 163 h 373"/>
                <a:gd name="T2" fmla="*/ 3 w 217"/>
                <a:gd name="T3" fmla="*/ 163 h 373"/>
                <a:gd name="T4" fmla="*/ 3 w 217"/>
                <a:gd name="T5" fmla="*/ 260 h 373"/>
                <a:gd name="T6" fmla="*/ 21 w 217"/>
                <a:gd name="T7" fmla="*/ 260 h 373"/>
                <a:gd name="T8" fmla="*/ 24 w 217"/>
                <a:gd name="T9" fmla="*/ 281 h 373"/>
                <a:gd name="T10" fmla="*/ 0 w 217"/>
                <a:gd name="T11" fmla="*/ 281 h 373"/>
                <a:gd name="T12" fmla="*/ 0 w 217"/>
                <a:gd name="T13" fmla="*/ 0 h 373"/>
                <a:gd name="T14" fmla="*/ 24 w 217"/>
                <a:gd name="T15" fmla="*/ 0 h 373"/>
                <a:gd name="T16" fmla="*/ 21 w 217"/>
                <a:gd name="T17" fmla="*/ 22 h 373"/>
                <a:gd name="T18" fmla="*/ 3 w 217"/>
                <a:gd name="T19" fmla="*/ 22 h 373"/>
                <a:gd name="T20" fmla="*/ 3 w 217"/>
                <a:gd name="T21" fmla="*/ 129 h 373"/>
                <a:gd name="T22" fmla="*/ 21 w 217"/>
                <a:gd name="T23" fmla="*/ 129 h 373"/>
                <a:gd name="T24" fmla="*/ 21 w 217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105" name="Freeform 374"/>
            <p:cNvSpPr>
              <a:spLocks/>
            </p:cNvSpPr>
            <p:nvPr/>
          </p:nvSpPr>
          <p:spPr bwMode="auto">
            <a:xfrm>
              <a:off x="5386" y="2721"/>
              <a:ext cx="10" cy="324"/>
            </a:xfrm>
            <a:custGeom>
              <a:avLst/>
              <a:gdLst>
                <a:gd name="T0" fmla="*/ 0 w 29"/>
                <a:gd name="T1" fmla="*/ 22 h 373"/>
                <a:gd name="T2" fmla="*/ 0 w 29"/>
                <a:gd name="T3" fmla="*/ 260 h 373"/>
                <a:gd name="T4" fmla="*/ 3 w 29"/>
                <a:gd name="T5" fmla="*/ 281 h 373"/>
                <a:gd name="T6" fmla="*/ 3 w 29"/>
                <a:gd name="T7" fmla="*/ 0 h 373"/>
                <a:gd name="T8" fmla="*/ 0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106" name="Freeform 375"/>
            <p:cNvSpPr>
              <a:spLocks/>
            </p:cNvSpPr>
            <p:nvPr/>
          </p:nvSpPr>
          <p:spPr bwMode="auto">
            <a:xfrm>
              <a:off x="5218" y="3139"/>
              <a:ext cx="72" cy="324"/>
            </a:xfrm>
            <a:custGeom>
              <a:avLst/>
              <a:gdLst>
                <a:gd name="T0" fmla="*/ 21 w 216"/>
                <a:gd name="T1" fmla="*/ 165 h 372"/>
                <a:gd name="T2" fmla="*/ 3 w 216"/>
                <a:gd name="T3" fmla="*/ 165 h 372"/>
                <a:gd name="T4" fmla="*/ 3 w 216"/>
                <a:gd name="T5" fmla="*/ 260 h 372"/>
                <a:gd name="T6" fmla="*/ 21 w 216"/>
                <a:gd name="T7" fmla="*/ 260 h 372"/>
                <a:gd name="T8" fmla="*/ 24 w 216"/>
                <a:gd name="T9" fmla="*/ 282 h 372"/>
                <a:gd name="T10" fmla="*/ 0 w 216"/>
                <a:gd name="T11" fmla="*/ 282 h 372"/>
                <a:gd name="T12" fmla="*/ 0 w 216"/>
                <a:gd name="T13" fmla="*/ 0 h 372"/>
                <a:gd name="T14" fmla="*/ 24 w 216"/>
                <a:gd name="T15" fmla="*/ 0 h 372"/>
                <a:gd name="T16" fmla="*/ 21 w 216"/>
                <a:gd name="T17" fmla="*/ 21 h 372"/>
                <a:gd name="T18" fmla="*/ 3 w 216"/>
                <a:gd name="T19" fmla="*/ 21 h 372"/>
                <a:gd name="T20" fmla="*/ 3 w 216"/>
                <a:gd name="T21" fmla="*/ 130 h 372"/>
                <a:gd name="T22" fmla="*/ 21 w 216"/>
                <a:gd name="T23" fmla="*/ 130 h 372"/>
                <a:gd name="T24" fmla="*/ 21 w 216"/>
                <a:gd name="T25" fmla="*/ 165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107" name="Freeform 376"/>
            <p:cNvSpPr>
              <a:spLocks/>
            </p:cNvSpPr>
            <p:nvPr/>
          </p:nvSpPr>
          <p:spPr bwMode="auto">
            <a:xfrm>
              <a:off x="5280" y="3139"/>
              <a:ext cx="10" cy="324"/>
            </a:xfrm>
            <a:custGeom>
              <a:avLst/>
              <a:gdLst>
                <a:gd name="T0" fmla="*/ 0 w 29"/>
                <a:gd name="T1" fmla="*/ 21 h 372"/>
                <a:gd name="T2" fmla="*/ 0 w 29"/>
                <a:gd name="T3" fmla="*/ 260 h 372"/>
                <a:gd name="T4" fmla="*/ 3 w 29"/>
                <a:gd name="T5" fmla="*/ 282 h 372"/>
                <a:gd name="T6" fmla="*/ 3 w 29"/>
                <a:gd name="T7" fmla="*/ 0 h 372"/>
                <a:gd name="T8" fmla="*/ 0 w 29"/>
                <a:gd name="T9" fmla="*/ 21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108" name="Freeform 377"/>
            <p:cNvSpPr>
              <a:spLocks/>
            </p:cNvSpPr>
            <p:nvPr/>
          </p:nvSpPr>
          <p:spPr bwMode="auto">
            <a:xfrm>
              <a:off x="5324" y="3139"/>
              <a:ext cx="72" cy="324"/>
            </a:xfrm>
            <a:custGeom>
              <a:avLst/>
              <a:gdLst>
                <a:gd name="T0" fmla="*/ 21 w 217"/>
                <a:gd name="T1" fmla="*/ 165 h 372"/>
                <a:gd name="T2" fmla="*/ 3 w 217"/>
                <a:gd name="T3" fmla="*/ 165 h 372"/>
                <a:gd name="T4" fmla="*/ 3 w 217"/>
                <a:gd name="T5" fmla="*/ 260 h 372"/>
                <a:gd name="T6" fmla="*/ 21 w 217"/>
                <a:gd name="T7" fmla="*/ 260 h 372"/>
                <a:gd name="T8" fmla="*/ 24 w 217"/>
                <a:gd name="T9" fmla="*/ 282 h 372"/>
                <a:gd name="T10" fmla="*/ 0 w 217"/>
                <a:gd name="T11" fmla="*/ 282 h 372"/>
                <a:gd name="T12" fmla="*/ 0 w 217"/>
                <a:gd name="T13" fmla="*/ 0 h 372"/>
                <a:gd name="T14" fmla="*/ 24 w 217"/>
                <a:gd name="T15" fmla="*/ 0 h 372"/>
                <a:gd name="T16" fmla="*/ 21 w 217"/>
                <a:gd name="T17" fmla="*/ 21 h 372"/>
                <a:gd name="T18" fmla="*/ 3 w 217"/>
                <a:gd name="T19" fmla="*/ 21 h 372"/>
                <a:gd name="T20" fmla="*/ 3 w 217"/>
                <a:gd name="T21" fmla="*/ 130 h 372"/>
                <a:gd name="T22" fmla="*/ 21 w 217"/>
                <a:gd name="T23" fmla="*/ 130 h 372"/>
                <a:gd name="T24" fmla="*/ 21 w 217"/>
                <a:gd name="T25" fmla="*/ 165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109" name="Freeform 378"/>
            <p:cNvSpPr>
              <a:spLocks/>
            </p:cNvSpPr>
            <p:nvPr/>
          </p:nvSpPr>
          <p:spPr bwMode="auto">
            <a:xfrm>
              <a:off x="5386" y="3139"/>
              <a:ext cx="10" cy="324"/>
            </a:xfrm>
            <a:custGeom>
              <a:avLst/>
              <a:gdLst>
                <a:gd name="T0" fmla="*/ 0 w 29"/>
                <a:gd name="T1" fmla="*/ 21 h 372"/>
                <a:gd name="T2" fmla="*/ 0 w 29"/>
                <a:gd name="T3" fmla="*/ 260 h 372"/>
                <a:gd name="T4" fmla="*/ 3 w 29"/>
                <a:gd name="T5" fmla="*/ 282 h 372"/>
                <a:gd name="T6" fmla="*/ 3 w 29"/>
                <a:gd name="T7" fmla="*/ 0 h 372"/>
                <a:gd name="T8" fmla="*/ 0 w 29"/>
                <a:gd name="T9" fmla="*/ 21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110" name="Freeform 379"/>
            <p:cNvSpPr>
              <a:spLocks/>
            </p:cNvSpPr>
            <p:nvPr/>
          </p:nvSpPr>
          <p:spPr bwMode="auto">
            <a:xfrm>
              <a:off x="5008" y="2721"/>
              <a:ext cx="72" cy="324"/>
            </a:xfrm>
            <a:custGeom>
              <a:avLst/>
              <a:gdLst>
                <a:gd name="T0" fmla="*/ 3 w 215"/>
                <a:gd name="T1" fmla="*/ 163 h 373"/>
                <a:gd name="T2" fmla="*/ 21 w 215"/>
                <a:gd name="T3" fmla="*/ 163 h 373"/>
                <a:gd name="T4" fmla="*/ 21 w 215"/>
                <a:gd name="T5" fmla="*/ 260 h 373"/>
                <a:gd name="T6" fmla="*/ 3 w 215"/>
                <a:gd name="T7" fmla="*/ 260 h 373"/>
                <a:gd name="T8" fmla="*/ 0 w 215"/>
                <a:gd name="T9" fmla="*/ 281 h 373"/>
                <a:gd name="T10" fmla="*/ 24 w 215"/>
                <a:gd name="T11" fmla="*/ 281 h 373"/>
                <a:gd name="T12" fmla="*/ 24 w 215"/>
                <a:gd name="T13" fmla="*/ 0 h 373"/>
                <a:gd name="T14" fmla="*/ 0 w 215"/>
                <a:gd name="T15" fmla="*/ 0 h 373"/>
                <a:gd name="T16" fmla="*/ 3 w 215"/>
                <a:gd name="T17" fmla="*/ 22 h 373"/>
                <a:gd name="T18" fmla="*/ 21 w 215"/>
                <a:gd name="T19" fmla="*/ 22 h 373"/>
                <a:gd name="T20" fmla="*/ 21 w 215"/>
                <a:gd name="T21" fmla="*/ 129 h 373"/>
                <a:gd name="T22" fmla="*/ 3 w 215"/>
                <a:gd name="T23" fmla="*/ 129 h 373"/>
                <a:gd name="T24" fmla="*/ 3 w 215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111" name="Freeform 380"/>
            <p:cNvSpPr>
              <a:spLocks/>
            </p:cNvSpPr>
            <p:nvPr/>
          </p:nvSpPr>
          <p:spPr bwMode="auto">
            <a:xfrm>
              <a:off x="5008" y="2721"/>
              <a:ext cx="10" cy="324"/>
            </a:xfrm>
            <a:custGeom>
              <a:avLst/>
              <a:gdLst>
                <a:gd name="T0" fmla="*/ 3 w 29"/>
                <a:gd name="T1" fmla="*/ 22 h 373"/>
                <a:gd name="T2" fmla="*/ 3 w 29"/>
                <a:gd name="T3" fmla="*/ 260 h 373"/>
                <a:gd name="T4" fmla="*/ 0 w 29"/>
                <a:gd name="T5" fmla="*/ 281 h 373"/>
                <a:gd name="T6" fmla="*/ 0 w 29"/>
                <a:gd name="T7" fmla="*/ 0 h 373"/>
                <a:gd name="T8" fmla="*/ 3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112" name="Freeform 381"/>
            <p:cNvSpPr>
              <a:spLocks/>
            </p:cNvSpPr>
            <p:nvPr/>
          </p:nvSpPr>
          <p:spPr bwMode="auto">
            <a:xfrm>
              <a:off x="4903" y="2721"/>
              <a:ext cx="71" cy="324"/>
            </a:xfrm>
            <a:custGeom>
              <a:avLst/>
              <a:gdLst>
                <a:gd name="T0" fmla="*/ 3 w 216"/>
                <a:gd name="T1" fmla="*/ 163 h 373"/>
                <a:gd name="T2" fmla="*/ 20 w 216"/>
                <a:gd name="T3" fmla="*/ 163 h 373"/>
                <a:gd name="T4" fmla="*/ 20 w 216"/>
                <a:gd name="T5" fmla="*/ 260 h 373"/>
                <a:gd name="T6" fmla="*/ 3 w 216"/>
                <a:gd name="T7" fmla="*/ 260 h 373"/>
                <a:gd name="T8" fmla="*/ 0 w 216"/>
                <a:gd name="T9" fmla="*/ 281 h 373"/>
                <a:gd name="T10" fmla="*/ 23 w 216"/>
                <a:gd name="T11" fmla="*/ 281 h 373"/>
                <a:gd name="T12" fmla="*/ 23 w 216"/>
                <a:gd name="T13" fmla="*/ 0 h 373"/>
                <a:gd name="T14" fmla="*/ 0 w 216"/>
                <a:gd name="T15" fmla="*/ 0 h 373"/>
                <a:gd name="T16" fmla="*/ 3 w 216"/>
                <a:gd name="T17" fmla="*/ 22 h 373"/>
                <a:gd name="T18" fmla="*/ 20 w 216"/>
                <a:gd name="T19" fmla="*/ 22 h 373"/>
                <a:gd name="T20" fmla="*/ 20 w 216"/>
                <a:gd name="T21" fmla="*/ 129 h 373"/>
                <a:gd name="T22" fmla="*/ 3 w 216"/>
                <a:gd name="T23" fmla="*/ 129 h 373"/>
                <a:gd name="T24" fmla="*/ 3 w 216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113" name="Freeform 382"/>
            <p:cNvSpPr>
              <a:spLocks/>
            </p:cNvSpPr>
            <p:nvPr/>
          </p:nvSpPr>
          <p:spPr bwMode="auto">
            <a:xfrm>
              <a:off x="4903" y="2721"/>
              <a:ext cx="9" cy="324"/>
            </a:xfrm>
            <a:custGeom>
              <a:avLst/>
              <a:gdLst>
                <a:gd name="T0" fmla="*/ 3 w 29"/>
                <a:gd name="T1" fmla="*/ 22 h 373"/>
                <a:gd name="T2" fmla="*/ 3 w 29"/>
                <a:gd name="T3" fmla="*/ 260 h 373"/>
                <a:gd name="T4" fmla="*/ 0 w 29"/>
                <a:gd name="T5" fmla="*/ 281 h 373"/>
                <a:gd name="T6" fmla="*/ 0 w 29"/>
                <a:gd name="T7" fmla="*/ 0 h 373"/>
                <a:gd name="T8" fmla="*/ 3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114" name="Freeform 383"/>
            <p:cNvSpPr>
              <a:spLocks/>
            </p:cNvSpPr>
            <p:nvPr/>
          </p:nvSpPr>
          <p:spPr bwMode="auto">
            <a:xfrm>
              <a:off x="4799" y="2721"/>
              <a:ext cx="72" cy="324"/>
            </a:xfrm>
            <a:custGeom>
              <a:avLst/>
              <a:gdLst>
                <a:gd name="T0" fmla="*/ 3 w 215"/>
                <a:gd name="T1" fmla="*/ 163 h 373"/>
                <a:gd name="T2" fmla="*/ 21 w 215"/>
                <a:gd name="T3" fmla="*/ 163 h 373"/>
                <a:gd name="T4" fmla="*/ 21 w 215"/>
                <a:gd name="T5" fmla="*/ 260 h 373"/>
                <a:gd name="T6" fmla="*/ 3 w 215"/>
                <a:gd name="T7" fmla="*/ 260 h 373"/>
                <a:gd name="T8" fmla="*/ 0 w 215"/>
                <a:gd name="T9" fmla="*/ 281 h 373"/>
                <a:gd name="T10" fmla="*/ 24 w 215"/>
                <a:gd name="T11" fmla="*/ 281 h 373"/>
                <a:gd name="T12" fmla="*/ 24 w 215"/>
                <a:gd name="T13" fmla="*/ 0 h 373"/>
                <a:gd name="T14" fmla="*/ 0 w 215"/>
                <a:gd name="T15" fmla="*/ 0 h 373"/>
                <a:gd name="T16" fmla="*/ 3 w 215"/>
                <a:gd name="T17" fmla="*/ 22 h 373"/>
                <a:gd name="T18" fmla="*/ 21 w 215"/>
                <a:gd name="T19" fmla="*/ 22 h 373"/>
                <a:gd name="T20" fmla="*/ 21 w 215"/>
                <a:gd name="T21" fmla="*/ 129 h 373"/>
                <a:gd name="T22" fmla="*/ 3 w 215"/>
                <a:gd name="T23" fmla="*/ 129 h 373"/>
                <a:gd name="T24" fmla="*/ 3 w 215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115" name="Freeform 384"/>
            <p:cNvSpPr>
              <a:spLocks/>
            </p:cNvSpPr>
            <p:nvPr/>
          </p:nvSpPr>
          <p:spPr bwMode="auto">
            <a:xfrm>
              <a:off x="4799" y="2721"/>
              <a:ext cx="10" cy="324"/>
            </a:xfrm>
            <a:custGeom>
              <a:avLst/>
              <a:gdLst>
                <a:gd name="T0" fmla="*/ 3 w 29"/>
                <a:gd name="T1" fmla="*/ 22 h 373"/>
                <a:gd name="T2" fmla="*/ 3 w 29"/>
                <a:gd name="T3" fmla="*/ 260 h 373"/>
                <a:gd name="T4" fmla="*/ 0 w 29"/>
                <a:gd name="T5" fmla="*/ 281 h 373"/>
                <a:gd name="T6" fmla="*/ 0 w 29"/>
                <a:gd name="T7" fmla="*/ 0 h 373"/>
                <a:gd name="T8" fmla="*/ 3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116" name="Freeform 386"/>
            <p:cNvSpPr>
              <a:spLocks/>
            </p:cNvSpPr>
            <p:nvPr/>
          </p:nvSpPr>
          <p:spPr bwMode="auto">
            <a:xfrm>
              <a:off x="4903" y="3139"/>
              <a:ext cx="9" cy="324"/>
            </a:xfrm>
            <a:custGeom>
              <a:avLst/>
              <a:gdLst>
                <a:gd name="T0" fmla="*/ 3 w 29"/>
                <a:gd name="T1" fmla="*/ 21 h 372"/>
                <a:gd name="T2" fmla="*/ 3 w 29"/>
                <a:gd name="T3" fmla="*/ 260 h 372"/>
                <a:gd name="T4" fmla="*/ 0 w 29"/>
                <a:gd name="T5" fmla="*/ 282 h 372"/>
                <a:gd name="T6" fmla="*/ 0 w 29"/>
                <a:gd name="T7" fmla="*/ 0 h 372"/>
                <a:gd name="T8" fmla="*/ 3 w 29"/>
                <a:gd name="T9" fmla="*/ 21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117" name="Freeform 387"/>
            <p:cNvSpPr>
              <a:spLocks/>
            </p:cNvSpPr>
            <p:nvPr/>
          </p:nvSpPr>
          <p:spPr bwMode="auto">
            <a:xfrm>
              <a:off x="4799" y="3139"/>
              <a:ext cx="72" cy="324"/>
            </a:xfrm>
            <a:custGeom>
              <a:avLst/>
              <a:gdLst>
                <a:gd name="T0" fmla="*/ 3 w 215"/>
                <a:gd name="T1" fmla="*/ 165 h 372"/>
                <a:gd name="T2" fmla="*/ 21 w 215"/>
                <a:gd name="T3" fmla="*/ 165 h 372"/>
                <a:gd name="T4" fmla="*/ 21 w 215"/>
                <a:gd name="T5" fmla="*/ 260 h 372"/>
                <a:gd name="T6" fmla="*/ 3 w 215"/>
                <a:gd name="T7" fmla="*/ 260 h 372"/>
                <a:gd name="T8" fmla="*/ 0 w 215"/>
                <a:gd name="T9" fmla="*/ 282 h 372"/>
                <a:gd name="T10" fmla="*/ 24 w 215"/>
                <a:gd name="T11" fmla="*/ 282 h 372"/>
                <a:gd name="T12" fmla="*/ 24 w 215"/>
                <a:gd name="T13" fmla="*/ 0 h 372"/>
                <a:gd name="T14" fmla="*/ 0 w 215"/>
                <a:gd name="T15" fmla="*/ 0 h 372"/>
                <a:gd name="T16" fmla="*/ 3 w 215"/>
                <a:gd name="T17" fmla="*/ 21 h 372"/>
                <a:gd name="T18" fmla="*/ 21 w 215"/>
                <a:gd name="T19" fmla="*/ 21 h 372"/>
                <a:gd name="T20" fmla="*/ 21 w 215"/>
                <a:gd name="T21" fmla="*/ 130 h 372"/>
                <a:gd name="T22" fmla="*/ 3 w 215"/>
                <a:gd name="T23" fmla="*/ 130 h 372"/>
                <a:gd name="T24" fmla="*/ 3 w 215"/>
                <a:gd name="T25" fmla="*/ 165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118" name="Freeform 388"/>
            <p:cNvSpPr>
              <a:spLocks/>
            </p:cNvSpPr>
            <p:nvPr/>
          </p:nvSpPr>
          <p:spPr bwMode="auto">
            <a:xfrm>
              <a:off x="4799" y="3139"/>
              <a:ext cx="10" cy="324"/>
            </a:xfrm>
            <a:custGeom>
              <a:avLst/>
              <a:gdLst>
                <a:gd name="T0" fmla="*/ 3 w 29"/>
                <a:gd name="T1" fmla="*/ 21 h 372"/>
                <a:gd name="T2" fmla="*/ 3 w 29"/>
                <a:gd name="T3" fmla="*/ 260 h 372"/>
                <a:gd name="T4" fmla="*/ 0 w 29"/>
                <a:gd name="T5" fmla="*/ 282 h 372"/>
                <a:gd name="T6" fmla="*/ 0 w 29"/>
                <a:gd name="T7" fmla="*/ 0 h 372"/>
                <a:gd name="T8" fmla="*/ 3 w 29"/>
                <a:gd name="T9" fmla="*/ 21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119" name="Rectangle 389"/>
            <p:cNvSpPr>
              <a:spLocks noChangeArrowheads="1"/>
            </p:cNvSpPr>
            <p:nvPr/>
          </p:nvSpPr>
          <p:spPr bwMode="auto">
            <a:xfrm>
              <a:off x="5114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121" name="Rectangle 390"/>
            <p:cNvSpPr>
              <a:spLocks noChangeArrowheads="1"/>
            </p:cNvSpPr>
            <p:nvPr/>
          </p:nvSpPr>
          <p:spPr bwMode="auto">
            <a:xfrm>
              <a:off x="5218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122" name="Rectangle 391"/>
            <p:cNvSpPr>
              <a:spLocks noChangeArrowheads="1"/>
            </p:cNvSpPr>
            <p:nvPr/>
          </p:nvSpPr>
          <p:spPr bwMode="auto">
            <a:xfrm>
              <a:off x="5324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123" name="Rectangle 392"/>
            <p:cNvSpPr>
              <a:spLocks noChangeArrowheads="1"/>
            </p:cNvSpPr>
            <p:nvPr/>
          </p:nvSpPr>
          <p:spPr bwMode="auto">
            <a:xfrm>
              <a:off x="5008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124" name="Rectangle 393"/>
            <p:cNvSpPr>
              <a:spLocks noChangeArrowheads="1"/>
            </p:cNvSpPr>
            <p:nvPr/>
          </p:nvSpPr>
          <p:spPr bwMode="auto">
            <a:xfrm>
              <a:off x="4903" y="2898"/>
              <a:ext cx="71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125" name="Rectangle 394"/>
            <p:cNvSpPr>
              <a:spLocks noChangeArrowheads="1"/>
            </p:cNvSpPr>
            <p:nvPr/>
          </p:nvSpPr>
          <p:spPr bwMode="auto">
            <a:xfrm>
              <a:off x="4799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126" name="Freeform 395"/>
            <p:cNvSpPr>
              <a:spLocks/>
            </p:cNvSpPr>
            <p:nvPr/>
          </p:nvSpPr>
          <p:spPr bwMode="auto">
            <a:xfrm>
              <a:off x="4986" y="2736"/>
              <a:ext cx="12" cy="37"/>
            </a:xfrm>
            <a:custGeom>
              <a:avLst/>
              <a:gdLst>
                <a:gd name="T0" fmla="*/ 2 w 37"/>
                <a:gd name="T1" fmla="*/ 36 h 38"/>
                <a:gd name="T2" fmla="*/ 3 w 37"/>
                <a:gd name="T3" fmla="*/ 34 h 38"/>
                <a:gd name="T4" fmla="*/ 3 w 37"/>
                <a:gd name="T5" fmla="*/ 30 h 38"/>
                <a:gd name="T6" fmla="*/ 4 w 37"/>
                <a:gd name="T7" fmla="*/ 23 h 38"/>
                <a:gd name="T8" fmla="*/ 4 w 37"/>
                <a:gd name="T9" fmla="*/ 19 h 38"/>
                <a:gd name="T10" fmla="*/ 4 w 37"/>
                <a:gd name="T11" fmla="*/ 12 h 38"/>
                <a:gd name="T12" fmla="*/ 3 w 37"/>
                <a:gd name="T13" fmla="*/ 5 h 38"/>
                <a:gd name="T14" fmla="*/ 3 w 37"/>
                <a:gd name="T15" fmla="*/ 1 h 38"/>
                <a:gd name="T16" fmla="*/ 2 w 37"/>
                <a:gd name="T17" fmla="*/ 0 h 38"/>
                <a:gd name="T18" fmla="*/ 1 w 37"/>
                <a:gd name="T19" fmla="*/ 1 h 38"/>
                <a:gd name="T20" fmla="*/ 1 w 37"/>
                <a:gd name="T21" fmla="*/ 5 h 38"/>
                <a:gd name="T22" fmla="*/ 0 w 37"/>
                <a:gd name="T23" fmla="*/ 12 h 38"/>
                <a:gd name="T24" fmla="*/ 0 w 37"/>
                <a:gd name="T25" fmla="*/ 19 h 38"/>
                <a:gd name="T26" fmla="*/ 0 w 37"/>
                <a:gd name="T27" fmla="*/ 23 h 38"/>
                <a:gd name="T28" fmla="*/ 1 w 37"/>
                <a:gd name="T29" fmla="*/ 30 h 38"/>
                <a:gd name="T30" fmla="*/ 1 w 37"/>
                <a:gd name="T31" fmla="*/ 34 h 38"/>
                <a:gd name="T32" fmla="*/ 2 w 37"/>
                <a:gd name="T33" fmla="*/ 36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</p:grpSp>
      <p:grpSp>
        <p:nvGrpSpPr>
          <p:cNvPr id="129" name="Группа 119"/>
          <p:cNvGrpSpPr>
            <a:grpSpLocks/>
          </p:cNvGrpSpPr>
          <p:nvPr/>
        </p:nvGrpSpPr>
        <p:grpSpPr bwMode="auto">
          <a:xfrm>
            <a:off x="6524942" y="5341915"/>
            <a:ext cx="137210" cy="186967"/>
            <a:chOff x="214313" y="8958263"/>
            <a:chExt cx="642937" cy="500062"/>
          </a:xfrm>
        </p:grpSpPr>
        <p:sp>
          <p:nvSpPr>
            <p:cNvPr id="130" name="Прямоугольник 15"/>
            <p:cNvSpPr>
              <a:spLocks noChangeArrowheads="1"/>
            </p:cNvSpPr>
            <p:nvPr/>
          </p:nvSpPr>
          <p:spPr bwMode="auto">
            <a:xfrm>
              <a:off x="214313" y="9172575"/>
              <a:ext cx="642937" cy="285750"/>
            </a:xfrm>
            <a:prstGeom prst="rect">
              <a:avLst/>
            </a:prstGeom>
            <a:noFill/>
            <a:ln w="19050" algn="ctr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pPr defTabSz="1277215"/>
              <a:endParaRPr lang="ru-RU" sz="3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32" name="Равнобедренный треугольник 16"/>
            <p:cNvSpPr>
              <a:spLocks noChangeArrowheads="1"/>
            </p:cNvSpPr>
            <p:nvPr/>
          </p:nvSpPr>
          <p:spPr bwMode="auto">
            <a:xfrm>
              <a:off x="214313" y="8958263"/>
              <a:ext cx="642937" cy="214312"/>
            </a:xfrm>
            <a:prstGeom prst="triangle">
              <a:avLst>
                <a:gd name="adj" fmla="val 50000"/>
              </a:avLst>
            </a:prstGeom>
            <a:noFill/>
            <a:ln w="19050" algn="ctr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pPr defTabSz="1277215"/>
              <a:endParaRPr lang="ru-RU" sz="300" dirty="0">
                <a:latin typeface="Times New Roman" pitchFamily="18" charset="0"/>
                <a:cs typeface="Times New Roman" pitchFamily="18" charset="0"/>
              </a:endParaRPr>
            </a:p>
          </p:txBody>
        </p:sp>
        <p:grpSp>
          <p:nvGrpSpPr>
            <p:cNvPr id="133" name="Группа 21"/>
            <p:cNvGrpSpPr>
              <a:grpSpLocks/>
            </p:cNvGrpSpPr>
            <p:nvPr/>
          </p:nvGrpSpPr>
          <p:grpSpPr bwMode="auto">
            <a:xfrm>
              <a:off x="463631" y="9009063"/>
              <a:ext cx="142876" cy="142875"/>
              <a:chOff x="11544336" y="8944798"/>
              <a:chExt cx="142876" cy="142876"/>
            </a:xfrm>
          </p:grpSpPr>
          <p:cxnSp>
            <p:nvCxnSpPr>
              <p:cNvPr id="134" name="Прямая соединительная линия 18"/>
              <p:cNvCxnSpPr>
                <a:cxnSpLocks noChangeShapeType="1"/>
              </p:cNvCxnSpPr>
              <p:nvPr/>
            </p:nvCxnSpPr>
            <p:spPr bwMode="auto">
              <a:xfrm rot="5400000">
                <a:off x="11544336" y="9015442"/>
                <a:ext cx="142876" cy="1588"/>
              </a:xfrm>
              <a:prstGeom prst="line">
                <a:avLst/>
              </a:prstGeom>
              <a:noFill/>
              <a:ln w="19050" algn="ctr">
                <a:solidFill>
                  <a:srgbClr val="FF0000"/>
                </a:solidFill>
                <a:round/>
                <a:headEnd/>
                <a:tailEnd/>
              </a:ln>
            </p:spPr>
          </p:cxnSp>
          <p:cxnSp>
            <p:nvCxnSpPr>
              <p:cNvPr id="135" name="Прямая соединительная линия 20"/>
              <p:cNvCxnSpPr>
                <a:cxnSpLocks noChangeShapeType="1"/>
              </p:cNvCxnSpPr>
              <p:nvPr/>
            </p:nvCxnSpPr>
            <p:spPr bwMode="auto">
              <a:xfrm>
                <a:off x="11544336" y="9015442"/>
                <a:ext cx="142876" cy="1588"/>
              </a:xfrm>
              <a:prstGeom prst="line">
                <a:avLst/>
              </a:prstGeom>
              <a:noFill/>
              <a:ln w="19050" algn="ctr">
                <a:solidFill>
                  <a:srgbClr val="FF0000"/>
                </a:solidFill>
                <a:round/>
                <a:headEnd/>
                <a:tailEnd/>
              </a:ln>
            </p:spPr>
          </p:cxnSp>
        </p:grpSp>
      </p:grpSp>
      <p:sp>
        <p:nvSpPr>
          <p:cNvPr id="136" name="Text Box 97"/>
          <p:cNvSpPr txBox="1">
            <a:spLocks noChangeArrowheads="1"/>
          </p:cNvSpPr>
          <p:nvPr/>
        </p:nvSpPr>
        <p:spPr bwMode="auto">
          <a:xfrm>
            <a:off x="6831228" y="5280780"/>
            <a:ext cx="1831813" cy="26762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127868" tIns="63939" rIns="127868" bIns="63939">
            <a:spAutoFit/>
          </a:bodyPr>
          <a:lstStyle>
            <a:lvl1pPr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ru-RU" altLang="ru-RU" sz="900" b="0" dirty="0">
                <a:solidFill>
                  <a:srgbClr val="000000"/>
                </a:solidFill>
                <a:cs typeface="Arial" panose="020B0604020202020204" pitchFamily="34" charset="0"/>
              </a:rPr>
              <a:t> - больница</a:t>
            </a:r>
          </a:p>
        </p:txBody>
      </p:sp>
      <p:sp>
        <p:nvSpPr>
          <p:cNvPr id="137" name="Text Box 97"/>
          <p:cNvSpPr txBox="1">
            <a:spLocks noChangeArrowheads="1"/>
          </p:cNvSpPr>
          <p:nvPr/>
        </p:nvSpPr>
        <p:spPr bwMode="auto">
          <a:xfrm>
            <a:off x="6836793" y="5543840"/>
            <a:ext cx="1861411" cy="26762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127868" tIns="63939" rIns="127868" bIns="63939">
            <a:spAutoFit/>
          </a:bodyPr>
          <a:lstStyle>
            <a:lvl1pPr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ru-RU" altLang="ru-RU" sz="900" b="0" dirty="0">
                <a:solidFill>
                  <a:srgbClr val="000000"/>
                </a:solidFill>
                <a:cs typeface="Arial" panose="020B0604020202020204" pitchFamily="34" charset="0"/>
              </a:rPr>
              <a:t> - социально-значимый объект</a:t>
            </a:r>
          </a:p>
        </p:txBody>
      </p:sp>
      <p:sp>
        <p:nvSpPr>
          <p:cNvPr id="139" name="Прямоугольник 138"/>
          <p:cNvSpPr/>
          <p:nvPr/>
        </p:nvSpPr>
        <p:spPr>
          <a:xfrm>
            <a:off x="6368795" y="638241"/>
            <a:ext cx="2756678" cy="274171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0" rIns="68580" bIns="34290" rtlCol="0" anchor="ctr"/>
          <a:lstStyle/>
          <a:p>
            <a:pPr algn="ctr" defTabSz="685086"/>
            <a:r>
              <a:rPr lang="ru-RU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Трехмерная модель участка</a:t>
            </a:r>
          </a:p>
        </p:txBody>
      </p:sp>
      <p:sp>
        <p:nvSpPr>
          <p:cNvPr id="140" name="Прямоугольник 139"/>
          <p:cNvSpPr/>
          <p:nvPr/>
        </p:nvSpPr>
        <p:spPr>
          <a:xfrm>
            <a:off x="16769" y="684116"/>
            <a:ext cx="2970031" cy="272552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>
            <a:defPPr>
              <a:defRPr lang="ru-RU"/>
            </a:defPPr>
            <a:lvl1pPr marL="0" algn="l" defTabSz="685800" rtl="0" eaLnBrk="1" latinLnBrk="0" hangingPunct="1">
              <a:defRPr sz="1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342900" algn="l" defTabSz="685800" rtl="0" eaLnBrk="1" latinLnBrk="0" hangingPunct="1">
              <a:defRPr sz="1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685800" algn="l" defTabSz="685800" rtl="0" eaLnBrk="1" latinLnBrk="0" hangingPunct="1">
              <a:defRPr sz="1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028700" algn="l" defTabSz="685800" rtl="0" eaLnBrk="1" latinLnBrk="0" hangingPunct="1">
              <a:defRPr sz="1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371600" algn="l" defTabSz="685800" rtl="0" eaLnBrk="1" latinLnBrk="0" hangingPunct="1">
              <a:defRPr sz="1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1714500" algn="l" defTabSz="685800" rtl="0" eaLnBrk="1" latinLnBrk="0" hangingPunct="1">
              <a:defRPr sz="1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057400" algn="l" defTabSz="685800" rtl="0" eaLnBrk="1" latinLnBrk="0" hangingPunct="1">
              <a:defRPr sz="1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2400300" algn="l" defTabSz="685800" rtl="0" eaLnBrk="1" latinLnBrk="0" hangingPunct="1">
              <a:defRPr sz="1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2743200" algn="l" defTabSz="685800" rtl="0" eaLnBrk="1" latinLnBrk="0" hangingPunct="1">
              <a:defRPr sz="1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ru-RU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Прогноз метеоявлений</a:t>
            </a:r>
            <a:endParaRPr lang="ru-RU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5" name="кола паша">
            <a:hlinkClick r:id="" action="ppaction://media"/>
          </p:cNvPr>
          <p:cNvPicPr>
            <a:picLocks noChangeAspect="1"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7"/>
          <a:stretch>
            <a:fillRect/>
          </a:stretch>
        </p:blipFill>
        <p:spPr>
          <a:xfrm>
            <a:off x="6397711" y="968503"/>
            <a:ext cx="2784760" cy="1676861"/>
          </a:xfrm>
          <a:prstGeom prst="rect">
            <a:avLst/>
          </a:prstGeom>
        </p:spPr>
      </p:pic>
      <p:sp>
        <p:nvSpPr>
          <p:cNvPr id="127" name="TextBox 126"/>
          <p:cNvSpPr txBox="1"/>
          <p:nvPr/>
        </p:nvSpPr>
        <p:spPr>
          <a:xfrm>
            <a:off x="-9733" y="5971457"/>
            <a:ext cx="2000037" cy="900248"/>
          </a:xfrm>
          <a:prstGeom prst="rect">
            <a:avLst/>
          </a:prstGeom>
          <a:solidFill>
            <a:schemeClr val="bg1">
              <a:alpha val="85000"/>
            </a:schemeClr>
          </a:solidFill>
          <a:ln>
            <a:solidFill>
              <a:schemeClr val="tx1"/>
            </a:solidFill>
          </a:ln>
        </p:spPr>
        <p:txBody>
          <a:bodyPr wrap="square" lIns="68580" tIns="34291" rIns="68580" bIns="34291" rtlCol="0">
            <a:spAutoFit/>
          </a:bodyPr>
          <a:lstStyle/>
          <a:p>
            <a:r>
              <a:rPr lang="ru-RU" sz="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14:00 24.02.2021</a:t>
            </a:r>
            <a:endParaRPr lang="ru-RU" sz="8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ru-RU" sz="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исп. ЦУКС ГУ МЧС по Ленинградской области</a:t>
            </a:r>
          </a:p>
          <a:p>
            <a:r>
              <a:rPr lang="ru-RU" altLang="ru-RU" sz="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АРМ № 9 </a:t>
            </a:r>
            <a:r>
              <a:rPr lang="ru-RU" altLang="ru-RU" sz="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Михеева В.В.</a:t>
            </a:r>
            <a:endParaRPr lang="ru-RU" sz="8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ru-RU" sz="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тел. 3930-1251</a:t>
            </a:r>
          </a:p>
          <a:p>
            <a:r>
              <a:rPr lang="ru-RU" sz="7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использовались: АИУС </a:t>
            </a:r>
            <a:r>
              <a:rPr 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РСЧС, </a:t>
            </a:r>
            <a:r>
              <a:rPr lang="en-US" sz="7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Gismeteo</a:t>
            </a:r>
            <a:r>
              <a:rPr lang="ru-RU" sz="7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,</a:t>
            </a:r>
            <a:r>
              <a:rPr lang="en-US" sz="7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Google </a:t>
            </a:r>
            <a:r>
              <a:rPr lang="en-US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Earth</a:t>
            </a:r>
            <a:endParaRPr lang="en-US" sz="7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3" name="Рисунок 2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6847359" y="2645363"/>
            <a:ext cx="2205837" cy="2389657"/>
          </a:xfrm>
          <a:prstGeom prst="rect">
            <a:avLst/>
          </a:prstGeom>
          <a:ln>
            <a:solidFill>
              <a:schemeClr val="tx1"/>
            </a:solidFill>
          </a:ln>
        </p:spPr>
      </p:pic>
      <p:pic>
        <p:nvPicPr>
          <p:cNvPr id="128" name="Рисунок 127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31284" y="1004277"/>
            <a:ext cx="2955516" cy="1530887"/>
          </a:xfrm>
          <a:prstGeom prst="rect">
            <a:avLst/>
          </a:prstGeom>
          <a:ln>
            <a:solidFill>
              <a:schemeClr val="tx1"/>
            </a:solidFill>
          </a:ln>
        </p:spPr>
      </p:pic>
    </p:spTree>
    <p:extLst>
      <p:ext uri="{BB962C8B-B14F-4D97-AF65-F5344CB8AC3E}">
        <p14:creationId xmlns:p14="http://schemas.microsoft.com/office/powerpoint/2010/main" val="1494875494"/>
      </p:ext>
    </p:extLst>
  </p:cSld>
  <p:clrMapOvr>
    <a:masterClrMapping/>
  </p:clrMapOvr>
  <p:transition spd="slow" advClick="0" advTm="3000"/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6" dur="1" fill="hold"/>
                                        <p:tgtEl>
                                          <p:spTgt spid="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  <p:video>
              <p:cMediaNode vol="80000">
                <p:cTn id="7" fill="hold" display="0">
                  <p:stCondLst>
                    <p:cond delay="indefinite"/>
                  </p:stCondLst>
                </p:cTn>
                <p:tgtEl>
                  <p:spTgt spid="5"/>
                </p:tgtEl>
              </p:cMediaNode>
            </p:video>
          </p:childTnLst>
        </p:cTn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146" name="Picture 2" descr="G:\БОКСИТ.jpg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448492"/>
            <a:ext cx="9144000" cy="640950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76" name="Прямоугольник 1982"/>
          <p:cNvSpPr>
            <a:spLocks noChangeArrowheads="1"/>
          </p:cNvSpPr>
          <p:nvPr/>
        </p:nvSpPr>
        <p:spPr bwMode="auto">
          <a:xfrm>
            <a:off x="4279733" y="3133725"/>
            <a:ext cx="1156035" cy="248600"/>
          </a:xfrm>
          <a:prstGeom prst="rect">
            <a:avLst/>
          </a:prstGeom>
          <a:solidFill>
            <a:srgbClr val="FF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40456" tIns="20228" rIns="40456" bIns="20228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ru-RU" altLang="ru-RU" sz="1350" b="1">
                <a:latin typeface="Times New Roman" panose="02020603050405020304" pitchFamily="18" charset="0"/>
                <a:cs typeface="Times New Roman" panose="02020603050405020304" pitchFamily="18" charset="0"/>
              </a:rPr>
              <a:t>Бокситогорск</a:t>
            </a:r>
          </a:p>
        </p:txBody>
      </p:sp>
      <p:grpSp>
        <p:nvGrpSpPr>
          <p:cNvPr id="6177" name="Group 316"/>
          <p:cNvGrpSpPr>
            <a:grpSpLocks/>
          </p:cNvGrpSpPr>
          <p:nvPr/>
        </p:nvGrpSpPr>
        <p:grpSpPr bwMode="auto">
          <a:xfrm>
            <a:off x="4131469" y="1963341"/>
            <a:ext cx="163116" cy="127397"/>
            <a:chOff x="4727" y="2506"/>
            <a:chExt cx="706" cy="1172"/>
          </a:xfrm>
        </p:grpSpPr>
        <p:sp>
          <p:nvSpPr>
            <p:cNvPr id="6999" name="Freeform 317"/>
            <p:cNvSpPr>
              <a:spLocks/>
            </p:cNvSpPr>
            <p:nvPr/>
          </p:nvSpPr>
          <p:spPr bwMode="auto">
            <a:xfrm>
              <a:off x="4727" y="3558"/>
              <a:ext cx="46" cy="120"/>
            </a:xfrm>
            <a:custGeom>
              <a:avLst/>
              <a:gdLst>
                <a:gd name="T0" fmla="*/ 0 w 139"/>
                <a:gd name="T1" fmla="*/ 16 h 135"/>
                <a:gd name="T2" fmla="*/ 0 w 139"/>
                <a:gd name="T3" fmla="*/ 11 h 135"/>
                <a:gd name="T4" fmla="*/ 0 w 139"/>
                <a:gd name="T5" fmla="*/ 11 h 135"/>
                <a:gd name="T6" fmla="*/ 0 w 139"/>
                <a:gd name="T7" fmla="*/ 5 h 135"/>
                <a:gd name="T8" fmla="*/ 0 w 139"/>
                <a:gd name="T9" fmla="*/ 5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16 h 135"/>
                <a:gd name="T16" fmla="*/ 0 w 139"/>
                <a:gd name="T17" fmla="*/ 16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7000" name="Freeform 318"/>
            <p:cNvSpPr>
              <a:spLocks/>
            </p:cNvSpPr>
            <p:nvPr/>
          </p:nvSpPr>
          <p:spPr bwMode="auto">
            <a:xfrm>
              <a:off x="4773" y="2564"/>
              <a:ext cx="648" cy="1114"/>
            </a:xfrm>
            <a:custGeom>
              <a:avLst/>
              <a:gdLst>
                <a:gd name="T0" fmla="*/ 0 w 1946"/>
                <a:gd name="T1" fmla="*/ 108 h 1278"/>
                <a:gd name="T2" fmla="*/ 0 w 1946"/>
                <a:gd name="T3" fmla="*/ 9 h 1278"/>
                <a:gd name="T4" fmla="*/ 0 w 1946"/>
                <a:gd name="T5" fmla="*/ 9 h 1278"/>
                <a:gd name="T6" fmla="*/ 0 w 1946"/>
                <a:gd name="T7" fmla="*/ 8 h 1278"/>
                <a:gd name="T8" fmla="*/ 0 w 1946"/>
                <a:gd name="T9" fmla="*/ 7 h 1278"/>
                <a:gd name="T10" fmla="*/ 0 w 1946"/>
                <a:gd name="T11" fmla="*/ 6 h 1278"/>
                <a:gd name="T12" fmla="*/ 0 w 1946"/>
                <a:gd name="T13" fmla="*/ 5 h 1278"/>
                <a:gd name="T14" fmla="*/ 0 w 1946"/>
                <a:gd name="T15" fmla="*/ 4 h 1278"/>
                <a:gd name="T16" fmla="*/ 0 w 1946"/>
                <a:gd name="T17" fmla="*/ 3 h 1278"/>
                <a:gd name="T18" fmla="*/ 0 w 1946"/>
                <a:gd name="T19" fmla="*/ 3 h 1278"/>
                <a:gd name="T20" fmla="*/ 0 w 1946"/>
                <a:gd name="T21" fmla="*/ 3 h 1278"/>
                <a:gd name="T22" fmla="*/ 0 w 1946"/>
                <a:gd name="T23" fmla="*/ 3 h 1278"/>
                <a:gd name="T24" fmla="*/ 0 w 1946"/>
                <a:gd name="T25" fmla="*/ 3 h 1278"/>
                <a:gd name="T26" fmla="*/ 0 w 1946"/>
                <a:gd name="T27" fmla="*/ 3 h 1278"/>
                <a:gd name="T28" fmla="*/ 0 w 1946"/>
                <a:gd name="T29" fmla="*/ 3 h 1278"/>
                <a:gd name="T30" fmla="*/ 0 w 1946"/>
                <a:gd name="T31" fmla="*/ 3 h 1278"/>
                <a:gd name="T32" fmla="*/ 0 w 1946"/>
                <a:gd name="T33" fmla="*/ 3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3 h 1278"/>
                <a:gd name="T42" fmla="*/ 0 w 1946"/>
                <a:gd name="T43" fmla="*/ 3 h 1278"/>
                <a:gd name="T44" fmla="*/ 0 w 1946"/>
                <a:gd name="T45" fmla="*/ 3 h 1278"/>
                <a:gd name="T46" fmla="*/ 0 w 1946"/>
                <a:gd name="T47" fmla="*/ 3 h 1278"/>
                <a:gd name="T48" fmla="*/ 0 w 1946"/>
                <a:gd name="T49" fmla="*/ 3 h 1278"/>
                <a:gd name="T50" fmla="*/ 0 w 1946"/>
                <a:gd name="T51" fmla="*/ 3 h 1278"/>
                <a:gd name="T52" fmla="*/ 0 w 1946"/>
                <a:gd name="T53" fmla="*/ 3 h 1278"/>
                <a:gd name="T54" fmla="*/ 0 w 1946"/>
                <a:gd name="T55" fmla="*/ 3 h 1278"/>
                <a:gd name="T56" fmla="*/ 0 w 1946"/>
                <a:gd name="T57" fmla="*/ 3 h 1278"/>
                <a:gd name="T58" fmla="*/ 0 w 1946"/>
                <a:gd name="T59" fmla="*/ 4 h 1278"/>
                <a:gd name="T60" fmla="*/ 0 w 1946"/>
                <a:gd name="T61" fmla="*/ 5 h 1278"/>
                <a:gd name="T62" fmla="*/ 0 w 1946"/>
                <a:gd name="T63" fmla="*/ 6 h 1278"/>
                <a:gd name="T64" fmla="*/ 0 w 1946"/>
                <a:gd name="T65" fmla="*/ 7 h 1278"/>
                <a:gd name="T66" fmla="*/ 0 w 1946"/>
                <a:gd name="T67" fmla="*/ 8 h 1278"/>
                <a:gd name="T68" fmla="*/ 0 w 1946"/>
                <a:gd name="T69" fmla="*/ 9 h 1278"/>
                <a:gd name="T70" fmla="*/ 0 w 1946"/>
                <a:gd name="T71" fmla="*/ 9 h 1278"/>
                <a:gd name="T72" fmla="*/ 0 w 1946"/>
                <a:gd name="T73" fmla="*/ 108 h 1278"/>
                <a:gd name="T74" fmla="*/ 0 w 1946"/>
                <a:gd name="T75" fmla="*/ 108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7001" name="Rectangle 319"/>
            <p:cNvSpPr>
              <a:spLocks noChangeArrowheads="1"/>
            </p:cNvSpPr>
            <p:nvPr/>
          </p:nvSpPr>
          <p:spPr bwMode="auto">
            <a:xfrm>
              <a:off x="5188" y="3087"/>
              <a:ext cx="42" cy="3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7002" name="Rectangle 320"/>
            <p:cNvSpPr>
              <a:spLocks noChangeArrowheads="1"/>
            </p:cNvSpPr>
            <p:nvPr/>
          </p:nvSpPr>
          <p:spPr bwMode="auto">
            <a:xfrm>
              <a:off x="5168" y="3134"/>
              <a:ext cx="40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7003" name="Rectangle 321"/>
            <p:cNvSpPr>
              <a:spLocks noChangeArrowheads="1"/>
            </p:cNvSpPr>
            <p:nvPr/>
          </p:nvSpPr>
          <p:spPr bwMode="auto">
            <a:xfrm>
              <a:off x="5306" y="3034"/>
              <a:ext cx="42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7004" name="Rectangle 322"/>
            <p:cNvSpPr>
              <a:spLocks noChangeArrowheads="1"/>
            </p:cNvSpPr>
            <p:nvPr/>
          </p:nvSpPr>
          <p:spPr bwMode="auto">
            <a:xfrm>
              <a:off x="5286" y="3087"/>
              <a:ext cx="40" cy="3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7005" name="Rectangle 323"/>
            <p:cNvSpPr>
              <a:spLocks noChangeArrowheads="1"/>
            </p:cNvSpPr>
            <p:nvPr/>
          </p:nvSpPr>
          <p:spPr bwMode="auto">
            <a:xfrm>
              <a:off x="5286" y="2987"/>
              <a:ext cx="40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7006" name="Rectangle 324"/>
            <p:cNvSpPr>
              <a:spLocks noChangeArrowheads="1"/>
            </p:cNvSpPr>
            <p:nvPr/>
          </p:nvSpPr>
          <p:spPr bwMode="auto">
            <a:xfrm>
              <a:off x="4773" y="3076"/>
              <a:ext cx="40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7007" name="Rectangle 325"/>
            <p:cNvSpPr>
              <a:spLocks noChangeArrowheads="1"/>
            </p:cNvSpPr>
            <p:nvPr/>
          </p:nvSpPr>
          <p:spPr bwMode="auto">
            <a:xfrm>
              <a:off x="4773" y="3024"/>
              <a:ext cx="18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7008" name="Rectangle 326"/>
            <p:cNvSpPr>
              <a:spLocks noChangeArrowheads="1"/>
            </p:cNvSpPr>
            <p:nvPr/>
          </p:nvSpPr>
          <p:spPr bwMode="auto">
            <a:xfrm>
              <a:off x="4773" y="3123"/>
              <a:ext cx="18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7009" name="Rectangle 327"/>
            <p:cNvSpPr>
              <a:spLocks noChangeArrowheads="1"/>
            </p:cNvSpPr>
            <p:nvPr/>
          </p:nvSpPr>
          <p:spPr bwMode="auto">
            <a:xfrm>
              <a:off x="4946" y="3076"/>
              <a:ext cx="40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7010" name="Rectangle 328"/>
            <p:cNvSpPr>
              <a:spLocks noChangeArrowheads="1"/>
            </p:cNvSpPr>
            <p:nvPr/>
          </p:nvSpPr>
          <p:spPr bwMode="auto">
            <a:xfrm>
              <a:off x="4924" y="3123"/>
              <a:ext cx="40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7011" name="Rectangle 329"/>
            <p:cNvSpPr>
              <a:spLocks noChangeArrowheads="1"/>
            </p:cNvSpPr>
            <p:nvPr/>
          </p:nvSpPr>
          <p:spPr bwMode="auto">
            <a:xfrm>
              <a:off x="4773" y="3453"/>
              <a:ext cx="40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7012" name="Rectangle 330"/>
            <p:cNvSpPr>
              <a:spLocks noChangeArrowheads="1"/>
            </p:cNvSpPr>
            <p:nvPr/>
          </p:nvSpPr>
          <p:spPr bwMode="auto">
            <a:xfrm>
              <a:off x="4773" y="3406"/>
              <a:ext cx="18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7013" name="Rectangle 331"/>
            <p:cNvSpPr>
              <a:spLocks noChangeArrowheads="1"/>
            </p:cNvSpPr>
            <p:nvPr/>
          </p:nvSpPr>
          <p:spPr bwMode="auto">
            <a:xfrm>
              <a:off x="4773" y="3505"/>
              <a:ext cx="18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7014" name="Rectangle 332"/>
            <p:cNvSpPr>
              <a:spLocks noChangeArrowheads="1"/>
            </p:cNvSpPr>
            <p:nvPr/>
          </p:nvSpPr>
          <p:spPr bwMode="auto">
            <a:xfrm>
              <a:off x="4946" y="3453"/>
              <a:ext cx="40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7015" name="Rectangle 333"/>
            <p:cNvSpPr>
              <a:spLocks noChangeArrowheads="1"/>
            </p:cNvSpPr>
            <p:nvPr/>
          </p:nvSpPr>
          <p:spPr bwMode="auto">
            <a:xfrm>
              <a:off x="4924" y="3505"/>
              <a:ext cx="40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7016" name="Freeform 334"/>
            <p:cNvSpPr>
              <a:spLocks/>
            </p:cNvSpPr>
            <p:nvPr/>
          </p:nvSpPr>
          <p:spPr bwMode="auto">
            <a:xfrm>
              <a:off x="5024" y="3076"/>
              <a:ext cx="146" cy="89"/>
            </a:xfrm>
            <a:custGeom>
              <a:avLst/>
              <a:gdLst>
                <a:gd name="T0" fmla="*/ 0 w 440"/>
                <a:gd name="T1" fmla="*/ 9 h 102"/>
                <a:gd name="T2" fmla="*/ 0 w 440"/>
                <a:gd name="T3" fmla="*/ 8 h 102"/>
                <a:gd name="T4" fmla="*/ 0 w 440"/>
                <a:gd name="T5" fmla="*/ 7 h 102"/>
                <a:gd name="T6" fmla="*/ 0 w 440"/>
                <a:gd name="T7" fmla="*/ 6 h 102"/>
                <a:gd name="T8" fmla="*/ 0 w 440"/>
                <a:gd name="T9" fmla="*/ 6 h 102"/>
                <a:gd name="T10" fmla="*/ 0 w 440"/>
                <a:gd name="T11" fmla="*/ 4 h 102"/>
                <a:gd name="T12" fmla="*/ 0 w 440"/>
                <a:gd name="T13" fmla="*/ 3 h 102"/>
                <a:gd name="T14" fmla="*/ 0 w 440"/>
                <a:gd name="T15" fmla="*/ 3 h 102"/>
                <a:gd name="T16" fmla="*/ 0 w 440"/>
                <a:gd name="T17" fmla="*/ 3 h 102"/>
                <a:gd name="T18" fmla="*/ 0 w 440"/>
                <a:gd name="T19" fmla="*/ 3 h 102"/>
                <a:gd name="T20" fmla="*/ 0 w 440"/>
                <a:gd name="T21" fmla="*/ 3 h 102"/>
                <a:gd name="T22" fmla="*/ 0 w 440"/>
                <a:gd name="T23" fmla="*/ 3 h 102"/>
                <a:gd name="T24" fmla="*/ 0 w 440"/>
                <a:gd name="T25" fmla="*/ 3 h 102"/>
                <a:gd name="T26" fmla="*/ 0 w 440"/>
                <a:gd name="T27" fmla="*/ 3 h 102"/>
                <a:gd name="T28" fmla="*/ 0 w 440"/>
                <a:gd name="T29" fmla="*/ 3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3 h 102"/>
                <a:gd name="T38" fmla="*/ 0 w 440"/>
                <a:gd name="T39" fmla="*/ 3 h 102"/>
                <a:gd name="T40" fmla="*/ 0 w 440"/>
                <a:gd name="T41" fmla="*/ 3 h 102"/>
                <a:gd name="T42" fmla="*/ 0 w 440"/>
                <a:gd name="T43" fmla="*/ 3 h 102"/>
                <a:gd name="T44" fmla="*/ 0 w 440"/>
                <a:gd name="T45" fmla="*/ 3 h 102"/>
                <a:gd name="T46" fmla="*/ 0 w 440"/>
                <a:gd name="T47" fmla="*/ 3 h 102"/>
                <a:gd name="T48" fmla="*/ 0 w 440"/>
                <a:gd name="T49" fmla="*/ 3 h 102"/>
                <a:gd name="T50" fmla="*/ 0 w 440"/>
                <a:gd name="T51" fmla="*/ 3 h 102"/>
                <a:gd name="T52" fmla="*/ 0 w 440"/>
                <a:gd name="T53" fmla="*/ 3 h 102"/>
                <a:gd name="T54" fmla="*/ 0 w 440"/>
                <a:gd name="T55" fmla="*/ 4 h 102"/>
                <a:gd name="T56" fmla="*/ 0 w 440"/>
                <a:gd name="T57" fmla="*/ 6 h 102"/>
                <a:gd name="T58" fmla="*/ 0 w 440"/>
                <a:gd name="T59" fmla="*/ 6 h 102"/>
                <a:gd name="T60" fmla="*/ 0 w 440"/>
                <a:gd name="T61" fmla="*/ 7 h 102"/>
                <a:gd name="T62" fmla="*/ 0 w 440"/>
                <a:gd name="T63" fmla="*/ 8 h 102"/>
                <a:gd name="T64" fmla="*/ 0 w 440"/>
                <a:gd name="T65" fmla="*/ 9 h 102"/>
                <a:gd name="T66" fmla="*/ 0 w 440"/>
                <a:gd name="T67" fmla="*/ 9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7017" name="Freeform 335"/>
            <p:cNvSpPr>
              <a:spLocks/>
            </p:cNvSpPr>
            <p:nvPr/>
          </p:nvSpPr>
          <p:spPr bwMode="auto">
            <a:xfrm>
              <a:off x="4789" y="2506"/>
              <a:ext cx="615" cy="147"/>
            </a:xfrm>
            <a:custGeom>
              <a:avLst/>
              <a:gdLst>
                <a:gd name="T0" fmla="*/ 0 w 1847"/>
                <a:gd name="T1" fmla="*/ 6 h 168"/>
                <a:gd name="T2" fmla="*/ 0 w 1847"/>
                <a:gd name="T3" fmla="*/ 6 h 168"/>
                <a:gd name="T4" fmla="*/ 0 w 1847"/>
                <a:gd name="T5" fmla="*/ 7 h 168"/>
                <a:gd name="T6" fmla="*/ 0 w 1847"/>
                <a:gd name="T7" fmla="*/ 8 h 168"/>
                <a:gd name="T8" fmla="*/ 0 w 1847"/>
                <a:gd name="T9" fmla="*/ 10 h 168"/>
                <a:gd name="T10" fmla="*/ 0 w 1847"/>
                <a:gd name="T11" fmla="*/ 11 h 168"/>
                <a:gd name="T12" fmla="*/ 0 w 1847"/>
                <a:gd name="T13" fmla="*/ 12 h 168"/>
                <a:gd name="T14" fmla="*/ 0 w 1847"/>
                <a:gd name="T15" fmla="*/ 14 h 168"/>
                <a:gd name="T16" fmla="*/ 0 w 1847"/>
                <a:gd name="T17" fmla="*/ 16 h 168"/>
                <a:gd name="T18" fmla="*/ 0 w 1847"/>
                <a:gd name="T19" fmla="*/ 11 h 168"/>
                <a:gd name="T20" fmla="*/ 0 w 1847"/>
                <a:gd name="T21" fmla="*/ 11 h 168"/>
                <a:gd name="T22" fmla="*/ 0 w 1847"/>
                <a:gd name="T23" fmla="*/ 11 h 168"/>
                <a:gd name="T24" fmla="*/ 0 w 1847"/>
                <a:gd name="T25" fmla="*/ 11 h 168"/>
                <a:gd name="T26" fmla="*/ 0 w 1847"/>
                <a:gd name="T27" fmla="*/ 11 h 168"/>
                <a:gd name="T28" fmla="*/ 0 w 1847"/>
                <a:gd name="T29" fmla="*/ 11 h 168"/>
                <a:gd name="T30" fmla="*/ 0 w 1847"/>
                <a:gd name="T31" fmla="*/ 11 h 168"/>
                <a:gd name="T32" fmla="*/ 0 w 1847"/>
                <a:gd name="T33" fmla="*/ 11 h 168"/>
                <a:gd name="T34" fmla="*/ 0 w 1847"/>
                <a:gd name="T35" fmla="*/ 10 h 168"/>
                <a:gd name="T36" fmla="*/ 0 w 1847"/>
                <a:gd name="T37" fmla="*/ 8 h 168"/>
                <a:gd name="T38" fmla="*/ 0 w 1847"/>
                <a:gd name="T39" fmla="*/ 5 h 168"/>
                <a:gd name="T40" fmla="*/ 0 w 1847"/>
                <a:gd name="T41" fmla="*/ 4 h 168"/>
                <a:gd name="T42" fmla="*/ 0 w 1847"/>
                <a:gd name="T43" fmla="*/ 4 h 168"/>
                <a:gd name="T44" fmla="*/ 0 w 1847"/>
                <a:gd name="T45" fmla="*/ 4 h 168"/>
                <a:gd name="T46" fmla="*/ 0 w 1847"/>
                <a:gd name="T47" fmla="*/ 4 h 168"/>
                <a:gd name="T48" fmla="*/ 0 w 1847"/>
                <a:gd name="T49" fmla="*/ 1 h 168"/>
                <a:gd name="T50" fmla="*/ 0 w 1847"/>
                <a:gd name="T51" fmla="*/ 1 h 168"/>
                <a:gd name="T52" fmla="*/ 0 w 1847"/>
                <a:gd name="T53" fmla="*/ 4 h 168"/>
                <a:gd name="T54" fmla="*/ 0 w 1847"/>
                <a:gd name="T55" fmla="*/ 4 h 168"/>
                <a:gd name="T56" fmla="*/ 0 w 1847"/>
                <a:gd name="T57" fmla="*/ 4 h 168"/>
                <a:gd name="T58" fmla="*/ 0 w 1847"/>
                <a:gd name="T59" fmla="*/ 4 h 168"/>
                <a:gd name="T60" fmla="*/ 0 w 1847"/>
                <a:gd name="T61" fmla="*/ 5 h 168"/>
                <a:gd name="T62" fmla="*/ 0 w 1847"/>
                <a:gd name="T63" fmla="*/ 8 h 168"/>
                <a:gd name="T64" fmla="*/ 0 w 1847"/>
                <a:gd name="T65" fmla="*/ 10 h 168"/>
                <a:gd name="T66" fmla="*/ 0 w 1847"/>
                <a:gd name="T67" fmla="*/ 11 h 168"/>
                <a:gd name="T68" fmla="*/ 0 w 1847"/>
                <a:gd name="T69" fmla="*/ 11 h 168"/>
                <a:gd name="T70" fmla="*/ 0 w 1847"/>
                <a:gd name="T71" fmla="*/ 11 h 168"/>
                <a:gd name="T72" fmla="*/ 0 w 1847"/>
                <a:gd name="T73" fmla="*/ 11 h 168"/>
                <a:gd name="T74" fmla="*/ 0 w 1847"/>
                <a:gd name="T75" fmla="*/ 11 h 168"/>
                <a:gd name="T76" fmla="*/ 0 w 1847"/>
                <a:gd name="T77" fmla="*/ 11 h 168"/>
                <a:gd name="T78" fmla="*/ 0 w 1847"/>
                <a:gd name="T79" fmla="*/ 11 h 168"/>
                <a:gd name="T80" fmla="*/ 0 w 1847"/>
                <a:gd name="T81" fmla="*/ 11 h 168"/>
                <a:gd name="T82" fmla="*/ 0 w 1847"/>
                <a:gd name="T83" fmla="*/ 16 h 168"/>
                <a:gd name="T84" fmla="*/ 0 w 1847"/>
                <a:gd name="T85" fmla="*/ 14 h 168"/>
                <a:gd name="T86" fmla="*/ 0 w 1847"/>
                <a:gd name="T87" fmla="*/ 12 h 168"/>
                <a:gd name="T88" fmla="*/ 0 w 1847"/>
                <a:gd name="T89" fmla="*/ 11 h 168"/>
                <a:gd name="T90" fmla="*/ 0 w 1847"/>
                <a:gd name="T91" fmla="*/ 10 h 168"/>
                <a:gd name="T92" fmla="*/ 0 w 1847"/>
                <a:gd name="T93" fmla="*/ 8 h 168"/>
                <a:gd name="T94" fmla="*/ 0 w 1847"/>
                <a:gd name="T95" fmla="*/ 7 h 168"/>
                <a:gd name="T96" fmla="*/ 0 w 1847"/>
                <a:gd name="T97" fmla="*/ 6 h 168"/>
                <a:gd name="T98" fmla="*/ 0 w 1847"/>
                <a:gd name="T99" fmla="*/ 6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7018" name="Rectangle 336"/>
            <p:cNvSpPr>
              <a:spLocks noChangeArrowheads="1"/>
            </p:cNvSpPr>
            <p:nvPr/>
          </p:nvSpPr>
          <p:spPr bwMode="auto">
            <a:xfrm>
              <a:off x="5404" y="2595"/>
              <a:ext cx="29" cy="120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7019" name="Rectangle 337"/>
            <p:cNvSpPr>
              <a:spLocks noChangeArrowheads="1"/>
            </p:cNvSpPr>
            <p:nvPr/>
          </p:nvSpPr>
          <p:spPr bwMode="auto">
            <a:xfrm>
              <a:off x="4759" y="2595"/>
              <a:ext cx="30" cy="120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7020" name="Rectangle 338"/>
            <p:cNvSpPr>
              <a:spLocks noChangeArrowheads="1"/>
            </p:cNvSpPr>
            <p:nvPr/>
          </p:nvSpPr>
          <p:spPr bwMode="auto">
            <a:xfrm>
              <a:off x="5026" y="3165"/>
              <a:ext cx="142" cy="330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7021" name="Rectangle 339"/>
            <p:cNvSpPr>
              <a:spLocks noChangeArrowheads="1"/>
            </p:cNvSpPr>
            <p:nvPr/>
          </p:nvSpPr>
          <p:spPr bwMode="auto">
            <a:xfrm>
              <a:off x="5026" y="3495"/>
              <a:ext cx="142" cy="1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7022" name="Rectangle 340"/>
            <p:cNvSpPr>
              <a:spLocks noChangeArrowheads="1"/>
            </p:cNvSpPr>
            <p:nvPr/>
          </p:nvSpPr>
          <p:spPr bwMode="auto">
            <a:xfrm>
              <a:off x="5026" y="3558"/>
              <a:ext cx="142" cy="15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7023" name="Rectangle 341"/>
            <p:cNvSpPr>
              <a:spLocks noChangeArrowheads="1"/>
            </p:cNvSpPr>
            <p:nvPr/>
          </p:nvSpPr>
          <p:spPr bwMode="auto">
            <a:xfrm>
              <a:off x="5026" y="3615"/>
              <a:ext cx="142" cy="1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7024" name="Rectangle 342"/>
            <p:cNvSpPr>
              <a:spLocks noChangeArrowheads="1"/>
            </p:cNvSpPr>
            <p:nvPr/>
          </p:nvSpPr>
          <p:spPr bwMode="auto">
            <a:xfrm>
              <a:off x="5100" y="3186"/>
              <a:ext cx="60" cy="309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7025" name="Rectangle 343"/>
            <p:cNvSpPr>
              <a:spLocks noChangeArrowheads="1"/>
            </p:cNvSpPr>
            <p:nvPr/>
          </p:nvSpPr>
          <p:spPr bwMode="auto">
            <a:xfrm>
              <a:off x="5100" y="3186"/>
              <a:ext cx="60" cy="309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7026" name="Rectangle 344"/>
            <p:cNvSpPr>
              <a:spLocks noChangeArrowheads="1"/>
            </p:cNvSpPr>
            <p:nvPr/>
          </p:nvSpPr>
          <p:spPr bwMode="auto">
            <a:xfrm>
              <a:off x="5032" y="3186"/>
              <a:ext cx="62" cy="309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7027" name="Rectangle 345"/>
            <p:cNvSpPr>
              <a:spLocks noChangeArrowheads="1"/>
            </p:cNvSpPr>
            <p:nvPr/>
          </p:nvSpPr>
          <p:spPr bwMode="auto">
            <a:xfrm>
              <a:off x="5100" y="3369"/>
              <a:ext cx="60" cy="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7028" name="Rectangle 346"/>
            <p:cNvSpPr>
              <a:spLocks noChangeArrowheads="1"/>
            </p:cNvSpPr>
            <p:nvPr/>
          </p:nvSpPr>
          <p:spPr bwMode="auto">
            <a:xfrm>
              <a:off x="5168" y="3422"/>
              <a:ext cx="34" cy="25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7029" name="Rectangle 347"/>
            <p:cNvSpPr>
              <a:spLocks noChangeArrowheads="1"/>
            </p:cNvSpPr>
            <p:nvPr/>
          </p:nvSpPr>
          <p:spPr bwMode="auto">
            <a:xfrm>
              <a:off x="4992" y="3422"/>
              <a:ext cx="34" cy="25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7030" name="Rectangle 348"/>
            <p:cNvSpPr>
              <a:spLocks noChangeArrowheads="1"/>
            </p:cNvSpPr>
            <p:nvPr/>
          </p:nvSpPr>
          <p:spPr bwMode="auto">
            <a:xfrm>
              <a:off x="5026" y="3511"/>
              <a:ext cx="142" cy="47"/>
            </a:xfrm>
            <a:prstGeom prst="rect">
              <a:avLst/>
            </a:prstGeom>
            <a:solidFill>
              <a:srgbClr val="B2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7031" name="Rectangle 349"/>
            <p:cNvSpPr>
              <a:spLocks noChangeArrowheads="1"/>
            </p:cNvSpPr>
            <p:nvPr/>
          </p:nvSpPr>
          <p:spPr bwMode="auto">
            <a:xfrm>
              <a:off x="5026" y="3573"/>
              <a:ext cx="142" cy="42"/>
            </a:xfrm>
            <a:prstGeom prst="rect">
              <a:avLst/>
            </a:prstGeom>
            <a:solidFill>
              <a:srgbClr val="B2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7032" name="Rectangle 350"/>
            <p:cNvSpPr>
              <a:spLocks noChangeArrowheads="1"/>
            </p:cNvSpPr>
            <p:nvPr/>
          </p:nvSpPr>
          <p:spPr bwMode="auto">
            <a:xfrm>
              <a:off x="5026" y="3631"/>
              <a:ext cx="142" cy="47"/>
            </a:xfrm>
            <a:prstGeom prst="rect">
              <a:avLst/>
            </a:prstGeom>
            <a:solidFill>
              <a:srgbClr val="B2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7033" name="Rectangle 351"/>
            <p:cNvSpPr>
              <a:spLocks noChangeArrowheads="1"/>
            </p:cNvSpPr>
            <p:nvPr/>
          </p:nvSpPr>
          <p:spPr bwMode="auto">
            <a:xfrm>
              <a:off x="5100" y="3369"/>
              <a:ext cx="60" cy="2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7034" name="Rectangle 352"/>
            <p:cNvSpPr>
              <a:spLocks noChangeArrowheads="1"/>
            </p:cNvSpPr>
            <p:nvPr/>
          </p:nvSpPr>
          <p:spPr bwMode="auto">
            <a:xfrm>
              <a:off x="5032" y="3369"/>
              <a:ext cx="62" cy="2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7035" name="Rectangle 353"/>
            <p:cNvSpPr>
              <a:spLocks noChangeArrowheads="1"/>
            </p:cNvSpPr>
            <p:nvPr/>
          </p:nvSpPr>
          <p:spPr bwMode="auto">
            <a:xfrm>
              <a:off x="5100" y="3312"/>
              <a:ext cx="14" cy="52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7036" name="Rectangle 354"/>
            <p:cNvSpPr>
              <a:spLocks noChangeArrowheads="1"/>
            </p:cNvSpPr>
            <p:nvPr/>
          </p:nvSpPr>
          <p:spPr bwMode="auto">
            <a:xfrm>
              <a:off x="5080" y="3312"/>
              <a:ext cx="14" cy="52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7037" name="Rectangle 355"/>
            <p:cNvSpPr>
              <a:spLocks noChangeArrowheads="1"/>
            </p:cNvSpPr>
            <p:nvPr/>
          </p:nvSpPr>
          <p:spPr bwMode="auto">
            <a:xfrm>
              <a:off x="5100" y="3395"/>
              <a:ext cx="60" cy="2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7038" name="Rectangle 356"/>
            <p:cNvSpPr>
              <a:spLocks noChangeArrowheads="1"/>
            </p:cNvSpPr>
            <p:nvPr/>
          </p:nvSpPr>
          <p:spPr bwMode="auto">
            <a:xfrm>
              <a:off x="5032" y="3395"/>
              <a:ext cx="62" cy="2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7039" name="Rectangle 357"/>
            <p:cNvSpPr>
              <a:spLocks noChangeArrowheads="1"/>
            </p:cNvSpPr>
            <p:nvPr/>
          </p:nvSpPr>
          <p:spPr bwMode="auto">
            <a:xfrm>
              <a:off x="5168" y="3552"/>
              <a:ext cx="34" cy="27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7040" name="Rectangle 358"/>
            <p:cNvSpPr>
              <a:spLocks noChangeArrowheads="1"/>
            </p:cNvSpPr>
            <p:nvPr/>
          </p:nvSpPr>
          <p:spPr bwMode="auto">
            <a:xfrm>
              <a:off x="4992" y="3552"/>
              <a:ext cx="34" cy="27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7041" name="Rectangle 359"/>
            <p:cNvSpPr>
              <a:spLocks noChangeArrowheads="1"/>
            </p:cNvSpPr>
            <p:nvPr/>
          </p:nvSpPr>
          <p:spPr bwMode="auto">
            <a:xfrm>
              <a:off x="5334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7042" name="Rectangle 360"/>
            <p:cNvSpPr>
              <a:spLocks noChangeArrowheads="1"/>
            </p:cNvSpPr>
            <p:nvPr/>
          </p:nvSpPr>
          <p:spPr bwMode="auto">
            <a:xfrm>
              <a:off x="5228" y="3165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7043" name="Rectangle 361"/>
            <p:cNvSpPr>
              <a:spLocks noChangeArrowheads="1"/>
            </p:cNvSpPr>
            <p:nvPr/>
          </p:nvSpPr>
          <p:spPr bwMode="auto">
            <a:xfrm>
              <a:off x="4912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7044" name="Rectangle 362"/>
            <p:cNvSpPr>
              <a:spLocks noChangeArrowheads="1"/>
            </p:cNvSpPr>
            <p:nvPr/>
          </p:nvSpPr>
          <p:spPr bwMode="auto">
            <a:xfrm>
              <a:off x="5122" y="2747"/>
              <a:ext cx="54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7045" name="Rectangle 363"/>
            <p:cNvSpPr>
              <a:spLocks noChangeArrowheads="1"/>
            </p:cNvSpPr>
            <p:nvPr/>
          </p:nvSpPr>
          <p:spPr bwMode="auto">
            <a:xfrm>
              <a:off x="5228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7046" name="Rectangle 364"/>
            <p:cNvSpPr>
              <a:spLocks noChangeArrowheads="1"/>
            </p:cNvSpPr>
            <p:nvPr/>
          </p:nvSpPr>
          <p:spPr bwMode="auto">
            <a:xfrm>
              <a:off x="5334" y="3165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7047" name="Rectangle 365"/>
            <p:cNvSpPr>
              <a:spLocks noChangeArrowheads="1"/>
            </p:cNvSpPr>
            <p:nvPr/>
          </p:nvSpPr>
          <p:spPr bwMode="auto">
            <a:xfrm>
              <a:off x="5018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7048" name="Rectangle 366"/>
            <p:cNvSpPr>
              <a:spLocks noChangeArrowheads="1"/>
            </p:cNvSpPr>
            <p:nvPr/>
          </p:nvSpPr>
          <p:spPr bwMode="auto">
            <a:xfrm>
              <a:off x="4809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7049" name="Rectangle 367"/>
            <p:cNvSpPr>
              <a:spLocks noChangeArrowheads="1"/>
            </p:cNvSpPr>
            <p:nvPr/>
          </p:nvSpPr>
          <p:spPr bwMode="auto">
            <a:xfrm>
              <a:off x="4912" y="3165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7050" name="Rectangle 368"/>
            <p:cNvSpPr>
              <a:spLocks noChangeArrowheads="1"/>
            </p:cNvSpPr>
            <p:nvPr/>
          </p:nvSpPr>
          <p:spPr bwMode="auto">
            <a:xfrm>
              <a:off x="4809" y="3165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7051" name="Freeform 369"/>
            <p:cNvSpPr>
              <a:spLocks/>
            </p:cNvSpPr>
            <p:nvPr/>
          </p:nvSpPr>
          <p:spPr bwMode="auto">
            <a:xfrm>
              <a:off x="5114" y="2721"/>
              <a:ext cx="72" cy="324"/>
            </a:xfrm>
            <a:custGeom>
              <a:avLst/>
              <a:gdLst>
                <a:gd name="T0" fmla="*/ 0 w 217"/>
                <a:gd name="T1" fmla="*/ 17 h 373"/>
                <a:gd name="T2" fmla="*/ 0 w 217"/>
                <a:gd name="T3" fmla="*/ 17 h 373"/>
                <a:gd name="T4" fmla="*/ 0 w 217"/>
                <a:gd name="T5" fmla="*/ 27 h 373"/>
                <a:gd name="T6" fmla="*/ 0 w 217"/>
                <a:gd name="T7" fmla="*/ 27 h 373"/>
                <a:gd name="T8" fmla="*/ 0 w 217"/>
                <a:gd name="T9" fmla="*/ 30 h 373"/>
                <a:gd name="T10" fmla="*/ 0 w 217"/>
                <a:gd name="T11" fmla="*/ 3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3 h 373"/>
                <a:gd name="T18" fmla="*/ 0 w 217"/>
                <a:gd name="T19" fmla="*/ 3 h 373"/>
                <a:gd name="T20" fmla="*/ 0 w 217"/>
                <a:gd name="T21" fmla="*/ 13 h 373"/>
                <a:gd name="T22" fmla="*/ 0 w 217"/>
                <a:gd name="T23" fmla="*/ 13 h 373"/>
                <a:gd name="T24" fmla="*/ 0 w 217"/>
                <a:gd name="T25" fmla="*/ 17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7052" name="Freeform 370"/>
            <p:cNvSpPr>
              <a:spLocks/>
            </p:cNvSpPr>
            <p:nvPr/>
          </p:nvSpPr>
          <p:spPr bwMode="auto">
            <a:xfrm>
              <a:off x="5176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27 h 373"/>
                <a:gd name="T4" fmla="*/ 0 w 29"/>
                <a:gd name="T5" fmla="*/ 30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7053" name="Freeform 371"/>
            <p:cNvSpPr>
              <a:spLocks/>
            </p:cNvSpPr>
            <p:nvPr/>
          </p:nvSpPr>
          <p:spPr bwMode="auto">
            <a:xfrm>
              <a:off x="5218" y="2721"/>
              <a:ext cx="72" cy="324"/>
            </a:xfrm>
            <a:custGeom>
              <a:avLst/>
              <a:gdLst>
                <a:gd name="T0" fmla="*/ 0 w 216"/>
                <a:gd name="T1" fmla="*/ 17 h 373"/>
                <a:gd name="T2" fmla="*/ 0 w 216"/>
                <a:gd name="T3" fmla="*/ 17 h 373"/>
                <a:gd name="T4" fmla="*/ 0 w 216"/>
                <a:gd name="T5" fmla="*/ 27 h 373"/>
                <a:gd name="T6" fmla="*/ 0 w 216"/>
                <a:gd name="T7" fmla="*/ 27 h 373"/>
                <a:gd name="T8" fmla="*/ 0 w 216"/>
                <a:gd name="T9" fmla="*/ 30 h 373"/>
                <a:gd name="T10" fmla="*/ 0 w 216"/>
                <a:gd name="T11" fmla="*/ 3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3 h 373"/>
                <a:gd name="T18" fmla="*/ 0 w 216"/>
                <a:gd name="T19" fmla="*/ 3 h 373"/>
                <a:gd name="T20" fmla="*/ 0 w 216"/>
                <a:gd name="T21" fmla="*/ 13 h 373"/>
                <a:gd name="T22" fmla="*/ 0 w 216"/>
                <a:gd name="T23" fmla="*/ 13 h 373"/>
                <a:gd name="T24" fmla="*/ 0 w 216"/>
                <a:gd name="T25" fmla="*/ 17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7054" name="Freeform 372"/>
            <p:cNvSpPr>
              <a:spLocks/>
            </p:cNvSpPr>
            <p:nvPr/>
          </p:nvSpPr>
          <p:spPr bwMode="auto">
            <a:xfrm>
              <a:off x="5280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27 h 373"/>
                <a:gd name="T4" fmla="*/ 0 w 29"/>
                <a:gd name="T5" fmla="*/ 30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7055" name="Freeform 373"/>
            <p:cNvSpPr>
              <a:spLocks/>
            </p:cNvSpPr>
            <p:nvPr/>
          </p:nvSpPr>
          <p:spPr bwMode="auto">
            <a:xfrm>
              <a:off x="5324" y="2721"/>
              <a:ext cx="72" cy="324"/>
            </a:xfrm>
            <a:custGeom>
              <a:avLst/>
              <a:gdLst>
                <a:gd name="T0" fmla="*/ 0 w 217"/>
                <a:gd name="T1" fmla="*/ 17 h 373"/>
                <a:gd name="T2" fmla="*/ 0 w 217"/>
                <a:gd name="T3" fmla="*/ 17 h 373"/>
                <a:gd name="T4" fmla="*/ 0 w 217"/>
                <a:gd name="T5" fmla="*/ 27 h 373"/>
                <a:gd name="T6" fmla="*/ 0 w 217"/>
                <a:gd name="T7" fmla="*/ 27 h 373"/>
                <a:gd name="T8" fmla="*/ 0 w 217"/>
                <a:gd name="T9" fmla="*/ 30 h 373"/>
                <a:gd name="T10" fmla="*/ 0 w 217"/>
                <a:gd name="T11" fmla="*/ 3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3 h 373"/>
                <a:gd name="T18" fmla="*/ 0 w 217"/>
                <a:gd name="T19" fmla="*/ 3 h 373"/>
                <a:gd name="T20" fmla="*/ 0 w 217"/>
                <a:gd name="T21" fmla="*/ 13 h 373"/>
                <a:gd name="T22" fmla="*/ 0 w 217"/>
                <a:gd name="T23" fmla="*/ 13 h 373"/>
                <a:gd name="T24" fmla="*/ 0 w 217"/>
                <a:gd name="T25" fmla="*/ 17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7056" name="Freeform 374"/>
            <p:cNvSpPr>
              <a:spLocks/>
            </p:cNvSpPr>
            <p:nvPr/>
          </p:nvSpPr>
          <p:spPr bwMode="auto">
            <a:xfrm>
              <a:off x="5386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27 h 373"/>
                <a:gd name="T4" fmla="*/ 0 w 29"/>
                <a:gd name="T5" fmla="*/ 30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7057" name="Freeform 375"/>
            <p:cNvSpPr>
              <a:spLocks/>
            </p:cNvSpPr>
            <p:nvPr/>
          </p:nvSpPr>
          <p:spPr bwMode="auto">
            <a:xfrm>
              <a:off x="5218" y="3139"/>
              <a:ext cx="72" cy="324"/>
            </a:xfrm>
            <a:custGeom>
              <a:avLst/>
              <a:gdLst>
                <a:gd name="T0" fmla="*/ 0 w 216"/>
                <a:gd name="T1" fmla="*/ 18 h 372"/>
                <a:gd name="T2" fmla="*/ 0 w 216"/>
                <a:gd name="T3" fmla="*/ 18 h 372"/>
                <a:gd name="T4" fmla="*/ 0 w 216"/>
                <a:gd name="T5" fmla="*/ 29 h 372"/>
                <a:gd name="T6" fmla="*/ 0 w 216"/>
                <a:gd name="T7" fmla="*/ 29 h 372"/>
                <a:gd name="T8" fmla="*/ 0 w 216"/>
                <a:gd name="T9" fmla="*/ 31 h 372"/>
                <a:gd name="T10" fmla="*/ 0 w 216"/>
                <a:gd name="T11" fmla="*/ 31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3 h 372"/>
                <a:gd name="T18" fmla="*/ 0 w 216"/>
                <a:gd name="T19" fmla="*/ 3 h 372"/>
                <a:gd name="T20" fmla="*/ 0 w 216"/>
                <a:gd name="T21" fmla="*/ 14 h 372"/>
                <a:gd name="T22" fmla="*/ 0 w 216"/>
                <a:gd name="T23" fmla="*/ 14 h 372"/>
                <a:gd name="T24" fmla="*/ 0 w 216"/>
                <a:gd name="T25" fmla="*/ 18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7058" name="Freeform 376"/>
            <p:cNvSpPr>
              <a:spLocks/>
            </p:cNvSpPr>
            <p:nvPr/>
          </p:nvSpPr>
          <p:spPr bwMode="auto">
            <a:xfrm>
              <a:off x="5280" y="3139"/>
              <a:ext cx="10" cy="324"/>
            </a:xfrm>
            <a:custGeom>
              <a:avLst/>
              <a:gdLst>
                <a:gd name="T0" fmla="*/ 0 w 29"/>
                <a:gd name="T1" fmla="*/ 3 h 372"/>
                <a:gd name="T2" fmla="*/ 0 w 29"/>
                <a:gd name="T3" fmla="*/ 29 h 372"/>
                <a:gd name="T4" fmla="*/ 0 w 29"/>
                <a:gd name="T5" fmla="*/ 31 h 372"/>
                <a:gd name="T6" fmla="*/ 0 w 29"/>
                <a:gd name="T7" fmla="*/ 0 h 372"/>
                <a:gd name="T8" fmla="*/ 0 w 29"/>
                <a:gd name="T9" fmla="*/ 3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7059" name="Freeform 377"/>
            <p:cNvSpPr>
              <a:spLocks/>
            </p:cNvSpPr>
            <p:nvPr/>
          </p:nvSpPr>
          <p:spPr bwMode="auto">
            <a:xfrm>
              <a:off x="5324" y="3139"/>
              <a:ext cx="72" cy="324"/>
            </a:xfrm>
            <a:custGeom>
              <a:avLst/>
              <a:gdLst>
                <a:gd name="T0" fmla="*/ 0 w 217"/>
                <a:gd name="T1" fmla="*/ 18 h 372"/>
                <a:gd name="T2" fmla="*/ 0 w 217"/>
                <a:gd name="T3" fmla="*/ 18 h 372"/>
                <a:gd name="T4" fmla="*/ 0 w 217"/>
                <a:gd name="T5" fmla="*/ 29 h 372"/>
                <a:gd name="T6" fmla="*/ 0 w 217"/>
                <a:gd name="T7" fmla="*/ 29 h 372"/>
                <a:gd name="T8" fmla="*/ 0 w 217"/>
                <a:gd name="T9" fmla="*/ 31 h 372"/>
                <a:gd name="T10" fmla="*/ 0 w 217"/>
                <a:gd name="T11" fmla="*/ 31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3 h 372"/>
                <a:gd name="T18" fmla="*/ 0 w 217"/>
                <a:gd name="T19" fmla="*/ 3 h 372"/>
                <a:gd name="T20" fmla="*/ 0 w 217"/>
                <a:gd name="T21" fmla="*/ 14 h 372"/>
                <a:gd name="T22" fmla="*/ 0 w 217"/>
                <a:gd name="T23" fmla="*/ 14 h 372"/>
                <a:gd name="T24" fmla="*/ 0 w 217"/>
                <a:gd name="T25" fmla="*/ 18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7060" name="Freeform 378"/>
            <p:cNvSpPr>
              <a:spLocks/>
            </p:cNvSpPr>
            <p:nvPr/>
          </p:nvSpPr>
          <p:spPr bwMode="auto">
            <a:xfrm>
              <a:off x="5386" y="3139"/>
              <a:ext cx="10" cy="324"/>
            </a:xfrm>
            <a:custGeom>
              <a:avLst/>
              <a:gdLst>
                <a:gd name="T0" fmla="*/ 0 w 29"/>
                <a:gd name="T1" fmla="*/ 3 h 372"/>
                <a:gd name="T2" fmla="*/ 0 w 29"/>
                <a:gd name="T3" fmla="*/ 29 h 372"/>
                <a:gd name="T4" fmla="*/ 0 w 29"/>
                <a:gd name="T5" fmla="*/ 31 h 372"/>
                <a:gd name="T6" fmla="*/ 0 w 29"/>
                <a:gd name="T7" fmla="*/ 0 h 372"/>
                <a:gd name="T8" fmla="*/ 0 w 29"/>
                <a:gd name="T9" fmla="*/ 3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7061" name="Freeform 379"/>
            <p:cNvSpPr>
              <a:spLocks/>
            </p:cNvSpPr>
            <p:nvPr/>
          </p:nvSpPr>
          <p:spPr bwMode="auto">
            <a:xfrm>
              <a:off x="5008" y="2721"/>
              <a:ext cx="72" cy="324"/>
            </a:xfrm>
            <a:custGeom>
              <a:avLst/>
              <a:gdLst>
                <a:gd name="T0" fmla="*/ 0 w 215"/>
                <a:gd name="T1" fmla="*/ 17 h 373"/>
                <a:gd name="T2" fmla="*/ 0 w 215"/>
                <a:gd name="T3" fmla="*/ 17 h 373"/>
                <a:gd name="T4" fmla="*/ 0 w 215"/>
                <a:gd name="T5" fmla="*/ 27 h 373"/>
                <a:gd name="T6" fmla="*/ 0 w 215"/>
                <a:gd name="T7" fmla="*/ 27 h 373"/>
                <a:gd name="T8" fmla="*/ 0 w 215"/>
                <a:gd name="T9" fmla="*/ 30 h 373"/>
                <a:gd name="T10" fmla="*/ 0 w 215"/>
                <a:gd name="T11" fmla="*/ 3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3 h 373"/>
                <a:gd name="T18" fmla="*/ 0 w 215"/>
                <a:gd name="T19" fmla="*/ 3 h 373"/>
                <a:gd name="T20" fmla="*/ 0 w 215"/>
                <a:gd name="T21" fmla="*/ 13 h 373"/>
                <a:gd name="T22" fmla="*/ 0 w 215"/>
                <a:gd name="T23" fmla="*/ 13 h 373"/>
                <a:gd name="T24" fmla="*/ 0 w 215"/>
                <a:gd name="T25" fmla="*/ 17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7062" name="Freeform 380"/>
            <p:cNvSpPr>
              <a:spLocks/>
            </p:cNvSpPr>
            <p:nvPr/>
          </p:nvSpPr>
          <p:spPr bwMode="auto">
            <a:xfrm>
              <a:off x="5008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27 h 373"/>
                <a:gd name="T4" fmla="*/ 0 w 29"/>
                <a:gd name="T5" fmla="*/ 30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7063" name="Freeform 381"/>
            <p:cNvSpPr>
              <a:spLocks/>
            </p:cNvSpPr>
            <p:nvPr/>
          </p:nvSpPr>
          <p:spPr bwMode="auto">
            <a:xfrm>
              <a:off x="4903" y="2721"/>
              <a:ext cx="71" cy="324"/>
            </a:xfrm>
            <a:custGeom>
              <a:avLst/>
              <a:gdLst>
                <a:gd name="T0" fmla="*/ 0 w 216"/>
                <a:gd name="T1" fmla="*/ 17 h 373"/>
                <a:gd name="T2" fmla="*/ 0 w 216"/>
                <a:gd name="T3" fmla="*/ 17 h 373"/>
                <a:gd name="T4" fmla="*/ 0 w 216"/>
                <a:gd name="T5" fmla="*/ 27 h 373"/>
                <a:gd name="T6" fmla="*/ 0 w 216"/>
                <a:gd name="T7" fmla="*/ 27 h 373"/>
                <a:gd name="T8" fmla="*/ 0 w 216"/>
                <a:gd name="T9" fmla="*/ 30 h 373"/>
                <a:gd name="T10" fmla="*/ 0 w 216"/>
                <a:gd name="T11" fmla="*/ 3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3 h 373"/>
                <a:gd name="T18" fmla="*/ 0 w 216"/>
                <a:gd name="T19" fmla="*/ 3 h 373"/>
                <a:gd name="T20" fmla="*/ 0 w 216"/>
                <a:gd name="T21" fmla="*/ 13 h 373"/>
                <a:gd name="T22" fmla="*/ 0 w 216"/>
                <a:gd name="T23" fmla="*/ 13 h 373"/>
                <a:gd name="T24" fmla="*/ 0 w 216"/>
                <a:gd name="T25" fmla="*/ 17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7064" name="Freeform 382"/>
            <p:cNvSpPr>
              <a:spLocks/>
            </p:cNvSpPr>
            <p:nvPr/>
          </p:nvSpPr>
          <p:spPr bwMode="auto">
            <a:xfrm>
              <a:off x="4903" y="2721"/>
              <a:ext cx="9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27 h 373"/>
                <a:gd name="T4" fmla="*/ 0 w 29"/>
                <a:gd name="T5" fmla="*/ 30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7065" name="Freeform 383"/>
            <p:cNvSpPr>
              <a:spLocks/>
            </p:cNvSpPr>
            <p:nvPr/>
          </p:nvSpPr>
          <p:spPr bwMode="auto">
            <a:xfrm>
              <a:off x="4799" y="2721"/>
              <a:ext cx="72" cy="324"/>
            </a:xfrm>
            <a:custGeom>
              <a:avLst/>
              <a:gdLst>
                <a:gd name="T0" fmla="*/ 0 w 215"/>
                <a:gd name="T1" fmla="*/ 17 h 373"/>
                <a:gd name="T2" fmla="*/ 0 w 215"/>
                <a:gd name="T3" fmla="*/ 17 h 373"/>
                <a:gd name="T4" fmla="*/ 0 w 215"/>
                <a:gd name="T5" fmla="*/ 27 h 373"/>
                <a:gd name="T6" fmla="*/ 0 w 215"/>
                <a:gd name="T7" fmla="*/ 27 h 373"/>
                <a:gd name="T8" fmla="*/ 0 w 215"/>
                <a:gd name="T9" fmla="*/ 30 h 373"/>
                <a:gd name="T10" fmla="*/ 0 w 215"/>
                <a:gd name="T11" fmla="*/ 3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3 h 373"/>
                <a:gd name="T18" fmla="*/ 0 w 215"/>
                <a:gd name="T19" fmla="*/ 3 h 373"/>
                <a:gd name="T20" fmla="*/ 0 w 215"/>
                <a:gd name="T21" fmla="*/ 13 h 373"/>
                <a:gd name="T22" fmla="*/ 0 w 215"/>
                <a:gd name="T23" fmla="*/ 13 h 373"/>
                <a:gd name="T24" fmla="*/ 0 w 215"/>
                <a:gd name="T25" fmla="*/ 17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7066" name="Freeform 384"/>
            <p:cNvSpPr>
              <a:spLocks/>
            </p:cNvSpPr>
            <p:nvPr/>
          </p:nvSpPr>
          <p:spPr bwMode="auto">
            <a:xfrm>
              <a:off x="4799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27 h 373"/>
                <a:gd name="T4" fmla="*/ 0 w 29"/>
                <a:gd name="T5" fmla="*/ 30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7067" name="Freeform 386"/>
            <p:cNvSpPr>
              <a:spLocks/>
            </p:cNvSpPr>
            <p:nvPr/>
          </p:nvSpPr>
          <p:spPr bwMode="auto">
            <a:xfrm>
              <a:off x="4903" y="3139"/>
              <a:ext cx="9" cy="324"/>
            </a:xfrm>
            <a:custGeom>
              <a:avLst/>
              <a:gdLst>
                <a:gd name="T0" fmla="*/ 0 w 29"/>
                <a:gd name="T1" fmla="*/ 3 h 372"/>
                <a:gd name="T2" fmla="*/ 0 w 29"/>
                <a:gd name="T3" fmla="*/ 29 h 372"/>
                <a:gd name="T4" fmla="*/ 0 w 29"/>
                <a:gd name="T5" fmla="*/ 31 h 372"/>
                <a:gd name="T6" fmla="*/ 0 w 29"/>
                <a:gd name="T7" fmla="*/ 0 h 372"/>
                <a:gd name="T8" fmla="*/ 0 w 29"/>
                <a:gd name="T9" fmla="*/ 3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7068" name="Freeform 387"/>
            <p:cNvSpPr>
              <a:spLocks/>
            </p:cNvSpPr>
            <p:nvPr/>
          </p:nvSpPr>
          <p:spPr bwMode="auto">
            <a:xfrm>
              <a:off x="4799" y="3139"/>
              <a:ext cx="72" cy="324"/>
            </a:xfrm>
            <a:custGeom>
              <a:avLst/>
              <a:gdLst>
                <a:gd name="T0" fmla="*/ 0 w 215"/>
                <a:gd name="T1" fmla="*/ 18 h 372"/>
                <a:gd name="T2" fmla="*/ 0 w 215"/>
                <a:gd name="T3" fmla="*/ 18 h 372"/>
                <a:gd name="T4" fmla="*/ 0 w 215"/>
                <a:gd name="T5" fmla="*/ 29 h 372"/>
                <a:gd name="T6" fmla="*/ 0 w 215"/>
                <a:gd name="T7" fmla="*/ 29 h 372"/>
                <a:gd name="T8" fmla="*/ 0 w 215"/>
                <a:gd name="T9" fmla="*/ 31 h 372"/>
                <a:gd name="T10" fmla="*/ 0 w 215"/>
                <a:gd name="T11" fmla="*/ 31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3 h 372"/>
                <a:gd name="T18" fmla="*/ 0 w 215"/>
                <a:gd name="T19" fmla="*/ 3 h 372"/>
                <a:gd name="T20" fmla="*/ 0 w 215"/>
                <a:gd name="T21" fmla="*/ 14 h 372"/>
                <a:gd name="T22" fmla="*/ 0 w 215"/>
                <a:gd name="T23" fmla="*/ 14 h 372"/>
                <a:gd name="T24" fmla="*/ 0 w 215"/>
                <a:gd name="T25" fmla="*/ 18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7069" name="Freeform 388"/>
            <p:cNvSpPr>
              <a:spLocks/>
            </p:cNvSpPr>
            <p:nvPr/>
          </p:nvSpPr>
          <p:spPr bwMode="auto">
            <a:xfrm>
              <a:off x="4799" y="3139"/>
              <a:ext cx="10" cy="324"/>
            </a:xfrm>
            <a:custGeom>
              <a:avLst/>
              <a:gdLst>
                <a:gd name="T0" fmla="*/ 0 w 29"/>
                <a:gd name="T1" fmla="*/ 3 h 372"/>
                <a:gd name="T2" fmla="*/ 0 w 29"/>
                <a:gd name="T3" fmla="*/ 29 h 372"/>
                <a:gd name="T4" fmla="*/ 0 w 29"/>
                <a:gd name="T5" fmla="*/ 31 h 372"/>
                <a:gd name="T6" fmla="*/ 0 w 29"/>
                <a:gd name="T7" fmla="*/ 0 h 372"/>
                <a:gd name="T8" fmla="*/ 0 w 29"/>
                <a:gd name="T9" fmla="*/ 3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7070" name="Rectangle 389"/>
            <p:cNvSpPr>
              <a:spLocks noChangeArrowheads="1"/>
            </p:cNvSpPr>
            <p:nvPr/>
          </p:nvSpPr>
          <p:spPr bwMode="auto">
            <a:xfrm>
              <a:off x="5114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7071" name="Rectangle 390"/>
            <p:cNvSpPr>
              <a:spLocks noChangeArrowheads="1"/>
            </p:cNvSpPr>
            <p:nvPr/>
          </p:nvSpPr>
          <p:spPr bwMode="auto">
            <a:xfrm>
              <a:off x="5218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7072" name="Rectangle 391"/>
            <p:cNvSpPr>
              <a:spLocks noChangeArrowheads="1"/>
            </p:cNvSpPr>
            <p:nvPr/>
          </p:nvSpPr>
          <p:spPr bwMode="auto">
            <a:xfrm>
              <a:off x="5324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7073" name="Rectangle 392"/>
            <p:cNvSpPr>
              <a:spLocks noChangeArrowheads="1"/>
            </p:cNvSpPr>
            <p:nvPr/>
          </p:nvSpPr>
          <p:spPr bwMode="auto">
            <a:xfrm>
              <a:off x="5008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7074" name="Rectangle 393"/>
            <p:cNvSpPr>
              <a:spLocks noChangeArrowheads="1"/>
            </p:cNvSpPr>
            <p:nvPr/>
          </p:nvSpPr>
          <p:spPr bwMode="auto">
            <a:xfrm>
              <a:off x="4903" y="2898"/>
              <a:ext cx="71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7075" name="Rectangle 394"/>
            <p:cNvSpPr>
              <a:spLocks noChangeArrowheads="1"/>
            </p:cNvSpPr>
            <p:nvPr/>
          </p:nvSpPr>
          <p:spPr bwMode="auto">
            <a:xfrm>
              <a:off x="4799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7076" name="Freeform 395"/>
            <p:cNvSpPr>
              <a:spLocks/>
            </p:cNvSpPr>
            <p:nvPr/>
          </p:nvSpPr>
          <p:spPr bwMode="auto">
            <a:xfrm>
              <a:off x="4986" y="2736"/>
              <a:ext cx="12" cy="37"/>
            </a:xfrm>
            <a:custGeom>
              <a:avLst/>
              <a:gdLst>
                <a:gd name="T0" fmla="*/ 0 w 37"/>
                <a:gd name="T1" fmla="*/ 20 h 38"/>
                <a:gd name="T2" fmla="*/ 0 w 37"/>
                <a:gd name="T3" fmla="*/ 19 h 38"/>
                <a:gd name="T4" fmla="*/ 0 w 37"/>
                <a:gd name="T5" fmla="*/ 19 h 38"/>
                <a:gd name="T6" fmla="*/ 0 w 37"/>
                <a:gd name="T7" fmla="*/ 19 h 38"/>
                <a:gd name="T8" fmla="*/ 0 w 37"/>
                <a:gd name="T9" fmla="*/ 19 h 38"/>
                <a:gd name="T10" fmla="*/ 0 w 37"/>
                <a:gd name="T11" fmla="*/ 12 h 38"/>
                <a:gd name="T12" fmla="*/ 0 w 37"/>
                <a:gd name="T13" fmla="*/ 5 h 38"/>
                <a:gd name="T14" fmla="*/ 0 w 37"/>
                <a:gd name="T15" fmla="*/ 1 h 38"/>
                <a:gd name="T16" fmla="*/ 0 w 37"/>
                <a:gd name="T17" fmla="*/ 0 h 38"/>
                <a:gd name="T18" fmla="*/ 0 w 37"/>
                <a:gd name="T19" fmla="*/ 1 h 38"/>
                <a:gd name="T20" fmla="*/ 0 w 37"/>
                <a:gd name="T21" fmla="*/ 5 h 38"/>
                <a:gd name="T22" fmla="*/ 0 w 37"/>
                <a:gd name="T23" fmla="*/ 12 h 38"/>
                <a:gd name="T24" fmla="*/ 0 w 37"/>
                <a:gd name="T25" fmla="*/ 19 h 38"/>
                <a:gd name="T26" fmla="*/ 0 w 37"/>
                <a:gd name="T27" fmla="*/ 19 h 38"/>
                <a:gd name="T28" fmla="*/ 0 w 37"/>
                <a:gd name="T29" fmla="*/ 19 h 38"/>
                <a:gd name="T30" fmla="*/ 0 w 37"/>
                <a:gd name="T31" fmla="*/ 19 h 38"/>
                <a:gd name="T32" fmla="*/ 0 w 37"/>
                <a:gd name="T33" fmla="*/ 2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</p:grpSp>
      <p:grpSp>
        <p:nvGrpSpPr>
          <p:cNvPr id="6178" name="Group 316"/>
          <p:cNvGrpSpPr>
            <a:grpSpLocks/>
          </p:cNvGrpSpPr>
          <p:nvPr/>
        </p:nvGrpSpPr>
        <p:grpSpPr bwMode="auto">
          <a:xfrm>
            <a:off x="5463183" y="1939573"/>
            <a:ext cx="163116" cy="127397"/>
            <a:chOff x="4727" y="2506"/>
            <a:chExt cx="706" cy="1172"/>
          </a:xfrm>
        </p:grpSpPr>
        <p:sp>
          <p:nvSpPr>
            <p:cNvPr id="6921" name="Freeform 317"/>
            <p:cNvSpPr>
              <a:spLocks/>
            </p:cNvSpPr>
            <p:nvPr/>
          </p:nvSpPr>
          <p:spPr bwMode="auto">
            <a:xfrm>
              <a:off x="4727" y="3558"/>
              <a:ext cx="46" cy="120"/>
            </a:xfrm>
            <a:custGeom>
              <a:avLst/>
              <a:gdLst>
                <a:gd name="T0" fmla="*/ 0 w 139"/>
                <a:gd name="T1" fmla="*/ 16 h 135"/>
                <a:gd name="T2" fmla="*/ 0 w 139"/>
                <a:gd name="T3" fmla="*/ 11 h 135"/>
                <a:gd name="T4" fmla="*/ 0 w 139"/>
                <a:gd name="T5" fmla="*/ 11 h 135"/>
                <a:gd name="T6" fmla="*/ 0 w 139"/>
                <a:gd name="T7" fmla="*/ 5 h 135"/>
                <a:gd name="T8" fmla="*/ 0 w 139"/>
                <a:gd name="T9" fmla="*/ 5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16 h 135"/>
                <a:gd name="T16" fmla="*/ 0 w 139"/>
                <a:gd name="T17" fmla="*/ 16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6922" name="Freeform 318"/>
            <p:cNvSpPr>
              <a:spLocks/>
            </p:cNvSpPr>
            <p:nvPr/>
          </p:nvSpPr>
          <p:spPr bwMode="auto">
            <a:xfrm>
              <a:off x="4773" y="2564"/>
              <a:ext cx="648" cy="1114"/>
            </a:xfrm>
            <a:custGeom>
              <a:avLst/>
              <a:gdLst>
                <a:gd name="T0" fmla="*/ 0 w 1946"/>
                <a:gd name="T1" fmla="*/ 108 h 1278"/>
                <a:gd name="T2" fmla="*/ 0 w 1946"/>
                <a:gd name="T3" fmla="*/ 9 h 1278"/>
                <a:gd name="T4" fmla="*/ 0 w 1946"/>
                <a:gd name="T5" fmla="*/ 9 h 1278"/>
                <a:gd name="T6" fmla="*/ 0 w 1946"/>
                <a:gd name="T7" fmla="*/ 8 h 1278"/>
                <a:gd name="T8" fmla="*/ 0 w 1946"/>
                <a:gd name="T9" fmla="*/ 7 h 1278"/>
                <a:gd name="T10" fmla="*/ 0 w 1946"/>
                <a:gd name="T11" fmla="*/ 6 h 1278"/>
                <a:gd name="T12" fmla="*/ 0 w 1946"/>
                <a:gd name="T13" fmla="*/ 5 h 1278"/>
                <a:gd name="T14" fmla="*/ 0 w 1946"/>
                <a:gd name="T15" fmla="*/ 4 h 1278"/>
                <a:gd name="T16" fmla="*/ 0 w 1946"/>
                <a:gd name="T17" fmla="*/ 3 h 1278"/>
                <a:gd name="T18" fmla="*/ 0 w 1946"/>
                <a:gd name="T19" fmla="*/ 3 h 1278"/>
                <a:gd name="T20" fmla="*/ 0 w 1946"/>
                <a:gd name="T21" fmla="*/ 3 h 1278"/>
                <a:gd name="T22" fmla="*/ 0 w 1946"/>
                <a:gd name="T23" fmla="*/ 3 h 1278"/>
                <a:gd name="T24" fmla="*/ 0 w 1946"/>
                <a:gd name="T25" fmla="*/ 3 h 1278"/>
                <a:gd name="T26" fmla="*/ 0 w 1946"/>
                <a:gd name="T27" fmla="*/ 3 h 1278"/>
                <a:gd name="T28" fmla="*/ 0 w 1946"/>
                <a:gd name="T29" fmla="*/ 3 h 1278"/>
                <a:gd name="T30" fmla="*/ 0 w 1946"/>
                <a:gd name="T31" fmla="*/ 3 h 1278"/>
                <a:gd name="T32" fmla="*/ 0 w 1946"/>
                <a:gd name="T33" fmla="*/ 3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3 h 1278"/>
                <a:gd name="T42" fmla="*/ 0 w 1946"/>
                <a:gd name="T43" fmla="*/ 3 h 1278"/>
                <a:gd name="T44" fmla="*/ 0 w 1946"/>
                <a:gd name="T45" fmla="*/ 3 h 1278"/>
                <a:gd name="T46" fmla="*/ 0 w 1946"/>
                <a:gd name="T47" fmla="*/ 3 h 1278"/>
                <a:gd name="T48" fmla="*/ 0 w 1946"/>
                <a:gd name="T49" fmla="*/ 3 h 1278"/>
                <a:gd name="T50" fmla="*/ 0 w 1946"/>
                <a:gd name="T51" fmla="*/ 3 h 1278"/>
                <a:gd name="T52" fmla="*/ 0 w 1946"/>
                <a:gd name="T53" fmla="*/ 3 h 1278"/>
                <a:gd name="T54" fmla="*/ 0 w 1946"/>
                <a:gd name="T55" fmla="*/ 3 h 1278"/>
                <a:gd name="T56" fmla="*/ 0 w 1946"/>
                <a:gd name="T57" fmla="*/ 3 h 1278"/>
                <a:gd name="T58" fmla="*/ 0 w 1946"/>
                <a:gd name="T59" fmla="*/ 4 h 1278"/>
                <a:gd name="T60" fmla="*/ 0 w 1946"/>
                <a:gd name="T61" fmla="*/ 5 h 1278"/>
                <a:gd name="T62" fmla="*/ 0 w 1946"/>
                <a:gd name="T63" fmla="*/ 6 h 1278"/>
                <a:gd name="T64" fmla="*/ 0 w 1946"/>
                <a:gd name="T65" fmla="*/ 7 h 1278"/>
                <a:gd name="T66" fmla="*/ 0 w 1946"/>
                <a:gd name="T67" fmla="*/ 8 h 1278"/>
                <a:gd name="T68" fmla="*/ 0 w 1946"/>
                <a:gd name="T69" fmla="*/ 9 h 1278"/>
                <a:gd name="T70" fmla="*/ 0 w 1946"/>
                <a:gd name="T71" fmla="*/ 9 h 1278"/>
                <a:gd name="T72" fmla="*/ 0 w 1946"/>
                <a:gd name="T73" fmla="*/ 108 h 1278"/>
                <a:gd name="T74" fmla="*/ 0 w 1946"/>
                <a:gd name="T75" fmla="*/ 108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6923" name="Rectangle 319"/>
            <p:cNvSpPr>
              <a:spLocks noChangeArrowheads="1"/>
            </p:cNvSpPr>
            <p:nvPr/>
          </p:nvSpPr>
          <p:spPr bwMode="auto">
            <a:xfrm>
              <a:off x="5188" y="3087"/>
              <a:ext cx="42" cy="3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924" name="Rectangle 320"/>
            <p:cNvSpPr>
              <a:spLocks noChangeArrowheads="1"/>
            </p:cNvSpPr>
            <p:nvPr/>
          </p:nvSpPr>
          <p:spPr bwMode="auto">
            <a:xfrm>
              <a:off x="5168" y="3134"/>
              <a:ext cx="40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925" name="Rectangle 321"/>
            <p:cNvSpPr>
              <a:spLocks noChangeArrowheads="1"/>
            </p:cNvSpPr>
            <p:nvPr/>
          </p:nvSpPr>
          <p:spPr bwMode="auto">
            <a:xfrm>
              <a:off x="5306" y="3034"/>
              <a:ext cx="42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926" name="Rectangle 322"/>
            <p:cNvSpPr>
              <a:spLocks noChangeArrowheads="1"/>
            </p:cNvSpPr>
            <p:nvPr/>
          </p:nvSpPr>
          <p:spPr bwMode="auto">
            <a:xfrm>
              <a:off x="5286" y="3087"/>
              <a:ext cx="40" cy="3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927" name="Rectangle 323"/>
            <p:cNvSpPr>
              <a:spLocks noChangeArrowheads="1"/>
            </p:cNvSpPr>
            <p:nvPr/>
          </p:nvSpPr>
          <p:spPr bwMode="auto">
            <a:xfrm>
              <a:off x="5286" y="2987"/>
              <a:ext cx="40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928" name="Rectangle 324"/>
            <p:cNvSpPr>
              <a:spLocks noChangeArrowheads="1"/>
            </p:cNvSpPr>
            <p:nvPr/>
          </p:nvSpPr>
          <p:spPr bwMode="auto">
            <a:xfrm>
              <a:off x="4773" y="3076"/>
              <a:ext cx="40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929" name="Rectangle 325"/>
            <p:cNvSpPr>
              <a:spLocks noChangeArrowheads="1"/>
            </p:cNvSpPr>
            <p:nvPr/>
          </p:nvSpPr>
          <p:spPr bwMode="auto">
            <a:xfrm>
              <a:off x="4773" y="3024"/>
              <a:ext cx="18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930" name="Rectangle 326"/>
            <p:cNvSpPr>
              <a:spLocks noChangeArrowheads="1"/>
            </p:cNvSpPr>
            <p:nvPr/>
          </p:nvSpPr>
          <p:spPr bwMode="auto">
            <a:xfrm>
              <a:off x="4773" y="3123"/>
              <a:ext cx="18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931" name="Rectangle 327"/>
            <p:cNvSpPr>
              <a:spLocks noChangeArrowheads="1"/>
            </p:cNvSpPr>
            <p:nvPr/>
          </p:nvSpPr>
          <p:spPr bwMode="auto">
            <a:xfrm>
              <a:off x="4946" y="3076"/>
              <a:ext cx="40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932" name="Rectangle 328"/>
            <p:cNvSpPr>
              <a:spLocks noChangeArrowheads="1"/>
            </p:cNvSpPr>
            <p:nvPr/>
          </p:nvSpPr>
          <p:spPr bwMode="auto">
            <a:xfrm>
              <a:off x="4924" y="3123"/>
              <a:ext cx="40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933" name="Rectangle 329"/>
            <p:cNvSpPr>
              <a:spLocks noChangeArrowheads="1"/>
            </p:cNvSpPr>
            <p:nvPr/>
          </p:nvSpPr>
          <p:spPr bwMode="auto">
            <a:xfrm>
              <a:off x="4773" y="3453"/>
              <a:ext cx="40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934" name="Rectangle 330"/>
            <p:cNvSpPr>
              <a:spLocks noChangeArrowheads="1"/>
            </p:cNvSpPr>
            <p:nvPr/>
          </p:nvSpPr>
          <p:spPr bwMode="auto">
            <a:xfrm>
              <a:off x="4773" y="3406"/>
              <a:ext cx="18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935" name="Rectangle 331"/>
            <p:cNvSpPr>
              <a:spLocks noChangeArrowheads="1"/>
            </p:cNvSpPr>
            <p:nvPr/>
          </p:nvSpPr>
          <p:spPr bwMode="auto">
            <a:xfrm>
              <a:off x="4773" y="3505"/>
              <a:ext cx="18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936" name="Rectangle 332"/>
            <p:cNvSpPr>
              <a:spLocks noChangeArrowheads="1"/>
            </p:cNvSpPr>
            <p:nvPr/>
          </p:nvSpPr>
          <p:spPr bwMode="auto">
            <a:xfrm>
              <a:off x="4946" y="3453"/>
              <a:ext cx="40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937" name="Rectangle 333"/>
            <p:cNvSpPr>
              <a:spLocks noChangeArrowheads="1"/>
            </p:cNvSpPr>
            <p:nvPr/>
          </p:nvSpPr>
          <p:spPr bwMode="auto">
            <a:xfrm>
              <a:off x="4924" y="3505"/>
              <a:ext cx="40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938" name="Freeform 334"/>
            <p:cNvSpPr>
              <a:spLocks/>
            </p:cNvSpPr>
            <p:nvPr/>
          </p:nvSpPr>
          <p:spPr bwMode="auto">
            <a:xfrm>
              <a:off x="5024" y="3076"/>
              <a:ext cx="146" cy="89"/>
            </a:xfrm>
            <a:custGeom>
              <a:avLst/>
              <a:gdLst>
                <a:gd name="T0" fmla="*/ 0 w 440"/>
                <a:gd name="T1" fmla="*/ 9 h 102"/>
                <a:gd name="T2" fmla="*/ 0 w 440"/>
                <a:gd name="T3" fmla="*/ 8 h 102"/>
                <a:gd name="T4" fmla="*/ 0 w 440"/>
                <a:gd name="T5" fmla="*/ 7 h 102"/>
                <a:gd name="T6" fmla="*/ 0 w 440"/>
                <a:gd name="T7" fmla="*/ 6 h 102"/>
                <a:gd name="T8" fmla="*/ 0 w 440"/>
                <a:gd name="T9" fmla="*/ 6 h 102"/>
                <a:gd name="T10" fmla="*/ 0 w 440"/>
                <a:gd name="T11" fmla="*/ 4 h 102"/>
                <a:gd name="T12" fmla="*/ 0 w 440"/>
                <a:gd name="T13" fmla="*/ 3 h 102"/>
                <a:gd name="T14" fmla="*/ 0 w 440"/>
                <a:gd name="T15" fmla="*/ 3 h 102"/>
                <a:gd name="T16" fmla="*/ 0 w 440"/>
                <a:gd name="T17" fmla="*/ 3 h 102"/>
                <a:gd name="T18" fmla="*/ 0 w 440"/>
                <a:gd name="T19" fmla="*/ 3 h 102"/>
                <a:gd name="T20" fmla="*/ 0 w 440"/>
                <a:gd name="T21" fmla="*/ 3 h 102"/>
                <a:gd name="T22" fmla="*/ 0 w 440"/>
                <a:gd name="T23" fmla="*/ 3 h 102"/>
                <a:gd name="T24" fmla="*/ 0 w 440"/>
                <a:gd name="T25" fmla="*/ 3 h 102"/>
                <a:gd name="T26" fmla="*/ 0 w 440"/>
                <a:gd name="T27" fmla="*/ 3 h 102"/>
                <a:gd name="T28" fmla="*/ 0 w 440"/>
                <a:gd name="T29" fmla="*/ 3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3 h 102"/>
                <a:gd name="T38" fmla="*/ 0 w 440"/>
                <a:gd name="T39" fmla="*/ 3 h 102"/>
                <a:gd name="T40" fmla="*/ 0 w 440"/>
                <a:gd name="T41" fmla="*/ 3 h 102"/>
                <a:gd name="T42" fmla="*/ 0 w 440"/>
                <a:gd name="T43" fmla="*/ 3 h 102"/>
                <a:gd name="T44" fmla="*/ 0 w 440"/>
                <a:gd name="T45" fmla="*/ 3 h 102"/>
                <a:gd name="T46" fmla="*/ 0 w 440"/>
                <a:gd name="T47" fmla="*/ 3 h 102"/>
                <a:gd name="T48" fmla="*/ 0 w 440"/>
                <a:gd name="T49" fmla="*/ 3 h 102"/>
                <a:gd name="T50" fmla="*/ 0 w 440"/>
                <a:gd name="T51" fmla="*/ 3 h 102"/>
                <a:gd name="T52" fmla="*/ 0 w 440"/>
                <a:gd name="T53" fmla="*/ 3 h 102"/>
                <a:gd name="T54" fmla="*/ 0 w 440"/>
                <a:gd name="T55" fmla="*/ 4 h 102"/>
                <a:gd name="T56" fmla="*/ 0 w 440"/>
                <a:gd name="T57" fmla="*/ 6 h 102"/>
                <a:gd name="T58" fmla="*/ 0 w 440"/>
                <a:gd name="T59" fmla="*/ 6 h 102"/>
                <a:gd name="T60" fmla="*/ 0 w 440"/>
                <a:gd name="T61" fmla="*/ 7 h 102"/>
                <a:gd name="T62" fmla="*/ 0 w 440"/>
                <a:gd name="T63" fmla="*/ 8 h 102"/>
                <a:gd name="T64" fmla="*/ 0 w 440"/>
                <a:gd name="T65" fmla="*/ 9 h 102"/>
                <a:gd name="T66" fmla="*/ 0 w 440"/>
                <a:gd name="T67" fmla="*/ 9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6939" name="Freeform 335"/>
            <p:cNvSpPr>
              <a:spLocks/>
            </p:cNvSpPr>
            <p:nvPr/>
          </p:nvSpPr>
          <p:spPr bwMode="auto">
            <a:xfrm>
              <a:off x="4789" y="2506"/>
              <a:ext cx="615" cy="147"/>
            </a:xfrm>
            <a:custGeom>
              <a:avLst/>
              <a:gdLst>
                <a:gd name="T0" fmla="*/ 0 w 1847"/>
                <a:gd name="T1" fmla="*/ 6 h 168"/>
                <a:gd name="T2" fmla="*/ 0 w 1847"/>
                <a:gd name="T3" fmla="*/ 6 h 168"/>
                <a:gd name="T4" fmla="*/ 0 w 1847"/>
                <a:gd name="T5" fmla="*/ 7 h 168"/>
                <a:gd name="T6" fmla="*/ 0 w 1847"/>
                <a:gd name="T7" fmla="*/ 8 h 168"/>
                <a:gd name="T8" fmla="*/ 0 w 1847"/>
                <a:gd name="T9" fmla="*/ 10 h 168"/>
                <a:gd name="T10" fmla="*/ 0 w 1847"/>
                <a:gd name="T11" fmla="*/ 11 h 168"/>
                <a:gd name="T12" fmla="*/ 0 w 1847"/>
                <a:gd name="T13" fmla="*/ 12 h 168"/>
                <a:gd name="T14" fmla="*/ 0 w 1847"/>
                <a:gd name="T15" fmla="*/ 14 h 168"/>
                <a:gd name="T16" fmla="*/ 0 w 1847"/>
                <a:gd name="T17" fmla="*/ 16 h 168"/>
                <a:gd name="T18" fmla="*/ 0 w 1847"/>
                <a:gd name="T19" fmla="*/ 11 h 168"/>
                <a:gd name="T20" fmla="*/ 0 w 1847"/>
                <a:gd name="T21" fmla="*/ 11 h 168"/>
                <a:gd name="T22" fmla="*/ 0 w 1847"/>
                <a:gd name="T23" fmla="*/ 11 h 168"/>
                <a:gd name="T24" fmla="*/ 0 w 1847"/>
                <a:gd name="T25" fmla="*/ 11 h 168"/>
                <a:gd name="T26" fmla="*/ 0 w 1847"/>
                <a:gd name="T27" fmla="*/ 11 h 168"/>
                <a:gd name="T28" fmla="*/ 0 w 1847"/>
                <a:gd name="T29" fmla="*/ 11 h 168"/>
                <a:gd name="T30" fmla="*/ 0 w 1847"/>
                <a:gd name="T31" fmla="*/ 11 h 168"/>
                <a:gd name="T32" fmla="*/ 0 w 1847"/>
                <a:gd name="T33" fmla="*/ 11 h 168"/>
                <a:gd name="T34" fmla="*/ 0 w 1847"/>
                <a:gd name="T35" fmla="*/ 10 h 168"/>
                <a:gd name="T36" fmla="*/ 0 w 1847"/>
                <a:gd name="T37" fmla="*/ 8 h 168"/>
                <a:gd name="T38" fmla="*/ 0 w 1847"/>
                <a:gd name="T39" fmla="*/ 5 h 168"/>
                <a:gd name="T40" fmla="*/ 0 w 1847"/>
                <a:gd name="T41" fmla="*/ 4 h 168"/>
                <a:gd name="T42" fmla="*/ 0 w 1847"/>
                <a:gd name="T43" fmla="*/ 4 h 168"/>
                <a:gd name="T44" fmla="*/ 0 w 1847"/>
                <a:gd name="T45" fmla="*/ 4 h 168"/>
                <a:gd name="T46" fmla="*/ 0 w 1847"/>
                <a:gd name="T47" fmla="*/ 4 h 168"/>
                <a:gd name="T48" fmla="*/ 0 w 1847"/>
                <a:gd name="T49" fmla="*/ 1 h 168"/>
                <a:gd name="T50" fmla="*/ 0 w 1847"/>
                <a:gd name="T51" fmla="*/ 1 h 168"/>
                <a:gd name="T52" fmla="*/ 0 w 1847"/>
                <a:gd name="T53" fmla="*/ 4 h 168"/>
                <a:gd name="T54" fmla="*/ 0 w 1847"/>
                <a:gd name="T55" fmla="*/ 4 h 168"/>
                <a:gd name="T56" fmla="*/ 0 w 1847"/>
                <a:gd name="T57" fmla="*/ 4 h 168"/>
                <a:gd name="T58" fmla="*/ 0 w 1847"/>
                <a:gd name="T59" fmla="*/ 4 h 168"/>
                <a:gd name="T60" fmla="*/ 0 w 1847"/>
                <a:gd name="T61" fmla="*/ 5 h 168"/>
                <a:gd name="T62" fmla="*/ 0 w 1847"/>
                <a:gd name="T63" fmla="*/ 8 h 168"/>
                <a:gd name="T64" fmla="*/ 0 w 1847"/>
                <a:gd name="T65" fmla="*/ 10 h 168"/>
                <a:gd name="T66" fmla="*/ 0 w 1847"/>
                <a:gd name="T67" fmla="*/ 11 h 168"/>
                <a:gd name="T68" fmla="*/ 0 w 1847"/>
                <a:gd name="T69" fmla="*/ 11 h 168"/>
                <a:gd name="T70" fmla="*/ 0 w 1847"/>
                <a:gd name="T71" fmla="*/ 11 h 168"/>
                <a:gd name="T72" fmla="*/ 0 w 1847"/>
                <a:gd name="T73" fmla="*/ 11 h 168"/>
                <a:gd name="T74" fmla="*/ 0 w 1847"/>
                <a:gd name="T75" fmla="*/ 11 h 168"/>
                <a:gd name="T76" fmla="*/ 0 w 1847"/>
                <a:gd name="T77" fmla="*/ 11 h 168"/>
                <a:gd name="T78" fmla="*/ 0 w 1847"/>
                <a:gd name="T79" fmla="*/ 11 h 168"/>
                <a:gd name="T80" fmla="*/ 0 w 1847"/>
                <a:gd name="T81" fmla="*/ 11 h 168"/>
                <a:gd name="T82" fmla="*/ 0 w 1847"/>
                <a:gd name="T83" fmla="*/ 16 h 168"/>
                <a:gd name="T84" fmla="*/ 0 w 1847"/>
                <a:gd name="T85" fmla="*/ 14 h 168"/>
                <a:gd name="T86" fmla="*/ 0 w 1847"/>
                <a:gd name="T87" fmla="*/ 12 h 168"/>
                <a:gd name="T88" fmla="*/ 0 w 1847"/>
                <a:gd name="T89" fmla="*/ 11 h 168"/>
                <a:gd name="T90" fmla="*/ 0 w 1847"/>
                <a:gd name="T91" fmla="*/ 10 h 168"/>
                <a:gd name="T92" fmla="*/ 0 w 1847"/>
                <a:gd name="T93" fmla="*/ 8 h 168"/>
                <a:gd name="T94" fmla="*/ 0 w 1847"/>
                <a:gd name="T95" fmla="*/ 7 h 168"/>
                <a:gd name="T96" fmla="*/ 0 w 1847"/>
                <a:gd name="T97" fmla="*/ 6 h 168"/>
                <a:gd name="T98" fmla="*/ 0 w 1847"/>
                <a:gd name="T99" fmla="*/ 6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6940" name="Rectangle 336"/>
            <p:cNvSpPr>
              <a:spLocks noChangeArrowheads="1"/>
            </p:cNvSpPr>
            <p:nvPr/>
          </p:nvSpPr>
          <p:spPr bwMode="auto">
            <a:xfrm>
              <a:off x="5404" y="2595"/>
              <a:ext cx="29" cy="120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941" name="Rectangle 337"/>
            <p:cNvSpPr>
              <a:spLocks noChangeArrowheads="1"/>
            </p:cNvSpPr>
            <p:nvPr/>
          </p:nvSpPr>
          <p:spPr bwMode="auto">
            <a:xfrm>
              <a:off x="4759" y="2595"/>
              <a:ext cx="30" cy="120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942" name="Rectangle 338"/>
            <p:cNvSpPr>
              <a:spLocks noChangeArrowheads="1"/>
            </p:cNvSpPr>
            <p:nvPr/>
          </p:nvSpPr>
          <p:spPr bwMode="auto">
            <a:xfrm>
              <a:off x="5026" y="3165"/>
              <a:ext cx="142" cy="330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943" name="Rectangle 339"/>
            <p:cNvSpPr>
              <a:spLocks noChangeArrowheads="1"/>
            </p:cNvSpPr>
            <p:nvPr/>
          </p:nvSpPr>
          <p:spPr bwMode="auto">
            <a:xfrm>
              <a:off x="5026" y="3495"/>
              <a:ext cx="142" cy="1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944" name="Rectangle 340"/>
            <p:cNvSpPr>
              <a:spLocks noChangeArrowheads="1"/>
            </p:cNvSpPr>
            <p:nvPr/>
          </p:nvSpPr>
          <p:spPr bwMode="auto">
            <a:xfrm>
              <a:off x="5026" y="3558"/>
              <a:ext cx="142" cy="15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945" name="Rectangle 341"/>
            <p:cNvSpPr>
              <a:spLocks noChangeArrowheads="1"/>
            </p:cNvSpPr>
            <p:nvPr/>
          </p:nvSpPr>
          <p:spPr bwMode="auto">
            <a:xfrm>
              <a:off x="5026" y="3615"/>
              <a:ext cx="142" cy="1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946" name="Rectangle 342"/>
            <p:cNvSpPr>
              <a:spLocks noChangeArrowheads="1"/>
            </p:cNvSpPr>
            <p:nvPr/>
          </p:nvSpPr>
          <p:spPr bwMode="auto">
            <a:xfrm>
              <a:off x="5100" y="3186"/>
              <a:ext cx="60" cy="309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947" name="Rectangle 343"/>
            <p:cNvSpPr>
              <a:spLocks noChangeArrowheads="1"/>
            </p:cNvSpPr>
            <p:nvPr/>
          </p:nvSpPr>
          <p:spPr bwMode="auto">
            <a:xfrm>
              <a:off x="5100" y="3186"/>
              <a:ext cx="60" cy="309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948" name="Rectangle 344"/>
            <p:cNvSpPr>
              <a:spLocks noChangeArrowheads="1"/>
            </p:cNvSpPr>
            <p:nvPr/>
          </p:nvSpPr>
          <p:spPr bwMode="auto">
            <a:xfrm>
              <a:off x="5032" y="3186"/>
              <a:ext cx="62" cy="309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949" name="Rectangle 345"/>
            <p:cNvSpPr>
              <a:spLocks noChangeArrowheads="1"/>
            </p:cNvSpPr>
            <p:nvPr/>
          </p:nvSpPr>
          <p:spPr bwMode="auto">
            <a:xfrm>
              <a:off x="5100" y="3369"/>
              <a:ext cx="60" cy="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950" name="Rectangle 346"/>
            <p:cNvSpPr>
              <a:spLocks noChangeArrowheads="1"/>
            </p:cNvSpPr>
            <p:nvPr/>
          </p:nvSpPr>
          <p:spPr bwMode="auto">
            <a:xfrm>
              <a:off x="5168" y="3422"/>
              <a:ext cx="34" cy="25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951" name="Rectangle 347"/>
            <p:cNvSpPr>
              <a:spLocks noChangeArrowheads="1"/>
            </p:cNvSpPr>
            <p:nvPr/>
          </p:nvSpPr>
          <p:spPr bwMode="auto">
            <a:xfrm>
              <a:off x="4992" y="3422"/>
              <a:ext cx="34" cy="25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952" name="Rectangle 348"/>
            <p:cNvSpPr>
              <a:spLocks noChangeArrowheads="1"/>
            </p:cNvSpPr>
            <p:nvPr/>
          </p:nvSpPr>
          <p:spPr bwMode="auto">
            <a:xfrm>
              <a:off x="5026" y="3511"/>
              <a:ext cx="142" cy="47"/>
            </a:xfrm>
            <a:prstGeom prst="rect">
              <a:avLst/>
            </a:prstGeom>
            <a:solidFill>
              <a:srgbClr val="B2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953" name="Rectangle 349"/>
            <p:cNvSpPr>
              <a:spLocks noChangeArrowheads="1"/>
            </p:cNvSpPr>
            <p:nvPr/>
          </p:nvSpPr>
          <p:spPr bwMode="auto">
            <a:xfrm>
              <a:off x="5026" y="3573"/>
              <a:ext cx="142" cy="42"/>
            </a:xfrm>
            <a:prstGeom prst="rect">
              <a:avLst/>
            </a:prstGeom>
            <a:solidFill>
              <a:srgbClr val="B2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954" name="Rectangle 350"/>
            <p:cNvSpPr>
              <a:spLocks noChangeArrowheads="1"/>
            </p:cNvSpPr>
            <p:nvPr/>
          </p:nvSpPr>
          <p:spPr bwMode="auto">
            <a:xfrm>
              <a:off x="5026" y="3631"/>
              <a:ext cx="142" cy="47"/>
            </a:xfrm>
            <a:prstGeom prst="rect">
              <a:avLst/>
            </a:prstGeom>
            <a:solidFill>
              <a:srgbClr val="B2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955" name="Rectangle 351"/>
            <p:cNvSpPr>
              <a:spLocks noChangeArrowheads="1"/>
            </p:cNvSpPr>
            <p:nvPr/>
          </p:nvSpPr>
          <p:spPr bwMode="auto">
            <a:xfrm>
              <a:off x="5100" y="3369"/>
              <a:ext cx="60" cy="2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956" name="Rectangle 352"/>
            <p:cNvSpPr>
              <a:spLocks noChangeArrowheads="1"/>
            </p:cNvSpPr>
            <p:nvPr/>
          </p:nvSpPr>
          <p:spPr bwMode="auto">
            <a:xfrm>
              <a:off x="5032" y="3369"/>
              <a:ext cx="62" cy="2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957" name="Rectangle 353"/>
            <p:cNvSpPr>
              <a:spLocks noChangeArrowheads="1"/>
            </p:cNvSpPr>
            <p:nvPr/>
          </p:nvSpPr>
          <p:spPr bwMode="auto">
            <a:xfrm>
              <a:off x="5100" y="3312"/>
              <a:ext cx="14" cy="52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958" name="Rectangle 354"/>
            <p:cNvSpPr>
              <a:spLocks noChangeArrowheads="1"/>
            </p:cNvSpPr>
            <p:nvPr/>
          </p:nvSpPr>
          <p:spPr bwMode="auto">
            <a:xfrm>
              <a:off x="5080" y="3312"/>
              <a:ext cx="14" cy="52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959" name="Rectangle 355"/>
            <p:cNvSpPr>
              <a:spLocks noChangeArrowheads="1"/>
            </p:cNvSpPr>
            <p:nvPr/>
          </p:nvSpPr>
          <p:spPr bwMode="auto">
            <a:xfrm>
              <a:off x="5100" y="3395"/>
              <a:ext cx="60" cy="2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960" name="Rectangle 356"/>
            <p:cNvSpPr>
              <a:spLocks noChangeArrowheads="1"/>
            </p:cNvSpPr>
            <p:nvPr/>
          </p:nvSpPr>
          <p:spPr bwMode="auto">
            <a:xfrm>
              <a:off x="5032" y="3395"/>
              <a:ext cx="62" cy="2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961" name="Rectangle 357"/>
            <p:cNvSpPr>
              <a:spLocks noChangeArrowheads="1"/>
            </p:cNvSpPr>
            <p:nvPr/>
          </p:nvSpPr>
          <p:spPr bwMode="auto">
            <a:xfrm>
              <a:off x="5168" y="3552"/>
              <a:ext cx="34" cy="27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962" name="Rectangle 358"/>
            <p:cNvSpPr>
              <a:spLocks noChangeArrowheads="1"/>
            </p:cNvSpPr>
            <p:nvPr/>
          </p:nvSpPr>
          <p:spPr bwMode="auto">
            <a:xfrm>
              <a:off x="4992" y="3552"/>
              <a:ext cx="34" cy="27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963" name="Rectangle 359"/>
            <p:cNvSpPr>
              <a:spLocks noChangeArrowheads="1"/>
            </p:cNvSpPr>
            <p:nvPr/>
          </p:nvSpPr>
          <p:spPr bwMode="auto">
            <a:xfrm>
              <a:off x="5334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964" name="Rectangle 360"/>
            <p:cNvSpPr>
              <a:spLocks noChangeArrowheads="1"/>
            </p:cNvSpPr>
            <p:nvPr/>
          </p:nvSpPr>
          <p:spPr bwMode="auto">
            <a:xfrm>
              <a:off x="5228" y="3165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965" name="Rectangle 361"/>
            <p:cNvSpPr>
              <a:spLocks noChangeArrowheads="1"/>
            </p:cNvSpPr>
            <p:nvPr/>
          </p:nvSpPr>
          <p:spPr bwMode="auto">
            <a:xfrm>
              <a:off x="4912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966" name="Rectangle 362"/>
            <p:cNvSpPr>
              <a:spLocks noChangeArrowheads="1"/>
            </p:cNvSpPr>
            <p:nvPr/>
          </p:nvSpPr>
          <p:spPr bwMode="auto">
            <a:xfrm>
              <a:off x="5122" y="2747"/>
              <a:ext cx="54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967" name="Rectangle 363"/>
            <p:cNvSpPr>
              <a:spLocks noChangeArrowheads="1"/>
            </p:cNvSpPr>
            <p:nvPr/>
          </p:nvSpPr>
          <p:spPr bwMode="auto">
            <a:xfrm>
              <a:off x="5228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968" name="Rectangle 364"/>
            <p:cNvSpPr>
              <a:spLocks noChangeArrowheads="1"/>
            </p:cNvSpPr>
            <p:nvPr/>
          </p:nvSpPr>
          <p:spPr bwMode="auto">
            <a:xfrm>
              <a:off x="5334" y="3165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969" name="Rectangle 365"/>
            <p:cNvSpPr>
              <a:spLocks noChangeArrowheads="1"/>
            </p:cNvSpPr>
            <p:nvPr/>
          </p:nvSpPr>
          <p:spPr bwMode="auto">
            <a:xfrm>
              <a:off x="5018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970" name="Rectangle 366"/>
            <p:cNvSpPr>
              <a:spLocks noChangeArrowheads="1"/>
            </p:cNvSpPr>
            <p:nvPr/>
          </p:nvSpPr>
          <p:spPr bwMode="auto">
            <a:xfrm>
              <a:off x="4809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971" name="Rectangle 367"/>
            <p:cNvSpPr>
              <a:spLocks noChangeArrowheads="1"/>
            </p:cNvSpPr>
            <p:nvPr/>
          </p:nvSpPr>
          <p:spPr bwMode="auto">
            <a:xfrm>
              <a:off x="4912" y="3165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972" name="Rectangle 368"/>
            <p:cNvSpPr>
              <a:spLocks noChangeArrowheads="1"/>
            </p:cNvSpPr>
            <p:nvPr/>
          </p:nvSpPr>
          <p:spPr bwMode="auto">
            <a:xfrm>
              <a:off x="4809" y="3165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973" name="Freeform 369"/>
            <p:cNvSpPr>
              <a:spLocks/>
            </p:cNvSpPr>
            <p:nvPr/>
          </p:nvSpPr>
          <p:spPr bwMode="auto">
            <a:xfrm>
              <a:off x="5114" y="2721"/>
              <a:ext cx="72" cy="324"/>
            </a:xfrm>
            <a:custGeom>
              <a:avLst/>
              <a:gdLst>
                <a:gd name="T0" fmla="*/ 0 w 217"/>
                <a:gd name="T1" fmla="*/ 17 h 373"/>
                <a:gd name="T2" fmla="*/ 0 w 217"/>
                <a:gd name="T3" fmla="*/ 17 h 373"/>
                <a:gd name="T4" fmla="*/ 0 w 217"/>
                <a:gd name="T5" fmla="*/ 27 h 373"/>
                <a:gd name="T6" fmla="*/ 0 w 217"/>
                <a:gd name="T7" fmla="*/ 27 h 373"/>
                <a:gd name="T8" fmla="*/ 0 w 217"/>
                <a:gd name="T9" fmla="*/ 30 h 373"/>
                <a:gd name="T10" fmla="*/ 0 w 217"/>
                <a:gd name="T11" fmla="*/ 3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3 h 373"/>
                <a:gd name="T18" fmla="*/ 0 w 217"/>
                <a:gd name="T19" fmla="*/ 3 h 373"/>
                <a:gd name="T20" fmla="*/ 0 w 217"/>
                <a:gd name="T21" fmla="*/ 13 h 373"/>
                <a:gd name="T22" fmla="*/ 0 w 217"/>
                <a:gd name="T23" fmla="*/ 13 h 373"/>
                <a:gd name="T24" fmla="*/ 0 w 217"/>
                <a:gd name="T25" fmla="*/ 17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6974" name="Freeform 370"/>
            <p:cNvSpPr>
              <a:spLocks/>
            </p:cNvSpPr>
            <p:nvPr/>
          </p:nvSpPr>
          <p:spPr bwMode="auto">
            <a:xfrm>
              <a:off x="5176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27 h 373"/>
                <a:gd name="T4" fmla="*/ 0 w 29"/>
                <a:gd name="T5" fmla="*/ 30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6975" name="Freeform 371"/>
            <p:cNvSpPr>
              <a:spLocks/>
            </p:cNvSpPr>
            <p:nvPr/>
          </p:nvSpPr>
          <p:spPr bwMode="auto">
            <a:xfrm>
              <a:off x="5218" y="2721"/>
              <a:ext cx="72" cy="324"/>
            </a:xfrm>
            <a:custGeom>
              <a:avLst/>
              <a:gdLst>
                <a:gd name="T0" fmla="*/ 0 w 216"/>
                <a:gd name="T1" fmla="*/ 17 h 373"/>
                <a:gd name="T2" fmla="*/ 0 w 216"/>
                <a:gd name="T3" fmla="*/ 17 h 373"/>
                <a:gd name="T4" fmla="*/ 0 w 216"/>
                <a:gd name="T5" fmla="*/ 27 h 373"/>
                <a:gd name="T6" fmla="*/ 0 w 216"/>
                <a:gd name="T7" fmla="*/ 27 h 373"/>
                <a:gd name="T8" fmla="*/ 0 w 216"/>
                <a:gd name="T9" fmla="*/ 30 h 373"/>
                <a:gd name="T10" fmla="*/ 0 w 216"/>
                <a:gd name="T11" fmla="*/ 3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3 h 373"/>
                <a:gd name="T18" fmla="*/ 0 w 216"/>
                <a:gd name="T19" fmla="*/ 3 h 373"/>
                <a:gd name="T20" fmla="*/ 0 w 216"/>
                <a:gd name="T21" fmla="*/ 13 h 373"/>
                <a:gd name="T22" fmla="*/ 0 w 216"/>
                <a:gd name="T23" fmla="*/ 13 h 373"/>
                <a:gd name="T24" fmla="*/ 0 w 216"/>
                <a:gd name="T25" fmla="*/ 17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6976" name="Freeform 372"/>
            <p:cNvSpPr>
              <a:spLocks/>
            </p:cNvSpPr>
            <p:nvPr/>
          </p:nvSpPr>
          <p:spPr bwMode="auto">
            <a:xfrm>
              <a:off x="5280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27 h 373"/>
                <a:gd name="T4" fmla="*/ 0 w 29"/>
                <a:gd name="T5" fmla="*/ 30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6977" name="Freeform 373"/>
            <p:cNvSpPr>
              <a:spLocks/>
            </p:cNvSpPr>
            <p:nvPr/>
          </p:nvSpPr>
          <p:spPr bwMode="auto">
            <a:xfrm>
              <a:off x="5324" y="2721"/>
              <a:ext cx="72" cy="324"/>
            </a:xfrm>
            <a:custGeom>
              <a:avLst/>
              <a:gdLst>
                <a:gd name="T0" fmla="*/ 0 w 217"/>
                <a:gd name="T1" fmla="*/ 17 h 373"/>
                <a:gd name="T2" fmla="*/ 0 w 217"/>
                <a:gd name="T3" fmla="*/ 17 h 373"/>
                <a:gd name="T4" fmla="*/ 0 w 217"/>
                <a:gd name="T5" fmla="*/ 27 h 373"/>
                <a:gd name="T6" fmla="*/ 0 w 217"/>
                <a:gd name="T7" fmla="*/ 27 h 373"/>
                <a:gd name="T8" fmla="*/ 0 w 217"/>
                <a:gd name="T9" fmla="*/ 30 h 373"/>
                <a:gd name="T10" fmla="*/ 0 w 217"/>
                <a:gd name="T11" fmla="*/ 3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3 h 373"/>
                <a:gd name="T18" fmla="*/ 0 w 217"/>
                <a:gd name="T19" fmla="*/ 3 h 373"/>
                <a:gd name="T20" fmla="*/ 0 w 217"/>
                <a:gd name="T21" fmla="*/ 13 h 373"/>
                <a:gd name="T22" fmla="*/ 0 w 217"/>
                <a:gd name="T23" fmla="*/ 13 h 373"/>
                <a:gd name="T24" fmla="*/ 0 w 217"/>
                <a:gd name="T25" fmla="*/ 17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6978" name="Freeform 374"/>
            <p:cNvSpPr>
              <a:spLocks/>
            </p:cNvSpPr>
            <p:nvPr/>
          </p:nvSpPr>
          <p:spPr bwMode="auto">
            <a:xfrm>
              <a:off x="5386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27 h 373"/>
                <a:gd name="T4" fmla="*/ 0 w 29"/>
                <a:gd name="T5" fmla="*/ 30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6979" name="Freeform 375"/>
            <p:cNvSpPr>
              <a:spLocks/>
            </p:cNvSpPr>
            <p:nvPr/>
          </p:nvSpPr>
          <p:spPr bwMode="auto">
            <a:xfrm>
              <a:off x="5218" y="3139"/>
              <a:ext cx="72" cy="324"/>
            </a:xfrm>
            <a:custGeom>
              <a:avLst/>
              <a:gdLst>
                <a:gd name="T0" fmla="*/ 0 w 216"/>
                <a:gd name="T1" fmla="*/ 18 h 372"/>
                <a:gd name="T2" fmla="*/ 0 w 216"/>
                <a:gd name="T3" fmla="*/ 18 h 372"/>
                <a:gd name="T4" fmla="*/ 0 w 216"/>
                <a:gd name="T5" fmla="*/ 29 h 372"/>
                <a:gd name="T6" fmla="*/ 0 w 216"/>
                <a:gd name="T7" fmla="*/ 29 h 372"/>
                <a:gd name="T8" fmla="*/ 0 w 216"/>
                <a:gd name="T9" fmla="*/ 31 h 372"/>
                <a:gd name="T10" fmla="*/ 0 w 216"/>
                <a:gd name="T11" fmla="*/ 31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3 h 372"/>
                <a:gd name="T18" fmla="*/ 0 w 216"/>
                <a:gd name="T19" fmla="*/ 3 h 372"/>
                <a:gd name="T20" fmla="*/ 0 w 216"/>
                <a:gd name="T21" fmla="*/ 14 h 372"/>
                <a:gd name="T22" fmla="*/ 0 w 216"/>
                <a:gd name="T23" fmla="*/ 14 h 372"/>
                <a:gd name="T24" fmla="*/ 0 w 216"/>
                <a:gd name="T25" fmla="*/ 18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6980" name="Freeform 376"/>
            <p:cNvSpPr>
              <a:spLocks/>
            </p:cNvSpPr>
            <p:nvPr/>
          </p:nvSpPr>
          <p:spPr bwMode="auto">
            <a:xfrm>
              <a:off x="5280" y="3139"/>
              <a:ext cx="10" cy="324"/>
            </a:xfrm>
            <a:custGeom>
              <a:avLst/>
              <a:gdLst>
                <a:gd name="T0" fmla="*/ 0 w 29"/>
                <a:gd name="T1" fmla="*/ 3 h 372"/>
                <a:gd name="T2" fmla="*/ 0 w 29"/>
                <a:gd name="T3" fmla="*/ 29 h 372"/>
                <a:gd name="T4" fmla="*/ 0 w 29"/>
                <a:gd name="T5" fmla="*/ 31 h 372"/>
                <a:gd name="T6" fmla="*/ 0 w 29"/>
                <a:gd name="T7" fmla="*/ 0 h 372"/>
                <a:gd name="T8" fmla="*/ 0 w 29"/>
                <a:gd name="T9" fmla="*/ 3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6981" name="Freeform 377"/>
            <p:cNvSpPr>
              <a:spLocks/>
            </p:cNvSpPr>
            <p:nvPr/>
          </p:nvSpPr>
          <p:spPr bwMode="auto">
            <a:xfrm>
              <a:off x="5324" y="3139"/>
              <a:ext cx="72" cy="324"/>
            </a:xfrm>
            <a:custGeom>
              <a:avLst/>
              <a:gdLst>
                <a:gd name="T0" fmla="*/ 0 w 217"/>
                <a:gd name="T1" fmla="*/ 18 h 372"/>
                <a:gd name="T2" fmla="*/ 0 w 217"/>
                <a:gd name="T3" fmla="*/ 18 h 372"/>
                <a:gd name="T4" fmla="*/ 0 w 217"/>
                <a:gd name="T5" fmla="*/ 29 h 372"/>
                <a:gd name="T6" fmla="*/ 0 w 217"/>
                <a:gd name="T7" fmla="*/ 29 h 372"/>
                <a:gd name="T8" fmla="*/ 0 w 217"/>
                <a:gd name="T9" fmla="*/ 31 h 372"/>
                <a:gd name="T10" fmla="*/ 0 w 217"/>
                <a:gd name="T11" fmla="*/ 31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3 h 372"/>
                <a:gd name="T18" fmla="*/ 0 w 217"/>
                <a:gd name="T19" fmla="*/ 3 h 372"/>
                <a:gd name="T20" fmla="*/ 0 w 217"/>
                <a:gd name="T21" fmla="*/ 14 h 372"/>
                <a:gd name="T22" fmla="*/ 0 w 217"/>
                <a:gd name="T23" fmla="*/ 14 h 372"/>
                <a:gd name="T24" fmla="*/ 0 w 217"/>
                <a:gd name="T25" fmla="*/ 18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6982" name="Freeform 378"/>
            <p:cNvSpPr>
              <a:spLocks/>
            </p:cNvSpPr>
            <p:nvPr/>
          </p:nvSpPr>
          <p:spPr bwMode="auto">
            <a:xfrm>
              <a:off x="5386" y="3139"/>
              <a:ext cx="10" cy="324"/>
            </a:xfrm>
            <a:custGeom>
              <a:avLst/>
              <a:gdLst>
                <a:gd name="T0" fmla="*/ 0 w 29"/>
                <a:gd name="T1" fmla="*/ 3 h 372"/>
                <a:gd name="T2" fmla="*/ 0 w 29"/>
                <a:gd name="T3" fmla="*/ 29 h 372"/>
                <a:gd name="T4" fmla="*/ 0 w 29"/>
                <a:gd name="T5" fmla="*/ 31 h 372"/>
                <a:gd name="T6" fmla="*/ 0 w 29"/>
                <a:gd name="T7" fmla="*/ 0 h 372"/>
                <a:gd name="T8" fmla="*/ 0 w 29"/>
                <a:gd name="T9" fmla="*/ 3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6983" name="Freeform 379"/>
            <p:cNvSpPr>
              <a:spLocks/>
            </p:cNvSpPr>
            <p:nvPr/>
          </p:nvSpPr>
          <p:spPr bwMode="auto">
            <a:xfrm>
              <a:off x="5008" y="2721"/>
              <a:ext cx="72" cy="324"/>
            </a:xfrm>
            <a:custGeom>
              <a:avLst/>
              <a:gdLst>
                <a:gd name="T0" fmla="*/ 0 w 215"/>
                <a:gd name="T1" fmla="*/ 17 h 373"/>
                <a:gd name="T2" fmla="*/ 0 w 215"/>
                <a:gd name="T3" fmla="*/ 17 h 373"/>
                <a:gd name="T4" fmla="*/ 0 w 215"/>
                <a:gd name="T5" fmla="*/ 27 h 373"/>
                <a:gd name="T6" fmla="*/ 0 w 215"/>
                <a:gd name="T7" fmla="*/ 27 h 373"/>
                <a:gd name="T8" fmla="*/ 0 w 215"/>
                <a:gd name="T9" fmla="*/ 30 h 373"/>
                <a:gd name="T10" fmla="*/ 0 w 215"/>
                <a:gd name="T11" fmla="*/ 3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3 h 373"/>
                <a:gd name="T18" fmla="*/ 0 w 215"/>
                <a:gd name="T19" fmla="*/ 3 h 373"/>
                <a:gd name="T20" fmla="*/ 0 w 215"/>
                <a:gd name="T21" fmla="*/ 13 h 373"/>
                <a:gd name="T22" fmla="*/ 0 w 215"/>
                <a:gd name="T23" fmla="*/ 13 h 373"/>
                <a:gd name="T24" fmla="*/ 0 w 215"/>
                <a:gd name="T25" fmla="*/ 17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6984" name="Freeform 380"/>
            <p:cNvSpPr>
              <a:spLocks/>
            </p:cNvSpPr>
            <p:nvPr/>
          </p:nvSpPr>
          <p:spPr bwMode="auto">
            <a:xfrm>
              <a:off x="5008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27 h 373"/>
                <a:gd name="T4" fmla="*/ 0 w 29"/>
                <a:gd name="T5" fmla="*/ 30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6985" name="Freeform 381"/>
            <p:cNvSpPr>
              <a:spLocks/>
            </p:cNvSpPr>
            <p:nvPr/>
          </p:nvSpPr>
          <p:spPr bwMode="auto">
            <a:xfrm>
              <a:off x="4903" y="2721"/>
              <a:ext cx="71" cy="324"/>
            </a:xfrm>
            <a:custGeom>
              <a:avLst/>
              <a:gdLst>
                <a:gd name="T0" fmla="*/ 0 w 216"/>
                <a:gd name="T1" fmla="*/ 17 h 373"/>
                <a:gd name="T2" fmla="*/ 0 w 216"/>
                <a:gd name="T3" fmla="*/ 17 h 373"/>
                <a:gd name="T4" fmla="*/ 0 w 216"/>
                <a:gd name="T5" fmla="*/ 27 h 373"/>
                <a:gd name="T6" fmla="*/ 0 w 216"/>
                <a:gd name="T7" fmla="*/ 27 h 373"/>
                <a:gd name="T8" fmla="*/ 0 w 216"/>
                <a:gd name="T9" fmla="*/ 30 h 373"/>
                <a:gd name="T10" fmla="*/ 0 w 216"/>
                <a:gd name="T11" fmla="*/ 3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3 h 373"/>
                <a:gd name="T18" fmla="*/ 0 w 216"/>
                <a:gd name="T19" fmla="*/ 3 h 373"/>
                <a:gd name="T20" fmla="*/ 0 w 216"/>
                <a:gd name="T21" fmla="*/ 13 h 373"/>
                <a:gd name="T22" fmla="*/ 0 w 216"/>
                <a:gd name="T23" fmla="*/ 13 h 373"/>
                <a:gd name="T24" fmla="*/ 0 w 216"/>
                <a:gd name="T25" fmla="*/ 17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6986" name="Freeform 382"/>
            <p:cNvSpPr>
              <a:spLocks/>
            </p:cNvSpPr>
            <p:nvPr/>
          </p:nvSpPr>
          <p:spPr bwMode="auto">
            <a:xfrm>
              <a:off x="4903" y="2721"/>
              <a:ext cx="9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27 h 373"/>
                <a:gd name="T4" fmla="*/ 0 w 29"/>
                <a:gd name="T5" fmla="*/ 30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6987" name="Freeform 383"/>
            <p:cNvSpPr>
              <a:spLocks/>
            </p:cNvSpPr>
            <p:nvPr/>
          </p:nvSpPr>
          <p:spPr bwMode="auto">
            <a:xfrm>
              <a:off x="4799" y="2721"/>
              <a:ext cx="72" cy="324"/>
            </a:xfrm>
            <a:custGeom>
              <a:avLst/>
              <a:gdLst>
                <a:gd name="T0" fmla="*/ 0 w 215"/>
                <a:gd name="T1" fmla="*/ 17 h 373"/>
                <a:gd name="T2" fmla="*/ 0 w 215"/>
                <a:gd name="T3" fmla="*/ 17 h 373"/>
                <a:gd name="T4" fmla="*/ 0 w 215"/>
                <a:gd name="T5" fmla="*/ 27 h 373"/>
                <a:gd name="T6" fmla="*/ 0 w 215"/>
                <a:gd name="T7" fmla="*/ 27 h 373"/>
                <a:gd name="T8" fmla="*/ 0 w 215"/>
                <a:gd name="T9" fmla="*/ 30 h 373"/>
                <a:gd name="T10" fmla="*/ 0 w 215"/>
                <a:gd name="T11" fmla="*/ 3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3 h 373"/>
                <a:gd name="T18" fmla="*/ 0 w 215"/>
                <a:gd name="T19" fmla="*/ 3 h 373"/>
                <a:gd name="T20" fmla="*/ 0 w 215"/>
                <a:gd name="T21" fmla="*/ 13 h 373"/>
                <a:gd name="T22" fmla="*/ 0 w 215"/>
                <a:gd name="T23" fmla="*/ 13 h 373"/>
                <a:gd name="T24" fmla="*/ 0 w 215"/>
                <a:gd name="T25" fmla="*/ 17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6988" name="Freeform 384"/>
            <p:cNvSpPr>
              <a:spLocks/>
            </p:cNvSpPr>
            <p:nvPr/>
          </p:nvSpPr>
          <p:spPr bwMode="auto">
            <a:xfrm>
              <a:off x="4799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27 h 373"/>
                <a:gd name="T4" fmla="*/ 0 w 29"/>
                <a:gd name="T5" fmla="*/ 30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6989" name="Freeform 386"/>
            <p:cNvSpPr>
              <a:spLocks/>
            </p:cNvSpPr>
            <p:nvPr/>
          </p:nvSpPr>
          <p:spPr bwMode="auto">
            <a:xfrm>
              <a:off x="4903" y="3139"/>
              <a:ext cx="9" cy="324"/>
            </a:xfrm>
            <a:custGeom>
              <a:avLst/>
              <a:gdLst>
                <a:gd name="T0" fmla="*/ 0 w 29"/>
                <a:gd name="T1" fmla="*/ 3 h 372"/>
                <a:gd name="T2" fmla="*/ 0 w 29"/>
                <a:gd name="T3" fmla="*/ 29 h 372"/>
                <a:gd name="T4" fmla="*/ 0 w 29"/>
                <a:gd name="T5" fmla="*/ 31 h 372"/>
                <a:gd name="T6" fmla="*/ 0 w 29"/>
                <a:gd name="T7" fmla="*/ 0 h 372"/>
                <a:gd name="T8" fmla="*/ 0 w 29"/>
                <a:gd name="T9" fmla="*/ 3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6990" name="Freeform 387"/>
            <p:cNvSpPr>
              <a:spLocks/>
            </p:cNvSpPr>
            <p:nvPr/>
          </p:nvSpPr>
          <p:spPr bwMode="auto">
            <a:xfrm>
              <a:off x="4799" y="3139"/>
              <a:ext cx="72" cy="324"/>
            </a:xfrm>
            <a:custGeom>
              <a:avLst/>
              <a:gdLst>
                <a:gd name="T0" fmla="*/ 0 w 215"/>
                <a:gd name="T1" fmla="*/ 18 h 372"/>
                <a:gd name="T2" fmla="*/ 0 w 215"/>
                <a:gd name="T3" fmla="*/ 18 h 372"/>
                <a:gd name="T4" fmla="*/ 0 w 215"/>
                <a:gd name="T5" fmla="*/ 29 h 372"/>
                <a:gd name="T6" fmla="*/ 0 w 215"/>
                <a:gd name="T7" fmla="*/ 29 h 372"/>
                <a:gd name="T8" fmla="*/ 0 w 215"/>
                <a:gd name="T9" fmla="*/ 31 h 372"/>
                <a:gd name="T10" fmla="*/ 0 w 215"/>
                <a:gd name="T11" fmla="*/ 31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3 h 372"/>
                <a:gd name="T18" fmla="*/ 0 w 215"/>
                <a:gd name="T19" fmla="*/ 3 h 372"/>
                <a:gd name="T20" fmla="*/ 0 w 215"/>
                <a:gd name="T21" fmla="*/ 14 h 372"/>
                <a:gd name="T22" fmla="*/ 0 w 215"/>
                <a:gd name="T23" fmla="*/ 14 h 372"/>
                <a:gd name="T24" fmla="*/ 0 w 215"/>
                <a:gd name="T25" fmla="*/ 18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6991" name="Freeform 388"/>
            <p:cNvSpPr>
              <a:spLocks/>
            </p:cNvSpPr>
            <p:nvPr/>
          </p:nvSpPr>
          <p:spPr bwMode="auto">
            <a:xfrm>
              <a:off x="4799" y="3139"/>
              <a:ext cx="10" cy="324"/>
            </a:xfrm>
            <a:custGeom>
              <a:avLst/>
              <a:gdLst>
                <a:gd name="T0" fmla="*/ 0 w 29"/>
                <a:gd name="T1" fmla="*/ 3 h 372"/>
                <a:gd name="T2" fmla="*/ 0 w 29"/>
                <a:gd name="T3" fmla="*/ 29 h 372"/>
                <a:gd name="T4" fmla="*/ 0 w 29"/>
                <a:gd name="T5" fmla="*/ 31 h 372"/>
                <a:gd name="T6" fmla="*/ 0 w 29"/>
                <a:gd name="T7" fmla="*/ 0 h 372"/>
                <a:gd name="T8" fmla="*/ 0 w 29"/>
                <a:gd name="T9" fmla="*/ 3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6992" name="Rectangle 389"/>
            <p:cNvSpPr>
              <a:spLocks noChangeArrowheads="1"/>
            </p:cNvSpPr>
            <p:nvPr/>
          </p:nvSpPr>
          <p:spPr bwMode="auto">
            <a:xfrm>
              <a:off x="5114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993" name="Rectangle 390"/>
            <p:cNvSpPr>
              <a:spLocks noChangeArrowheads="1"/>
            </p:cNvSpPr>
            <p:nvPr/>
          </p:nvSpPr>
          <p:spPr bwMode="auto">
            <a:xfrm>
              <a:off x="5218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994" name="Rectangle 391"/>
            <p:cNvSpPr>
              <a:spLocks noChangeArrowheads="1"/>
            </p:cNvSpPr>
            <p:nvPr/>
          </p:nvSpPr>
          <p:spPr bwMode="auto">
            <a:xfrm>
              <a:off x="5324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995" name="Rectangle 392"/>
            <p:cNvSpPr>
              <a:spLocks noChangeArrowheads="1"/>
            </p:cNvSpPr>
            <p:nvPr/>
          </p:nvSpPr>
          <p:spPr bwMode="auto">
            <a:xfrm>
              <a:off x="5008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996" name="Rectangle 393"/>
            <p:cNvSpPr>
              <a:spLocks noChangeArrowheads="1"/>
            </p:cNvSpPr>
            <p:nvPr/>
          </p:nvSpPr>
          <p:spPr bwMode="auto">
            <a:xfrm>
              <a:off x="4903" y="2898"/>
              <a:ext cx="71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997" name="Rectangle 394"/>
            <p:cNvSpPr>
              <a:spLocks noChangeArrowheads="1"/>
            </p:cNvSpPr>
            <p:nvPr/>
          </p:nvSpPr>
          <p:spPr bwMode="auto">
            <a:xfrm>
              <a:off x="4799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998" name="Freeform 395"/>
            <p:cNvSpPr>
              <a:spLocks/>
            </p:cNvSpPr>
            <p:nvPr/>
          </p:nvSpPr>
          <p:spPr bwMode="auto">
            <a:xfrm>
              <a:off x="4986" y="2736"/>
              <a:ext cx="12" cy="37"/>
            </a:xfrm>
            <a:custGeom>
              <a:avLst/>
              <a:gdLst>
                <a:gd name="T0" fmla="*/ 0 w 37"/>
                <a:gd name="T1" fmla="*/ 20 h 38"/>
                <a:gd name="T2" fmla="*/ 0 w 37"/>
                <a:gd name="T3" fmla="*/ 19 h 38"/>
                <a:gd name="T4" fmla="*/ 0 w 37"/>
                <a:gd name="T5" fmla="*/ 19 h 38"/>
                <a:gd name="T6" fmla="*/ 0 w 37"/>
                <a:gd name="T7" fmla="*/ 19 h 38"/>
                <a:gd name="T8" fmla="*/ 0 w 37"/>
                <a:gd name="T9" fmla="*/ 19 h 38"/>
                <a:gd name="T10" fmla="*/ 0 w 37"/>
                <a:gd name="T11" fmla="*/ 12 h 38"/>
                <a:gd name="T12" fmla="*/ 0 w 37"/>
                <a:gd name="T13" fmla="*/ 5 h 38"/>
                <a:gd name="T14" fmla="*/ 0 w 37"/>
                <a:gd name="T15" fmla="*/ 1 h 38"/>
                <a:gd name="T16" fmla="*/ 0 w 37"/>
                <a:gd name="T17" fmla="*/ 0 h 38"/>
                <a:gd name="T18" fmla="*/ 0 w 37"/>
                <a:gd name="T19" fmla="*/ 1 h 38"/>
                <a:gd name="T20" fmla="*/ 0 w 37"/>
                <a:gd name="T21" fmla="*/ 5 h 38"/>
                <a:gd name="T22" fmla="*/ 0 w 37"/>
                <a:gd name="T23" fmla="*/ 12 h 38"/>
                <a:gd name="T24" fmla="*/ 0 w 37"/>
                <a:gd name="T25" fmla="*/ 19 h 38"/>
                <a:gd name="T26" fmla="*/ 0 w 37"/>
                <a:gd name="T27" fmla="*/ 19 h 38"/>
                <a:gd name="T28" fmla="*/ 0 w 37"/>
                <a:gd name="T29" fmla="*/ 19 h 38"/>
                <a:gd name="T30" fmla="*/ 0 w 37"/>
                <a:gd name="T31" fmla="*/ 19 h 38"/>
                <a:gd name="T32" fmla="*/ 0 w 37"/>
                <a:gd name="T33" fmla="*/ 2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</p:grpSp>
      <p:grpSp>
        <p:nvGrpSpPr>
          <p:cNvPr id="6179" name="Group 316"/>
          <p:cNvGrpSpPr>
            <a:grpSpLocks/>
          </p:cNvGrpSpPr>
          <p:nvPr/>
        </p:nvGrpSpPr>
        <p:grpSpPr bwMode="auto">
          <a:xfrm>
            <a:off x="4152900" y="2356247"/>
            <a:ext cx="163116" cy="127397"/>
            <a:chOff x="4727" y="2506"/>
            <a:chExt cx="706" cy="1172"/>
          </a:xfrm>
        </p:grpSpPr>
        <p:sp>
          <p:nvSpPr>
            <p:cNvPr id="6843" name="Freeform 317"/>
            <p:cNvSpPr>
              <a:spLocks/>
            </p:cNvSpPr>
            <p:nvPr/>
          </p:nvSpPr>
          <p:spPr bwMode="auto">
            <a:xfrm>
              <a:off x="4727" y="3558"/>
              <a:ext cx="46" cy="120"/>
            </a:xfrm>
            <a:custGeom>
              <a:avLst/>
              <a:gdLst>
                <a:gd name="T0" fmla="*/ 0 w 139"/>
                <a:gd name="T1" fmla="*/ 16 h 135"/>
                <a:gd name="T2" fmla="*/ 0 w 139"/>
                <a:gd name="T3" fmla="*/ 11 h 135"/>
                <a:gd name="T4" fmla="*/ 0 w 139"/>
                <a:gd name="T5" fmla="*/ 11 h 135"/>
                <a:gd name="T6" fmla="*/ 0 w 139"/>
                <a:gd name="T7" fmla="*/ 5 h 135"/>
                <a:gd name="T8" fmla="*/ 0 w 139"/>
                <a:gd name="T9" fmla="*/ 5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16 h 135"/>
                <a:gd name="T16" fmla="*/ 0 w 139"/>
                <a:gd name="T17" fmla="*/ 16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6844" name="Freeform 318"/>
            <p:cNvSpPr>
              <a:spLocks/>
            </p:cNvSpPr>
            <p:nvPr/>
          </p:nvSpPr>
          <p:spPr bwMode="auto">
            <a:xfrm>
              <a:off x="4773" y="2564"/>
              <a:ext cx="648" cy="1114"/>
            </a:xfrm>
            <a:custGeom>
              <a:avLst/>
              <a:gdLst>
                <a:gd name="T0" fmla="*/ 0 w 1946"/>
                <a:gd name="T1" fmla="*/ 108 h 1278"/>
                <a:gd name="T2" fmla="*/ 0 w 1946"/>
                <a:gd name="T3" fmla="*/ 9 h 1278"/>
                <a:gd name="T4" fmla="*/ 0 w 1946"/>
                <a:gd name="T5" fmla="*/ 9 h 1278"/>
                <a:gd name="T6" fmla="*/ 0 w 1946"/>
                <a:gd name="T7" fmla="*/ 8 h 1278"/>
                <a:gd name="T8" fmla="*/ 0 w 1946"/>
                <a:gd name="T9" fmla="*/ 7 h 1278"/>
                <a:gd name="T10" fmla="*/ 0 w 1946"/>
                <a:gd name="T11" fmla="*/ 6 h 1278"/>
                <a:gd name="T12" fmla="*/ 0 w 1946"/>
                <a:gd name="T13" fmla="*/ 5 h 1278"/>
                <a:gd name="T14" fmla="*/ 0 w 1946"/>
                <a:gd name="T15" fmla="*/ 4 h 1278"/>
                <a:gd name="T16" fmla="*/ 0 w 1946"/>
                <a:gd name="T17" fmla="*/ 3 h 1278"/>
                <a:gd name="T18" fmla="*/ 0 w 1946"/>
                <a:gd name="T19" fmla="*/ 3 h 1278"/>
                <a:gd name="T20" fmla="*/ 0 w 1946"/>
                <a:gd name="T21" fmla="*/ 3 h 1278"/>
                <a:gd name="T22" fmla="*/ 0 w 1946"/>
                <a:gd name="T23" fmla="*/ 3 h 1278"/>
                <a:gd name="T24" fmla="*/ 0 w 1946"/>
                <a:gd name="T25" fmla="*/ 3 h 1278"/>
                <a:gd name="T26" fmla="*/ 0 w 1946"/>
                <a:gd name="T27" fmla="*/ 3 h 1278"/>
                <a:gd name="T28" fmla="*/ 0 w 1946"/>
                <a:gd name="T29" fmla="*/ 3 h 1278"/>
                <a:gd name="T30" fmla="*/ 0 w 1946"/>
                <a:gd name="T31" fmla="*/ 3 h 1278"/>
                <a:gd name="T32" fmla="*/ 0 w 1946"/>
                <a:gd name="T33" fmla="*/ 3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3 h 1278"/>
                <a:gd name="T42" fmla="*/ 0 w 1946"/>
                <a:gd name="T43" fmla="*/ 3 h 1278"/>
                <a:gd name="T44" fmla="*/ 0 w 1946"/>
                <a:gd name="T45" fmla="*/ 3 h 1278"/>
                <a:gd name="T46" fmla="*/ 0 w 1946"/>
                <a:gd name="T47" fmla="*/ 3 h 1278"/>
                <a:gd name="T48" fmla="*/ 0 w 1946"/>
                <a:gd name="T49" fmla="*/ 3 h 1278"/>
                <a:gd name="T50" fmla="*/ 0 w 1946"/>
                <a:gd name="T51" fmla="*/ 3 h 1278"/>
                <a:gd name="T52" fmla="*/ 0 w 1946"/>
                <a:gd name="T53" fmla="*/ 3 h 1278"/>
                <a:gd name="T54" fmla="*/ 0 w 1946"/>
                <a:gd name="T55" fmla="*/ 3 h 1278"/>
                <a:gd name="T56" fmla="*/ 0 w 1946"/>
                <a:gd name="T57" fmla="*/ 3 h 1278"/>
                <a:gd name="T58" fmla="*/ 0 w 1946"/>
                <a:gd name="T59" fmla="*/ 4 h 1278"/>
                <a:gd name="T60" fmla="*/ 0 w 1946"/>
                <a:gd name="T61" fmla="*/ 5 h 1278"/>
                <a:gd name="T62" fmla="*/ 0 w 1946"/>
                <a:gd name="T63" fmla="*/ 6 h 1278"/>
                <a:gd name="T64" fmla="*/ 0 w 1946"/>
                <a:gd name="T65" fmla="*/ 7 h 1278"/>
                <a:gd name="T66" fmla="*/ 0 w 1946"/>
                <a:gd name="T67" fmla="*/ 8 h 1278"/>
                <a:gd name="T68" fmla="*/ 0 w 1946"/>
                <a:gd name="T69" fmla="*/ 9 h 1278"/>
                <a:gd name="T70" fmla="*/ 0 w 1946"/>
                <a:gd name="T71" fmla="*/ 9 h 1278"/>
                <a:gd name="T72" fmla="*/ 0 w 1946"/>
                <a:gd name="T73" fmla="*/ 108 h 1278"/>
                <a:gd name="T74" fmla="*/ 0 w 1946"/>
                <a:gd name="T75" fmla="*/ 108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6845" name="Rectangle 319"/>
            <p:cNvSpPr>
              <a:spLocks noChangeArrowheads="1"/>
            </p:cNvSpPr>
            <p:nvPr/>
          </p:nvSpPr>
          <p:spPr bwMode="auto">
            <a:xfrm>
              <a:off x="5188" y="3087"/>
              <a:ext cx="42" cy="3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846" name="Rectangle 320"/>
            <p:cNvSpPr>
              <a:spLocks noChangeArrowheads="1"/>
            </p:cNvSpPr>
            <p:nvPr/>
          </p:nvSpPr>
          <p:spPr bwMode="auto">
            <a:xfrm>
              <a:off x="5168" y="3134"/>
              <a:ext cx="40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847" name="Rectangle 321"/>
            <p:cNvSpPr>
              <a:spLocks noChangeArrowheads="1"/>
            </p:cNvSpPr>
            <p:nvPr/>
          </p:nvSpPr>
          <p:spPr bwMode="auto">
            <a:xfrm>
              <a:off x="5306" y="3034"/>
              <a:ext cx="42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848" name="Rectangle 322"/>
            <p:cNvSpPr>
              <a:spLocks noChangeArrowheads="1"/>
            </p:cNvSpPr>
            <p:nvPr/>
          </p:nvSpPr>
          <p:spPr bwMode="auto">
            <a:xfrm>
              <a:off x="5286" y="3087"/>
              <a:ext cx="40" cy="3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849" name="Rectangle 323"/>
            <p:cNvSpPr>
              <a:spLocks noChangeArrowheads="1"/>
            </p:cNvSpPr>
            <p:nvPr/>
          </p:nvSpPr>
          <p:spPr bwMode="auto">
            <a:xfrm>
              <a:off x="5286" y="2987"/>
              <a:ext cx="40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850" name="Rectangle 324"/>
            <p:cNvSpPr>
              <a:spLocks noChangeArrowheads="1"/>
            </p:cNvSpPr>
            <p:nvPr/>
          </p:nvSpPr>
          <p:spPr bwMode="auto">
            <a:xfrm>
              <a:off x="4773" y="3076"/>
              <a:ext cx="40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851" name="Rectangle 325"/>
            <p:cNvSpPr>
              <a:spLocks noChangeArrowheads="1"/>
            </p:cNvSpPr>
            <p:nvPr/>
          </p:nvSpPr>
          <p:spPr bwMode="auto">
            <a:xfrm>
              <a:off x="4773" y="3024"/>
              <a:ext cx="18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852" name="Rectangle 326"/>
            <p:cNvSpPr>
              <a:spLocks noChangeArrowheads="1"/>
            </p:cNvSpPr>
            <p:nvPr/>
          </p:nvSpPr>
          <p:spPr bwMode="auto">
            <a:xfrm>
              <a:off x="4773" y="3123"/>
              <a:ext cx="18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853" name="Rectangle 327"/>
            <p:cNvSpPr>
              <a:spLocks noChangeArrowheads="1"/>
            </p:cNvSpPr>
            <p:nvPr/>
          </p:nvSpPr>
          <p:spPr bwMode="auto">
            <a:xfrm>
              <a:off x="4946" y="3076"/>
              <a:ext cx="40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854" name="Rectangle 328"/>
            <p:cNvSpPr>
              <a:spLocks noChangeArrowheads="1"/>
            </p:cNvSpPr>
            <p:nvPr/>
          </p:nvSpPr>
          <p:spPr bwMode="auto">
            <a:xfrm>
              <a:off x="4924" y="3123"/>
              <a:ext cx="40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855" name="Rectangle 329"/>
            <p:cNvSpPr>
              <a:spLocks noChangeArrowheads="1"/>
            </p:cNvSpPr>
            <p:nvPr/>
          </p:nvSpPr>
          <p:spPr bwMode="auto">
            <a:xfrm>
              <a:off x="4773" y="3453"/>
              <a:ext cx="40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856" name="Rectangle 330"/>
            <p:cNvSpPr>
              <a:spLocks noChangeArrowheads="1"/>
            </p:cNvSpPr>
            <p:nvPr/>
          </p:nvSpPr>
          <p:spPr bwMode="auto">
            <a:xfrm>
              <a:off x="4773" y="3406"/>
              <a:ext cx="18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857" name="Rectangle 331"/>
            <p:cNvSpPr>
              <a:spLocks noChangeArrowheads="1"/>
            </p:cNvSpPr>
            <p:nvPr/>
          </p:nvSpPr>
          <p:spPr bwMode="auto">
            <a:xfrm>
              <a:off x="4773" y="3505"/>
              <a:ext cx="18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858" name="Rectangle 332"/>
            <p:cNvSpPr>
              <a:spLocks noChangeArrowheads="1"/>
            </p:cNvSpPr>
            <p:nvPr/>
          </p:nvSpPr>
          <p:spPr bwMode="auto">
            <a:xfrm>
              <a:off x="4946" y="3453"/>
              <a:ext cx="40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859" name="Rectangle 333"/>
            <p:cNvSpPr>
              <a:spLocks noChangeArrowheads="1"/>
            </p:cNvSpPr>
            <p:nvPr/>
          </p:nvSpPr>
          <p:spPr bwMode="auto">
            <a:xfrm>
              <a:off x="4924" y="3505"/>
              <a:ext cx="40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860" name="Freeform 334"/>
            <p:cNvSpPr>
              <a:spLocks/>
            </p:cNvSpPr>
            <p:nvPr/>
          </p:nvSpPr>
          <p:spPr bwMode="auto">
            <a:xfrm>
              <a:off x="5024" y="3076"/>
              <a:ext cx="146" cy="89"/>
            </a:xfrm>
            <a:custGeom>
              <a:avLst/>
              <a:gdLst>
                <a:gd name="T0" fmla="*/ 0 w 440"/>
                <a:gd name="T1" fmla="*/ 9 h 102"/>
                <a:gd name="T2" fmla="*/ 0 w 440"/>
                <a:gd name="T3" fmla="*/ 8 h 102"/>
                <a:gd name="T4" fmla="*/ 0 w 440"/>
                <a:gd name="T5" fmla="*/ 7 h 102"/>
                <a:gd name="T6" fmla="*/ 0 w 440"/>
                <a:gd name="T7" fmla="*/ 6 h 102"/>
                <a:gd name="T8" fmla="*/ 0 w 440"/>
                <a:gd name="T9" fmla="*/ 6 h 102"/>
                <a:gd name="T10" fmla="*/ 0 w 440"/>
                <a:gd name="T11" fmla="*/ 4 h 102"/>
                <a:gd name="T12" fmla="*/ 0 w 440"/>
                <a:gd name="T13" fmla="*/ 3 h 102"/>
                <a:gd name="T14" fmla="*/ 0 w 440"/>
                <a:gd name="T15" fmla="*/ 3 h 102"/>
                <a:gd name="T16" fmla="*/ 0 w 440"/>
                <a:gd name="T17" fmla="*/ 3 h 102"/>
                <a:gd name="T18" fmla="*/ 0 w 440"/>
                <a:gd name="T19" fmla="*/ 3 h 102"/>
                <a:gd name="T20" fmla="*/ 0 w 440"/>
                <a:gd name="T21" fmla="*/ 3 h 102"/>
                <a:gd name="T22" fmla="*/ 0 w 440"/>
                <a:gd name="T23" fmla="*/ 3 h 102"/>
                <a:gd name="T24" fmla="*/ 0 w 440"/>
                <a:gd name="T25" fmla="*/ 3 h 102"/>
                <a:gd name="T26" fmla="*/ 0 w 440"/>
                <a:gd name="T27" fmla="*/ 3 h 102"/>
                <a:gd name="T28" fmla="*/ 0 w 440"/>
                <a:gd name="T29" fmla="*/ 3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3 h 102"/>
                <a:gd name="T38" fmla="*/ 0 w 440"/>
                <a:gd name="T39" fmla="*/ 3 h 102"/>
                <a:gd name="T40" fmla="*/ 0 w 440"/>
                <a:gd name="T41" fmla="*/ 3 h 102"/>
                <a:gd name="T42" fmla="*/ 0 w 440"/>
                <a:gd name="T43" fmla="*/ 3 h 102"/>
                <a:gd name="T44" fmla="*/ 0 w 440"/>
                <a:gd name="T45" fmla="*/ 3 h 102"/>
                <a:gd name="T46" fmla="*/ 0 w 440"/>
                <a:gd name="T47" fmla="*/ 3 h 102"/>
                <a:gd name="T48" fmla="*/ 0 w 440"/>
                <a:gd name="T49" fmla="*/ 3 h 102"/>
                <a:gd name="T50" fmla="*/ 0 w 440"/>
                <a:gd name="T51" fmla="*/ 3 h 102"/>
                <a:gd name="T52" fmla="*/ 0 w 440"/>
                <a:gd name="T53" fmla="*/ 3 h 102"/>
                <a:gd name="T54" fmla="*/ 0 w 440"/>
                <a:gd name="T55" fmla="*/ 4 h 102"/>
                <a:gd name="T56" fmla="*/ 0 w 440"/>
                <a:gd name="T57" fmla="*/ 6 h 102"/>
                <a:gd name="T58" fmla="*/ 0 w 440"/>
                <a:gd name="T59" fmla="*/ 6 h 102"/>
                <a:gd name="T60" fmla="*/ 0 w 440"/>
                <a:gd name="T61" fmla="*/ 7 h 102"/>
                <a:gd name="T62" fmla="*/ 0 w 440"/>
                <a:gd name="T63" fmla="*/ 8 h 102"/>
                <a:gd name="T64" fmla="*/ 0 w 440"/>
                <a:gd name="T65" fmla="*/ 9 h 102"/>
                <a:gd name="T66" fmla="*/ 0 w 440"/>
                <a:gd name="T67" fmla="*/ 9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6861" name="Freeform 335"/>
            <p:cNvSpPr>
              <a:spLocks/>
            </p:cNvSpPr>
            <p:nvPr/>
          </p:nvSpPr>
          <p:spPr bwMode="auto">
            <a:xfrm>
              <a:off x="4789" y="2506"/>
              <a:ext cx="615" cy="147"/>
            </a:xfrm>
            <a:custGeom>
              <a:avLst/>
              <a:gdLst>
                <a:gd name="T0" fmla="*/ 0 w 1847"/>
                <a:gd name="T1" fmla="*/ 6 h 168"/>
                <a:gd name="T2" fmla="*/ 0 w 1847"/>
                <a:gd name="T3" fmla="*/ 6 h 168"/>
                <a:gd name="T4" fmla="*/ 0 w 1847"/>
                <a:gd name="T5" fmla="*/ 7 h 168"/>
                <a:gd name="T6" fmla="*/ 0 w 1847"/>
                <a:gd name="T7" fmla="*/ 8 h 168"/>
                <a:gd name="T8" fmla="*/ 0 w 1847"/>
                <a:gd name="T9" fmla="*/ 10 h 168"/>
                <a:gd name="T10" fmla="*/ 0 w 1847"/>
                <a:gd name="T11" fmla="*/ 11 h 168"/>
                <a:gd name="T12" fmla="*/ 0 w 1847"/>
                <a:gd name="T13" fmla="*/ 12 h 168"/>
                <a:gd name="T14" fmla="*/ 0 w 1847"/>
                <a:gd name="T15" fmla="*/ 14 h 168"/>
                <a:gd name="T16" fmla="*/ 0 w 1847"/>
                <a:gd name="T17" fmla="*/ 16 h 168"/>
                <a:gd name="T18" fmla="*/ 0 w 1847"/>
                <a:gd name="T19" fmla="*/ 11 h 168"/>
                <a:gd name="T20" fmla="*/ 0 w 1847"/>
                <a:gd name="T21" fmla="*/ 11 h 168"/>
                <a:gd name="T22" fmla="*/ 0 w 1847"/>
                <a:gd name="T23" fmla="*/ 11 h 168"/>
                <a:gd name="T24" fmla="*/ 0 w 1847"/>
                <a:gd name="T25" fmla="*/ 11 h 168"/>
                <a:gd name="T26" fmla="*/ 0 w 1847"/>
                <a:gd name="T27" fmla="*/ 11 h 168"/>
                <a:gd name="T28" fmla="*/ 0 w 1847"/>
                <a:gd name="T29" fmla="*/ 11 h 168"/>
                <a:gd name="T30" fmla="*/ 0 w 1847"/>
                <a:gd name="T31" fmla="*/ 11 h 168"/>
                <a:gd name="T32" fmla="*/ 0 w 1847"/>
                <a:gd name="T33" fmla="*/ 11 h 168"/>
                <a:gd name="T34" fmla="*/ 0 w 1847"/>
                <a:gd name="T35" fmla="*/ 10 h 168"/>
                <a:gd name="T36" fmla="*/ 0 w 1847"/>
                <a:gd name="T37" fmla="*/ 8 h 168"/>
                <a:gd name="T38" fmla="*/ 0 w 1847"/>
                <a:gd name="T39" fmla="*/ 5 h 168"/>
                <a:gd name="T40" fmla="*/ 0 w 1847"/>
                <a:gd name="T41" fmla="*/ 4 h 168"/>
                <a:gd name="T42" fmla="*/ 0 w 1847"/>
                <a:gd name="T43" fmla="*/ 4 h 168"/>
                <a:gd name="T44" fmla="*/ 0 w 1847"/>
                <a:gd name="T45" fmla="*/ 4 h 168"/>
                <a:gd name="T46" fmla="*/ 0 w 1847"/>
                <a:gd name="T47" fmla="*/ 4 h 168"/>
                <a:gd name="T48" fmla="*/ 0 w 1847"/>
                <a:gd name="T49" fmla="*/ 1 h 168"/>
                <a:gd name="T50" fmla="*/ 0 w 1847"/>
                <a:gd name="T51" fmla="*/ 1 h 168"/>
                <a:gd name="T52" fmla="*/ 0 w 1847"/>
                <a:gd name="T53" fmla="*/ 4 h 168"/>
                <a:gd name="T54" fmla="*/ 0 w 1847"/>
                <a:gd name="T55" fmla="*/ 4 h 168"/>
                <a:gd name="T56" fmla="*/ 0 w 1847"/>
                <a:gd name="T57" fmla="*/ 4 h 168"/>
                <a:gd name="T58" fmla="*/ 0 w 1847"/>
                <a:gd name="T59" fmla="*/ 4 h 168"/>
                <a:gd name="T60" fmla="*/ 0 w 1847"/>
                <a:gd name="T61" fmla="*/ 5 h 168"/>
                <a:gd name="T62" fmla="*/ 0 w 1847"/>
                <a:gd name="T63" fmla="*/ 8 h 168"/>
                <a:gd name="T64" fmla="*/ 0 w 1847"/>
                <a:gd name="T65" fmla="*/ 10 h 168"/>
                <a:gd name="T66" fmla="*/ 0 w 1847"/>
                <a:gd name="T67" fmla="*/ 11 h 168"/>
                <a:gd name="T68" fmla="*/ 0 w 1847"/>
                <a:gd name="T69" fmla="*/ 11 h 168"/>
                <a:gd name="T70" fmla="*/ 0 w 1847"/>
                <a:gd name="T71" fmla="*/ 11 h 168"/>
                <a:gd name="T72" fmla="*/ 0 w 1847"/>
                <a:gd name="T73" fmla="*/ 11 h 168"/>
                <a:gd name="T74" fmla="*/ 0 w 1847"/>
                <a:gd name="T75" fmla="*/ 11 h 168"/>
                <a:gd name="T76" fmla="*/ 0 w 1847"/>
                <a:gd name="T77" fmla="*/ 11 h 168"/>
                <a:gd name="T78" fmla="*/ 0 w 1847"/>
                <a:gd name="T79" fmla="*/ 11 h 168"/>
                <a:gd name="T80" fmla="*/ 0 w 1847"/>
                <a:gd name="T81" fmla="*/ 11 h 168"/>
                <a:gd name="T82" fmla="*/ 0 w 1847"/>
                <a:gd name="T83" fmla="*/ 16 h 168"/>
                <a:gd name="T84" fmla="*/ 0 w 1847"/>
                <a:gd name="T85" fmla="*/ 14 h 168"/>
                <a:gd name="T86" fmla="*/ 0 w 1847"/>
                <a:gd name="T87" fmla="*/ 12 h 168"/>
                <a:gd name="T88" fmla="*/ 0 w 1847"/>
                <a:gd name="T89" fmla="*/ 11 h 168"/>
                <a:gd name="T90" fmla="*/ 0 w 1847"/>
                <a:gd name="T91" fmla="*/ 10 h 168"/>
                <a:gd name="T92" fmla="*/ 0 w 1847"/>
                <a:gd name="T93" fmla="*/ 8 h 168"/>
                <a:gd name="T94" fmla="*/ 0 w 1847"/>
                <a:gd name="T95" fmla="*/ 7 h 168"/>
                <a:gd name="T96" fmla="*/ 0 w 1847"/>
                <a:gd name="T97" fmla="*/ 6 h 168"/>
                <a:gd name="T98" fmla="*/ 0 w 1847"/>
                <a:gd name="T99" fmla="*/ 6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6862" name="Rectangle 336"/>
            <p:cNvSpPr>
              <a:spLocks noChangeArrowheads="1"/>
            </p:cNvSpPr>
            <p:nvPr/>
          </p:nvSpPr>
          <p:spPr bwMode="auto">
            <a:xfrm>
              <a:off x="5404" y="2595"/>
              <a:ext cx="29" cy="120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863" name="Rectangle 337"/>
            <p:cNvSpPr>
              <a:spLocks noChangeArrowheads="1"/>
            </p:cNvSpPr>
            <p:nvPr/>
          </p:nvSpPr>
          <p:spPr bwMode="auto">
            <a:xfrm>
              <a:off x="4759" y="2595"/>
              <a:ext cx="30" cy="120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864" name="Rectangle 338"/>
            <p:cNvSpPr>
              <a:spLocks noChangeArrowheads="1"/>
            </p:cNvSpPr>
            <p:nvPr/>
          </p:nvSpPr>
          <p:spPr bwMode="auto">
            <a:xfrm>
              <a:off x="5026" y="3165"/>
              <a:ext cx="142" cy="330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865" name="Rectangle 339"/>
            <p:cNvSpPr>
              <a:spLocks noChangeArrowheads="1"/>
            </p:cNvSpPr>
            <p:nvPr/>
          </p:nvSpPr>
          <p:spPr bwMode="auto">
            <a:xfrm>
              <a:off x="5026" y="3495"/>
              <a:ext cx="142" cy="1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866" name="Rectangle 340"/>
            <p:cNvSpPr>
              <a:spLocks noChangeArrowheads="1"/>
            </p:cNvSpPr>
            <p:nvPr/>
          </p:nvSpPr>
          <p:spPr bwMode="auto">
            <a:xfrm>
              <a:off x="5026" y="3558"/>
              <a:ext cx="142" cy="15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867" name="Rectangle 341"/>
            <p:cNvSpPr>
              <a:spLocks noChangeArrowheads="1"/>
            </p:cNvSpPr>
            <p:nvPr/>
          </p:nvSpPr>
          <p:spPr bwMode="auto">
            <a:xfrm>
              <a:off x="5026" y="3615"/>
              <a:ext cx="142" cy="1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868" name="Rectangle 342"/>
            <p:cNvSpPr>
              <a:spLocks noChangeArrowheads="1"/>
            </p:cNvSpPr>
            <p:nvPr/>
          </p:nvSpPr>
          <p:spPr bwMode="auto">
            <a:xfrm>
              <a:off x="5100" y="3186"/>
              <a:ext cx="60" cy="309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869" name="Rectangle 343"/>
            <p:cNvSpPr>
              <a:spLocks noChangeArrowheads="1"/>
            </p:cNvSpPr>
            <p:nvPr/>
          </p:nvSpPr>
          <p:spPr bwMode="auto">
            <a:xfrm>
              <a:off x="5100" y="3186"/>
              <a:ext cx="60" cy="309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870" name="Rectangle 344"/>
            <p:cNvSpPr>
              <a:spLocks noChangeArrowheads="1"/>
            </p:cNvSpPr>
            <p:nvPr/>
          </p:nvSpPr>
          <p:spPr bwMode="auto">
            <a:xfrm>
              <a:off x="5032" y="3186"/>
              <a:ext cx="62" cy="309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871" name="Rectangle 345"/>
            <p:cNvSpPr>
              <a:spLocks noChangeArrowheads="1"/>
            </p:cNvSpPr>
            <p:nvPr/>
          </p:nvSpPr>
          <p:spPr bwMode="auto">
            <a:xfrm>
              <a:off x="5100" y="3369"/>
              <a:ext cx="60" cy="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872" name="Rectangle 346"/>
            <p:cNvSpPr>
              <a:spLocks noChangeArrowheads="1"/>
            </p:cNvSpPr>
            <p:nvPr/>
          </p:nvSpPr>
          <p:spPr bwMode="auto">
            <a:xfrm>
              <a:off x="5168" y="3422"/>
              <a:ext cx="34" cy="25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873" name="Rectangle 347"/>
            <p:cNvSpPr>
              <a:spLocks noChangeArrowheads="1"/>
            </p:cNvSpPr>
            <p:nvPr/>
          </p:nvSpPr>
          <p:spPr bwMode="auto">
            <a:xfrm>
              <a:off x="4992" y="3422"/>
              <a:ext cx="34" cy="25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874" name="Rectangle 348"/>
            <p:cNvSpPr>
              <a:spLocks noChangeArrowheads="1"/>
            </p:cNvSpPr>
            <p:nvPr/>
          </p:nvSpPr>
          <p:spPr bwMode="auto">
            <a:xfrm>
              <a:off x="5026" y="3511"/>
              <a:ext cx="142" cy="47"/>
            </a:xfrm>
            <a:prstGeom prst="rect">
              <a:avLst/>
            </a:prstGeom>
            <a:solidFill>
              <a:srgbClr val="B2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875" name="Rectangle 349"/>
            <p:cNvSpPr>
              <a:spLocks noChangeArrowheads="1"/>
            </p:cNvSpPr>
            <p:nvPr/>
          </p:nvSpPr>
          <p:spPr bwMode="auto">
            <a:xfrm>
              <a:off x="5026" y="3573"/>
              <a:ext cx="142" cy="42"/>
            </a:xfrm>
            <a:prstGeom prst="rect">
              <a:avLst/>
            </a:prstGeom>
            <a:solidFill>
              <a:srgbClr val="B2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876" name="Rectangle 350"/>
            <p:cNvSpPr>
              <a:spLocks noChangeArrowheads="1"/>
            </p:cNvSpPr>
            <p:nvPr/>
          </p:nvSpPr>
          <p:spPr bwMode="auto">
            <a:xfrm>
              <a:off x="5026" y="3631"/>
              <a:ext cx="142" cy="47"/>
            </a:xfrm>
            <a:prstGeom prst="rect">
              <a:avLst/>
            </a:prstGeom>
            <a:solidFill>
              <a:srgbClr val="B2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877" name="Rectangle 351"/>
            <p:cNvSpPr>
              <a:spLocks noChangeArrowheads="1"/>
            </p:cNvSpPr>
            <p:nvPr/>
          </p:nvSpPr>
          <p:spPr bwMode="auto">
            <a:xfrm>
              <a:off x="5100" y="3369"/>
              <a:ext cx="60" cy="2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878" name="Rectangle 352"/>
            <p:cNvSpPr>
              <a:spLocks noChangeArrowheads="1"/>
            </p:cNvSpPr>
            <p:nvPr/>
          </p:nvSpPr>
          <p:spPr bwMode="auto">
            <a:xfrm>
              <a:off x="5032" y="3369"/>
              <a:ext cx="62" cy="2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879" name="Rectangle 353"/>
            <p:cNvSpPr>
              <a:spLocks noChangeArrowheads="1"/>
            </p:cNvSpPr>
            <p:nvPr/>
          </p:nvSpPr>
          <p:spPr bwMode="auto">
            <a:xfrm>
              <a:off x="5100" y="3312"/>
              <a:ext cx="14" cy="52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880" name="Rectangle 354"/>
            <p:cNvSpPr>
              <a:spLocks noChangeArrowheads="1"/>
            </p:cNvSpPr>
            <p:nvPr/>
          </p:nvSpPr>
          <p:spPr bwMode="auto">
            <a:xfrm>
              <a:off x="5080" y="3312"/>
              <a:ext cx="14" cy="52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881" name="Rectangle 355"/>
            <p:cNvSpPr>
              <a:spLocks noChangeArrowheads="1"/>
            </p:cNvSpPr>
            <p:nvPr/>
          </p:nvSpPr>
          <p:spPr bwMode="auto">
            <a:xfrm>
              <a:off x="5100" y="3395"/>
              <a:ext cx="60" cy="2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882" name="Rectangle 356"/>
            <p:cNvSpPr>
              <a:spLocks noChangeArrowheads="1"/>
            </p:cNvSpPr>
            <p:nvPr/>
          </p:nvSpPr>
          <p:spPr bwMode="auto">
            <a:xfrm>
              <a:off x="5032" y="3395"/>
              <a:ext cx="62" cy="2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883" name="Rectangle 357"/>
            <p:cNvSpPr>
              <a:spLocks noChangeArrowheads="1"/>
            </p:cNvSpPr>
            <p:nvPr/>
          </p:nvSpPr>
          <p:spPr bwMode="auto">
            <a:xfrm>
              <a:off x="5168" y="3552"/>
              <a:ext cx="34" cy="27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884" name="Rectangle 358"/>
            <p:cNvSpPr>
              <a:spLocks noChangeArrowheads="1"/>
            </p:cNvSpPr>
            <p:nvPr/>
          </p:nvSpPr>
          <p:spPr bwMode="auto">
            <a:xfrm>
              <a:off x="4992" y="3552"/>
              <a:ext cx="34" cy="27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885" name="Rectangle 359"/>
            <p:cNvSpPr>
              <a:spLocks noChangeArrowheads="1"/>
            </p:cNvSpPr>
            <p:nvPr/>
          </p:nvSpPr>
          <p:spPr bwMode="auto">
            <a:xfrm>
              <a:off x="5334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886" name="Rectangle 360"/>
            <p:cNvSpPr>
              <a:spLocks noChangeArrowheads="1"/>
            </p:cNvSpPr>
            <p:nvPr/>
          </p:nvSpPr>
          <p:spPr bwMode="auto">
            <a:xfrm>
              <a:off x="5228" y="3165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887" name="Rectangle 361"/>
            <p:cNvSpPr>
              <a:spLocks noChangeArrowheads="1"/>
            </p:cNvSpPr>
            <p:nvPr/>
          </p:nvSpPr>
          <p:spPr bwMode="auto">
            <a:xfrm>
              <a:off x="4912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888" name="Rectangle 362"/>
            <p:cNvSpPr>
              <a:spLocks noChangeArrowheads="1"/>
            </p:cNvSpPr>
            <p:nvPr/>
          </p:nvSpPr>
          <p:spPr bwMode="auto">
            <a:xfrm>
              <a:off x="5122" y="2747"/>
              <a:ext cx="54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889" name="Rectangle 363"/>
            <p:cNvSpPr>
              <a:spLocks noChangeArrowheads="1"/>
            </p:cNvSpPr>
            <p:nvPr/>
          </p:nvSpPr>
          <p:spPr bwMode="auto">
            <a:xfrm>
              <a:off x="5228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890" name="Rectangle 364"/>
            <p:cNvSpPr>
              <a:spLocks noChangeArrowheads="1"/>
            </p:cNvSpPr>
            <p:nvPr/>
          </p:nvSpPr>
          <p:spPr bwMode="auto">
            <a:xfrm>
              <a:off x="5334" y="3165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891" name="Rectangle 365"/>
            <p:cNvSpPr>
              <a:spLocks noChangeArrowheads="1"/>
            </p:cNvSpPr>
            <p:nvPr/>
          </p:nvSpPr>
          <p:spPr bwMode="auto">
            <a:xfrm>
              <a:off x="5018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892" name="Rectangle 366"/>
            <p:cNvSpPr>
              <a:spLocks noChangeArrowheads="1"/>
            </p:cNvSpPr>
            <p:nvPr/>
          </p:nvSpPr>
          <p:spPr bwMode="auto">
            <a:xfrm>
              <a:off x="4809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893" name="Rectangle 367"/>
            <p:cNvSpPr>
              <a:spLocks noChangeArrowheads="1"/>
            </p:cNvSpPr>
            <p:nvPr/>
          </p:nvSpPr>
          <p:spPr bwMode="auto">
            <a:xfrm>
              <a:off x="4912" y="3165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894" name="Rectangle 368"/>
            <p:cNvSpPr>
              <a:spLocks noChangeArrowheads="1"/>
            </p:cNvSpPr>
            <p:nvPr/>
          </p:nvSpPr>
          <p:spPr bwMode="auto">
            <a:xfrm>
              <a:off x="4809" y="3165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895" name="Freeform 369"/>
            <p:cNvSpPr>
              <a:spLocks/>
            </p:cNvSpPr>
            <p:nvPr/>
          </p:nvSpPr>
          <p:spPr bwMode="auto">
            <a:xfrm>
              <a:off x="5114" y="2721"/>
              <a:ext cx="72" cy="324"/>
            </a:xfrm>
            <a:custGeom>
              <a:avLst/>
              <a:gdLst>
                <a:gd name="T0" fmla="*/ 0 w 217"/>
                <a:gd name="T1" fmla="*/ 17 h 373"/>
                <a:gd name="T2" fmla="*/ 0 w 217"/>
                <a:gd name="T3" fmla="*/ 17 h 373"/>
                <a:gd name="T4" fmla="*/ 0 w 217"/>
                <a:gd name="T5" fmla="*/ 27 h 373"/>
                <a:gd name="T6" fmla="*/ 0 w 217"/>
                <a:gd name="T7" fmla="*/ 27 h 373"/>
                <a:gd name="T8" fmla="*/ 0 w 217"/>
                <a:gd name="T9" fmla="*/ 30 h 373"/>
                <a:gd name="T10" fmla="*/ 0 w 217"/>
                <a:gd name="T11" fmla="*/ 3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3 h 373"/>
                <a:gd name="T18" fmla="*/ 0 w 217"/>
                <a:gd name="T19" fmla="*/ 3 h 373"/>
                <a:gd name="T20" fmla="*/ 0 w 217"/>
                <a:gd name="T21" fmla="*/ 13 h 373"/>
                <a:gd name="T22" fmla="*/ 0 w 217"/>
                <a:gd name="T23" fmla="*/ 13 h 373"/>
                <a:gd name="T24" fmla="*/ 0 w 217"/>
                <a:gd name="T25" fmla="*/ 17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6896" name="Freeform 370"/>
            <p:cNvSpPr>
              <a:spLocks/>
            </p:cNvSpPr>
            <p:nvPr/>
          </p:nvSpPr>
          <p:spPr bwMode="auto">
            <a:xfrm>
              <a:off x="5176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27 h 373"/>
                <a:gd name="T4" fmla="*/ 0 w 29"/>
                <a:gd name="T5" fmla="*/ 30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6897" name="Freeform 371"/>
            <p:cNvSpPr>
              <a:spLocks/>
            </p:cNvSpPr>
            <p:nvPr/>
          </p:nvSpPr>
          <p:spPr bwMode="auto">
            <a:xfrm>
              <a:off x="5218" y="2721"/>
              <a:ext cx="72" cy="324"/>
            </a:xfrm>
            <a:custGeom>
              <a:avLst/>
              <a:gdLst>
                <a:gd name="T0" fmla="*/ 0 w 216"/>
                <a:gd name="T1" fmla="*/ 17 h 373"/>
                <a:gd name="T2" fmla="*/ 0 w 216"/>
                <a:gd name="T3" fmla="*/ 17 h 373"/>
                <a:gd name="T4" fmla="*/ 0 w 216"/>
                <a:gd name="T5" fmla="*/ 27 h 373"/>
                <a:gd name="T6" fmla="*/ 0 w 216"/>
                <a:gd name="T7" fmla="*/ 27 h 373"/>
                <a:gd name="T8" fmla="*/ 0 w 216"/>
                <a:gd name="T9" fmla="*/ 30 h 373"/>
                <a:gd name="T10" fmla="*/ 0 w 216"/>
                <a:gd name="T11" fmla="*/ 3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3 h 373"/>
                <a:gd name="T18" fmla="*/ 0 w 216"/>
                <a:gd name="T19" fmla="*/ 3 h 373"/>
                <a:gd name="T20" fmla="*/ 0 w 216"/>
                <a:gd name="T21" fmla="*/ 13 h 373"/>
                <a:gd name="T22" fmla="*/ 0 w 216"/>
                <a:gd name="T23" fmla="*/ 13 h 373"/>
                <a:gd name="T24" fmla="*/ 0 w 216"/>
                <a:gd name="T25" fmla="*/ 17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6898" name="Freeform 372"/>
            <p:cNvSpPr>
              <a:spLocks/>
            </p:cNvSpPr>
            <p:nvPr/>
          </p:nvSpPr>
          <p:spPr bwMode="auto">
            <a:xfrm>
              <a:off x="5280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27 h 373"/>
                <a:gd name="T4" fmla="*/ 0 w 29"/>
                <a:gd name="T5" fmla="*/ 30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6899" name="Freeform 373"/>
            <p:cNvSpPr>
              <a:spLocks/>
            </p:cNvSpPr>
            <p:nvPr/>
          </p:nvSpPr>
          <p:spPr bwMode="auto">
            <a:xfrm>
              <a:off x="5324" y="2721"/>
              <a:ext cx="72" cy="324"/>
            </a:xfrm>
            <a:custGeom>
              <a:avLst/>
              <a:gdLst>
                <a:gd name="T0" fmla="*/ 0 w 217"/>
                <a:gd name="T1" fmla="*/ 17 h 373"/>
                <a:gd name="T2" fmla="*/ 0 w 217"/>
                <a:gd name="T3" fmla="*/ 17 h 373"/>
                <a:gd name="T4" fmla="*/ 0 w 217"/>
                <a:gd name="T5" fmla="*/ 27 h 373"/>
                <a:gd name="T6" fmla="*/ 0 w 217"/>
                <a:gd name="T7" fmla="*/ 27 h 373"/>
                <a:gd name="T8" fmla="*/ 0 w 217"/>
                <a:gd name="T9" fmla="*/ 30 h 373"/>
                <a:gd name="T10" fmla="*/ 0 w 217"/>
                <a:gd name="T11" fmla="*/ 3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3 h 373"/>
                <a:gd name="T18" fmla="*/ 0 w 217"/>
                <a:gd name="T19" fmla="*/ 3 h 373"/>
                <a:gd name="T20" fmla="*/ 0 w 217"/>
                <a:gd name="T21" fmla="*/ 13 h 373"/>
                <a:gd name="T22" fmla="*/ 0 w 217"/>
                <a:gd name="T23" fmla="*/ 13 h 373"/>
                <a:gd name="T24" fmla="*/ 0 w 217"/>
                <a:gd name="T25" fmla="*/ 17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6900" name="Freeform 374"/>
            <p:cNvSpPr>
              <a:spLocks/>
            </p:cNvSpPr>
            <p:nvPr/>
          </p:nvSpPr>
          <p:spPr bwMode="auto">
            <a:xfrm>
              <a:off x="5386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27 h 373"/>
                <a:gd name="T4" fmla="*/ 0 w 29"/>
                <a:gd name="T5" fmla="*/ 30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6901" name="Freeform 375"/>
            <p:cNvSpPr>
              <a:spLocks/>
            </p:cNvSpPr>
            <p:nvPr/>
          </p:nvSpPr>
          <p:spPr bwMode="auto">
            <a:xfrm>
              <a:off x="5218" y="3139"/>
              <a:ext cx="72" cy="324"/>
            </a:xfrm>
            <a:custGeom>
              <a:avLst/>
              <a:gdLst>
                <a:gd name="T0" fmla="*/ 0 w 216"/>
                <a:gd name="T1" fmla="*/ 18 h 372"/>
                <a:gd name="T2" fmla="*/ 0 w 216"/>
                <a:gd name="T3" fmla="*/ 18 h 372"/>
                <a:gd name="T4" fmla="*/ 0 w 216"/>
                <a:gd name="T5" fmla="*/ 29 h 372"/>
                <a:gd name="T6" fmla="*/ 0 w 216"/>
                <a:gd name="T7" fmla="*/ 29 h 372"/>
                <a:gd name="T8" fmla="*/ 0 w 216"/>
                <a:gd name="T9" fmla="*/ 31 h 372"/>
                <a:gd name="T10" fmla="*/ 0 w 216"/>
                <a:gd name="T11" fmla="*/ 31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3 h 372"/>
                <a:gd name="T18" fmla="*/ 0 w 216"/>
                <a:gd name="T19" fmla="*/ 3 h 372"/>
                <a:gd name="T20" fmla="*/ 0 w 216"/>
                <a:gd name="T21" fmla="*/ 14 h 372"/>
                <a:gd name="T22" fmla="*/ 0 w 216"/>
                <a:gd name="T23" fmla="*/ 14 h 372"/>
                <a:gd name="T24" fmla="*/ 0 w 216"/>
                <a:gd name="T25" fmla="*/ 18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6902" name="Freeform 376"/>
            <p:cNvSpPr>
              <a:spLocks/>
            </p:cNvSpPr>
            <p:nvPr/>
          </p:nvSpPr>
          <p:spPr bwMode="auto">
            <a:xfrm>
              <a:off x="5280" y="3139"/>
              <a:ext cx="10" cy="324"/>
            </a:xfrm>
            <a:custGeom>
              <a:avLst/>
              <a:gdLst>
                <a:gd name="T0" fmla="*/ 0 w 29"/>
                <a:gd name="T1" fmla="*/ 3 h 372"/>
                <a:gd name="T2" fmla="*/ 0 w 29"/>
                <a:gd name="T3" fmla="*/ 29 h 372"/>
                <a:gd name="T4" fmla="*/ 0 w 29"/>
                <a:gd name="T5" fmla="*/ 31 h 372"/>
                <a:gd name="T6" fmla="*/ 0 w 29"/>
                <a:gd name="T7" fmla="*/ 0 h 372"/>
                <a:gd name="T8" fmla="*/ 0 w 29"/>
                <a:gd name="T9" fmla="*/ 3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6903" name="Freeform 377"/>
            <p:cNvSpPr>
              <a:spLocks/>
            </p:cNvSpPr>
            <p:nvPr/>
          </p:nvSpPr>
          <p:spPr bwMode="auto">
            <a:xfrm>
              <a:off x="5324" y="3139"/>
              <a:ext cx="72" cy="324"/>
            </a:xfrm>
            <a:custGeom>
              <a:avLst/>
              <a:gdLst>
                <a:gd name="T0" fmla="*/ 0 w 217"/>
                <a:gd name="T1" fmla="*/ 18 h 372"/>
                <a:gd name="T2" fmla="*/ 0 w 217"/>
                <a:gd name="T3" fmla="*/ 18 h 372"/>
                <a:gd name="T4" fmla="*/ 0 w 217"/>
                <a:gd name="T5" fmla="*/ 29 h 372"/>
                <a:gd name="T6" fmla="*/ 0 w 217"/>
                <a:gd name="T7" fmla="*/ 29 h 372"/>
                <a:gd name="T8" fmla="*/ 0 w 217"/>
                <a:gd name="T9" fmla="*/ 31 h 372"/>
                <a:gd name="T10" fmla="*/ 0 w 217"/>
                <a:gd name="T11" fmla="*/ 31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3 h 372"/>
                <a:gd name="T18" fmla="*/ 0 w 217"/>
                <a:gd name="T19" fmla="*/ 3 h 372"/>
                <a:gd name="T20" fmla="*/ 0 w 217"/>
                <a:gd name="T21" fmla="*/ 14 h 372"/>
                <a:gd name="T22" fmla="*/ 0 w 217"/>
                <a:gd name="T23" fmla="*/ 14 h 372"/>
                <a:gd name="T24" fmla="*/ 0 w 217"/>
                <a:gd name="T25" fmla="*/ 18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6904" name="Freeform 378"/>
            <p:cNvSpPr>
              <a:spLocks/>
            </p:cNvSpPr>
            <p:nvPr/>
          </p:nvSpPr>
          <p:spPr bwMode="auto">
            <a:xfrm>
              <a:off x="5386" y="3139"/>
              <a:ext cx="10" cy="324"/>
            </a:xfrm>
            <a:custGeom>
              <a:avLst/>
              <a:gdLst>
                <a:gd name="T0" fmla="*/ 0 w 29"/>
                <a:gd name="T1" fmla="*/ 3 h 372"/>
                <a:gd name="T2" fmla="*/ 0 w 29"/>
                <a:gd name="T3" fmla="*/ 29 h 372"/>
                <a:gd name="T4" fmla="*/ 0 w 29"/>
                <a:gd name="T5" fmla="*/ 31 h 372"/>
                <a:gd name="T6" fmla="*/ 0 w 29"/>
                <a:gd name="T7" fmla="*/ 0 h 372"/>
                <a:gd name="T8" fmla="*/ 0 w 29"/>
                <a:gd name="T9" fmla="*/ 3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6905" name="Freeform 379"/>
            <p:cNvSpPr>
              <a:spLocks/>
            </p:cNvSpPr>
            <p:nvPr/>
          </p:nvSpPr>
          <p:spPr bwMode="auto">
            <a:xfrm>
              <a:off x="5008" y="2721"/>
              <a:ext cx="72" cy="324"/>
            </a:xfrm>
            <a:custGeom>
              <a:avLst/>
              <a:gdLst>
                <a:gd name="T0" fmla="*/ 0 w 215"/>
                <a:gd name="T1" fmla="*/ 17 h 373"/>
                <a:gd name="T2" fmla="*/ 0 w 215"/>
                <a:gd name="T3" fmla="*/ 17 h 373"/>
                <a:gd name="T4" fmla="*/ 0 w 215"/>
                <a:gd name="T5" fmla="*/ 27 h 373"/>
                <a:gd name="T6" fmla="*/ 0 w 215"/>
                <a:gd name="T7" fmla="*/ 27 h 373"/>
                <a:gd name="T8" fmla="*/ 0 w 215"/>
                <a:gd name="T9" fmla="*/ 30 h 373"/>
                <a:gd name="T10" fmla="*/ 0 w 215"/>
                <a:gd name="T11" fmla="*/ 3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3 h 373"/>
                <a:gd name="T18" fmla="*/ 0 w 215"/>
                <a:gd name="T19" fmla="*/ 3 h 373"/>
                <a:gd name="T20" fmla="*/ 0 w 215"/>
                <a:gd name="T21" fmla="*/ 13 h 373"/>
                <a:gd name="T22" fmla="*/ 0 w 215"/>
                <a:gd name="T23" fmla="*/ 13 h 373"/>
                <a:gd name="T24" fmla="*/ 0 w 215"/>
                <a:gd name="T25" fmla="*/ 17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6906" name="Freeform 380"/>
            <p:cNvSpPr>
              <a:spLocks/>
            </p:cNvSpPr>
            <p:nvPr/>
          </p:nvSpPr>
          <p:spPr bwMode="auto">
            <a:xfrm>
              <a:off x="5008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27 h 373"/>
                <a:gd name="T4" fmla="*/ 0 w 29"/>
                <a:gd name="T5" fmla="*/ 30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6907" name="Freeform 381"/>
            <p:cNvSpPr>
              <a:spLocks/>
            </p:cNvSpPr>
            <p:nvPr/>
          </p:nvSpPr>
          <p:spPr bwMode="auto">
            <a:xfrm>
              <a:off x="4903" y="2721"/>
              <a:ext cx="71" cy="324"/>
            </a:xfrm>
            <a:custGeom>
              <a:avLst/>
              <a:gdLst>
                <a:gd name="T0" fmla="*/ 0 w 216"/>
                <a:gd name="T1" fmla="*/ 17 h 373"/>
                <a:gd name="T2" fmla="*/ 0 w 216"/>
                <a:gd name="T3" fmla="*/ 17 h 373"/>
                <a:gd name="T4" fmla="*/ 0 w 216"/>
                <a:gd name="T5" fmla="*/ 27 h 373"/>
                <a:gd name="T6" fmla="*/ 0 w 216"/>
                <a:gd name="T7" fmla="*/ 27 h 373"/>
                <a:gd name="T8" fmla="*/ 0 w 216"/>
                <a:gd name="T9" fmla="*/ 30 h 373"/>
                <a:gd name="T10" fmla="*/ 0 w 216"/>
                <a:gd name="T11" fmla="*/ 3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3 h 373"/>
                <a:gd name="T18" fmla="*/ 0 w 216"/>
                <a:gd name="T19" fmla="*/ 3 h 373"/>
                <a:gd name="T20" fmla="*/ 0 w 216"/>
                <a:gd name="T21" fmla="*/ 13 h 373"/>
                <a:gd name="T22" fmla="*/ 0 w 216"/>
                <a:gd name="T23" fmla="*/ 13 h 373"/>
                <a:gd name="T24" fmla="*/ 0 w 216"/>
                <a:gd name="T25" fmla="*/ 17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6908" name="Freeform 382"/>
            <p:cNvSpPr>
              <a:spLocks/>
            </p:cNvSpPr>
            <p:nvPr/>
          </p:nvSpPr>
          <p:spPr bwMode="auto">
            <a:xfrm>
              <a:off x="4903" y="2721"/>
              <a:ext cx="9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27 h 373"/>
                <a:gd name="T4" fmla="*/ 0 w 29"/>
                <a:gd name="T5" fmla="*/ 30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6909" name="Freeform 383"/>
            <p:cNvSpPr>
              <a:spLocks/>
            </p:cNvSpPr>
            <p:nvPr/>
          </p:nvSpPr>
          <p:spPr bwMode="auto">
            <a:xfrm>
              <a:off x="4799" y="2721"/>
              <a:ext cx="72" cy="324"/>
            </a:xfrm>
            <a:custGeom>
              <a:avLst/>
              <a:gdLst>
                <a:gd name="T0" fmla="*/ 0 w 215"/>
                <a:gd name="T1" fmla="*/ 17 h 373"/>
                <a:gd name="T2" fmla="*/ 0 w 215"/>
                <a:gd name="T3" fmla="*/ 17 h 373"/>
                <a:gd name="T4" fmla="*/ 0 w 215"/>
                <a:gd name="T5" fmla="*/ 27 h 373"/>
                <a:gd name="T6" fmla="*/ 0 w 215"/>
                <a:gd name="T7" fmla="*/ 27 h 373"/>
                <a:gd name="T8" fmla="*/ 0 w 215"/>
                <a:gd name="T9" fmla="*/ 30 h 373"/>
                <a:gd name="T10" fmla="*/ 0 w 215"/>
                <a:gd name="T11" fmla="*/ 3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3 h 373"/>
                <a:gd name="T18" fmla="*/ 0 w 215"/>
                <a:gd name="T19" fmla="*/ 3 h 373"/>
                <a:gd name="T20" fmla="*/ 0 w 215"/>
                <a:gd name="T21" fmla="*/ 13 h 373"/>
                <a:gd name="T22" fmla="*/ 0 w 215"/>
                <a:gd name="T23" fmla="*/ 13 h 373"/>
                <a:gd name="T24" fmla="*/ 0 w 215"/>
                <a:gd name="T25" fmla="*/ 17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6910" name="Freeform 384"/>
            <p:cNvSpPr>
              <a:spLocks/>
            </p:cNvSpPr>
            <p:nvPr/>
          </p:nvSpPr>
          <p:spPr bwMode="auto">
            <a:xfrm>
              <a:off x="4799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27 h 373"/>
                <a:gd name="T4" fmla="*/ 0 w 29"/>
                <a:gd name="T5" fmla="*/ 30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6911" name="Freeform 386"/>
            <p:cNvSpPr>
              <a:spLocks/>
            </p:cNvSpPr>
            <p:nvPr/>
          </p:nvSpPr>
          <p:spPr bwMode="auto">
            <a:xfrm>
              <a:off x="4903" y="3139"/>
              <a:ext cx="9" cy="324"/>
            </a:xfrm>
            <a:custGeom>
              <a:avLst/>
              <a:gdLst>
                <a:gd name="T0" fmla="*/ 0 w 29"/>
                <a:gd name="T1" fmla="*/ 3 h 372"/>
                <a:gd name="T2" fmla="*/ 0 w 29"/>
                <a:gd name="T3" fmla="*/ 29 h 372"/>
                <a:gd name="T4" fmla="*/ 0 w 29"/>
                <a:gd name="T5" fmla="*/ 31 h 372"/>
                <a:gd name="T6" fmla="*/ 0 w 29"/>
                <a:gd name="T7" fmla="*/ 0 h 372"/>
                <a:gd name="T8" fmla="*/ 0 w 29"/>
                <a:gd name="T9" fmla="*/ 3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6912" name="Freeform 387"/>
            <p:cNvSpPr>
              <a:spLocks/>
            </p:cNvSpPr>
            <p:nvPr/>
          </p:nvSpPr>
          <p:spPr bwMode="auto">
            <a:xfrm>
              <a:off x="4799" y="3139"/>
              <a:ext cx="72" cy="324"/>
            </a:xfrm>
            <a:custGeom>
              <a:avLst/>
              <a:gdLst>
                <a:gd name="T0" fmla="*/ 0 w 215"/>
                <a:gd name="T1" fmla="*/ 18 h 372"/>
                <a:gd name="T2" fmla="*/ 0 w 215"/>
                <a:gd name="T3" fmla="*/ 18 h 372"/>
                <a:gd name="T4" fmla="*/ 0 w 215"/>
                <a:gd name="T5" fmla="*/ 29 h 372"/>
                <a:gd name="T6" fmla="*/ 0 w 215"/>
                <a:gd name="T7" fmla="*/ 29 h 372"/>
                <a:gd name="T8" fmla="*/ 0 w 215"/>
                <a:gd name="T9" fmla="*/ 31 h 372"/>
                <a:gd name="T10" fmla="*/ 0 w 215"/>
                <a:gd name="T11" fmla="*/ 31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3 h 372"/>
                <a:gd name="T18" fmla="*/ 0 w 215"/>
                <a:gd name="T19" fmla="*/ 3 h 372"/>
                <a:gd name="T20" fmla="*/ 0 w 215"/>
                <a:gd name="T21" fmla="*/ 14 h 372"/>
                <a:gd name="T22" fmla="*/ 0 w 215"/>
                <a:gd name="T23" fmla="*/ 14 h 372"/>
                <a:gd name="T24" fmla="*/ 0 w 215"/>
                <a:gd name="T25" fmla="*/ 18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6913" name="Freeform 388"/>
            <p:cNvSpPr>
              <a:spLocks/>
            </p:cNvSpPr>
            <p:nvPr/>
          </p:nvSpPr>
          <p:spPr bwMode="auto">
            <a:xfrm>
              <a:off x="4799" y="3139"/>
              <a:ext cx="10" cy="324"/>
            </a:xfrm>
            <a:custGeom>
              <a:avLst/>
              <a:gdLst>
                <a:gd name="T0" fmla="*/ 0 w 29"/>
                <a:gd name="T1" fmla="*/ 3 h 372"/>
                <a:gd name="T2" fmla="*/ 0 w 29"/>
                <a:gd name="T3" fmla="*/ 29 h 372"/>
                <a:gd name="T4" fmla="*/ 0 w 29"/>
                <a:gd name="T5" fmla="*/ 31 h 372"/>
                <a:gd name="T6" fmla="*/ 0 w 29"/>
                <a:gd name="T7" fmla="*/ 0 h 372"/>
                <a:gd name="T8" fmla="*/ 0 w 29"/>
                <a:gd name="T9" fmla="*/ 3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6914" name="Rectangle 389"/>
            <p:cNvSpPr>
              <a:spLocks noChangeArrowheads="1"/>
            </p:cNvSpPr>
            <p:nvPr/>
          </p:nvSpPr>
          <p:spPr bwMode="auto">
            <a:xfrm>
              <a:off x="5114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915" name="Rectangle 390"/>
            <p:cNvSpPr>
              <a:spLocks noChangeArrowheads="1"/>
            </p:cNvSpPr>
            <p:nvPr/>
          </p:nvSpPr>
          <p:spPr bwMode="auto">
            <a:xfrm>
              <a:off x="5218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916" name="Rectangle 391"/>
            <p:cNvSpPr>
              <a:spLocks noChangeArrowheads="1"/>
            </p:cNvSpPr>
            <p:nvPr/>
          </p:nvSpPr>
          <p:spPr bwMode="auto">
            <a:xfrm>
              <a:off x="5324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917" name="Rectangle 392"/>
            <p:cNvSpPr>
              <a:spLocks noChangeArrowheads="1"/>
            </p:cNvSpPr>
            <p:nvPr/>
          </p:nvSpPr>
          <p:spPr bwMode="auto">
            <a:xfrm>
              <a:off x="5008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918" name="Rectangle 393"/>
            <p:cNvSpPr>
              <a:spLocks noChangeArrowheads="1"/>
            </p:cNvSpPr>
            <p:nvPr/>
          </p:nvSpPr>
          <p:spPr bwMode="auto">
            <a:xfrm>
              <a:off x="4903" y="2898"/>
              <a:ext cx="71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919" name="Rectangle 394"/>
            <p:cNvSpPr>
              <a:spLocks noChangeArrowheads="1"/>
            </p:cNvSpPr>
            <p:nvPr/>
          </p:nvSpPr>
          <p:spPr bwMode="auto">
            <a:xfrm>
              <a:off x="4799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920" name="Freeform 395"/>
            <p:cNvSpPr>
              <a:spLocks/>
            </p:cNvSpPr>
            <p:nvPr/>
          </p:nvSpPr>
          <p:spPr bwMode="auto">
            <a:xfrm>
              <a:off x="4986" y="2736"/>
              <a:ext cx="12" cy="37"/>
            </a:xfrm>
            <a:custGeom>
              <a:avLst/>
              <a:gdLst>
                <a:gd name="T0" fmla="*/ 0 w 37"/>
                <a:gd name="T1" fmla="*/ 20 h 38"/>
                <a:gd name="T2" fmla="*/ 0 w 37"/>
                <a:gd name="T3" fmla="*/ 19 h 38"/>
                <a:gd name="T4" fmla="*/ 0 w 37"/>
                <a:gd name="T5" fmla="*/ 19 h 38"/>
                <a:gd name="T6" fmla="*/ 0 w 37"/>
                <a:gd name="T7" fmla="*/ 19 h 38"/>
                <a:gd name="T8" fmla="*/ 0 w 37"/>
                <a:gd name="T9" fmla="*/ 19 h 38"/>
                <a:gd name="T10" fmla="*/ 0 w 37"/>
                <a:gd name="T11" fmla="*/ 12 h 38"/>
                <a:gd name="T12" fmla="*/ 0 w 37"/>
                <a:gd name="T13" fmla="*/ 5 h 38"/>
                <a:gd name="T14" fmla="*/ 0 w 37"/>
                <a:gd name="T15" fmla="*/ 1 h 38"/>
                <a:gd name="T16" fmla="*/ 0 w 37"/>
                <a:gd name="T17" fmla="*/ 0 h 38"/>
                <a:gd name="T18" fmla="*/ 0 w 37"/>
                <a:gd name="T19" fmla="*/ 1 h 38"/>
                <a:gd name="T20" fmla="*/ 0 w 37"/>
                <a:gd name="T21" fmla="*/ 5 h 38"/>
                <a:gd name="T22" fmla="*/ 0 w 37"/>
                <a:gd name="T23" fmla="*/ 12 h 38"/>
                <a:gd name="T24" fmla="*/ 0 w 37"/>
                <a:gd name="T25" fmla="*/ 19 h 38"/>
                <a:gd name="T26" fmla="*/ 0 w 37"/>
                <a:gd name="T27" fmla="*/ 19 h 38"/>
                <a:gd name="T28" fmla="*/ 0 w 37"/>
                <a:gd name="T29" fmla="*/ 19 h 38"/>
                <a:gd name="T30" fmla="*/ 0 w 37"/>
                <a:gd name="T31" fmla="*/ 19 h 38"/>
                <a:gd name="T32" fmla="*/ 0 w 37"/>
                <a:gd name="T33" fmla="*/ 2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</p:grpSp>
      <p:grpSp>
        <p:nvGrpSpPr>
          <p:cNvPr id="6180" name="Group 316"/>
          <p:cNvGrpSpPr>
            <a:grpSpLocks/>
          </p:cNvGrpSpPr>
          <p:nvPr/>
        </p:nvGrpSpPr>
        <p:grpSpPr bwMode="auto">
          <a:xfrm>
            <a:off x="3695700" y="2220516"/>
            <a:ext cx="163116" cy="127397"/>
            <a:chOff x="4727" y="2506"/>
            <a:chExt cx="706" cy="1172"/>
          </a:xfrm>
        </p:grpSpPr>
        <p:sp>
          <p:nvSpPr>
            <p:cNvPr id="6765" name="Freeform 317"/>
            <p:cNvSpPr>
              <a:spLocks/>
            </p:cNvSpPr>
            <p:nvPr/>
          </p:nvSpPr>
          <p:spPr bwMode="auto">
            <a:xfrm>
              <a:off x="4727" y="3558"/>
              <a:ext cx="46" cy="120"/>
            </a:xfrm>
            <a:custGeom>
              <a:avLst/>
              <a:gdLst>
                <a:gd name="T0" fmla="*/ 0 w 139"/>
                <a:gd name="T1" fmla="*/ 16 h 135"/>
                <a:gd name="T2" fmla="*/ 0 w 139"/>
                <a:gd name="T3" fmla="*/ 11 h 135"/>
                <a:gd name="T4" fmla="*/ 0 w 139"/>
                <a:gd name="T5" fmla="*/ 11 h 135"/>
                <a:gd name="T6" fmla="*/ 0 w 139"/>
                <a:gd name="T7" fmla="*/ 5 h 135"/>
                <a:gd name="T8" fmla="*/ 0 w 139"/>
                <a:gd name="T9" fmla="*/ 5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16 h 135"/>
                <a:gd name="T16" fmla="*/ 0 w 139"/>
                <a:gd name="T17" fmla="*/ 16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6766" name="Freeform 318"/>
            <p:cNvSpPr>
              <a:spLocks/>
            </p:cNvSpPr>
            <p:nvPr/>
          </p:nvSpPr>
          <p:spPr bwMode="auto">
            <a:xfrm>
              <a:off x="4773" y="2564"/>
              <a:ext cx="648" cy="1114"/>
            </a:xfrm>
            <a:custGeom>
              <a:avLst/>
              <a:gdLst>
                <a:gd name="T0" fmla="*/ 0 w 1946"/>
                <a:gd name="T1" fmla="*/ 108 h 1278"/>
                <a:gd name="T2" fmla="*/ 0 w 1946"/>
                <a:gd name="T3" fmla="*/ 9 h 1278"/>
                <a:gd name="T4" fmla="*/ 0 w 1946"/>
                <a:gd name="T5" fmla="*/ 9 h 1278"/>
                <a:gd name="T6" fmla="*/ 0 w 1946"/>
                <a:gd name="T7" fmla="*/ 8 h 1278"/>
                <a:gd name="T8" fmla="*/ 0 w 1946"/>
                <a:gd name="T9" fmla="*/ 7 h 1278"/>
                <a:gd name="T10" fmla="*/ 0 w 1946"/>
                <a:gd name="T11" fmla="*/ 6 h 1278"/>
                <a:gd name="T12" fmla="*/ 0 w 1946"/>
                <a:gd name="T13" fmla="*/ 5 h 1278"/>
                <a:gd name="T14" fmla="*/ 0 w 1946"/>
                <a:gd name="T15" fmla="*/ 4 h 1278"/>
                <a:gd name="T16" fmla="*/ 0 w 1946"/>
                <a:gd name="T17" fmla="*/ 3 h 1278"/>
                <a:gd name="T18" fmla="*/ 0 w 1946"/>
                <a:gd name="T19" fmla="*/ 3 h 1278"/>
                <a:gd name="T20" fmla="*/ 0 w 1946"/>
                <a:gd name="T21" fmla="*/ 3 h 1278"/>
                <a:gd name="T22" fmla="*/ 0 w 1946"/>
                <a:gd name="T23" fmla="*/ 3 h 1278"/>
                <a:gd name="T24" fmla="*/ 0 w 1946"/>
                <a:gd name="T25" fmla="*/ 3 h 1278"/>
                <a:gd name="T26" fmla="*/ 0 w 1946"/>
                <a:gd name="T27" fmla="*/ 3 h 1278"/>
                <a:gd name="T28" fmla="*/ 0 w 1946"/>
                <a:gd name="T29" fmla="*/ 3 h 1278"/>
                <a:gd name="T30" fmla="*/ 0 w 1946"/>
                <a:gd name="T31" fmla="*/ 3 h 1278"/>
                <a:gd name="T32" fmla="*/ 0 w 1946"/>
                <a:gd name="T33" fmla="*/ 3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3 h 1278"/>
                <a:gd name="T42" fmla="*/ 0 w 1946"/>
                <a:gd name="T43" fmla="*/ 3 h 1278"/>
                <a:gd name="T44" fmla="*/ 0 w 1946"/>
                <a:gd name="T45" fmla="*/ 3 h 1278"/>
                <a:gd name="T46" fmla="*/ 0 w 1946"/>
                <a:gd name="T47" fmla="*/ 3 h 1278"/>
                <a:gd name="T48" fmla="*/ 0 w 1946"/>
                <a:gd name="T49" fmla="*/ 3 h 1278"/>
                <a:gd name="T50" fmla="*/ 0 w 1946"/>
                <a:gd name="T51" fmla="*/ 3 h 1278"/>
                <a:gd name="T52" fmla="*/ 0 w 1946"/>
                <a:gd name="T53" fmla="*/ 3 h 1278"/>
                <a:gd name="T54" fmla="*/ 0 w 1946"/>
                <a:gd name="T55" fmla="*/ 3 h 1278"/>
                <a:gd name="T56" fmla="*/ 0 w 1946"/>
                <a:gd name="T57" fmla="*/ 3 h 1278"/>
                <a:gd name="T58" fmla="*/ 0 w 1946"/>
                <a:gd name="T59" fmla="*/ 4 h 1278"/>
                <a:gd name="T60" fmla="*/ 0 w 1946"/>
                <a:gd name="T61" fmla="*/ 5 h 1278"/>
                <a:gd name="T62" fmla="*/ 0 w 1946"/>
                <a:gd name="T63" fmla="*/ 6 h 1278"/>
                <a:gd name="T64" fmla="*/ 0 w 1946"/>
                <a:gd name="T65" fmla="*/ 7 h 1278"/>
                <a:gd name="T66" fmla="*/ 0 w 1946"/>
                <a:gd name="T67" fmla="*/ 8 h 1278"/>
                <a:gd name="T68" fmla="*/ 0 w 1946"/>
                <a:gd name="T69" fmla="*/ 9 h 1278"/>
                <a:gd name="T70" fmla="*/ 0 w 1946"/>
                <a:gd name="T71" fmla="*/ 9 h 1278"/>
                <a:gd name="T72" fmla="*/ 0 w 1946"/>
                <a:gd name="T73" fmla="*/ 108 h 1278"/>
                <a:gd name="T74" fmla="*/ 0 w 1946"/>
                <a:gd name="T75" fmla="*/ 108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6767" name="Rectangle 319"/>
            <p:cNvSpPr>
              <a:spLocks noChangeArrowheads="1"/>
            </p:cNvSpPr>
            <p:nvPr/>
          </p:nvSpPr>
          <p:spPr bwMode="auto">
            <a:xfrm>
              <a:off x="5188" y="3087"/>
              <a:ext cx="42" cy="3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768" name="Rectangle 320"/>
            <p:cNvSpPr>
              <a:spLocks noChangeArrowheads="1"/>
            </p:cNvSpPr>
            <p:nvPr/>
          </p:nvSpPr>
          <p:spPr bwMode="auto">
            <a:xfrm>
              <a:off x="5168" y="3134"/>
              <a:ext cx="40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769" name="Rectangle 321"/>
            <p:cNvSpPr>
              <a:spLocks noChangeArrowheads="1"/>
            </p:cNvSpPr>
            <p:nvPr/>
          </p:nvSpPr>
          <p:spPr bwMode="auto">
            <a:xfrm>
              <a:off x="5306" y="3034"/>
              <a:ext cx="42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770" name="Rectangle 322"/>
            <p:cNvSpPr>
              <a:spLocks noChangeArrowheads="1"/>
            </p:cNvSpPr>
            <p:nvPr/>
          </p:nvSpPr>
          <p:spPr bwMode="auto">
            <a:xfrm>
              <a:off x="5286" y="3087"/>
              <a:ext cx="40" cy="3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771" name="Rectangle 323"/>
            <p:cNvSpPr>
              <a:spLocks noChangeArrowheads="1"/>
            </p:cNvSpPr>
            <p:nvPr/>
          </p:nvSpPr>
          <p:spPr bwMode="auto">
            <a:xfrm>
              <a:off x="5286" y="2987"/>
              <a:ext cx="40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772" name="Rectangle 324"/>
            <p:cNvSpPr>
              <a:spLocks noChangeArrowheads="1"/>
            </p:cNvSpPr>
            <p:nvPr/>
          </p:nvSpPr>
          <p:spPr bwMode="auto">
            <a:xfrm>
              <a:off x="4773" y="3076"/>
              <a:ext cx="40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773" name="Rectangle 325"/>
            <p:cNvSpPr>
              <a:spLocks noChangeArrowheads="1"/>
            </p:cNvSpPr>
            <p:nvPr/>
          </p:nvSpPr>
          <p:spPr bwMode="auto">
            <a:xfrm>
              <a:off x="4773" y="3024"/>
              <a:ext cx="18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774" name="Rectangle 326"/>
            <p:cNvSpPr>
              <a:spLocks noChangeArrowheads="1"/>
            </p:cNvSpPr>
            <p:nvPr/>
          </p:nvSpPr>
          <p:spPr bwMode="auto">
            <a:xfrm>
              <a:off x="4773" y="3123"/>
              <a:ext cx="18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775" name="Rectangle 327"/>
            <p:cNvSpPr>
              <a:spLocks noChangeArrowheads="1"/>
            </p:cNvSpPr>
            <p:nvPr/>
          </p:nvSpPr>
          <p:spPr bwMode="auto">
            <a:xfrm>
              <a:off x="4946" y="3076"/>
              <a:ext cx="40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776" name="Rectangle 328"/>
            <p:cNvSpPr>
              <a:spLocks noChangeArrowheads="1"/>
            </p:cNvSpPr>
            <p:nvPr/>
          </p:nvSpPr>
          <p:spPr bwMode="auto">
            <a:xfrm>
              <a:off x="4924" y="3123"/>
              <a:ext cx="40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777" name="Rectangle 329"/>
            <p:cNvSpPr>
              <a:spLocks noChangeArrowheads="1"/>
            </p:cNvSpPr>
            <p:nvPr/>
          </p:nvSpPr>
          <p:spPr bwMode="auto">
            <a:xfrm>
              <a:off x="4773" y="3453"/>
              <a:ext cx="40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778" name="Rectangle 330"/>
            <p:cNvSpPr>
              <a:spLocks noChangeArrowheads="1"/>
            </p:cNvSpPr>
            <p:nvPr/>
          </p:nvSpPr>
          <p:spPr bwMode="auto">
            <a:xfrm>
              <a:off x="4773" y="3406"/>
              <a:ext cx="18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779" name="Rectangle 331"/>
            <p:cNvSpPr>
              <a:spLocks noChangeArrowheads="1"/>
            </p:cNvSpPr>
            <p:nvPr/>
          </p:nvSpPr>
          <p:spPr bwMode="auto">
            <a:xfrm>
              <a:off x="4773" y="3505"/>
              <a:ext cx="18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780" name="Rectangle 332"/>
            <p:cNvSpPr>
              <a:spLocks noChangeArrowheads="1"/>
            </p:cNvSpPr>
            <p:nvPr/>
          </p:nvSpPr>
          <p:spPr bwMode="auto">
            <a:xfrm>
              <a:off x="4946" y="3453"/>
              <a:ext cx="40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781" name="Rectangle 333"/>
            <p:cNvSpPr>
              <a:spLocks noChangeArrowheads="1"/>
            </p:cNvSpPr>
            <p:nvPr/>
          </p:nvSpPr>
          <p:spPr bwMode="auto">
            <a:xfrm>
              <a:off x="4924" y="3505"/>
              <a:ext cx="40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782" name="Freeform 334"/>
            <p:cNvSpPr>
              <a:spLocks/>
            </p:cNvSpPr>
            <p:nvPr/>
          </p:nvSpPr>
          <p:spPr bwMode="auto">
            <a:xfrm>
              <a:off x="5024" y="3076"/>
              <a:ext cx="146" cy="89"/>
            </a:xfrm>
            <a:custGeom>
              <a:avLst/>
              <a:gdLst>
                <a:gd name="T0" fmla="*/ 0 w 440"/>
                <a:gd name="T1" fmla="*/ 9 h 102"/>
                <a:gd name="T2" fmla="*/ 0 w 440"/>
                <a:gd name="T3" fmla="*/ 8 h 102"/>
                <a:gd name="T4" fmla="*/ 0 w 440"/>
                <a:gd name="T5" fmla="*/ 7 h 102"/>
                <a:gd name="T6" fmla="*/ 0 w 440"/>
                <a:gd name="T7" fmla="*/ 6 h 102"/>
                <a:gd name="T8" fmla="*/ 0 w 440"/>
                <a:gd name="T9" fmla="*/ 6 h 102"/>
                <a:gd name="T10" fmla="*/ 0 w 440"/>
                <a:gd name="T11" fmla="*/ 4 h 102"/>
                <a:gd name="T12" fmla="*/ 0 w 440"/>
                <a:gd name="T13" fmla="*/ 3 h 102"/>
                <a:gd name="T14" fmla="*/ 0 w 440"/>
                <a:gd name="T15" fmla="*/ 3 h 102"/>
                <a:gd name="T16" fmla="*/ 0 w 440"/>
                <a:gd name="T17" fmla="*/ 3 h 102"/>
                <a:gd name="T18" fmla="*/ 0 w 440"/>
                <a:gd name="T19" fmla="*/ 3 h 102"/>
                <a:gd name="T20" fmla="*/ 0 w 440"/>
                <a:gd name="T21" fmla="*/ 3 h 102"/>
                <a:gd name="T22" fmla="*/ 0 w 440"/>
                <a:gd name="T23" fmla="*/ 3 h 102"/>
                <a:gd name="T24" fmla="*/ 0 w 440"/>
                <a:gd name="T25" fmla="*/ 3 h 102"/>
                <a:gd name="T26" fmla="*/ 0 w 440"/>
                <a:gd name="T27" fmla="*/ 3 h 102"/>
                <a:gd name="T28" fmla="*/ 0 w 440"/>
                <a:gd name="T29" fmla="*/ 3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3 h 102"/>
                <a:gd name="T38" fmla="*/ 0 w 440"/>
                <a:gd name="T39" fmla="*/ 3 h 102"/>
                <a:gd name="T40" fmla="*/ 0 w 440"/>
                <a:gd name="T41" fmla="*/ 3 h 102"/>
                <a:gd name="T42" fmla="*/ 0 w 440"/>
                <a:gd name="T43" fmla="*/ 3 h 102"/>
                <a:gd name="T44" fmla="*/ 0 w 440"/>
                <a:gd name="T45" fmla="*/ 3 h 102"/>
                <a:gd name="T46" fmla="*/ 0 w 440"/>
                <a:gd name="T47" fmla="*/ 3 h 102"/>
                <a:gd name="T48" fmla="*/ 0 w 440"/>
                <a:gd name="T49" fmla="*/ 3 h 102"/>
                <a:gd name="T50" fmla="*/ 0 w 440"/>
                <a:gd name="T51" fmla="*/ 3 h 102"/>
                <a:gd name="T52" fmla="*/ 0 w 440"/>
                <a:gd name="T53" fmla="*/ 3 h 102"/>
                <a:gd name="T54" fmla="*/ 0 w 440"/>
                <a:gd name="T55" fmla="*/ 4 h 102"/>
                <a:gd name="T56" fmla="*/ 0 w 440"/>
                <a:gd name="T57" fmla="*/ 6 h 102"/>
                <a:gd name="T58" fmla="*/ 0 w 440"/>
                <a:gd name="T59" fmla="*/ 6 h 102"/>
                <a:gd name="T60" fmla="*/ 0 w 440"/>
                <a:gd name="T61" fmla="*/ 7 h 102"/>
                <a:gd name="T62" fmla="*/ 0 w 440"/>
                <a:gd name="T63" fmla="*/ 8 h 102"/>
                <a:gd name="T64" fmla="*/ 0 w 440"/>
                <a:gd name="T65" fmla="*/ 9 h 102"/>
                <a:gd name="T66" fmla="*/ 0 w 440"/>
                <a:gd name="T67" fmla="*/ 9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6783" name="Freeform 335"/>
            <p:cNvSpPr>
              <a:spLocks/>
            </p:cNvSpPr>
            <p:nvPr/>
          </p:nvSpPr>
          <p:spPr bwMode="auto">
            <a:xfrm>
              <a:off x="4789" y="2506"/>
              <a:ext cx="615" cy="147"/>
            </a:xfrm>
            <a:custGeom>
              <a:avLst/>
              <a:gdLst>
                <a:gd name="T0" fmla="*/ 0 w 1847"/>
                <a:gd name="T1" fmla="*/ 6 h 168"/>
                <a:gd name="T2" fmla="*/ 0 w 1847"/>
                <a:gd name="T3" fmla="*/ 6 h 168"/>
                <a:gd name="T4" fmla="*/ 0 w 1847"/>
                <a:gd name="T5" fmla="*/ 7 h 168"/>
                <a:gd name="T6" fmla="*/ 0 w 1847"/>
                <a:gd name="T7" fmla="*/ 8 h 168"/>
                <a:gd name="T8" fmla="*/ 0 w 1847"/>
                <a:gd name="T9" fmla="*/ 10 h 168"/>
                <a:gd name="T10" fmla="*/ 0 w 1847"/>
                <a:gd name="T11" fmla="*/ 11 h 168"/>
                <a:gd name="T12" fmla="*/ 0 w 1847"/>
                <a:gd name="T13" fmla="*/ 12 h 168"/>
                <a:gd name="T14" fmla="*/ 0 w 1847"/>
                <a:gd name="T15" fmla="*/ 14 h 168"/>
                <a:gd name="T16" fmla="*/ 0 w 1847"/>
                <a:gd name="T17" fmla="*/ 16 h 168"/>
                <a:gd name="T18" fmla="*/ 0 w 1847"/>
                <a:gd name="T19" fmla="*/ 11 h 168"/>
                <a:gd name="T20" fmla="*/ 0 w 1847"/>
                <a:gd name="T21" fmla="*/ 11 h 168"/>
                <a:gd name="T22" fmla="*/ 0 w 1847"/>
                <a:gd name="T23" fmla="*/ 11 h 168"/>
                <a:gd name="T24" fmla="*/ 0 w 1847"/>
                <a:gd name="T25" fmla="*/ 11 h 168"/>
                <a:gd name="T26" fmla="*/ 0 w 1847"/>
                <a:gd name="T27" fmla="*/ 11 h 168"/>
                <a:gd name="T28" fmla="*/ 0 w 1847"/>
                <a:gd name="T29" fmla="*/ 11 h 168"/>
                <a:gd name="T30" fmla="*/ 0 w 1847"/>
                <a:gd name="T31" fmla="*/ 11 h 168"/>
                <a:gd name="T32" fmla="*/ 0 w 1847"/>
                <a:gd name="T33" fmla="*/ 11 h 168"/>
                <a:gd name="T34" fmla="*/ 0 w 1847"/>
                <a:gd name="T35" fmla="*/ 10 h 168"/>
                <a:gd name="T36" fmla="*/ 0 w 1847"/>
                <a:gd name="T37" fmla="*/ 8 h 168"/>
                <a:gd name="T38" fmla="*/ 0 w 1847"/>
                <a:gd name="T39" fmla="*/ 5 h 168"/>
                <a:gd name="T40" fmla="*/ 0 w 1847"/>
                <a:gd name="T41" fmla="*/ 4 h 168"/>
                <a:gd name="T42" fmla="*/ 0 w 1847"/>
                <a:gd name="T43" fmla="*/ 4 h 168"/>
                <a:gd name="T44" fmla="*/ 0 w 1847"/>
                <a:gd name="T45" fmla="*/ 4 h 168"/>
                <a:gd name="T46" fmla="*/ 0 w 1847"/>
                <a:gd name="T47" fmla="*/ 4 h 168"/>
                <a:gd name="T48" fmla="*/ 0 w 1847"/>
                <a:gd name="T49" fmla="*/ 1 h 168"/>
                <a:gd name="T50" fmla="*/ 0 w 1847"/>
                <a:gd name="T51" fmla="*/ 1 h 168"/>
                <a:gd name="T52" fmla="*/ 0 w 1847"/>
                <a:gd name="T53" fmla="*/ 4 h 168"/>
                <a:gd name="T54" fmla="*/ 0 w 1847"/>
                <a:gd name="T55" fmla="*/ 4 h 168"/>
                <a:gd name="T56" fmla="*/ 0 w 1847"/>
                <a:gd name="T57" fmla="*/ 4 h 168"/>
                <a:gd name="T58" fmla="*/ 0 w 1847"/>
                <a:gd name="T59" fmla="*/ 4 h 168"/>
                <a:gd name="T60" fmla="*/ 0 w 1847"/>
                <a:gd name="T61" fmla="*/ 5 h 168"/>
                <a:gd name="T62" fmla="*/ 0 w 1847"/>
                <a:gd name="T63" fmla="*/ 8 h 168"/>
                <a:gd name="T64" fmla="*/ 0 w 1847"/>
                <a:gd name="T65" fmla="*/ 10 h 168"/>
                <a:gd name="T66" fmla="*/ 0 w 1847"/>
                <a:gd name="T67" fmla="*/ 11 h 168"/>
                <a:gd name="T68" fmla="*/ 0 w 1847"/>
                <a:gd name="T69" fmla="*/ 11 h 168"/>
                <a:gd name="T70" fmla="*/ 0 w 1847"/>
                <a:gd name="T71" fmla="*/ 11 h 168"/>
                <a:gd name="T72" fmla="*/ 0 w 1847"/>
                <a:gd name="T73" fmla="*/ 11 h 168"/>
                <a:gd name="T74" fmla="*/ 0 w 1847"/>
                <a:gd name="T75" fmla="*/ 11 h 168"/>
                <a:gd name="T76" fmla="*/ 0 w 1847"/>
                <a:gd name="T77" fmla="*/ 11 h 168"/>
                <a:gd name="T78" fmla="*/ 0 w 1847"/>
                <a:gd name="T79" fmla="*/ 11 h 168"/>
                <a:gd name="T80" fmla="*/ 0 w 1847"/>
                <a:gd name="T81" fmla="*/ 11 h 168"/>
                <a:gd name="T82" fmla="*/ 0 w 1847"/>
                <a:gd name="T83" fmla="*/ 16 h 168"/>
                <a:gd name="T84" fmla="*/ 0 w 1847"/>
                <a:gd name="T85" fmla="*/ 14 h 168"/>
                <a:gd name="T86" fmla="*/ 0 w 1847"/>
                <a:gd name="T87" fmla="*/ 12 h 168"/>
                <a:gd name="T88" fmla="*/ 0 w 1847"/>
                <a:gd name="T89" fmla="*/ 11 h 168"/>
                <a:gd name="T90" fmla="*/ 0 w 1847"/>
                <a:gd name="T91" fmla="*/ 10 h 168"/>
                <a:gd name="T92" fmla="*/ 0 w 1847"/>
                <a:gd name="T93" fmla="*/ 8 h 168"/>
                <a:gd name="T94" fmla="*/ 0 w 1847"/>
                <a:gd name="T95" fmla="*/ 7 h 168"/>
                <a:gd name="T96" fmla="*/ 0 w 1847"/>
                <a:gd name="T97" fmla="*/ 6 h 168"/>
                <a:gd name="T98" fmla="*/ 0 w 1847"/>
                <a:gd name="T99" fmla="*/ 6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6784" name="Rectangle 336"/>
            <p:cNvSpPr>
              <a:spLocks noChangeArrowheads="1"/>
            </p:cNvSpPr>
            <p:nvPr/>
          </p:nvSpPr>
          <p:spPr bwMode="auto">
            <a:xfrm>
              <a:off x="5404" y="2595"/>
              <a:ext cx="29" cy="120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785" name="Rectangle 337"/>
            <p:cNvSpPr>
              <a:spLocks noChangeArrowheads="1"/>
            </p:cNvSpPr>
            <p:nvPr/>
          </p:nvSpPr>
          <p:spPr bwMode="auto">
            <a:xfrm>
              <a:off x="4759" y="2595"/>
              <a:ext cx="30" cy="120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786" name="Rectangle 338"/>
            <p:cNvSpPr>
              <a:spLocks noChangeArrowheads="1"/>
            </p:cNvSpPr>
            <p:nvPr/>
          </p:nvSpPr>
          <p:spPr bwMode="auto">
            <a:xfrm>
              <a:off x="5026" y="3165"/>
              <a:ext cx="142" cy="330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787" name="Rectangle 339"/>
            <p:cNvSpPr>
              <a:spLocks noChangeArrowheads="1"/>
            </p:cNvSpPr>
            <p:nvPr/>
          </p:nvSpPr>
          <p:spPr bwMode="auto">
            <a:xfrm>
              <a:off x="5026" y="3495"/>
              <a:ext cx="142" cy="1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788" name="Rectangle 340"/>
            <p:cNvSpPr>
              <a:spLocks noChangeArrowheads="1"/>
            </p:cNvSpPr>
            <p:nvPr/>
          </p:nvSpPr>
          <p:spPr bwMode="auto">
            <a:xfrm>
              <a:off x="5026" y="3558"/>
              <a:ext cx="142" cy="15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789" name="Rectangle 341"/>
            <p:cNvSpPr>
              <a:spLocks noChangeArrowheads="1"/>
            </p:cNvSpPr>
            <p:nvPr/>
          </p:nvSpPr>
          <p:spPr bwMode="auto">
            <a:xfrm>
              <a:off x="5026" y="3615"/>
              <a:ext cx="142" cy="1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790" name="Rectangle 342"/>
            <p:cNvSpPr>
              <a:spLocks noChangeArrowheads="1"/>
            </p:cNvSpPr>
            <p:nvPr/>
          </p:nvSpPr>
          <p:spPr bwMode="auto">
            <a:xfrm>
              <a:off x="5100" y="3186"/>
              <a:ext cx="60" cy="309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791" name="Rectangle 343"/>
            <p:cNvSpPr>
              <a:spLocks noChangeArrowheads="1"/>
            </p:cNvSpPr>
            <p:nvPr/>
          </p:nvSpPr>
          <p:spPr bwMode="auto">
            <a:xfrm>
              <a:off x="5100" y="3186"/>
              <a:ext cx="60" cy="309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792" name="Rectangle 344"/>
            <p:cNvSpPr>
              <a:spLocks noChangeArrowheads="1"/>
            </p:cNvSpPr>
            <p:nvPr/>
          </p:nvSpPr>
          <p:spPr bwMode="auto">
            <a:xfrm>
              <a:off x="5032" y="3186"/>
              <a:ext cx="62" cy="309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793" name="Rectangle 345"/>
            <p:cNvSpPr>
              <a:spLocks noChangeArrowheads="1"/>
            </p:cNvSpPr>
            <p:nvPr/>
          </p:nvSpPr>
          <p:spPr bwMode="auto">
            <a:xfrm>
              <a:off x="5100" y="3369"/>
              <a:ext cx="60" cy="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794" name="Rectangle 346"/>
            <p:cNvSpPr>
              <a:spLocks noChangeArrowheads="1"/>
            </p:cNvSpPr>
            <p:nvPr/>
          </p:nvSpPr>
          <p:spPr bwMode="auto">
            <a:xfrm>
              <a:off x="5168" y="3422"/>
              <a:ext cx="34" cy="25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795" name="Rectangle 347"/>
            <p:cNvSpPr>
              <a:spLocks noChangeArrowheads="1"/>
            </p:cNvSpPr>
            <p:nvPr/>
          </p:nvSpPr>
          <p:spPr bwMode="auto">
            <a:xfrm>
              <a:off x="4992" y="3422"/>
              <a:ext cx="34" cy="25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796" name="Rectangle 348"/>
            <p:cNvSpPr>
              <a:spLocks noChangeArrowheads="1"/>
            </p:cNvSpPr>
            <p:nvPr/>
          </p:nvSpPr>
          <p:spPr bwMode="auto">
            <a:xfrm>
              <a:off x="5026" y="3511"/>
              <a:ext cx="142" cy="47"/>
            </a:xfrm>
            <a:prstGeom prst="rect">
              <a:avLst/>
            </a:prstGeom>
            <a:solidFill>
              <a:srgbClr val="B2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797" name="Rectangle 349"/>
            <p:cNvSpPr>
              <a:spLocks noChangeArrowheads="1"/>
            </p:cNvSpPr>
            <p:nvPr/>
          </p:nvSpPr>
          <p:spPr bwMode="auto">
            <a:xfrm>
              <a:off x="5026" y="3573"/>
              <a:ext cx="142" cy="42"/>
            </a:xfrm>
            <a:prstGeom prst="rect">
              <a:avLst/>
            </a:prstGeom>
            <a:solidFill>
              <a:srgbClr val="B2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798" name="Rectangle 350"/>
            <p:cNvSpPr>
              <a:spLocks noChangeArrowheads="1"/>
            </p:cNvSpPr>
            <p:nvPr/>
          </p:nvSpPr>
          <p:spPr bwMode="auto">
            <a:xfrm>
              <a:off x="5026" y="3631"/>
              <a:ext cx="142" cy="47"/>
            </a:xfrm>
            <a:prstGeom prst="rect">
              <a:avLst/>
            </a:prstGeom>
            <a:solidFill>
              <a:srgbClr val="B2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799" name="Rectangle 351"/>
            <p:cNvSpPr>
              <a:spLocks noChangeArrowheads="1"/>
            </p:cNvSpPr>
            <p:nvPr/>
          </p:nvSpPr>
          <p:spPr bwMode="auto">
            <a:xfrm>
              <a:off x="5100" y="3369"/>
              <a:ext cx="60" cy="2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800" name="Rectangle 352"/>
            <p:cNvSpPr>
              <a:spLocks noChangeArrowheads="1"/>
            </p:cNvSpPr>
            <p:nvPr/>
          </p:nvSpPr>
          <p:spPr bwMode="auto">
            <a:xfrm>
              <a:off x="5032" y="3369"/>
              <a:ext cx="62" cy="2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801" name="Rectangle 353"/>
            <p:cNvSpPr>
              <a:spLocks noChangeArrowheads="1"/>
            </p:cNvSpPr>
            <p:nvPr/>
          </p:nvSpPr>
          <p:spPr bwMode="auto">
            <a:xfrm>
              <a:off x="5100" y="3312"/>
              <a:ext cx="14" cy="52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802" name="Rectangle 354"/>
            <p:cNvSpPr>
              <a:spLocks noChangeArrowheads="1"/>
            </p:cNvSpPr>
            <p:nvPr/>
          </p:nvSpPr>
          <p:spPr bwMode="auto">
            <a:xfrm>
              <a:off x="5080" y="3312"/>
              <a:ext cx="14" cy="52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803" name="Rectangle 355"/>
            <p:cNvSpPr>
              <a:spLocks noChangeArrowheads="1"/>
            </p:cNvSpPr>
            <p:nvPr/>
          </p:nvSpPr>
          <p:spPr bwMode="auto">
            <a:xfrm>
              <a:off x="5100" y="3395"/>
              <a:ext cx="60" cy="2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804" name="Rectangle 356"/>
            <p:cNvSpPr>
              <a:spLocks noChangeArrowheads="1"/>
            </p:cNvSpPr>
            <p:nvPr/>
          </p:nvSpPr>
          <p:spPr bwMode="auto">
            <a:xfrm>
              <a:off x="5032" y="3395"/>
              <a:ext cx="62" cy="2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805" name="Rectangle 357"/>
            <p:cNvSpPr>
              <a:spLocks noChangeArrowheads="1"/>
            </p:cNvSpPr>
            <p:nvPr/>
          </p:nvSpPr>
          <p:spPr bwMode="auto">
            <a:xfrm>
              <a:off x="5168" y="3552"/>
              <a:ext cx="34" cy="27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806" name="Rectangle 358"/>
            <p:cNvSpPr>
              <a:spLocks noChangeArrowheads="1"/>
            </p:cNvSpPr>
            <p:nvPr/>
          </p:nvSpPr>
          <p:spPr bwMode="auto">
            <a:xfrm>
              <a:off x="4992" y="3552"/>
              <a:ext cx="34" cy="27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807" name="Rectangle 359"/>
            <p:cNvSpPr>
              <a:spLocks noChangeArrowheads="1"/>
            </p:cNvSpPr>
            <p:nvPr/>
          </p:nvSpPr>
          <p:spPr bwMode="auto">
            <a:xfrm>
              <a:off x="5334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808" name="Rectangle 360"/>
            <p:cNvSpPr>
              <a:spLocks noChangeArrowheads="1"/>
            </p:cNvSpPr>
            <p:nvPr/>
          </p:nvSpPr>
          <p:spPr bwMode="auto">
            <a:xfrm>
              <a:off x="5228" y="3165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809" name="Rectangle 361"/>
            <p:cNvSpPr>
              <a:spLocks noChangeArrowheads="1"/>
            </p:cNvSpPr>
            <p:nvPr/>
          </p:nvSpPr>
          <p:spPr bwMode="auto">
            <a:xfrm>
              <a:off x="4912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810" name="Rectangle 362"/>
            <p:cNvSpPr>
              <a:spLocks noChangeArrowheads="1"/>
            </p:cNvSpPr>
            <p:nvPr/>
          </p:nvSpPr>
          <p:spPr bwMode="auto">
            <a:xfrm>
              <a:off x="5122" y="2747"/>
              <a:ext cx="54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811" name="Rectangle 363"/>
            <p:cNvSpPr>
              <a:spLocks noChangeArrowheads="1"/>
            </p:cNvSpPr>
            <p:nvPr/>
          </p:nvSpPr>
          <p:spPr bwMode="auto">
            <a:xfrm>
              <a:off x="5228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812" name="Rectangle 364"/>
            <p:cNvSpPr>
              <a:spLocks noChangeArrowheads="1"/>
            </p:cNvSpPr>
            <p:nvPr/>
          </p:nvSpPr>
          <p:spPr bwMode="auto">
            <a:xfrm>
              <a:off x="5334" y="3165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813" name="Rectangle 365"/>
            <p:cNvSpPr>
              <a:spLocks noChangeArrowheads="1"/>
            </p:cNvSpPr>
            <p:nvPr/>
          </p:nvSpPr>
          <p:spPr bwMode="auto">
            <a:xfrm>
              <a:off x="5018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814" name="Rectangle 366"/>
            <p:cNvSpPr>
              <a:spLocks noChangeArrowheads="1"/>
            </p:cNvSpPr>
            <p:nvPr/>
          </p:nvSpPr>
          <p:spPr bwMode="auto">
            <a:xfrm>
              <a:off x="4809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815" name="Rectangle 367"/>
            <p:cNvSpPr>
              <a:spLocks noChangeArrowheads="1"/>
            </p:cNvSpPr>
            <p:nvPr/>
          </p:nvSpPr>
          <p:spPr bwMode="auto">
            <a:xfrm>
              <a:off x="4912" y="3165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816" name="Rectangle 368"/>
            <p:cNvSpPr>
              <a:spLocks noChangeArrowheads="1"/>
            </p:cNvSpPr>
            <p:nvPr/>
          </p:nvSpPr>
          <p:spPr bwMode="auto">
            <a:xfrm>
              <a:off x="4809" y="3165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817" name="Freeform 369"/>
            <p:cNvSpPr>
              <a:spLocks/>
            </p:cNvSpPr>
            <p:nvPr/>
          </p:nvSpPr>
          <p:spPr bwMode="auto">
            <a:xfrm>
              <a:off x="5114" y="2721"/>
              <a:ext cx="72" cy="324"/>
            </a:xfrm>
            <a:custGeom>
              <a:avLst/>
              <a:gdLst>
                <a:gd name="T0" fmla="*/ 0 w 217"/>
                <a:gd name="T1" fmla="*/ 17 h 373"/>
                <a:gd name="T2" fmla="*/ 0 w 217"/>
                <a:gd name="T3" fmla="*/ 17 h 373"/>
                <a:gd name="T4" fmla="*/ 0 w 217"/>
                <a:gd name="T5" fmla="*/ 27 h 373"/>
                <a:gd name="T6" fmla="*/ 0 w 217"/>
                <a:gd name="T7" fmla="*/ 27 h 373"/>
                <a:gd name="T8" fmla="*/ 0 w 217"/>
                <a:gd name="T9" fmla="*/ 30 h 373"/>
                <a:gd name="T10" fmla="*/ 0 w 217"/>
                <a:gd name="T11" fmla="*/ 3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3 h 373"/>
                <a:gd name="T18" fmla="*/ 0 w 217"/>
                <a:gd name="T19" fmla="*/ 3 h 373"/>
                <a:gd name="T20" fmla="*/ 0 w 217"/>
                <a:gd name="T21" fmla="*/ 13 h 373"/>
                <a:gd name="T22" fmla="*/ 0 w 217"/>
                <a:gd name="T23" fmla="*/ 13 h 373"/>
                <a:gd name="T24" fmla="*/ 0 w 217"/>
                <a:gd name="T25" fmla="*/ 17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6818" name="Freeform 370"/>
            <p:cNvSpPr>
              <a:spLocks/>
            </p:cNvSpPr>
            <p:nvPr/>
          </p:nvSpPr>
          <p:spPr bwMode="auto">
            <a:xfrm>
              <a:off x="5176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27 h 373"/>
                <a:gd name="T4" fmla="*/ 0 w 29"/>
                <a:gd name="T5" fmla="*/ 30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6819" name="Freeform 371"/>
            <p:cNvSpPr>
              <a:spLocks/>
            </p:cNvSpPr>
            <p:nvPr/>
          </p:nvSpPr>
          <p:spPr bwMode="auto">
            <a:xfrm>
              <a:off x="5218" y="2721"/>
              <a:ext cx="72" cy="324"/>
            </a:xfrm>
            <a:custGeom>
              <a:avLst/>
              <a:gdLst>
                <a:gd name="T0" fmla="*/ 0 w 216"/>
                <a:gd name="T1" fmla="*/ 17 h 373"/>
                <a:gd name="T2" fmla="*/ 0 w 216"/>
                <a:gd name="T3" fmla="*/ 17 h 373"/>
                <a:gd name="T4" fmla="*/ 0 w 216"/>
                <a:gd name="T5" fmla="*/ 27 h 373"/>
                <a:gd name="T6" fmla="*/ 0 w 216"/>
                <a:gd name="T7" fmla="*/ 27 h 373"/>
                <a:gd name="T8" fmla="*/ 0 w 216"/>
                <a:gd name="T9" fmla="*/ 30 h 373"/>
                <a:gd name="T10" fmla="*/ 0 w 216"/>
                <a:gd name="T11" fmla="*/ 3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3 h 373"/>
                <a:gd name="T18" fmla="*/ 0 w 216"/>
                <a:gd name="T19" fmla="*/ 3 h 373"/>
                <a:gd name="T20" fmla="*/ 0 w 216"/>
                <a:gd name="T21" fmla="*/ 13 h 373"/>
                <a:gd name="T22" fmla="*/ 0 w 216"/>
                <a:gd name="T23" fmla="*/ 13 h 373"/>
                <a:gd name="T24" fmla="*/ 0 w 216"/>
                <a:gd name="T25" fmla="*/ 17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6820" name="Freeform 372"/>
            <p:cNvSpPr>
              <a:spLocks/>
            </p:cNvSpPr>
            <p:nvPr/>
          </p:nvSpPr>
          <p:spPr bwMode="auto">
            <a:xfrm>
              <a:off x="5280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27 h 373"/>
                <a:gd name="T4" fmla="*/ 0 w 29"/>
                <a:gd name="T5" fmla="*/ 30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6821" name="Freeform 373"/>
            <p:cNvSpPr>
              <a:spLocks/>
            </p:cNvSpPr>
            <p:nvPr/>
          </p:nvSpPr>
          <p:spPr bwMode="auto">
            <a:xfrm>
              <a:off x="5324" y="2721"/>
              <a:ext cx="72" cy="324"/>
            </a:xfrm>
            <a:custGeom>
              <a:avLst/>
              <a:gdLst>
                <a:gd name="T0" fmla="*/ 0 w 217"/>
                <a:gd name="T1" fmla="*/ 17 h 373"/>
                <a:gd name="T2" fmla="*/ 0 w 217"/>
                <a:gd name="T3" fmla="*/ 17 h 373"/>
                <a:gd name="T4" fmla="*/ 0 w 217"/>
                <a:gd name="T5" fmla="*/ 27 h 373"/>
                <a:gd name="T6" fmla="*/ 0 w 217"/>
                <a:gd name="T7" fmla="*/ 27 h 373"/>
                <a:gd name="T8" fmla="*/ 0 w 217"/>
                <a:gd name="T9" fmla="*/ 30 h 373"/>
                <a:gd name="T10" fmla="*/ 0 w 217"/>
                <a:gd name="T11" fmla="*/ 3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3 h 373"/>
                <a:gd name="T18" fmla="*/ 0 w 217"/>
                <a:gd name="T19" fmla="*/ 3 h 373"/>
                <a:gd name="T20" fmla="*/ 0 w 217"/>
                <a:gd name="T21" fmla="*/ 13 h 373"/>
                <a:gd name="T22" fmla="*/ 0 w 217"/>
                <a:gd name="T23" fmla="*/ 13 h 373"/>
                <a:gd name="T24" fmla="*/ 0 w 217"/>
                <a:gd name="T25" fmla="*/ 17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6822" name="Freeform 374"/>
            <p:cNvSpPr>
              <a:spLocks/>
            </p:cNvSpPr>
            <p:nvPr/>
          </p:nvSpPr>
          <p:spPr bwMode="auto">
            <a:xfrm>
              <a:off x="5386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27 h 373"/>
                <a:gd name="T4" fmla="*/ 0 w 29"/>
                <a:gd name="T5" fmla="*/ 30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6823" name="Freeform 375"/>
            <p:cNvSpPr>
              <a:spLocks/>
            </p:cNvSpPr>
            <p:nvPr/>
          </p:nvSpPr>
          <p:spPr bwMode="auto">
            <a:xfrm>
              <a:off x="5218" y="3139"/>
              <a:ext cx="72" cy="324"/>
            </a:xfrm>
            <a:custGeom>
              <a:avLst/>
              <a:gdLst>
                <a:gd name="T0" fmla="*/ 0 w 216"/>
                <a:gd name="T1" fmla="*/ 18 h 372"/>
                <a:gd name="T2" fmla="*/ 0 w 216"/>
                <a:gd name="T3" fmla="*/ 18 h 372"/>
                <a:gd name="T4" fmla="*/ 0 w 216"/>
                <a:gd name="T5" fmla="*/ 29 h 372"/>
                <a:gd name="T6" fmla="*/ 0 w 216"/>
                <a:gd name="T7" fmla="*/ 29 h 372"/>
                <a:gd name="T8" fmla="*/ 0 w 216"/>
                <a:gd name="T9" fmla="*/ 31 h 372"/>
                <a:gd name="T10" fmla="*/ 0 w 216"/>
                <a:gd name="T11" fmla="*/ 31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3 h 372"/>
                <a:gd name="T18" fmla="*/ 0 w 216"/>
                <a:gd name="T19" fmla="*/ 3 h 372"/>
                <a:gd name="T20" fmla="*/ 0 w 216"/>
                <a:gd name="T21" fmla="*/ 14 h 372"/>
                <a:gd name="T22" fmla="*/ 0 w 216"/>
                <a:gd name="T23" fmla="*/ 14 h 372"/>
                <a:gd name="T24" fmla="*/ 0 w 216"/>
                <a:gd name="T25" fmla="*/ 18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6824" name="Freeform 376"/>
            <p:cNvSpPr>
              <a:spLocks/>
            </p:cNvSpPr>
            <p:nvPr/>
          </p:nvSpPr>
          <p:spPr bwMode="auto">
            <a:xfrm>
              <a:off x="5280" y="3139"/>
              <a:ext cx="10" cy="324"/>
            </a:xfrm>
            <a:custGeom>
              <a:avLst/>
              <a:gdLst>
                <a:gd name="T0" fmla="*/ 0 w 29"/>
                <a:gd name="T1" fmla="*/ 3 h 372"/>
                <a:gd name="T2" fmla="*/ 0 w 29"/>
                <a:gd name="T3" fmla="*/ 29 h 372"/>
                <a:gd name="T4" fmla="*/ 0 w 29"/>
                <a:gd name="T5" fmla="*/ 31 h 372"/>
                <a:gd name="T6" fmla="*/ 0 w 29"/>
                <a:gd name="T7" fmla="*/ 0 h 372"/>
                <a:gd name="T8" fmla="*/ 0 w 29"/>
                <a:gd name="T9" fmla="*/ 3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6825" name="Freeform 377"/>
            <p:cNvSpPr>
              <a:spLocks/>
            </p:cNvSpPr>
            <p:nvPr/>
          </p:nvSpPr>
          <p:spPr bwMode="auto">
            <a:xfrm>
              <a:off x="5324" y="3139"/>
              <a:ext cx="72" cy="324"/>
            </a:xfrm>
            <a:custGeom>
              <a:avLst/>
              <a:gdLst>
                <a:gd name="T0" fmla="*/ 0 w 217"/>
                <a:gd name="T1" fmla="*/ 18 h 372"/>
                <a:gd name="T2" fmla="*/ 0 w 217"/>
                <a:gd name="T3" fmla="*/ 18 h 372"/>
                <a:gd name="T4" fmla="*/ 0 w 217"/>
                <a:gd name="T5" fmla="*/ 29 h 372"/>
                <a:gd name="T6" fmla="*/ 0 w 217"/>
                <a:gd name="T7" fmla="*/ 29 h 372"/>
                <a:gd name="T8" fmla="*/ 0 w 217"/>
                <a:gd name="T9" fmla="*/ 31 h 372"/>
                <a:gd name="T10" fmla="*/ 0 w 217"/>
                <a:gd name="T11" fmla="*/ 31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3 h 372"/>
                <a:gd name="T18" fmla="*/ 0 w 217"/>
                <a:gd name="T19" fmla="*/ 3 h 372"/>
                <a:gd name="T20" fmla="*/ 0 w 217"/>
                <a:gd name="T21" fmla="*/ 14 h 372"/>
                <a:gd name="T22" fmla="*/ 0 w 217"/>
                <a:gd name="T23" fmla="*/ 14 h 372"/>
                <a:gd name="T24" fmla="*/ 0 w 217"/>
                <a:gd name="T25" fmla="*/ 18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6826" name="Freeform 378"/>
            <p:cNvSpPr>
              <a:spLocks/>
            </p:cNvSpPr>
            <p:nvPr/>
          </p:nvSpPr>
          <p:spPr bwMode="auto">
            <a:xfrm>
              <a:off x="5386" y="3139"/>
              <a:ext cx="10" cy="324"/>
            </a:xfrm>
            <a:custGeom>
              <a:avLst/>
              <a:gdLst>
                <a:gd name="T0" fmla="*/ 0 w 29"/>
                <a:gd name="T1" fmla="*/ 3 h 372"/>
                <a:gd name="T2" fmla="*/ 0 w 29"/>
                <a:gd name="T3" fmla="*/ 29 h 372"/>
                <a:gd name="T4" fmla="*/ 0 w 29"/>
                <a:gd name="T5" fmla="*/ 31 h 372"/>
                <a:gd name="T6" fmla="*/ 0 w 29"/>
                <a:gd name="T7" fmla="*/ 0 h 372"/>
                <a:gd name="T8" fmla="*/ 0 w 29"/>
                <a:gd name="T9" fmla="*/ 3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6827" name="Freeform 379"/>
            <p:cNvSpPr>
              <a:spLocks/>
            </p:cNvSpPr>
            <p:nvPr/>
          </p:nvSpPr>
          <p:spPr bwMode="auto">
            <a:xfrm>
              <a:off x="5008" y="2721"/>
              <a:ext cx="72" cy="324"/>
            </a:xfrm>
            <a:custGeom>
              <a:avLst/>
              <a:gdLst>
                <a:gd name="T0" fmla="*/ 0 w 215"/>
                <a:gd name="T1" fmla="*/ 17 h 373"/>
                <a:gd name="T2" fmla="*/ 0 w 215"/>
                <a:gd name="T3" fmla="*/ 17 h 373"/>
                <a:gd name="T4" fmla="*/ 0 w 215"/>
                <a:gd name="T5" fmla="*/ 27 h 373"/>
                <a:gd name="T6" fmla="*/ 0 w 215"/>
                <a:gd name="T7" fmla="*/ 27 h 373"/>
                <a:gd name="T8" fmla="*/ 0 w 215"/>
                <a:gd name="T9" fmla="*/ 30 h 373"/>
                <a:gd name="T10" fmla="*/ 0 w 215"/>
                <a:gd name="T11" fmla="*/ 3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3 h 373"/>
                <a:gd name="T18" fmla="*/ 0 w 215"/>
                <a:gd name="T19" fmla="*/ 3 h 373"/>
                <a:gd name="T20" fmla="*/ 0 w 215"/>
                <a:gd name="T21" fmla="*/ 13 h 373"/>
                <a:gd name="T22" fmla="*/ 0 w 215"/>
                <a:gd name="T23" fmla="*/ 13 h 373"/>
                <a:gd name="T24" fmla="*/ 0 w 215"/>
                <a:gd name="T25" fmla="*/ 17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6828" name="Freeform 380"/>
            <p:cNvSpPr>
              <a:spLocks/>
            </p:cNvSpPr>
            <p:nvPr/>
          </p:nvSpPr>
          <p:spPr bwMode="auto">
            <a:xfrm>
              <a:off x="5008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27 h 373"/>
                <a:gd name="T4" fmla="*/ 0 w 29"/>
                <a:gd name="T5" fmla="*/ 30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6829" name="Freeform 381"/>
            <p:cNvSpPr>
              <a:spLocks/>
            </p:cNvSpPr>
            <p:nvPr/>
          </p:nvSpPr>
          <p:spPr bwMode="auto">
            <a:xfrm>
              <a:off x="4903" y="2721"/>
              <a:ext cx="71" cy="324"/>
            </a:xfrm>
            <a:custGeom>
              <a:avLst/>
              <a:gdLst>
                <a:gd name="T0" fmla="*/ 0 w 216"/>
                <a:gd name="T1" fmla="*/ 17 h 373"/>
                <a:gd name="T2" fmla="*/ 0 w 216"/>
                <a:gd name="T3" fmla="*/ 17 h 373"/>
                <a:gd name="T4" fmla="*/ 0 w 216"/>
                <a:gd name="T5" fmla="*/ 27 h 373"/>
                <a:gd name="T6" fmla="*/ 0 w 216"/>
                <a:gd name="T7" fmla="*/ 27 h 373"/>
                <a:gd name="T8" fmla="*/ 0 w 216"/>
                <a:gd name="T9" fmla="*/ 30 h 373"/>
                <a:gd name="T10" fmla="*/ 0 w 216"/>
                <a:gd name="T11" fmla="*/ 3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3 h 373"/>
                <a:gd name="T18" fmla="*/ 0 w 216"/>
                <a:gd name="T19" fmla="*/ 3 h 373"/>
                <a:gd name="T20" fmla="*/ 0 w 216"/>
                <a:gd name="T21" fmla="*/ 13 h 373"/>
                <a:gd name="T22" fmla="*/ 0 w 216"/>
                <a:gd name="T23" fmla="*/ 13 h 373"/>
                <a:gd name="T24" fmla="*/ 0 w 216"/>
                <a:gd name="T25" fmla="*/ 17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6830" name="Freeform 382"/>
            <p:cNvSpPr>
              <a:spLocks/>
            </p:cNvSpPr>
            <p:nvPr/>
          </p:nvSpPr>
          <p:spPr bwMode="auto">
            <a:xfrm>
              <a:off x="4903" y="2721"/>
              <a:ext cx="9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27 h 373"/>
                <a:gd name="T4" fmla="*/ 0 w 29"/>
                <a:gd name="T5" fmla="*/ 30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6831" name="Freeform 383"/>
            <p:cNvSpPr>
              <a:spLocks/>
            </p:cNvSpPr>
            <p:nvPr/>
          </p:nvSpPr>
          <p:spPr bwMode="auto">
            <a:xfrm>
              <a:off x="4799" y="2721"/>
              <a:ext cx="72" cy="324"/>
            </a:xfrm>
            <a:custGeom>
              <a:avLst/>
              <a:gdLst>
                <a:gd name="T0" fmla="*/ 0 w 215"/>
                <a:gd name="T1" fmla="*/ 17 h 373"/>
                <a:gd name="T2" fmla="*/ 0 w 215"/>
                <a:gd name="T3" fmla="*/ 17 h 373"/>
                <a:gd name="T4" fmla="*/ 0 w 215"/>
                <a:gd name="T5" fmla="*/ 27 h 373"/>
                <a:gd name="T6" fmla="*/ 0 w 215"/>
                <a:gd name="T7" fmla="*/ 27 h 373"/>
                <a:gd name="T8" fmla="*/ 0 w 215"/>
                <a:gd name="T9" fmla="*/ 30 h 373"/>
                <a:gd name="T10" fmla="*/ 0 w 215"/>
                <a:gd name="T11" fmla="*/ 3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3 h 373"/>
                <a:gd name="T18" fmla="*/ 0 w 215"/>
                <a:gd name="T19" fmla="*/ 3 h 373"/>
                <a:gd name="T20" fmla="*/ 0 w 215"/>
                <a:gd name="T21" fmla="*/ 13 h 373"/>
                <a:gd name="T22" fmla="*/ 0 w 215"/>
                <a:gd name="T23" fmla="*/ 13 h 373"/>
                <a:gd name="T24" fmla="*/ 0 w 215"/>
                <a:gd name="T25" fmla="*/ 17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6832" name="Freeform 384"/>
            <p:cNvSpPr>
              <a:spLocks/>
            </p:cNvSpPr>
            <p:nvPr/>
          </p:nvSpPr>
          <p:spPr bwMode="auto">
            <a:xfrm>
              <a:off x="4799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27 h 373"/>
                <a:gd name="T4" fmla="*/ 0 w 29"/>
                <a:gd name="T5" fmla="*/ 30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6833" name="Freeform 386"/>
            <p:cNvSpPr>
              <a:spLocks/>
            </p:cNvSpPr>
            <p:nvPr/>
          </p:nvSpPr>
          <p:spPr bwMode="auto">
            <a:xfrm>
              <a:off x="4903" y="3139"/>
              <a:ext cx="9" cy="324"/>
            </a:xfrm>
            <a:custGeom>
              <a:avLst/>
              <a:gdLst>
                <a:gd name="T0" fmla="*/ 0 w 29"/>
                <a:gd name="T1" fmla="*/ 3 h 372"/>
                <a:gd name="T2" fmla="*/ 0 w 29"/>
                <a:gd name="T3" fmla="*/ 29 h 372"/>
                <a:gd name="T4" fmla="*/ 0 w 29"/>
                <a:gd name="T5" fmla="*/ 31 h 372"/>
                <a:gd name="T6" fmla="*/ 0 w 29"/>
                <a:gd name="T7" fmla="*/ 0 h 372"/>
                <a:gd name="T8" fmla="*/ 0 w 29"/>
                <a:gd name="T9" fmla="*/ 3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6834" name="Freeform 387"/>
            <p:cNvSpPr>
              <a:spLocks/>
            </p:cNvSpPr>
            <p:nvPr/>
          </p:nvSpPr>
          <p:spPr bwMode="auto">
            <a:xfrm>
              <a:off x="4799" y="3139"/>
              <a:ext cx="72" cy="324"/>
            </a:xfrm>
            <a:custGeom>
              <a:avLst/>
              <a:gdLst>
                <a:gd name="T0" fmla="*/ 0 w 215"/>
                <a:gd name="T1" fmla="*/ 18 h 372"/>
                <a:gd name="T2" fmla="*/ 0 w 215"/>
                <a:gd name="T3" fmla="*/ 18 h 372"/>
                <a:gd name="T4" fmla="*/ 0 w 215"/>
                <a:gd name="T5" fmla="*/ 29 h 372"/>
                <a:gd name="T6" fmla="*/ 0 w 215"/>
                <a:gd name="T7" fmla="*/ 29 h 372"/>
                <a:gd name="T8" fmla="*/ 0 w 215"/>
                <a:gd name="T9" fmla="*/ 31 h 372"/>
                <a:gd name="T10" fmla="*/ 0 w 215"/>
                <a:gd name="T11" fmla="*/ 31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3 h 372"/>
                <a:gd name="T18" fmla="*/ 0 w 215"/>
                <a:gd name="T19" fmla="*/ 3 h 372"/>
                <a:gd name="T20" fmla="*/ 0 w 215"/>
                <a:gd name="T21" fmla="*/ 14 h 372"/>
                <a:gd name="T22" fmla="*/ 0 w 215"/>
                <a:gd name="T23" fmla="*/ 14 h 372"/>
                <a:gd name="T24" fmla="*/ 0 w 215"/>
                <a:gd name="T25" fmla="*/ 18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6835" name="Freeform 388"/>
            <p:cNvSpPr>
              <a:spLocks/>
            </p:cNvSpPr>
            <p:nvPr/>
          </p:nvSpPr>
          <p:spPr bwMode="auto">
            <a:xfrm>
              <a:off x="4799" y="3139"/>
              <a:ext cx="10" cy="324"/>
            </a:xfrm>
            <a:custGeom>
              <a:avLst/>
              <a:gdLst>
                <a:gd name="T0" fmla="*/ 0 w 29"/>
                <a:gd name="T1" fmla="*/ 3 h 372"/>
                <a:gd name="T2" fmla="*/ 0 w 29"/>
                <a:gd name="T3" fmla="*/ 29 h 372"/>
                <a:gd name="T4" fmla="*/ 0 w 29"/>
                <a:gd name="T5" fmla="*/ 31 h 372"/>
                <a:gd name="T6" fmla="*/ 0 w 29"/>
                <a:gd name="T7" fmla="*/ 0 h 372"/>
                <a:gd name="T8" fmla="*/ 0 w 29"/>
                <a:gd name="T9" fmla="*/ 3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6836" name="Rectangle 389"/>
            <p:cNvSpPr>
              <a:spLocks noChangeArrowheads="1"/>
            </p:cNvSpPr>
            <p:nvPr/>
          </p:nvSpPr>
          <p:spPr bwMode="auto">
            <a:xfrm>
              <a:off x="5114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837" name="Rectangle 390"/>
            <p:cNvSpPr>
              <a:spLocks noChangeArrowheads="1"/>
            </p:cNvSpPr>
            <p:nvPr/>
          </p:nvSpPr>
          <p:spPr bwMode="auto">
            <a:xfrm>
              <a:off x="5218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838" name="Rectangle 391"/>
            <p:cNvSpPr>
              <a:spLocks noChangeArrowheads="1"/>
            </p:cNvSpPr>
            <p:nvPr/>
          </p:nvSpPr>
          <p:spPr bwMode="auto">
            <a:xfrm>
              <a:off x="5324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839" name="Rectangle 392"/>
            <p:cNvSpPr>
              <a:spLocks noChangeArrowheads="1"/>
            </p:cNvSpPr>
            <p:nvPr/>
          </p:nvSpPr>
          <p:spPr bwMode="auto">
            <a:xfrm>
              <a:off x="5008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840" name="Rectangle 393"/>
            <p:cNvSpPr>
              <a:spLocks noChangeArrowheads="1"/>
            </p:cNvSpPr>
            <p:nvPr/>
          </p:nvSpPr>
          <p:spPr bwMode="auto">
            <a:xfrm>
              <a:off x="4903" y="2898"/>
              <a:ext cx="71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841" name="Rectangle 394"/>
            <p:cNvSpPr>
              <a:spLocks noChangeArrowheads="1"/>
            </p:cNvSpPr>
            <p:nvPr/>
          </p:nvSpPr>
          <p:spPr bwMode="auto">
            <a:xfrm>
              <a:off x="4799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842" name="Freeform 395"/>
            <p:cNvSpPr>
              <a:spLocks/>
            </p:cNvSpPr>
            <p:nvPr/>
          </p:nvSpPr>
          <p:spPr bwMode="auto">
            <a:xfrm>
              <a:off x="4986" y="2736"/>
              <a:ext cx="12" cy="37"/>
            </a:xfrm>
            <a:custGeom>
              <a:avLst/>
              <a:gdLst>
                <a:gd name="T0" fmla="*/ 0 w 37"/>
                <a:gd name="T1" fmla="*/ 20 h 38"/>
                <a:gd name="T2" fmla="*/ 0 w 37"/>
                <a:gd name="T3" fmla="*/ 19 h 38"/>
                <a:gd name="T4" fmla="*/ 0 w 37"/>
                <a:gd name="T5" fmla="*/ 19 h 38"/>
                <a:gd name="T6" fmla="*/ 0 w 37"/>
                <a:gd name="T7" fmla="*/ 19 h 38"/>
                <a:gd name="T8" fmla="*/ 0 w 37"/>
                <a:gd name="T9" fmla="*/ 19 h 38"/>
                <a:gd name="T10" fmla="*/ 0 w 37"/>
                <a:gd name="T11" fmla="*/ 12 h 38"/>
                <a:gd name="T12" fmla="*/ 0 w 37"/>
                <a:gd name="T13" fmla="*/ 5 h 38"/>
                <a:gd name="T14" fmla="*/ 0 w 37"/>
                <a:gd name="T15" fmla="*/ 1 h 38"/>
                <a:gd name="T16" fmla="*/ 0 w 37"/>
                <a:gd name="T17" fmla="*/ 0 h 38"/>
                <a:gd name="T18" fmla="*/ 0 w 37"/>
                <a:gd name="T19" fmla="*/ 1 h 38"/>
                <a:gd name="T20" fmla="*/ 0 w 37"/>
                <a:gd name="T21" fmla="*/ 5 h 38"/>
                <a:gd name="T22" fmla="*/ 0 w 37"/>
                <a:gd name="T23" fmla="*/ 12 h 38"/>
                <a:gd name="T24" fmla="*/ 0 w 37"/>
                <a:gd name="T25" fmla="*/ 19 h 38"/>
                <a:gd name="T26" fmla="*/ 0 w 37"/>
                <a:gd name="T27" fmla="*/ 19 h 38"/>
                <a:gd name="T28" fmla="*/ 0 w 37"/>
                <a:gd name="T29" fmla="*/ 19 h 38"/>
                <a:gd name="T30" fmla="*/ 0 w 37"/>
                <a:gd name="T31" fmla="*/ 19 h 38"/>
                <a:gd name="T32" fmla="*/ 0 w 37"/>
                <a:gd name="T33" fmla="*/ 2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</p:grpSp>
      <p:grpSp>
        <p:nvGrpSpPr>
          <p:cNvPr id="6181" name="Group 316"/>
          <p:cNvGrpSpPr>
            <a:grpSpLocks/>
          </p:cNvGrpSpPr>
          <p:nvPr/>
        </p:nvGrpSpPr>
        <p:grpSpPr bwMode="auto">
          <a:xfrm>
            <a:off x="3338513" y="3084910"/>
            <a:ext cx="163116" cy="127397"/>
            <a:chOff x="4727" y="2506"/>
            <a:chExt cx="706" cy="1172"/>
          </a:xfrm>
        </p:grpSpPr>
        <p:sp>
          <p:nvSpPr>
            <p:cNvPr id="6687" name="Freeform 317"/>
            <p:cNvSpPr>
              <a:spLocks/>
            </p:cNvSpPr>
            <p:nvPr/>
          </p:nvSpPr>
          <p:spPr bwMode="auto">
            <a:xfrm>
              <a:off x="4727" y="3558"/>
              <a:ext cx="46" cy="120"/>
            </a:xfrm>
            <a:custGeom>
              <a:avLst/>
              <a:gdLst>
                <a:gd name="T0" fmla="*/ 0 w 139"/>
                <a:gd name="T1" fmla="*/ 16 h 135"/>
                <a:gd name="T2" fmla="*/ 0 w 139"/>
                <a:gd name="T3" fmla="*/ 11 h 135"/>
                <a:gd name="T4" fmla="*/ 0 w 139"/>
                <a:gd name="T5" fmla="*/ 11 h 135"/>
                <a:gd name="T6" fmla="*/ 0 w 139"/>
                <a:gd name="T7" fmla="*/ 5 h 135"/>
                <a:gd name="T8" fmla="*/ 0 w 139"/>
                <a:gd name="T9" fmla="*/ 5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16 h 135"/>
                <a:gd name="T16" fmla="*/ 0 w 139"/>
                <a:gd name="T17" fmla="*/ 16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6688" name="Freeform 318"/>
            <p:cNvSpPr>
              <a:spLocks/>
            </p:cNvSpPr>
            <p:nvPr/>
          </p:nvSpPr>
          <p:spPr bwMode="auto">
            <a:xfrm>
              <a:off x="4773" y="2564"/>
              <a:ext cx="648" cy="1114"/>
            </a:xfrm>
            <a:custGeom>
              <a:avLst/>
              <a:gdLst>
                <a:gd name="T0" fmla="*/ 0 w 1946"/>
                <a:gd name="T1" fmla="*/ 108 h 1278"/>
                <a:gd name="T2" fmla="*/ 0 w 1946"/>
                <a:gd name="T3" fmla="*/ 9 h 1278"/>
                <a:gd name="T4" fmla="*/ 0 w 1946"/>
                <a:gd name="T5" fmla="*/ 9 h 1278"/>
                <a:gd name="T6" fmla="*/ 0 w 1946"/>
                <a:gd name="T7" fmla="*/ 8 h 1278"/>
                <a:gd name="T8" fmla="*/ 0 w 1946"/>
                <a:gd name="T9" fmla="*/ 7 h 1278"/>
                <a:gd name="T10" fmla="*/ 0 w 1946"/>
                <a:gd name="T11" fmla="*/ 6 h 1278"/>
                <a:gd name="T12" fmla="*/ 0 w 1946"/>
                <a:gd name="T13" fmla="*/ 5 h 1278"/>
                <a:gd name="T14" fmla="*/ 0 w 1946"/>
                <a:gd name="T15" fmla="*/ 4 h 1278"/>
                <a:gd name="T16" fmla="*/ 0 w 1946"/>
                <a:gd name="T17" fmla="*/ 3 h 1278"/>
                <a:gd name="T18" fmla="*/ 0 w 1946"/>
                <a:gd name="T19" fmla="*/ 3 h 1278"/>
                <a:gd name="T20" fmla="*/ 0 w 1946"/>
                <a:gd name="T21" fmla="*/ 3 h 1278"/>
                <a:gd name="T22" fmla="*/ 0 w 1946"/>
                <a:gd name="T23" fmla="*/ 3 h 1278"/>
                <a:gd name="T24" fmla="*/ 0 w 1946"/>
                <a:gd name="T25" fmla="*/ 3 h 1278"/>
                <a:gd name="T26" fmla="*/ 0 w 1946"/>
                <a:gd name="T27" fmla="*/ 3 h 1278"/>
                <a:gd name="T28" fmla="*/ 0 w 1946"/>
                <a:gd name="T29" fmla="*/ 3 h 1278"/>
                <a:gd name="T30" fmla="*/ 0 w 1946"/>
                <a:gd name="T31" fmla="*/ 3 h 1278"/>
                <a:gd name="T32" fmla="*/ 0 w 1946"/>
                <a:gd name="T33" fmla="*/ 3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3 h 1278"/>
                <a:gd name="T42" fmla="*/ 0 w 1946"/>
                <a:gd name="T43" fmla="*/ 3 h 1278"/>
                <a:gd name="T44" fmla="*/ 0 w 1946"/>
                <a:gd name="T45" fmla="*/ 3 h 1278"/>
                <a:gd name="T46" fmla="*/ 0 w 1946"/>
                <a:gd name="T47" fmla="*/ 3 h 1278"/>
                <a:gd name="T48" fmla="*/ 0 w 1946"/>
                <a:gd name="T49" fmla="*/ 3 h 1278"/>
                <a:gd name="T50" fmla="*/ 0 w 1946"/>
                <a:gd name="T51" fmla="*/ 3 h 1278"/>
                <a:gd name="T52" fmla="*/ 0 w 1946"/>
                <a:gd name="T53" fmla="*/ 3 h 1278"/>
                <a:gd name="T54" fmla="*/ 0 w 1946"/>
                <a:gd name="T55" fmla="*/ 3 h 1278"/>
                <a:gd name="T56" fmla="*/ 0 w 1946"/>
                <a:gd name="T57" fmla="*/ 3 h 1278"/>
                <a:gd name="T58" fmla="*/ 0 w 1946"/>
                <a:gd name="T59" fmla="*/ 4 h 1278"/>
                <a:gd name="T60" fmla="*/ 0 w 1946"/>
                <a:gd name="T61" fmla="*/ 5 h 1278"/>
                <a:gd name="T62" fmla="*/ 0 w 1946"/>
                <a:gd name="T63" fmla="*/ 6 h 1278"/>
                <a:gd name="T64" fmla="*/ 0 w 1946"/>
                <a:gd name="T65" fmla="*/ 7 h 1278"/>
                <a:gd name="T66" fmla="*/ 0 w 1946"/>
                <a:gd name="T67" fmla="*/ 8 h 1278"/>
                <a:gd name="T68" fmla="*/ 0 w 1946"/>
                <a:gd name="T69" fmla="*/ 9 h 1278"/>
                <a:gd name="T70" fmla="*/ 0 w 1946"/>
                <a:gd name="T71" fmla="*/ 9 h 1278"/>
                <a:gd name="T72" fmla="*/ 0 w 1946"/>
                <a:gd name="T73" fmla="*/ 108 h 1278"/>
                <a:gd name="T74" fmla="*/ 0 w 1946"/>
                <a:gd name="T75" fmla="*/ 108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6689" name="Rectangle 319"/>
            <p:cNvSpPr>
              <a:spLocks noChangeArrowheads="1"/>
            </p:cNvSpPr>
            <p:nvPr/>
          </p:nvSpPr>
          <p:spPr bwMode="auto">
            <a:xfrm>
              <a:off x="5188" y="3087"/>
              <a:ext cx="42" cy="3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690" name="Rectangle 320"/>
            <p:cNvSpPr>
              <a:spLocks noChangeArrowheads="1"/>
            </p:cNvSpPr>
            <p:nvPr/>
          </p:nvSpPr>
          <p:spPr bwMode="auto">
            <a:xfrm>
              <a:off x="5168" y="3134"/>
              <a:ext cx="40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691" name="Rectangle 321"/>
            <p:cNvSpPr>
              <a:spLocks noChangeArrowheads="1"/>
            </p:cNvSpPr>
            <p:nvPr/>
          </p:nvSpPr>
          <p:spPr bwMode="auto">
            <a:xfrm>
              <a:off x="5306" y="3034"/>
              <a:ext cx="42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692" name="Rectangle 322"/>
            <p:cNvSpPr>
              <a:spLocks noChangeArrowheads="1"/>
            </p:cNvSpPr>
            <p:nvPr/>
          </p:nvSpPr>
          <p:spPr bwMode="auto">
            <a:xfrm>
              <a:off x="5286" y="3087"/>
              <a:ext cx="40" cy="3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693" name="Rectangle 323"/>
            <p:cNvSpPr>
              <a:spLocks noChangeArrowheads="1"/>
            </p:cNvSpPr>
            <p:nvPr/>
          </p:nvSpPr>
          <p:spPr bwMode="auto">
            <a:xfrm>
              <a:off x="5286" y="2987"/>
              <a:ext cx="40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694" name="Rectangle 324"/>
            <p:cNvSpPr>
              <a:spLocks noChangeArrowheads="1"/>
            </p:cNvSpPr>
            <p:nvPr/>
          </p:nvSpPr>
          <p:spPr bwMode="auto">
            <a:xfrm>
              <a:off x="4773" y="3076"/>
              <a:ext cx="40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695" name="Rectangle 325"/>
            <p:cNvSpPr>
              <a:spLocks noChangeArrowheads="1"/>
            </p:cNvSpPr>
            <p:nvPr/>
          </p:nvSpPr>
          <p:spPr bwMode="auto">
            <a:xfrm>
              <a:off x="4773" y="3024"/>
              <a:ext cx="18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696" name="Rectangle 326"/>
            <p:cNvSpPr>
              <a:spLocks noChangeArrowheads="1"/>
            </p:cNvSpPr>
            <p:nvPr/>
          </p:nvSpPr>
          <p:spPr bwMode="auto">
            <a:xfrm>
              <a:off x="4773" y="3123"/>
              <a:ext cx="18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697" name="Rectangle 327"/>
            <p:cNvSpPr>
              <a:spLocks noChangeArrowheads="1"/>
            </p:cNvSpPr>
            <p:nvPr/>
          </p:nvSpPr>
          <p:spPr bwMode="auto">
            <a:xfrm>
              <a:off x="4946" y="3076"/>
              <a:ext cx="40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698" name="Rectangle 328"/>
            <p:cNvSpPr>
              <a:spLocks noChangeArrowheads="1"/>
            </p:cNvSpPr>
            <p:nvPr/>
          </p:nvSpPr>
          <p:spPr bwMode="auto">
            <a:xfrm>
              <a:off x="4924" y="3123"/>
              <a:ext cx="40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699" name="Rectangle 329"/>
            <p:cNvSpPr>
              <a:spLocks noChangeArrowheads="1"/>
            </p:cNvSpPr>
            <p:nvPr/>
          </p:nvSpPr>
          <p:spPr bwMode="auto">
            <a:xfrm>
              <a:off x="4773" y="3453"/>
              <a:ext cx="40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700" name="Rectangle 330"/>
            <p:cNvSpPr>
              <a:spLocks noChangeArrowheads="1"/>
            </p:cNvSpPr>
            <p:nvPr/>
          </p:nvSpPr>
          <p:spPr bwMode="auto">
            <a:xfrm>
              <a:off x="4773" y="3406"/>
              <a:ext cx="18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701" name="Rectangle 331"/>
            <p:cNvSpPr>
              <a:spLocks noChangeArrowheads="1"/>
            </p:cNvSpPr>
            <p:nvPr/>
          </p:nvSpPr>
          <p:spPr bwMode="auto">
            <a:xfrm>
              <a:off x="4773" y="3505"/>
              <a:ext cx="18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702" name="Rectangle 332"/>
            <p:cNvSpPr>
              <a:spLocks noChangeArrowheads="1"/>
            </p:cNvSpPr>
            <p:nvPr/>
          </p:nvSpPr>
          <p:spPr bwMode="auto">
            <a:xfrm>
              <a:off x="4946" y="3453"/>
              <a:ext cx="40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703" name="Rectangle 333"/>
            <p:cNvSpPr>
              <a:spLocks noChangeArrowheads="1"/>
            </p:cNvSpPr>
            <p:nvPr/>
          </p:nvSpPr>
          <p:spPr bwMode="auto">
            <a:xfrm>
              <a:off x="4924" y="3505"/>
              <a:ext cx="40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704" name="Freeform 334"/>
            <p:cNvSpPr>
              <a:spLocks/>
            </p:cNvSpPr>
            <p:nvPr/>
          </p:nvSpPr>
          <p:spPr bwMode="auto">
            <a:xfrm>
              <a:off x="5024" y="3076"/>
              <a:ext cx="146" cy="89"/>
            </a:xfrm>
            <a:custGeom>
              <a:avLst/>
              <a:gdLst>
                <a:gd name="T0" fmla="*/ 0 w 440"/>
                <a:gd name="T1" fmla="*/ 9 h 102"/>
                <a:gd name="T2" fmla="*/ 0 w 440"/>
                <a:gd name="T3" fmla="*/ 8 h 102"/>
                <a:gd name="T4" fmla="*/ 0 w 440"/>
                <a:gd name="T5" fmla="*/ 7 h 102"/>
                <a:gd name="T6" fmla="*/ 0 w 440"/>
                <a:gd name="T7" fmla="*/ 6 h 102"/>
                <a:gd name="T8" fmla="*/ 0 w 440"/>
                <a:gd name="T9" fmla="*/ 6 h 102"/>
                <a:gd name="T10" fmla="*/ 0 w 440"/>
                <a:gd name="T11" fmla="*/ 4 h 102"/>
                <a:gd name="T12" fmla="*/ 0 w 440"/>
                <a:gd name="T13" fmla="*/ 3 h 102"/>
                <a:gd name="T14" fmla="*/ 0 w 440"/>
                <a:gd name="T15" fmla="*/ 3 h 102"/>
                <a:gd name="T16" fmla="*/ 0 w 440"/>
                <a:gd name="T17" fmla="*/ 3 h 102"/>
                <a:gd name="T18" fmla="*/ 0 w 440"/>
                <a:gd name="T19" fmla="*/ 3 h 102"/>
                <a:gd name="T20" fmla="*/ 0 w 440"/>
                <a:gd name="T21" fmla="*/ 3 h 102"/>
                <a:gd name="T22" fmla="*/ 0 w 440"/>
                <a:gd name="T23" fmla="*/ 3 h 102"/>
                <a:gd name="T24" fmla="*/ 0 w 440"/>
                <a:gd name="T25" fmla="*/ 3 h 102"/>
                <a:gd name="T26" fmla="*/ 0 w 440"/>
                <a:gd name="T27" fmla="*/ 3 h 102"/>
                <a:gd name="T28" fmla="*/ 0 w 440"/>
                <a:gd name="T29" fmla="*/ 3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3 h 102"/>
                <a:gd name="T38" fmla="*/ 0 w 440"/>
                <a:gd name="T39" fmla="*/ 3 h 102"/>
                <a:gd name="T40" fmla="*/ 0 w 440"/>
                <a:gd name="T41" fmla="*/ 3 h 102"/>
                <a:gd name="T42" fmla="*/ 0 w 440"/>
                <a:gd name="T43" fmla="*/ 3 h 102"/>
                <a:gd name="T44" fmla="*/ 0 w 440"/>
                <a:gd name="T45" fmla="*/ 3 h 102"/>
                <a:gd name="T46" fmla="*/ 0 w 440"/>
                <a:gd name="T47" fmla="*/ 3 h 102"/>
                <a:gd name="T48" fmla="*/ 0 w 440"/>
                <a:gd name="T49" fmla="*/ 3 h 102"/>
                <a:gd name="T50" fmla="*/ 0 w 440"/>
                <a:gd name="T51" fmla="*/ 3 h 102"/>
                <a:gd name="T52" fmla="*/ 0 w 440"/>
                <a:gd name="T53" fmla="*/ 3 h 102"/>
                <a:gd name="T54" fmla="*/ 0 w 440"/>
                <a:gd name="T55" fmla="*/ 4 h 102"/>
                <a:gd name="T56" fmla="*/ 0 w 440"/>
                <a:gd name="T57" fmla="*/ 6 h 102"/>
                <a:gd name="T58" fmla="*/ 0 w 440"/>
                <a:gd name="T59" fmla="*/ 6 h 102"/>
                <a:gd name="T60" fmla="*/ 0 w 440"/>
                <a:gd name="T61" fmla="*/ 7 h 102"/>
                <a:gd name="T62" fmla="*/ 0 w 440"/>
                <a:gd name="T63" fmla="*/ 8 h 102"/>
                <a:gd name="T64" fmla="*/ 0 w 440"/>
                <a:gd name="T65" fmla="*/ 9 h 102"/>
                <a:gd name="T66" fmla="*/ 0 w 440"/>
                <a:gd name="T67" fmla="*/ 9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6705" name="Freeform 335"/>
            <p:cNvSpPr>
              <a:spLocks/>
            </p:cNvSpPr>
            <p:nvPr/>
          </p:nvSpPr>
          <p:spPr bwMode="auto">
            <a:xfrm>
              <a:off x="4789" y="2506"/>
              <a:ext cx="615" cy="147"/>
            </a:xfrm>
            <a:custGeom>
              <a:avLst/>
              <a:gdLst>
                <a:gd name="T0" fmla="*/ 0 w 1847"/>
                <a:gd name="T1" fmla="*/ 6 h 168"/>
                <a:gd name="T2" fmla="*/ 0 w 1847"/>
                <a:gd name="T3" fmla="*/ 6 h 168"/>
                <a:gd name="T4" fmla="*/ 0 w 1847"/>
                <a:gd name="T5" fmla="*/ 7 h 168"/>
                <a:gd name="T6" fmla="*/ 0 w 1847"/>
                <a:gd name="T7" fmla="*/ 8 h 168"/>
                <a:gd name="T8" fmla="*/ 0 w 1847"/>
                <a:gd name="T9" fmla="*/ 10 h 168"/>
                <a:gd name="T10" fmla="*/ 0 w 1847"/>
                <a:gd name="T11" fmla="*/ 11 h 168"/>
                <a:gd name="T12" fmla="*/ 0 w 1847"/>
                <a:gd name="T13" fmla="*/ 12 h 168"/>
                <a:gd name="T14" fmla="*/ 0 w 1847"/>
                <a:gd name="T15" fmla="*/ 14 h 168"/>
                <a:gd name="T16" fmla="*/ 0 w 1847"/>
                <a:gd name="T17" fmla="*/ 16 h 168"/>
                <a:gd name="T18" fmla="*/ 0 w 1847"/>
                <a:gd name="T19" fmla="*/ 11 h 168"/>
                <a:gd name="T20" fmla="*/ 0 w 1847"/>
                <a:gd name="T21" fmla="*/ 11 h 168"/>
                <a:gd name="T22" fmla="*/ 0 w 1847"/>
                <a:gd name="T23" fmla="*/ 11 h 168"/>
                <a:gd name="T24" fmla="*/ 0 w 1847"/>
                <a:gd name="T25" fmla="*/ 11 h 168"/>
                <a:gd name="T26" fmla="*/ 0 w 1847"/>
                <a:gd name="T27" fmla="*/ 11 h 168"/>
                <a:gd name="T28" fmla="*/ 0 w 1847"/>
                <a:gd name="T29" fmla="*/ 11 h 168"/>
                <a:gd name="T30" fmla="*/ 0 w 1847"/>
                <a:gd name="T31" fmla="*/ 11 h 168"/>
                <a:gd name="T32" fmla="*/ 0 w 1847"/>
                <a:gd name="T33" fmla="*/ 11 h 168"/>
                <a:gd name="T34" fmla="*/ 0 w 1847"/>
                <a:gd name="T35" fmla="*/ 10 h 168"/>
                <a:gd name="T36" fmla="*/ 0 w 1847"/>
                <a:gd name="T37" fmla="*/ 8 h 168"/>
                <a:gd name="T38" fmla="*/ 0 w 1847"/>
                <a:gd name="T39" fmla="*/ 5 h 168"/>
                <a:gd name="T40" fmla="*/ 0 w 1847"/>
                <a:gd name="T41" fmla="*/ 4 h 168"/>
                <a:gd name="T42" fmla="*/ 0 w 1847"/>
                <a:gd name="T43" fmla="*/ 4 h 168"/>
                <a:gd name="T44" fmla="*/ 0 w 1847"/>
                <a:gd name="T45" fmla="*/ 4 h 168"/>
                <a:gd name="T46" fmla="*/ 0 w 1847"/>
                <a:gd name="T47" fmla="*/ 4 h 168"/>
                <a:gd name="T48" fmla="*/ 0 w 1847"/>
                <a:gd name="T49" fmla="*/ 1 h 168"/>
                <a:gd name="T50" fmla="*/ 0 w 1847"/>
                <a:gd name="T51" fmla="*/ 1 h 168"/>
                <a:gd name="T52" fmla="*/ 0 w 1847"/>
                <a:gd name="T53" fmla="*/ 4 h 168"/>
                <a:gd name="T54" fmla="*/ 0 w 1847"/>
                <a:gd name="T55" fmla="*/ 4 h 168"/>
                <a:gd name="T56" fmla="*/ 0 w 1847"/>
                <a:gd name="T57" fmla="*/ 4 h 168"/>
                <a:gd name="T58" fmla="*/ 0 w 1847"/>
                <a:gd name="T59" fmla="*/ 4 h 168"/>
                <a:gd name="T60" fmla="*/ 0 w 1847"/>
                <a:gd name="T61" fmla="*/ 5 h 168"/>
                <a:gd name="T62" fmla="*/ 0 w 1847"/>
                <a:gd name="T63" fmla="*/ 8 h 168"/>
                <a:gd name="T64" fmla="*/ 0 w 1847"/>
                <a:gd name="T65" fmla="*/ 10 h 168"/>
                <a:gd name="T66" fmla="*/ 0 w 1847"/>
                <a:gd name="T67" fmla="*/ 11 h 168"/>
                <a:gd name="T68" fmla="*/ 0 w 1847"/>
                <a:gd name="T69" fmla="*/ 11 h 168"/>
                <a:gd name="T70" fmla="*/ 0 w 1847"/>
                <a:gd name="T71" fmla="*/ 11 h 168"/>
                <a:gd name="T72" fmla="*/ 0 w 1847"/>
                <a:gd name="T73" fmla="*/ 11 h 168"/>
                <a:gd name="T74" fmla="*/ 0 w 1847"/>
                <a:gd name="T75" fmla="*/ 11 h 168"/>
                <a:gd name="T76" fmla="*/ 0 w 1847"/>
                <a:gd name="T77" fmla="*/ 11 h 168"/>
                <a:gd name="T78" fmla="*/ 0 w 1847"/>
                <a:gd name="T79" fmla="*/ 11 h 168"/>
                <a:gd name="T80" fmla="*/ 0 w 1847"/>
                <a:gd name="T81" fmla="*/ 11 h 168"/>
                <a:gd name="T82" fmla="*/ 0 w 1847"/>
                <a:gd name="T83" fmla="*/ 16 h 168"/>
                <a:gd name="T84" fmla="*/ 0 w 1847"/>
                <a:gd name="T85" fmla="*/ 14 h 168"/>
                <a:gd name="T86" fmla="*/ 0 w 1847"/>
                <a:gd name="T87" fmla="*/ 12 h 168"/>
                <a:gd name="T88" fmla="*/ 0 w 1847"/>
                <a:gd name="T89" fmla="*/ 11 h 168"/>
                <a:gd name="T90" fmla="*/ 0 w 1847"/>
                <a:gd name="T91" fmla="*/ 10 h 168"/>
                <a:gd name="T92" fmla="*/ 0 w 1847"/>
                <a:gd name="T93" fmla="*/ 8 h 168"/>
                <a:gd name="T94" fmla="*/ 0 w 1847"/>
                <a:gd name="T95" fmla="*/ 7 h 168"/>
                <a:gd name="T96" fmla="*/ 0 w 1847"/>
                <a:gd name="T97" fmla="*/ 6 h 168"/>
                <a:gd name="T98" fmla="*/ 0 w 1847"/>
                <a:gd name="T99" fmla="*/ 6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6706" name="Rectangle 336"/>
            <p:cNvSpPr>
              <a:spLocks noChangeArrowheads="1"/>
            </p:cNvSpPr>
            <p:nvPr/>
          </p:nvSpPr>
          <p:spPr bwMode="auto">
            <a:xfrm>
              <a:off x="5404" y="2595"/>
              <a:ext cx="29" cy="120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707" name="Rectangle 337"/>
            <p:cNvSpPr>
              <a:spLocks noChangeArrowheads="1"/>
            </p:cNvSpPr>
            <p:nvPr/>
          </p:nvSpPr>
          <p:spPr bwMode="auto">
            <a:xfrm>
              <a:off x="4759" y="2595"/>
              <a:ext cx="30" cy="120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708" name="Rectangle 338"/>
            <p:cNvSpPr>
              <a:spLocks noChangeArrowheads="1"/>
            </p:cNvSpPr>
            <p:nvPr/>
          </p:nvSpPr>
          <p:spPr bwMode="auto">
            <a:xfrm>
              <a:off x="5026" y="3165"/>
              <a:ext cx="142" cy="330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709" name="Rectangle 339"/>
            <p:cNvSpPr>
              <a:spLocks noChangeArrowheads="1"/>
            </p:cNvSpPr>
            <p:nvPr/>
          </p:nvSpPr>
          <p:spPr bwMode="auto">
            <a:xfrm>
              <a:off x="5026" y="3495"/>
              <a:ext cx="142" cy="1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710" name="Rectangle 340"/>
            <p:cNvSpPr>
              <a:spLocks noChangeArrowheads="1"/>
            </p:cNvSpPr>
            <p:nvPr/>
          </p:nvSpPr>
          <p:spPr bwMode="auto">
            <a:xfrm>
              <a:off x="5026" y="3558"/>
              <a:ext cx="142" cy="15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711" name="Rectangle 341"/>
            <p:cNvSpPr>
              <a:spLocks noChangeArrowheads="1"/>
            </p:cNvSpPr>
            <p:nvPr/>
          </p:nvSpPr>
          <p:spPr bwMode="auto">
            <a:xfrm>
              <a:off x="5026" y="3615"/>
              <a:ext cx="142" cy="1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712" name="Rectangle 342"/>
            <p:cNvSpPr>
              <a:spLocks noChangeArrowheads="1"/>
            </p:cNvSpPr>
            <p:nvPr/>
          </p:nvSpPr>
          <p:spPr bwMode="auto">
            <a:xfrm>
              <a:off x="5100" y="3186"/>
              <a:ext cx="60" cy="309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713" name="Rectangle 343"/>
            <p:cNvSpPr>
              <a:spLocks noChangeArrowheads="1"/>
            </p:cNvSpPr>
            <p:nvPr/>
          </p:nvSpPr>
          <p:spPr bwMode="auto">
            <a:xfrm>
              <a:off x="5100" y="3186"/>
              <a:ext cx="60" cy="309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714" name="Rectangle 344"/>
            <p:cNvSpPr>
              <a:spLocks noChangeArrowheads="1"/>
            </p:cNvSpPr>
            <p:nvPr/>
          </p:nvSpPr>
          <p:spPr bwMode="auto">
            <a:xfrm>
              <a:off x="5032" y="3186"/>
              <a:ext cx="62" cy="309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715" name="Rectangle 345"/>
            <p:cNvSpPr>
              <a:spLocks noChangeArrowheads="1"/>
            </p:cNvSpPr>
            <p:nvPr/>
          </p:nvSpPr>
          <p:spPr bwMode="auto">
            <a:xfrm>
              <a:off x="5100" y="3369"/>
              <a:ext cx="60" cy="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716" name="Rectangle 346"/>
            <p:cNvSpPr>
              <a:spLocks noChangeArrowheads="1"/>
            </p:cNvSpPr>
            <p:nvPr/>
          </p:nvSpPr>
          <p:spPr bwMode="auto">
            <a:xfrm>
              <a:off x="5168" y="3422"/>
              <a:ext cx="34" cy="25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717" name="Rectangle 347"/>
            <p:cNvSpPr>
              <a:spLocks noChangeArrowheads="1"/>
            </p:cNvSpPr>
            <p:nvPr/>
          </p:nvSpPr>
          <p:spPr bwMode="auto">
            <a:xfrm>
              <a:off x="4992" y="3422"/>
              <a:ext cx="34" cy="25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718" name="Rectangle 348"/>
            <p:cNvSpPr>
              <a:spLocks noChangeArrowheads="1"/>
            </p:cNvSpPr>
            <p:nvPr/>
          </p:nvSpPr>
          <p:spPr bwMode="auto">
            <a:xfrm>
              <a:off x="5026" y="3511"/>
              <a:ext cx="142" cy="47"/>
            </a:xfrm>
            <a:prstGeom prst="rect">
              <a:avLst/>
            </a:prstGeom>
            <a:solidFill>
              <a:srgbClr val="B2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719" name="Rectangle 349"/>
            <p:cNvSpPr>
              <a:spLocks noChangeArrowheads="1"/>
            </p:cNvSpPr>
            <p:nvPr/>
          </p:nvSpPr>
          <p:spPr bwMode="auto">
            <a:xfrm>
              <a:off x="5026" y="3573"/>
              <a:ext cx="142" cy="42"/>
            </a:xfrm>
            <a:prstGeom prst="rect">
              <a:avLst/>
            </a:prstGeom>
            <a:solidFill>
              <a:srgbClr val="B2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720" name="Rectangle 350"/>
            <p:cNvSpPr>
              <a:spLocks noChangeArrowheads="1"/>
            </p:cNvSpPr>
            <p:nvPr/>
          </p:nvSpPr>
          <p:spPr bwMode="auto">
            <a:xfrm>
              <a:off x="5026" y="3631"/>
              <a:ext cx="142" cy="47"/>
            </a:xfrm>
            <a:prstGeom prst="rect">
              <a:avLst/>
            </a:prstGeom>
            <a:solidFill>
              <a:srgbClr val="B2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721" name="Rectangle 351"/>
            <p:cNvSpPr>
              <a:spLocks noChangeArrowheads="1"/>
            </p:cNvSpPr>
            <p:nvPr/>
          </p:nvSpPr>
          <p:spPr bwMode="auto">
            <a:xfrm>
              <a:off x="5100" y="3369"/>
              <a:ext cx="60" cy="2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722" name="Rectangle 352"/>
            <p:cNvSpPr>
              <a:spLocks noChangeArrowheads="1"/>
            </p:cNvSpPr>
            <p:nvPr/>
          </p:nvSpPr>
          <p:spPr bwMode="auto">
            <a:xfrm>
              <a:off x="5032" y="3369"/>
              <a:ext cx="62" cy="2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723" name="Rectangle 353"/>
            <p:cNvSpPr>
              <a:spLocks noChangeArrowheads="1"/>
            </p:cNvSpPr>
            <p:nvPr/>
          </p:nvSpPr>
          <p:spPr bwMode="auto">
            <a:xfrm>
              <a:off x="5100" y="3312"/>
              <a:ext cx="14" cy="52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724" name="Rectangle 354"/>
            <p:cNvSpPr>
              <a:spLocks noChangeArrowheads="1"/>
            </p:cNvSpPr>
            <p:nvPr/>
          </p:nvSpPr>
          <p:spPr bwMode="auto">
            <a:xfrm>
              <a:off x="5080" y="3312"/>
              <a:ext cx="14" cy="52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725" name="Rectangle 355"/>
            <p:cNvSpPr>
              <a:spLocks noChangeArrowheads="1"/>
            </p:cNvSpPr>
            <p:nvPr/>
          </p:nvSpPr>
          <p:spPr bwMode="auto">
            <a:xfrm>
              <a:off x="5100" y="3395"/>
              <a:ext cx="60" cy="2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726" name="Rectangle 356"/>
            <p:cNvSpPr>
              <a:spLocks noChangeArrowheads="1"/>
            </p:cNvSpPr>
            <p:nvPr/>
          </p:nvSpPr>
          <p:spPr bwMode="auto">
            <a:xfrm>
              <a:off x="5032" y="3395"/>
              <a:ext cx="62" cy="2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727" name="Rectangle 357"/>
            <p:cNvSpPr>
              <a:spLocks noChangeArrowheads="1"/>
            </p:cNvSpPr>
            <p:nvPr/>
          </p:nvSpPr>
          <p:spPr bwMode="auto">
            <a:xfrm>
              <a:off x="5168" y="3552"/>
              <a:ext cx="34" cy="27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728" name="Rectangle 358"/>
            <p:cNvSpPr>
              <a:spLocks noChangeArrowheads="1"/>
            </p:cNvSpPr>
            <p:nvPr/>
          </p:nvSpPr>
          <p:spPr bwMode="auto">
            <a:xfrm>
              <a:off x="4992" y="3552"/>
              <a:ext cx="34" cy="27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729" name="Rectangle 359"/>
            <p:cNvSpPr>
              <a:spLocks noChangeArrowheads="1"/>
            </p:cNvSpPr>
            <p:nvPr/>
          </p:nvSpPr>
          <p:spPr bwMode="auto">
            <a:xfrm>
              <a:off x="5334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730" name="Rectangle 360"/>
            <p:cNvSpPr>
              <a:spLocks noChangeArrowheads="1"/>
            </p:cNvSpPr>
            <p:nvPr/>
          </p:nvSpPr>
          <p:spPr bwMode="auto">
            <a:xfrm>
              <a:off x="5228" y="3165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731" name="Rectangle 361"/>
            <p:cNvSpPr>
              <a:spLocks noChangeArrowheads="1"/>
            </p:cNvSpPr>
            <p:nvPr/>
          </p:nvSpPr>
          <p:spPr bwMode="auto">
            <a:xfrm>
              <a:off x="4912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732" name="Rectangle 362"/>
            <p:cNvSpPr>
              <a:spLocks noChangeArrowheads="1"/>
            </p:cNvSpPr>
            <p:nvPr/>
          </p:nvSpPr>
          <p:spPr bwMode="auto">
            <a:xfrm>
              <a:off x="5122" y="2747"/>
              <a:ext cx="54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733" name="Rectangle 363"/>
            <p:cNvSpPr>
              <a:spLocks noChangeArrowheads="1"/>
            </p:cNvSpPr>
            <p:nvPr/>
          </p:nvSpPr>
          <p:spPr bwMode="auto">
            <a:xfrm>
              <a:off x="5228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734" name="Rectangle 364"/>
            <p:cNvSpPr>
              <a:spLocks noChangeArrowheads="1"/>
            </p:cNvSpPr>
            <p:nvPr/>
          </p:nvSpPr>
          <p:spPr bwMode="auto">
            <a:xfrm>
              <a:off x="5334" y="3165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735" name="Rectangle 365"/>
            <p:cNvSpPr>
              <a:spLocks noChangeArrowheads="1"/>
            </p:cNvSpPr>
            <p:nvPr/>
          </p:nvSpPr>
          <p:spPr bwMode="auto">
            <a:xfrm>
              <a:off x="5018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736" name="Rectangle 366"/>
            <p:cNvSpPr>
              <a:spLocks noChangeArrowheads="1"/>
            </p:cNvSpPr>
            <p:nvPr/>
          </p:nvSpPr>
          <p:spPr bwMode="auto">
            <a:xfrm>
              <a:off x="4809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737" name="Rectangle 367"/>
            <p:cNvSpPr>
              <a:spLocks noChangeArrowheads="1"/>
            </p:cNvSpPr>
            <p:nvPr/>
          </p:nvSpPr>
          <p:spPr bwMode="auto">
            <a:xfrm>
              <a:off x="4912" y="3165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738" name="Rectangle 368"/>
            <p:cNvSpPr>
              <a:spLocks noChangeArrowheads="1"/>
            </p:cNvSpPr>
            <p:nvPr/>
          </p:nvSpPr>
          <p:spPr bwMode="auto">
            <a:xfrm>
              <a:off x="4809" y="3165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739" name="Freeform 369"/>
            <p:cNvSpPr>
              <a:spLocks/>
            </p:cNvSpPr>
            <p:nvPr/>
          </p:nvSpPr>
          <p:spPr bwMode="auto">
            <a:xfrm>
              <a:off x="5114" y="2721"/>
              <a:ext cx="72" cy="324"/>
            </a:xfrm>
            <a:custGeom>
              <a:avLst/>
              <a:gdLst>
                <a:gd name="T0" fmla="*/ 0 w 217"/>
                <a:gd name="T1" fmla="*/ 17 h 373"/>
                <a:gd name="T2" fmla="*/ 0 w 217"/>
                <a:gd name="T3" fmla="*/ 17 h 373"/>
                <a:gd name="T4" fmla="*/ 0 w 217"/>
                <a:gd name="T5" fmla="*/ 27 h 373"/>
                <a:gd name="T6" fmla="*/ 0 w 217"/>
                <a:gd name="T7" fmla="*/ 27 h 373"/>
                <a:gd name="T8" fmla="*/ 0 w 217"/>
                <a:gd name="T9" fmla="*/ 30 h 373"/>
                <a:gd name="T10" fmla="*/ 0 w 217"/>
                <a:gd name="T11" fmla="*/ 3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3 h 373"/>
                <a:gd name="T18" fmla="*/ 0 w 217"/>
                <a:gd name="T19" fmla="*/ 3 h 373"/>
                <a:gd name="T20" fmla="*/ 0 w 217"/>
                <a:gd name="T21" fmla="*/ 13 h 373"/>
                <a:gd name="T22" fmla="*/ 0 w 217"/>
                <a:gd name="T23" fmla="*/ 13 h 373"/>
                <a:gd name="T24" fmla="*/ 0 w 217"/>
                <a:gd name="T25" fmla="*/ 17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6740" name="Freeform 370"/>
            <p:cNvSpPr>
              <a:spLocks/>
            </p:cNvSpPr>
            <p:nvPr/>
          </p:nvSpPr>
          <p:spPr bwMode="auto">
            <a:xfrm>
              <a:off x="5176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27 h 373"/>
                <a:gd name="T4" fmla="*/ 0 w 29"/>
                <a:gd name="T5" fmla="*/ 30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6741" name="Freeform 371"/>
            <p:cNvSpPr>
              <a:spLocks/>
            </p:cNvSpPr>
            <p:nvPr/>
          </p:nvSpPr>
          <p:spPr bwMode="auto">
            <a:xfrm>
              <a:off x="5218" y="2721"/>
              <a:ext cx="72" cy="324"/>
            </a:xfrm>
            <a:custGeom>
              <a:avLst/>
              <a:gdLst>
                <a:gd name="T0" fmla="*/ 0 w 216"/>
                <a:gd name="T1" fmla="*/ 17 h 373"/>
                <a:gd name="T2" fmla="*/ 0 w 216"/>
                <a:gd name="T3" fmla="*/ 17 h 373"/>
                <a:gd name="T4" fmla="*/ 0 w 216"/>
                <a:gd name="T5" fmla="*/ 27 h 373"/>
                <a:gd name="T6" fmla="*/ 0 w 216"/>
                <a:gd name="T7" fmla="*/ 27 h 373"/>
                <a:gd name="T8" fmla="*/ 0 w 216"/>
                <a:gd name="T9" fmla="*/ 30 h 373"/>
                <a:gd name="T10" fmla="*/ 0 w 216"/>
                <a:gd name="T11" fmla="*/ 3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3 h 373"/>
                <a:gd name="T18" fmla="*/ 0 w 216"/>
                <a:gd name="T19" fmla="*/ 3 h 373"/>
                <a:gd name="T20" fmla="*/ 0 w 216"/>
                <a:gd name="T21" fmla="*/ 13 h 373"/>
                <a:gd name="T22" fmla="*/ 0 w 216"/>
                <a:gd name="T23" fmla="*/ 13 h 373"/>
                <a:gd name="T24" fmla="*/ 0 w 216"/>
                <a:gd name="T25" fmla="*/ 17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6742" name="Freeform 372"/>
            <p:cNvSpPr>
              <a:spLocks/>
            </p:cNvSpPr>
            <p:nvPr/>
          </p:nvSpPr>
          <p:spPr bwMode="auto">
            <a:xfrm>
              <a:off x="5280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27 h 373"/>
                <a:gd name="T4" fmla="*/ 0 w 29"/>
                <a:gd name="T5" fmla="*/ 30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6743" name="Freeform 373"/>
            <p:cNvSpPr>
              <a:spLocks/>
            </p:cNvSpPr>
            <p:nvPr/>
          </p:nvSpPr>
          <p:spPr bwMode="auto">
            <a:xfrm>
              <a:off x="5324" y="2721"/>
              <a:ext cx="72" cy="324"/>
            </a:xfrm>
            <a:custGeom>
              <a:avLst/>
              <a:gdLst>
                <a:gd name="T0" fmla="*/ 0 w 217"/>
                <a:gd name="T1" fmla="*/ 17 h 373"/>
                <a:gd name="T2" fmla="*/ 0 w 217"/>
                <a:gd name="T3" fmla="*/ 17 h 373"/>
                <a:gd name="T4" fmla="*/ 0 w 217"/>
                <a:gd name="T5" fmla="*/ 27 h 373"/>
                <a:gd name="T6" fmla="*/ 0 w 217"/>
                <a:gd name="T7" fmla="*/ 27 h 373"/>
                <a:gd name="T8" fmla="*/ 0 w 217"/>
                <a:gd name="T9" fmla="*/ 30 h 373"/>
                <a:gd name="T10" fmla="*/ 0 w 217"/>
                <a:gd name="T11" fmla="*/ 3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3 h 373"/>
                <a:gd name="T18" fmla="*/ 0 w 217"/>
                <a:gd name="T19" fmla="*/ 3 h 373"/>
                <a:gd name="T20" fmla="*/ 0 w 217"/>
                <a:gd name="T21" fmla="*/ 13 h 373"/>
                <a:gd name="T22" fmla="*/ 0 w 217"/>
                <a:gd name="T23" fmla="*/ 13 h 373"/>
                <a:gd name="T24" fmla="*/ 0 w 217"/>
                <a:gd name="T25" fmla="*/ 17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6744" name="Freeform 374"/>
            <p:cNvSpPr>
              <a:spLocks/>
            </p:cNvSpPr>
            <p:nvPr/>
          </p:nvSpPr>
          <p:spPr bwMode="auto">
            <a:xfrm>
              <a:off x="5386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27 h 373"/>
                <a:gd name="T4" fmla="*/ 0 w 29"/>
                <a:gd name="T5" fmla="*/ 30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6745" name="Freeform 375"/>
            <p:cNvSpPr>
              <a:spLocks/>
            </p:cNvSpPr>
            <p:nvPr/>
          </p:nvSpPr>
          <p:spPr bwMode="auto">
            <a:xfrm>
              <a:off x="5218" y="3139"/>
              <a:ext cx="72" cy="324"/>
            </a:xfrm>
            <a:custGeom>
              <a:avLst/>
              <a:gdLst>
                <a:gd name="T0" fmla="*/ 0 w 216"/>
                <a:gd name="T1" fmla="*/ 18 h 372"/>
                <a:gd name="T2" fmla="*/ 0 w 216"/>
                <a:gd name="T3" fmla="*/ 18 h 372"/>
                <a:gd name="T4" fmla="*/ 0 w 216"/>
                <a:gd name="T5" fmla="*/ 29 h 372"/>
                <a:gd name="T6" fmla="*/ 0 w 216"/>
                <a:gd name="T7" fmla="*/ 29 h 372"/>
                <a:gd name="T8" fmla="*/ 0 w 216"/>
                <a:gd name="T9" fmla="*/ 31 h 372"/>
                <a:gd name="T10" fmla="*/ 0 w 216"/>
                <a:gd name="T11" fmla="*/ 31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3 h 372"/>
                <a:gd name="T18" fmla="*/ 0 w 216"/>
                <a:gd name="T19" fmla="*/ 3 h 372"/>
                <a:gd name="T20" fmla="*/ 0 w 216"/>
                <a:gd name="T21" fmla="*/ 14 h 372"/>
                <a:gd name="T22" fmla="*/ 0 w 216"/>
                <a:gd name="T23" fmla="*/ 14 h 372"/>
                <a:gd name="T24" fmla="*/ 0 w 216"/>
                <a:gd name="T25" fmla="*/ 18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6746" name="Freeform 376"/>
            <p:cNvSpPr>
              <a:spLocks/>
            </p:cNvSpPr>
            <p:nvPr/>
          </p:nvSpPr>
          <p:spPr bwMode="auto">
            <a:xfrm>
              <a:off x="5280" y="3139"/>
              <a:ext cx="10" cy="324"/>
            </a:xfrm>
            <a:custGeom>
              <a:avLst/>
              <a:gdLst>
                <a:gd name="T0" fmla="*/ 0 w 29"/>
                <a:gd name="T1" fmla="*/ 3 h 372"/>
                <a:gd name="T2" fmla="*/ 0 w 29"/>
                <a:gd name="T3" fmla="*/ 29 h 372"/>
                <a:gd name="T4" fmla="*/ 0 w 29"/>
                <a:gd name="T5" fmla="*/ 31 h 372"/>
                <a:gd name="T6" fmla="*/ 0 w 29"/>
                <a:gd name="T7" fmla="*/ 0 h 372"/>
                <a:gd name="T8" fmla="*/ 0 w 29"/>
                <a:gd name="T9" fmla="*/ 3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6747" name="Freeform 377"/>
            <p:cNvSpPr>
              <a:spLocks/>
            </p:cNvSpPr>
            <p:nvPr/>
          </p:nvSpPr>
          <p:spPr bwMode="auto">
            <a:xfrm>
              <a:off x="5324" y="3139"/>
              <a:ext cx="72" cy="324"/>
            </a:xfrm>
            <a:custGeom>
              <a:avLst/>
              <a:gdLst>
                <a:gd name="T0" fmla="*/ 0 w 217"/>
                <a:gd name="T1" fmla="*/ 18 h 372"/>
                <a:gd name="T2" fmla="*/ 0 w 217"/>
                <a:gd name="T3" fmla="*/ 18 h 372"/>
                <a:gd name="T4" fmla="*/ 0 w 217"/>
                <a:gd name="T5" fmla="*/ 29 h 372"/>
                <a:gd name="T6" fmla="*/ 0 w 217"/>
                <a:gd name="T7" fmla="*/ 29 h 372"/>
                <a:gd name="T8" fmla="*/ 0 w 217"/>
                <a:gd name="T9" fmla="*/ 31 h 372"/>
                <a:gd name="T10" fmla="*/ 0 w 217"/>
                <a:gd name="T11" fmla="*/ 31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3 h 372"/>
                <a:gd name="T18" fmla="*/ 0 w 217"/>
                <a:gd name="T19" fmla="*/ 3 h 372"/>
                <a:gd name="T20" fmla="*/ 0 w 217"/>
                <a:gd name="T21" fmla="*/ 14 h 372"/>
                <a:gd name="T22" fmla="*/ 0 w 217"/>
                <a:gd name="T23" fmla="*/ 14 h 372"/>
                <a:gd name="T24" fmla="*/ 0 w 217"/>
                <a:gd name="T25" fmla="*/ 18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6748" name="Freeform 378"/>
            <p:cNvSpPr>
              <a:spLocks/>
            </p:cNvSpPr>
            <p:nvPr/>
          </p:nvSpPr>
          <p:spPr bwMode="auto">
            <a:xfrm>
              <a:off x="5386" y="3139"/>
              <a:ext cx="10" cy="324"/>
            </a:xfrm>
            <a:custGeom>
              <a:avLst/>
              <a:gdLst>
                <a:gd name="T0" fmla="*/ 0 w 29"/>
                <a:gd name="T1" fmla="*/ 3 h 372"/>
                <a:gd name="T2" fmla="*/ 0 w 29"/>
                <a:gd name="T3" fmla="*/ 29 h 372"/>
                <a:gd name="T4" fmla="*/ 0 w 29"/>
                <a:gd name="T5" fmla="*/ 31 h 372"/>
                <a:gd name="T6" fmla="*/ 0 w 29"/>
                <a:gd name="T7" fmla="*/ 0 h 372"/>
                <a:gd name="T8" fmla="*/ 0 w 29"/>
                <a:gd name="T9" fmla="*/ 3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6749" name="Freeform 379"/>
            <p:cNvSpPr>
              <a:spLocks/>
            </p:cNvSpPr>
            <p:nvPr/>
          </p:nvSpPr>
          <p:spPr bwMode="auto">
            <a:xfrm>
              <a:off x="5008" y="2721"/>
              <a:ext cx="72" cy="324"/>
            </a:xfrm>
            <a:custGeom>
              <a:avLst/>
              <a:gdLst>
                <a:gd name="T0" fmla="*/ 0 w 215"/>
                <a:gd name="T1" fmla="*/ 17 h 373"/>
                <a:gd name="T2" fmla="*/ 0 w 215"/>
                <a:gd name="T3" fmla="*/ 17 h 373"/>
                <a:gd name="T4" fmla="*/ 0 w 215"/>
                <a:gd name="T5" fmla="*/ 27 h 373"/>
                <a:gd name="T6" fmla="*/ 0 w 215"/>
                <a:gd name="T7" fmla="*/ 27 h 373"/>
                <a:gd name="T8" fmla="*/ 0 w 215"/>
                <a:gd name="T9" fmla="*/ 30 h 373"/>
                <a:gd name="T10" fmla="*/ 0 w 215"/>
                <a:gd name="T11" fmla="*/ 3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3 h 373"/>
                <a:gd name="T18" fmla="*/ 0 w 215"/>
                <a:gd name="T19" fmla="*/ 3 h 373"/>
                <a:gd name="T20" fmla="*/ 0 w 215"/>
                <a:gd name="T21" fmla="*/ 13 h 373"/>
                <a:gd name="T22" fmla="*/ 0 w 215"/>
                <a:gd name="T23" fmla="*/ 13 h 373"/>
                <a:gd name="T24" fmla="*/ 0 w 215"/>
                <a:gd name="T25" fmla="*/ 17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6750" name="Freeform 380"/>
            <p:cNvSpPr>
              <a:spLocks/>
            </p:cNvSpPr>
            <p:nvPr/>
          </p:nvSpPr>
          <p:spPr bwMode="auto">
            <a:xfrm>
              <a:off x="5008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27 h 373"/>
                <a:gd name="T4" fmla="*/ 0 w 29"/>
                <a:gd name="T5" fmla="*/ 30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6751" name="Freeform 381"/>
            <p:cNvSpPr>
              <a:spLocks/>
            </p:cNvSpPr>
            <p:nvPr/>
          </p:nvSpPr>
          <p:spPr bwMode="auto">
            <a:xfrm>
              <a:off x="4903" y="2721"/>
              <a:ext cx="71" cy="324"/>
            </a:xfrm>
            <a:custGeom>
              <a:avLst/>
              <a:gdLst>
                <a:gd name="T0" fmla="*/ 0 w 216"/>
                <a:gd name="T1" fmla="*/ 17 h 373"/>
                <a:gd name="T2" fmla="*/ 0 w 216"/>
                <a:gd name="T3" fmla="*/ 17 h 373"/>
                <a:gd name="T4" fmla="*/ 0 w 216"/>
                <a:gd name="T5" fmla="*/ 27 h 373"/>
                <a:gd name="T6" fmla="*/ 0 w 216"/>
                <a:gd name="T7" fmla="*/ 27 h 373"/>
                <a:gd name="T8" fmla="*/ 0 w 216"/>
                <a:gd name="T9" fmla="*/ 30 h 373"/>
                <a:gd name="T10" fmla="*/ 0 w 216"/>
                <a:gd name="T11" fmla="*/ 3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3 h 373"/>
                <a:gd name="T18" fmla="*/ 0 w 216"/>
                <a:gd name="T19" fmla="*/ 3 h 373"/>
                <a:gd name="T20" fmla="*/ 0 w 216"/>
                <a:gd name="T21" fmla="*/ 13 h 373"/>
                <a:gd name="T22" fmla="*/ 0 w 216"/>
                <a:gd name="T23" fmla="*/ 13 h 373"/>
                <a:gd name="T24" fmla="*/ 0 w 216"/>
                <a:gd name="T25" fmla="*/ 17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6752" name="Freeform 382"/>
            <p:cNvSpPr>
              <a:spLocks/>
            </p:cNvSpPr>
            <p:nvPr/>
          </p:nvSpPr>
          <p:spPr bwMode="auto">
            <a:xfrm>
              <a:off x="4903" y="2721"/>
              <a:ext cx="9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27 h 373"/>
                <a:gd name="T4" fmla="*/ 0 w 29"/>
                <a:gd name="T5" fmla="*/ 30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6753" name="Freeform 383"/>
            <p:cNvSpPr>
              <a:spLocks/>
            </p:cNvSpPr>
            <p:nvPr/>
          </p:nvSpPr>
          <p:spPr bwMode="auto">
            <a:xfrm>
              <a:off x="4799" y="2721"/>
              <a:ext cx="72" cy="324"/>
            </a:xfrm>
            <a:custGeom>
              <a:avLst/>
              <a:gdLst>
                <a:gd name="T0" fmla="*/ 0 w 215"/>
                <a:gd name="T1" fmla="*/ 17 h 373"/>
                <a:gd name="T2" fmla="*/ 0 w 215"/>
                <a:gd name="T3" fmla="*/ 17 h 373"/>
                <a:gd name="T4" fmla="*/ 0 w 215"/>
                <a:gd name="T5" fmla="*/ 27 h 373"/>
                <a:gd name="T6" fmla="*/ 0 w 215"/>
                <a:gd name="T7" fmla="*/ 27 h 373"/>
                <a:gd name="T8" fmla="*/ 0 w 215"/>
                <a:gd name="T9" fmla="*/ 30 h 373"/>
                <a:gd name="T10" fmla="*/ 0 w 215"/>
                <a:gd name="T11" fmla="*/ 3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3 h 373"/>
                <a:gd name="T18" fmla="*/ 0 w 215"/>
                <a:gd name="T19" fmla="*/ 3 h 373"/>
                <a:gd name="T20" fmla="*/ 0 w 215"/>
                <a:gd name="T21" fmla="*/ 13 h 373"/>
                <a:gd name="T22" fmla="*/ 0 w 215"/>
                <a:gd name="T23" fmla="*/ 13 h 373"/>
                <a:gd name="T24" fmla="*/ 0 w 215"/>
                <a:gd name="T25" fmla="*/ 17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6754" name="Freeform 384"/>
            <p:cNvSpPr>
              <a:spLocks/>
            </p:cNvSpPr>
            <p:nvPr/>
          </p:nvSpPr>
          <p:spPr bwMode="auto">
            <a:xfrm>
              <a:off x="4799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27 h 373"/>
                <a:gd name="T4" fmla="*/ 0 w 29"/>
                <a:gd name="T5" fmla="*/ 30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6755" name="Freeform 386"/>
            <p:cNvSpPr>
              <a:spLocks/>
            </p:cNvSpPr>
            <p:nvPr/>
          </p:nvSpPr>
          <p:spPr bwMode="auto">
            <a:xfrm>
              <a:off x="4903" y="3139"/>
              <a:ext cx="9" cy="324"/>
            </a:xfrm>
            <a:custGeom>
              <a:avLst/>
              <a:gdLst>
                <a:gd name="T0" fmla="*/ 0 w 29"/>
                <a:gd name="T1" fmla="*/ 3 h 372"/>
                <a:gd name="T2" fmla="*/ 0 w 29"/>
                <a:gd name="T3" fmla="*/ 29 h 372"/>
                <a:gd name="T4" fmla="*/ 0 w 29"/>
                <a:gd name="T5" fmla="*/ 31 h 372"/>
                <a:gd name="T6" fmla="*/ 0 w 29"/>
                <a:gd name="T7" fmla="*/ 0 h 372"/>
                <a:gd name="T8" fmla="*/ 0 w 29"/>
                <a:gd name="T9" fmla="*/ 3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6756" name="Freeform 387"/>
            <p:cNvSpPr>
              <a:spLocks/>
            </p:cNvSpPr>
            <p:nvPr/>
          </p:nvSpPr>
          <p:spPr bwMode="auto">
            <a:xfrm>
              <a:off x="4799" y="3139"/>
              <a:ext cx="72" cy="324"/>
            </a:xfrm>
            <a:custGeom>
              <a:avLst/>
              <a:gdLst>
                <a:gd name="T0" fmla="*/ 0 w 215"/>
                <a:gd name="T1" fmla="*/ 18 h 372"/>
                <a:gd name="T2" fmla="*/ 0 w 215"/>
                <a:gd name="T3" fmla="*/ 18 h 372"/>
                <a:gd name="T4" fmla="*/ 0 w 215"/>
                <a:gd name="T5" fmla="*/ 29 h 372"/>
                <a:gd name="T6" fmla="*/ 0 w 215"/>
                <a:gd name="T7" fmla="*/ 29 h 372"/>
                <a:gd name="T8" fmla="*/ 0 w 215"/>
                <a:gd name="T9" fmla="*/ 31 h 372"/>
                <a:gd name="T10" fmla="*/ 0 w 215"/>
                <a:gd name="T11" fmla="*/ 31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3 h 372"/>
                <a:gd name="T18" fmla="*/ 0 w 215"/>
                <a:gd name="T19" fmla="*/ 3 h 372"/>
                <a:gd name="T20" fmla="*/ 0 w 215"/>
                <a:gd name="T21" fmla="*/ 14 h 372"/>
                <a:gd name="T22" fmla="*/ 0 w 215"/>
                <a:gd name="T23" fmla="*/ 14 h 372"/>
                <a:gd name="T24" fmla="*/ 0 w 215"/>
                <a:gd name="T25" fmla="*/ 18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6757" name="Freeform 388"/>
            <p:cNvSpPr>
              <a:spLocks/>
            </p:cNvSpPr>
            <p:nvPr/>
          </p:nvSpPr>
          <p:spPr bwMode="auto">
            <a:xfrm>
              <a:off x="4799" y="3139"/>
              <a:ext cx="10" cy="324"/>
            </a:xfrm>
            <a:custGeom>
              <a:avLst/>
              <a:gdLst>
                <a:gd name="T0" fmla="*/ 0 w 29"/>
                <a:gd name="T1" fmla="*/ 3 h 372"/>
                <a:gd name="T2" fmla="*/ 0 w 29"/>
                <a:gd name="T3" fmla="*/ 29 h 372"/>
                <a:gd name="T4" fmla="*/ 0 w 29"/>
                <a:gd name="T5" fmla="*/ 31 h 372"/>
                <a:gd name="T6" fmla="*/ 0 w 29"/>
                <a:gd name="T7" fmla="*/ 0 h 372"/>
                <a:gd name="T8" fmla="*/ 0 w 29"/>
                <a:gd name="T9" fmla="*/ 3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6758" name="Rectangle 389"/>
            <p:cNvSpPr>
              <a:spLocks noChangeArrowheads="1"/>
            </p:cNvSpPr>
            <p:nvPr/>
          </p:nvSpPr>
          <p:spPr bwMode="auto">
            <a:xfrm>
              <a:off x="5114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759" name="Rectangle 390"/>
            <p:cNvSpPr>
              <a:spLocks noChangeArrowheads="1"/>
            </p:cNvSpPr>
            <p:nvPr/>
          </p:nvSpPr>
          <p:spPr bwMode="auto">
            <a:xfrm>
              <a:off x="5218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760" name="Rectangle 391"/>
            <p:cNvSpPr>
              <a:spLocks noChangeArrowheads="1"/>
            </p:cNvSpPr>
            <p:nvPr/>
          </p:nvSpPr>
          <p:spPr bwMode="auto">
            <a:xfrm>
              <a:off x="5324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761" name="Rectangle 392"/>
            <p:cNvSpPr>
              <a:spLocks noChangeArrowheads="1"/>
            </p:cNvSpPr>
            <p:nvPr/>
          </p:nvSpPr>
          <p:spPr bwMode="auto">
            <a:xfrm>
              <a:off x="5008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762" name="Rectangle 393"/>
            <p:cNvSpPr>
              <a:spLocks noChangeArrowheads="1"/>
            </p:cNvSpPr>
            <p:nvPr/>
          </p:nvSpPr>
          <p:spPr bwMode="auto">
            <a:xfrm>
              <a:off x="4903" y="2898"/>
              <a:ext cx="71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763" name="Rectangle 394"/>
            <p:cNvSpPr>
              <a:spLocks noChangeArrowheads="1"/>
            </p:cNvSpPr>
            <p:nvPr/>
          </p:nvSpPr>
          <p:spPr bwMode="auto">
            <a:xfrm>
              <a:off x="4799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764" name="Freeform 395"/>
            <p:cNvSpPr>
              <a:spLocks/>
            </p:cNvSpPr>
            <p:nvPr/>
          </p:nvSpPr>
          <p:spPr bwMode="auto">
            <a:xfrm>
              <a:off x="4986" y="2736"/>
              <a:ext cx="12" cy="37"/>
            </a:xfrm>
            <a:custGeom>
              <a:avLst/>
              <a:gdLst>
                <a:gd name="T0" fmla="*/ 0 w 37"/>
                <a:gd name="T1" fmla="*/ 20 h 38"/>
                <a:gd name="T2" fmla="*/ 0 w 37"/>
                <a:gd name="T3" fmla="*/ 19 h 38"/>
                <a:gd name="T4" fmla="*/ 0 w 37"/>
                <a:gd name="T5" fmla="*/ 19 h 38"/>
                <a:gd name="T6" fmla="*/ 0 w 37"/>
                <a:gd name="T7" fmla="*/ 19 h 38"/>
                <a:gd name="T8" fmla="*/ 0 w 37"/>
                <a:gd name="T9" fmla="*/ 19 h 38"/>
                <a:gd name="T10" fmla="*/ 0 w 37"/>
                <a:gd name="T11" fmla="*/ 12 h 38"/>
                <a:gd name="T12" fmla="*/ 0 w 37"/>
                <a:gd name="T13" fmla="*/ 5 h 38"/>
                <a:gd name="T14" fmla="*/ 0 w 37"/>
                <a:gd name="T15" fmla="*/ 1 h 38"/>
                <a:gd name="T16" fmla="*/ 0 w 37"/>
                <a:gd name="T17" fmla="*/ 0 h 38"/>
                <a:gd name="T18" fmla="*/ 0 w 37"/>
                <a:gd name="T19" fmla="*/ 1 h 38"/>
                <a:gd name="T20" fmla="*/ 0 w 37"/>
                <a:gd name="T21" fmla="*/ 5 h 38"/>
                <a:gd name="T22" fmla="*/ 0 w 37"/>
                <a:gd name="T23" fmla="*/ 12 h 38"/>
                <a:gd name="T24" fmla="*/ 0 w 37"/>
                <a:gd name="T25" fmla="*/ 19 h 38"/>
                <a:gd name="T26" fmla="*/ 0 w 37"/>
                <a:gd name="T27" fmla="*/ 19 h 38"/>
                <a:gd name="T28" fmla="*/ 0 w 37"/>
                <a:gd name="T29" fmla="*/ 19 h 38"/>
                <a:gd name="T30" fmla="*/ 0 w 37"/>
                <a:gd name="T31" fmla="*/ 19 h 38"/>
                <a:gd name="T32" fmla="*/ 0 w 37"/>
                <a:gd name="T33" fmla="*/ 2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</p:grpSp>
      <p:grpSp>
        <p:nvGrpSpPr>
          <p:cNvPr id="6182" name="Group 316"/>
          <p:cNvGrpSpPr>
            <a:grpSpLocks/>
          </p:cNvGrpSpPr>
          <p:nvPr/>
        </p:nvGrpSpPr>
        <p:grpSpPr bwMode="auto">
          <a:xfrm>
            <a:off x="2159794" y="5106591"/>
            <a:ext cx="163116" cy="127397"/>
            <a:chOff x="4727" y="2506"/>
            <a:chExt cx="706" cy="1172"/>
          </a:xfrm>
        </p:grpSpPr>
        <p:sp>
          <p:nvSpPr>
            <p:cNvPr id="6609" name="Freeform 317"/>
            <p:cNvSpPr>
              <a:spLocks/>
            </p:cNvSpPr>
            <p:nvPr/>
          </p:nvSpPr>
          <p:spPr bwMode="auto">
            <a:xfrm>
              <a:off x="4727" y="3558"/>
              <a:ext cx="46" cy="120"/>
            </a:xfrm>
            <a:custGeom>
              <a:avLst/>
              <a:gdLst>
                <a:gd name="T0" fmla="*/ 0 w 139"/>
                <a:gd name="T1" fmla="*/ 16 h 135"/>
                <a:gd name="T2" fmla="*/ 0 w 139"/>
                <a:gd name="T3" fmla="*/ 11 h 135"/>
                <a:gd name="T4" fmla="*/ 0 w 139"/>
                <a:gd name="T5" fmla="*/ 11 h 135"/>
                <a:gd name="T6" fmla="*/ 0 w 139"/>
                <a:gd name="T7" fmla="*/ 5 h 135"/>
                <a:gd name="T8" fmla="*/ 0 w 139"/>
                <a:gd name="T9" fmla="*/ 5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16 h 135"/>
                <a:gd name="T16" fmla="*/ 0 w 139"/>
                <a:gd name="T17" fmla="*/ 16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6610" name="Freeform 318"/>
            <p:cNvSpPr>
              <a:spLocks/>
            </p:cNvSpPr>
            <p:nvPr/>
          </p:nvSpPr>
          <p:spPr bwMode="auto">
            <a:xfrm>
              <a:off x="4773" y="2564"/>
              <a:ext cx="648" cy="1114"/>
            </a:xfrm>
            <a:custGeom>
              <a:avLst/>
              <a:gdLst>
                <a:gd name="T0" fmla="*/ 0 w 1946"/>
                <a:gd name="T1" fmla="*/ 108 h 1278"/>
                <a:gd name="T2" fmla="*/ 0 w 1946"/>
                <a:gd name="T3" fmla="*/ 9 h 1278"/>
                <a:gd name="T4" fmla="*/ 0 w 1946"/>
                <a:gd name="T5" fmla="*/ 9 h 1278"/>
                <a:gd name="T6" fmla="*/ 0 w 1946"/>
                <a:gd name="T7" fmla="*/ 8 h 1278"/>
                <a:gd name="T8" fmla="*/ 0 w 1946"/>
                <a:gd name="T9" fmla="*/ 7 h 1278"/>
                <a:gd name="T10" fmla="*/ 0 w 1946"/>
                <a:gd name="T11" fmla="*/ 6 h 1278"/>
                <a:gd name="T12" fmla="*/ 0 w 1946"/>
                <a:gd name="T13" fmla="*/ 5 h 1278"/>
                <a:gd name="T14" fmla="*/ 0 w 1946"/>
                <a:gd name="T15" fmla="*/ 4 h 1278"/>
                <a:gd name="T16" fmla="*/ 0 w 1946"/>
                <a:gd name="T17" fmla="*/ 3 h 1278"/>
                <a:gd name="T18" fmla="*/ 0 w 1946"/>
                <a:gd name="T19" fmla="*/ 3 h 1278"/>
                <a:gd name="T20" fmla="*/ 0 w 1946"/>
                <a:gd name="T21" fmla="*/ 3 h 1278"/>
                <a:gd name="T22" fmla="*/ 0 w 1946"/>
                <a:gd name="T23" fmla="*/ 3 h 1278"/>
                <a:gd name="T24" fmla="*/ 0 w 1946"/>
                <a:gd name="T25" fmla="*/ 3 h 1278"/>
                <a:gd name="T26" fmla="*/ 0 w 1946"/>
                <a:gd name="T27" fmla="*/ 3 h 1278"/>
                <a:gd name="T28" fmla="*/ 0 w 1946"/>
                <a:gd name="T29" fmla="*/ 3 h 1278"/>
                <a:gd name="T30" fmla="*/ 0 w 1946"/>
                <a:gd name="T31" fmla="*/ 3 h 1278"/>
                <a:gd name="T32" fmla="*/ 0 w 1946"/>
                <a:gd name="T33" fmla="*/ 3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3 h 1278"/>
                <a:gd name="T42" fmla="*/ 0 w 1946"/>
                <a:gd name="T43" fmla="*/ 3 h 1278"/>
                <a:gd name="T44" fmla="*/ 0 w 1946"/>
                <a:gd name="T45" fmla="*/ 3 h 1278"/>
                <a:gd name="T46" fmla="*/ 0 w 1946"/>
                <a:gd name="T47" fmla="*/ 3 h 1278"/>
                <a:gd name="T48" fmla="*/ 0 w 1946"/>
                <a:gd name="T49" fmla="*/ 3 h 1278"/>
                <a:gd name="T50" fmla="*/ 0 w 1946"/>
                <a:gd name="T51" fmla="*/ 3 h 1278"/>
                <a:gd name="T52" fmla="*/ 0 w 1946"/>
                <a:gd name="T53" fmla="*/ 3 h 1278"/>
                <a:gd name="T54" fmla="*/ 0 w 1946"/>
                <a:gd name="T55" fmla="*/ 3 h 1278"/>
                <a:gd name="T56" fmla="*/ 0 w 1946"/>
                <a:gd name="T57" fmla="*/ 3 h 1278"/>
                <a:gd name="T58" fmla="*/ 0 w 1946"/>
                <a:gd name="T59" fmla="*/ 4 h 1278"/>
                <a:gd name="T60" fmla="*/ 0 w 1946"/>
                <a:gd name="T61" fmla="*/ 5 h 1278"/>
                <a:gd name="T62" fmla="*/ 0 w 1946"/>
                <a:gd name="T63" fmla="*/ 6 h 1278"/>
                <a:gd name="T64" fmla="*/ 0 w 1946"/>
                <a:gd name="T65" fmla="*/ 7 h 1278"/>
                <a:gd name="T66" fmla="*/ 0 w 1946"/>
                <a:gd name="T67" fmla="*/ 8 h 1278"/>
                <a:gd name="T68" fmla="*/ 0 w 1946"/>
                <a:gd name="T69" fmla="*/ 9 h 1278"/>
                <a:gd name="T70" fmla="*/ 0 w 1946"/>
                <a:gd name="T71" fmla="*/ 9 h 1278"/>
                <a:gd name="T72" fmla="*/ 0 w 1946"/>
                <a:gd name="T73" fmla="*/ 108 h 1278"/>
                <a:gd name="T74" fmla="*/ 0 w 1946"/>
                <a:gd name="T75" fmla="*/ 108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6611" name="Rectangle 319"/>
            <p:cNvSpPr>
              <a:spLocks noChangeArrowheads="1"/>
            </p:cNvSpPr>
            <p:nvPr/>
          </p:nvSpPr>
          <p:spPr bwMode="auto">
            <a:xfrm>
              <a:off x="5188" y="3087"/>
              <a:ext cx="42" cy="3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612" name="Rectangle 320"/>
            <p:cNvSpPr>
              <a:spLocks noChangeArrowheads="1"/>
            </p:cNvSpPr>
            <p:nvPr/>
          </p:nvSpPr>
          <p:spPr bwMode="auto">
            <a:xfrm>
              <a:off x="5168" y="3134"/>
              <a:ext cx="40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613" name="Rectangle 321"/>
            <p:cNvSpPr>
              <a:spLocks noChangeArrowheads="1"/>
            </p:cNvSpPr>
            <p:nvPr/>
          </p:nvSpPr>
          <p:spPr bwMode="auto">
            <a:xfrm>
              <a:off x="5306" y="3034"/>
              <a:ext cx="42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614" name="Rectangle 322"/>
            <p:cNvSpPr>
              <a:spLocks noChangeArrowheads="1"/>
            </p:cNvSpPr>
            <p:nvPr/>
          </p:nvSpPr>
          <p:spPr bwMode="auto">
            <a:xfrm>
              <a:off x="5286" y="3087"/>
              <a:ext cx="40" cy="3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615" name="Rectangle 323"/>
            <p:cNvSpPr>
              <a:spLocks noChangeArrowheads="1"/>
            </p:cNvSpPr>
            <p:nvPr/>
          </p:nvSpPr>
          <p:spPr bwMode="auto">
            <a:xfrm>
              <a:off x="5286" y="2987"/>
              <a:ext cx="40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616" name="Rectangle 324"/>
            <p:cNvSpPr>
              <a:spLocks noChangeArrowheads="1"/>
            </p:cNvSpPr>
            <p:nvPr/>
          </p:nvSpPr>
          <p:spPr bwMode="auto">
            <a:xfrm>
              <a:off x="4773" y="3076"/>
              <a:ext cx="40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617" name="Rectangle 325"/>
            <p:cNvSpPr>
              <a:spLocks noChangeArrowheads="1"/>
            </p:cNvSpPr>
            <p:nvPr/>
          </p:nvSpPr>
          <p:spPr bwMode="auto">
            <a:xfrm>
              <a:off x="4773" y="3024"/>
              <a:ext cx="18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618" name="Rectangle 326"/>
            <p:cNvSpPr>
              <a:spLocks noChangeArrowheads="1"/>
            </p:cNvSpPr>
            <p:nvPr/>
          </p:nvSpPr>
          <p:spPr bwMode="auto">
            <a:xfrm>
              <a:off x="4773" y="3123"/>
              <a:ext cx="18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619" name="Rectangle 327"/>
            <p:cNvSpPr>
              <a:spLocks noChangeArrowheads="1"/>
            </p:cNvSpPr>
            <p:nvPr/>
          </p:nvSpPr>
          <p:spPr bwMode="auto">
            <a:xfrm>
              <a:off x="4946" y="3076"/>
              <a:ext cx="40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620" name="Rectangle 328"/>
            <p:cNvSpPr>
              <a:spLocks noChangeArrowheads="1"/>
            </p:cNvSpPr>
            <p:nvPr/>
          </p:nvSpPr>
          <p:spPr bwMode="auto">
            <a:xfrm>
              <a:off x="4924" y="3123"/>
              <a:ext cx="40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621" name="Rectangle 329"/>
            <p:cNvSpPr>
              <a:spLocks noChangeArrowheads="1"/>
            </p:cNvSpPr>
            <p:nvPr/>
          </p:nvSpPr>
          <p:spPr bwMode="auto">
            <a:xfrm>
              <a:off x="4773" y="3453"/>
              <a:ext cx="40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622" name="Rectangle 330"/>
            <p:cNvSpPr>
              <a:spLocks noChangeArrowheads="1"/>
            </p:cNvSpPr>
            <p:nvPr/>
          </p:nvSpPr>
          <p:spPr bwMode="auto">
            <a:xfrm>
              <a:off x="4773" y="3406"/>
              <a:ext cx="18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623" name="Rectangle 331"/>
            <p:cNvSpPr>
              <a:spLocks noChangeArrowheads="1"/>
            </p:cNvSpPr>
            <p:nvPr/>
          </p:nvSpPr>
          <p:spPr bwMode="auto">
            <a:xfrm>
              <a:off x="4773" y="3505"/>
              <a:ext cx="18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624" name="Rectangle 332"/>
            <p:cNvSpPr>
              <a:spLocks noChangeArrowheads="1"/>
            </p:cNvSpPr>
            <p:nvPr/>
          </p:nvSpPr>
          <p:spPr bwMode="auto">
            <a:xfrm>
              <a:off x="4946" y="3453"/>
              <a:ext cx="40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625" name="Rectangle 333"/>
            <p:cNvSpPr>
              <a:spLocks noChangeArrowheads="1"/>
            </p:cNvSpPr>
            <p:nvPr/>
          </p:nvSpPr>
          <p:spPr bwMode="auto">
            <a:xfrm>
              <a:off x="4924" y="3505"/>
              <a:ext cx="40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626" name="Freeform 334"/>
            <p:cNvSpPr>
              <a:spLocks/>
            </p:cNvSpPr>
            <p:nvPr/>
          </p:nvSpPr>
          <p:spPr bwMode="auto">
            <a:xfrm>
              <a:off x="5024" y="3076"/>
              <a:ext cx="146" cy="89"/>
            </a:xfrm>
            <a:custGeom>
              <a:avLst/>
              <a:gdLst>
                <a:gd name="T0" fmla="*/ 0 w 440"/>
                <a:gd name="T1" fmla="*/ 9 h 102"/>
                <a:gd name="T2" fmla="*/ 0 w 440"/>
                <a:gd name="T3" fmla="*/ 8 h 102"/>
                <a:gd name="T4" fmla="*/ 0 w 440"/>
                <a:gd name="T5" fmla="*/ 7 h 102"/>
                <a:gd name="T6" fmla="*/ 0 w 440"/>
                <a:gd name="T7" fmla="*/ 6 h 102"/>
                <a:gd name="T8" fmla="*/ 0 w 440"/>
                <a:gd name="T9" fmla="*/ 6 h 102"/>
                <a:gd name="T10" fmla="*/ 0 w 440"/>
                <a:gd name="T11" fmla="*/ 4 h 102"/>
                <a:gd name="T12" fmla="*/ 0 w 440"/>
                <a:gd name="T13" fmla="*/ 3 h 102"/>
                <a:gd name="T14" fmla="*/ 0 w 440"/>
                <a:gd name="T15" fmla="*/ 3 h 102"/>
                <a:gd name="T16" fmla="*/ 0 w 440"/>
                <a:gd name="T17" fmla="*/ 3 h 102"/>
                <a:gd name="T18" fmla="*/ 0 w 440"/>
                <a:gd name="T19" fmla="*/ 3 h 102"/>
                <a:gd name="T20" fmla="*/ 0 w 440"/>
                <a:gd name="T21" fmla="*/ 3 h 102"/>
                <a:gd name="T22" fmla="*/ 0 w 440"/>
                <a:gd name="T23" fmla="*/ 3 h 102"/>
                <a:gd name="T24" fmla="*/ 0 w 440"/>
                <a:gd name="T25" fmla="*/ 3 h 102"/>
                <a:gd name="T26" fmla="*/ 0 w 440"/>
                <a:gd name="T27" fmla="*/ 3 h 102"/>
                <a:gd name="T28" fmla="*/ 0 w 440"/>
                <a:gd name="T29" fmla="*/ 3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3 h 102"/>
                <a:gd name="T38" fmla="*/ 0 w 440"/>
                <a:gd name="T39" fmla="*/ 3 h 102"/>
                <a:gd name="T40" fmla="*/ 0 w 440"/>
                <a:gd name="T41" fmla="*/ 3 h 102"/>
                <a:gd name="T42" fmla="*/ 0 w 440"/>
                <a:gd name="T43" fmla="*/ 3 h 102"/>
                <a:gd name="T44" fmla="*/ 0 w 440"/>
                <a:gd name="T45" fmla="*/ 3 h 102"/>
                <a:gd name="T46" fmla="*/ 0 w 440"/>
                <a:gd name="T47" fmla="*/ 3 h 102"/>
                <a:gd name="T48" fmla="*/ 0 w 440"/>
                <a:gd name="T49" fmla="*/ 3 h 102"/>
                <a:gd name="T50" fmla="*/ 0 w 440"/>
                <a:gd name="T51" fmla="*/ 3 h 102"/>
                <a:gd name="T52" fmla="*/ 0 w 440"/>
                <a:gd name="T53" fmla="*/ 3 h 102"/>
                <a:gd name="T54" fmla="*/ 0 w 440"/>
                <a:gd name="T55" fmla="*/ 4 h 102"/>
                <a:gd name="T56" fmla="*/ 0 w 440"/>
                <a:gd name="T57" fmla="*/ 6 h 102"/>
                <a:gd name="T58" fmla="*/ 0 w 440"/>
                <a:gd name="T59" fmla="*/ 6 h 102"/>
                <a:gd name="T60" fmla="*/ 0 w 440"/>
                <a:gd name="T61" fmla="*/ 7 h 102"/>
                <a:gd name="T62" fmla="*/ 0 w 440"/>
                <a:gd name="T63" fmla="*/ 8 h 102"/>
                <a:gd name="T64" fmla="*/ 0 w 440"/>
                <a:gd name="T65" fmla="*/ 9 h 102"/>
                <a:gd name="T66" fmla="*/ 0 w 440"/>
                <a:gd name="T67" fmla="*/ 9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6627" name="Freeform 335"/>
            <p:cNvSpPr>
              <a:spLocks/>
            </p:cNvSpPr>
            <p:nvPr/>
          </p:nvSpPr>
          <p:spPr bwMode="auto">
            <a:xfrm>
              <a:off x="4789" y="2506"/>
              <a:ext cx="615" cy="147"/>
            </a:xfrm>
            <a:custGeom>
              <a:avLst/>
              <a:gdLst>
                <a:gd name="T0" fmla="*/ 0 w 1847"/>
                <a:gd name="T1" fmla="*/ 6 h 168"/>
                <a:gd name="T2" fmla="*/ 0 w 1847"/>
                <a:gd name="T3" fmla="*/ 6 h 168"/>
                <a:gd name="T4" fmla="*/ 0 w 1847"/>
                <a:gd name="T5" fmla="*/ 7 h 168"/>
                <a:gd name="T6" fmla="*/ 0 w 1847"/>
                <a:gd name="T7" fmla="*/ 8 h 168"/>
                <a:gd name="T8" fmla="*/ 0 w 1847"/>
                <a:gd name="T9" fmla="*/ 10 h 168"/>
                <a:gd name="T10" fmla="*/ 0 w 1847"/>
                <a:gd name="T11" fmla="*/ 11 h 168"/>
                <a:gd name="T12" fmla="*/ 0 w 1847"/>
                <a:gd name="T13" fmla="*/ 12 h 168"/>
                <a:gd name="T14" fmla="*/ 0 w 1847"/>
                <a:gd name="T15" fmla="*/ 14 h 168"/>
                <a:gd name="T16" fmla="*/ 0 w 1847"/>
                <a:gd name="T17" fmla="*/ 16 h 168"/>
                <a:gd name="T18" fmla="*/ 0 w 1847"/>
                <a:gd name="T19" fmla="*/ 11 h 168"/>
                <a:gd name="T20" fmla="*/ 0 w 1847"/>
                <a:gd name="T21" fmla="*/ 11 h 168"/>
                <a:gd name="T22" fmla="*/ 0 w 1847"/>
                <a:gd name="T23" fmla="*/ 11 h 168"/>
                <a:gd name="T24" fmla="*/ 0 w 1847"/>
                <a:gd name="T25" fmla="*/ 11 h 168"/>
                <a:gd name="T26" fmla="*/ 0 w 1847"/>
                <a:gd name="T27" fmla="*/ 11 h 168"/>
                <a:gd name="T28" fmla="*/ 0 w 1847"/>
                <a:gd name="T29" fmla="*/ 11 h 168"/>
                <a:gd name="T30" fmla="*/ 0 w 1847"/>
                <a:gd name="T31" fmla="*/ 11 h 168"/>
                <a:gd name="T32" fmla="*/ 0 w 1847"/>
                <a:gd name="T33" fmla="*/ 11 h 168"/>
                <a:gd name="T34" fmla="*/ 0 w 1847"/>
                <a:gd name="T35" fmla="*/ 10 h 168"/>
                <a:gd name="T36" fmla="*/ 0 w 1847"/>
                <a:gd name="T37" fmla="*/ 8 h 168"/>
                <a:gd name="T38" fmla="*/ 0 w 1847"/>
                <a:gd name="T39" fmla="*/ 5 h 168"/>
                <a:gd name="T40" fmla="*/ 0 w 1847"/>
                <a:gd name="T41" fmla="*/ 4 h 168"/>
                <a:gd name="T42" fmla="*/ 0 w 1847"/>
                <a:gd name="T43" fmla="*/ 4 h 168"/>
                <a:gd name="T44" fmla="*/ 0 w 1847"/>
                <a:gd name="T45" fmla="*/ 4 h 168"/>
                <a:gd name="T46" fmla="*/ 0 w 1847"/>
                <a:gd name="T47" fmla="*/ 4 h 168"/>
                <a:gd name="T48" fmla="*/ 0 w 1847"/>
                <a:gd name="T49" fmla="*/ 1 h 168"/>
                <a:gd name="T50" fmla="*/ 0 w 1847"/>
                <a:gd name="T51" fmla="*/ 1 h 168"/>
                <a:gd name="T52" fmla="*/ 0 w 1847"/>
                <a:gd name="T53" fmla="*/ 4 h 168"/>
                <a:gd name="T54" fmla="*/ 0 w 1847"/>
                <a:gd name="T55" fmla="*/ 4 h 168"/>
                <a:gd name="T56" fmla="*/ 0 w 1847"/>
                <a:gd name="T57" fmla="*/ 4 h 168"/>
                <a:gd name="T58" fmla="*/ 0 w 1847"/>
                <a:gd name="T59" fmla="*/ 4 h 168"/>
                <a:gd name="T60" fmla="*/ 0 w 1847"/>
                <a:gd name="T61" fmla="*/ 5 h 168"/>
                <a:gd name="T62" fmla="*/ 0 w 1847"/>
                <a:gd name="T63" fmla="*/ 8 h 168"/>
                <a:gd name="T64" fmla="*/ 0 w 1847"/>
                <a:gd name="T65" fmla="*/ 10 h 168"/>
                <a:gd name="T66" fmla="*/ 0 w 1847"/>
                <a:gd name="T67" fmla="*/ 11 h 168"/>
                <a:gd name="T68" fmla="*/ 0 w 1847"/>
                <a:gd name="T69" fmla="*/ 11 h 168"/>
                <a:gd name="T70" fmla="*/ 0 w 1847"/>
                <a:gd name="T71" fmla="*/ 11 h 168"/>
                <a:gd name="T72" fmla="*/ 0 w 1847"/>
                <a:gd name="T73" fmla="*/ 11 h 168"/>
                <a:gd name="T74" fmla="*/ 0 w 1847"/>
                <a:gd name="T75" fmla="*/ 11 h 168"/>
                <a:gd name="T76" fmla="*/ 0 w 1847"/>
                <a:gd name="T77" fmla="*/ 11 h 168"/>
                <a:gd name="T78" fmla="*/ 0 w 1847"/>
                <a:gd name="T79" fmla="*/ 11 h 168"/>
                <a:gd name="T80" fmla="*/ 0 w 1847"/>
                <a:gd name="T81" fmla="*/ 11 h 168"/>
                <a:gd name="T82" fmla="*/ 0 w 1847"/>
                <a:gd name="T83" fmla="*/ 16 h 168"/>
                <a:gd name="T84" fmla="*/ 0 w 1847"/>
                <a:gd name="T85" fmla="*/ 14 h 168"/>
                <a:gd name="T86" fmla="*/ 0 w 1847"/>
                <a:gd name="T87" fmla="*/ 12 h 168"/>
                <a:gd name="T88" fmla="*/ 0 w 1847"/>
                <a:gd name="T89" fmla="*/ 11 h 168"/>
                <a:gd name="T90" fmla="*/ 0 w 1847"/>
                <a:gd name="T91" fmla="*/ 10 h 168"/>
                <a:gd name="T92" fmla="*/ 0 w 1847"/>
                <a:gd name="T93" fmla="*/ 8 h 168"/>
                <a:gd name="T94" fmla="*/ 0 w 1847"/>
                <a:gd name="T95" fmla="*/ 7 h 168"/>
                <a:gd name="T96" fmla="*/ 0 w 1847"/>
                <a:gd name="T97" fmla="*/ 6 h 168"/>
                <a:gd name="T98" fmla="*/ 0 w 1847"/>
                <a:gd name="T99" fmla="*/ 6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6628" name="Rectangle 336"/>
            <p:cNvSpPr>
              <a:spLocks noChangeArrowheads="1"/>
            </p:cNvSpPr>
            <p:nvPr/>
          </p:nvSpPr>
          <p:spPr bwMode="auto">
            <a:xfrm>
              <a:off x="5404" y="2595"/>
              <a:ext cx="29" cy="120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629" name="Rectangle 337"/>
            <p:cNvSpPr>
              <a:spLocks noChangeArrowheads="1"/>
            </p:cNvSpPr>
            <p:nvPr/>
          </p:nvSpPr>
          <p:spPr bwMode="auto">
            <a:xfrm>
              <a:off x="4759" y="2595"/>
              <a:ext cx="30" cy="120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630" name="Rectangle 338"/>
            <p:cNvSpPr>
              <a:spLocks noChangeArrowheads="1"/>
            </p:cNvSpPr>
            <p:nvPr/>
          </p:nvSpPr>
          <p:spPr bwMode="auto">
            <a:xfrm>
              <a:off x="5026" y="3165"/>
              <a:ext cx="142" cy="330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631" name="Rectangle 339"/>
            <p:cNvSpPr>
              <a:spLocks noChangeArrowheads="1"/>
            </p:cNvSpPr>
            <p:nvPr/>
          </p:nvSpPr>
          <p:spPr bwMode="auto">
            <a:xfrm>
              <a:off x="5026" y="3495"/>
              <a:ext cx="142" cy="1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632" name="Rectangle 340"/>
            <p:cNvSpPr>
              <a:spLocks noChangeArrowheads="1"/>
            </p:cNvSpPr>
            <p:nvPr/>
          </p:nvSpPr>
          <p:spPr bwMode="auto">
            <a:xfrm>
              <a:off x="5026" y="3558"/>
              <a:ext cx="142" cy="15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633" name="Rectangle 341"/>
            <p:cNvSpPr>
              <a:spLocks noChangeArrowheads="1"/>
            </p:cNvSpPr>
            <p:nvPr/>
          </p:nvSpPr>
          <p:spPr bwMode="auto">
            <a:xfrm>
              <a:off x="5026" y="3615"/>
              <a:ext cx="142" cy="1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634" name="Rectangle 342"/>
            <p:cNvSpPr>
              <a:spLocks noChangeArrowheads="1"/>
            </p:cNvSpPr>
            <p:nvPr/>
          </p:nvSpPr>
          <p:spPr bwMode="auto">
            <a:xfrm>
              <a:off x="5100" y="3186"/>
              <a:ext cx="60" cy="309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635" name="Rectangle 343"/>
            <p:cNvSpPr>
              <a:spLocks noChangeArrowheads="1"/>
            </p:cNvSpPr>
            <p:nvPr/>
          </p:nvSpPr>
          <p:spPr bwMode="auto">
            <a:xfrm>
              <a:off x="5100" y="3186"/>
              <a:ext cx="60" cy="309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636" name="Rectangle 344"/>
            <p:cNvSpPr>
              <a:spLocks noChangeArrowheads="1"/>
            </p:cNvSpPr>
            <p:nvPr/>
          </p:nvSpPr>
          <p:spPr bwMode="auto">
            <a:xfrm>
              <a:off x="5032" y="3186"/>
              <a:ext cx="62" cy="309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637" name="Rectangle 345"/>
            <p:cNvSpPr>
              <a:spLocks noChangeArrowheads="1"/>
            </p:cNvSpPr>
            <p:nvPr/>
          </p:nvSpPr>
          <p:spPr bwMode="auto">
            <a:xfrm>
              <a:off x="5100" y="3369"/>
              <a:ext cx="60" cy="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638" name="Rectangle 346"/>
            <p:cNvSpPr>
              <a:spLocks noChangeArrowheads="1"/>
            </p:cNvSpPr>
            <p:nvPr/>
          </p:nvSpPr>
          <p:spPr bwMode="auto">
            <a:xfrm>
              <a:off x="5168" y="3422"/>
              <a:ext cx="34" cy="25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639" name="Rectangle 347"/>
            <p:cNvSpPr>
              <a:spLocks noChangeArrowheads="1"/>
            </p:cNvSpPr>
            <p:nvPr/>
          </p:nvSpPr>
          <p:spPr bwMode="auto">
            <a:xfrm>
              <a:off x="4992" y="3422"/>
              <a:ext cx="34" cy="25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640" name="Rectangle 348"/>
            <p:cNvSpPr>
              <a:spLocks noChangeArrowheads="1"/>
            </p:cNvSpPr>
            <p:nvPr/>
          </p:nvSpPr>
          <p:spPr bwMode="auto">
            <a:xfrm>
              <a:off x="5026" y="3511"/>
              <a:ext cx="142" cy="47"/>
            </a:xfrm>
            <a:prstGeom prst="rect">
              <a:avLst/>
            </a:prstGeom>
            <a:solidFill>
              <a:srgbClr val="B2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641" name="Rectangle 349"/>
            <p:cNvSpPr>
              <a:spLocks noChangeArrowheads="1"/>
            </p:cNvSpPr>
            <p:nvPr/>
          </p:nvSpPr>
          <p:spPr bwMode="auto">
            <a:xfrm>
              <a:off x="5026" y="3573"/>
              <a:ext cx="142" cy="42"/>
            </a:xfrm>
            <a:prstGeom prst="rect">
              <a:avLst/>
            </a:prstGeom>
            <a:solidFill>
              <a:srgbClr val="B2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642" name="Rectangle 350"/>
            <p:cNvSpPr>
              <a:spLocks noChangeArrowheads="1"/>
            </p:cNvSpPr>
            <p:nvPr/>
          </p:nvSpPr>
          <p:spPr bwMode="auto">
            <a:xfrm>
              <a:off x="5026" y="3631"/>
              <a:ext cx="142" cy="47"/>
            </a:xfrm>
            <a:prstGeom prst="rect">
              <a:avLst/>
            </a:prstGeom>
            <a:solidFill>
              <a:srgbClr val="B2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643" name="Rectangle 351"/>
            <p:cNvSpPr>
              <a:spLocks noChangeArrowheads="1"/>
            </p:cNvSpPr>
            <p:nvPr/>
          </p:nvSpPr>
          <p:spPr bwMode="auto">
            <a:xfrm>
              <a:off x="5100" y="3369"/>
              <a:ext cx="60" cy="2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644" name="Rectangle 352"/>
            <p:cNvSpPr>
              <a:spLocks noChangeArrowheads="1"/>
            </p:cNvSpPr>
            <p:nvPr/>
          </p:nvSpPr>
          <p:spPr bwMode="auto">
            <a:xfrm>
              <a:off x="5032" y="3369"/>
              <a:ext cx="62" cy="2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645" name="Rectangle 353"/>
            <p:cNvSpPr>
              <a:spLocks noChangeArrowheads="1"/>
            </p:cNvSpPr>
            <p:nvPr/>
          </p:nvSpPr>
          <p:spPr bwMode="auto">
            <a:xfrm>
              <a:off x="5100" y="3312"/>
              <a:ext cx="14" cy="52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646" name="Rectangle 354"/>
            <p:cNvSpPr>
              <a:spLocks noChangeArrowheads="1"/>
            </p:cNvSpPr>
            <p:nvPr/>
          </p:nvSpPr>
          <p:spPr bwMode="auto">
            <a:xfrm>
              <a:off x="5080" y="3312"/>
              <a:ext cx="14" cy="52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647" name="Rectangle 355"/>
            <p:cNvSpPr>
              <a:spLocks noChangeArrowheads="1"/>
            </p:cNvSpPr>
            <p:nvPr/>
          </p:nvSpPr>
          <p:spPr bwMode="auto">
            <a:xfrm>
              <a:off x="5100" y="3395"/>
              <a:ext cx="60" cy="2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648" name="Rectangle 356"/>
            <p:cNvSpPr>
              <a:spLocks noChangeArrowheads="1"/>
            </p:cNvSpPr>
            <p:nvPr/>
          </p:nvSpPr>
          <p:spPr bwMode="auto">
            <a:xfrm>
              <a:off x="5032" y="3395"/>
              <a:ext cx="62" cy="2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649" name="Rectangle 357"/>
            <p:cNvSpPr>
              <a:spLocks noChangeArrowheads="1"/>
            </p:cNvSpPr>
            <p:nvPr/>
          </p:nvSpPr>
          <p:spPr bwMode="auto">
            <a:xfrm>
              <a:off x="5168" y="3552"/>
              <a:ext cx="34" cy="27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650" name="Rectangle 358"/>
            <p:cNvSpPr>
              <a:spLocks noChangeArrowheads="1"/>
            </p:cNvSpPr>
            <p:nvPr/>
          </p:nvSpPr>
          <p:spPr bwMode="auto">
            <a:xfrm>
              <a:off x="4992" y="3552"/>
              <a:ext cx="34" cy="27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651" name="Rectangle 359"/>
            <p:cNvSpPr>
              <a:spLocks noChangeArrowheads="1"/>
            </p:cNvSpPr>
            <p:nvPr/>
          </p:nvSpPr>
          <p:spPr bwMode="auto">
            <a:xfrm>
              <a:off x="5334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652" name="Rectangle 360"/>
            <p:cNvSpPr>
              <a:spLocks noChangeArrowheads="1"/>
            </p:cNvSpPr>
            <p:nvPr/>
          </p:nvSpPr>
          <p:spPr bwMode="auto">
            <a:xfrm>
              <a:off x="5228" y="3165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653" name="Rectangle 361"/>
            <p:cNvSpPr>
              <a:spLocks noChangeArrowheads="1"/>
            </p:cNvSpPr>
            <p:nvPr/>
          </p:nvSpPr>
          <p:spPr bwMode="auto">
            <a:xfrm>
              <a:off x="4912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654" name="Rectangle 362"/>
            <p:cNvSpPr>
              <a:spLocks noChangeArrowheads="1"/>
            </p:cNvSpPr>
            <p:nvPr/>
          </p:nvSpPr>
          <p:spPr bwMode="auto">
            <a:xfrm>
              <a:off x="5122" y="2747"/>
              <a:ext cx="54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655" name="Rectangle 363"/>
            <p:cNvSpPr>
              <a:spLocks noChangeArrowheads="1"/>
            </p:cNvSpPr>
            <p:nvPr/>
          </p:nvSpPr>
          <p:spPr bwMode="auto">
            <a:xfrm>
              <a:off x="5228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656" name="Rectangle 364"/>
            <p:cNvSpPr>
              <a:spLocks noChangeArrowheads="1"/>
            </p:cNvSpPr>
            <p:nvPr/>
          </p:nvSpPr>
          <p:spPr bwMode="auto">
            <a:xfrm>
              <a:off x="5334" y="3165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657" name="Rectangle 365"/>
            <p:cNvSpPr>
              <a:spLocks noChangeArrowheads="1"/>
            </p:cNvSpPr>
            <p:nvPr/>
          </p:nvSpPr>
          <p:spPr bwMode="auto">
            <a:xfrm>
              <a:off x="5018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658" name="Rectangle 366"/>
            <p:cNvSpPr>
              <a:spLocks noChangeArrowheads="1"/>
            </p:cNvSpPr>
            <p:nvPr/>
          </p:nvSpPr>
          <p:spPr bwMode="auto">
            <a:xfrm>
              <a:off x="4809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659" name="Rectangle 367"/>
            <p:cNvSpPr>
              <a:spLocks noChangeArrowheads="1"/>
            </p:cNvSpPr>
            <p:nvPr/>
          </p:nvSpPr>
          <p:spPr bwMode="auto">
            <a:xfrm>
              <a:off x="4912" y="3165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660" name="Rectangle 368"/>
            <p:cNvSpPr>
              <a:spLocks noChangeArrowheads="1"/>
            </p:cNvSpPr>
            <p:nvPr/>
          </p:nvSpPr>
          <p:spPr bwMode="auto">
            <a:xfrm>
              <a:off x="4809" y="3165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661" name="Freeform 369"/>
            <p:cNvSpPr>
              <a:spLocks/>
            </p:cNvSpPr>
            <p:nvPr/>
          </p:nvSpPr>
          <p:spPr bwMode="auto">
            <a:xfrm>
              <a:off x="5114" y="2721"/>
              <a:ext cx="72" cy="324"/>
            </a:xfrm>
            <a:custGeom>
              <a:avLst/>
              <a:gdLst>
                <a:gd name="T0" fmla="*/ 0 w 217"/>
                <a:gd name="T1" fmla="*/ 17 h 373"/>
                <a:gd name="T2" fmla="*/ 0 w 217"/>
                <a:gd name="T3" fmla="*/ 17 h 373"/>
                <a:gd name="T4" fmla="*/ 0 w 217"/>
                <a:gd name="T5" fmla="*/ 27 h 373"/>
                <a:gd name="T6" fmla="*/ 0 w 217"/>
                <a:gd name="T7" fmla="*/ 27 h 373"/>
                <a:gd name="T8" fmla="*/ 0 w 217"/>
                <a:gd name="T9" fmla="*/ 30 h 373"/>
                <a:gd name="T10" fmla="*/ 0 w 217"/>
                <a:gd name="T11" fmla="*/ 3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3 h 373"/>
                <a:gd name="T18" fmla="*/ 0 w 217"/>
                <a:gd name="T19" fmla="*/ 3 h 373"/>
                <a:gd name="T20" fmla="*/ 0 w 217"/>
                <a:gd name="T21" fmla="*/ 13 h 373"/>
                <a:gd name="T22" fmla="*/ 0 w 217"/>
                <a:gd name="T23" fmla="*/ 13 h 373"/>
                <a:gd name="T24" fmla="*/ 0 w 217"/>
                <a:gd name="T25" fmla="*/ 17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6662" name="Freeform 370"/>
            <p:cNvSpPr>
              <a:spLocks/>
            </p:cNvSpPr>
            <p:nvPr/>
          </p:nvSpPr>
          <p:spPr bwMode="auto">
            <a:xfrm>
              <a:off x="5176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27 h 373"/>
                <a:gd name="T4" fmla="*/ 0 w 29"/>
                <a:gd name="T5" fmla="*/ 30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6663" name="Freeform 371"/>
            <p:cNvSpPr>
              <a:spLocks/>
            </p:cNvSpPr>
            <p:nvPr/>
          </p:nvSpPr>
          <p:spPr bwMode="auto">
            <a:xfrm>
              <a:off x="5218" y="2721"/>
              <a:ext cx="72" cy="324"/>
            </a:xfrm>
            <a:custGeom>
              <a:avLst/>
              <a:gdLst>
                <a:gd name="T0" fmla="*/ 0 w 216"/>
                <a:gd name="T1" fmla="*/ 17 h 373"/>
                <a:gd name="T2" fmla="*/ 0 w 216"/>
                <a:gd name="T3" fmla="*/ 17 h 373"/>
                <a:gd name="T4" fmla="*/ 0 w 216"/>
                <a:gd name="T5" fmla="*/ 27 h 373"/>
                <a:gd name="T6" fmla="*/ 0 w 216"/>
                <a:gd name="T7" fmla="*/ 27 h 373"/>
                <a:gd name="T8" fmla="*/ 0 w 216"/>
                <a:gd name="T9" fmla="*/ 30 h 373"/>
                <a:gd name="T10" fmla="*/ 0 w 216"/>
                <a:gd name="T11" fmla="*/ 3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3 h 373"/>
                <a:gd name="T18" fmla="*/ 0 w 216"/>
                <a:gd name="T19" fmla="*/ 3 h 373"/>
                <a:gd name="T20" fmla="*/ 0 w 216"/>
                <a:gd name="T21" fmla="*/ 13 h 373"/>
                <a:gd name="T22" fmla="*/ 0 w 216"/>
                <a:gd name="T23" fmla="*/ 13 h 373"/>
                <a:gd name="T24" fmla="*/ 0 w 216"/>
                <a:gd name="T25" fmla="*/ 17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6664" name="Freeform 372"/>
            <p:cNvSpPr>
              <a:spLocks/>
            </p:cNvSpPr>
            <p:nvPr/>
          </p:nvSpPr>
          <p:spPr bwMode="auto">
            <a:xfrm>
              <a:off x="5280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27 h 373"/>
                <a:gd name="T4" fmla="*/ 0 w 29"/>
                <a:gd name="T5" fmla="*/ 30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6665" name="Freeform 373"/>
            <p:cNvSpPr>
              <a:spLocks/>
            </p:cNvSpPr>
            <p:nvPr/>
          </p:nvSpPr>
          <p:spPr bwMode="auto">
            <a:xfrm>
              <a:off x="5324" y="2721"/>
              <a:ext cx="72" cy="324"/>
            </a:xfrm>
            <a:custGeom>
              <a:avLst/>
              <a:gdLst>
                <a:gd name="T0" fmla="*/ 0 w 217"/>
                <a:gd name="T1" fmla="*/ 17 h 373"/>
                <a:gd name="T2" fmla="*/ 0 w 217"/>
                <a:gd name="T3" fmla="*/ 17 h 373"/>
                <a:gd name="T4" fmla="*/ 0 w 217"/>
                <a:gd name="T5" fmla="*/ 27 h 373"/>
                <a:gd name="T6" fmla="*/ 0 w 217"/>
                <a:gd name="T7" fmla="*/ 27 h 373"/>
                <a:gd name="T8" fmla="*/ 0 w 217"/>
                <a:gd name="T9" fmla="*/ 30 h 373"/>
                <a:gd name="T10" fmla="*/ 0 w 217"/>
                <a:gd name="T11" fmla="*/ 3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3 h 373"/>
                <a:gd name="T18" fmla="*/ 0 w 217"/>
                <a:gd name="T19" fmla="*/ 3 h 373"/>
                <a:gd name="T20" fmla="*/ 0 w 217"/>
                <a:gd name="T21" fmla="*/ 13 h 373"/>
                <a:gd name="T22" fmla="*/ 0 w 217"/>
                <a:gd name="T23" fmla="*/ 13 h 373"/>
                <a:gd name="T24" fmla="*/ 0 w 217"/>
                <a:gd name="T25" fmla="*/ 17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6666" name="Freeform 374"/>
            <p:cNvSpPr>
              <a:spLocks/>
            </p:cNvSpPr>
            <p:nvPr/>
          </p:nvSpPr>
          <p:spPr bwMode="auto">
            <a:xfrm>
              <a:off x="5386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27 h 373"/>
                <a:gd name="T4" fmla="*/ 0 w 29"/>
                <a:gd name="T5" fmla="*/ 30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6667" name="Freeform 375"/>
            <p:cNvSpPr>
              <a:spLocks/>
            </p:cNvSpPr>
            <p:nvPr/>
          </p:nvSpPr>
          <p:spPr bwMode="auto">
            <a:xfrm>
              <a:off x="5218" y="3139"/>
              <a:ext cx="72" cy="324"/>
            </a:xfrm>
            <a:custGeom>
              <a:avLst/>
              <a:gdLst>
                <a:gd name="T0" fmla="*/ 0 w 216"/>
                <a:gd name="T1" fmla="*/ 18 h 372"/>
                <a:gd name="T2" fmla="*/ 0 w 216"/>
                <a:gd name="T3" fmla="*/ 18 h 372"/>
                <a:gd name="T4" fmla="*/ 0 w 216"/>
                <a:gd name="T5" fmla="*/ 29 h 372"/>
                <a:gd name="T6" fmla="*/ 0 w 216"/>
                <a:gd name="T7" fmla="*/ 29 h 372"/>
                <a:gd name="T8" fmla="*/ 0 w 216"/>
                <a:gd name="T9" fmla="*/ 31 h 372"/>
                <a:gd name="T10" fmla="*/ 0 w 216"/>
                <a:gd name="T11" fmla="*/ 31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3 h 372"/>
                <a:gd name="T18" fmla="*/ 0 w 216"/>
                <a:gd name="T19" fmla="*/ 3 h 372"/>
                <a:gd name="T20" fmla="*/ 0 w 216"/>
                <a:gd name="T21" fmla="*/ 14 h 372"/>
                <a:gd name="T22" fmla="*/ 0 w 216"/>
                <a:gd name="T23" fmla="*/ 14 h 372"/>
                <a:gd name="T24" fmla="*/ 0 w 216"/>
                <a:gd name="T25" fmla="*/ 18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6668" name="Freeform 376"/>
            <p:cNvSpPr>
              <a:spLocks/>
            </p:cNvSpPr>
            <p:nvPr/>
          </p:nvSpPr>
          <p:spPr bwMode="auto">
            <a:xfrm>
              <a:off x="5280" y="3139"/>
              <a:ext cx="10" cy="324"/>
            </a:xfrm>
            <a:custGeom>
              <a:avLst/>
              <a:gdLst>
                <a:gd name="T0" fmla="*/ 0 w 29"/>
                <a:gd name="T1" fmla="*/ 3 h 372"/>
                <a:gd name="T2" fmla="*/ 0 w 29"/>
                <a:gd name="T3" fmla="*/ 29 h 372"/>
                <a:gd name="T4" fmla="*/ 0 w 29"/>
                <a:gd name="T5" fmla="*/ 31 h 372"/>
                <a:gd name="T6" fmla="*/ 0 w 29"/>
                <a:gd name="T7" fmla="*/ 0 h 372"/>
                <a:gd name="T8" fmla="*/ 0 w 29"/>
                <a:gd name="T9" fmla="*/ 3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6669" name="Freeform 377"/>
            <p:cNvSpPr>
              <a:spLocks/>
            </p:cNvSpPr>
            <p:nvPr/>
          </p:nvSpPr>
          <p:spPr bwMode="auto">
            <a:xfrm>
              <a:off x="5324" y="3139"/>
              <a:ext cx="72" cy="324"/>
            </a:xfrm>
            <a:custGeom>
              <a:avLst/>
              <a:gdLst>
                <a:gd name="T0" fmla="*/ 0 w 217"/>
                <a:gd name="T1" fmla="*/ 18 h 372"/>
                <a:gd name="T2" fmla="*/ 0 w 217"/>
                <a:gd name="T3" fmla="*/ 18 h 372"/>
                <a:gd name="T4" fmla="*/ 0 w 217"/>
                <a:gd name="T5" fmla="*/ 29 h 372"/>
                <a:gd name="T6" fmla="*/ 0 w 217"/>
                <a:gd name="T7" fmla="*/ 29 h 372"/>
                <a:gd name="T8" fmla="*/ 0 w 217"/>
                <a:gd name="T9" fmla="*/ 31 h 372"/>
                <a:gd name="T10" fmla="*/ 0 w 217"/>
                <a:gd name="T11" fmla="*/ 31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3 h 372"/>
                <a:gd name="T18" fmla="*/ 0 w 217"/>
                <a:gd name="T19" fmla="*/ 3 h 372"/>
                <a:gd name="T20" fmla="*/ 0 w 217"/>
                <a:gd name="T21" fmla="*/ 14 h 372"/>
                <a:gd name="T22" fmla="*/ 0 w 217"/>
                <a:gd name="T23" fmla="*/ 14 h 372"/>
                <a:gd name="T24" fmla="*/ 0 w 217"/>
                <a:gd name="T25" fmla="*/ 18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6670" name="Freeform 378"/>
            <p:cNvSpPr>
              <a:spLocks/>
            </p:cNvSpPr>
            <p:nvPr/>
          </p:nvSpPr>
          <p:spPr bwMode="auto">
            <a:xfrm>
              <a:off x="5386" y="3139"/>
              <a:ext cx="10" cy="324"/>
            </a:xfrm>
            <a:custGeom>
              <a:avLst/>
              <a:gdLst>
                <a:gd name="T0" fmla="*/ 0 w 29"/>
                <a:gd name="T1" fmla="*/ 3 h 372"/>
                <a:gd name="T2" fmla="*/ 0 w 29"/>
                <a:gd name="T3" fmla="*/ 29 h 372"/>
                <a:gd name="T4" fmla="*/ 0 w 29"/>
                <a:gd name="T5" fmla="*/ 31 h 372"/>
                <a:gd name="T6" fmla="*/ 0 w 29"/>
                <a:gd name="T7" fmla="*/ 0 h 372"/>
                <a:gd name="T8" fmla="*/ 0 w 29"/>
                <a:gd name="T9" fmla="*/ 3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6671" name="Freeform 379"/>
            <p:cNvSpPr>
              <a:spLocks/>
            </p:cNvSpPr>
            <p:nvPr/>
          </p:nvSpPr>
          <p:spPr bwMode="auto">
            <a:xfrm>
              <a:off x="5008" y="2721"/>
              <a:ext cx="72" cy="324"/>
            </a:xfrm>
            <a:custGeom>
              <a:avLst/>
              <a:gdLst>
                <a:gd name="T0" fmla="*/ 0 w 215"/>
                <a:gd name="T1" fmla="*/ 17 h 373"/>
                <a:gd name="T2" fmla="*/ 0 w 215"/>
                <a:gd name="T3" fmla="*/ 17 h 373"/>
                <a:gd name="T4" fmla="*/ 0 w 215"/>
                <a:gd name="T5" fmla="*/ 27 h 373"/>
                <a:gd name="T6" fmla="*/ 0 w 215"/>
                <a:gd name="T7" fmla="*/ 27 h 373"/>
                <a:gd name="T8" fmla="*/ 0 w 215"/>
                <a:gd name="T9" fmla="*/ 30 h 373"/>
                <a:gd name="T10" fmla="*/ 0 w 215"/>
                <a:gd name="T11" fmla="*/ 3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3 h 373"/>
                <a:gd name="T18" fmla="*/ 0 w 215"/>
                <a:gd name="T19" fmla="*/ 3 h 373"/>
                <a:gd name="T20" fmla="*/ 0 w 215"/>
                <a:gd name="T21" fmla="*/ 13 h 373"/>
                <a:gd name="T22" fmla="*/ 0 w 215"/>
                <a:gd name="T23" fmla="*/ 13 h 373"/>
                <a:gd name="T24" fmla="*/ 0 w 215"/>
                <a:gd name="T25" fmla="*/ 17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6672" name="Freeform 380"/>
            <p:cNvSpPr>
              <a:spLocks/>
            </p:cNvSpPr>
            <p:nvPr/>
          </p:nvSpPr>
          <p:spPr bwMode="auto">
            <a:xfrm>
              <a:off x="5008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27 h 373"/>
                <a:gd name="T4" fmla="*/ 0 w 29"/>
                <a:gd name="T5" fmla="*/ 30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6673" name="Freeform 381"/>
            <p:cNvSpPr>
              <a:spLocks/>
            </p:cNvSpPr>
            <p:nvPr/>
          </p:nvSpPr>
          <p:spPr bwMode="auto">
            <a:xfrm>
              <a:off x="4903" y="2721"/>
              <a:ext cx="71" cy="324"/>
            </a:xfrm>
            <a:custGeom>
              <a:avLst/>
              <a:gdLst>
                <a:gd name="T0" fmla="*/ 0 w 216"/>
                <a:gd name="T1" fmla="*/ 17 h 373"/>
                <a:gd name="T2" fmla="*/ 0 w 216"/>
                <a:gd name="T3" fmla="*/ 17 h 373"/>
                <a:gd name="T4" fmla="*/ 0 w 216"/>
                <a:gd name="T5" fmla="*/ 27 h 373"/>
                <a:gd name="T6" fmla="*/ 0 w 216"/>
                <a:gd name="T7" fmla="*/ 27 h 373"/>
                <a:gd name="T8" fmla="*/ 0 w 216"/>
                <a:gd name="T9" fmla="*/ 30 h 373"/>
                <a:gd name="T10" fmla="*/ 0 w 216"/>
                <a:gd name="T11" fmla="*/ 3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3 h 373"/>
                <a:gd name="T18" fmla="*/ 0 w 216"/>
                <a:gd name="T19" fmla="*/ 3 h 373"/>
                <a:gd name="T20" fmla="*/ 0 w 216"/>
                <a:gd name="T21" fmla="*/ 13 h 373"/>
                <a:gd name="T22" fmla="*/ 0 w 216"/>
                <a:gd name="T23" fmla="*/ 13 h 373"/>
                <a:gd name="T24" fmla="*/ 0 w 216"/>
                <a:gd name="T25" fmla="*/ 17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6674" name="Freeform 382"/>
            <p:cNvSpPr>
              <a:spLocks/>
            </p:cNvSpPr>
            <p:nvPr/>
          </p:nvSpPr>
          <p:spPr bwMode="auto">
            <a:xfrm>
              <a:off x="4903" y="2721"/>
              <a:ext cx="9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27 h 373"/>
                <a:gd name="T4" fmla="*/ 0 w 29"/>
                <a:gd name="T5" fmla="*/ 30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6675" name="Freeform 383"/>
            <p:cNvSpPr>
              <a:spLocks/>
            </p:cNvSpPr>
            <p:nvPr/>
          </p:nvSpPr>
          <p:spPr bwMode="auto">
            <a:xfrm>
              <a:off x="4799" y="2721"/>
              <a:ext cx="72" cy="324"/>
            </a:xfrm>
            <a:custGeom>
              <a:avLst/>
              <a:gdLst>
                <a:gd name="T0" fmla="*/ 0 w 215"/>
                <a:gd name="T1" fmla="*/ 17 h 373"/>
                <a:gd name="T2" fmla="*/ 0 w 215"/>
                <a:gd name="T3" fmla="*/ 17 h 373"/>
                <a:gd name="T4" fmla="*/ 0 w 215"/>
                <a:gd name="T5" fmla="*/ 27 h 373"/>
                <a:gd name="T6" fmla="*/ 0 w 215"/>
                <a:gd name="T7" fmla="*/ 27 h 373"/>
                <a:gd name="T8" fmla="*/ 0 w 215"/>
                <a:gd name="T9" fmla="*/ 30 h 373"/>
                <a:gd name="T10" fmla="*/ 0 w 215"/>
                <a:gd name="T11" fmla="*/ 3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3 h 373"/>
                <a:gd name="T18" fmla="*/ 0 w 215"/>
                <a:gd name="T19" fmla="*/ 3 h 373"/>
                <a:gd name="T20" fmla="*/ 0 w 215"/>
                <a:gd name="T21" fmla="*/ 13 h 373"/>
                <a:gd name="T22" fmla="*/ 0 w 215"/>
                <a:gd name="T23" fmla="*/ 13 h 373"/>
                <a:gd name="T24" fmla="*/ 0 w 215"/>
                <a:gd name="T25" fmla="*/ 17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6676" name="Freeform 384"/>
            <p:cNvSpPr>
              <a:spLocks/>
            </p:cNvSpPr>
            <p:nvPr/>
          </p:nvSpPr>
          <p:spPr bwMode="auto">
            <a:xfrm>
              <a:off x="4799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27 h 373"/>
                <a:gd name="T4" fmla="*/ 0 w 29"/>
                <a:gd name="T5" fmla="*/ 30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6677" name="Freeform 386"/>
            <p:cNvSpPr>
              <a:spLocks/>
            </p:cNvSpPr>
            <p:nvPr/>
          </p:nvSpPr>
          <p:spPr bwMode="auto">
            <a:xfrm>
              <a:off x="4903" y="3139"/>
              <a:ext cx="9" cy="324"/>
            </a:xfrm>
            <a:custGeom>
              <a:avLst/>
              <a:gdLst>
                <a:gd name="T0" fmla="*/ 0 w 29"/>
                <a:gd name="T1" fmla="*/ 3 h 372"/>
                <a:gd name="T2" fmla="*/ 0 w 29"/>
                <a:gd name="T3" fmla="*/ 29 h 372"/>
                <a:gd name="T4" fmla="*/ 0 w 29"/>
                <a:gd name="T5" fmla="*/ 31 h 372"/>
                <a:gd name="T6" fmla="*/ 0 w 29"/>
                <a:gd name="T7" fmla="*/ 0 h 372"/>
                <a:gd name="T8" fmla="*/ 0 w 29"/>
                <a:gd name="T9" fmla="*/ 3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6678" name="Freeform 387"/>
            <p:cNvSpPr>
              <a:spLocks/>
            </p:cNvSpPr>
            <p:nvPr/>
          </p:nvSpPr>
          <p:spPr bwMode="auto">
            <a:xfrm>
              <a:off x="4799" y="3139"/>
              <a:ext cx="72" cy="324"/>
            </a:xfrm>
            <a:custGeom>
              <a:avLst/>
              <a:gdLst>
                <a:gd name="T0" fmla="*/ 0 w 215"/>
                <a:gd name="T1" fmla="*/ 18 h 372"/>
                <a:gd name="T2" fmla="*/ 0 w 215"/>
                <a:gd name="T3" fmla="*/ 18 h 372"/>
                <a:gd name="T4" fmla="*/ 0 w 215"/>
                <a:gd name="T5" fmla="*/ 29 h 372"/>
                <a:gd name="T6" fmla="*/ 0 w 215"/>
                <a:gd name="T7" fmla="*/ 29 h 372"/>
                <a:gd name="T8" fmla="*/ 0 w 215"/>
                <a:gd name="T9" fmla="*/ 31 h 372"/>
                <a:gd name="T10" fmla="*/ 0 w 215"/>
                <a:gd name="T11" fmla="*/ 31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3 h 372"/>
                <a:gd name="T18" fmla="*/ 0 w 215"/>
                <a:gd name="T19" fmla="*/ 3 h 372"/>
                <a:gd name="T20" fmla="*/ 0 w 215"/>
                <a:gd name="T21" fmla="*/ 14 h 372"/>
                <a:gd name="T22" fmla="*/ 0 w 215"/>
                <a:gd name="T23" fmla="*/ 14 h 372"/>
                <a:gd name="T24" fmla="*/ 0 w 215"/>
                <a:gd name="T25" fmla="*/ 18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6679" name="Freeform 388"/>
            <p:cNvSpPr>
              <a:spLocks/>
            </p:cNvSpPr>
            <p:nvPr/>
          </p:nvSpPr>
          <p:spPr bwMode="auto">
            <a:xfrm>
              <a:off x="4799" y="3139"/>
              <a:ext cx="10" cy="324"/>
            </a:xfrm>
            <a:custGeom>
              <a:avLst/>
              <a:gdLst>
                <a:gd name="T0" fmla="*/ 0 w 29"/>
                <a:gd name="T1" fmla="*/ 3 h 372"/>
                <a:gd name="T2" fmla="*/ 0 w 29"/>
                <a:gd name="T3" fmla="*/ 29 h 372"/>
                <a:gd name="T4" fmla="*/ 0 w 29"/>
                <a:gd name="T5" fmla="*/ 31 h 372"/>
                <a:gd name="T6" fmla="*/ 0 w 29"/>
                <a:gd name="T7" fmla="*/ 0 h 372"/>
                <a:gd name="T8" fmla="*/ 0 w 29"/>
                <a:gd name="T9" fmla="*/ 3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6680" name="Rectangle 389"/>
            <p:cNvSpPr>
              <a:spLocks noChangeArrowheads="1"/>
            </p:cNvSpPr>
            <p:nvPr/>
          </p:nvSpPr>
          <p:spPr bwMode="auto">
            <a:xfrm>
              <a:off x="5114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681" name="Rectangle 390"/>
            <p:cNvSpPr>
              <a:spLocks noChangeArrowheads="1"/>
            </p:cNvSpPr>
            <p:nvPr/>
          </p:nvSpPr>
          <p:spPr bwMode="auto">
            <a:xfrm>
              <a:off x="5218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682" name="Rectangle 391"/>
            <p:cNvSpPr>
              <a:spLocks noChangeArrowheads="1"/>
            </p:cNvSpPr>
            <p:nvPr/>
          </p:nvSpPr>
          <p:spPr bwMode="auto">
            <a:xfrm>
              <a:off x="5324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683" name="Rectangle 392"/>
            <p:cNvSpPr>
              <a:spLocks noChangeArrowheads="1"/>
            </p:cNvSpPr>
            <p:nvPr/>
          </p:nvSpPr>
          <p:spPr bwMode="auto">
            <a:xfrm>
              <a:off x="5008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684" name="Rectangle 393"/>
            <p:cNvSpPr>
              <a:spLocks noChangeArrowheads="1"/>
            </p:cNvSpPr>
            <p:nvPr/>
          </p:nvSpPr>
          <p:spPr bwMode="auto">
            <a:xfrm>
              <a:off x="4903" y="2898"/>
              <a:ext cx="71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685" name="Rectangle 394"/>
            <p:cNvSpPr>
              <a:spLocks noChangeArrowheads="1"/>
            </p:cNvSpPr>
            <p:nvPr/>
          </p:nvSpPr>
          <p:spPr bwMode="auto">
            <a:xfrm>
              <a:off x="4799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686" name="Freeform 395"/>
            <p:cNvSpPr>
              <a:spLocks/>
            </p:cNvSpPr>
            <p:nvPr/>
          </p:nvSpPr>
          <p:spPr bwMode="auto">
            <a:xfrm>
              <a:off x="4986" y="2736"/>
              <a:ext cx="12" cy="37"/>
            </a:xfrm>
            <a:custGeom>
              <a:avLst/>
              <a:gdLst>
                <a:gd name="T0" fmla="*/ 0 w 37"/>
                <a:gd name="T1" fmla="*/ 20 h 38"/>
                <a:gd name="T2" fmla="*/ 0 w 37"/>
                <a:gd name="T3" fmla="*/ 19 h 38"/>
                <a:gd name="T4" fmla="*/ 0 w 37"/>
                <a:gd name="T5" fmla="*/ 19 h 38"/>
                <a:gd name="T6" fmla="*/ 0 w 37"/>
                <a:gd name="T7" fmla="*/ 19 h 38"/>
                <a:gd name="T8" fmla="*/ 0 w 37"/>
                <a:gd name="T9" fmla="*/ 19 h 38"/>
                <a:gd name="T10" fmla="*/ 0 w 37"/>
                <a:gd name="T11" fmla="*/ 12 h 38"/>
                <a:gd name="T12" fmla="*/ 0 w 37"/>
                <a:gd name="T13" fmla="*/ 5 h 38"/>
                <a:gd name="T14" fmla="*/ 0 w 37"/>
                <a:gd name="T15" fmla="*/ 1 h 38"/>
                <a:gd name="T16" fmla="*/ 0 w 37"/>
                <a:gd name="T17" fmla="*/ 0 h 38"/>
                <a:gd name="T18" fmla="*/ 0 w 37"/>
                <a:gd name="T19" fmla="*/ 1 h 38"/>
                <a:gd name="T20" fmla="*/ 0 w 37"/>
                <a:gd name="T21" fmla="*/ 5 h 38"/>
                <a:gd name="T22" fmla="*/ 0 w 37"/>
                <a:gd name="T23" fmla="*/ 12 h 38"/>
                <a:gd name="T24" fmla="*/ 0 w 37"/>
                <a:gd name="T25" fmla="*/ 19 h 38"/>
                <a:gd name="T26" fmla="*/ 0 w 37"/>
                <a:gd name="T27" fmla="*/ 19 h 38"/>
                <a:gd name="T28" fmla="*/ 0 w 37"/>
                <a:gd name="T29" fmla="*/ 19 h 38"/>
                <a:gd name="T30" fmla="*/ 0 w 37"/>
                <a:gd name="T31" fmla="*/ 19 h 38"/>
                <a:gd name="T32" fmla="*/ 0 w 37"/>
                <a:gd name="T33" fmla="*/ 2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</p:grpSp>
      <p:grpSp>
        <p:nvGrpSpPr>
          <p:cNvPr id="6183" name="Group 316"/>
          <p:cNvGrpSpPr>
            <a:grpSpLocks/>
          </p:cNvGrpSpPr>
          <p:nvPr/>
        </p:nvGrpSpPr>
        <p:grpSpPr bwMode="auto">
          <a:xfrm>
            <a:off x="5160169" y="4399360"/>
            <a:ext cx="163116" cy="127397"/>
            <a:chOff x="4727" y="2506"/>
            <a:chExt cx="706" cy="1172"/>
          </a:xfrm>
        </p:grpSpPr>
        <p:sp>
          <p:nvSpPr>
            <p:cNvPr id="6531" name="Freeform 317"/>
            <p:cNvSpPr>
              <a:spLocks/>
            </p:cNvSpPr>
            <p:nvPr/>
          </p:nvSpPr>
          <p:spPr bwMode="auto">
            <a:xfrm>
              <a:off x="4727" y="3558"/>
              <a:ext cx="46" cy="120"/>
            </a:xfrm>
            <a:custGeom>
              <a:avLst/>
              <a:gdLst>
                <a:gd name="T0" fmla="*/ 0 w 139"/>
                <a:gd name="T1" fmla="*/ 16 h 135"/>
                <a:gd name="T2" fmla="*/ 0 w 139"/>
                <a:gd name="T3" fmla="*/ 11 h 135"/>
                <a:gd name="T4" fmla="*/ 0 w 139"/>
                <a:gd name="T5" fmla="*/ 11 h 135"/>
                <a:gd name="T6" fmla="*/ 0 w 139"/>
                <a:gd name="T7" fmla="*/ 5 h 135"/>
                <a:gd name="T8" fmla="*/ 0 w 139"/>
                <a:gd name="T9" fmla="*/ 5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16 h 135"/>
                <a:gd name="T16" fmla="*/ 0 w 139"/>
                <a:gd name="T17" fmla="*/ 16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6532" name="Freeform 318"/>
            <p:cNvSpPr>
              <a:spLocks/>
            </p:cNvSpPr>
            <p:nvPr/>
          </p:nvSpPr>
          <p:spPr bwMode="auto">
            <a:xfrm>
              <a:off x="4773" y="2564"/>
              <a:ext cx="648" cy="1114"/>
            </a:xfrm>
            <a:custGeom>
              <a:avLst/>
              <a:gdLst>
                <a:gd name="T0" fmla="*/ 0 w 1946"/>
                <a:gd name="T1" fmla="*/ 108 h 1278"/>
                <a:gd name="T2" fmla="*/ 0 w 1946"/>
                <a:gd name="T3" fmla="*/ 9 h 1278"/>
                <a:gd name="T4" fmla="*/ 0 w 1946"/>
                <a:gd name="T5" fmla="*/ 9 h 1278"/>
                <a:gd name="T6" fmla="*/ 0 w 1946"/>
                <a:gd name="T7" fmla="*/ 8 h 1278"/>
                <a:gd name="T8" fmla="*/ 0 w 1946"/>
                <a:gd name="T9" fmla="*/ 7 h 1278"/>
                <a:gd name="T10" fmla="*/ 0 w 1946"/>
                <a:gd name="T11" fmla="*/ 6 h 1278"/>
                <a:gd name="T12" fmla="*/ 0 w 1946"/>
                <a:gd name="T13" fmla="*/ 5 h 1278"/>
                <a:gd name="T14" fmla="*/ 0 w 1946"/>
                <a:gd name="T15" fmla="*/ 4 h 1278"/>
                <a:gd name="T16" fmla="*/ 0 w 1946"/>
                <a:gd name="T17" fmla="*/ 3 h 1278"/>
                <a:gd name="T18" fmla="*/ 0 w 1946"/>
                <a:gd name="T19" fmla="*/ 3 h 1278"/>
                <a:gd name="T20" fmla="*/ 0 w 1946"/>
                <a:gd name="T21" fmla="*/ 3 h 1278"/>
                <a:gd name="T22" fmla="*/ 0 w 1946"/>
                <a:gd name="T23" fmla="*/ 3 h 1278"/>
                <a:gd name="T24" fmla="*/ 0 w 1946"/>
                <a:gd name="T25" fmla="*/ 3 h 1278"/>
                <a:gd name="T26" fmla="*/ 0 w 1946"/>
                <a:gd name="T27" fmla="*/ 3 h 1278"/>
                <a:gd name="T28" fmla="*/ 0 w 1946"/>
                <a:gd name="T29" fmla="*/ 3 h 1278"/>
                <a:gd name="T30" fmla="*/ 0 w 1946"/>
                <a:gd name="T31" fmla="*/ 3 h 1278"/>
                <a:gd name="T32" fmla="*/ 0 w 1946"/>
                <a:gd name="T33" fmla="*/ 3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3 h 1278"/>
                <a:gd name="T42" fmla="*/ 0 w 1946"/>
                <a:gd name="T43" fmla="*/ 3 h 1278"/>
                <a:gd name="T44" fmla="*/ 0 w 1946"/>
                <a:gd name="T45" fmla="*/ 3 h 1278"/>
                <a:gd name="T46" fmla="*/ 0 w 1946"/>
                <a:gd name="T47" fmla="*/ 3 h 1278"/>
                <a:gd name="T48" fmla="*/ 0 w 1946"/>
                <a:gd name="T49" fmla="*/ 3 h 1278"/>
                <a:gd name="T50" fmla="*/ 0 w 1946"/>
                <a:gd name="T51" fmla="*/ 3 h 1278"/>
                <a:gd name="T52" fmla="*/ 0 w 1946"/>
                <a:gd name="T53" fmla="*/ 3 h 1278"/>
                <a:gd name="T54" fmla="*/ 0 w 1946"/>
                <a:gd name="T55" fmla="*/ 3 h 1278"/>
                <a:gd name="T56" fmla="*/ 0 w 1946"/>
                <a:gd name="T57" fmla="*/ 3 h 1278"/>
                <a:gd name="T58" fmla="*/ 0 w 1946"/>
                <a:gd name="T59" fmla="*/ 4 h 1278"/>
                <a:gd name="T60" fmla="*/ 0 w 1946"/>
                <a:gd name="T61" fmla="*/ 5 h 1278"/>
                <a:gd name="T62" fmla="*/ 0 w 1946"/>
                <a:gd name="T63" fmla="*/ 6 h 1278"/>
                <a:gd name="T64" fmla="*/ 0 w 1946"/>
                <a:gd name="T65" fmla="*/ 7 h 1278"/>
                <a:gd name="T66" fmla="*/ 0 w 1946"/>
                <a:gd name="T67" fmla="*/ 8 h 1278"/>
                <a:gd name="T68" fmla="*/ 0 w 1946"/>
                <a:gd name="T69" fmla="*/ 9 h 1278"/>
                <a:gd name="T70" fmla="*/ 0 w 1946"/>
                <a:gd name="T71" fmla="*/ 9 h 1278"/>
                <a:gd name="T72" fmla="*/ 0 w 1946"/>
                <a:gd name="T73" fmla="*/ 108 h 1278"/>
                <a:gd name="T74" fmla="*/ 0 w 1946"/>
                <a:gd name="T75" fmla="*/ 108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6533" name="Rectangle 319"/>
            <p:cNvSpPr>
              <a:spLocks noChangeArrowheads="1"/>
            </p:cNvSpPr>
            <p:nvPr/>
          </p:nvSpPr>
          <p:spPr bwMode="auto">
            <a:xfrm>
              <a:off x="5188" y="3087"/>
              <a:ext cx="42" cy="3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534" name="Rectangle 320"/>
            <p:cNvSpPr>
              <a:spLocks noChangeArrowheads="1"/>
            </p:cNvSpPr>
            <p:nvPr/>
          </p:nvSpPr>
          <p:spPr bwMode="auto">
            <a:xfrm>
              <a:off x="5168" y="3134"/>
              <a:ext cx="40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535" name="Rectangle 321"/>
            <p:cNvSpPr>
              <a:spLocks noChangeArrowheads="1"/>
            </p:cNvSpPr>
            <p:nvPr/>
          </p:nvSpPr>
          <p:spPr bwMode="auto">
            <a:xfrm>
              <a:off x="5306" y="3034"/>
              <a:ext cx="42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536" name="Rectangle 322"/>
            <p:cNvSpPr>
              <a:spLocks noChangeArrowheads="1"/>
            </p:cNvSpPr>
            <p:nvPr/>
          </p:nvSpPr>
          <p:spPr bwMode="auto">
            <a:xfrm>
              <a:off x="5286" y="3087"/>
              <a:ext cx="40" cy="3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537" name="Rectangle 323"/>
            <p:cNvSpPr>
              <a:spLocks noChangeArrowheads="1"/>
            </p:cNvSpPr>
            <p:nvPr/>
          </p:nvSpPr>
          <p:spPr bwMode="auto">
            <a:xfrm>
              <a:off x="5286" y="2987"/>
              <a:ext cx="40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538" name="Rectangle 324"/>
            <p:cNvSpPr>
              <a:spLocks noChangeArrowheads="1"/>
            </p:cNvSpPr>
            <p:nvPr/>
          </p:nvSpPr>
          <p:spPr bwMode="auto">
            <a:xfrm>
              <a:off x="4773" y="3076"/>
              <a:ext cx="40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539" name="Rectangle 325"/>
            <p:cNvSpPr>
              <a:spLocks noChangeArrowheads="1"/>
            </p:cNvSpPr>
            <p:nvPr/>
          </p:nvSpPr>
          <p:spPr bwMode="auto">
            <a:xfrm>
              <a:off x="4773" y="3024"/>
              <a:ext cx="18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540" name="Rectangle 326"/>
            <p:cNvSpPr>
              <a:spLocks noChangeArrowheads="1"/>
            </p:cNvSpPr>
            <p:nvPr/>
          </p:nvSpPr>
          <p:spPr bwMode="auto">
            <a:xfrm>
              <a:off x="4773" y="3123"/>
              <a:ext cx="18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541" name="Rectangle 327"/>
            <p:cNvSpPr>
              <a:spLocks noChangeArrowheads="1"/>
            </p:cNvSpPr>
            <p:nvPr/>
          </p:nvSpPr>
          <p:spPr bwMode="auto">
            <a:xfrm>
              <a:off x="4946" y="3076"/>
              <a:ext cx="40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542" name="Rectangle 328"/>
            <p:cNvSpPr>
              <a:spLocks noChangeArrowheads="1"/>
            </p:cNvSpPr>
            <p:nvPr/>
          </p:nvSpPr>
          <p:spPr bwMode="auto">
            <a:xfrm>
              <a:off x="4924" y="3123"/>
              <a:ext cx="40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543" name="Rectangle 329"/>
            <p:cNvSpPr>
              <a:spLocks noChangeArrowheads="1"/>
            </p:cNvSpPr>
            <p:nvPr/>
          </p:nvSpPr>
          <p:spPr bwMode="auto">
            <a:xfrm>
              <a:off x="4773" y="3453"/>
              <a:ext cx="40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544" name="Rectangle 330"/>
            <p:cNvSpPr>
              <a:spLocks noChangeArrowheads="1"/>
            </p:cNvSpPr>
            <p:nvPr/>
          </p:nvSpPr>
          <p:spPr bwMode="auto">
            <a:xfrm>
              <a:off x="4773" y="3406"/>
              <a:ext cx="18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545" name="Rectangle 331"/>
            <p:cNvSpPr>
              <a:spLocks noChangeArrowheads="1"/>
            </p:cNvSpPr>
            <p:nvPr/>
          </p:nvSpPr>
          <p:spPr bwMode="auto">
            <a:xfrm>
              <a:off x="4773" y="3505"/>
              <a:ext cx="18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546" name="Rectangle 332"/>
            <p:cNvSpPr>
              <a:spLocks noChangeArrowheads="1"/>
            </p:cNvSpPr>
            <p:nvPr/>
          </p:nvSpPr>
          <p:spPr bwMode="auto">
            <a:xfrm>
              <a:off x="4946" y="3453"/>
              <a:ext cx="40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547" name="Rectangle 333"/>
            <p:cNvSpPr>
              <a:spLocks noChangeArrowheads="1"/>
            </p:cNvSpPr>
            <p:nvPr/>
          </p:nvSpPr>
          <p:spPr bwMode="auto">
            <a:xfrm>
              <a:off x="4924" y="3505"/>
              <a:ext cx="40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548" name="Freeform 334"/>
            <p:cNvSpPr>
              <a:spLocks/>
            </p:cNvSpPr>
            <p:nvPr/>
          </p:nvSpPr>
          <p:spPr bwMode="auto">
            <a:xfrm>
              <a:off x="5024" y="3076"/>
              <a:ext cx="146" cy="89"/>
            </a:xfrm>
            <a:custGeom>
              <a:avLst/>
              <a:gdLst>
                <a:gd name="T0" fmla="*/ 0 w 440"/>
                <a:gd name="T1" fmla="*/ 9 h 102"/>
                <a:gd name="T2" fmla="*/ 0 w 440"/>
                <a:gd name="T3" fmla="*/ 8 h 102"/>
                <a:gd name="T4" fmla="*/ 0 w 440"/>
                <a:gd name="T5" fmla="*/ 7 h 102"/>
                <a:gd name="T6" fmla="*/ 0 w 440"/>
                <a:gd name="T7" fmla="*/ 6 h 102"/>
                <a:gd name="T8" fmla="*/ 0 w 440"/>
                <a:gd name="T9" fmla="*/ 6 h 102"/>
                <a:gd name="T10" fmla="*/ 0 w 440"/>
                <a:gd name="T11" fmla="*/ 4 h 102"/>
                <a:gd name="T12" fmla="*/ 0 w 440"/>
                <a:gd name="T13" fmla="*/ 3 h 102"/>
                <a:gd name="T14" fmla="*/ 0 w 440"/>
                <a:gd name="T15" fmla="*/ 3 h 102"/>
                <a:gd name="T16" fmla="*/ 0 w 440"/>
                <a:gd name="T17" fmla="*/ 3 h 102"/>
                <a:gd name="T18" fmla="*/ 0 w 440"/>
                <a:gd name="T19" fmla="*/ 3 h 102"/>
                <a:gd name="T20" fmla="*/ 0 w 440"/>
                <a:gd name="T21" fmla="*/ 3 h 102"/>
                <a:gd name="T22" fmla="*/ 0 w 440"/>
                <a:gd name="T23" fmla="*/ 3 h 102"/>
                <a:gd name="T24" fmla="*/ 0 w 440"/>
                <a:gd name="T25" fmla="*/ 3 h 102"/>
                <a:gd name="T26" fmla="*/ 0 w 440"/>
                <a:gd name="T27" fmla="*/ 3 h 102"/>
                <a:gd name="T28" fmla="*/ 0 w 440"/>
                <a:gd name="T29" fmla="*/ 3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3 h 102"/>
                <a:gd name="T38" fmla="*/ 0 w 440"/>
                <a:gd name="T39" fmla="*/ 3 h 102"/>
                <a:gd name="T40" fmla="*/ 0 w 440"/>
                <a:gd name="T41" fmla="*/ 3 h 102"/>
                <a:gd name="T42" fmla="*/ 0 w 440"/>
                <a:gd name="T43" fmla="*/ 3 h 102"/>
                <a:gd name="T44" fmla="*/ 0 w 440"/>
                <a:gd name="T45" fmla="*/ 3 h 102"/>
                <a:gd name="T46" fmla="*/ 0 w 440"/>
                <a:gd name="T47" fmla="*/ 3 h 102"/>
                <a:gd name="T48" fmla="*/ 0 w 440"/>
                <a:gd name="T49" fmla="*/ 3 h 102"/>
                <a:gd name="T50" fmla="*/ 0 w 440"/>
                <a:gd name="T51" fmla="*/ 3 h 102"/>
                <a:gd name="T52" fmla="*/ 0 w 440"/>
                <a:gd name="T53" fmla="*/ 3 h 102"/>
                <a:gd name="T54" fmla="*/ 0 w 440"/>
                <a:gd name="T55" fmla="*/ 4 h 102"/>
                <a:gd name="T56" fmla="*/ 0 w 440"/>
                <a:gd name="T57" fmla="*/ 6 h 102"/>
                <a:gd name="T58" fmla="*/ 0 w 440"/>
                <a:gd name="T59" fmla="*/ 6 h 102"/>
                <a:gd name="T60" fmla="*/ 0 w 440"/>
                <a:gd name="T61" fmla="*/ 7 h 102"/>
                <a:gd name="T62" fmla="*/ 0 w 440"/>
                <a:gd name="T63" fmla="*/ 8 h 102"/>
                <a:gd name="T64" fmla="*/ 0 w 440"/>
                <a:gd name="T65" fmla="*/ 9 h 102"/>
                <a:gd name="T66" fmla="*/ 0 w 440"/>
                <a:gd name="T67" fmla="*/ 9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6549" name="Freeform 335"/>
            <p:cNvSpPr>
              <a:spLocks/>
            </p:cNvSpPr>
            <p:nvPr/>
          </p:nvSpPr>
          <p:spPr bwMode="auto">
            <a:xfrm>
              <a:off x="4789" y="2506"/>
              <a:ext cx="615" cy="147"/>
            </a:xfrm>
            <a:custGeom>
              <a:avLst/>
              <a:gdLst>
                <a:gd name="T0" fmla="*/ 0 w 1847"/>
                <a:gd name="T1" fmla="*/ 6 h 168"/>
                <a:gd name="T2" fmla="*/ 0 w 1847"/>
                <a:gd name="T3" fmla="*/ 6 h 168"/>
                <a:gd name="T4" fmla="*/ 0 w 1847"/>
                <a:gd name="T5" fmla="*/ 7 h 168"/>
                <a:gd name="T6" fmla="*/ 0 w 1847"/>
                <a:gd name="T7" fmla="*/ 8 h 168"/>
                <a:gd name="T8" fmla="*/ 0 w 1847"/>
                <a:gd name="T9" fmla="*/ 10 h 168"/>
                <a:gd name="T10" fmla="*/ 0 w 1847"/>
                <a:gd name="T11" fmla="*/ 11 h 168"/>
                <a:gd name="T12" fmla="*/ 0 w 1847"/>
                <a:gd name="T13" fmla="*/ 12 h 168"/>
                <a:gd name="T14" fmla="*/ 0 w 1847"/>
                <a:gd name="T15" fmla="*/ 14 h 168"/>
                <a:gd name="T16" fmla="*/ 0 w 1847"/>
                <a:gd name="T17" fmla="*/ 16 h 168"/>
                <a:gd name="T18" fmla="*/ 0 w 1847"/>
                <a:gd name="T19" fmla="*/ 11 h 168"/>
                <a:gd name="T20" fmla="*/ 0 w 1847"/>
                <a:gd name="T21" fmla="*/ 11 h 168"/>
                <a:gd name="T22" fmla="*/ 0 w 1847"/>
                <a:gd name="T23" fmla="*/ 11 h 168"/>
                <a:gd name="T24" fmla="*/ 0 w 1847"/>
                <a:gd name="T25" fmla="*/ 11 h 168"/>
                <a:gd name="T26" fmla="*/ 0 w 1847"/>
                <a:gd name="T27" fmla="*/ 11 h 168"/>
                <a:gd name="T28" fmla="*/ 0 w 1847"/>
                <a:gd name="T29" fmla="*/ 11 h 168"/>
                <a:gd name="T30" fmla="*/ 0 w 1847"/>
                <a:gd name="T31" fmla="*/ 11 h 168"/>
                <a:gd name="T32" fmla="*/ 0 w 1847"/>
                <a:gd name="T33" fmla="*/ 11 h 168"/>
                <a:gd name="T34" fmla="*/ 0 w 1847"/>
                <a:gd name="T35" fmla="*/ 10 h 168"/>
                <a:gd name="T36" fmla="*/ 0 w 1847"/>
                <a:gd name="T37" fmla="*/ 8 h 168"/>
                <a:gd name="T38" fmla="*/ 0 w 1847"/>
                <a:gd name="T39" fmla="*/ 5 h 168"/>
                <a:gd name="T40" fmla="*/ 0 w 1847"/>
                <a:gd name="T41" fmla="*/ 4 h 168"/>
                <a:gd name="T42" fmla="*/ 0 w 1847"/>
                <a:gd name="T43" fmla="*/ 4 h 168"/>
                <a:gd name="T44" fmla="*/ 0 w 1847"/>
                <a:gd name="T45" fmla="*/ 4 h 168"/>
                <a:gd name="T46" fmla="*/ 0 w 1847"/>
                <a:gd name="T47" fmla="*/ 4 h 168"/>
                <a:gd name="T48" fmla="*/ 0 w 1847"/>
                <a:gd name="T49" fmla="*/ 1 h 168"/>
                <a:gd name="T50" fmla="*/ 0 w 1847"/>
                <a:gd name="T51" fmla="*/ 1 h 168"/>
                <a:gd name="T52" fmla="*/ 0 w 1847"/>
                <a:gd name="T53" fmla="*/ 4 h 168"/>
                <a:gd name="T54" fmla="*/ 0 w 1847"/>
                <a:gd name="T55" fmla="*/ 4 h 168"/>
                <a:gd name="T56" fmla="*/ 0 w 1847"/>
                <a:gd name="T57" fmla="*/ 4 h 168"/>
                <a:gd name="T58" fmla="*/ 0 w 1847"/>
                <a:gd name="T59" fmla="*/ 4 h 168"/>
                <a:gd name="T60" fmla="*/ 0 w 1847"/>
                <a:gd name="T61" fmla="*/ 5 h 168"/>
                <a:gd name="T62" fmla="*/ 0 w 1847"/>
                <a:gd name="T63" fmla="*/ 8 h 168"/>
                <a:gd name="T64" fmla="*/ 0 w 1847"/>
                <a:gd name="T65" fmla="*/ 10 h 168"/>
                <a:gd name="T66" fmla="*/ 0 w 1847"/>
                <a:gd name="T67" fmla="*/ 11 h 168"/>
                <a:gd name="T68" fmla="*/ 0 w 1847"/>
                <a:gd name="T69" fmla="*/ 11 h 168"/>
                <a:gd name="T70" fmla="*/ 0 w 1847"/>
                <a:gd name="T71" fmla="*/ 11 h 168"/>
                <a:gd name="T72" fmla="*/ 0 w 1847"/>
                <a:gd name="T73" fmla="*/ 11 h 168"/>
                <a:gd name="T74" fmla="*/ 0 w 1847"/>
                <a:gd name="T75" fmla="*/ 11 h 168"/>
                <a:gd name="T76" fmla="*/ 0 w 1847"/>
                <a:gd name="T77" fmla="*/ 11 h 168"/>
                <a:gd name="T78" fmla="*/ 0 w 1847"/>
                <a:gd name="T79" fmla="*/ 11 h 168"/>
                <a:gd name="T80" fmla="*/ 0 w 1847"/>
                <a:gd name="T81" fmla="*/ 11 h 168"/>
                <a:gd name="T82" fmla="*/ 0 w 1847"/>
                <a:gd name="T83" fmla="*/ 16 h 168"/>
                <a:gd name="T84" fmla="*/ 0 w 1847"/>
                <a:gd name="T85" fmla="*/ 14 h 168"/>
                <a:gd name="T86" fmla="*/ 0 w 1847"/>
                <a:gd name="T87" fmla="*/ 12 h 168"/>
                <a:gd name="T88" fmla="*/ 0 w 1847"/>
                <a:gd name="T89" fmla="*/ 11 h 168"/>
                <a:gd name="T90" fmla="*/ 0 w 1847"/>
                <a:gd name="T91" fmla="*/ 10 h 168"/>
                <a:gd name="T92" fmla="*/ 0 w 1847"/>
                <a:gd name="T93" fmla="*/ 8 h 168"/>
                <a:gd name="T94" fmla="*/ 0 w 1847"/>
                <a:gd name="T95" fmla="*/ 7 h 168"/>
                <a:gd name="T96" fmla="*/ 0 w 1847"/>
                <a:gd name="T97" fmla="*/ 6 h 168"/>
                <a:gd name="T98" fmla="*/ 0 w 1847"/>
                <a:gd name="T99" fmla="*/ 6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6550" name="Rectangle 336"/>
            <p:cNvSpPr>
              <a:spLocks noChangeArrowheads="1"/>
            </p:cNvSpPr>
            <p:nvPr/>
          </p:nvSpPr>
          <p:spPr bwMode="auto">
            <a:xfrm>
              <a:off x="5404" y="2595"/>
              <a:ext cx="29" cy="120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551" name="Rectangle 337"/>
            <p:cNvSpPr>
              <a:spLocks noChangeArrowheads="1"/>
            </p:cNvSpPr>
            <p:nvPr/>
          </p:nvSpPr>
          <p:spPr bwMode="auto">
            <a:xfrm>
              <a:off x="4759" y="2595"/>
              <a:ext cx="30" cy="120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552" name="Rectangle 338"/>
            <p:cNvSpPr>
              <a:spLocks noChangeArrowheads="1"/>
            </p:cNvSpPr>
            <p:nvPr/>
          </p:nvSpPr>
          <p:spPr bwMode="auto">
            <a:xfrm>
              <a:off x="5026" y="3165"/>
              <a:ext cx="142" cy="330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553" name="Rectangle 339"/>
            <p:cNvSpPr>
              <a:spLocks noChangeArrowheads="1"/>
            </p:cNvSpPr>
            <p:nvPr/>
          </p:nvSpPr>
          <p:spPr bwMode="auto">
            <a:xfrm>
              <a:off x="5026" y="3495"/>
              <a:ext cx="142" cy="1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554" name="Rectangle 340"/>
            <p:cNvSpPr>
              <a:spLocks noChangeArrowheads="1"/>
            </p:cNvSpPr>
            <p:nvPr/>
          </p:nvSpPr>
          <p:spPr bwMode="auto">
            <a:xfrm>
              <a:off x="5026" y="3558"/>
              <a:ext cx="142" cy="15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555" name="Rectangle 341"/>
            <p:cNvSpPr>
              <a:spLocks noChangeArrowheads="1"/>
            </p:cNvSpPr>
            <p:nvPr/>
          </p:nvSpPr>
          <p:spPr bwMode="auto">
            <a:xfrm>
              <a:off x="5026" y="3615"/>
              <a:ext cx="142" cy="1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556" name="Rectangle 342"/>
            <p:cNvSpPr>
              <a:spLocks noChangeArrowheads="1"/>
            </p:cNvSpPr>
            <p:nvPr/>
          </p:nvSpPr>
          <p:spPr bwMode="auto">
            <a:xfrm>
              <a:off x="5100" y="3186"/>
              <a:ext cx="60" cy="309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557" name="Rectangle 343"/>
            <p:cNvSpPr>
              <a:spLocks noChangeArrowheads="1"/>
            </p:cNvSpPr>
            <p:nvPr/>
          </p:nvSpPr>
          <p:spPr bwMode="auto">
            <a:xfrm>
              <a:off x="5100" y="3186"/>
              <a:ext cx="60" cy="309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558" name="Rectangle 344"/>
            <p:cNvSpPr>
              <a:spLocks noChangeArrowheads="1"/>
            </p:cNvSpPr>
            <p:nvPr/>
          </p:nvSpPr>
          <p:spPr bwMode="auto">
            <a:xfrm>
              <a:off x="5032" y="3186"/>
              <a:ext cx="62" cy="309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559" name="Rectangle 345"/>
            <p:cNvSpPr>
              <a:spLocks noChangeArrowheads="1"/>
            </p:cNvSpPr>
            <p:nvPr/>
          </p:nvSpPr>
          <p:spPr bwMode="auto">
            <a:xfrm>
              <a:off x="5100" y="3369"/>
              <a:ext cx="60" cy="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560" name="Rectangle 346"/>
            <p:cNvSpPr>
              <a:spLocks noChangeArrowheads="1"/>
            </p:cNvSpPr>
            <p:nvPr/>
          </p:nvSpPr>
          <p:spPr bwMode="auto">
            <a:xfrm>
              <a:off x="5168" y="3422"/>
              <a:ext cx="34" cy="25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561" name="Rectangle 347"/>
            <p:cNvSpPr>
              <a:spLocks noChangeArrowheads="1"/>
            </p:cNvSpPr>
            <p:nvPr/>
          </p:nvSpPr>
          <p:spPr bwMode="auto">
            <a:xfrm>
              <a:off x="4992" y="3422"/>
              <a:ext cx="34" cy="25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562" name="Rectangle 348"/>
            <p:cNvSpPr>
              <a:spLocks noChangeArrowheads="1"/>
            </p:cNvSpPr>
            <p:nvPr/>
          </p:nvSpPr>
          <p:spPr bwMode="auto">
            <a:xfrm>
              <a:off x="5026" y="3511"/>
              <a:ext cx="142" cy="47"/>
            </a:xfrm>
            <a:prstGeom prst="rect">
              <a:avLst/>
            </a:prstGeom>
            <a:solidFill>
              <a:srgbClr val="B2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563" name="Rectangle 349"/>
            <p:cNvSpPr>
              <a:spLocks noChangeArrowheads="1"/>
            </p:cNvSpPr>
            <p:nvPr/>
          </p:nvSpPr>
          <p:spPr bwMode="auto">
            <a:xfrm>
              <a:off x="5026" y="3573"/>
              <a:ext cx="142" cy="42"/>
            </a:xfrm>
            <a:prstGeom prst="rect">
              <a:avLst/>
            </a:prstGeom>
            <a:solidFill>
              <a:srgbClr val="B2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564" name="Rectangle 350"/>
            <p:cNvSpPr>
              <a:spLocks noChangeArrowheads="1"/>
            </p:cNvSpPr>
            <p:nvPr/>
          </p:nvSpPr>
          <p:spPr bwMode="auto">
            <a:xfrm>
              <a:off x="5026" y="3631"/>
              <a:ext cx="142" cy="47"/>
            </a:xfrm>
            <a:prstGeom prst="rect">
              <a:avLst/>
            </a:prstGeom>
            <a:solidFill>
              <a:srgbClr val="B2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565" name="Rectangle 351"/>
            <p:cNvSpPr>
              <a:spLocks noChangeArrowheads="1"/>
            </p:cNvSpPr>
            <p:nvPr/>
          </p:nvSpPr>
          <p:spPr bwMode="auto">
            <a:xfrm>
              <a:off x="5100" y="3369"/>
              <a:ext cx="60" cy="2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566" name="Rectangle 352"/>
            <p:cNvSpPr>
              <a:spLocks noChangeArrowheads="1"/>
            </p:cNvSpPr>
            <p:nvPr/>
          </p:nvSpPr>
          <p:spPr bwMode="auto">
            <a:xfrm>
              <a:off x="5032" y="3369"/>
              <a:ext cx="62" cy="2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567" name="Rectangle 353"/>
            <p:cNvSpPr>
              <a:spLocks noChangeArrowheads="1"/>
            </p:cNvSpPr>
            <p:nvPr/>
          </p:nvSpPr>
          <p:spPr bwMode="auto">
            <a:xfrm>
              <a:off x="5100" y="3312"/>
              <a:ext cx="14" cy="52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568" name="Rectangle 354"/>
            <p:cNvSpPr>
              <a:spLocks noChangeArrowheads="1"/>
            </p:cNvSpPr>
            <p:nvPr/>
          </p:nvSpPr>
          <p:spPr bwMode="auto">
            <a:xfrm>
              <a:off x="5080" y="3312"/>
              <a:ext cx="14" cy="52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569" name="Rectangle 355"/>
            <p:cNvSpPr>
              <a:spLocks noChangeArrowheads="1"/>
            </p:cNvSpPr>
            <p:nvPr/>
          </p:nvSpPr>
          <p:spPr bwMode="auto">
            <a:xfrm>
              <a:off x="5100" y="3395"/>
              <a:ext cx="60" cy="2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570" name="Rectangle 356"/>
            <p:cNvSpPr>
              <a:spLocks noChangeArrowheads="1"/>
            </p:cNvSpPr>
            <p:nvPr/>
          </p:nvSpPr>
          <p:spPr bwMode="auto">
            <a:xfrm>
              <a:off x="5032" y="3395"/>
              <a:ext cx="62" cy="2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571" name="Rectangle 357"/>
            <p:cNvSpPr>
              <a:spLocks noChangeArrowheads="1"/>
            </p:cNvSpPr>
            <p:nvPr/>
          </p:nvSpPr>
          <p:spPr bwMode="auto">
            <a:xfrm>
              <a:off x="5168" y="3552"/>
              <a:ext cx="34" cy="27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572" name="Rectangle 358"/>
            <p:cNvSpPr>
              <a:spLocks noChangeArrowheads="1"/>
            </p:cNvSpPr>
            <p:nvPr/>
          </p:nvSpPr>
          <p:spPr bwMode="auto">
            <a:xfrm>
              <a:off x="4992" y="3552"/>
              <a:ext cx="34" cy="27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573" name="Rectangle 359"/>
            <p:cNvSpPr>
              <a:spLocks noChangeArrowheads="1"/>
            </p:cNvSpPr>
            <p:nvPr/>
          </p:nvSpPr>
          <p:spPr bwMode="auto">
            <a:xfrm>
              <a:off x="5334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574" name="Rectangle 360"/>
            <p:cNvSpPr>
              <a:spLocks noChangeArrowheads="1"/>
            </p:cNvSpPr>
            <p:nvPr/>
          </p:nvSpPr>
          <p:spPr bwMode="auto">
            <a:xfrm>
              <a:off x="5228" y="3165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575" name="Rectangle 361"/>
            <p:cNvSpPr>
              <a:spLocks noChangeArrowheads="1"/>
            </p:cNvSpPr>
            <p:nvPr/>
          </p:nvSpPr>
          <p:spPr bwMode="auto">
            <a:xfrm>
              <a:off x="4912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576" name="Rectangle 362"/>
            <p:cNvSpPr>
              <a:spLocks noChangeArrowheads="1"/>
            </p:cNvSpPr>
            <p:nvPr/>
          </p:nvSpPr>
          <p:spPr bwMode="auto">
            <a:xfrm>
              <a:off x="5122" y="2747"/>
              <a:ext cx="54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577" name="Rectangle 363"/>
            <p:cNvSpPr>
              <a:spLocks noChangeArrowheads="1"/>
            </p:cNvSpPr>
            <p:nvPr/>
          </p:nvSpPr>
          <p:spPr bwMode="auto">
            <a:xfrm>
              <a:off x="5228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578" name="Rectangle 364"/>
            <p:cNvSpPr>
              <a:spLocks noChangeArrowheads="1"/>
            </p:cNvSpPr>
            <p:nvPr/>
          </p:nvSpPr>
          <p:spPr bwMode="auto">
            <a:xfrm>
              <a:off x="5334" y="3165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579" name="Rectangle 365"/>
            <p:cNvSpPr>
              <a:spLocks noChangeArrowheads="1"/>
            </p:cNvSpPr>
            <p:nvPr/>
          </p:nvSpPr>
          <p:spPr bwMode="auto">
            <a:xfrm>
              <a:off x="5018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580" name="Rectangle 366"/>
            <p:cNvSpPr>
              <a:spLocks noChangeArrowheads="1"/>
            </p:cNvSpPr>
            <p:nvPr/>
          </p:nvSpPr>
          <p:spPr bwMode="auto">
            <a:xfrm>
              <a:off x="4809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581" name="Rectangle 367"/>
            <p:cNvSpPr>
              <a:spLocks noChangeArrowheads="1"/>
            </p:cNvSpPr>
            <p:nvPr/>
          </p:nvSpPr>
          <p:spPr bwMode="auto">
            <a:xfrm>
              <a:off x="4912" y="3165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582" name="Rectangle 368"/>
            <p:cNvSpPr>
              <a:spLocks noChangeArrowheads="1"/>
            </p:cNvSpPr>
            <p:nvPr/>
          </p:nvSpPr>
          <p:spPr bwMode="auto">
            <a:xfrm>
              <a:off x="4809" y="3165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583" name="Freeform 369"/>
            <p:cNvSpPr>
              <a:spLocks/>
            </p:cNvSpPr>
            <p:nvPr/>
          </p:nvSpPr>
          <p:spPr bwMode="auto">
            <a:xfrm>
              <a:off x="5114" y="2721"/>
              <a:ext cx="72" cy="324"/>
            </a:xfrm>
            <a:custGeom>
              <a:avLst/>
              <a:gdLst>
                <a:gd name="T0" fmla="*/ 0 w 217"/>
                <a:gd name="T1" fmla="*/ 17 h 373"/>
                <a:gd name="T2" fmla="*/ 0 w 217"/>
                <a:gd name="T3" fmla="*/ 17 h 373"/>
                <a:gd name="T4" fmla="*/ 0 w 217"/>
                <a:gd name="T5" fmla="*/ 27 h 373"/>
                <a:gd name="T6" fmla="*/ 0 w 217"/>
                <a:gd name="T7" fmla="*/ 27 h 373"/>
                <a:gd name="T8" fmla="*/ 0 w 217"/>
                <a:gd name="T9" fmla="*/ 30 h 373"/>
                <a:gd name="T10" fmla="*/ 0 w 217"/>
                <a:gd name="T11" fmla="*/ 3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3 h 373"/>
                <a:gd name="T18" fmla="*/ 0 w 217"/>
                <a:gd name="T19" fmla="*/ 3 h 373"/>
                <a:gd name="T20" fmla="*/ 0 w 217"/>
                <a:gd name="T21" fmla="*/ 13 h 373"/>
                <a:gd name="T22" fmla="*/ 0 w 217"/>
                <a:gd name="T23" fmla="*/ 13 h 373"/>
                <a:gd name="T24" fmla="*/ 0 w 217"/>
                <a:gd name="T25" fmla="*/ 17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6584" name="Freeform 370"/>
            <p:cNvSpPr>
              <a:spLocks/>
            </p:cNvSpPr>
            <p:nvPr/>
          </p:nvSpPr>
          <p:spPr bwMode="auto">
            <a:xfrm>
              <a:off x="5176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27 h 373"/>
                <a:gd name="T4" fmla="*/ 0 w 29"/>
                <a:gd name="T5" fmla="*/ 30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6585" name="Freeform 371"/>
            <p:cNvSpPr>
              <a:spLocks/>
            </p:cNvSpPr>
            <p:nvPr/>
          </p:nvSpPr>
          <p:spPr bwMode="auto">
            <a:xfrm>
              <a:off x="5218" y="2721"/>
              <a:ext cx="72" cy="324"/>
            </a:xfrm>
            <a:custGeom>
              <a:avLst/>
              <a:gdLst>
                <a:gd name="T0" fmla="*/ 0 w 216"/>
                <a:gd name="T1" fmla="*/ 17 h 373"/>
                <a:gd name="T2" fmla="*/ 0 w 216"/>
                <a:gd name="T3" fmla="*/ 17 h 373"/>
                <a:gd name="T4" fmla="*/ 0 w 216"/>
                <a:gd name="T5" fmla="*/ 27 h 373"/>
                <a:gd name="T6" fmla="*/ 0 w 216"/>
                <a:gd name="T7" fmla="*/ 27 h 373"/>
                <a:gd name="T8" fmla="*/ 0 w 216"/>
                <a:gd name="T9" fmla="*/ 30 h 373"/>
                <a:gd name="T10" fmla="*/ 0 w 216"/>
                <a:gd name="T11" fmla="*/ 3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3 h 373"/>
                <a:gd name="T18" fmla="*/ 0 w 216"/>
                <a:gd name="T19" fmla="*/ 3 h 373"/>
                <a:gd name="T20" fmla="*/ 0 w 216"/>
                <a:gd name="T21" fmla="*/ 13 h 373"/>
                <a:gd name="T22" fmla="*/ 0 w 216"/>
                <a:gd name="T23" fmla="*/ 13 h 373"/>
                <a:gd name="T24" fmla="*/ 0 w 216"/>
                <a:gd name="T25" fmla="*/ 17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6586" name="Freeform 372"/>
            <p:cNvSpPr>
              <a:spLocks/>
            </p:cNvSpPr>
            <p:nvPr/>
          </p:nvSpPr>
          <p:spPr bwMode="auto">
            <a:xfrm>
              <a:off x="5280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27 h 373"/>
                <a:gd name="T4" fmla="*/ 0 w 29"/>
                <a:gd name="T5" fmla="*/ 30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6587" name="Freeform 373"/>
            <p:cNvSpPr>
              <a:spLocks/>
            </p:cNvSpPr>
            <p:nvPr/>
          </p:nvSpPr>
          <p:spPr bwMode="auto">
            <a:xfrm>
              <a:off x="5324" y="2721"/>
              <a:ext cx="72" cy="324"/>
            </a:xfrm>
            <a:custGeom>
              <a:avLst/>
              <a:gdLst>
                <a:gd name="T0" fmla="*/ 0 w 217"/>
                <a:gd name="T1" fmla="*/ 17 h 373"/>
                <a:gd name="T2" fmla="*/ 0 w 217"/>
                <a:gd name="T3" fmla="*/ 17 h 373"/>
                <a:gd name="T4" fmla="*/ 0 w 217"/>
                <a:gd name="T5" fmla="*/ 27 h 373"/>
                <a:gd name="T6" fmla="*/ 0 w 217"/>
                <a:gd name="T7" fmla="*/ 27 h 373"/>
                <a:gd name="T8" fmla="*/ 0 w 217"/>
                <a:gd name="T9" fmla="*/ 30 h 373"/>
                <a:gd name="T10" fmla="*/ 0 w 217"/>
                <a:gd name="T11" fmla="*/ 3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3 h 373"/>
                <a:gd name="T18" fmla="*/ 0 w 217"/>
                <a:gd name="T19" fmla="*/ 3 h 373"/>
                <a:gd name="T20" fmla="*/ 0 w 217"/>
                <a:gd name="T21" fmla="*/ 13 h 373"/>
                <a:gd name="T22" fmla="*/ 0 w 217"/>
                <a:gd name="T23" fmla="*/ 13 h 373"/>
                <a:gd name="T24" fmla="*/ 0 w 217"/>
                <a:gd name="T25" fmla="*/ 17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6588" name="Freeform 374"/>
            <p:cNvSpPr>
              <a:spLocks/>
            </p:cNvSpPr>
            <p:nvPr/>
          </p:nvSpPr>
          <p:spPr bwMode="auto">
            <a:xfrm>
              <a:off x="5386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27 h 373"/>
                <a:gd name="T4" fmla="*/ 0 w 29"/>
                <a:gd name="T5" fmla="*/ 30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6589" name="Freeform 375"/>
            <p:cNvSpPr>
              <a:spLocks/>
            </p:cNvSpPr>
            <p:nvPr/>
          </p:nvSpPr>
          <p:spPr bwMode="auto">
            <a:xfrm>
              <a:off x="5218" y="3139"/>
              <a:ext cx="72" cy="324"/>
            </a:xfrm>
            <a:custGeom>
              <a:avLst/>
              <a:gdLst>
                <a:gd name="T0" fmla="*/ 0 w 216"/>
                <a:gd name="T1" fmla="*/ 18 h 372"/>
                <a:gd name="T2" fmla="*/ 0 w 216"/>
                <a:gd name="T3" fmla="*/ 18 h 372"/>
                <a:gd name="T4" fmla="*/ 0 w 216"/>
                <a:gd name="T5" fmla="*/ 29 h 372"/>
                <a:gd name="T6" fmla="*/ 0 w 216"/>
                <a:gd name="T7" fmla="*/ 29 h 372"/>
                <a:gd name="T8" fmla="*/ 0 w 216"/>
                <a:gd name="T9" fmla="*/ 31 h 372"/>
                <a:gd name="T10" fmla="*/ 0 w 216"/>
                <a:gd name="T11" fmla="*/ 31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3 h 372"/>
                <a:gd name="T18" fmla="*/ 0 w 216"/>
                <a:gd name="T19" fmla="*/ 3 h 372"/>
                <a:gd name="T20" fmla="*/ 0 w 216"/>
                <a:gd name="T21" fmla="*/ 14 h 372"/>
                <a:gd name="T22" fmla="*/ 0 w 216"/>
                <a:gd name="T23" fmla="*/ 14 h 372"/>
                <a:gd name="T24" fmla="*/ 0 w 216"/>
                <a:gd name="T25" fmla="*/ 18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6590" name="Freeform 376"/>
            <p:cNvSpPr>
              <a:spLocks/>
            </p:cNvSpPr>
            <p:nvPr/>
          </p:nvSpPr>
          <p:spPr bwMode="auto">
            <a:xfrm>
              <a:off x="5280" y="3139"/>
              <a:ext cx="10" cy="324"/>
            </a:xfrm>
            <a:custGeom>
              <a:avLst/>
              <a:gdLst>
                <a:gd name="T0" fmla="*/ 0 w 29"/>
                <a:gd name="T1" fmla="*/ 3 h 372"/>
                <a:gd name="T2" fmla="*/ 0 w 29"/>
                <a:gd name="T3" fmla="*/ 29 h 372"/>
                <a:gd name="T4" fmla="*/ 0 w 29"/>
                <a:gd name="T5" fmla="*/ 31 h 372"/>
                <a:gd name="T6" fmla="*/ 0 w 29"/>
                <a:gd name="T7" fmla="*/ 0 h 372"/>
                <a:gd name="T8" fmla="*/ 0 w 29"/>
                <a:gd name="T9" fmla="*/ 3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6591" name="Freeform 377"/>
            <p:cNvSpPr>
              <a:spLocks/>
            </p:cNvSpPr>
            <p:nvPr/>
          </p:nvSpPr>
          <p:spPr bwMode="auto">
            <a:xfrm>
              <a:off x="5324" y="3139"/>
              <a:ext cx="72" cy="324"/>
            </a:xfrm>
            <a:custGeom>
              <a:avLst/>
              <a:gdLst>
                <a:gd name="T0" fmla="*/ 0 w 217"/>
                <a:gd name="T1" fmla="*/ 18 h 372"/>
                <a:gd name="T2" fmla="*/ 0 w 217"/>
                <a:gd name="T3" fmla="*/ 18 h 372"/>
                <a:gd name="T4" fmla="*/ 0 w 217"/>
                <a:gd name="T5" fmla="*/ 29 h 372"/>
                <a:gd name="T6" fmla="*/ 0 w 217"/>
                <a:gd name="T7" fmla="*/ 29 h 372"/>
                <a:gd name="T8" fmla="*/ 0 w 217"/>
                <a:gd name="T9" fmla="*/ 31 h 372"/>
                <a:gd name="T10" fmla="*/ 0 w 217"/>
                <a:gd name="T11" fmla="*/ 31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3 h 372"/>
                <a:gd name="T18" fmla="*/ 0 w 217"/>
                <a:gd name="T19" fmla="*/ 3 h 372"/>
                <a:gd name="T20" fmla="*/ 0 w 217"/>
                <a:gd name="T21" fmla="*/ 14 h 372"/>
                <a:gd name="T22" fmla="*/ 0 w 217"/>
                <a:gd name="T23" fmla="*/ 14 h 372"/>
                <a:gd name="T24" fmla="*/ 0 w 217"/>
                <a:gd name="T25" fmla="*/ 18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6592" name="Freeform 378"/>
            <p:cNvSpPr>
              <a:spLocks/>
            </p:cNvSpPr>
            <p:nvPr/>
          </p:nvSpPr>
          <p:spPr bwMode="auto">
            <a:xfrm>
              <a:off x="5386" y="3139"/>
              <a:ext cx="10" cy="324"/>
            </a:xfrm>
            <a:custGeom>
              <a:avLst/>
              <a:gdLst>
                <a:gd name="T0" fmla="*/ 0 w 29"/>
                <a:gd name="T1" fmla="*/ 3 h 372"/>
                <a:gd name="T2" fmla="*/ 0 w 29"/>
                <a:gd name="T3" fmla="*/ 29 h 372"/>
                <a:gd name="T4" fmla="*/ 0 w 29"/>
                <a:gd name="T5" fmla="*/ 31 h 372"/>
                <a:gd name="T6" fmla="*/ 0 w 29"/>
                <a:gd name="T7" fmla="*/ 0 h 372"/>
                <a:gd name="T8" fmla="*/ 0 w 29"/>
                <a:gd name="T9" fmla="*/ 3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6593" name="Freeform 379"/>
            <p:cNvSpPr>
              <a:spLocks/>
            </p:cNvSpPr>
            <p:nvPr/>
          </p:nvSpPr>
          <p:spPr bwMode="auto">
            <a:xfrm>
              <a:off x="5008" y="2721"/>
              <a:ext cx="72" cy="324"/>
            </a:xfrm>
            <a:custGeom>
              <a:avLst/>
              <a:gdLst>
                <a:gd name="T0" fmla="*/ 0 w 215"/>
                <a:gd name="T1" fmla="*/ 17 h 373"/>
                <a:gd name="T2" fmla="*/ 0 w 215"/>
                <a:gd name="T3" fmla="*/ 17 h 373"/>
                <a:gd name="T4" fmla="*/ 0 w 215"/>
                <a:gd name="T5" fmla="*/ 27 h 373"/>
                <a:gd name="T6" fmla="*/ 0 w 215"/>
                <a:gd name="T7" fmla="*/ 27 h 373"/>
                <a:gd name="T8" fmla="*/ 0 w 215"/>
                <a:gd name="T9" fmla="*/ 30 h 373"/>
                <a:gd name="T10" fmla="*/ 0 w 215"/>
                <a:gd name="T11" fmla="*/ 3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3 h 373"/>
                <a:gd name="T18" fmla="*/ 0 w 215"/>
                <a:gd name="T19" fmla="*/ 3 h 373"/>
                <a:gd name="T20" fmla="*/ 0 w 215"/>
                <a:gd name="T21" fmla="*/ 13 h 373"/>
                <a:gd name="T22" fmla="*/ 0 w 215"/>
                <a:gd name="T23" fmla="*/ 13 h 373"/>
                <a:gd name="T24" fmla="*/ 0 w 215"/>
                <a:gd name="T25" fmla="*/ 17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6594" name="Freeform 380"/>
            <p:cNvSpPr>
              <a:spLocks/>
            </p:cNvSpPr>
            <p:nvPr/>
          </p:nvSpPr>
          <p:spPr bwMode="auto">
            <a:xfrm>
              <a:off x="5008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27 h 373"/>
                <a:gd name="T4" fmla="*/ 0 w 29"/>
                <a:gd name="T5" fmla="*/ 30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6595" name="Freeform 381"/>
            <p:cNvSpPr>
              <a:spLocks/>
            </p:cNvSpPr>
            <p:nvPr/>
          </p:nvSpPr>
          <p:spPr bwMode="auto">
            <a:xfrm>
              <a:off x="4903" y="2721"/>
              <a:ext cx="71" cy="324"/>
            </a:xfrm>
            <a:custGeom>
              <a:avLst/>
              <a:gdLst>
                <a:gd name="T0" fmla="*/ 0 w 216"/>
                <a:gd name="T1" fmla="*/ 17 h 373"/>
                <a:gd name="T2" fmla="*/ 0 w 216"/>
                <a:gd name="T3" fmla="*/ 17 h 373"/>
                <a:gd name="T4" fmla="*/ 0 w 216"/>
                <a:gd name="T5" fmla="*/ 27 h 373"/>
                <a:gd name="T6" fmla="*/ 0 w 216"/>
                <a:gd name="T7" fmla="*/ 27 h 373"/>
                <a:gd name="T8" fmla="*/ 0 w 216"/>
                <a:gd name="T9" fmla="*/ 30 h 373"/>
                <a:gd name="T10" fmla="*/ 0 w 216"/>
                <a:gd name="T11" fmla="*/ 3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3 h 373"/>
                <a:gd name="T18" fmla="*/ 0 w 216"/>
                <a:gd name="T19" fmla="*/ 3 h 373"/>
                <a:gd name="T20" fmla="*/ 0 w 216"/>
                <a:gd name="T21" fmla="*/ 13 h 373"/>
                <a:gd name="T22" fmla="*/ 0 w 216"/>
                <a:gd name="T23" fmla="*/ 13 h 373"/>
                <a:gd name="T24" fmla="*/ 0 w 216"/>
                <a:gd name="T25" fmla="*/ 17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6596" name="Freeform 382"/>
            <p:cNvSpPr>
              <a:spLocks/>
            </p:cNvSpPr>
            <p:nvPr/>
          </p:nvSpPr>
          <p:spPr bwMode="auto">
            <a:xfrm>
              <a:off x="4903" y="2721"/>
              <a:ext cx="9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27 h 373"/>
                <a:gd name="T4" fmla="*/ 0 w 29"/>
                <a:gd name="T5" fmla="*/ 30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6597" name="Freeform 383"/>
            <p:cNvSpPr>
              <a:spLocks/>
            </p:cNvSpPr>
            <p:nvPr/>
          </p:nvSpPr>
          <p:spPr bwMode="auto">
            <a:xfrm>
              <a:off x="4799" y="2721"/>
              <a:ext cx="72" cy="324"/>
            </a:xfrm>
            <a:custGeom>
              <a:avLst/>
              <a:gdLst>
                <a:gd name="T0" fmla="*/ 0 w 215"/>
                <a:gd name="T1" fmla="*/ 17 h 373"/>
                <a:gd name="T2" fmla="*/ 0 w 215"/>
                <a:gd name="T3" fmla="*/ 17 h 373"/>
                <a:gd name="T4" fmla="*/ 0 w 215"/>
                <a:gd name="T5" fmla="*/ 27 h 373"/>
                <a:gd name="T6" fmla="*/ 0 w 215"/>
                <a:gd name="T7" fmla="*/ 27 h 373"/>
                <a:gd name="T8" fmla="*/ 0 w 215"/>
                <a:gd name="T9" fmla="*/ 30 h 373"/>
                <a:gd name="T10" fmla="*/ 0 w 215"/>
                <a:gd name="T11" fmla="*/ 3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3 h 373"/>
                <a:gd name="T18" fmla="*/ 0 w 215"/>
                <a:gd name="T19" fmla="*/ 3 h 373"/>
                <a:gd name="T20" fmla="*/ 0 w 215"/>
                <a:gd name="T21" fmla="*/ 13 h 373"/>
                <a:gd name="T22" fmla="*/ 0 w 215"/>
                <a:gd name="T23" fmla="*/ 13 h 373"/>
                <a:gd name="T24" fmla="*/ 0 w 215"/>
                <a:gd name="T25" fmla="*/ 17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6598" name="Freeform 384"/>
            <p:cNvSpPr>
              <a:spLocks/>
            </p:cNvSpPr>
            <p:nvPr/>
          </p:nvSpPr>
          <p:spPr bwMode="auto">
            <a:xfrm>
              <a:off x="4799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27 h 373"/>
                <a:gd name="T4" fmla="*/ 0 w 29"/>
                <a:gd name="T5" fmla="*/ 30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6599" name="Freeform 386"/>
            <p:cNvSpPr>
              <a:spLocks/>
            </p:cNvSpPr>
            <p:nvPr/>
          </p:nvSpPr>
          <p:spPr bwMode="auto">
            <a:xfrm>
              <a:off x="4903" y="3139"/>
              <a:ext cx="9" cy="324"/>
            </a:xfrm>
            <a:custGeom>
              <a:avLst/>
              <a:gdLst>
                <a:gd name="T0" fmla="*/ 0 w 29"/>
                <a:gd name="T1" fmla="*/ 3 h 372"/>
                <a:gd name="T2" fmla="*/ 0 w 29"/>
                <a:gd name="T3" fmla="*/ 29 h 372"/>
                <a:gd name="T4" fmla="*/ 0 w 29"/>
                <a:gd name="T5" fmla="*/ 31 h 372"/>
                <a:gd name="T6" fmla="*/ 0 w 29"/>
                <a:gd name="T7" fmla="*/ 0 h 372"/>
                <a:gd name="T8" fmla="*/ 0 w 29"/>
                <a:gd name="T9" fmla="*/ 3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6600" name="Freeform 387"/>
            <p:cNvSpPr>
              <a:spLocks/>
            </p:cNvSpPr>
            <p:nvPr/>
          </p:nvSpPr>
          <p:spPr bwMode="auto">
            <a:xfrm>
              <a:off x="4799" y="3139"/>
              <a:ext cx="72" cy="324"/>
            </a:xfrm>
            <a:custGeom>
              <a:avLst/>
              <a:gdLst>
                <a:gd name="T0" fmla="*/ 0 w 215"/>
                <a:gd name="T1" fmla="*/ 18 h 372"/>
                <a:gd name="T2" fmla="*/ 0 w 215"/>
                <a:gd name="T3" fmla="*/ 18 h 372"/>
                <a:gd name="T4" fmla="*/ 0 w 215"/>
                <a:gd name="T5" fmla="*/ 29 h 372"/>
                <a:gd name="T6" fmla="*/ 0 w 215"/>
                <a:gd name="T7" fmla="*/ 29 h 372"/>
                <a:gd name="T8" fmla="*/ 0 w 215"/>
                <a:gd name="T9" fmla="*/ 31 h 372"/>
                <a:gd name="T10" fmla="*/ 0 w 215"/>
                <a:gd name="T11" fmla="*/ 31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3 h 372"/>
                <a:gd name="T18" fmla="*/ 0 w 215"/>
                <a:gd name="T19" fmla="*/ 3 h 372"/>
                <a:gd name="T20" fmla="*/ 0 w 215"/>
                <a:gd name="T21" fmla="*/ 14 h 372"/>
                <a:gd name="T22" fmla="*/ 0 w 215"/>
                <a:gd name="T23" fmla="*/ 14 h 372"/>
                <a:gd name="T24" fmla="*/ 0 w 215"/>
                <a:gd name="T25" fmla="*/ 18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6601" name="Freeform 388"/>
            <p:cNvSpPr>
              <a:spLocks/>
            </p:cNvSpPr>
            <p:nvPr/>
          </p:nvSpPr>
          <p:spPr bwMode="auto">
            <a:xfrm>
              <a:off x="4799" y="3139"/>
              <a:ext cx="10" cy="324"/>
            </a:xfrm>
            <a:custGeom>
              <a:avLst/>
              <a:gdLst>
                <a:gd name="T0" fmla="*/ 0 w 29"/>
                <a:gd name="T1" fmla="*/ 3 h 372"/>
                <a:gd name="T2" fmla="*/ 0 w 29"/>
                <a:gd name="T3" fmla="*/ 29 h 372"/>
                <a:gd name="T4" fmla="*/ 0 w 29"/>
                <a:gd name="T5" fmla="*/ 31 h 372"/>
                <a:gd name="T6" fmla="*/ 0 w 29"/>
                <a:gd name="T7" fmla="*/ 0 h 372"/>
                <a:gd name="T8" fmla="*/ 0 w 29"/>
                <a:gd name="T9" fmla="*/ 3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6602" name="Rectangle 389"/>
            <p:cNvSpPr>
              <a:spLocks noChangeArrowheads="1"/>
            </p:cNvSpPr>
            <p:nvPr/>
          </p:nvSpPr>
          <p:spPr bwMode="auto">
            <a:xfrm>
              <a:off x="5114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603" name="Rectangle 390"/>
            <p:cNvSpPr>
              <a:spLocks noChangeArrowheads="1"/>
            </p:cNvSpPr>
            <p:nvPr/>
          </p:nvSpPr>
          <p:spPr bwMode="auto">
            <a:xfrm>
              <a:off x="5218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604" name="Rectangle 391"/>
            <p:cNvSpPr>
              <a:spLocks noChangeArrowheads="1"/>
            </p:cNvSpPr>
            <p:nvPr/>
          </p:nvSpPr>
          <p:spPr bwMode="auto">
            <a:xfrm>
              <a:off x="5324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605" name="Rectangle 392"/>
            <p:cNvSpPr>
              <a:spLocks noChangeArrowheads="1"/>
            </p:cNvSpPr>
            <p:nvPr/>
          </p:nvSpPr>
          <p:spPr bwMode="auto">
            <a:xfrm>
              <a:off x="5008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606" name="Rectangle 393"/>
            <p:cNvSpPr>
              <a:spLocks noChangeArrowheads="1"/>
            </p:cNvSpPr>
            <p:nvPr/>
          </p:nvSpPr>
          <p:spPr bwMode="auto">
            <a:xfrm>
              <a:off x="4903" y="2898"/>
              <a:ext cx="71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607" name="Rectangle 394"/>
            <p:cNvSpPr>
              <a:spLocks noChangeArrowheads="1"/>
            </p:cNvSpPr>
            <p:nvPr/>
          </p:nvSpPr>
          <p:spPr bwMode="auto">
            <a:xfrm>
              <a:off x="4799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608" name="Freeform 395"/>
            <p:cNvSpPr>
              <a:spLocks/>
            </p:cNvSpPr>
            <p:nvPr/>
          </p:nvSpPr>
          <p:spPr bwMode="auto">
            <a:xfrm>
              <a:off x="4986" y="2736"/>
              <a:ext cx="12" cy="37"/>
            </a:xfrm>
            <a:custGeom>
              <a:avLst/>
              <a:gdLst>
                <a:gd name="T0" fmla="*/ 0 w 37"/>
                <a:gd name="T1" fmla="*/ 20 h 38"/>
                <a:gd name="T2" fmla="*/ 0 w 37"/>
                <a:gd name="T3" fmla="*/ 19 h 38"/>
                <a:gd name="T4" fmla="*/ 0 w 37"/>
                <a:gd name="T5" fmla="*/ 19 h 38"/>
                <a:gd name="T6" fmla="*/ 0 w 37"/>
                <a:gd name="T7" fmla="*/ 19 h 38"/>
                <a:gd name="T8" fmla="*/ 0 w 37"/>
                <a:gd name="T9" fmla="*/ 19 h 38"/>
                <a:gd name="T10" fmla="*/ 0 w 37"/>
                <a:gd name="T11" fmla="*/ 12 h 38"/>
                <a:gd name="T12" fmla="*/ 0 w 37"/>
                <a:gd name="T13" fmla="*/ 5 h 38"/>
                <a:gd name="T14" fmla="*/ 0 w 37"/>
                <a:gd name="T15" fmla="*/ 1 h 38"/>
                <a:gd name="T16" fmla="*/ 0 w 37"/>
                <a:gd name="T17" fmla="*/ 0 h 38"/>
                <a:gd name="T18" fmla="*/ 0 w 37"/>
                <a:gd name="T19" fmla="*/ 1 h 38"/>
                <a:gd name="T20" fmla="*/ 0 w 37"/>
                <a:gd name="T21" fmla="*/ 5 h 38"/>
                <a:gd name="T22" fmla="*/ 0 w 37"/>
                <a:gd name="T23" fmla="*/ 12 h 38"/>
                <a:gd name="T24" fmla="*/ 0 w 37"/>
                <a:gd name="T25" fmla="*/ 19 h 38"/>
                <a:gd name="T26" fmla="*/ 0 w 37"/>
                <a:gd name="T27" fmla="*/ 19 h 38"/>
                <a:gd name="T28" fmla="*/ 0 w 37"/>
                <a:gd name="T29" fmla="*/ 19 h 38"/>
                <a:gd name="T30" fmla="*/ 0 w 37"/>
                <a:gd name="T31" fmla="*/ 19 h 38"/>
                <a:gd name="T32" fmla="*/ 0 w 37"/>
                <a:gd name="T33" fmla="*/ 2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</p:grpSp>
      <p:grpSp>
        <p:nvGrpSpPr>
          <p:cNvPr id="6184" name="Group 316"/>
          <p:cNvGrpSpPr>
            <a:grpSpLocks/>
          </p:cNvGrpSpPr>
          <p:nvPr/>
        </p:nvGrpSpPr>
        <p:grpSpPr bwMode="auto">
          <a:xfrm>
            <a:off x="5217319" y="3613547"/>
            <a:ext cx="163116" cy="127397"/>
            <a:chOff x="4727" y="2506"/>
            <a:chExt cx="706" cy="1172"/>
          </a:xfrm>
        </p:grpSpPr>
        <p:sp>
          <p:nvSpPr>
            <p:cNvPr id="6453" name="Freeform 317"/>
            <p:cNvSpPr>
              <a:spLocks/>
            </p:cNvSpPr>
            <p:nvPr/>
          </p:nvSpPr>
          <p:spPr bwMode="auto">
            <a:xfrm>
              <a:off x="4727" y="3558"/>
              <a:ext cx="46" cy="120"/>
            </a:xfrm>
            <a:custGeom>
              <a:avLst/>
              <a:gdLst>
                <a:gd name="T0" fmla="*/ 0 w 139"/>
                <a:gd name="T1" fmla="*/ 16 h 135"/>
                <a:gd name="T2" fmla="*/ 0 w 139"/>
                <a:gd name="T3" fmla="*/ 11 h 135"/>
                <a:gd name="T4" fmla="*/ 0 w 139"/>
                <a:gd name="T5" fmla="*/ 11 h 135"/>
                <a:gd name="T6" fmla="*/ 0 w 139"/>
                <a:gd name="T7" fmla="*/ 5 h 135"/>
                <a:gd name="T8" fmla="*/ 0 w 139"/>
                <a:gd name="T9" fmla="*/ 5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16 h 135"/>
                <a:gd name="T16" fmla="*/ 0 w 139"/>
                <a:gd name="T17" fmla="*/ 16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6454" name="Freeform 318"/>
            <p:cNvSpPr>
              <a:spLocks/>
            </p:cNvSpPr>
            <p:nvPr/>
          </p:nvSpPr>
          <p:spPr bwMode="auto">
            <a:xfrm>
              <a:off x="4773" y="2564"/>
              <a:ext cx="648" cy="1114"/>
            </a:xfrm>
            <a:custGeom>
              <a:avLst/>
              <a:gdLst>
                <a:gd name="T0" fmla="*/ 0 w 1946"/>
                <a:gd name="T1" fmla="*/ 108 h 1278"/>
                <a:gd name="T2" fmla="*/ 0 w 1946"/>
                <a:gd name="T3" fmla="*/ 9 h 1278"/>
                <a:gd name="T4" fmla="*/ 0 w 1946"/>
                <a:gd name="T5" fmla="*/ 9 h 1278"/>
                <a:gd name="T6" fmla="*/ 0 w 1946"/>
                <a:gd name="T7" fmla="*/ 8 h 1278"/>
                <a:gd name="T8" fmla="*/ 0 w 1946"/>
                <a:gd name="T9" fmla="*/ 7 h 1278"/>
                <a:gd name="T10" fmla="*/ 0 w 1946"/>
                <a:gd name="T11" fmla="*/ 6 h 1278"/>
                <a:gd name="T12" fmla="*/ 0 w 1946"/>
                <a:gd name="T13" fmla="*/ 5 h 1278"/>
                <a:gd name="T14" fmla="*/ 0 w 1946"/>
                <a:gd name="T15" fmla="*/ 4 h 1278"/>
                <a:gd name="T16" fmla="*/ 0 w 1946"/>
                <a:gd name="T17" fmla="*/ 3 h 1278"/>
                <a:gd name="T18" fmla="*/ 0 w 1946"/>
                <a:gd name="T19" fmla="*/ 3 h 1278"/>
                <a:gd name="T20" fmla="*/ 0 w 1946"/>
                <a:gd name="T21" fmla="*/ 3 h 1278"/>
                <a:gd name="T22" fmla="*/ 0 w 1946"/>
                <a:gd name="T23" fmla="*/ 3 h 1278"/>
                <a:gd name="T24" fmla="*/ 0 w 1946"/>
                <a:gd name="T25" fmla="*/ 3 h 1278"/>
                <a:gd name="T26" fmla="*/ 0 w 1946"/>
                <a:gd name="T27" fmla="*/ 3 h 1278"/>
                <a:gd name="T28" fmla="*/ 0 w 1946"/>
                <a:gd name="T29" fmla="*/ 3 h 1278"/>
                <a:gd name="T30" fmla="*/ 0 w 1946"/>
                <a:gd name="T31" fmla="*/ 3 h 1278"/>
                <a:gd name="T32" fmla="*/ 0 w 1946"/>
                <a:gd name="T33" fmla="*/ 3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3 h 1278"/>
                <a:gd name="T42" fmla="*/ 0 w 1946"/>
                <a:gd name="T43" fmla="*/ 3 h 1278"/>
                <a:gd name="T44" fmla="*/ 0 w 1946"/>
                <a:gd name="T45" fmla="*/ 3 h 1278"/>
                <a:gd name="T46" fmla="*/ 0 w 1946"/>
                <a:gd name="T47" fmla="*/ 3 h 1278"/>
                <a:gd name="T48" fmla="*/ 0 w 1946"/>
                <a:gd name="T49" fmla="*/ 3 h 1278"/>
                <a:gd name="T50" fmla="*/ 0 w 1946"/>
                <a:gd name="T51" fmla="*/ 3 h 1278"/>
                <a:gd name="T52" fmla="*/ 0 w 1946"/>
                <a:gd name="T53" fmla="*/ 3 h 1278"/>
                <a:gd name="T54" fmla="*/ 0 w 1946"/>
                <a:gd name="T55" fmla="*/ 3 h 1278"/>
                <a:gd name="T56" fmla="*/ 0 w 1946"/>
                <a:gd name="T57" fmla="*/ 3 h 1278"/>
                <a:gd name="T58" fmla="*/ 0 w 1946"/>
                <a:gd name="T59" fmla="*/ 4 h 1278"/>
                <a:gd name="T60" fmla="*/ 0 w 1946"/>
                <a:gd name="T61" fmla="*/ 5 h 1278"/>
                <a:gd name="T62" fmla="*/ 0 w 1946"/>
                <a:gd name="T63" fmla="*/ 6 h 1278"/>
                <a:gd name="T64" fmla="*/ 0 w 1946"/>
                <a:gd name="T65" fmla="*/ 7 h 1278"/>
                <a:gd name="T66" fmla="*/ 0 w 1946"/>
                <a:gd name="T67" fmla="*/ 8 h 1278"/>
                <a:gd name="T68" fmla="*/ 0 w 1946"/>
                <a:gd name="T69" fmla="*/ 9 h 1278"/>
                <a:gd name="T70" fmla="*/ 0 w 1946"/>
                <a:gd name="T71" fmla="*/ 9 h 1278"/>
                <a:gd name="T72" fmla="*/ 0 w 1946"/>
                <a:gd name="T73" fmla="*/ 108 h 1278"/>
                <a:gd name="T74" fmla="*/ 0 w 1946"/>
                <a:gd name="T75" fmla="*/ 108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6455" name="Rectangle 319"/>
            <p:cNvSpPr>
              <a:spLocks noChangeArrowheads="1"/>
            </p:cNvSpPr>
            <p:nvPr/>
          </p:nvSpPr>
          <p:spPr bwMode="auto">
            <a:xfrm>
              <a:off x="5188" y="3087"/>
              <a:ext cx="42" cy="3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456" name="Rectangle 320"/>
            <p:cNvSpPr>
              <a:spLocks noChangeArrowheads="1"/>
            </p:cNvSpPr>
            <p:nvPr/>
          </p:nvSpPr>
          <p:spPr bwMode="auto">
            <a:xfrm>
              <a:off x="5168" y="3134"/>
              <a:ext cx="40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457" name="Rectangle 321"/>
            <p:cNvSpPr>
              <a:spLocks noChangeArrowheads="1"/>
            </p:cNvSpPr>
            <p:nvPr/>
          </p:nvSpPr>
          <p:spPr bwMode="auto">
            <a:xfrm>
              <a:off x="5306" y="3034"/>
              <a:ext cx="42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458" name="Rectangle 322"/>
            <p:cNvSpPr>
              <a:spLocks noChangeArrowheads="1"/>
            </p:cNvSpPr>
            <p:nvPr/>
          </p:nvSpPr>
          <p:spPr bwMode="auto">
            <a:xfrm>
              <a:off x="5286" y="3087"/>
              <a:ext cx="40" cy="3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459" name="Rectangle 323"/>
            <p:cNvSpPr>
              <a:spLocks noChangeArrowheads="1"/>
            </p:cNvSpPr>
            <p:nvPr/>
          </p:nvSpPr>
          <p:spPr bwMode="auto">
            <a:xfrm>
              <a:off x="5286" y="2987"/>
              <a:ext cx="40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460" name="Rectangle 324"/>
            <p:cNvSpPr>
              <a:spLocks noChangeArrowheads="1"/>
            </p:cNvSpPr>
            <p:nvPr/>
          </p:nvSpPr>
          <p:spPr bwMode="auto">
            <a:xfrm>
              <a:off x="4773" y="3076"/>
              <a:ext cx="40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461" name="Rectangle 325"/>
            <p:cNvSpPr>
              <a:spLocks noChangeArrowheads="1"/>
            </p:cNvSpPr>
            <p:nvPr/>
          </p:nvSpPr>
          <p:spPr bwMode="auto">
            <a:xfrm>
              <a:off x="4773" y="3024"/>
              <a:ext cx="18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462" name="Rectangle 326"/>
            <p:cNvSpPr>
              <a:spLocks noChangeArrowheads="1"/>
            </p:cNvSpPr>
            <p:nvPr/>
          </p:nvSpPr>
          <p:spPr bwMode="auto">
            <a:xfrm>
              <a:off x="4773" y="3123"/>
              <a:ext cx="18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463" name="Rectangle 327"/>
            <p:cNvSpPr>
              <a:spLocks noChangeArrowheads="1"/>
            </p:cNvSpPr>
            <p:nvPr/>
          </p:nvSpPr>
          <p:spPr bwMode="auto">
            <a:xfrm>
              <a:off x="4946" y="3076"/>
              <a:ext cx="40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464" name="Rectangle 328"/>
            <p:cNvSpPr>
              <a:spLocks noChangeArrowheads="1"/>
            </p:cNvSpPr>
            <p:nvPr/>
          </p:nvSpPr>
          <p:spPr bwMode="auto">
            <a:xfrm>
              <a:off x="4924" y="3123"/>
              <a:ext cx="40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465" name="Rectangle 329"/>
            <p:cNvSpPr>
              <a:spLocks noChangeArrowheads="1"/>
            </p:cNvSpPr>
            <p:nvPr/>
          </p:nvSpPr>
          <p:spPr bwMode="auto">
            <a:xfrm>
              <a:off x="4773" y="3453"/>
              <a:ext cx="40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466" name="Rectangle 330"/>
            <p:cNvSpPr>
              <a:spLocks noChangeArrowheads="1"/>
            </p:cNvSpPr>
            <p:nvPr/>
          </p:nvSpPr>
          <p:spPr bwMode="auto">
            <a:xfrm>
              <a:off x="4773" y="3406"/>
              <a:ext cx="18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467" name="Rectangle 331"/>
            <p:cNvSpPr>
              <a:spLocks noChangeArrowheads="1"/>
            </p:cNvSpPr>
            <p:nvPr/>
          </p:nvSpPr>
          <p:spPr bwMode="auto">
            <a:xfrm>
              <a:off x="4773" y="3505"/>
              <a:ext cx="18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468" name="Rectangle 332"/>
            <p:cNvSpPr>
              <a:spLocks noChangeArrowheads="1"/>
            </p:cNvSpPr>
            <p:nvPr/>
          </p:nvSpPr>
          <p:spPr bwMode="auto">
            <a:xfrm>
              <a:off x="4946" y="3453"/>
              <a:ext cx="40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469" name="Rectangle 333"/>
            <p:cNvSpPr>
              <a:spLocks noChangeArrowheads="1"/>
            </p:cNvSpPr>
            <p:nvPr/>
          </p:nvSpPr>
          <p:spPr bwMode="auto">
            <a:xfrm>
              <a:off x="4924" y="3505"/>
              <a:ext cx="40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470" name="Freeform 334"/>
            <p:cNvSpPr>
              <a:spLocks/>
            </p:cNvSpPr>
            <p:nvPr/>
          </p:nvSpPr>
          <p:spPr bwMode="auto">
            <a:xfrm>
              <a:off x="5024" y="3076"/>
              <a:ext cx="146" cy="89"/>
            </a:xfrm>
            <a:custGeom>
              <a:avLst/>
              <a:gdLst>
                <a:gd name="T0" fmla="*/ 0 w 440"/>
                <a:gd name="T1" fmla="*/ 9 h 102"/>
                <a:gd name="T2" fmla="*/ 0 w 440"/>
                <a:gd name="T3" fmla="*/ 8 h 102"/>
                <a:gd name="T4" fmla="*/ 0 w 440"/>
                <a:gd name="T5" fmla="*/ 7 h 102"/>
                <a:gd name="T6" fmla="*/ 0 w 440"/>
                <a:gd name="T7" fmla="*/ 6 h 102"/>
                <a:gd name="T8" fmla="*/ 0 w 440"/>
                <a:gd name="T9" fmla="*/ 6 h 102"/>
                <a:gd name="T10" fmla="*/ 0 w 440"/>
                <a:gd name="T11" fmla="*/ 4 h 102"/>
                <a:gd name="T12" fmla="*/ 0 w 440"/>
                <a:gd name="T13" fmla="*/ 3 h 102"/>
                <a:gd name="T14" fmla="*/ 0 w 440"/>
                <a:gd name="T15" fmla="*/ 3 h 102"/>
                <a:gd name="T16" fmla="*/ 0 w 440"/>
                <a:gd name="T17" fmla="*/ 3 h 102"/>
                <a:gd name="T18" fmla="*/ 0 w 440"/>
                <a:gd name="T19" fmla="*/ 3 h 102"/>
                <a:gd name="T20" fmla="*/ 0 w 440"/>
                <a:gd name="T21" fmla="*/ 3 h 102"/>
                <a:gd name="T22" fmla="*/ 0 w 440"/>
                <a:gd name="T23" fmla="*/ 3 h 102"/>
                <a:gd name="T24" fmla="*/ 0 w 440"/>
                <a:gd name="T25" fmla="*/ 3 h 102"/>
                <a:gd name="T26" fmla="*/ 0 w 440"/>
                <a:gd name="T27" fmla="*/ 3 h 102"/>
                <a:gd name="T28" fmla="*/ 0 w 440"/>
                <a:gd name="T29" fmla="*/ 3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3 h 102"/>
                <a:gd name="T38" fmla="*/ 0 w 440"/>
                <a:gd name="T39" fmla="*/ 3 h 102"/>
                <a:gd name="T40" fmla="*/ 0 w 440"/>
                <a:gd name="T41" fmla="*/ 3 h 102"/>
                <a:gd name="T42" fmla="*/ 0 w 440"/>
                <a:gd name="T43" fmla="*/ 3 h 102"/>
                <a:gd name="T44" fmla="*/ 0 w 440"/>
                <a:gd name="T45" fmla="*/ 3 h 102"/>
                <a:gd name="T46" fmla="*/ 0 w 440"/>
                <a:gd name="T47" fmla="*/ 3 h 102"/>
                <a:gd name="T48" fmla="*/ 0 w 440"/>
                <a:gd name="T49" fmla="*/ 3 h 102"/>
                <a:gd name="T50" fmla="*/ 0 w 440"/>
                <a:gd name="T51" fmla="*/ 3 h 102"/>
                <a:gd name="T52" fmla="*/ 0 w 440"/>
                <a:gd name="T53" fmla="*/ 3 h 102"/>
                <a:gd name="T54" fmla="*/ 0 w 440"/>
                <a:gd name="T55" fmla="*/ 4 h 102"/>
                <a:gd name="T56" fmla="*/ 0 w 440"/>
                <a:gd name="T57" fmla="*/ 6 h 102"/>
                <a:gd name="T58" fmla="*/ 0 w 440"/>
                <a:gd name="T59" fmla="*/ 6 h 102"/>
                <a:gd name="T60" fmla="*/ 0 w 440"/>
                <a:gd name="T61" fmla="*/ 7 h 102"/>
                <a:gd name="T62" fmla="*/ 0 w 440"/>
                <a:gd name="T63" fmla="*/ 8 h 102"/>
                <a:gd name="T64" fmla="*/ 0 w 440"/>
                <a:gd name="T65" fmla="*/ 9 h 102"/>
                <a:gd name="T66" fmla="*/ 0 w 440"/>
                <a:gd name="T67" fmla="*/ 9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6471" name="Freeform 335"/>
            <p:cNvSpPr>
              <a:spLocks/>
            </p:cNvSpPr>
            <p:nvPr/>
          </p:nvSpPr>
          <p:spPr bwMode="auto">
            <a:xfrm>
              <a:off x="4789" y="2506"/>
              <a:ext cx="615" cy="147"/>
            </a:xfrm>
            <a:custGeom>
              <a:avLst/>
              <a:gdLst>
                <a:gd name="T0" fmla="*/ 0 w 1847"/>
                <a:gd name="T1" fmla="*/ 6 h 168"/>
                <a:gd name="T2" fmla="*/ 0 w 1847"/>
                <a:gd name="T3" fmla="*/ 6 h 168"/>
                <a:gd name="T4" fmla="*/ 0 w 1847"/>
                <a:gd name="T5" fmla="*/ 7 h 168"/>
                <a:gd name="T6" fmla="*/ 0 w 1847"/>
                <a:gd name="T7" fmla="*/ 8 h 168"/>
                <a:gd name="T8" fmla="*/ 0 w 1847"/>
                <a:gd name="T9" fmla="*/ 10 h 168"/>
                <a:gd name="T10" fmla="*/ 0 w 1847"/>
                <a:gd name="T11" fmla="*/ 11 h 168"/>
                <a:gd name="T12" fmla="*/ 0 w 1847"/>
                <a:gd name="T13" fmla="*/ 12 h 168"/>
                <a:gd name="T14" fmla="*/ 0 w 1847"/>
                <a:gd name="T15" fmla="*/ 14 h 168"/>
                <a:gd name="T16" fmla="*/ 0 w 1847"/>
                <a:gd name="T17" fmla="*/ 16 h 168"/>
                <a:gd name="T18" fmla="*/ 0 w 1847"/>
                <a:gd name="T19" fmla="*/ 11 h 168"/>
                <a:gd name="T20" fmla="*/ 0 w 1847"/>
                <a:gd name="T21" fmla="*/ 11 h 168"/>
                <a:gd name="T22" fmla="*/ 0 w 1847"/>
                <a:gd name="T23" fmla="*/ 11 h 168"/>
                <a:gd name="T24" fmla="*/ 0 w 1847"/>
                <a:gd name="T25" fmla="*/ 11 h 168"/>
                <a:gd name="T26" fmla="*/ 0 w 1847"/>
                <a:gd name="T27" fmla="*/ 11 h 168"/>
                <a:gd name="T28" fmla="*/ 0 w 1847"/>
                <a:gd name="T29" fmla="*/ 11 h 168"/>
                <a:gd name="T30" fmla="*/ 0 w 1847"/>
                <a:gd name="T31" fmla="*/ 11 h 168"/>
                <a:gd name="T32" fmla="*/ 0 w 1847"/>
                <a:gd name="T33" fmla="*/ 11 h 168"/>
                <a:gd name="T34" fmla="*/ 0 w 1847"/>
                <a:gd name="T35" fmla="*/ 10 h 168"/>
                <a:gd name="T36" fmla="*/ 0 w 1847"/>
                <a:gd name="T37" fmla="*/ 8 h 168"/>
                <a:gd name="T38" fmla="*/ 0 w 1847"/>
                <a:gd name="T39" fmla="*/ 5 h 168"/>
                <a:gd name="T40" fmla="*/ 0 w 1847"/>
                <a:gd name="T41" fmla="*/ 4 h 168"/>
                <a:gd name="T42" fmla="*/ 0 w 1847"/>
                <a:gd name="T43" fmla="*/ 4 h 168"/>
                <a:gd name="T44" fmla="*/ 0 w 1847"/>
                <a:gd name="T45" fmla="*/ 4 h 168"/>
                <a:gd name="T46" fmla="*/ 0 w 1847"/>
                <a:gd name="T47" fmla="*/ 4 h 168"/>
                <a:gd name="T48" fmla="*/ 0 w 1847"/>
                <a:gd name="T49" fmla="*/ 1 h 168"/>
                <a:gd name="T50" fmla="*/ 0 w 1847"/>
                <a:gd name="T51" fmla="*/ 1 h 168"/>
                <a:gd name="T52" fmla="*/ 0 w 1847"/>
                <a:gd name="T53" fmla="*/ 4 h 168"/>
                <a:gd name="T54" fmla="*/ 0 w 1847"/>
                <a:gd name="T55" fmla="*/ 4 h 168"/>
                <a:gd name="T56" fmla="*/ 0 w 1847"/>
                <a:gd name="T57" fmla="*/ 4 h 168"/>
                <a:gd name="T58" fmla="*/ 0 w 1847"/>
                <a:gd name="T59" fmla="*/ 4 h 168"/>
                <a:gd name="T60" fmla="*/ 0 w 1847"/>
                <a:gd name="T61" fmla="*/ 5 h 168"/>
                <a:gd name="T62" fmla="*/ 0 w 1847"/>
                <a:gd name="T63" fmla="*/ 8 h 168"/>
                <a:gd name="T64" fmla="*/ 0 w 1847"/>
                <a:gd name="T65" fmla="*/ 10 h 168"/>
                <a:gd name="T66" fmla="*/ 0 w 1847"/>
                <a:gd name="T67" fmla="*/ 11 h 168"/>
                <a:gd name="T68" fmla="*/ 0 w 1847"/>
                <a:gd name="T69" fmla="*/ 11 h 168"/>
                <a:gd name="T70" fmla="*/ 0 w 1847"/>
                <a:gd name="T71" fmla="*/ 11 h 168"/>
                <a:gd name="T72" fmla="*/ 0 w 1847"/>
                <a:gd name="T73" fmla="*/ 11 h 168"/>
                <a:gd name="T74" fmla="*/ 0 w 1847"/>
                <a:gd name="T75" fmla="*/ 11 h 168"/>
                <a:gd name="T76" fmla="*/ 0 w 1847"/>
                <a:gd name="T77" fmla="*/ 11 h 168"/>
                <a:gd name="T78" fmla="*/ 0 w 1847"/>
                <a:gd name="T79" fmla="*/ 11 h 168"/>
                <a:gd name="T80" fmla="*/ 0 w 1847"/>
                <a:gd name="T81" fmla="*/ 11 h 168"/>
                <a:gd name="T82" fmla="*/ 0 w 1847"/>
                <a:gd name="T83" fmla="*/ 16 h 168"/>
                <a:gd name="T84" fmla="*/ 0 w 1847"/>
                <a:gd name="T85" fmla="*/ 14 h 168"/>
                <a:gd name="T86" fmla="*/ 0 w 1847"/>
                <a:gd name="T87" fmla="*/ 12 h 168"/>
                <a:gd name="T88" fmla="*/ 0 w 1847"/>
                <a:gd name="T89" fmla="*/ 11 h 168"/>
                <a:gd name="T90" fmla="*/ 0 w 1847"/>
                <a:gd name="T91" fmla="*/ 10 h 168"/>
                <a:gd name="T92" fmla="*/ 0 w 1847"/>
                <a:gd name="T93" fmla="*/ 8 h 168"/>
                <a:gd name="T94" fmla="*/ 0 w 1847"/>
                <a:gd name="T95" fmla="*/ 7 h 168"/>
                <a:gd name="T96" fmla="*/ 0 w 1847"/>
                <a:gd name="T97" fmla="*/ 6 h 168"/>
                <a:gd name="T98" fmla="*/ 0 w 1847"/>
                <a:gd name="T99" fmla="*/ 6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6472" name="Rectangle 336"/>
            <p:cNvSpPr>
              <a:spLocks noChangeArrowheads="1"/>
            </p:cNvSpPr>
            <p:nvPr/>
          </p:nvSpPr>
          <p:spPr bwMode="auto">
            <a:xfrm>
              <a:off x="5404" y="2595"/>
              <a:ext cx="29" cy="120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473" name="Rectangle 337"/>
            <p:cNvSpPr>
              <a:spLocks noChangeArrowheads="1"/>
            </p:cNvSpPr>
            <p:nvPr/>
          </p:nvSpPr>
          <p:spPr bwMode="auto">
            <a:xfrm>
              <a:off x="4759" y="2595"/>
              <a:ext cx="30" cy="120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474" name="Rectangle 338"/>
            <p:cNvSpPr>
              <a:spLocks noChangeArrowheads="1"/>
            </p:cNvSpPr>
            <p:nvPr/>
          </p:nvSpPr>
          <p:spPr bwMode="auto">
            <a:xfrm>
              <a:off x="5026" y="3165"/>
              <a:ext cx="142" cy="330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475" name="Rectangle 339"/>
            <p:cNvSpPr>
              <a:spLocks noChangeArrowheads="1"/>
            </p:cNvSpPr>
            <p:nvPr/>
          </p:nvSpPr>
          <p:spPr bwMode="auto">
            <a:xfrm>
              <a:off x="5026" y="3495"/>
              <a:ext cx="142" cy="1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476" name="Rectangle 340"/>
            <p:cNvSpPr>
              <a:spLocks noChangeArrowheads="1"/>
            </p:cNvSpPr>
            <p:nvPr/>
          </p:nvSpPr>
          <p:spPr bwMode="auto">
            <a:xfrm>
              <a:off x="5026" y="3558"/>
              <a:ext cx="142" cy="15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477" name="Rectangle 341"/>
            <p:cNvSpPr>
              <a:spLocks noChangeArrowheads="1"/>
            </p:cNvSpPr>
            <p:nvPr/>
          </p:nvSpPr>
          <p:spPr bwMode="auto">
            <a:xfrm>
              <a:off x="5026" y="3615"/>
              <a:ext cx="142" cy="1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478" name="Rectangle 342"/>
            <p:cNvSpPr>
              <a:spLocks noChangeArrowheads="1"/>
            </p:cNvSpPr>
            <p:nvPr/>
          </p:nvSpPr>
          <p:spPr bwMode="auto">
            <a:xfrm>
              <a:off x="5100" y="3186"/>
              <a:ext cx="60" cy="309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479" name="Rectangle 343"/>
            <p:cNvSpPr>
              <a:spLocks noChangeArrowheads="1"/>
            </p:cNvSpPr>
            <p:nvPr/>
          </p:nvSpPr>
          <p:spPr bwMode="auto">
            <a:xfrm>
              <a:off x="5100" y="3186"/>
              <a:ext cx="60" cy="309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480" name="Rectangle 344"/>
            <p:cNvSpPr>
              <a:spLocks noChangeArrowheads="1"/>
            </p:cNvSpPr>
            <p:nvPr/>
          </p:nvSpPr>
          <p:spPr bwMode="auto">
            <a:xfrm>
              <a:off x="5032" y="3186"/>
              <a:ext cx="62" cy="309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481" name="Rectangle 345"/>
            <p:cNvSpPr>
              <a:spLocks noChangeArrowheads="1"/>
            </p:cNvSpPr>
            <p:nvPr/>
          </p:nvSpPr>
          <p:spPr bwMode="auto">
            <a:xfrm>
              <a:off x="5100" y="3369"/>
              <a:ext cx="60" cy="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482" name="Rectangle 346"/>
            <p:cNvSpPr>
              <a:spLocks noChangeArrowheads="1"/>
            </p:cNvSpPr>
            <p:nvPr/>
          </p:nvSpPr>
          <p:spPr bwMode="auto">
            <a:xfrm>
              <a:off x="5168" y="3422"/>
              <a:ext cx="34" cy="25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483" name="Rectangle 347"/>
            <p:cNvSpPr>
              <a:spLocks noChangeArrowheads="1"/>
            </p:cNvSpPr>
            <p:nvPr/>
          </p:nvSpPr>
          <p:spPr bwMode="auto">
            <a:xfrm>
              <a:off x="4992" y="3422"/>
              <a:ext cx="34" cy="25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484" name="Rectangle 348"/>
            <p:cNvSpPr>
              <a:spLocks noChangeArrowheads="1"/>
            </p:cNvSpPr>
            <p:nvPr/>
          </p:nvSpPr>
          <p:spPr bwMode="auto">
            <a:xfrm>
              <a:off x="5026" y="3511"/>
              <a:ext cx="142" cy="47"/>
            </a:xfrm>
            <a:prstGeom prst="rect">
              <a:avLst/>
            </a:prstGeom>
            <a:solidFill>
              <a:srgbClr val="B2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485" name="Rectangle 349"/>
            <p:cNvSpPr>
              <a:spLocks noChangeArrowheads="1"/>
            </p:cNvSpPr>
            <p:nvPr/>
          </p:nvSpPr>
          <p:spPr bwMode="auto">
            <a:xfrm>
              <a:off x="5026" y="3573"/>
              <a:ext cx="142" cy="42"/>
            </a:xfrm>
            <a:prstGeom prst="rect">
              <a:avLst/>
            </a:prstGeom>
            <a:solidFill>
              <a:srgbClr val="B2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486" name="Rectangle 350"/>
            <p:cNvSpPr>
              <a:spLocks noChangeArrowheads="1"/>
            </p:cNvSpPr>
            <p:nvPr/>
          </p:nvSpPr>
          <p:spPr bwMode="auto">
            <a:xfrm>
              <a:off x="5026" y="3631"/>
              <a:ext cx="142" cy="47"/>
            </a:xfrm>
            <a:prstGeom prst="rect">
              <a:avLst/>
            </a:prstGeom>
            <a:solidFill>
              <a:srgbClr val="B2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487" name="Rectangle 351"/>
            <p:cNvSpPr>
              <a:spLocks noChangeArrowheads="1"/>
            </p:cNvSpPr>
            <p:nvPr/>
          </p:nvSpPr>
          <p:spPr bwMode="auto">
            <a:xfrm>
              <a:off x="5100" y="3369"/>
              <a:ext cx="60" cy="2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488" name="Rectangle 352"/>
            <p:cNvSpPr>
              <a:spLocks noChangeArrowheads="1"/>
            </p:cNvSpPr>
            <p:nvPr/>
          </p:nvSpPr>
          <p:spPr bwMode="auto">
            <a:xfrm>
              <a:off x="5032" y="3369"/>
              <a:ext cx="62" cy="2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489" name="Rectangle 353"/>
            <p:cNvSpPr>
              <a:spLocks noChangeArrowheads="1"/>
            </p:cNvSpPr>
            <p:nvPr/>
          </p:nvSpPr>
          <p:spPr bwMode="auto">
            <a:xfrm>
              <a:off x="5100" y="3312"/>
              <a:ext cx="14" cy="52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490" name="Rectangle 354"/>
            <p:cNvSpPr>
              <a:spLocks noChangeArrowheads="1"/>
            </p:cNvSpPr>
            <p:nvPr/>
          </p:nvSpPr>
          <p:spPr bwMode="auto">
            <a:xfrm>
              <a:off x="5080" y="3312"/>
              <a:ext cx="14" cy="52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491" name="Rectangle 355"/>
            <p:cNvSpPr>
              <a:spLocks noChangeArrowheads="1"/>
            </p:cNvSpPr>
            <p:nvPr/>
          </p:nvSpPr>
          <p:spPr bwMode="auto">
            <a:xfrm>
              <a:off x="5100" y="3395"/>
              <a:ext cx="60" cy="2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492" name="Rectangle 356"/>
            <p:cNvSpPr>
              <a:spLocks noChangeArrowheads="1"/>
            </p:cNvSpPr>
            <p:nvPr/>
          </p:nvSpPr>
          <p:spPr bwMode="auto">
            <a:xfrm>
              <a:off x="5032" y="3395"/>
              <a:ext cx="62" cy="2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493" name="Rectangle 357"/>
            <p:cNvSpPr>
              <a:spLocks noChangeArrowheads="1"/>
            </p:cNvSpPr>
            <p:nvPr/>
          </p:nvSpPr>
          <p:spPr bwMode="auto">
            <a:xfrm>
              <a:off x="5168" y="3552"/>
              <a:ext cx="34" cy="27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494" name="Rectangle 358"/>
            <p:cNvSpPr>
              <a:spLocks noChangeArrowheads="1"/>
            </p:cNvSpPr>
            <p:nvPr/>
          </p:nvSpPr>
          <p:spPr bwMode="auto">
            <a:xfrm>
              <a:off x="4992" y="3552"/>
              <a:ext cx="34" cy="27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495" name="Rectangle 359"/>
            <p:cNvSpPr>
              <a:spLocks noChangeArrowheads="1"/>
            </p:cNvSpPr>
            <p:nvPr/>
          </p:nvSpPr>
          <p:spPr bwMode="auto">
            <a:xfrm>
              <a:off x="5334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496" name="Rectangle 360"/>
            <p:cNvSpPr>
              <a:spLocks noChangeArrowheads="1"/>
            </p:cNvSpPr>
            <p:nvPr/>
          </p:nvSpPr>
          <p:spPr bwMode="auto">
            <a:xfrm>
              <a:off x="5228" y="3165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497" name="Rectangle 361"/>
            <p:cNvSpPr>
              <a:spLocks noChangeArrowheads="1"/>
            </p:cNvSpPr>
            <p:nvPr/>
          </p:nvSpPr>
          <p:spPr bwMode="auto">
            <a:xfrm>
              <a:off x="4912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498" name="Rectangle 362"/>
            <p:cNvSpPr>
              <a:spLocks noChangeArrowheads="1"/>
            </p:cNvSpPr>
            <p:nvPr/>
          </p:nvSpPr>
          <p:spPr bwMode="auto">
            <a:xfrm>
              <a:off x="5122" y="2747"/>
              <a:ext cx="54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499" name="Rectangle 363"/>
            <p:cNvSpPr>
              <a:spLocks noChangeArrowheads="1"/>
            </p:cNvSpPr>
            <p:nvPr/>
          </p:nvSpPr>
          <p:spPr bwMode="auto">
            <a:xfrm>
              <a:off x="5228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500" name="Rectangle 364"/>
            <p:cNvSpPr>
              <a:spLocks noChangeArrowheads="1"/>
            </p:cNvSpPr>
            <p:nvPr/>
          </p:nvSpPr>
          <p:spPr bwMode="auto">
            <a:xfrm>
              <a:off x="5334" y="3165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501" name="Rectangle 365"/>
            <p:cNvSpPr>
              <a:spLocks noChangeArrowheads="1"/>
            </p:cNvSpPr>
            <p:nvPr/>
          </p:nvSpPr>
          <p:spPr bwMode="auto">
            <a:xfrm>
              <a:off x="5018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502" name="Rectangle 366"/>
            <p:cNvSpPr>
              <a:spLocks noChangeArrowheads="1"/>
            </p:cNvSpPr>
            <p:nvPr/>
          </p:nvSpPr>
          <p:spPr bwMode="auto">
            <a:xfrm>
              <a:off x="4809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503" name="Rectangle 367"/>
            <p:cNvSpPr>
              <a:spLocks noChangeArrowheads="1"/>
            </p:cNvSpPr>
            <p:nvPr/>
          </p:nvSpPr>
          <p:spPr bwMode="auto">
            <a:xfrm>
              <a:off x="4912" y="3165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504" name="Rectangle 368"/>
            <p:cNvSpPr>
              <a:spLocks noChangeArrowheads="1"/>
            </p:cNvSpPr>
            <p:nvPr/>
          </p:nvSpPr>
          <p:spPr bwMode="auto">
            <a:xfrm>
              <a:off x="4809" y="3165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505" name="Freeform 369"/>
            <p:cNvSpPr>
              <a:spLocks/>
            </p:cNvSpPr>
            <p:nvPr/>
          </p:nvSpPr>
          <p:spPr bwMode="auto">
            <a:xfrm>
              <a:off x="5114" y="2721"/>
              <a:ext cx="72" cy="324"/>
            </a:xfrm>
            <a:custGeom>
              <a:avLst/>
              <a:gdLst>
                <a:gd name="T0" fmla="*/ 0 w 217"/>
                <a:gd name="T1" fmla="*/ 17 h 373"/>
                <a:gd name="T2" fmla="*/ 0 w 217"/>
                <a:gd name="T3" fmla="*/ 17 h 373"/>
                <a:gd name="T4" fmla="*/ 0 w 217"/>
                <a:gd name="T5" fmla="*/ 27 h 373"/>
                <a:gd name="T6" fmla="*/ 0 w 217"/>
                <a:gd name="T7" fmla="*/ 27 h 373"/>
                <a:gd name="T8" fmla="*/ 0 w 217"/>
                <a:gd name="T9" fmla="*/ 30 h 373"/>
                <a:gd name="T10" fmla="*/ 0 w 217"/>
                <a:gd name="T11" fmla="*/ 3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3 h 373"/>
                <a:gd name="T18" fmla="*/ 0 w 217"/>
                <a:gd name="T19" fmla="*/ 3 h 373"/>
                <a:gd name="T20" fmla="*/ 0 w 217"/>
                <a:gd name="T21" fmla="*/ 13 h 373"/>
                <a:gd name="T22" fmla="*/ 0 w 217"/>
                <a:gd name="T23" fmla="*/ 13 h 373"/>
                <a:gd name="T24" fmla="*/ 0 w 217"/>
                <a:gd name="T25" fmla="*/ 17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6506" name="Freeform 370"/>
            <p:cNvSpPr>
              <a:spLocks/>
            </p:cNvSpPr>
            <p:nvPr/>
          </p:nvSpPr>
          <p:spPr bwMode="auto">
            <a:xfrm>
              <a:off x="5176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27 h 373"/>
                <a:gd name="T4" fmla="*/ 0 w 29"/>
                <a:gd name="T5" fmla="*/ 30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6507" name="Freeform 371"/>
            <p:cNvSpPr>
              <a:spLocks/>
            </p:cNvSpPr>
            <p:nvPr/>
          </p:nvSpPr>
          <p:spPr bwMode="auto">
            <a:xfrm>
              <a:off x="5218" y="2721"/>
              <a:ext cx="72" cy="324"/>
            </a:xfrm>
            <a:custGeom>
              <a:avLst/>
              <a:gdLst>
                <a:gd name="T0" fmla="*/ 0 w 216"/>
                <a:gd name="T1" fmla="*/ 17 h 373"/>
                <a:gd name="T2" fmla="*/ 0 w 216"/>
                <a:gd name="T3" fmla="*/ 17 h 373"/>
                <a:gd name="T4" fmla="*/ 0 w 216"/>
                <a:gd name="T5" fmla="*/ 27 h 373"/>
                <a:gd name="T6" fmla="*/ 0 w 216"/>
                <a:gd name="T7" fmla="*/ 27 h 373"/>
                <a:gd name="T8" fmla="*/ 0 w 216"/>
                <a:gd name="T9" fmla="*/ 30 h 373"/>
                <a:gd name="T10" fmla="*/ 0 w 216"/>
                <a:gd name="T11" fmla="*/ 3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3 h 373"/>
                <a:gd name="T18" fmla="*/ 0 w 216"/>
                <a:gd name="T19" fmla="*/ 3 h 373"/>
                <a:gd name="T20" fmla="*/ 0 w 216"/>
                <a:gd name="T21" fmla="*/ 13 h 373"/>
                <a:gd name="T22" fmla="*/ 0 w 216"/>
                <a:gd name="T23" fmla="*/ 13 h 373"/>
                <a:gd name="T24" fmla="*/ 0 w 216"/>
                <a:gd name="T25" fmla="*/ 17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6508" name="Freeform 372"/>
            <p:cNvSpPr>
              <a:spLocks/>
            </p:cNvSpPr>
            <p:nvPr/>
          </p:nvSpPr>
          <p:spPr bwMode="auto">
            <a:xfrm>
              <a:off x="5280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27 h 373"/>
                <a:gd name="T4" fmla="*/ 0 w 29"/>
                <a:gd name="T5" fmla="*/ 30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6509" name="Freeform 373"/>
            <p:cNvSpPr>
              <a:spLocks/>
            </p:cNvSpPr>
            <p:nvPr/>
          </p:nvSpPr>
          <p:spPr bwMode="auto">
            <a:xfrm>
              <a:off x="5324" y="2721"/>
              <a:ext cx="72" cy="324"/>
            </a:xfrm>
            <a:custGeom>
              <a:avLst/>
              <a:gdLst>
                <a:gd name="T0" fmla="*/ 0 w 217"/>
                <a:gd name="T1" fmla="*/ 17 h 373"/>
                <a:gd name="T2" fmla="*/ 0 w 217"/>
                <a:gd name="T3" fmla="*/ 17 h 373"/>
                <a:gd name="T4" fmla="*/ 0 w 217"/>
                <a:gd name="T5" fmla="*/ 27 h 373"/>
                <a:gd name="T6" fmla="*/ 0 w 217"/>
                <a:gd name="T7" fmla="*/ 27 h 373"/>
                <a:gd name="T8" fmla="*/ 0 w 217"/>
                <a:gd name="T9" fmla="*/ 30 h 373"/>
                <a:gd name="T10" fmla="*/ 0 w 217"/>
                <a:gd name="T11" fmla="*/ 3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3 h 373"/>
                <a:gd name="T18" fmla="*/ 0 w 217"/>
                <a:gd name="T19" fmla="*/ 3 h 373"/>
                <a:gd name="T20" fmla="*/ 0 w 217"/>
                <a:gd name="T21" fmla="*/ 13 h 373"/>
                <a:gd name="T22" fmla="*/ 0 w 217"/>
                <a:gd name="T23" fmla="*/ 13 h 373"/>
                <a:gd name="T24" fmla="*/ 0 w 217"/>
                <a:gd name="T25" fmla="*/ 17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6510" name="Freeform 374"/>
            <p:cNvSpPr>
              <a:spLocks/>
            </p:cNvSpPr>
            <p:nvPr/>
          </p:nvSpPr>
          <p:spPr bwMode="auto">
            <a:xfrm>
              <a:off x="5386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27 h 373"/>
                <a:gd name="T4" fmla="*/ 0 w 29"/>
                <a:gd name="T5" fmla="*/ 30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6511" name="Freeform 375"/>
            <p:cNvSpPr>
              <a:spLocks/>
            </p:cNvSpPr>
            <p:nvPr/>
          </p:nvSpPr>
          <p:spPr bwMode="auto">
            <a:xfrm>
              <a:off x="5218" y="3139"/>
              <a:ext cx="72" cy="324"/>
            </a:xfrm>
            <a:custGeom>
              <a:avLst/>
              <a:gdLst>
                <a:gd name="T0" fmla="*/ 0 w 216"/>
                <a:gd name="T1" fmla="*/ 18 h 372"/>
                <a:gd name="T2" fmla="*/ 0 w 216"/>
                <a:gd name="T3" fmla="*/ 18 h 372"/>
                <a:gd name="T4" fmla="*/ 0 w 216"/>
                <a:gd name="T5" fmla="*/ 29 h 372"/>
                <a:gd name="T6" fmla="*/ 0 w 216"/>
                <a:gd name="T7" fmla="*/ 29 h 372"/>
                <a:gd name="T8" fmla="*/ 0 w 216"/>
                <a:gd name="T9" fmla="*/ 31 h 372"/>
                <a:gd name="T10" fmla="*/ 0 w 216"/>
                <a:gd name="T11" fmla="*/ 31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3 h 372"/>
                <a:gd name="T18" fmla="*/ 0 w 216"/>
                <a:gd name="T19" fmla="*/ 3 h 372"/>
                <a:gd name="T20" fmla="*/ 0 w 216"/>
                <a:gd name="T21" fmla="*/ 14 h 372"/>
                <a:gd name="T22" fmla="*/ 0 w 216"/>
                <a:gd name="T23" fmla="*/ 14 h 372"/>
                <a:gd name="T24" fmla="*/ 0 w 216"/>
                <a:gd name="T25" fmla="*/ 18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6512" name="Freeform 376"/>
            <p:cNvSpPr>
              <a:spLocks/>
            </p:cNvSpPr>
            <p:nvPr/>
          </p:nvSpPr>
          <p:spPr bwMode="auto">
            <a:xfrm>
              <a:off x="5280" y="3139"/>
              <a:ext cx="10" cy="324"/>
            </a:xfrm>
            <a:custGeom>
              <a:avLst/>
              <a:gdLst>
                <a:gd name="T0" fmla="*/ 0 w 29"/>
                <a:gd name="T1" fmla="*/ 3 h 372"/>
                <a:gd name="T2" fmla="*/ 0 w 29"/>
                <a:gd name="T3" fmla="*/ 29 h 372"/>
                <a:gd name="T4" fmla="*/ 0 w 29"/>
                <a:gd name="T5" fmla="*/ 31 h 372"/>
                <a:gd name="T6" fmla="*/ 0 w 29"/>
                <a:gd name="T7" fmla="*/ 0 h 372"/>
                <a:gd name="T8" fmla="*/ 0 w 29"/>
                <a:gd name="T9" fmla="*/ 3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6513" name="Freeform 377"/>
            <p:cNvSpPr>
              <a:spLocks/>
            </p:cNvSpPr>
            <p:nvPr/>
          </p:nvSpPr>
          <p:spPr bwMode="auto">
            <a:xfrm>
              <a:off x="5324" y="3139"/>
              <a:ext cx="72" cy="324"/>
            </a:xfrm>
            <a:custGeom>
              <a:avLst/>
              <a:gdLst>
                <a:gd name="T0" fmla="*/ 0 w 217"/>
                <a:gd name="T1" fmla="*/ 18 h 372"/>
                <a:gd name="T2" fmla="*/ 0 w 217"/>
                <a:gd name="T3" fmla="*/ 18 h 372"/>
                <a:gd name="T4" fmla="*/ 0 w 217"/>
                <a:gd name="T5" fmla="*/ 29 h 372"/>
                <a:gd name="T6" fmla="*/ 0 w 217"/>
                <a:gd name="T7" fmla="*/ 29 h 372"/>
                <a:gd name="T8" fmla="*/ 0 w 217"/>
                <a:gd name="T9" fmla="*/ 31 h 372"/>
                <a:gd name="T10" fmla="*/ 0 w 217"/>
                <a:gd name="T11" fmla="*/ 31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3 h 372"/>
                <a:gd name="T18" fmla="*/ 0 w 217"/>
                <a:gd name="T19" fmla="*/ 3 h 372"/>
                <a:gd name="T20" fmla="*/ 0 w 217"/>
                <a:gd name="T21" fmla="*/ 14 h 372"/>
                <a:gd name="T22" fmla="*/ 0 w 217"/>
                <a:gd name="T23" fmla="*/ 14 h 372"/>
                <a:gd name="T24" fmla="*/ 0 w 217"/>
                <a:gd name="T25" fmla="*/ 18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6514" name="Freeform 378"/>
            <p:cNvSpPr>
              <a:spLocks/>
            </p:cNvSpPr>
            <p:nvPr/>
          </p:nvSpPr>
          <p:spPr bwMode="auto">
            <a:xfrm>
              <a:off x="5386" y="3139"/>
              <a:ext cx="10" cy="324"/>
            </a:xfrm>
            <a:custGeom>
              <a:avLst/>
              <a:gdLst>
                <a:gd name="T0" fmla="*/ 0 w 29"/>
                <a:gd name="T1" fmla="*/ 3 h 372"/>
                <a:gd name="T2" fmla="*/ 0 w 29"/>
                <a:gd name="T3" fmla="*/ 29 h 372"/>
                <a:gd name="T4" fmla="*/ 0 w 29"/>
                <a:gd name="T5" fmla="*/ 31 h 372"/>
                <a:gd name="T6" fmla="*/ 0 w 29"/>
                <a:gd name="T7" fmla="*/ 0 h 372"/>
                <a:gd name="T8" fmla="*/ 0 w 29"/>
                <a:gd name="T9" fmla="*/ 3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6515" name="Freeform 379"/>
            <p:cNvSpPr>
              <a:spLocks/>
            </p:cNvSpPr>
            <p:nvPr/>
          </p:nvSpPr>
          <p:spPr bwMode="auto">
            <a:xfrm>
              <a:off x="5008" y="2721"/>
              <a:ext cx="72" cy="324"/>
            </a:xfrm>
            <a:custGeom>
              <a:avLst/>
              <a:gdLst>
                <a:gd name="T0" fmla="*/ 0 w 215"/>
                <a:gd name="T1" fmla="*/ 17 h 373"/>
                <a:gd name="T2" fmla="*/ 0 w 215"/>
                <a:gd name="T3" fmla="*/ 17 h 373"/>
                <a:gd name="T4" fmla="*/ 0 w 215"/>
                <a:gd name="T5" fmla="*/ 27 h 373"/>
                <a:gd name="T6" fmla="*/ 0 w 215"/>
                <a:gd name="T7" fmla="*/ 27 h 373"/>
                <a:gd name="T8" fmla="*/ 0 w 215"/>
                <a:gd name="T9" fmla="*/ 30 h 373"/>
                <a:gd name="T10" fmla="*/ 0 w 215"/>
                <a:gd name="T11" fmla="*/ 3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3 h 373"/>
                <a:gd name="T18" fmla="*/ 0 w 215"/>
                <a:gd name="T19" fmla="*/ 3 h 373"/>
                <a:gd name="T20" fmla="*/ 0 w 215"/>
                <a:gd name="T21" fmla="*/ 13 h 373"/>
                <a:gd name="T22" fmla="*/ 0 w 215"/>
                <a:gd name="T23" fmla="*/ 13 h 373"/>
                <a:gd name="T24" fmla="*/ 0 w 215"/>
                <a:gd name="T25" fmla="*/ 17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6516" name="Freeform 380"/>
            <p:cNvSpPr>
              <a:spLocks/>
            </p:cNvSpPr>
            <p:nvPr/>
          </p:nvSpPr>
          <p:spPr bwMode="auto">
            <a:xfrm>
              <a:off x="5008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27 h 373"/>
                <a:gd name="T4" fmla="*/ 0 w 29"/>
                <a:gd name="T5" fmla="*/ 30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6517" name="Freeform 381"/>
            <p:cNvSpPr>
              <a:spLocks/>
            </p:cNvSpPr>
            <p:nvPr/>
          </p:nvSpPr>
          <p:spPr bwMode="auto">
            <a:xfrm>
              <a:off x="4903" y="2721"/>
              <a:ext cx="71" cy="324"/>
            </a:xfrm>
            <a:custGeom>
              <a:avLst/>
              <a:gdLst>
                <a:gd name="T0" fmla="*/ 0 w 216"/>
                <a:gd name="T1" fmla="*/ 17 h 373"/>
                <a:gd name="T2" fmla="*/ 0 w 216"/>
                <a:gd name="T3" fmla="*/ 17 h 373"/>
                <a:gd name="T4" fmla="*/ 0 w 216"/>
                <a:gd name="T5" fmla="*/ 27 h 373"/>
                <a:gd name="T6" fmla="*/ 0 w 216"/>
                <a:gd name="T7" fmla="*/ 27 h 373"/>
                <a:gd name="T8" fmla="*/ 0 w 216"/>
                <a:gd name="T9" fmla="*/ 30 h 373"/>
                <a:gd name="T10" fmla="*/ 0 w 216"/>
                <a:gd name="T11" fmla="*/ 3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3 h 373"/>
                <a:gd name="T18" fmla="*/ 0 w 216"/>
                <a:gd name="T19" fmla="*/ 3 h 373"/>
                <a:gd name="T20" fmla="*/ 0 w 216"/>
                <a:gd name="T21" fmla="*/ 13 h 373"/>
                <a:gd name="T22" fmla="*/ 0 w 216"/>
                <a:gd name="T23" fmla="*/ 13 h 373"/>
                <a:gd name="T24" fmla="*/ 0 w 216"/>
                <a:gd name="T25" fmla="*/ 17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6518" name="Freeform 382"/>
            <p:cNvSpPr>
              <a:spLocks/>
            </p:cNvSpPr>
            <p:nvPr/>
          </p:nvSpPr>
          <p:spPr bwMode="auto">
            <a:xfrm>
              <a:off x="4903" y="2721"/>
              <a:ext cx="9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27 h 373"/>
                <a:gd name="T4" fmla="*/ 0 w 29"/>
                <a:gd name="T5" fmla="*/ 30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6519" name="Freeform 383"/>
            <p:cNvSpPr>
              <a:spLocks/>
            </p:cNvSpPr>
            <p:nvPr/>
          </p:nvSpPr>
          <p:spPr bwMode="auto">
            <a:xfrm>
              <a:off x="4799" y="2721"/>
              <a:ext cx="72" cy="324"/>
            </a:xfrm>
            <a:custGeom>
              <a:avLst/>
              <a:gdLst>
                <a:gd name="T0" fmla="*/ 0 w 215"/>
                <a:gd name="T1" fmla="*/ 17 h 373"/>
                <a:gd name="T2" fmla="*/ 0 w 215"/>
                <a:gd name="T3" fmla="*/ 17 h 373"/>
                <a:gd name="T4" fmla="*/ 0 w 215"/>
                <a:gd name="T5" fmla="*/ 27 h 373"/>
                <a:gd name="T6" fmla="*/ 0 w 215"/>
                <a:gd name="T7" fmla="*/ 27 h 373"/>
                <a:gd name="T8" fmla="*/ 0 w 215"/>
                <a:gd name="T9" fmla="*/ 30 h 373"/>
                <a:gd name="T10" fmla="*/ 0 w 215"/>
                <a:gd name="T11" fmla="*/ 3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3 h 373"/>
                <a:gd name="T18" fmla="*/ 0 w 215"/>
                <a:gd name="T19" fmla="*/ 3 h 373"/>
                <a:gd name="T20" fmla="*/ 0 w 215"/>
                <a:gd name="T21" fmla="*/ 13 h 373"/>
                <a:gd name="T22" fmla="*/ 0 w 215"/>
                <a:gd name="T23" fmla="*/ 13 h 373"/>
                <a:gd name="T24" fmla="*/ 0 w 215"/>
                <a:gd name="T25" fmla="*/ 17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6520" name="Freeform 384"/>
            <p:cNvSpPr>
              <a:spLocks/>
            </p:cNvSpPr>
            <p:nvPr/>
          </p:nvSpPr>
          <p:spPr bwMode="auto">
            <a:xfrm>
              <a:off x="4799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27 h 373"/>
                <a:gd name="T4" fmla="*/ 0 w 29"/>
                <a:gd name="T5" fmla="*/ 30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6521" name="Freeform 386"/>
            <p:cNvSpPr>
              <a:spLocks/>
            </p:cNvSpPr>
            <p:nvPr/>
          </p:nvSpPr>
          <p:spPr bwMode="auto">
            <a:xfrm>
              <a:off x="4903" y="3139"/>
              <a:ext cx="9" cy="324"/>
            </a:xfrm>
            <a:custGeom>
              <a:avLst/>
              <a:gdLst>
                <a:gd name="T0" fmla="*/ 0 w 29"/>
                <a:gd name="T1" fmla="*/ 3 h 372"/>
                <a:gd name="T2" fmla="*/ 0 w 29"/>
                <a:gd name="T3" fmla="*/ 29 h 372"/>
                <a:gd name="T4" fmla="*/ 0 w 29"/>
                <a:gd name="T5" fmla="*/ 31 h 372"/>
                <a:gd name="T6" fmla="*/ 0 w 29"/>
                <a:gd name="T7" fmla="*/ 0 h 372"/>
                <a:gd name="T8" fmla="*/ 0 w 29"/>
                <a:gd name="T9" fmla="*/ 3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6522" name="Freeform 387"/>
            <p:cNvSpPr>
              <a:spLocks/>
            </p:cNvSpPr>
            <p:nvPr/>
          </p:nvSpPr>
          <p:spPr bwMode="auto">
            <a:xfrm>
              <a:off x="4799" y="3139"/>
              <a:ext cx="72" cy="324"/>
            </a:xfrm>
            <a:custGeom>
              <a:avLst/>
              <a:gdLst>
                <a:gd name="T0" fmla="*/ 0 w 215"/>
                <a:gd name="T1" fmla="*/ 18 h 372"/>
                <a:gd name="T2" fmla="*/ 0 w 215"/>
                <a:gd name="T3" fmla="*/ 18 h 372"/>
                <a:gd name="T4" fmla="*/ 0 w 215"/>
                <a:gd name="T5" fmla="*/ 29 h 372"/>
                <a:gd name="T6" fmla="*/ 0 w 215"/>
                <a:gd name="T7" fmla="*/ 29 h 372"/>
                <a:gd name="T8" fmla="*/ 0 w 215"/>
                <a:gd name="T9" fmla="*/ 31 h 372"/>
                <a:gd name="T10" fmla="*/ 0 w 215"/>
                <a:gd name="T11" fmla="*/ 31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3 h 372"/>
                <a:gd name="T18" fmla="*/ 0 w 215"/>
                <a:gd name="T19" fmla="*/ 3 h 372"/>
                <a:gd name="T20" fmla="*/ 0 w 215"/>
                <a:gd name="T21" fmla="*/ 14 h 372"/>
                <a:gd name="T22" fmla="*/ 0 w 215"/>
                <a:gd name="T23" fmla="*/ 14 h 372"/>
                <a:gd name="T24" fmla="*/ 0 w 215"/>
                <a:gd name="T25" fmla="*/ 18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6523" name="Freeform 388"/>
            <p:cNvSpPr>
              <a:spLocks/>
            </p:cNvSpPr>
            <p:nvPr/>
          </p:nvSpPr>
          <p:spPr bwMode="auto">
            <a:xfrm>
              <a:off x="4799" y="3139"/>
              <a:ext cx="10" cy="324"/>
            </a:xfrm>
            <a:custGeom>
              <a:avLst/>
              <a:gdLst>
                <a:gd name="T0" fmla="*/ 0 w 29"/>
                <a:gd name="T1" fmla="*/ 3 h 372"/>
                <a:gd name="T2" fmla="*/ 0 w 29"/>
                <a:gd name="T3" fmla="*/ 29 h 372"/>
                <a:gd name="T4" fmla="*/ 0 w 29"/>
                <a:gd name="T5" fmla="*/ 31 h 372"/>
                <a:gd name="T6" fmla="*/ 0 w 29"/>
                <a:gd name="T7" fmla="*/ 0 h 372"/>
                <a:gd name="T8" fmla="*/ 0 w 29"/>
                <a:gd name="T9" fmla="*/ 3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6524" name="Rectangle 389"/>
            <p:cNvSpPr>
              <a:spLocks noChangeArrowheads="1"/>
            </p:cNvSpPr>
            <p:nvPr/>
          </p:nvSpPr>
          <p:spPr bwMode="auto">
            <a:xfrm>
              <a:off x="5114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525" name="Rectangle 390"/>
            <p:cNvSpPr>
              <a:spLocks noChangeArrowheads="1"/>
            </p:cNvSpPr>
            <p:nvPr/>
          </p:nvSpPr>
          <p:spPr bwMode="auto">
            <a:xfrm>
              <a:off x="5218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526" name="Rectangle 391"/>
            <p:cNvSpPr>
              <a:spLocks noChangeArrowheads="1"/>
            </p:cNvSpPr>
            <p:nvPr/>
          </p:nvSpPr>
          <p:spPr bwMode="auto">
            <a:xfrm>
              <a:off x="5324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527" name="Rectangle 392"/>
            <p:cNvSpPr>
              <a:spLocks noChangeArrowheads="1"/>
            </p:cNvSpPr>
            <p:nvPr/>
          </p:nvSpPr>
          <p:spPr bwMode="auto">
            <a:xfrm>
              <a:off x="5008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528" name="Rectangle 393"/>
            <p:cNvSpPr>
              <a:spLocks noChangeArrowheads="1"/>
            </p:cNvSpPr>
            <p:nvPr/>
          </p:nvSpPr>
          <p:spPr bwMode="auto">
            <a:xfrm>
              <a:off x="4903" y="2898"/>
              <a:ext cx="71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529" name="Rectangle 394"/>
            <p:cNvSpPr>
              <a:spLocks noChangeArrowheads="1"/>
            </p:cNvSpPr>
            <p:nvPr/>
          </p:nvSpPr>
          <p:spPr bwMode="auto">
            <a:xfrm>
              <a:off x="4799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530" name="Freeform 395"/>
            <p:cNvSpPr>
              <a:spLocks/>
            </p:cNvSpPr>
            <p:nvPr/>
          </p:nvSpPr>
          <p:spPr bwMode="auto">
            <a:xfrm>
              <a:off x="4986" y="2736"/>
              <a:ext cx="12" cy="37"/>
            </a:xfrm>
            <a:custGeom>
              <a:avLst/>
              <a:gdLst>
                <a:gd name="T0" fmla="*/ 0 w 37"/>
                <a:gd name="T1" fmla="*/ 20 h 38"/>
                <a:gd name="T2" fmla="*/ 0 w 37"/>
                <a:gd name="T3" fmla="*/ 19 h 38"/>
                <a:gd name="T4" fmla="*/ 0 w 37"/>
                <a:gd name="T5" fmla="*/ 19 h 38"/>
                <a:gd name="T6" fmla="*/ 0 w 37"/>
                <a:gd name="T7" fmla="*/ 19 h 38"/>
                <a:gd name="T8" fmla="*/ 0 w 37"/>
                <a:gd name="T9" fmla="*/ 19 h 38"/>
                <a:gd name="T10" fmla="*/ 0 w 37"/>
                <a:gd name="T11" fmla="*/ 12 h 38"/>
                <a:gd name="T12" fmla="*/ 0 w 37"/>
                <a:gd name="T13" fmla="*/ 5 h 38"/>
                <a:gd name="T14" fmla="*/ 0 w 37"/>
                <a:gd name="T15" fmla="*/ 1 h 38"/>
                <a:gd name="T16" fmla="*/ 0 w 37"/>
                <a:gd name="T17" fmla="*/ 0 h 38"/>
                <a:gd name="T18" fmla="*/ 0 w 37"/>
                <a:gd name="T19" fmla="*/ 1 h 38"/>
                <a:gd name="T20" fmla="*/ 0 w 37"/>
                <a:gd name="T21" fmla="*/ 5 h 38"/>
                <a:gd name="T22" fmla="*/ 0 w 37"/>
                <a:gd name="T23" fmla="*/ 12 h 38"/>
                <a:gd name="T24" fmla="*/ 0 w 37"/>
                <a:gd name="T25" fmla="*/ 19 h 38"/>
                <a:gd name="T26" fmla="*/ 0 w 37"/>
                <a:gd name="T27" fmla="*/ 19 h 38"/>
                <a:gd name="T28" fmla="*/ 0 w 37"/>
                <a:gd name="T29" fmla="*/ 19 h 38"/>
                <a:gd name="T30" fmla="*/ 0 w 37"/>
                <a:gd name="T31" fmla="*/ 19 h 38"/>
                <a:gd name="T32" fmla="*/ 0 w 37"/>
                <a:gd name="T33" fmla="*/ 2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</p:grpSp>
      <p:grpSp>
        <p:nvGrpSpPr>
          <p:cNvPr id="6185" name="Group 316"/>
          <p:cNvGrpSpPr>
            <a:grpSpLocks/>
          </p:cNvGrpSpPr>
          <p:nvPr/>
        </p:nvGrpSpPr>
        <p:grpSpPr bwMode="auto">
          <a:xfrm>
            <a:off x="5510213" y="2999185"/>
            <a:ext cx="163116" cy="127397"/>
            <a:chOff x="4727" y="2506"/>
            <a:chExt cx="706" cy="1172"/>
          </a:xfrm>
        </p:grpSpPr>
        <p:sp>
          <p:nvSpPr>
            <p:cNvPr id="6375" name="Freeform 317"/>
            <p:cNvSpPr>
              <a:spLocks/>
            </p:cNvSpPr>
            <p:nvPr/>
          </p:nvSpPr>
          <p:spPr bwMode="auto">
            <a:xfrm>
              <a:off x="4727" y="3558"/>
              <a:ext cx="46" cy="120"/>
            </a:xfrm>
            <a:custGeom>
              <a:avLst/>
              <a:gdLst>
                <a:gd name="T0" fmla="*/ 0 w 139"/>
                <a:gd name="T1" fmla="*/ 16 h 135"/>
                <a:gd name="T2" fmla="*/ 0 w 139"/>
                <a:gd name="T3" fmla="*/ 11 h 135"/>
                <a:gd name="T4" fmla="*/ 0 w 139"/>
                <a:gd name="T5" fmla="*/ 11 h 135"/>
                <a:gd name="T6" fmla="*/ 0 w 139"/>
                <a:gd name="T7" fmla="*/ 5 h 135"/>
                <a:gd name="T8" fmla="*/ 0 w 139"/>
                <a:gd name="T9" fmla="*/ 5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16 h 135"/>
                <a:gd name="T16" fmla="*/ 0 w 139"/>
                <a:gd name="T17" fmla="*/ 16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6376" name="Freeform 318"/>
            <p:cNvSpPr>
              <a:spLocks/>
            </p:cNvSpPr>
            <p:nvPr/>
          </p:nvSpPr>
          <p:spPr bwMode="auto">
            <a:xfrm>
              <a:off x="4773" y="2564"/>
              <a:ext cx="648" cy="1114"/>
            </a:xfrm>
            <a:custGeom>
              <a:avLst/>
              <a:gdLst>
                <a:gd name="T0" fmla="*/ 0 w 1946"/>
                <a:gd name="T1" fmla="*/ 108 h 1278"/>
                <a:gd name="T2" fmla="*/ 0 w 1946"/>
                <a:gd name="T3" fmla="*/ 9 h 1278"/>
                <a:gd name="T4" fmla="*/ 0 w 1946"/>
                <a:gd name="T5" fmla="*/ 9 h 1278"/>
                <a:gd name="T6" fmla="*/ 0 w 1946"/>
                <a:gd name="T7" fmla="*/ 8 h 1278"/>
                <a:gd name="T8" fmla="*/ 0 w 1946"/>
                <a:gd name="T9" fmla="*/ 7 h 1278"/>
                <a:gd name="T10" fmla="*/ 0 w 1946"/>
                <a:gd name="T11" fmla="*/ 6 h 1278"/>
                <a:gd name="T12" fmla="*/ 0 w 1946"/>
                <a:gd name="T13" fmla="*/ 5 h 1278"/>
                <a:gd name="T14" fmla="*/ 0 w 1946"/>
                <a:gd name="T15" fmla="*/ 4 h 1278"/>
                <a:gd name="T16" fmla="*/ 0 w 1946"/>
                <a:gd name="T17" fmla="*/ 3 h 1278"/>
                <a:gd name="T18" fmla="*/ 0 w 1946"/>
                <a:gd name="T19" fmla="*/ 3 h 1278"/>
                <a:gd name="T20" fmla="*/ 0 w 1946"/>
                <a:gd name="T21" fmla="*/ 3 h 1278"/>
                <a:gd name="T22" fmla="*/ 0 w 1946"/>
                <a:gd name="T23" fmla="*/ 3 h 1278"/>
                <a:gd name="T24" fmla="*/ 0 w 1946"/>
                <a:gd name="T25" fmla="*/ 3 h 1278"/>
                <a:gd name="T26" fmla="*/ 0 w 1946"/>
                <a:gd name="T27" fmla="*/ 3 h 1278"/>
                <a:gd name="T28" fmla="*/ 0 w 1946"/>
                <a:gd name="T29" fmla="*/ 3 h 1278"/>
                <a:gd name="T30" fmla="*/ 0 w 1946"/>
                <a:gd name="T31" fmla="*/ 3 h 1278"/>
                <a:gd name="T32" fmla="*/ 0 w 1946"/>
                <a:gd name="T33" fmla="*/ 3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3 h 1278"/>
                <a:gd name="T42" fmla="*/ 0 w 1946"/>
                <a:gd name="T43" fmla="*/ 3 h 1278"/>
                <a:gd name="T44" fmla="*/ 0 w 1946"/>
                <a:gd name="T45" fmla="*/ 3 h 1278"/>
                <a:gd name="T46" fmla="*/ 0 w 1946"/>
                <a:gd name="T47" fmla="*/ 3 h 1278"/>
                <a:gd name="T48" fmla="*/ 0 w 1946"/>
                <a:gd name="T49" fmla="*/ 3 h 1278"/>
                <a:gd name="T50" fmla="*/ 0 w 1946"/>
                <a:gd name="T51" fmla="*/ 3 h 1278"/>
                <a:gd name="T52" fmla="*/ 0 w 1946"/>
                <a:gd name="T53" fmla="*/ 3 h 1278"/>
                <a:gd name="T54" fmla="*/ 0 w 1946"/>
                <a:gd name="T55" fmla="*/ 3 h 1278"/>
                <a:gd name="T56" fmla="*/ 0 w 1946"/>
                <a:gd name="T57" fmla="*/ 3 h 1278"/>
                <a:gd name="T58" fmla="*/ 0 w 1946"/>
                <a:gd name="T59" fmla="*/ 4 h 1278"/>
                <a:gd name="T60" fmla="*/ 0 w 1946"/>
                <a:gd name="T61" fmla="*/ 5 h 1278"/>
                <a:gd name="T62" fmla="*/ 0 w 1946"/>
                <a:gd name="T63" fmla="*/ 6 h 1278"/>
                <a:gd name="T64" fmla="*/ 0 w 1946"/>
                <a:gd name="T65" fmla="*/ 7 h 1278"/>
                <a:gd name="T66" fmla="*/ 0 w 1946"/>
                <a:gd name="T67" fmla="*/ 8 h 1278"/>
                <a:gd name="T68" fmla="*/ 0 w 1946"/>
                <a:gd name="T69" fmla="*/ 9 h 1278"/>
                <a:gd name="T70" fmla="*/ 0 w 1946"/>
                <a:gd name="T71" fmla="*/ 9 h 1278"/>
                <a:gd name="T72" fmla="*/ 0 w 1946"/>
                <a:gd name="T73" fmla="*/ 108 h 1278"/>
                <a:gd name="T74" fmla="*/ 0 w 1946"/>
                <a:gd name="T75" fmla="*/ 108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6377" name="Rectangle 319"/>
            <p:cNvSpPr>
              <a:spLocks noChangeArrowheads="1"/>
            </p:cNvSpPr>
            <p:nvPr/>
          </p:nvSpPr>
          <p:spPr bwMode="auto">
            <a:xfrm>
              <a:off x="5188" y="3087"/>
              <a:ext cx="42" cy="3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378" name="Rectangle 320"/>
            <p:cNvSpPr>
              <a:spLocks noChangeArrowheads="1"/>
            </p:cNvSpPr>
            <p:nvPr/>
          </p:nvSpPr>
          <p:spPr bwMode="auto">
            <a:xfrm>
              <a:off x="5168" y="3134"/>
              <a:ext cx="40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379" name="Rectangle 321"/>
            <p:cNvSpPr>
              <a:spLocks noChangeArrowheads="1"/>
            </p:cNvSpPr>
            <p:nvPr/>
          </p:nvSpPr>
          <p:spPr bwMode="auto">
            <a:xfrm>
              <a:off x="5306" y="3034"/>
              <a:ext cx="42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380" name="Rectangle 322"/>
            <p:cNvSpPr>
              <a:spLocks noChangeArrowheads="1"/>
            </p:cNvSpPr>
            <p:nvPr/>
          </p:nvSpPr>
          <p:spPr bwMode="auto">
            <a:xfrm>
              <a:off x="5286" y="3087"/>
              <a:ext cx="40" cy="3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381" name="Rectangle 323"/>
            <p:cNvSpPr>
              <a:spLocks noChangeArrowheads="1"/>
            </p:cNvSpPr>
            <p:nvPr/>
          </p:nvSpPr>
          <p:spPr bwMode="auto">
            <a:xfrm>
              <a:off x="5286" y="2987"/>
              <a:ext cx="40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382" name="Rectangle 324"/>
            <p:cNvSpPr>
              <a:spLocks noChangeArrowheads="1"/>
            </p:cNvSpPr>
            <p:nvPr/>
          </p:nvSpPr>
          <p:spPr bwMode="auto">
            <a:xfrm>
              <a:off x="4773" y="3076"/>
              <a:ext cx="40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383" name="Rectangle 325"/>
            <p:cNvSpPr>
              <a:spLocks noChangeArrowheads="1"/>
            </p:cNvSpPr>
            <p:nvPr/>
          </p:nvSpPr>
          <p:spPr bwMode="auto">
            <a:xfrm>
              <a:off x="4773" y="3024"/>
              <a:ext cx="18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384" name="Rectangle 326"/>
            <p:cNvSpPr>
              <a:spLocks noChangeArrowheads="1"/>
            </p:cNvSpPr>
            <p:nvPr/>
          </p:nvSpPr>
          <p:spPr bwMode="auto">
            <a:xfrm>
              <a:off x="4773" y="3123"/>
              <a:ext cx="18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385" name="Rectangle 327"/>
            <p:cNvSpPr>
              <a:spLocks noChangeArrowheads="1"/>
            </p:cNvSpPr>
            <p:nvPr/>
          </p:nvSpPr>
          <p:spPr bwMode="auto">
            <a:xfrm>
              <a:off x="4946" y="3076"/>
              <a:ext cx="40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386" name="Rectangle 328"/>
            <p:cNvSpPr>
              <a:spLocks noChangeArrowheads="1"/>
            </p:cNvSpPr>
            <p:nvPr/>
          </p:nvSpPr>
          <p:spPr bwMode="auto">
            <a:xfrm>
              <a:off x="4924" y="3123"/>
              <a:ext cx="40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387" name="Rectangle 329"/>
            <p:cNvSpPr>
              <a:spLocks noChangeArrowheads="1"/>
            </p:cNvSpPr>
            <p:nvPr/>
          </p:nvSpPr>
          <p:spPr bwMode="auto">
            <a:xfrm>
              <a:off x="4773" y="3453"/>
              <a:ext cx="40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388" name="Rectangle 330"/>
            <p:cNvSpPr>
              <a:spLocks noChangeArrowheads="1"/>
            </p:cNvSpPr>
            <p:nvPr/>
          </p:nvSpPr>
          <p:spPr bwMode="auto">
            <a:xfrm>
              <a:off x="4773" y="3406"/>
              <a:ext cx="18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389" name="Rectangle 331"/>
            <p:cNvSpPr>
              <a:spLocks noChangeArrowheads="1"/>
            </p:cNvSpPr>
            <p:nvPr/>
          </p:nvSpPr>
          <p:spPr bwMode="auto">
            <a:xfrm>
              <a:off x="4773" y="3505"/>
              <a:ext cx="18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390" name="Rectangle 332"/>
            <p:cNvSpPr>
              <a:spLocks noChangeArrowheads="1"/>
            </p:cNvSpPr>
            <p:nvPr/>
          </p:nvSpPr>
          <p:spPr bwMode="auto">
            <a:xfrm>
              <a:off x="4946" y="3453"/>
              <a:ext cx="40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391" name="Rectangle 333"/>
            <p:cNvSpPr>
              <a:spLocks noChangeArrowheads="1"/>
            </p:cNvSpPr>
            <p:nvPr/>
          </p:nvSpPr>
          <p:spPr bwMode="auto">
            <a:xfrm>
              <a:off x="4924" y="3505"/>
              <a:ext cx="40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392" name="Freeform 334"/>
            <p:cNvSpPr>
              <a:spLocks/>
            </p:cNvSpPr>
            <p:nvPr/>
          </p:nvSpPr>
          <p:spPr bwMode="auto">
            <a:xfrm>
              <a:off x="5024" y="3076"/>
              <a:ext cx="146" cy="89"/>
            </a:xfrm>
            <a:custGeom>
              <a:avLst/>
              <a:gdLst>
                <a:gd name="T0" fmla="*/ 0 w 440"/>
                <a:gd name="T1" fmla="*/ 9 h 102"/>
                <a:gd name="T2" fmla="*/ 0 w 440"/>
                <a:gd name="T3" fmla="*/ 8 h 102"/>
                <a:gd name="T4" fmla="*/ 0 w 440"/>
                <a:gd name="T5" fmla="*/ 7 h 102"/>
                <a:gd name="T6" fmla="*/ 0 w 440"/>
                <a:gd name="T7" fmla="*/ 6 h 102"/>
                <a:gd name="T8" fmla="*/ 0 w 440"/>
                <a:gd name="T9" fmla="*/ 6 h 102"/>
                <a:gd name="T10" fmla="*/ 0 w 440"/>
                <a:gd name="T11" fmla="*/ 4 h 102"/>
                <a:gd name="T12" fmla="*/ 0 w 440"/>
                <a:gd name="T13" fmla="*/ 3 h 102"/>
                <a:gd name="T14" fmla="*/ 0 w 440"/>
                <a:gd name="T15" fmla="*/ 3 h 102"/>
                <a:gd name="T16" fmla="*/ 0 w 440"/>
                <a:gd name="T17" fmla="*/ 3 h 102"/>
                <a:gd name="T18" fmla="*/ 0 w 440"/>
                <a:gd name="T19" fmla="*/ 3 h 102"/>
                <a:gd name="T20" fmla="*/ 0 w 440"/>
                <a:gd name="T21" fmla="*/ 3 h 102"/>
                <a:gd name="T22" fmla="*/ 0 w 440"/>
                <a:gd name="T23" fmla="*/ 3 h 102"/>
                <a:gd name="T24" fmla="*/ 0 w 440"/>
                <a:gd name="T25" fmla="*/ 3 h 102"/>
                <a:gd name="T26" fmla="*/ 0 w 440"/>
                <a:gd name="T27" fmla="*/ 3 h 102"/>
                <a:gd name="T28" fmla="*/ 0 w 440"/>
                <a:gd name="T29" fmla="*/ 3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3 h 102"/>
                <a:gd name="T38" fmla="*/ 0 w 440"/>
                <a:gd name="T39" fmla="*/ 3 h 102"/>
                <a:gd name="T40" fmla="*/ 0 w 440"/>
                <a:gd name="T41" fmla="*/ 3 h 102"/>
                <a:gd name="T42" fmla="*/ 0 w 440"/>
                <a:gd name="T43" fmla="*/ 3 h 102"/>
                <a:gd name="T44" fmla="*/ 0 w 440"/>
                <a:gd name="T45" fmla="*/ 3 h 102"/>
                <a:gd name="T46" fmla="*/ 0 w 440"/>
                <a:gd name="T47" fmla="*/ 3 h 102"/>
                <a:gd name="T48" fmla="*/ 0 w 440"/>
                <a:gd name="T49" fmla="*/ 3 h 102"/>
                <a:gd name="T50" fmla="*/ 0 w 440"/>
                <a:gd name="T51" fmla="*/ 3 h 102"/>
                <a:gd name="T52" fmla="*/ 0 w 440"/>
                <a:gd name="T53" fmla="*/ 3 h 102"/>
                <a:gd name="T54" fmla="*/ 0 w 440"/>
                <a:gd name="T55" fmla="*/ 4 h 102"/>
                <a:gd name="T56" fmla="*/ 0 w 440"/>
                <a:gd name="T57" fmla="*/ 6 h 102"/>
                <a:gd name="T58" fmla="*/ 0 w 440"/>
                <a:gd name="T59" fmla="*/ 6 h 102"/>
                <a:gd name="T60" fmla="*/ 0 w 440"/>
                <a:gd name="T61" fmla="*/ 7 h 102"/>
                <a:gd name="T62" fmla="*/ 0 w 440"/>
                <a:gd name="T63" fmla="*/ 8 h 102"/>
                <a:gd name="T64" fmla="*/ 0 w 440"/>
                <a:gd name="T65" fmla="*/ 9 h 102"/>
                <a:gd name="T66" fmla="*/ 0 w 440"/>
                <a:gd name="T67" fmla="*/ 9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6393" name="Freeform 335"/>
            <p:cNvSpPr>
              <a:spLocks/>
            </p:cNvSpPr>
            <p:nvPr/>
          </p:nvSpPr>
          <p:spPr bwMode="auto">
            <a:xfrm>
              <a:off x="4789" y="2506"/>
              <a:ext cx="615" cy="147"/>
            </a:xfrm>
            <a:custGeom>
              <a:avLst/>
              <a:gdLst>
                <a:gd name="T0" fmla="*/ 0 w 1847"/>
                <a:gd name="T1" fmla="*/ 6 h 168"/>
                <a:gd name="T2" fmla="*/ 0 w 1847"/>
                <a:gd name="T3" fmla="*/ 6 h 168"/>
                <a:gd name="T4" fmla="*/ 0 w 1847"/>
                <a:gd name="T5" fmla="*/ 7 h 168"/>
                <a:gd name="T6" fmla="*/ 0 w 1847"/>
                <a:gd name="T7" fmla="*/ 8 h 168"/>
                <a:gd name="T8" fmla="*/ 0 w 1847"/>
                <a:gd name="T9" fmla="*/ 10 h 168"/>
                <a:gd name="T10" fmla="*/ 0 w 1847"/>
                <a:gd name="T11" fmla="*/ 11 h 168"/>
                <a:gd name="T12" fmla="*/ 0 w 1847"/>
                <a:gd name="T13" fmla="*/ 12 h 168"/>
                <a:gd name="T14" fmla="*/ 0 w 1847"/>
                <a:gd name="T15" fmla="*/ 14 h 168"/>
                <a:gd name="T16" fmla="*/ 0 w 1847"/>
                <a:gd name="T17" fmla="*/ 16 h 168"/>
                <a:gd name="T18" fmla="*/ 0 w 1847"/>
                <a:gd name="T19" fmla="*/ 11 h 168"/>
                <a:gd name="T20" fmla="*/ 0 w 1847"/>
                <a:gd name="T21" fmla="*/ 11 h 168"/>
                <a:gd name="T22" fmla="*/ 0 w 1847"/>
                <a:gd name="T23" fmla="*/ 11 h 168"/>
                <a:gd name="T24" fmla="*/ 0 w 1847"/>
                <a:gd name="T25" fmla="*/ 11 h 168"/>
                <a:gd name="T26" fmla="*/ 0 w 1847"/>
                <a:gd name="T27" fmla="*/ 11 h 168"/>
                <a:gd name="T28" fmla="*/ 0 w 1847"/>
                <a:gd name="T29" fmla="*/ 11 h 168"/>
                <a:gd name="T30" fmla="*/ 0 w 1847"/>
                <a:gd name="T31" fmla="*/ 11 h 168"/>
                <a:gd name="T32" fmla="*/ 0 w 1847"/>
                <a:gd name="T33" fmla="*/ 11 h 168"/>
                <a:gd name="T34" fmla="*/ 0 w 1847"/>
                <a:gd name="T35" fmla="*/ 10 h 168"/>
                <a:gd name="T36" fmla="*/ 0 w 1847"/>
                <a:gd name="T37" fmla="*/ 8 h 168"/>
                <a:gd name="T38" fmla="*/ 0 w 1847"/>
                <a:gd name="T39" fmla="*/ 5 h 168"/>
                <a:gd name="T40" fmla="*/ 0 w 1847"/>
                <a:gd name="T41" fmla="*/ 4 h 168"/>
                <a:gd name="T42" fmla="*/ 0 w 1847"/>
                <a:gd name="T43" fmla="*/ 4 h 168"/>
                <a:gd name="T44" fmla="*/ 0 w 1847"/>
                <a:gd name="T45" fmla="*/ 4 h 168"/>
                <a:gd name="T46" fmla="*/ 0 w 1847"/>
                <a:gd name="T47" fmla="*/ 4 h 168"/>
                <a:gd name="T48" fmla="*/ 0 w 1847"/>
                <a:gd name="T49" fmla="*/ 1 h 168"/>
                <a:gd name="T50" fmla="*/ 0 w 1847"/>
                <a:gd name="T51" fmla="*/ 1 h 168"/>
                <a:gd name="T52" fmla="*/ 0 w 1847"/>
                <a:gd name="T53" fmla="*/ 4 h 168"/>
                <a:gd name="T54" fmla="*/ 0 w 1847"/>
                <a:gd name="T55" fmla="*/ 4 h 168"/>
                <a:gd name="T56" fmla="*/ 0 w 1847"/>
                <a:gd name="T57" fmla="*/ 4 h 168"/>
                <a:gd name="T58" fmla="*/ 0 w 1847"/>
                <a:gd name="T59" fmla="*/ 4 h 168"/>
                <a:gd name="T60" fmla="*/ 0 w 1847"/>
                <a:gd name="T61" fmla="*/ 5 h 168"/>
                <a:gd name="T62" fmla="*/ 0 w 1847"/>
                <a:gd name="T63" fmla="*/ 8 h 168"/>
                <a:gd name="T64" fmla="*/ 0 w 1847"/>
                <a:gd name="T65" fmla="*/ 10 h 168"/>
                <a:gd name="T66" fmla="*/ 0 w 1847"/>
                <a:gd name="T67" fmla="*/ 11 h 168"/>
                <a:gd name="T68" fmla="*/ 0 w 1847"/>
                <a:gd name="T69" fmla="*/ 11 h 168"/>
                <a:gd name="T70" fmla="*/ 0 w 1847"/>
                <a:gd name="T71" fmla="*/ 11 h 168"/>
                <a:gd name="T72" fmla="*/ 0 w 1847"/>
                <a:gd name="T73" fmla="*/ 11 h 168"/>
                <a:gd name="T74" fmla="*/ 0 w 1847"/>
                <a:gd name="T75" fmla="*/ 11 h 168"/>
                <a:gd name="T76" fmla="*/ 0 w 1847"/>
                <a:gd name="T77" fmla="*/ 11 h 168"/>
                <a:gd name="T78" fmla="*/ 0 w 1847"/>
                <a:gd name="T79" fmla="*/ 11 h 168"/>
                <a:gd name="T80" fmla="*/ 0 w 1847"/>
                <a:gd name="T81" fmla="*/ 11 h 168"/>
                <a:gd name="T82" fmla="*/ 0 w 1847"/>
                <a:gd name="T83" fmla="*/ 16 h 168"/>
                <a:gd name="T84" fmla="*/ 0 w 1847"/>
                <a:gd name="T85" fmla="*/ 14 h 168"/>
                <a:gd name="T86" fmla="*/ 0 w 1847"/>
                <a:gd name="T87" fmla="*/ 12 h 168"/>
                <a:gd name="T88" fmla="*/ 0 w 1847"/>
                <a:gd name="T89" fmla="*/ 11 h 168"/>
                <a:gd name="T90" fmla="*/ 0 w 1847"/>
                <a:gd name="T91" fmla="*/ 10 h 168"/>
                <a:gd name="T92" fmla="*/ 0 w 1847"/>
                <a:gd name="T93" fmla="*/ 8 h 168"/>
                <a:gd name="T94" fmla="*/ 0 w 1847"/>
                <a:gd name="T95" fmla="*/ 7 h 168"/>
                <a:gd name="T96" fmla="*/ 0 w 1847"/>
                <a:gd name="T97" fmla="*/ 6 h 168"/>
                <a:gd name="T98" fmla="*/ 0 w 1847"/>
                <a:gd name="T99" fmla="*/ 6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6394" name="Rectangle 336"/>
            <p:cNvSpPr>
              <a:spLocks noChangeArrowheads="1"/>
            </p:cNvSpPr>
            <p:nvPr/>
          </p:nvSpPr>
          <p:spPr bwMode="auto">
            <a:xfrm>
              <a:off x="5404" y="2595"/>
              <a:ext cx="29" cy="120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395" name="Rectangle 337"/>
            <p:cNvSpPr>
              <a:spLocks noChangeArrowheads="1"/>
            </p:cNvSpPr>
            <p:nvPr/>
          </p:nvSpPr>
          <p:spPr bwMode="auto">
            <a:xfrm>
              <a:off x="4759" y="2595"/>
              <a:ext cx="30" cy="120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396" name="Rectangle 338"/>
            <p:cNvSpPr>
              <a:spLocks noChangeArrowheads="1"/>
            </p:cNvSpPr>
            <p:nvPr/>
          </p:nvSpPr>
          <p:spPr bwMode="auto">
            <a:xfrm>
              <a:off x="5026" y="3165"/>
              <a:ext cx="142" cy="330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397" name="Rectangle 339"/>
            <p:cNvSpPr>
              <a:spLocks noChangeArrowheads="1"/>
            </p:cNvSpPr>
            <p:nvPr/>
          </p:nvSpPr>
          <p:spPr bwMode="auto">
            <a:xfrm>
              <a:off x="5026" y="3495"/>
              <a:ext cx="142" cy="1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398" name="Rectangle 340"/>
            <p:cNvSpPr>
              <a:spLocks noChangeArrowheads="1"/>
            </p:cNvSpPr>
            <p:nvPr/>
          </p:nvSpPr>
          <p:spPr bwMode="auto">
            <a:xfrm>
              <a:off x="5026" y="3558"/>
              <a:ext cx="142" cy="15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399" name="Rectangle 341"/>
            <p:cNvSpPr>
              <a:spLocks noChangeArrowheads="1"/>
            </p:cNvSpPr>
            <p:nvPr/>
          </p:nvSpPr>
          <p:spPr bwMode="auto">
            <a:xfrm>
              <a:off x="5026" y="3615"/>
              <a:ext cx="142" cy="1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400" name="Rectangle 342"/>
            <p:cNvSpPr>
              <a:spLocks noChangeArrowheads="1"/>
            </p:cNvSpPr>
            <p:nvPr/>
          </p:nvSpPr>
          <p:spPr bwMode="auto">
            <a:xfrm>
              <a:off x="5100" y="3186"/>
              <a:ext cx="60" cy="309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401" name="Rectangle 343"/>
            <p:cNvSpPr>
              <a:spLocks noChangeArrowheads="1"/>
            </p:cNvSpPr>
            <p:nvPr/>
          </p:nvSpPr>
          <p:spPr bwMode="auto">
            <a:xfrm>
              <a:off x="5100" y="3186"/>
              <a:ext cx="60" cy="309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402" name="Rectangle 344"/>
            <p:cNvSpPr>
              <a:spLocks noChangeArrowheads="1"/>
            </p:cNvSpPr>
            <p:nvPr/>
          </p:nvSpPr>
          <p:spPr bwMode="auto">
            <a:xfrm>
              <a:off x="5032" y="3186"/>
              <a:ext cx="62" cy="309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403" name="Rectangle 345"/>
            <p:cNvSpPr>
              <a:spLocks noChangeArrowheads="1"/>
            </p:cNvSpPr>
            <p:nvPr/>
          </p:nvSpPr>
          <p:spPr bwMode="auto">
            <a:xfrm>
              <a:off x="5100" y="3369"/>
              <a:ext cx="60" cy="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404" name="Rectangle 346"/>
            <p:cNvSpPr>
              <a:spLocks noChangeArrowheads="1"/>
            </p:cNvSpPr>
            <p:nvPr/>
          </p:nvSpPr>
          <p:spPr bwMode="auto">
            <a:xfrm>
              <a:off x="5168" y="3422"/>
              <a:ext cx="34" cy="25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405" name="Rectangle 347"/>
            <p:cNvSpPr>
              <a:spLocks noChangeArrowheads="1"/>
            </p:cNvSpPr>
            <p:nvPr/>
          </p:nvSpPr>
          <p:spPr bwMode="auto">
            <a:xfrm>
              <a:off x="4992" y="3422"/>
              <a:ext cx="34" cy="25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406" name="Rectangle 348"/>
            <p:cNvSpPr>
              <a:spLocks noChangeArrowheads="1"/>
            </p:cNvSpPr>
            <p:nvPr/>
          </p:nvSpPr>
          <p:spPr bwMode="auto">
            <a:xfrm>
              <a:off x="5026" y="3511"/>
              <a:ext cx="142" cy="47"/>
            </a:xfrm>
            <a:prstGeom prst="rect">
              <a:avLst/>
            </a:prstGeom>
            <a:solidFill>
              <a:srgbClr val="B2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407" name="Rectangle 349"/>
            <p:cNvSpPr>
              <a:spLocks noChangeArrowheads="1"/>
            </p:cNvSpPr>
            <p:nvPr/>
          </p:nvSpPr>
          <p:spPr bwMode="auto">
            <a:xfrm>
              <a:off x="5026" y="3573"/>
              <a:ext cx="142" cy="42"/>
            </a:xfrm>
            <a:prstGeom prst="rect">
              <a:avLst/>
            </a:prstGeom>
            <a:solidFill>
              <a:srgbClr val="B2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408" name="Rectangle 350"/>
            <p:cNvSpPr>
              <a:spLocks noChangeArrowheads="1"/>
            </p:cNvSpPr>
            <p:nvPr/>
          </p:nvSpPr>
          <p:spPr bwMode="auto">
            <a:xfrm>
              <a:off x="5026" y="3631"/>
              <a:ext cx="142" cy="47"/>
            </a:xfrm>
            <a:prstGeom prst="rect">
              <a:avLst/>
            </a:prstGeom>
            <a:solidFill>
              <a:srgbClr val="B2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409" name="Rectangle 351"/>
            <p:cNvSpPr>
              <a:spLocks noChangeArrowheads="1"/>
            </p:cNvSpPr>
            <p:nvPr/>
          </p:nvSpPr>
          <p:spPr bwMode="auto">
            <a:xfrm>
              <a:off x="5100" y="3369"/>
              <a:ext cx="60" cy="2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410" name="Rectangle 352"/>
            <p:cNvSpPr>
              <a:spLocks noChangeArrowheads="1"/>
            </p:cNvSpPr>
            <p:nvPr/>
          </p:nvSpPr>
          <p:spPr bwMode="auto">
            <a:xfrm>
              <a:off x="5032" y="3369"/>
              <a:ext cx="62" cy="2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411" name="Rectangle 353"/>
            <p:cNvSpPr>
              <a:spLocks noChangeArrowheads="1"/>
            </p:cNvSpPr>
            <p:nvPr/>
          </p:nvSpPr>
          <p:spPr bwMode="auto">
            <a:xfrm>
              <a:off x="5100" y="3312"/>
              <a:ext cx="14" cy="52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412" name="Rectangle 354"/>
            <p:cNvSpPr>
              <a:spLocks noChangeArrowheads="1"/>
            </p:cNvSpPr>
            <p:nvPr/>
          </p:nvSpPr>
          <p:spPr bwMode="auto">
            <a:xfrm>
              <a:off x="5080" y="3312"/>
              <a:ext cx="14" cy="52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413" name="Rectangle 355"/>
            <p:cNvSpPr>
              <a:spLocks noChangeArrowheads="1"/>
            </p:cNvSpPr>
            <p:nvPr/>
          </p:nvSpPr>
          <p:spPr bwMode="auto">
            <a:xfrm>
              <a:off x="5100" y="3395"/>
              <a:ext cx="60" cy="2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414" name="Rectangle 356"/>
            <p:cNvSpPr>
              <a:spLocks noChangeArrowheads="1"/>
            </p:cNvSpPr>
            <p:nvPr/>
          </p:nvSpPr>
          <p:spPr bwMode="auto">
            <a:xfrm>
              <a:off x="5032" y="3395"/>
              <a:ext cx="62" cy="2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415" name="Rectangle 357"/>
            <p:cNvSpPr>
              <a:spLocks noChangeArrowheads="1"/>
            </p:cNvSpPr>
            <p:nvPr/>
          </p:nvSpPr>
          <p:spPr bwMode="auto">
            <a:xfrm>
              <a:off x="5168" y="3552"/>
              <a:ext cx="34" cy="27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416" name="Rectangle 358"/>
            <p:cNvSpPr>
              <a:spLocks noChangeArrowheads="1"/>
            </p:cNvSpPr>
            <p:nvPr/>
          </p:nvSpPr>
          <p:spPr bwMode="auto">
            <a:xfrm>
              <a:off x="4992" y="3552"/>
              <a:ext cx="34" cy="27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417" name="Rectangle 359"/>
            <p:cNvSpPr>
              <a:spLocks noChangeArrowheads="1"/>
            </p:cNvSpPr>
            <p:nvPr/>
          </p:nvSpPr>
          <p:spPr bwMode="auto">
            <a:xfrm>
              <a:off x="5334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418" name="Rectangle 360"/>
            <p:cNvSpPr>
              <a:spLocks noChangeArrowheads="1"/>
            </p:cNvSpPr>
            <p:nvPr/>
          </p:nvSpPr>
          <p:spPr bwMode="auto">
            <a:xfrm>
              <a:off x="5228" y="3165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419" name="Rectangle 361"/>
            <p:cNvSpPr>
              <a:spLocks noChangeArrowheads="1"/>
            </p:cNvSpPr>
            <p:nvPr/>
          </p:nvSpPr>
          <p:spPr bwMode="auto">
            <a:xfrm>
              <a:off x="4912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420" name="Rectangle 362"/>
            <p:cNvSpPr>
              <a:spLocks noChangeArrowheads="1"/>
            </p:cNvSpPr>
            <p:nvPr/>
          </p:nvSpPr>
          <p:spPr bwMode="auto">
            <a:xfrm>
              <a:off x="5122" y="2747"/>
              <a:ext cx="54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421" name="Rectangle 363"/>
            <p:cNvSpPr>
              <a:spLocks noChangeArrowheads="1"/>
            </p:cNvSpPr>
            <p:nvPr/>
          </p:nvSpPr>
          <p:spPr bwMode="auto">
            <a:xfrm>
              <a:off x="5228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422" name="Rectangle 364"/>
            <p:cNvSpPr>
              <a:spLocks noChangeArrowheads="1"/>
            </p:cNvSpPr>
            <p:nvPr/>
          </p:nvSpPr>
          <p:spPr bwMode="auto">
            <a:xfrm>
              <a:off x="5334" y="3165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423" name="Rectangle 365"/>
            <p:cNvSpPr>
              <a:spLocks noChangeArrowheads="1"/>
            </p:cNvSpPr>
            <p:nvPr/>
          </p:nvSpPr>
          <p:spPr bwMode="auto">
            <a:xfrm>
              <a:off x="5018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424" name="Rectangle 366"/>
            <p:cNvSpPr>
              <a:spLocks noChangeArrowheads="1"/>
            </p:cNvSpPr>
            <p:nvPr/>
          </p:nvSpPr>
          <p:spPr bwMode="auto">
            <a:xfrm>
              <a:off x="4809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425" name="Rectangle 367"/>
            <p:cNvSpPr>
              <a:spLocks noChangeArrowheads="1"/>
            </p:cNvSpPr>
            <p:nvPr/>
          </p:nvSpPr>
          <p:spPr bwMode="auto">
            <a:xfrm>
              <a:off x="4912" y="3165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426" name="Rectangle 368"/>
            <p:cNvSpPr>
              <a:spLocks noChangeArrowheads="1"/>
            </p:cNvSpPr>
            <p:nvPr/>
          </p:nvSpPr>
          <p:spPr bwMode="auto">
            <a:xfrm>
              <a:off x="4809" y="3165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427" name="Freeform 369"/>
            <p:cNvSpPr>
              <a:spLocks/>
            </p:cNvSpPr>
            <p:nvPr/>
          </p:nvSpPr>
          <p:spPr bwMode="auto">
            <a:xfrm>
              <a:off x="5114" y="2721"/>
              <a:ext cx="72" cy="324"/>
            </a:xfrm>
            <a:custGeom>
              <a:avLst/>
              <a:gdLst>
                <a:gd name="T0" fmla="*/ 0 w 217"/>
                <a:gd name="T1" fmla="*/ 17 h 373"/>
                <a:gd name="T2" fmla="*/ 0 w 217"/>
                <a:gd name="T3" fmla="*/ 17 h 373"/>
                <a:gd name="T4" fmla="*/ 0 w 217"/>
                <a:gd name="T5" fmla="*/ 27 h 373"/>
                <a:gd name="T6" fmla="*/ 0 w 217"/>
                <a:gd name="T7" fmla="*/ 27 h 373"/>
                <a:gd name="T8" fmla="*/ 0 w 217"/>
                <a:gd name="T9" fmla="*/ 30 h 373"/>
                <a:gd name="T10" fmla="*/ 0 w 217"/>
                <a:gd name="T11" fmla="*/ 3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3 h 373"/>
                <a:gd name="T18" fmla="*/ 0 w 217"/>
                <a:gd name="T19" fmla="*/ 3 h 373"/>
                <a:gd name="T20" fmla="*/ 0 w 217"/>
                <a:gd name="T21" fmla="*/ 13 h 373"/>
                <a:gd name="T22" fmla="*/ 0 w 217"/>
                <a:gd name="T23" fmla="*/ 13 h 373"/>
                <a:gd name="T24" fmla="*/ 0 w 217"/>
                <a:gd name="T25" fmla="*/ 17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6428" name="Freeform 370"/>
            <p:cNvSpPr>
              <a:spLocks/>
            </p:cNvSpPr>
            <p:nvPr/>
          </p:nvSpPr>
          <p:spPr bwMode="auto">
            <a:xfrm>
              <a:off x="5176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27 h 373"/>
                <a:gd name="T4" fmla="*/ 0 w 29"/>
                <a:gd name="T5" fmla="*/ 30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6429" name="Freeform 371"/>
            <p:cNvSpPr>
              <a:spLocks/>
            </p:cNvSpPr>
            <p:nvPr/>
          </p:nvSpPr>
          <p:spPr bwMode="auto">
            <a:xfrm>
              <a:off x="5218" y="2721"/>
              <a:ext cx="72" cy="324"/>
            </a:xfrm>
            <a:custGeom>
              <a:avLst/>
              <a:gdLst>
                <a:gd name="T0" fmla="*/ 0 w 216"/>
                <a:gd name="T1" fmla="*/ 17 h 373"/>
                <a:gd name="T2" fmla="*/ 0 w 216"/>
                <a:gd name="T3" fmla="*/ 17 h 373"/>
                <a:gd name="T4" fmla="*/ 0 w 216"/>
                <a:gd name="T5" fmla="*/ 27 h 373"/>
                <a:gd name="T6" fmla="*/ 0 w 216"/>
                <a:gd name="T7" fmla="*/ 27 h 373"/>
                <a:gd name="T8" fmla="*/ 0 w 216"/>
                <a:gd name="T9" fmla="*/ 30 h 373"/>
                <a:gd name="T10" fmla="*/ 0 w 216"/>
                <a:gd name="T11" fmla="*/ 3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3 h 373"/>
                <a:gd name="T18" fmla="*/ 0 w 216"/>
                <a:gd name="T19" fmla="*/ 3 h 373"/>
                <a:gd name="T20" fmla="*/ 0 w 216"/>
                <a:gd name="T21" fmla="*/ 13 h 373"/>
                <a:gd name="T22" fmla="*/ 0 w 216"/>
                <a:gd name="T23" fmla="*/ 13 h 373"/>
                <a:gd name="T24" fmla="*/ 0 w 216"/>
                <a:gd name="T25" fmla="*/ 17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6430" name="Freeform 372"/>
            <p:cNvSpPr>
              <a:spLocks/>
            </p:cNvSpPr>
            <p:nvPr/>
          </p:nvSpPr>
          <p:spPr bwMode="auto">
            <a:xfrm>
              <a:off x="5280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27 h 373"/>
                <a:gd name="T4" fmla="*/ 0 w 29"/>
                <a:gd name="T5" fmla="*/ 30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6431" name="Freeform 373"/>
            <p:cNvSpPr>
              <a:spLocks/>
            </p:cNvSpPr>
            <p:nvPr/>
          </p:nvSpPr>
          <p:spPr bwMode="auto">
            <a:xfrm>
              <a:off x="5324" y="2721"/>
              <a:ext cx="72" cy="324"/>
            </a:xfrm>
            <a:custGeom>
              <a:avLst/>
              <a:gdLst>
                <a:gd name="T0" fmla="*/ 0 w 217"/>
                <a:gd name="T1" fmla="*/ 17 h 373"/>
                <a:gd name="T2" fmla="*/ 0 w 217"/>
                <a:gd name="T3" fmla="*/ 17 h 373"/>
                <a:gd name="T4" fmla="*/ 0 w 217"/>
                <a:gd name="T5" fmla="*/ 27 h 373"/>
                <a:gd name="T6" fmla="*/ 0 w 217"/>
                <a:gd name="T7" fmla="*/ 27 h 373"/>
                <a:gd name="T8" fmla="*/ 0 w 217"/>
                <a:gd name="T9" fmla="*/ 30 h 373"/>
                <a:gd name="T10" fmla="*/ 0 w 217"/>
                <a:gd name="T11" fmla="*/ 3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3 h 373"/>
                <a:gd name="T18" fmla="*/ 0 w 217"/>
                <a:gd name="T19" fmla="*/ 3 h 373"/>
                <a:gd name="T20" fmla="*/ 0 w 217"/>
                <a:gd name="T21" fmla="*/ 13 h 373"/>
                <a:gd name="T22" fmla="*/ 0 w 217"/>
                <a:gd name="T23" fmla="*/ 13 h 373"/>
                <a:gd name="T24" fmla="*/ 0 w 217"/>
                <a:gd name="T25" fmla="*/ 17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6432" name="Freeform 374"/>
            <p:cNvSpPr>
              <a:spLocks/>
            </p:cNvSpPr>
            <p:nvPr/>
          </p:nvSpPr>
          <p:spPr bwMode="auto">
            <a:xfrm>
              <a:off x="5386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27 h 373"/>
                <a:gd name="T4" fmla="*/ 0 w 29"/>
                <a:gd name="T5" fmla="*/ 30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6433" name="Freeform 375"/>
            <p:cNvSpPr>
              <a:spLocks/>
            </p:cNvSpPr>
            <p:nvPr/>
          </p:nvSpPr>
          <p:spPr bwMode="auto">
            <a:xfrm>
              <a:off x="5218" y="3139"/>
              <a:ext cx="72" cy="324"/>
            </a:xfrm>
            <a:custGeom>
              <a:avLst/>
              <a:gdLst>
                <a:gd name="T0" fmla="*/ 0 w 216"/>
                <a:gd name="T1" fmla="*/ 18 h 372"/>
                <a:gd name="T2" fmla="*/ 0 w 216"/>
                <a:gd name="T3" fmla="*/ 18 h 372"/>
                <a:gd name="T4" fmla="*/ 0 w 216"/>
                <a:gd name="T5" fmla="*/ 29 h 372"/>
                <a:gd name="T6" fmla="*/ 0 w 216"/>
                <a:gd name="T7" fmla="*/ 29 h 372"/>
                <a:gd name="T8" fmla="*/ 0 w 216"/>
                <a:gd name="T9" fmla="*/ 31 h 372"/>
                <a:gd name="T10" fmla="*/ 0 w 216"/>
                <a:gd name="T11" fmla="*/ 31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3 h 372"/>
                <a:gd name="T18" fmla="*/ 0 w 216"/>
                <a:gd name="T19" fmla="*/ 3 h 372"/>
                <a:gd name="T20" fmla="*/ 0 w 216"/>
                <a:gd name="T21" fmla="*/ 14 h 372"/>
                <a:gd name="T22" fmla="*/ 0 w 216"/>
                <a:gd name="T23" fmla="*/ 14 h 372"/>
                <a:gd name="T24" fmla="*/ 0 w 216"/>
                <a:gd name="T25" fmla="*/ 18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6434" name="Freeform 376"/>
            <p:cNvSpPr>
              <a:spLocks/>
            </p:cNvSpPr>
            <p:nvPr/>
          </p:nvSpPr>
          <p:spPr bwMode="auto">
            <a:xfrm>
              <a:off x="5280" y="3139"/>
              <a:ext cx="10" cy="324"/>
            </a:xfrm>
            <a:custGeom>
              <a:avLst/>
              <a:gdLst>
                <a:gd name="T0" fmla="*/ 0 w 29"/>
                <a:gd name="T1" fmla="*/ 3 h 372"/>
                <a:gd name="T2" fmla="*/ 0 w 29"/>
                <a:gd name="T3" fmla="*/ 29 h 372"/>
                <a:gd name="T4" fmla="*/ 0 w 29"/>
                <a:gd name="T5" fmla="*/ 31 h 372"/>
                <a:gd name="T6" fmla="*/ 0 w 29"/>
                <a:gd name="T7" fmla="*/ 0 h 372"/>
                <a:gd name="T8" fmla="*/ 0 w 29"/>
                <a:gd name="T9" fmla="*/ 3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6435" name="Freeform 377"/>
            <p:cNvSpPr>
              <a:spLocks/>
            </p:cNvSpPr>
            <p:nvPr/>
          </p:nvSpPr>
          <p:spPr bwMode="auto">
            <a:xfrm>
              <a:off x="5324" y="3139"/>
              <a:ext cx="72" cy="324"/>
            </a:xfrm>
            <a:custGeom>
              <a:avLst/>
              <a:gdLst>
                <a:gd name="T0" fmla="*/ 0 w 217"/>
                <a:gd name="T1" fmla="*/ 18 h 372"/>
                <a:gd name="T2" fmla="*/ 0 w 217"/>
                <a:gd name="T3" fmla="*/ 18 h 372"/>
                <a:gd name="T4" fmla="*/ 0 w 217"/>
                <a:gd name="T5" fmla="*/ 29 h 372"/>
                <a:gd name="T6" fmla="*/ 0 w 217"/>
                <a:gd name="T7" fmla="*/ 29 h 372"/>
                <a:gd name="T8" fmla="*/ 0 w 217"/>
                <a:gd name="T9" fmla="*/ 31 h 372"/>
                <a:gd name="T10" fmla="*/ 0 w 217"/>
                <a:gd name="T11" fmla="*/ 31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3 h 372"/>
                <a:gd name="T18" fmla="*/ 0 w 217"/>
                <a:gd name="T19" fmla="*/ 3 h 372"/>
                <a:gd name="T20" fmla="*/ 0 w 217"/>
                <a:gd name="T21" fmla="*/ 14 h 372"/>
                <a:gd name="T22" fmla="*/ 0 w 217"/>
                <a:gd name="T23" fmla="*/ 14 h 372"/>
                <a:gd name="T24" fmla="*/ 0 w 217"/>
                <a:gd name="T25" fmla="*/ 18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6436" name="Freeform 378"/>
            <p:cNvSpPr>
              <a:spLocks/>
            </p:cNvSpPr>
            <p:nvPr/>
          </p:nvSpPr>
          <p:spPr bwMode="auto">
            <a:xfrm>
              <a:off x="5386" y="3139"/>
              <a:ext cx="10" cy="324"/>
            </a:xfrm>
            <a:custGeom>
              <a:avLst/>
              <a:gdLst>
                <a:gd name="T0" fmla="*/ 0 w 29"/>
                <a:gd name="T1" fmla="*/ 3 h 372"/>
                <a:gd name="T2" fmla="*/ 0 w 29"/>
                <a:gd name="T3" fmla="*/ 29 h 372"/>
                <a:gd name="T4" fmla="*/ 0 w 29"/>
                <a:gd name="T5" fmla="*/ 31 h 372"/>
                <a:gd name="T6" fmla="*/ 0 w 29"/>
                <a:gd name="T7" fmla="*/ 0 h 372"/>
                <a:gd name="T8" fmla="*/ 0 w 29"/>
                <a:gd name="T9" fmla="*/ 3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6437" name="Freeform 379"/>
            <p:cNvSpPr>
              <a:spLocks/>
            </p:cNvSpPr>
            <p:nvPr/>
          </p:nvSpPr>
          <p:spPr bwMode="auto">
            <a:xfrm>
              <a:off x="5008" y="2721"/>
              <a:ext cx="72" cy="324"/>
            </a:xfrm>
            <a:custGeom>
              <a:avLst/>
              <a:gdLst>
                <a:gd name="T0" fmla="*/ 0 w 215"/>
                <a:gd name="T1" fmla="*/ 17 h 373"/>
                <a:gd name="T2" fmla="*/ 0 w 215"/>
                <a:gd name="T3" fmla="*/ 17 h 373"/>
                <a:gd name="T4" fmla="*/ 0 w 215"/>
                <a:gd name="T5" fmla="*/ 27 h 373"/>
                <a:gd name="T6" fmla="*/ 0 w 215"/>
                <a:gd name="T7" fmla="*/ 27 h 373"/>
                <a:gd name="T8" fmla="*/ 0 w 215"/>
                <a:gd name="T9" fmla="*/ 30 h 373"/>
                <a:gd name="T10" fmla="*/ 0 w 215"/>
                <a:gd name="T11" fmla="*/ 3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3 h 373"/>
                <a:gd name="T18" fmla="*/ 0 w 215"/>
                <a:gd name="T19" fmla="*/ 3 h 373"/>
                <a:gd name="T20" fmla="*/ 0 w 215"/>
                <a:gd name="T21" fmla="*/ 13 h 373"/>
                <a:gd name="T22" fmla="*/ 0 w 215"/>
                <a:gd name="T23" fmla="*/ 13 h 373"/>
                <a:gd name="T24" fmla="*/ 0 w 215"/>
                <a:gd name="T25" fmla="*/ 17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6438" name="Freeform 380"/>
            <p:cNvSpPr>
              <a:spLocks/>
            </p:cNvSpPr>
            <p:nvPr/>
          </p:nvSpPr>
          <p:spPr bwMode="auto">
            <a:xfrm>
              <a:off x="5008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27 h 373"/>
                <a:gd name="T4" fmla="*/ 0 w 29"/>
                <a:gd name="T5" fmla="*/ 30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6439" name="Freeform 381"/>
            <p:cNvSpPr>
              <a:spLocks/>
            </p:cNvSpPr>
            <p:nvPr/>
          </p:nvSpPr>
          <p:spPr bwMode="auto">
            <a:xfrm>
              <a:off x="4903" y="2721"/>
              <a:ext cx="71" cy="324"/>
            </a:xfrm>
            <a:custGeom>
              <a:avLst/>
              <a:gdLst>
                <a:gd name="T0" fmla="*/ 0 w 216"/>
                <a:gd name="T1" fmla="*/ 17 h 373"/>
                <a:gd name="T2" fmla="*/ 0 w 216"/>
                <a:gd name="T3" fmla="*/ 17 h 373"/>
                <a:gd name="T4" fmla="*/ 0 w 216"/>
                <a:gd name="T5" fmla="*/ 27 h 373"/>
                <a:gd name="T6" fmla="*/ 0 w 216"/>
                <a:gd name="T7" fmla="*/ 27 h 373"/>
                <a:gd name="T8" fmla="*/ 0 w 216"/>
                <a:gd name="T9" fmla="*/ 30 h 373"/>
                <a:gd name="T10" fmla="*/ 0 w 216"/>
                <a:gd name="T11" fmla="*/ 3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3 h 373"/>
                <a:gd name="T18" fmla="*/ 0 w 216"/>
                <a:gd name="T19" fmla="*/ 3 h 373"/>
                <a:gd name="T20" fmla="*/ 0 w 216"/>
                <a:gd name="T21" fmla="*/ 13 h 373"/>
                <a:gd name="T22" fmla="*/ 0 w 216"/>
                <a:gd name="T23" fmla="*/ 13 h 373"/>
                <a:gd name="T24" fmla="*/ 0 w 216"/>
                <a:gd name="T25" fmla="*/ 17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6440" name="Freeform 382"/>
            <p:cNvSpPr>
              <a:spLocks/>
            </p:cNvSpPr>
            <p:nvPr/>
          </p:nvSpPr>
          <p:spPr bwMode="auto">
            <a:xfrm>
              <a:off x="4903" y="2721"/>
              <a:ext cx="9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27 h 373"/>
                <a:gd name="T4" fmla="*/ 0 w 29"/>
                <a:gd name="T5" fmla="*/ 30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6441" name="Freeform 383"/>
            <p:cNvSpPr>
              <a:spLocks/>
            </p:cNvSpPr>
            <p:nvPr/>
          </p:nvSpPr>
          <p:spPr bwMode="auto">
            <a:xfrm>
              <a:off x="4799" y="2721"/>
              <a:ext cx="72" cy="324"/>
            </a:xfrm>
            <a:custGeom>
              <a:avLst/>
              <a:gdLst>
                <a:gd name="T0" fmla="*/ 0 w 215"/>
                <a:gd name="T1" fmla="*/ 17 h 373"/>
                <a:gd name="T2" fmla="*/ 0 w 215"/>
                <a:gd name="T3" fmla="*/ 17 h 373"/>
                <a:gd name="T4" fmla="*/ 0 w 215"/>
                <a:gd name="T5" fmla="*/ 27 h 373"/>
                <a:gd name="T6" fmla="*/ 0 w 215"/>
                <a:gd name="T7" fmla="*/ 27 h 373"/>
                <a:gd name="T8" fmla="*/ 0 w 215"/>
                <a:gd name="T9" fmla="*/ 30 h 373"/>
                <a:gd name="T10" fmla="*/ 0 w 215"/>
                <a:gd name="T11" fmla="*/ 3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3 h 373"/>
                <a:gd name="T18" fmla="*/ 0 w 215"/>
                <a:gd name="T19" fmla="*/ 3 h 373"/>
                <a:gd name="T20" fmla="*/ 0 w 215"/>
                <a:gd name="T21" fmla="*/ 13 h 373"/>
                <a:gd name="T22" fmla="*/ 0 w 215"/>
                <a:gd name="T23" fmla="*/ 13 h 373"/>
                <a:gd name="T24" fmla="*/ 0 w 215"/>
                <a:gd name="T25" fmla="*/ 17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6442" name="Freeform 384"/>
            <p:cNvSpPr>
              <a:spLocks/>
            </p:cNvSpPr>
            <p:nvPr/>
          </p:nvSpPr>
          <p:spPr bwMode="auto">
            <a:xfrm>
              <a:off x="4799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27 h 373"/>
                <a:gd name="T4" fmla="*/ 0 w 29"/>
                <a:gd name="T5" fmla="*/ 30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6443" name="Freeform 386"/>
            <p:cNvSpPr>
              <a:spLocks/>
            </p:cNvSpPr>
            <p:nvPr/>
          </p:nvSpPr>
          <p:spPr bwMode="auto">
            <a:xfrm>
              <a:off x="4903" y="3139"/>
              <a:ext cx="9" cy="324"/>
            </a:xfrm>
            <a:custGeom>
              <a:avLst/>
              <a:gdLst>
                <a:gd name="T0" fmla="*/ 0 w 29"/>
                <a:gd name="T1" fmla="*/ 3 h 372"/>
                <a:gd name="T2" fmla="*/ 0 w 29"/>
                <a:gd name="T3" fmla="*/ 29 h 372"/>
                <a:gd name="T4" fmla="*/ 0 w 29"/>
                <a:gd name="T5" fmla="*/ 31 h 372"/>
                <a:gd name="T6" fmla="*/ 0 w 29"/>
                <a:gd name="T7" fmla="*/ 0 h 372"/>
                <a:gd name="T8" fmla="*/ 0 w 29"/>
                <a:gd name="T9" fmla="*/ 3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6444" name="Freeform 387"/>
            <p:cNvSpPr>
              <a:spLocks/>
            </p:cNvSpPr>
            <p:nvPr/>
          </p:nvSpPr>
          <p:spPr bwMode="auto">
            <a:xfrm>
              <a:off x="4799" y="3139"/>
              <a:ext cx="72" cy="324"/>
            </a:xfrm>
            <a:custGeom>
              <a:avLst/>
              <a:gdLst>
                <a:gd name="T0" fmla="*/ 0 w 215"/>
                <a:gd name="T1" fmla="*/ 18 h 372"/>
                <a:gd name="T2" fmla="*/ 0 w 215"/>
                <a:gd name="T3" fmla="*/ 18 h 372"/>
                <a:gd name="T4" fmla="*/ 0 w 215"/>
                <a:gd name="T5" fmla="*/ 29 h 372"/>
                <a:gd name="T6" fmla="*/ 0 w 215"/>
                <a:gd name="T7" fmla="*/ 29 h 372"/>
                <a:gd name="T8" fmla="*/ 0 w 215"/>
                <a:gd name="T9" fmla="*/ 31 h 372"/>
                <a:gd name="T10" fmla="*/ 0 w 215"/>
                <a:gd name="T11" fmla="*/ 31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3 h 372"/>
                <a:gd name="T18" fmla="*/ 0 w 215"/>
                <a:gd name="T19" fmla="*/ 3 h 372"/>
                <a:gd name="T20" fmla="*/ 0 w 215"/>
                <a:gd name="T21" fmla="*/ 14 h 372"/>
                <a:gd name="T22" fmla="*/ 0 w 215"/>
                <a:gd name="T23" fmla="*/ 14 h 372"/>
                <a:gd name="T24" fmla="*/ 0 w 215"/>
                <a:gd name="T25" fmla="*/ 18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6445" name="Freeform 388"/>
            <p:cNvSpPr>
              <a:spLocks/>
            </p:cNvSpPr>
            <p:nvPr/>
          </p:nvSpPr>
          <p:spPr bwMode="auto">
            <a:xfrm>
              <a:off x="4799" y="3139"/>
              <a:ext cx="10" cy="324"/>
            </a:xfrm>
            <a:custGeom>
              <a:avLst/>
              <a:gdLst>
                <a:gd name="T0" fmla="*/ 0 w 29"/>
                <a:gd name="T1" fmla="*/ 3 h 372"/>
                <a:gd name="T2" fmla="*/ 0 w 29"/>
                <a:gd name="T3" fmla="*/ 29 h 372"/>
                <a:gd name="T4" fmla="*/ 0 w 29"/>
                <a:gd name="T5" fmla="*/ 31 h 372"/>
                <a:gd name="T6" fmla="*/ 0 w 29"/>
                <a:gd name="T7" fmla="*/ 0 h 372"/>
                <a:gd name="T8" fmla="*/ 0 w 29"/>
                <a:gd name="T9" fmla="*/ 3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6446" name="Rectangle 389"/>
            <p:cNvSpPr>
              <a:spLocks noChangeArrowheads="1"/>
            </p:cNvSpPr>
            <p:nvPr/>
          </p:nvSpPr>
          <p:spPr bwMode="auto">
            <a:xfrm>
              <a:off x="5114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447" name="Rectangle 390"/>
            <p:cNvSpPr>
              <a:spLocks noChangeArrowheads="1"/>
            </p:cNvSpPr>
            <p:nvPr/>
          </p:nvSpPr>
          <p:spPr bwMode="auto">
            <a:xfrm>
              <a:off x="5218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448" name="Rectangle 391"/>
            <p:cNvSpPr>
              <a:spLocks noChangeArrowheads="1"/>
            </p:cNvSpPr>
            <p:nvPr/>
          </p:nvSpPr>
          <p:spPr bwMode="auto">
            <a:xfrm>
              <a:off x="5324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449" name="Rectangle 392"/>
            <p:cNvSpPr>
              <a:spLocks noChangeArrowheads="1"/>
            </p:cNvSpPr>
            <p:nvPr/>
          </p:nvSpPr>
          <p:spPr bwMode="auto">
            <a:xfrm>
              <a:off x="5008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450" name="Rectangle 393"/>
            <p:cNvSpPr>
              <a:spLocks noChangeArrowheads="1"/>
            </p:cNvSpPr>
            <p:nvPr/>
          </p:nvSpPr>
          <p:spPr bwMode="auto">
            <a:xfrm>
              <a:off x="4903" y="2898"/>
              <a:ext cx="71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451" name="Rectangle 394"/>
            <p:cNvSpPr>
              <a:spLocks noChangeArrowheads="1"/>
            </p:cNvSpPr>
            <p:nvPr/>
          </p:nvSpPr>
          <p:spPr bwMode="auto">
            <a:xfrm>
              <a:off x="4799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452" name="Freeform 395"/>
            <p:cNvSpPr>
              <a:spLocks/>
            </p:cNvSpPr>
            <p:nvPr/>
          </p:nvSpPr>
          <p:spPr bwMode="auto">
            <a:xfrm>
              <a:off x="4986" y="2736"/>
              <a:ext cx="12" cy="37"/>
            </a:xfrm>
            <a:custGeom>
              <a:avLst/>
              <a:gdLst>
                <a:gd name="T0" fmla="*/ 0 w 37"/>
                <a:gd name="T1" fmla="*/ 20 h 38"/>
                <a:gd name="T2" fmla="*/ 0 w 37"/>
                <a:gd name="T3" fmla="*/ 19 h 38"/>
                <a:gd name="T4" fmla="*/ 0 w 37"/>
                <a:gd name="T5" fmla="*/ 19 h 38"/>
                <a:gd name="T6" fmla="*/ 0 w 37"/>
                <a:gd name="T7" fmla="*/ 19 h 38"/>
                <a:gd name="T8" fmla="*/ 0 w 37"/>
                <a:gd name="T9" fmla="*/ 19 h 38"/>
                <a:gd name="T10" fmla="*/ 0 w 37"/>
                <a:gd name="T11" fmla="*/ 12 h 38"/>
                <a:gd name="T12" fmla="*/ 0 w 37"/>
                <a:gd name="T13" fmla="*/ 5 h 38"/>
                <a:gd name="T14" fmla="*/ 0 w 37"/>
                <a:gd name="T15" fmla="*/ 1 h 38"/>
                <a:gd name="T16" fmla="*/ 0 w 37"/>
                <a:gd name="T17" fmla="*/ 0 h 38"/>
                <a:gd name="T18" fmla="*/ 0 w 37"/>
                <a:gd name="T19" fmla="*/ 1 h 38"/>
                <a:gd name="T20" fmla="*/ 0 w 37"/>
                <a:gd name="T21" fmla="*/ 5 h 38"/>
                <a:gd name="T22" fmla="*/ 0 w 37"/>
                <a:gd name="T23" fmla="*/ 12 h 38"/>
                <a:gd name="T24" fmla="*/ 0 w 37"/>
                <a:gd name="T25" fmla="*/ 19 h 38"/>
                <a:gd name="T26" fmla="*/ 0 w 37"/>
                <a:gd name="T27" fmla="*/ 19 h 38"/>
                <a:gd name="T28" fmla="*/ 0 w 37"/>
                <a:gd name="T29" fmla="*/ 19 h 38"/>
                <a:gd name="T30" fmla="*/ 0 w 37"/>
                <a:gd name="T31" fmla="*/ 19 h 38"/>
                <a:gd name="T32" fmla="*/ 0 w 37"/>
                <a:gd name="T33" fmla="*/ 2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</p:grpSp>
      <p:grpSp>
        <p:nvGrpSpPr>
          <p:cNvPr id="6186" name="Group 316"/>
          <p:cNvGrpSpPr>
            <a:grpSpLocks/>
          </p:cNvGrpSpPr>
          <p:nvPr/>
        </p:nvGrpSpPr>
        <p:grpSpPr bwMode="auto">
          <a:xfrm>
            <a:off x="4581525" y="3977878"/>
            <a:ext cx="163116" cy="127397"/>
            <a:chOff x="4727" y="2506"/>
            <a:chExt cx="706" cy="1172"/>
          </a:xfrm>
        </p:grpSpPr>
        <p:sp>
          <p:nvSpPr>
            <p:cNvPr id="6297" name="Freeform 317"/>
            <p:cNvSpPr>
              <a:spLocks/>
            </p:cNvSpPr>
            <p:nvPr/>
          </p:nvSpPr>
          <p:spPr bwMode="auto">
            <a:xfrm>
              <a:off x="4727" y="3558"/>
              <a:ext cx="46" cy="120"/>
            </a:xfrm>
            <a:custGeom>
              <a:avLst/>
              <a:gdLst>
                <a:gd name="T0" fmla="*/ 0 w 139"/>
                <a:gd name="T1" fmla="*/ 16 h 135"/>
                <a:gd name="T2" fmla="*/ 0 w 139"/>
                <a:gd name="T3" fmla="*/ 11 h 135"/>
                <a:gd name="T4" fmla="*/ 0 w 139"/>
                <a:gd name="T5" fmla="*/ 11 h 135"/>
                <a:gd name="T6" fmla="*/ 0 w 139"/>
                <a:gd name="T7" fmla="*/ 5 h 135"/>
                <a:gd name="T8" fmla="*/ 0 w 139"/>
                <a:gd name="T9" fmla="*/ 5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16 h 135"/>
                <a:gd name="T16" fmla="*/ 0 w 139"/>
                <a:gd name="T17" fmla="*/ 16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6298" name="Freeform 318"/>
            <p:cNvSpPr>
              <a:spLocks/>
            </p:cNvSpPr>
            <p:nvPr/>
          </p:nvSpPr>
          <p:spPr bwMode="auto">
            <a:xfrm>
              <a:off x="4773" y="2564"/>
              <a:ext cx="648" cy="1114"/>
            </a:xfrm>
            <a:custGeom>
              <a:avLst/>
              <a:gdLst>
                <a:gd name="T0" fmla="*/ 0 w 1946"/>
                <a:gd name="T1" fmla="*/ 108 h 1278"/>
                <a:gd name="T2" fmla="*/ 0 w 1946"/>
                <a:gd name="T3" fmla="*/ 9 h 1278"/>
                <a:gd name="T4" fmla="*/ 0 w 1946"/>
                <a:gd name="T5" fmla="*/ 9 h 1278"/>
                <a:gd name="T6" fmla="*/ 0 w 1946"/>
                <a:gd name="T7" fmla="*/ 8 h 1278"/>
                <a:gd name="T8" fmla="*/ 0 w 1946"/>
                <a:gd name="T9" fmla="*/ 7 h 1278"/>
                <a:gd name="T10" fmla="*/ 0 w 1946"/>
                <a:gd name="T11" fmla="*/ 6 h 1278"/>
                <a:gd name="T12" fmla="*/ 0 w 1946"/>
                <a:gd name="T13" fmla="*/ 5 h 1278"/>
                <a:gd name="T14" fmla="*/ 0 w 1946"/>
                <a:gd name="T15" fmla="*/ 4 h 1278"/>
                <a:gd name="T16" fmla="*/ 0 w 1946"/>
                <a:gd name="T17" fmla="*/ 3 h 1278"/>
                <a:gd name="T18" fmla="*/ 0 w 1946"/>
                <a:gd name="T19" fmla="*/ 3 h 1278"/>
                <a:gd name="T20" fmla="*/ 0 w 1946"/>
                <a:gd name="T21" fmla="*/ 3 h 1278"/>
                <a:gd name="T22" fmla="*/ 0 w 1946"/>
                <a:gd name="T23" fmla="*/ 3 h 1278"/>
                <a:gd name="T24" fmla="*/ 0 w 1946"/>
                <a:gd name="T25" fmla="*/ 3 h 1278"/>
                <a:gd name="T26" fmla="*/ 0 w 1946"/>
                <a:gd name="T27" fmla="*/ 3 h 1278"/>
                <a:gd name="T28" fmla="*/ 0 w 1946"/>
                <a:gd name="T29" fmla="*/ 3 h 1278"/>
                <a:gd name="T30" fmla="*/ 0 w 1946"/>
                <a:gd name="T31" fmla="*/ 3 h 1278"/>
                <a:gd name="T32" fmla="*/ 0 w 1946"/>
                <a:gd name="T33" fmla="*/ 3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3 h 1278"/>
                <a:gd name="T42" fmla="*/ 0 w 1946"/>
                <a:gd name="T43" fmla="*/ 3 h 1278"/>
                <a:gd name="T44" fmla="*/ 0 w 1946"/>
                <a:gd name="T45" fmla="*/ 3 h 1278"/>
                <a:gd name="T46" fmla="*/ 0 w 1946"/>
                <a:gd name="T47" fmla="*/ 3 h 1278"/>
                <a:gd name="T48" fmla="*/ 0 w 1946"/>
                <a:gd name="T49" fmla="*/ 3 h 1278"/>
                <a:gd name="T50" fmla="*/ 0 w 1946"/>
                <a:gd name="T51" fmla="*/ 3 h 1278"/>
                <a:gd name="T52" fmla="*/ 0 w 1946"/>
                <a:gd name="T53" fmla="*/ 3 h 1278"/>
                <a:gd name="T54" fmla="*/ 0 w 1946"/>
                <a:gd name="T55" fmla="*/ 3 h 1278"/>
                <a:gd name="T56" fmla="*/ 0 w 1946"/>
                <a:gd name="T57" fmla="*/ 3 h 1278"/>
                <a:gd name="T58" fmla="*/ 0 w 1946"/>
                <a:gd name="T59" fmla="*/ 4 h 1278"/>
                <a:gd name="T60" fmla="*/ 0 w 1946"/>
                <a:gd name="T61" fmla="*/ 5 h 1278"/>
                <a:gd name="T62" fmla="*/ 0 w 1946"/>
                <a:gd name="T63" fmla="*/ 6 h 1278"/>
                <a:gd name="T64" fmla="*/ 0 w 1946"/>
                <a:gd name="T65" fmla="*/ 7 h 1278"/>
                <a:gd name="T66" fmla="*/ 0 w 1946"/>
                <a:gd name="T67" fmla="*/ 8 h 1278"/>
                <a:gd name="T68" fmla="*/ 0 w 1946"/>
                <a:gd name="T69" fmla="*/ 9 h 1278"/>
                <a:gd name="T70" fmla="*/ 0 w 1946"/>
                <a:gd name="T71" fmla="*/ 9 h 1278"/>
                <a:gd name="T72" fmla="*/ 0 w 1946"/>
                <a:gd name="T73" fmla="*/ 108 h 1278"/>
                <a:gd name="T74" fmla="*/ 0 w 1946"/>
                <a:gd name="T75" fmla="*/ 108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6299" name="Rectangle 319"/>
            <p:cNvSpPr>
              <a:spLocks noChangeArrowheads="1"/>
            </p:cNvSpPr>
            <p:nvPr/>
          </p:nvSpPr>
          <p:spPr bwMode="auto">
            <a:xfrm>
              <a:off x="5188" y="3087"/>
              <a:ext cx="42" cy="3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300" name="Rectangle 320"/>
            <p:cNvSpPr>
              <a:spLocks noChangeArrowheads="1"/>
            </p:cNvSpPr>
            <p:nvPr/>
          </p:nvSpPr>
          <p:spPr bwMode="auto">
            <a:xfrm>
              <a:off x="5168" y="3134"/>
              <a:ext cx="40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301" name="Rectangle 321"/>
            <p:cNvSpPr>
              <a:spLocks noChangeArrowheads="1"/>
            </p:cNvSpPr>
            <p:nvPr/>
          </p:nvSpPr>
          <p:spPr bwMode="auto">
            <a:xfrm>
              <a:off x="5306" y="3034"/>
              <a:ext cx="42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302" name="Rectangle 322"/>
            <p:cNvSpPr>
              <a:spLocks noChangeArrowheads="1"/>
            </p:cNvSpPr>
            <p:nvPr/>
          </p:nvSpPr>
          <p:spPr bwMode="auto">
            <a:xfrm>
              <a:off x="5286" y="3087"/>
              <a:ext cx="40" cy="3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303" name="Rectangle 323"/>
            <p:cNvSpPr>
              <a:spLocks noChangeArrowheads="1"/>
            </p:cNvSpPr>
            <p:nvPr/>
          </p:nvSpPr>
          <p:spPr bwMode="auto">
            <a:xfrm>
              <a:off x="5286" y="2987"/>
              <a:ext cx="40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304" name="Rectangle 324"/>
            <p:cNvSpPr>
              <a:spLocks noChangeArrowheads="1"/>
            </p:cNvSpPr>
            <p:nvPr/>
          </p:nvSpPr>
          <p:spPr bwMode="auto">
            <a:xfrm>
              <a:off x="4773" y="3076"/>
              <a:ext cx="40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305" name="Rectangle 325"/>
            <p:cNvSpPr>
              <a:spLocks noChangeArrowheads="1"/>
            </p:cNvSpPr>
            <p:nvPr/>
          </p:nvSpPr>
          <p:spPr bwMode="auto">
            <a:xfrm>
              <a:off x="4773" y="3024"/>
              <a:ext cx="18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306" name="Rectangle 326"/>
            <p:cNvSpPr>
              <a:spLocks noChangeArrowheads="1"/>
            </p:cNvSpPr>
            <p:nvPr/>
          </p:nvSpPr>
          <p:spPr bwMode="auto">
            <a:xfrm>
              <a:off x="4773" y="3123"/>
              <a:ext cx="18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307" name="Rectangle 327"/>
            <p:cNvSpPr>
              <a:spLocks noChangeArrowheads="1"/>
            </p:cNvSpPr>
            <p:nvPr/>
          </p:nvSpPr>
          <p:spPr bwMode="auto">
            <a:xfrm>
              <a:off x="4946" y="3076"/>
              <a:ext cx="40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308" name="Rectangle 328"/>
            <p:cNvSpPr>
              <a:spLocks noChangeArrowheads="1"/>
            </p:cNvSpPr>
            <p:nvPr/>
          </p:nvSpPr>
          <p:spPr bwMode="auto">
            <a:xfrm>
              <a:off x="4924" y="3123"/>
              <a:ext cx="40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309" name="Rectangle 329"/>
            <p:cNvSpPr>
              <a:spLocks noChangeArrowheads="1"/>
            </p:cNvSpPr>
            <p:nvPr/>
          </p:nvSpPr>
          <p:spPr bwMode="auto">
            <a:xfrm>
              <a:off x="4773" y="3453"/>
              <a:ext cx="40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310" name="Rectangle 330"/>
            <p:cNvSpPr>
              <a:spLocks noChangeArrowheads="1"/>
            </p:cNvSpPr>
            <p:nvPr/>
          </p:nvSpPr>
          <p:spPr bwMode="auto">
            <a:xfrm>
              <a:off x="4773" y="3406"/>
              <a:ext cx="18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311" name="Rectangle 331"/>
            <p:cNvSpPr>
              <a:spLocks noChangeArrowheads="1"/>
            </p:cNvSpPr>
            <p:nvPr/>
          </p:nvSpPr>
          <p:spPr bwMode="auto">
            <a:xfrm>
              <a:off x="4773" y="3505"/>
              <a:ext cx="18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312" name="Rectangle 332"/>
            <p:cNvSpPr>
              <a:spLocks noChangeArrowheads="1"/>
            </p:cNvSpPr>
            <p:nvPr/>
          </p:nvSpPr>
          <p:spPr bwMode="auto">
            <a:xfrm>
              <a:off x="4946" y="3453"/>
              <a:ext cx="40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313" name="Rectangle 333"/>
            <p:cNvSpPr>
              <a:spLocks noChangeArrowheads="1"/>
            </p:cNvSpPr>
            <p:nvPr/>
          </p:nvSpPr>
          <p:spPr bwMode="auto">
            <a:xfrm>
              <a:off x="4924" y="3505"/>
              <a:ext cx="40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314" name="Freeform 334"/>
            <p:cNvSpPr>
              <a:spLocks/>
            </p:cNvSpPr>
            <p:nvPr/>
          </p:nvSpPr>
          <p:spPr bwMode="auto">
            <a:xfrm>
              <a:off x="5024" y="3076"/>
              <a:ext cx="146" cy="89"/>
            </a:xfrm>
            <a:custGeom>
              <a:avLst/>
              <a:gdLst>
                <a:gd name="T0" fmla="*/ 0 w 440"/>
                <a:gd name="T1" fmla="*/ 9 h 102"/>
                <a:gd name="T2" fmla="*/ 0 w 440"/>
                <a:gd name="T3" fmla="*/ 8 h 102"/>
                <a:gd name="T4" fmla="*/ 0 w 440"/>
                <a:gd name="T5" fmla="*/ 7 h 102"/>
                <a:gd name="T6" fmla="*/ 0 w 440"/>
                <a:gd name="T7" fmla="*/ 6 h 102"/>
                <a:gd name="T8" fmla="*/ 0 w 440"/>
                <a:gd name="T9" fmla="*/ 6 h 102"/>
                <a:gd name="T10" fmla="*/ 0 w 440"/>
                <a:gd name="T11" fmla="*/ 4 h 102"/>
                <a:gd name="T12" fmla="*/ 0 w 440"/>
                <a:gd name="T13" fmla="*/ 3 h 102"/>
                <a:gd name="T14" fmla="*/ 0 w 440"/>
                <a:gd name="T15" fmla="*/ 3 h 102"/>
                <a:gd name="T16" fmla="*/ 0 w 440"/>
                <a:gd name="T17" fmla="*/ 3 h 102"/>
                <a:gd name="T18" fmla="*/ 0 w 440"/>
                <a:gd name="T19" fmla="*/ 3 h 102"/>
                <a:gd name="T20" fmla="*/ 0 w 440"/>
                <a:gd name="T21" fmla="*/ 3 h 102"/>
                <a:gd name="T22" fmla="*/ 0 w 440"/>
                <a:gd name="T23" fmla="*/ 3 h 102"/>
                <a:gd name="T24" fmla="*/ 0 w 440"/>
                <a:gd name="T25" fmla="*/ 3 h 102"/>
                <a:gd name="T26" fmla="*/ 0 w 440"/>
                <a:gd name="T27" fmla="*/ 3 h 102"/>
                <a:gd name="T28" fmla="*/ 0 w 440"/>
                <a:gd name="T29" fmla="*/ 3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3 h 102"/>
                <a:gd name="T38" fmla="*/ 0 w 440"/>
                <a:gd name="T39" fmla="*/ 3 h 102"/>
                <a:gd name="T40" fmla="*/ 0 w 440"/>
                <a:gd name="T41" fmla="*/ 3 h 102"/>
                <a:gd name="T42" fmla="*/ 0 w 440"/>
                <a:gd name="T43" fmla="*/ 3 h 102"/>
                <a:gd name="T44" fmla="*/ 0 w 440"/>
                <a:gd name="T45" fmla="*/ 3 h 102"/>
                <a:gd name="T46" fmla="*/ 0 w 440"/>
                <a:gd name="T47" fmla="*/ 3 h 102"/>
                <a:gd name="T48" fmla="*/ 0 w 440"/>
                <a:gd name="T49" fmla="*/ 3 h 102"/>
                <a:gd name="T50" fmla="*/ 0 w 440"/>
                <a:gd name="T51" fmla="*/ 3 h 102"/>
                <a:gd name="T52" fmla="*/ 0 w 440"/>
                <a:gd name="T53" fmla="*/ 3 h 102"/>
                <a:gd name="T54" fmla="*/ 0 w 440"/>
                <a:gd name="T55" fmla="*/ 4 h 102"/>
                <a:gd name="T56" fmla="*/ 0 w 440"/>
                <a:gd name="T57" fmla="*/ 6 h 102"/>
                <a:gd name="T58" fmla="*/ 0 w 440"/>
                <a:gd name="T59" fmla="*/ 6 h 102"/>
                <a:gd name="T60" fmla="*/ 0 w 440"/>
                <a:gd name="T61" fmla="*/ 7 h 102"/>
                <a:gd name="T62" fmla="*/ 0 w 440"/>
                <a:gd name="T63" fmla="*/ 8 h 102"/>
                <a:gd name="T64" fmla="*/ 0 w 440"/>
                <a:gd name="T65" fmla="*/ 9 h 102"/>
                <a:gd name="T66" fmla="*/ 0 w 440"/>
                <a:gd name="T67" fmla="*/ 9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6315" name="Freeform 335"/>
            <p:cNvSpPr>
              <a:spLocks/>
            </p:cNvSpPr>
            <p:nvPr/>
          </p:nvSpPr>
          <p:spPr bwMode="auto">
            <a:xfrm>
              <a:off x="4789" y="2506"/>
              <a:ext cx="615" cy="147"/>
            </a:xfrm>
            <a:custGeom>
              <a:avLst/>
              <a:gdLst>
                <a:gd name="T0" fmla="*/ 0 w 1847"/>
                <a:gd name="T1" fmla="*/ 6 h 168"/>
                <a:gd name="T2" fmla="*/ 0 w 1847"/>
                <a:gd name="T3" fmla="*/ 6 h 168"/>
                <a:gd name="T4" fmla="*/ 0 w 1847"/>
                <a:gd name="T5" fmla="*/ 7 h 168"/>
                <a:gd name="T6" fmla="*/ 0 w 1847"/>
                <a:gd name="T7" fmla="*/ 8 h 168"/>
                <a:gd name="T8" fmla="*/ 0 w 1847"/>
                <a:gd name="T9" fmla="*/ 10 h 168"/>
                <a:gd name="T10" fmla="*/ 0 w 1847"/>
                <a:gd name="T11" fmla="*/ 11 h 168"/>
                <a:gd name="T12" fmla="*/ 0 w 1847"/>
                <a:gd name="T13" fmla="*/ 12 h 168"/>
                <a:gd name="T14" fmla="*/ 0 w 1847"/>
                <a:gd name="T15" fmla="*/ 14 h 168"/>
                <a:gd name="T16" fmla="*/ 0 w 1847"/>
                <a:gd name="T17" fmla="*/ 16 h 168"/>
                <a:gd name="T18" fmla="*/ 0 w 1847"/>
                <a:gd name="T19" fmla="*/ 11 h 168"/>
                <a:gd name="T20" fmla="*/ 0 w 1847"/>
                <a:gd name="T21" fmla="*/ 11 h 168"/>
                <a:gd name="T22" fmla="*/ 0 w 1847"/>
                <a:gd name="T23" fmla="*/ 11 h 168"/>
                <a:gd name="T24" fmla="*/ 0 w 1847"/>
                <a:gd name="T25" fmla="*/ 11 h 168"/>
                <a:gd name="T26" fmla="*/ 0 w 1847"/>
                <a:gd name="T27" fmla="*/ 11 h 168"/>
                <a:gd name="T28" fmla="*/ 0 w 1847"/>
                <a:gd name="T29" fmla="*/ 11 h 168"/>
                <a:gd name="T30" fmla="*/ 0 w 1847"/>
                <a:gd name="T31" fmla="*/ 11 h 168"/>
                <a:gd name="T32" fmla="*/ 0 w 1847"/>
                <a:gd name="T33" fmla="*/ 11 h 168"/>
                <a:gd name="T34" fmla="*/ 0 w 1847"/>
                <a:gd name="T35" fmla="*/ 10 h 168"/>
                <a:gd name="T36" fmla="*/ 0 w 1847"/>
                <a:gd name="T37" fmla="*/ 8 h 168"/>
                <a:gd name="T38" fmla="*/ 0 w 1847"/>
                <a:gd name="T39" fmla="*/ 5 h 168"/>
                <a:gd name="T40" fmla="*/ 0 w 1847"/>
                <a:gd name="T41" fmla="*/ 4 h 168"/>
                <a:gd name="T42" fmla="*/ 0 w 1847"/>
                <a:gd name="T43" fmla="*/ 4 h 168"/>
                <a:gd name="T44" fmla="*/ 0 w 1847"/>
                <a:gd name="T45" fmla="*/ 4 h 168"/>
                <a:gd name="T46" fmla="*/ 0 w 1847"/>
                <a:gd name="T47" fmla="*/ 4 h 168"/>
                <a:gd name="T48" fmla="*/ 0 w 1847"/>
                <a:gd name="T49" fmla="*/ 1 h 168"/>
                <a:gd name="T50" fmla="*/ 0 w 1847"/>
                <a:gd name="T51" fmla="*/ 1 h 168"/>
                <a:gd name="T52" fmla="*/ 0 w 1847"/>
                <a:gd name="T53" fmla="*/ 4 h 168"/>
                <a:gd name="T54" fmla="*/ 0 w 1847"/>
                <a:gd name="T55" fmla="*/ 4 h 168"/>
                <a:gd name="T56" fmla="*/ 0 w 1847"/>
                <a:gd name="T57" fmla="*/ 4 h 168"/>
                <a:gd name="T58" fmla="*/ 0 w 1847"/>
                <a:gd name="T59" fmla="*/ 4 h 168"/>
                <a:gd name="T60" fmla="*/ 0 w 1847"/>
                <a:gd name="T61" fmla="*/ 5 h 168"/>
                <a:gd name="T62" fmla="*/ 0 w 1847"/>
                <a:gd name="T63" fmla="*/ 8 h 168"/>
                <a:gd name="T64" fmla="*/ 0 w 1847"/>
                <a:gd name="T65" fmla="*/ 10 h 168"/>
                <a:gd name="T66" fmla="*/ 0 w 1847"/>
                <a:gd name="T67" fmla="*/ 11 h 168"/>
                <a:gd name="T68" fmla="*/ 0 w 1847"/>
                <a:gd name="T69" fmla="*/ 11 h 168"/>
                <a:gd name="T70" fmla="*/ 0 w 1847"/>
                <a:gd name="T71" fmla="*/ 11 h 168"/>
                <a:gd name="T72" fmla="*/ 0 w 1847"/>
                <a:gd name="T73" fmla="*/ 11 h 168"/>
                <a:gd name="T74" fmla="*/ 0 w 1847"/>
                <a:gd name="T75" fmla="*/ 11 h 168"/>
                <a:gd name="T76" fmla="*/ 0 w 1847"/>
                <a:gd name="T77" fmla="*/ 11 h 168"/>
                <a:gd name="T78" fmla="*/ 0 w 1847"/>
                <a:gd name="T79" fmla="*/ 11 h 168"/>
                <a:gd name="T80" fmla="*/ 0 w 1847"/>
                <a:gd name="T81" fmla="*/ 11 h 168"/>
                <a:gd name="T82" fmla="*/ 0 w 1847"/>
                <a:gd name="T83" fmla="*/ 16 h 168"/>
                <a:gd name="T84" fmla="*/ 0 w 1847"/>
                <a:gd name="T85" fmla="*/ 14 h 168"/>
                <a:gd name="T86" fmla="*/ 0 w 1847"/>
                <a:gd name="T87" fmla="*/ 12 h 168"/>
                <a:gd name="T88" fmla="*/ 0 w 1847"/>
                <a:gd name="T89" fmla="*/ 11 h 168"/>
                <a:gd name="T90" fmla="*/ 0 w 1847"/>
                <a:gd name="T91" fmla="*/ 10 h 168"/>
                <a:gd name="T92" fmla="*/ 0 w 1847"/>
                <a:gd name="T93" fmla="*/ 8 h 168"/>
                <a:gd name="T94" fmla="*/ 0 w 1847"/>
                <a:gd name="T95" fmla="*/ 7 h 168"/>
                <a:gd name="T96" fmla="*/ 0 w 1847"/>
                <a:gd name="T97" fmla="*/ 6 h 168"/>
                <a:gd name="T98" fmla="*/ 0 w 1847"/>
                <a:gd name="T99" fmla="*/ 6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6316" name="Rectangle 336"/>
            <p:cNvSpPr>
              <a:spLocks noChangeArrowheads="1"/>
            </p:cNvSpPr>
            <p:nvPr/>
          </p:nvSpPr>
          <p:spPr bwMode="auto">
            <a:xfrm>
              <a:off x="5404" y="2595"/>
              <a:ext cx="29" cy="120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317" name="Rectangle 337"/>
            <p:cNvSpPr>
              <a:spLocks noChangeArrowheads="1"/>
            </p:cNvSpPr>
            <p:nvPr/>
          </p:nvSpPr>
          <p:spPr bwMode="auto">
            <a:xfrm>
              <a:off x="4759" y="2595"/>
              <a:ext cx="30" cy="120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318" name="Rectangle 338"/>
            <p:cNvSpPr>
              <a:spLocks noChangeArrowheads="1"/>
            </p:cNvSpPr>
            <p:nvPr/>
          </p:nvSpPr>
          <p:spPr bwMode="auto">
            <a:xfrm>
              <a:off x="5026" y="3165"/>
              <a:ext cx="142" cy="330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319" name="Rectangle 339"/>
            <p:cNvSpPr>
              <a:spLocks noChangeArrowheads="1"/>
            </p:cNvSpPr>
            <p:nvPr/>
          </p:nvSpPr>
          <p:spPr bwMode="auto">
            <a:xfrm>
              <a:off x="5026" y="3495"/>
              <a:ext cx="142" cy="1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320" name="Rectangle 340"/>
            <p:cNvSpPr>
              <a:spLocks noChangeArrowheads="1"/>
            </p:cNvSpPr>
            <p:nvPr/>
          </p:nvSpPr>
          <p:spPr bwMode="auto">
            <a:xfrm>
              <a:off x="5026" y="3558"/>
              <a:ext cx="142" cy="15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321" name="Rectangle 341"/>
            <p:cNvSpPr>
              <a:spLocks noChangeArrowheads="1"/>
            </p:cNvSpPr>
            <p:nvPr/>
          </p:nvSpPr>
          <p:spPr bwMode="auto">
            <a:xfrm>
              <a:off x="5026" y="3615"/>
              <a:ext cx="142" cy="1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322" name="Rectangle 342"/>
            <p:cNvSpPr>
              <a:spLocks noChangeArrowheads="1"/>
            </p:cNvSpPr>
            <p:nvPr/>
          </p:nvSpPr>
          <p:spPr bwMode="auto">
            <a:xfrm>
              <a:off x="5100" y="3186"/>
              <a:ext cx="60" cy="309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323" name="Rectangle 343"/>
            <p:cNvSpPr>
              <a:spLocks noChangeArrowheads="1"/>
            </p:cNvSpPr>
            <p:nvPr/>
          </p:nvSpPr>
          <p:spPr bwMode="auto">
            <a:xfrm>
              <a:off x="5100" y="3186"/>
              <a:ext cx="60" cy="309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324" name="Rectangle 344"/>
            <p:cNvSpPr>
              <a:spLocks noChangeArrowheads="1"/>
            </p:cNvSpPr>
            <p:nvPr/>
          </p:nvSpPr>
          <p:spPr bwMode="auto">
            <a:xfrm>
              <a:off x="5032" y="3186"/>
              <a:ext cx="62" cy="309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325" name="Rectangle 345"/>
            <p:cNvSpPr>
              <a:spLocks noChangeArrowheads="1"/>
            </p:cNvSpPr>
            <p:nvPr/>
          </p:nvSpPr>
          <p:spPr bwMode="auto">
            <a:xfrm>
              <a:off x="5100" y="3369"/>
              <a:ext cx="60" cy="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326" name="Rectangle 346"/>
            <p:cNvSpPr>
              <a:spLocks noChangeArrowheads="1"/>
            </p:cNvSpPr>
            <p:nvPr/>
          </p:nvSpPr>
          <p:spPr bwMode="auto">
            <a:xfrm>
              <a:off x="5168" y="3422"/>
              <a:ext cx="34" cy="25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327" name="Rectangle 347"/>
            <p:cNvSpPr>
              <a:spLocks noChangeArrowheads="1"/>
            </p:cNvSpPr>
            <p:nvPr/>
          </p:nvSpPr>
          <p:spPr bwMode="auto">
            <a:xfrm>
              <a:off x="4992" y="3422"/>
              <a:ext cx="34" cy="25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328" name="Rectangle 348"/>
            <p:cNvSpPr>
              <a:spLocks noChangeArrowheads="1"/>
            </p:cNvSpPr>
            <p:nvPr/>
          </p:nvSpPr>
          <p:spPr bwMode="auto">
            <a:xfrm>
              <a:off x="5026" y="3511"/>
              <a:ext cx="142" cy="47"/>
            </a:xfrm>
            <a:prstGeom prst="rect">
              <a:avLst/>
            </a:prstGeom>
            <a:solidFill>
              <a:srgbClr val="B2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329" name="Rectangle 349"/>
            <p:cNvSpPr>
              <a:spLocks noChangeArrowheads="1"/>
            </p:cNvSpPr>
            <p:nvPr/>
          </p:nvSpPr>
          <p:spPr bwMode="auto">
            <a:xfrm>
              <a:off x="5026" y="3573"/>
              <a:ext cx="142" cy="42"/>
            </a:xfrm>
            <a:prstGeom prst="rect">
              <a:avLst/>
            </a:prstGeom>
            <a:solidFill>
              <a:srgbClr val="B2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330" name="Rectangle 350"/>
            <p:cNvSpPr>
              <a:spLocks noChangeArrowheads="1"/>
            </p:cNvSpPr>
            <p:nvPr/>
          </p:nvSpPr>
          <p:spPr bwMode="auto">
            <a:xfrm>
              <a:off x="5026" y="3631"/>
              <a:ext cx="142" cy="47"/>
            </a:xfrm>
            <a:prstGeom prst="rect">
              <a:avLst/>
            </a:prstGeom>
            <a:solidFill>
              <a:srgbClr val="B2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331" name="Rectangle 351"/>
            <p:cNvSpPr>
              <a:spLocks noChangeArrowheads="1"/>
            </p:cNvSpPr>
            <p:nvPr/>
          </p:nvSpPr>
          <p:spPr bwMode="auto">
            <a:xfrm>
              <a:off x="5100" y="3369"/>
              <a:ext cx="60" cy="2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332" name="Rectangle 352"/>
            <p:cNvSpPr>
              <a:spLocks noChangeArrowheads="1"/>
            </p:cNvSpPr>
            <p:nvPr/>
          </p:nvSpPr>
          <p:spPr bwMode="auto">
            <a:xfrm>
              <a:off x="5032" y="3369"/>
              <a:ext cx="62" cy="2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333" name="Rectangle 353"/>
            <p:cNvSpPr>
              <a:spLocks noChangeArrowheads="1"/>
            </p:cNvSpPr>
            <p:nvPr/>
          </p:nvSpPr>
          <p:spPr bwMode="auto">
            <a:xfrm>
              <a:off x="5100" y="3312"/>
              <a:ext cx="14" cy="52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334" name="Rectangle 354"/>
            <p:cNvSpPr>
              <a:spLocks noChangeArrowheads="1"/>
            </p:cNvSpPr>
            <p:nvPr/>
          </p:nvSpPr>
          <p:spPr bwMode="auto">
            <a:xfrm>
              <a:off x="5080" y="3312"/>
              <a:ext cx="14" cy="52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335" name="Rectangle 355"/>
            <p:cNvSpPr>
              <a:spLocks noChangeArrowheads="1"/>
            </p:cNvSpPr>
            <p:nvPr/>
          </p:nvSpPr>
          <p:spPr bwMode="auto">
            <a:xfrm>
              <a:off x="5100" y="3395"/>
              <a:ext cx="60" cy="2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336" name="Rectangle 356"/>
            <p:cNvSpPr>
              <a:spLocks noChangeArrowheads="1"/>
            </p:cNvSpPr>
            <p:nvPr/>
          </p:nvSpPr>
          <p:spPr bwMode="auto">
            <a:xfrm>
              <a:off x="5032" y="3395"/>
              <a:ext cx="62" cy="2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337" name="Rectangle 357"/>
            <p:cNvSpPr>
              <a:spLocks noChangeArrowheads="1"/>
            </p:cNvSpPr>
            <p:nvPr/>
          </p:nvSpPr>
          <p:spPr bwMode="auto">
            <a:xfrm>
              <a:off x="5168" y="3552"/>
              <a:ext cx="34" cy="27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338" name="Rectangle 358"/>
            <p:cNvSpPr>
              <a:spLocks noChangeArrowheads="1"/>
            </p:cNvSpPr>
            <p:nvPr/>
          </p:nvSpPr>
          <p:spPr bwMode="auto">
            <a:xfrm>
              <a:off x="4992" y="3552"/>
              <a:ext cx="34" cy="27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339" name="Rectangle 359"/>
            <p:cNvSpPr>
              <a:spLocks noChangeArrowheads="1"/>
            </p:cNvSpPr>
            <p:nvPr/>
          </p:nvSpPr>
          <p:spPr bwMode="auto">
            <a:xfrm>
              <a:off x="5334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340" name="Rectangle 360"/>
            <p:cNvSpPr>
              <a:spLocks noChangeArrowheads="1"/>
            </p:cNvSpPr>
            <p:nvPr/>
          </p:nvSpPr>
          <p:spPr bwMode="auto">
            <a:xfrm>
              <a:off x="5228" y="3165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341" name="Rectangle 361"/>
            <p:cNvSpPr>
              <a:spLocks noChangeArrowheads="1"/>
            </p:cNvSpPr>
            <p:nvPr/>
          </p:nvSpPr>
          <p:spPr bwMode="auto">
            <a:xfrm>
              <a:off x="4912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342" name="Rectangle 362"/>
            <p:cNvSpPr>
              <a:spLocks noChangeArrowheads="1"/>
            </p:cNvSpPr>
            <p:nvPr/>
          </p:nvSpPr>
          <p:spPr bwMode="auto">
            <a:xfrm>
              <a:off x="5122" y="2747"/>
              <a:ext cx="54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343" name="Rectangle 363"/>
            <p:cNvSpPr>
              <a:spLocks noChangeArrowheads="1"/>
            </p:cNvSpPr>
            <p:nvPr/>
          </p:nvSpPr>
          <p:spPr bwMode="auto">
            <a:xfrm>
              <a:off x="5228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344" name="Rectangle 364"/>
            <p:cNvSpPr>
              <a:spLocks noChangeArrowheads="1"/>
            </p:cNvSpPr>
            <p:nvPr/>
          </p:nvSpPr>
          <p:spPr bwMode="auto">
            <a:xfrm>
              <a:off x="5334" y="3165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345" name="Rectangle 365"/>
            <p:cNvSpPr>
              <a:spLocks noChangeArrowheads="1"/>
            </p:cNvSpPr>
            <p:nvPr/>
          </p:nvSpPr>
          <p:spPr bwMode="auto">
            <a:xfrm>
              <a:off x="5018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346" name="Rectangle 366"/>
            <p:cNvSpPr>
              <a:spLocks noChangeArrowheads="1"/>
            </p:cNvSpPr>
            <p:nvPr/>
          </p:nvSpPr>
          <p:spPr bwMode="auto">
            <a:xfrm>
              <a:off x="4809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347" name="Rectangle 367"/>
            <p:cNvSpPr>
              <a:spLocks noChangeArrowheads="1"/>
            </p:cNvSpPr>
            <p:nvPr/>
          </p:nvSpPr>
          <p:spPr bwMode="auto">
            <a:xfrm>
              <a:off x="4912" y="3165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348" name="Rectangle 368"/>
            <p:cNvSpPr>
              <a:spLocks noChangeArrowheads="1"/>
            </p:cNvSpPr>
            <p:nvPr/>
          </p:nvSpPr>
          <p:spPr bwMode="auto">
            <a:xfrm>
              <a:off x="4809" y="3165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349" name="Freeform 369"/>
            <p:cNvSpPr>
              <a:spLocks/>
            </p:cNvSpPr>
            <p:nvPr/>
          </p:nvSpPr>
          <p:spPr bwMode="auto">
            <a:xfrm>
              <a:off x="5114" y="2721"/>
              <a:ext cx="72" cy="324"/>
            </a:xfrm>
            <a:custGeom>
              <a:avLst/>
              <a:gdLst>
                <a:gd name="T0" fmla="*/ 0 w 217"/>
                <a:gd name="T1" fmla="*/ 17 h 373"/>
                <a:gd name="T2" fmla="*/ 0 w 217"/>
                <a:gd name="T3" fmla="*/ 17 h 373"/>
                <a:gd name="T4" fmla="*/ 0 w 217"/>
                <a:gd name="T5" fmla="*/ 27 h 373"/>
                <a:gd name="T6" fmla="*/ 0 w 217"/>
                <a:gd name="T7" fmla="*/ 27 h 373"/>
                <a:gd name="T8" fmla="*/ 0 w 217"/>
                <a:gd name="T9" fmla="*/ 30 h 373"/>
                <a:gd name="T10" fmla="*/ 0 w 217"/>
                <a:gd name="T11" fmla="*/ 3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3 h 373"/>
                <a:gd name="T18" fmla="*/ 0 w 217"/>
                <a:gd name="T19" fmla="*/ 3 h 373"/>
                <a:gd name="T20" fmla="*/ 0 w 217"/>
                <a:gd name="T21" fmla="*/ 13 h 373"/>
                <a:gd name="T22" fmla="*/ 0 w 217"/>
                <a:gd name="T23" fmla="*/ 13 h 373"/>
                <a:gd name="T24" fmla="*/ 0 w 217"/>
                <a:gd name="T25" fmla="*/ 17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6350" name="Freeform 370"/>
            <p:cNvSpPr>
              <a:spLocks/>
            </p:cNvSpPr>
            <p:nvPr/>
          </p:nvSpPr>
          <p:spPr bwMode="auto">
            <a:xfrm>
              <a:off x="5176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27 h 373"/>
                <a:gd name="T4" fmla="*/ 0 w 29"/>
                <a:gd name="T5" fmla="*/ 30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6351" name="Freeform 371"/>
            <p:cNvSpPr>
              <a:spLocks/>
            </p:cNvSpPr>
            <p:nvPr/>
          </p:nvSpPr>
          <p:spPr bwMode="auto">
            <a:xfrm>
              <a:off x="5218" y="2721"/>
              <a:ext cx="72" cy="324"/>
            </a:xfrm>
            <a:custGeom>
              <a:avLst/>
              <a:gdLst>
                <a:gd name="T0" fmla="*/ 0 w 216"/>
                <a:gd name="T1" fmla="*/ 17 h 373"/>
                <a:gd name="T2" fmla="*/ 0 w 216"/>
                <a:gd name="T3" fmla="*/ 17 h 373"/>
                <a:gd name="T4" fmla="*/ 0 w 216"/>
                <a:gd name="T5" fmla="*/ 27 h 373"/>
                <a:gd name="T6" fmla="*/ 0 w 216"/>
                <a:gd name="T7" fmla="*/ 27 h 373"/>
                <a:gd name="T8" fmla="*/ 0 w 216"/>
                <a:gd name="T9" fmla="*/ 30 h 373"/>
                <a:gd name="T10" fmla="*/ 0 w 216"/>
                <a:gd name="T11" fmla="*/ 3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3 h 373"/>
                <a:gd name="T18" fmla="*/ 0 w 216"/>
                <a:gd name="T19" fmla="*/ 3 h 373"/>
                <a:gd name="T20" fmla="*/ 0 w 216"/>
                <a:gd name="T21" fmla="*/ 13 h 373"/>
                <a:gd name="T22" fmla="*/ 0 w 216"/>
                <a:gd name="T23" fmla="*/ 13 h 373"/>
                <a:gd name="T24" fmla="*/ 0 w 216"/>
                <a:gd name="T25" fmla="*/ 17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6352" name="Freeform 372"/>
            <p:cNvSpPr>
              <a:spLocks/>
            </p:cNvSpPr>
            <p:nvPr/>
          </p:nvSpPr>
          <p:spPr bwMode="auto">
            <a:xfrm>
              <a:off x="5280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27 h 373"/>
                <a:gd name="T4" fmla="*/ 0 w 29"/>
                <a:gd name="T5" fmla="*/ 30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6353" name="Freeform 373"/>
            <p:cNvSpPr>
              <a:spLocks/>
            </p:cNvSpPr>
            <p:nvPr/>
          </p:nvSpPr>
          <p:spPr bwMode="auto">
            <a:xfrm>
              <a:off x="5324" y="2721"/>
              <a:ext cx="72" cy="324"/>
            </a:xfrm>
            <a:custGeom>
              <a:avLst/>
              <a:gdLst>
                <a:gd name="T0" fmla="*/ 0 w 217"/>
                <a:gd name="T1" fmla="*/ 17 h 373"/>
                <a:gd name="T2" fmla="*/ 0 w 217"/>
                <a:gd name="T3" fmla="*/ 17 h 373"/>
                <a:gd name="T4" fmla="*/ 0 w 217"/>
                <a:gd name="T5" fmla="*/ 27 h 373"/>
                <a:gd name="T6" fmla="*/ 0 w 217"/>
                <a:gd name="T7" fmla="*/ 27 h 373"/>
                <a:gd name="T8" fmla="*/ 0 w 217"/>
                <a:gd name="T9" fmla="*/ 30 h 373"/>
                <a:gd name="T10" fmla="*/ 0 w 217"/>
                <a:gd name="T11" fmla="*/ 3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3 h 373"/>
                <a:gd name="T18" fmla="*/ 0 w 217"/>
                <a:gd name="T19" fmla="*/ 3 h 373"/>
                <a:gd name="T20" fmla="*/ 0 w 217"/>
                <a:gd name="T21" fmla="*/ 13 h 373"/>
                <a:gd name="T22" fmla="*/ 0 w 217"/>
                <a:gd name="T23" fmla="*/ 13 h 373"/>
                <a:gd name="T24" fmla="*/ 0 w 217"/>
                <a:gd name="T25" fmla="*/ 17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6354" name="Freeform 374"/>
            <p:cNvSpPr>
              <a:spLocks/>
            </p:cNvSpPr>
            <p:nvPr/>
          </p:nvSpPr>
          <p:spPr bwMode="auto">
            <a:xfrm>
              <a:off x="5386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27 h 373"/>
                <a:gd name="T4" fmla="*/ 0 w 29"/>
                <a:gd name="T5" fmla="*/ 30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6355" name="Freeform 375"/>
            <p:cNvSpPr>
              <a:spLocks/>
            </p:cNvSpPr>
            <p:nvPr/>
          </p:nvSpPr>
          <p:spPr bwMode="auto">
            <a:xfrm>
              <a:off x="5218" y="3139"/>
              <a:ext cx="72" cy="324"/>
            </a:xfrm>
            <a:custGeom>
              <a:avLst/>
              <a:gdLst>
                <a:gd name="T0" fmla="*/ 0 w 216"/>
                <a:gd name="T1" fmla="*/ 18 h 372"/>
                <a:gd name="T2" fmla="*/ 0 w 216"/>
                <a:gd name="T3" fmla="*/ 18 h 372"/>
                <a:gd name="T4" fmla="*/ 0 w 216"/>
                <a:gd name="T5" fmla="*/ 29 h 372"/>
                <a:gd name="T6" fmla="*/ 0 w 216"/>
                <a:gd name="T7" fmla="*/ 29 h 372"/>
                <a:gd name="T8" fmla="*/ 0 w 216"/>
                <a:gd name="T9" fmla="*/ 31 h 372"/>
                <a:gd name="T10" fmla="*/ 0 w 216"/>
                <a:gd name="T11" fmla="*/ 31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3 h 372"/>
                <a:gd name="T18" fmla="*/ 0 w 216"/>
                <a:gd name="T19" fmla="*/ 3 h 372"/>
                <a:gd name="T20" fmla="*/ 0 w 216"/>
                <a:gd name="T21" fmla="*/ 14 h 372"/>
                <a:gd name="T22" fmla="*/ 0 w 216"/>
                <a:gd name="T23" fmla="*/ 14 h 372"/>
                <a:gd name="T24" fmla="*/ 0 w 216"/>
                <a:gd name="T25" fmla="*/ 18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6356" name="Freeform 376"/>
            <p:cNvSpPr>
              <a:spLocks/>
            </p:cNvSpPr>
            <p:nvPr/>
          </p:nvSpPr>
          <p:spPr bwMode="auto">
            <a:xfrm>
              <a:off x="5280" y="3139"/>
              <a:ext cx="10" cy="324"/>
            </a:xfrm>
            <a:custGeom>
              <a:avLst/>
              <a:gdLst>
                <a:gd name="T0" fmla="*/ 0 w 29"/>
                <a:gd name="T1" fmla="*/ 3 h 372"/>
                <a:gd name="T2" fmla="*/ 0 w 29"/>
                <a:gd name="T3" fmla="*/ 29 h 372"/>
                <a:gd name="T4" fmla="*/ 0 w 29"/>
                <a:gd name="T5" fmla="*/ 31 h 372"/>
                <a:gd name="T6" fmla="*/ 0 w 29"/>
                <a:gd name="T7" fmla="*/ 0 h 372"/>
                <a:gd name="T8" fmla="*/ 0 w 29"/>
                <a:gd name="T9" fmla="*/ 3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6357" name="Freeform 377"/>
            <p:cNvSpPr>
              <a:spLocks/>
            </p:cNvSpPr>
            <p:nvPr/>
          </p:nvSpPr>
          <p:spPr bwMode="auto">
            <a:xfrm>
              <a:off x="5324" y="3139"/>
              <a:ext cx="72" cy="324"/>
            </a:xfrm>
            <a:custGeom>
              <a:avLst/>
              <a:gdLst>
                <a:gd name="T0" fmla="*/ 0 w 217"/>
                <a:gd name="T1" fmla="*/ 18 h 372"/>
                <a:gd name="T2" fmla="*/ 0 w 217"/>
                <a:gd name="T3" fmla="*/ 18 h 372"/>
                <a:gd name="T4" fmla="*/ 0 w 217"/>
                <a:gd name="T5" fmla="*/ 29 h 372"/>
                <a:gd name="T6" fmla="*/ 0 w 217"/>
                <a:gd name="T7" fmla="*/ 29 h 372"/>
                <a:gd name="T8" fmla="*/ 0 w 217"/>
                <a:gd name="T9" fmla="*/ 31 h 372"/>
                <a:gd name="T10" fmla="*/ 0 w 217"/>
                <a:gd name="T11" fmla="*/ 31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3 h 372"/>
                <a:gd name="T18" fmla="*/ 0 w 217"/>
                <a:gd name="T19" fmla="*/ 3 h 372"/>
                <a:gd name="T20" fmla="*/ 0 w 217"/>
                <a:gd name="T21" fmla="*/ 14 h 372"/>
                <a:gd name="T22" fmla="*/ 0 w 217"/>
                <a:gd name="T23" fmla="*/ 14 h 372"/>
                <a:gd name="T24" fmla="*/ 0 w 217"/>
                <a:gd name="T25" fmla="*/ 18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6358" name="Freeform 378"/>
            <p:cNvSpPr>
              <a:spLocks/>
            </p:cNvSpPr>
            <p:nvPr/>
          </p:nvSpPr>
          <p:spPr bwMode="auto">
            <a:xfrm>
              <a:off x="5386" y="3139"/>
              <a:ext cx="10" cy="324"/>
            </a:xfrm>
            <a:custGeom>
              <a:avLst/>
              <a:gdLst>
                <a:gd name="T0" fmla="*/ 0 w 29"/>
                <a:gd name="T1" fmla="*/ 3 h 372"/>
                <a:gd name="T2" fmla="*/ 0 w 29"/>
                <a:gd name="T3" fmla="*/ 29 h 372"/>
                <a:gd name="T4" fmla="*/ 0 w 29"/>
                <a:gd name="T5" fmla="*/ 31 h 372"/>
                <a:gd name="T6" fmla="*/ 0 w 29"/>
                <a:gd name="T7" fmla="*/ 0 h 372"/>
                <a:gd name="T8" fmla="*/ 0 w 29"/>
                <a:gd name="T9" fmla="*/ 3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6359" name="Freeform 379"/>
            <p:cNvSpPr>
              <a:spLocks/>
            </p:cNvSpPr>
            <p:nvPr/>
          </p:nvSpPr>
          <p:spPr bwMode="auto">
            <a:xfrm>
              <a:off x="5008" y="2721"/>
              <a:ext cx="72" cy="324"/>
            </a:xfrm>
            <a:custGeom>
              <a:avLst/>
              <a:gdLst>
                <a:gd name="T0" fmla="*/ 0 w 215"/>
                <a:gd name="T1" fmla="*/ 17 h 373"/>
                <a:gd name="T2" fmla="*/ 0 w 215"/>
                <a:gd name="T3" fmla="*/ 17 h 373"/>
                <a:gd name="T4" fmla="*/ 0 w 215"/>
                <a:gd name="T5" fmla="*/ 27 h 373"/>
                <a:gd name="T6" fmla="*/ 0 w 215"/>
                <a:gd name="T7" fmla="*/ 27 h 373"/>
                <a:gd name="T8" fmla="*/ 0 w 215"/>
                <a:gd name="T9" fmla="*/ 30 h 373"/>
                <a:gd name="T10" fmla="*/ 0 w 215"/>
                <a:gd name="T11" fmla="*/ 3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3 h 373"/>
                <a:gd name="T18" fmla="*/ 0 w 215"/>
                <a:gd name="T19" fmla="*/ 3 h 373"/>
                <a:gd name="T20" fmla="*/ 0 w 215"/>
                <a:gd name="T21" fmla="*/ 13 h 373"/>
                <a:gd name="T22" fmla="*/ 0 w 215"/>
                <a:gd name="T23" fmla="*/ 13 h 373"/>
                <a:gd name="T24" fmla="*/ 0 w 215"/>
                <a:gd name="T25" fmla="*/ 17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6360" name="Freeform 380"/>
            <p:cNvSpPr>
              <a:spLocks/>
            </p:cNvSpPr>
            <p:nvPr/>
          </p:nvSpPr>
          <p:spPr bwMode="auto">
            <a:xfrm>
              <a:off x="5008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27 h 373"/>
                <a:gd name="T4" fmla="*/ 0 w 29"/>
                <a:gd name="T5" fmla="*/ 30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6361" name="Freeform 381"/>
            <p:cNvSpPr>
              <a:spLocks/>
            </p:cNvSpPr>
            <p:nvPr/>
          </p:nvSpPr>
          <p:spPr bwMode="auto">
            <a:xfrm>
              <a:off x="4903" y="2721"/>
              <a:ext cx="71" cy="324"/>
            </a:xfrm>
            <a:custGeom>
              <a:avLst/>
              <a:gdLst>
                <a:gd name="T0" fmla="*/ 0 w 216"/>
                <a:gd name="T1" fmla="*/ 17 h 373"/>
                <a:gd name="T2" fmla="*/ 0 w 216"/>
                <a:gd name="T3" fmla="*/ 17 h 373"/>
                <a:gd name="T4" fmla="*/ 0 w 216"/>
                <a:gd name="T5" fmla="*/ 27 h 373"/>
                <a:gd name="T6" fmla="*/ 0 w 216"/>
                <a:gd name="T7" fmla="*/ 27 h 373"/>
                <a:gd name="T8" fmla="*/ 0 w 216"/>
                <a:gd name="T9" fmla="*/ 30 h 373"/>
                <a:gd name="T10" fmla="*/ 0 w 216"/>
                <a:gd name="T11" fmla="*/ 3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3 h 373"/>
                <a:gd name="T18" fmla="*/ 0 w 216"/>
                <a:gd name="T19" fmla="*/ 3 h 373"/>
                <a:gd name="T20" fmla="*/ 0 w 216"/>
                <a:gd name="T21" fmla="*/ 13 h 373"/>
                <a:gd name="T22" fmla="*/ 0 w 216"/>
                <a:gd name="T23" fmla="*/ 13 h 373"/>
                <a:gd name="T24" fmla="*/ 0 w 216"/>
                <a:gd name="T25" fmla="*/ 17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6362" name="Freeform 382"/>
            <p:cNvSpPr>
              <a:spLocks/>
            </p:cNvSpPr>
            <p:nvPr/>
          </p:nvSpPr>
          <p:spPr bwMode="auto">
            <a:xfrm>
              <a:off x="4903" y="2721"/>
              <a:ext cx="9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27 h 373"/>
                <a:gd name="T4" fmla="*/ 0 w 29"/>
                <a:gd name="T5" fmla="*/ 30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6363" name="Freeform 383"/>
            <p:cNvSpPr>
              <a:spLocks/>
            </p:cNvSpPr>
            <p:nvPr/>
          </p:nvSpPr>
          <p:spPr bwMode="auto">
            <a:xfrm>
              <a:off x="4799" y="2721"/>
              <a:ext cx="72" cy="324"/>
            </a:xfrm>
            <a:custGeom>
              <a:avLst/>
              <a:gdLst>
                <a:gd name="T0" fmla="*/ 0 w 215"/>
                <a:gd name="T1" fmla="*/ 17 h 373"/>
                <a:gd name="T2" fmla="*/ 0 w 215"/>
                <a:gd name="T3" fmla="*/ 17 h 373"/>
                <a:gd name="T4" fmla="*/ 0 w 215"/>
                <a:gd name="T5" fmla="*/ 27 h 373"/>
                <a:gd name="T6" fmla="*/ 0 w 215"/>
                <a:gd name="T7" fmla="*/ 27 h 373"/>
                <a:gd name="T8" fmla="*/ 0 w 215"/>
                <a:gd name="T9" fmla="*/ 30 h 373"/>
                <a:gd name="T10" fmla="*/ 0 w 215"/>
                <a:gd name="T11" fmla="*/ 3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3 h 373"/>
                <a:gd name="T18" fmla="*/ 0 w 215"/>
                <a:gd name="T19" fmla="*/ 3 h 373"/>
                <a:gd name="T20" fmla="*/ 0 w 215"/>
                <a:gd name="T21" fmla="*/ 13 h 373"/>
                <a:gd name="T22" fmla="*/ 0 w 215"/>
                <a:gd name="T23" fmla="*/ 13 h 373"/>
                <a:gd name="T24" fmla="*/ 0 w 215"/>
                <a:gd name="T25" fmla="*/ 17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6364" name="Freeform 384"/>
            <p:cNvSpPr>
              <a:spLocks/>
            </p:cNvSpPr>
            <p:nvPr/>
          </p:nvSpPr>
          <p:spPr bwMode="auto">
            <a:xfrm>
              <a:off x="4799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27 h 373"/>
                <a:gd name="T4" fmla="*/ 0 w 29"/>
                <a:gd name="T5" fmla="*/ 30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6365" name="Freeform 386"/>
            <p:cNvSpPr>
              <a:spLocks/>
            </p:cNvSpPr>
            <p:nvPr/>
          </p:nvSpPr>
          <p:spPr bwMode="auto">
            <a:xfrm>
              <a:off x="4903" y="3139"/>
              <a:ext cx="9" cy="324"/>
            </a:xfrm>
            <a:custGeom>
              <a:avLst/>
              <a:gdLst>
                <a:gd name="T0" fmla="*/ 0 w 29"/>
                <a:gd name="T1" fmla="*/ 3 h 372"/>
                <a:gd name="T2" fmla="*/ 0 w 29"/>
                <a:gd name="T3" fmla="*/ 29 h 372"/>
                <a:gd name="T4" fmla="*/ 0 w 29"/>
                <a:gd name="T5" fmla="*/ 31 h 372"/>
                <a:gd name="T6" fmla="*/ 0 w 29"/>
                <a:gd name="T7" fmla="*/ 0 h 372"/>
                <a:gd name="T8" fmla="*/ 0 w 29"/>
                <a:gd name="T9" fmla="*/ 3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6366" name="Freeform 387"/>
            <p:cNvSpPr>
              <a:spLocks/>
            </p:cNvSpPr>
            <p:nvPr/>
          </p:nvSpPr>
          <p:spPr bwMode="auto">
            <a:xfrm>
              <a:off x="4799" y="3139"/>
              <a:ext cx="72" cy="324"/>
            </a:xfrm>
            <a:custGeom>
              <a:avLst/>
              <a:gdLst>
                <a:gd name="T0" fmla="*/ 0 w 215"/>
                <a:gd name="T1" fmla="*/ 18 h 372"/>
                <a:gd name="T2" fmla="*/ 0 w 215"/>
                <a:gd name="T3" fmla="*/ 18 h 372"/>
                <a:gd name="T4" fmla="*/ 0 w 215"/>
                <a:gd name="T5" fmla="*/ 29 h 372"/>
                <a:gd name="T6" fmla="*/ 0 w 215"/>
                <a:gd name="T7" fmla="*/ 29 h 372"/>
                <a:gd name="T8" fmla="*/ 0 w 215"/>
                <a:gd name="T9" fmla="*/ 31 h 372"/>
                <a:gd name="T10" fmla="*/ 0 w 215"/>
                <a:gd name="T11" fmla="*/ 31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3 h 372"/>
                <a:gd name="T18" fmla="*/ 0 w 215"/>
                <a:gd name="T19" fmla="*/ 3 h 372"/>
                <a:gd name="T20" fmla="*/ 0 w 215"/>
                <a:gd name="T21" fmla="*/ 14 h 372"/>
                <a:gd name="T22" fmla="*/ 0 w 215"/>
                <a:gd name="T23" fmla="*/ 14 h 372"/>
                <a:gd name="T24" fmla="*/ 0 w 215"/>
                <a:gd name="T25" fmla="*/ 18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6367" name="Freeform 388"/>
            <p:cNvSpPr>
              <a:spLocks/>
            </p:cNvSpPr>
            <p:nvPr/>
          </p:nvSpPr>
          <p:spPr bwMode="auto">
            <a:xfrm>
              <a:off x="4799" y="3139"/>
              <a:ext cx="10" cy="324"/>
            </a:xfrm>
            <a:custGeom>
              <a:avLst/>
              <a:gdLst>
                <a:gd name="T0" fmla="*/ 0 w 29"/>
                <a:gd name="T1" fmla="*/ 3 h 372"/>
                <a:gd name="T2" fmla="*/ 0 w 29"/>
                <a:gd name="T3" fmla="*/ 29 h 372"/>
                <a:gd name="T4" fmla="*/ 0 w 29"/>
                <a:gd name="T5" fmla="*/ 31 h 372"/>
                <a:gd name="T6" fmla="*/ 0 w 29"/>
                <a:gd name="T7" fmla="*/ 0 h 372"/>
                <a:gd name="T8" fmla="*/ 0 w 29"/>
                <a:gd name="T9" fmla="*/ 3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6368" name="Rectangle 389"/>
            <p:cNvSpPr>
              <a:spLocks noChangeArrowheads="1"/>
            </p:cNvSpPr>
            <p:nvPr/>
          </p:nvSpPr>
          <p:spPr bwMode="auto">
            <a:xfrm>
              <a:off x="5114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369" name="Rectangle 390"/>
            <p:cNvSpPr>
              <a:spLocks noChangeArrowheads="1"/>
            </p:cNvSpPr>
            <p:nvPr/>
          </p:nvSpPr>
          <p:spPr bwMode="auto">
            <a:xfrm>
              <a:off x="5218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370" name="Rectangle 391"/>
            <p:cNvSpPr>
              <a:spLocks noChangeArrowheads="1"/>
            </p:cNvSpPr>
            <p:nvPr/>
          </p:nvSpPr>
          <p:spPr bwMode="auto">
            <a:xfrm>
              <a:off x="5324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371" name="Rectangle 392"/>
            <p:cNvSpPr>
              <a:spLocks noChangeArrowheads="1"/>
            </p:cNvSpPr>
            <p:nvPr/>
          </p:nvSpPr>
          <p:spPr bwMode="auto">
            <a:xfrm>
              <a:off x="5008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372" name="Rectangle 393"/>
            <p:cNvSpPr>
              <a:spLocks noChangeArrowheads="1"/>
            </p:cNvSpPr>
            <p:nvPr/>
          </p:nvSpPr>
          <p:spPr bwMode="auto">
            <a:xfrm>
              <a:off x="4903" y="2898"/>
              <a:ext cx="71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373" name="Rectangle 394"/>
            <p:cNvSpPr>
              <a:spLocks noChangeArrowheads="1"/>
            </p:cNvSpPr>
            <p:nvPr/>
          </p:nvSpPr>
          <p:spPr bwMode="auto">
            <a:xfrm>
              <a:off x="4799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374" name="Freeform 395"/>
            <p:cNvSpPr>
              <a:spLocks/>
            </p:cNvSpPr>
            <p:nvPr/>
          </p:nvSpPr>
          <p:spPr bwMode="auto">
            <a:xfrm>
              <a:off x="4986" y="2736"/>
              <a:ext cx="12" cy="37"/>
            </a:xfrm>
            <a:custGeom>
              <a:avLst/>
              <a:gdLst>
                <a:gd name="T0" fmla="*/ 0 w 37"/>
                <a:gd name="T1" fmla="*/ 20 h 38"/>
                <a:gd name="T2" fmla="*/ 0 w 37"/>
                <a:gd name="T3" fmla="*/ 19 h 38"/>
                <a:gd name="T4" fmla="*/ 0 w 37"/>
                <a:gd name="T5" fmla="*/ 19 h 38"/>
                <a:gd name="T6" fmla="*/ 0 w 37"/>
                <a:gd name="T7" fmla="*/ 19 h 38"/>
                <a:gd name="T8" fmla="*/ 0 w 37"/>
                <a:gd name="T9" fmla="*/ 19 h 38"/>
                <a:gd name="T10" fmla="*/ 0 w 37"/>
                <a:gd name="T11" fmla="*/ 12 h 38"/>
                <a:gd name="T12" fmla="*/ 0 w 37"/>
                <a:gd name="T13" fmla="*/ 5 h 38"/>
                <a:gd name="T14" fmla="*/ 0 w 37"/>
                <a:gd name="T15" fmla="*/ 1 h 38"/>
                <a:gd name="T16" fmla="*/ 0 w 37"/>
                <a:gd name="T17" fmla="*/ 0 h 38"/>
                <a:gd name="T18" fmla="*/ 0 w 37"/>
                <a:gd name="T19" fmla="*/ 1 h 38"/>
                <a:gd name="T20" fmla="*/ 0 w 37"/>
                <a:gd name="T21" fmla="*/ 5 h 38"/>
                <a:gd name="T22" fmla="*/ 0 w 37"/>
                <a:gd name="T23" fmla="*/ 12 h 38"/>
                <a:gd name="T24" fmla="*/ 0 w 37"/>
                <a:gd name="T25" fmla="*/ 19 h 38"/>
                <a:gd name="T26" fmla="*/ 0 w 37"/>
                <a:gd name="T27" fmla="*/ 19 h 38"/>
                <a:gd name="T28" fmla="*/ 0 w 37"/>
                <a:gd name="T29" fmla="*/ 19 h 38"/>
                <a:gd name="T30" fmla="*/ 0 w 37"/>
                <a:gd name="T31" fmla="*/ 19 h 38"/>
                <a:gd name="T32" fmla="*/ 0 w 37"/>
                <a:gd name="T33" fmla="*/ 2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</p:grpSp>
      <p:grpSp>
        <p:nvGrpSpPr>
          <p:cNvPr id="6187" name="Group 316"/>
          <p:cNvGrpSpPr>
            <a:grpSpLocks/>
          </p:cNvGrpSpPr>
          <p:nvPr/>
        </p:nvGrpSpPr>
        <p:grpSpPr bwMode="auto">
          <a:xfrm>
            <a:off x="4388644" y="3420666"/>
            <a:ext cx="163116" cy="127397"/>
            <a:chOff x="4727" y="2506"/>
            <a:chExt cx="706" cy="1172"/>
          </a:xfrm>
        </p:grpSpPr>
        <p:sp>
          <p:nvSpPr>
            <p:cNvPr id="6219" name="Freeform 317"/>
            <p:cNvSpPr>
              <a:spLocks/>
            </p:cNvSpPr>
            <p:nvPr/>
          </p:nvSpPr>
          <p:spPr bwMode="auto">
            <a:xfrm>
              <a:off x="4727" y="3558"/>
              <a:ext cx="46" cy="120"/>
            </a:xfrm>
            <a:custGeom>
              <a:avLst/>
              <a:gdLst>
                <a:gd name="T0" fmla="*/ 0 w 139"/>
                <a:gd name="T1" fmla="*/ 16 h 135"/>
                <a:gd name="T2" fmla="*/ 0 w 139"/>
                <a:gd name="T3" fmla="*/ 11 h 135"/>
                <a:gd name="T4" fmla="*/ 0 w 139"/>
                <a:gd name="T5" fmla="*/ 11 h 135"/>
                <a:gd name="T6" fmla="*/ 0 w 139"/>
                <a:gd name="T7" fmla="*/ 5 h 135"/>
                <a:gd name="T8" fmla="*/ 0 w 139"/>
                <a:gd name="T9" fmla="*/ 5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16 h 135"/>
                <a:gd name="T16" fmla="*/ 0 w 139"/>
                <a:gd name="T17" fmla="*/ 16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6220" name="Freeform 318"/>
            <p:cNvSpPr>
              <a:spLocks/>
            </p:cNvSpPr>
            <p:nvPr/>
          </p:nvSpPr>
          <p:spPr bwMode="auto">
            <a:xfrm>
              <a:off x="4773" y="2564"/>
              <a:ext cx="648" cy="1114"/>
            </a:xfrm>
            <a:custGeom>
              <a:avLst/>
              <a:gdLst>
                <a:gd name="T0" fmla="*/ 0 w 1946"/>
                <a:gd name="T1" fmla="*/ 108 h 1278"/>
                <a:gd name="T2" fmla="*/ 0 w 1946"/>
                <a:gd name="T3" fmla="*/ 9 h 1278"/>
                <a:gd name="T4" fmla="*/ 0 w 1946"/>
                <a:gd name="T5" fmla="*/ 9 h 1278"/>
                <a:gd name="T6" fmla="*/ 0 w 1946"/>
                <a:gd name="T7" fmla="*/ 8 h 1278"/>
                <a:gd name="T8" fmla="*/ 0 w 1946"/>
                <a:gd name="T9" fmla="*/ 7 h 1278"/>
                <a:gd name="T10" fmla="*/ 0 w 1946"/>
                <a:gd name="T11" fmla="*/ 6 h 1278"/>
                <a:gd name="T12" fmla="*/ 0 w 1946"/>
                <a:gd name="T13" fmla="*/ 5 h 1278"/>
                <a:gd name="T14" fmla="*/ 0 w 1946"/>
                <a:gd name="T15" fmla="*/ 4 h 1278"/>
                <a:gd name="T16" fmla="*/ 0 w 1946"/>
                <a:gd name="T17" fmla="*/ 3 h 1278"/>
                <a:gd name="T18" fmla="*/ 0 w 1946"/>
                <a:gd name="T19" fmla="*/ 3 h 1278"/>
                <a:gd name="T20" fmla="*/ 0 w 1946"/>
                <a:gd name="T21" fmla="*/ 3 h 1278"/>
                <a:gd name="T22" fmla="*/ 0 w 1946"/>
                <a:gd name="T23" fmla="*/ 3 h 1278"/>
                <a:gd name="T24" fmla="*/ 0 w 1946"/>
                <a:gd name="T25" fmla="*/ 3 h 1278"/>
                <a:gd name="T26" fmla="*/ 0 w 1946"/>
                <a:gd name="T27" fmla="*/ 3 h 1278"/>
                <a:gd name="T28" fmla="*/ 0 w 1946"/>
                <a:gd name="T29" fmla="*/ 3 h 1278"/>
                <a:gd name="T30" fmla="*/ 0 w 1946"/>
                <a:gd name="T31" fmla="*/ 3 h 1278"/>
                <a:gd name="T32" fmla="*/ 0 w 1946"/>
                <a:gd name="T33" fmla="*/ 3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3 h 1278"/>
                <a:gd name="T42" fmla="*/ 0 w 1946"/>
                <a:gd name="T43" fmla="*/ 3 h 1278"/>
                <a:gd name="T44" fmla="*/ 0 w 1946"/>
                <a:gd name="T45" fmla="*/ 3 h 1278"/>
                <a:gd name="T46" fmla="*/ 0 w 1946"/>
                <a:gd name="T47" fmla="*/ 3 h 1278"/>
                <a:gd name="T48" fmla="*/ 0 w 1946"/>
                <a:gd name="T49" fmla="*/ 3 h 1278"/>
                <a:gd name="T50" fmla="*/ 0 w 1946"/>
                <a:gd name="T51" fmla="*/ 3 h 1278"/>
                <a:gd name="T52" fmla="*/ 0 w 1946"/>
                <a:gd name="T53" fmla="*/ 3 h 1278"/>
                <a:gd name="T54" fmla="*/ 0 w 1946"/>
                <a:gd name="T55" fmla="*/ 3 h 1278"/>
                <a:gd name="T56" fmla="*/ 0 w 1946"/>
                <a:gd name="T57" fmla="*/ 3 h 1278"/>
                <a:gd name="T58" fmla="*/ 0 w 1946"/>
                <a:gd name="T59" fmla="*/ 4 h 1278"/>
                <a:gd name="T60" fmla="*/ 0 w 1946"/>
                <a:gd name="T61" fmla="*/ 5 h 1278"/>
                <a:gd name="T62" fmla="*/ 0 w 1946"/>
                <a:gd name="T63" fmla="*/ 6 h 1278"/>
                <a:gd name="T64" fmla="*/ 0 w 1946"/>
                <a:gd name="T65" fmla="*/ 7 h 1278"/>
                <a:gd name="T66" fmla="*/ 0 w 1946"/>
                <a:gd name="T67" fmla="*/ 8 h 1278"/>
                <a:gd name="T68" fmla="*/ 0 w 1946"/>
                <a:gd name="T69" fmla="*/ 9 h 1278"/>
                <a:gd name="T70" fmla="*/ 0 w 1946"/>
                <a:gd name="T71" fmla="*/ 9 h 1278"/>
                <a:gd name="T72" fmla="*/ 0 w 1946"/>
                <a:gd name="T73" fmla="*/ 108 h 1278"/>
                <a:gd name="T74" fmla="*/ 0 w 1946"/>
                <a:gd name="T75" fmla="*/ 108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6221" name="Rectangle 319"/>
            <p:cNvSpPr>
              <a:spLocks noChangeArrowheads="1"/>
            </p:cNvSpPr>
            <p:nvPr/>
          </p:nvSpPr>
          <p:spPr bwMode="auto">
            <a:xfrm>
              <a:off x="5188" y="3087"/>
              <a:ext cx="42" cy="3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222" name="Rectangle 320"/>
            <p:cNvSpPr>
              <a:spLocks noChangeArrowheads="1"/>
            </p:cNvSpPr>
            <p:nvPr/>
          </p:nvSpPr>
          <p:spPr bwMode="auto">
            <a:xfrm>
              <a:off x="5168" y="3134"/>
              <a:ext cx="40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223" name="Rectangle 321"/>
            <p:cNvSpPr>
              <a:spLocks noChangeArrowheads="1"/>
            </p:cNvSpPr>
            <p:nvPr/>
          </p:nvSpPr>
          <p:spPr bwMode="auto">
            <a:xfrm>
              <a:off x="5306" y="3034"/>
              <a:ext cx="42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224" name="Rectangle 322"/>
            <p:cNvSpPr>
              <a:spLocks noChangeArrowheads="1"/>
            </p:cNvSpPr>
            <p:nvPr/>
          </p:nvSpPr>
          <p:spPr bwMode="auto">
            <a:xfrm>
              <a:off x="5286" y="3087"/>
              <a:ext cx="40" cy="3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225" name="Rectangle 323"/>
            <p:cNvSpPr>
              <a:spLocks noChangeArrowheads="1"/>
            </p:cNvSpPr>
            <p:nvPr/>
          </p:nvSpPr>
          <p:spPr bwMode="auto">
            <a:xfrm>
              <a:off x="5286" y="2987"/>
              <a:ext cx="40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226" name="Rectangle 324"/>
            <p:cNvSpPr>
              <a:spLocks noChangeArrowheads="1"/>
            </p:cNvSpPr>
            <p:nvPr/>
          </p:nvSpPr>
          <p:spPr bwMode="auto">
            <a:xfrm>
              <a:off x="4773" y="3076"/>
              <a:ext cx="40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227" name="Rectangle 325"/>
            <p:cNvSpPr>
              <a:spLocks noChangeArrowheads="1"/>
            </p:cNvSpPr>
            <p:nvPr/>
          </p:nvSpPr>
          <p:spPr bwMode="auto">
            <a:xfrm>
              <a:off x="4773" y="3024"/>
              <a:ext cx="18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228" name="Rectangle 326"/>
            <p:cNvSpPr>
              <a:spLocks noChangeArrowheads="1"/>
            </p:cNvSpPr>
            <p:nvPr/>
          </p:nvSpPr>
          <p:spPr bwMode="auto">
            <a:xfrm>
              <a:off x="4773" y="3123"/>
              <a:ext cx="18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229" name="Rectangle 327"/>
            <p:cNvSpPr>
              <a:spLocks noChangeArrowheads="1"/>
            </p:cNvSpPr>
            <p:nvPr/>
          </p:nvSpPr>
          <p:spPr bwMode="auto">
            <a:xfrm>
              <a:off x="4946" y="3076"/>
              <a:ext cx="40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230" name="Rectangle 328"/>
            <p:cNvSpPr>
              <a:spLocks noChangeArrowheads="1"/>
            </p:cNvSpPr>
            <p:nvPr/>
          </p:nvSpPr>
          <p:spPr bwMode="auto">
            <a:xfrm>
              <a:off x="4924" y="3123"/>
              <a:ext cx="40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231" name="Rectangle 329"/>
            <p:cNvSpPr>
              <a:spLocks noChangeArrowheads="1"/>
            </p:cNvSpPr>
            <p:nvPr/>
          </p:nvSpPr>
          <p:spPr bwMode="auto">
            <a:xfrm>
              <a:off x="4773" y="3453"/>
              <a:ext cx="40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232" name="Rectangle 330"/>
            <p:cNvSpPr>
              <a:spLocks noChangeArrowheads="1"/>
            </p:cNvSpPr>
            <p:nvPr/>
          </p:nvSpPr>
          <p:spPr bwMode="auto">
            <a:xfrm>
              <a:off x="4773" y="3406"/>
              <a:ext cx="18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233" name="Rectangle 331"/>
            <p:cNvSpPr>
              <a:spLocks noChangeArrowheads="1"/>
            </p:cNvSpPr>
            <p:nvPr/>
          </p:nvSpPr>
          <p:spPr bwMode="auto">
            <a:xfrm>
              <a:off x="4773" y="3505"/>
              <a:ext cx="18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234" name="Rectangle 332"/>
            <p:cNvSpPr>
              <a:spLocks noChangeArrowheads="1"/>
            </p:cNvSpPr>
            <p:nvPr/>
          </p:nvSpPr>
          <p:spPr bwMode="auto">
            <a:xfrm>
              <a:off x="4946" y="3453"/>
              <a:ext cx="40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235" name="Rectangle 333"/>
            <p:cNvSpPr>
              <a:spLocks noChangeArrowheads="1"/>
            </p:cNvSpPr>
            <p:nvPr/>
          </p:nvSpPr>
          <p:spPr bwMode="auto">
            <a:xfrm>
              <a:off x="4924" y="3505"/>
              <a:ext cx="40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236" name="Freeform 334"/>
            <p:cNvSpPr>
              <a:spLocks/>
            </p:cNvSpPr>
            <p:nvPr/>
          </p:nvSpPr>
          <p:spPr bwMode="auto">
            <a:xfrm>
              <a:off x="5024" y="3076"/>
              <a:ext cx="146" cy="89"/>
            </a:xfrm>
            <a:custGeom>
              <a:avLst/>
              <a:gdLst>
                <a:gd name="T0" fmla="*/ 0 w 440"/>
                <a:gd name="T1" fmla="*/ 9 h 102"/>
                <a:gd name="T2" fmla="*/ 0 w 440"/>
                <a:gd name="T3" fmla="*/ 8 h 102"/>
                <a:gd name="T4" fmla="*/ 0 w 440"/>
                <a:gd name="T5" fmla="*/ 7 h 102"/>
                <a:gd name="T6" fmla="*/ 0 w 440"/>
                <a:gd name="T7" fmla="*/ 6 h 102"/>
                <a:gd name="T8" fmla="*/ 0 w 440"/>
                <a:gd name="T9" fmla="*/ 6 h 102"/>
                <a:gd name="T10" fmla="*/ 0 w 440"/>
                <a:gd name="T11" fmla="*/ 4 h 102"/>
                <a:gd name="T12" fmla="*/ 0 w 440"/>
                <a:gd name="T13" fmla="*/ 3 h 102"/>
                <a:gd name="T14" fmla="*/ 0 w 440"/>
                <a:gd name="T15" fmla="*/ 3 h 102"/>
                <a:gd name="T16" fmla="*/ 0 w 440"/>
                <a:gd name="T17" fmla="*/ 3 h 102"/>
                <a:gd name="T18" fmla="*/ 0 w 440"/>
                <a:gd name="T19" fmla="*/ 3 h 102"/>
                <a:gd name="T20" fmla="*/ 0 w 440"/>
                <a:gd name="T21" fmla="*/ 3 h 102"/>
                <a:gd name="T22" fmla="*/ 0 w 440"/>
                <a:gd name="T23" fmla="*/ 3 h 102"/>
                <a:gd name="T24" fmla="*/ 0 w 440"/>
                <a:gd name="T25" fmla="*/ 3 h 102"/>
                <a:gd name="T26" fmla="*/ 0 w 440"/>
                <a:gd name="T27" fmla="*/ 3 h 102"/>
                <a:gd name="T28" fmla="*/ 0 w 440"/>
                <a:gd name="T29" fmla="*/ 3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3 h 102"/>
                <a:gd name="T38" fmla="*/ 0 w 440"/>
                <a:gd name="T39" fmla="*/ 3 h 102"/>
                <a:gd name="T40" fmla="*/ 0 w 440"/>
                <a:gd name="T41" fmla="*/ 3 h 102"/>
                <a:gd name="T42" fmla="*/ 0 w 440"/>
                <a:gd name="T43" fmla="*/ 3 h 102"/>
                <a:gd name="T44" fmla="*/ 0 w 440"/>
                <a:gd name="T45" fmla="*/ 3 h 102"/>
                <a:gd name="T46" fmla="*/ 0 w 440"/>
                <a:gd name="T47" fmla="*/ 3 h 102"/>
                <a:gd name="T48" fmla="*/ 0 w 440"/>
                <a:gd name="T49" fmla="*/ 3 h 102"/>
                <a:gd name="T50" fmla="*/ 0 w 440"/>
                <a:gd name="T51" fmla="*/ 3 h 102"/>
                <a:gd name="T52" fmla="*/ 0 w 440"/>
                <a:gd name="T53" fmla="*/ 3 h 102"/>
                <a:gd name="T54" fmla="*/ 0 w 440"/>
                <a:gd name="T55" fmla="*/ 4 h 102"/>
                <a:gd name="T56" fmla="*/ 0 w 440"/>
                <a:gd name="T57" fmla="*/ 6 h 102"/>
                <a:gd name="T58" fmla="*/ 0 w 440"/>
                <a:gd name="T59" fmla="*/ 6 h 102"/>
                <a:gd name="T60" fmla="*/ 0 w 440"/>
                <a:gd name="T61" fmla="*/ 7 h 102"/>
                <a:gd name="T62" fmla="*/ 0 w 440"/>
                <a:gd name="T63" fmla="*/ 8 h 102"/>
                <a:gd name="T64" fmla="*/ 0 w 440"/>
                <a:gd name="T65" fmla="*/ 9 h 102"/>
                <a:gd name="T66" fmla="*/ 0 w 440"/>
                <a:gd name="T67" fmla="*/ 9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6237" name="Freeform 335"/>
            <p:cNvSpPr>
              <a:spLocks/>
            </p:cNvSpPr>
            <p:nvPr/>
          </p:nvSpPr>
          <p:spPr bwMode="auto">
            <a:xfrm>
              <a:off x="4789" y="2506"/>
              <a:ext cx="615" cy="147"/>
            </a:xfrm>
            <a:custGeom>
              <a:avLst/>
              <a:gdLst>
                <a:gd name="T0" fmla="*/ 0 w 1847"/>
                <a:gd name="T1" fmla="*/ 6 h 168"/>
                <a:gd name="T2" fmla="*/ 0 w 1847"/>
                <a:gd name="T3" fmla="*/ 6 h 168"/>
                <a:gd name="T4" fmla="*/ 0 w 1847"/>
                <a:gd name="T5" fmla="*/ 7 h 168"/>
                <a:gd name="T6" fmla="*/ 0 w 1847"/>
                <a:gd name="T7" fmla="*/ 8 h 168"/>
                <a:gd name="T8" fmla="*/ 0 w 1847"/>
                <a:gd name="T9" fmla="*/ 10 h 168"/>
                <a:gd name="T10" fmla="*/ 0 w 1847"/>
                <a:gd name="T11" fmla="*/ 11 h 168"/>
                <a:gd name="T12" fmla="*/ 0 w 1847"/>
                <a:gd name="T13" fmla="*/ 12 h 168"/>
                <a:gd name="T14" fmla="*/ 0 w 1847"/>
                <a:gd name="T15" fmla="*/ 14 h 168"/>
                <a:gd name="T16" fmla="*/ 0 w 1847"/>
                <a:gd name="T17" fmla="*/ 16 h 168"/>
                <a:gd name="T18" fmla="*/ 0 w 1847"/>
                <a:gd name="T19" fmla="*/ 11 h 168"/>
                <a:gd name="T20" fmla="*/ 0 w 1847"/>
                <a:gd name="T21" fmla="*/ 11 h 168"/>
                <a:gd name="T22" fmla="*/ 0 w 1847"/>
                <a:gd name="T23" fmla="*/ 11 h 168"/>
                <a:gd name="T24" fmla="*/ 0 w 1847"/>
                <a:gd name="T25" fmla="*/ 11 h 168"/>
                <a:gd name="T26" fmla="*/ 0 w 1847"/>
                <a:gd name="T27" fmla="*/ 11 h 168"/>
                <a:gd name="T28" fmla="*/ 0 w 1847"/>
                <a:gd name="T29" fmla="*/ 11 h 168"/>
                <a:gd name="T30" fmla="*/ 0 w 1847"/>
                <a:gd name="T31" fmla="*/ 11 h 168"/>
                <a:gd name="T32" fmla="*/ 0 w 1847"/>
                <a:gd name="T33" fmla="*/ 11 h 168"/>
                <a:gd name="T34" fmla="*/ 0 w 1847"/>
                <a:gd name="T35" fmla="*/ 10 h 168"/>
                <a:gd name="T36" fmla="*/ 0 w 1847"/>
                <a:gd name="T37" fmla="*/ 8 h 168"/>
                <a:gd name="T38" fmla="*/ 0 w 1847"/>
                <a:gd name="T39" fmla="*/ 5 h 168"/>
                <a:gd name="T40" fmla="*/ 0 w 1847"/>
                <a:gd name="T41" fmla="*/ 4 h 168"/>
                <a:gd name="T42" fmla="*/ 0 w 1847"/>
                <a:gd name="T43" fmla="*/ 4 h 168"/>
                <a:gd name="T44" fmla="*/ 0 w 1847"/>
                <a:gd name="T45" fmla="*/ 4 h 168"/>
                <a:gd name="T46" fmla="*/ 0 w 1847"/>
                <a:gd name="T47" fmla="*/ 4 h 168"/>
                <a:gd name="T48" fmla="*/ 0 w 1847"/>
                <a:gd name="T49" fmla="*/ 1 h 168"/>
                <a:gd name="T50" fmla="*/ 0 w 1847"/>
                <a:gd name="T51" fmla="*/ 1 h 168"/>
                <a:gd name="T52" fmla="*/ 0 w 1847"/>
                <a:gd name="T53" fmla="*/ 4 h 168"/>
                <a:gd name="T54" fmla="*/ 0 w 1847"/>
                <a:gd name="T55" fmla="*/ 4 h 168"/>
                <a:gd name="T56" fmla="*/ 0 w 1847"/>
                <a:gd name="T57" fmla="*/ 4 h 168"/>
                <a:gd name="T58" fmla="*/ 0 w 1847"/>
                <a:gd name="T59" fmla="*/ 4 h 168"/>
                <a:gd name="T60" fmla="*/ 0 w 1847"/>
                <a:gd name="T61" fmla="*/ 5 h 168"/>
                <a:gd name="T62" fmla="*/ 0 w 1847"/>
                <a:gd name="T63" fmla="*/ 8 h 168"/>
                <a:gd name="T64" fmla="*/ 0 w 1847"/>
                <a:gd name="T65" fmla="*/ 10 h 168"/>
                <a:gd name="T66" fmla="*/ 0 w 1847"/>
                <a:gd name="T67" fmla="*/ 11 h 168"/>
                <a:gd name="T68" fmla="*/ 0 w 1847"/>
                <a:gd name="T69" fmla="*/ 11 h 168"/>
                <a:gd name="T70" fmla="*/ 0 w 1847"/>
                <a:gd name="T71" fmla="*/ 11 h 168"/>
                <a:gd name="T72" fmla="*/ 0 w 1847"/>
                <a:gd name="T73" fmla="*/ 11 h 168"/>
                <a:gd name="T74" fmla="*/ 0 w 1847"/>
                <a:gd name="T75" fmla="*/ 11 h 168"/>
                <a:gd name="T76" fmla="*/ 0 w 1847"/>
                <a:gd name="T77" fmla="*/ 11 h 168"/>
                <a:gd name="T78" fmla="*/ 0 w 1847"/>
                <a:gd name="T79" fmla="*/ 11 h 168"/>
                <a:gd name="T80" fmla="*/ 0 w 1847"/>
                <a:gd name="T81" fmla="*/ 11 h 168"/>
                <a:gd name="T82" fmla="*/ 0 w 1847"/>
                <a:gd name="T83" fmla="*/ 16 h 168"/>
                <a:gd name="T84" fmla="*/ 0 w 1847"/>
                <a:gd name="T85" fmla="*/ 14 h 168"/>
                <a:gd name="T86" fmla="*/ 0 w 1847"/>
                <a:gd name="T87" fmla="*/ 12 h 168"/>
                <a:gd name="T88" fmla="*/ 0 w 1847"/>
                <a:gd name="T89" fmla="*/ 11 h 168"/>
                <a:gd name="T90" fmla="*/ 0 w 1847"/>
                <a:gd name="T91" fmla="*/ 10 h 168"/>
                <a:gd name="T92" fmla="*/ 0 w 1847"/>
                <a:gd name="T93" fmla="*/ 8 h 168"/>
                <a:gd name="T94" fmla="*/ 0 w 1847"/>
                <a:gd name="T95" fmla="*/ 7 h 168"/>
                <a:gd name="T96" fmla="*/ 0 w 1847"/>
                <a:gd name="T97" fmla="*/ 6 h 168"/>
                <a:gd name="T98" fmla="*/ 0 w 1847"/>
                <a:gd name="T99" fmla="*/ 6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6238" name="Rectangle 336"/>
            <p:cNvSpPr>
              <a:spLocks noChangeArrowheads="1"/>
            </p:cNvSpPr>
            <p:nvPr/>
          </p:nvSpPr>
          <p:spPr bwMode="auto">
            <a:xfrm>
              <a:off x="5404" y="2595"/>
              <a:ext cx="29" cy="120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239" name="Rectangle 337"/>
            <p:cNvSpPr>
              <a:spLocks noChangeArrowheads="1"/>
            </p:cNvSpPr>
            <p:nvPr/>
          </p:nvSpPr>
          <p:spPr bwMode="auto">
            <a:xfrm>
              <a:off x="4759" y="2595"/>
              <a:ext cx="30" cy="120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240" name="Rectangle 338"/>
            <p:cNvSpPr>
              <a:spLocks noChangeArrowheads="1"/>
            </p:cNvSpPr>
            <p:nvPr/>
          </p:nvSpPr>
          <p:spPr bwMode="auto">
            <a:xfrm>
              <a:off x="5026" y="3165"/>
              <a:ext cx="142" cy="330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241" name="Rectangle 339"/>
            <p:cNvSpPr>
              <a:spLocks noChangeArrowheads="1"/>
            </p:cNvSpPr>
            <p:nvPr/>
          </p:nvSpPr>
          <p:spPr bwMode="auto">
            <a:xfrm>
              <a:off x="5026" y="3495"/>
              <a:ext cx="142" cy="1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242" name="Rectangle 340"/>
            <p:cNvSpPr>
              <a:spLocks noChangeArrowheads="1"/>
            </p:cNvSpPr>
            <p:nvPr/>
          </p:nvSpPr>
          <p:spPr bwMode="auto">
            <a:xfrm>
              <a:off x="5026" y="3558"/>
              <a:ext cx="142" cy="15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243" name="Rectangle 341"/>
            <p:cNvSpPr>
              <a:spLocks noChangeArrowheads="1"/>
            </p:cNvSpPr>
            <p:nvPr/>
          </p:nvSpPr>
          <p:spPr bwMode="auto">
            <a:xfrm>
              <a:off x="5026" y="3615"/>
              <a:ext cx="142" cy="1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244" name="Rectangle 342"/>
            <p:cNvSpPr>
              <a:spLocks noChangeArrowheads="1"/>
            </p:cNvSpPr>
            <p:nvPr/>
          </p:nvSpPr>
          <p:spPr bwMode="auto">
            <a:xfrm>
              <a:off x="5100" y="3186"/>
              <a:ext cx="60" cy="309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245" name="Rectangle 343"/>
            <p:cNvSpPr>
              <a:spLocks noChangeArrowheads="1"/>
            </p:cNvSpPr>
            <p:nvPr/>
          </p:nvSpPr>
          <p:spPr bwMode="auto">
            <a:xfrm>
              <a:off x="5100" y="3186"/>
              <a:ext cx="60" cy="309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246" name="Rectangle 344"/>
            <p:cNvSpPr>
              <a:spLocks noChangeArrowheads="1"/>
            </p:cNvSpPr>
            <p:nvPr/>
          </p:nvSpPr>
          <p:spPr bwMode="auto">
            <a:xfrm>
              <a:off x="5032" y="3186"/>
              <a:ext cx="62" cy="309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247" name="Rectangle 345"/>
            <p:cNvSpPr>
              <a:spLocks noChangeArrowheads="1"/>
            </p:cNvSpPr>
            <p:nvPr/>
          </p:nvSpPr>
          <p:spPr bwMode="auto">
            <a:xfrm>
              <a:off x="5100" y="3369"/>
              <a:ext cx="60" cy="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248" name="Rectangle 346"/>
            <p:cNvSpPr>
              <a:spLocks noChangeArrowheads="1"/>
            </p:cNvSpPr>
            <p:nvPr/>
          </p:nvSpPr>
          <p:spPr bwMode="auto">
            <a:xfrm>
              <a:off x="5168" y="3422"/>
              <a:ext cx="34" cy="25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249" name="Rectangle 347"/>
            <p:cNvSpPr>
              <a:spLocks noChangeArrowheads="1"/>
            </p:cNvSpPr>
            <p:nvPr/>
          </p:nvSpPr>
          <p:spPr bwMode="auto">
            <a:xfrm>
              <a:off x="4992" y="3422"/>
              <a:ext cx="34" cy="25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250" name="Rectangle 348"/>
            <p:cNvSpPr>
              <a:spLocks noChangeArrowheads="1"/>
            </p:cNvSpPr>
            <p:nvPr/>
          </p:nvSpPr>
          <p:spPr bwMode="auto">
            <a:xfrm>
              <a:off x="5026" y="3511"/>
              <a:ext cx="142" cy="47"/>
            </a:xfrm>
            <a:prstGeom prst="rect">
              <a:avLst/>
            </a:prstGeom>
            <a:solidFill>
              <a:srgbClr val="B2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251" name="Rectangle 349"/>
            <p:cNvSpPr>
              <a:spLocks noChangeArrowheads="1"/>
            </p:cNvSpPr>
            <p:nvPr/>
          </p:nvSpPr>
          <p:spPr bwMode="auto">
            <a:xfrm>
              <a:off x="5026" y="3573"/>
              <a:ext cx="142" cy="42"/>
            </a:xfrm>
            <a:prstGeom prst="rect">
              <a:avLst/>
            </a:prstGeom>
            <a:solidFill>
              <a:srgbClr val="B2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252" name="Rectangle 350"/>
            <p:cNvSpPr>
              <a:spLocks noChangeArrowheads="1"/>
            </p:cNvSpPr>
            <p:nvPr/>
          </p:nvSpPr>
          <p:spPr bwMode="auto">
            <a:xfrm>
              <a:off x="5026" y="3631"/>
              <a:ext cx="142" cy="47"/>
            </a:xfrm>
            <a:prstGeom prst="rect">
              <a:avLst/>
            </a:prstGeom>
            <a:solidFill>
              <a:srgbClr val="B2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253" name="Rectangle 351"/>
            <p:cNvSpPr>
              <a:spLocks noChangeArrowheads="1"/>
            </p:cNvSpPr>
            <p:nvPr/>
          </p:nvSpPr>
          <p:spPr bwMode="auto">
            <a:xfrm>
              <a:off x="5100" y="3369"/>
              <a:ext cx="60" cy="2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254" name="Rectangle 352"/>
            <p:cNvSpPr>
              <a:spLocks noChangeArrowheads="1"/>
            </p:cNvSpPr>
            <p:nvPr/>
          </p:nvSpPr>
          <p:spPr bwMode="auto">
            <a:xfrm>
              <a:off x="5032" y="3369"/>
              <a:ext cx="62" cy="2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255" name="Rectangle 353"/>
            <p:cNvSpPr>
              <a:spLocks noChangeArrowheads="1"/>
            </p:cNvSpPr>
            <p:nvPr/>
          </p:nvSpPr>
          <p:spPr bwMode="auto">
            <a:xfrm>
              <a:off x="5100" y="3312"/>
              <a:ext cx="14" cy="52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256" name="Rectangle 354"/>
            <p:cNvSpPr>
              <a:spLocks noChangeArrowheads="1"/>
            </p:cNvSpPr>
            <p:nvPr/>
          </p:nvSpPr>
          <p:spPr bwMode="auto">
            <a:xfrm>
              <a:off x="5080" y="3312"/>
              <a:ext cx="14" cy="52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257" name="Rectangle 355"/>
            <p:cNvSpPr>
              <a:spLocks noChangeArrowheads="1"/>
            </p:cNvSpPr>
            <p:nvPr/>
          </p:nvSpPr>
          <p:spPr bwMode="auto">
            <a:xfrm>
              <a:off x="5100" y="3395"/>
              <a:ext cx="60" cy="2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258" name="Rectangle 356"/>
            <p:cNvSpPr>
              <a:spLocks noChangeArrowheads="1"/>
            </p:cNvSpPr>
            <p:nvPr/>
          </p:nvSpPr>
          <p:spPr bwMode="auto">
            <a:xfrm>
              <a:off x="5032" y="3395"/>
              <a:ext cx="62" cy="2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259" name="Rectangle 357"/>
            <p:cNvSpPr>
              <a:spLocks noChangeArrowheads="1"/>
            </p:cNvSpPr>
            <p:nvPr/>
          </p:nvSpPr>
          <p:spPr bwMode="auto">
            <a:xfrm>
              <a:off x="5168" y="3552"/>
              <a:ext cx="34" cy="27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260" name="Rectangle 358"/>
            <p:cNvSpPr>
              <a:spLocks noChangeArrowheads="1"/>
            </p:cNvSpPr>
            <p:nvPr/>
          </p:nvSpPr>
          <p:spPr bwMode="auto">
            <a:xfrm>
              <a:off x="4992" y="3552"/>
              <a:ext cx="34" cy="27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261" name="Rectangle 359"/>
            <p:cNvSpPr>
              <a:spLocks noChangeArrowheads="1"/>
            </p:cNvSpPr>
            <p:nvPr/>
          </p:nvSpPr>
          <p:spPr bwMode="auto">
            <a:xfrm>
              <a:off x="5334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262" name="Rectangle 360"/>
            <p:cNvSpPr>
              <a:spLocks noChangeArrowheads="1"/>
            </p:cNvSpPr>
            <p:nvPr/>
          </p:nvSpPr>
          <p:spPr bwMode="auto">
            <a:xfrm>
              <a:off x="5228" y="3165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263" name="Rectangle 361"/>
            <p:cNvSpPr>
              <a:spLocks noChangeArrowheads="1"/>
            </p:cNvSpPr>
            <p:nvPr/>
          </p:nvSpPr>
          <p:spPr bwMode="auto">
            <a:xfrm>
              <a:off x="4912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264" name="Rectangle 362"/>
            <p:cNvSpPr>
              <a:spLocks noChangeArrowheads="1"/>
            </p:cNvSpPr>
            <p:nvPr/>
          </p:nvSpPr>
          <p:spPr bwMode="auto">
            <a:xfrm>
              <a:off x="5122" y="2747"/>
              <a:ext cx="54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265" name="Rectangle 363"/>
            <p:cNvSpPr>
              <a:spLocks noChangeArrowheads="1"/>
            </p:cNvSpPr>
            <p:nvPr/>
          </p:nvSpPr>
          <p:spPr bwMode="auto">
            <a:xfrm>
              <a:off x="5228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266" name="Rectangle 364"/>
            <p:cNvSpPr>
              <a:spLocks noChangeArrowheads="1"/>
            </p:cNvSpPr>
            <p:nvPr/>
          </p:nvSpPr>
          <p:spPr bwMode="auto">
            <a:xfrm>
              <a:off x="5334" y="3165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267" name="Rectangle 365"/>
            <p:cNvSpPr>
              <a:spLocks noChangeArrowheads="1"/>
            </p:cNvSpPr>
            <p:nvPr/>
          </p:nvSpPr>
          <p:spPr bwMode="auto">
            <a:xfrm>
              <a:off x="5018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268" name="Rectangle 366"/>
            <p:cNvSpPr>
              <a:spLocks noChangeArrowheads="1"/>
            </p:cNvSpPr>
            <p:nvPr/>
          </p:nvSpPr>
          <p:spPr bwMode="auto">
            <a:xfrm>
              <a:off x="4809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269" name="Rectangle 367"/>
            <p:cNvSpPr>
              <a:spLocks noChangeArrowheads="1"/>
            </p:cNvSpPr>
            <p:nvPr/>
          </p:nvSpPr>
          <p:spPr bwMode="auto">
            <a:xfrm>
              <a:off x="4912" y="3165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270" name="Rectangle 368"/>
            <p:cNvSpPr>
              <a:spLocks noChangeArrowheads="1"/>
            </p:cNvSpPr>
            <p:nvPr/>
          </p:nvSpPr>
          <p:spPr bwMode="auto">
            <a:xfrm>
              <a:off x="4809" y="3165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271" name="Freeform 369"/>
            <p:cNvSpPr>
              <a:spLocks/>
            </p:cNvSpPr>
            <p:nvPr/>
          </p:nvSpPr>
          <p:spPr bwMode="auto">
            <a:xfrm>
              <a:off x="5114" y="2721"/>
              <a:ext cx="72" cy="324"/>
            </a:xfrm>
            <a:custGeom>
              <a:avLst/>
              <a:gdLst>
                <a:gd name="T0" fmla="*/ 0 w 217"/>
                <a:gd name="T1" fmla="*/ 17 h 373"/>
                <a:gd name="T2" fmla="*/ 0 w 217"/>
                <a:gd name="T3" fmla="*/ 17 h 373"/>
                <a:gd name="T4" fmla="*/ 0 w 217"/>
                <a:gd name="T5" fmla="*/ 27 h 373"/>
                <a:gd name="T6" fmla="*/ 0 w 217"/>
                <a:gd name="T7" fmla="*/ 27 h 373"/>
                <a:gd name="T8" fmla="*/ 0 w 217"/>
                <a:gd name="T9" fmla="*/ 30 h 373"/>
                <a:gd name="T10" fmla="*/ 0 w 217"/>
                <a:gd name="T11" fmla="*/ 3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3 h 373"/>
                <a:gd name="T18" fmla="*/ 0 w 217"/>
                <a:gd name="T19" fmla="*/ 3 h 373"/>
                <a:gd name="T20" fmla="*/ 0 w 217"/>
                <a:gd name="T21" fmla="*/ 13 h 373"/>
                <a:gd name="T22" fmla="*/ 0 w 217"/>
                <a:gd name="T23" fmla="*/ 13 h 373"/>
                <a:gd name="T24" fmla="*/ 0 w 217"/>
                <a:gd name="T25" fmla="*/ 17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6272" name="Freeform 370"/>
            <p:cNvSpPr>
              <a:spLocks/>
            </p:cNvSpPr>
            <p:nvPr/>
          </p:nvSpPr>
          <p:spPr bwMode="auto">
            <a:xfrm>
              <a:off x="5176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27 h 373"/>
                <a:gd name="T4" fmla="*/ 0 w 29"/>
                <a:gd name="T5" fmla="*/ 30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6273" name="Freeform 371"/>
            <p:cNvSpPr>
              <a:spLocks/>
            </p:cNvSpPr>
            <p:nvPr/>
          </p:nvSpPr>
          <p:spPr bwMode="auto">
            <a:xfrm>
              <a:off x="5218" y="2721"/>
              <a:ext cx="72" cy="324"/>
            </a:xfrm>
            <a:custGeom>
              <a:avLst/>
              <a:gdLst>
                <a:gd name="T0" fmla="*/ 0 w 216"/>
                <a:gd name="T1" fmla="*/ 17 h 373"/>
                <a:gd name="T2" fmla="*/ 0 w 216"/>
                <a:gd name="T3" fmla="*/ 17 h 373"/>
                <a:gd name="T4" fmla="*/ 0 w 216"/>
                <a:gd name="T5" fmla="*/ 27 h 373"/>
                <a:gd name="T6" fmla="*/ 0 w 216"/>
                <a:gd name="T7" fmla="*/ 27 h 373"/>
                <a:gd name="T8" fmla="*/ 0 w 216"/>
                <a:gd name="T9" fmla="*/ 30 h 373"/>
                <a:gd name="T10" fmla="*/ 0 w 216"/>
                <a:gd name="T11" fmla="*/ 3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3 h 373"/>
                <a:gd name="T18" fmla="*/ 0 w 216"/>
                <a:gd name="T19" fmla="*/ 3 h 373"/>
                <a:gd name="T20" fmla="*/ 0 w 216"/>
                <a:gd name="T21" fmla="*/ 13 h 373"/>
                <a:gd name="T22" fmla="*/ 0 w 216"/>
                <a:gd name="T23" fmla="*/ 13 h 373"/>
                <a:gd name="T24" fmla="*/ 0 w 216"/>
                <a:gd name="T25" fmla="*/ 17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6274" name="Freeform 372"/>
            <p:cNvSpPr>
              <a:spLocks/>
            </p:cNvSpPr>
            <p:nvPr/>
          </p:nvSpPr>
          <p:spPr bwMode="auto">
            <a:xfrm>
              <a:off x="5280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27 h 373"/>
                <a:gd name="T4" fmla="*/ 0 w 29"/>
                <a:gd name="T5" fmla="*/ 30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6275" name="Freeform 373"/>
            <p:cNvSpPr>
              <a:spLocks/>
            </p:cNvSpPr>
            <p:nvPr/>
          </p:nvSpPr>
          <p:spPr bwMode="auto">
            <a:xfrm>
              <a:off x="5324" y="2721"/>
              <a:ext cx="72" cy="324"/>
            </a:xfrm>
            <a:custGeom>
              <a:avLst/>
              <a:gdLst>
                <a:gd name="T0" fmla="*/ 0 w 217"/>
                <a:gd name="T1" fmla="*/ 17 h 373"/>
                <a:gd name="T2" fmla="*/ 0 w 217"/>
                <a:gd name="T3" fmla="*/ 17 h 373"/>
                <a:gd name="T4" fmla="*/ 0 w 217"/>
                <a:gd name="T5" fmla="*/ 27 h 373"/>
                <a:gd name="T6" fmla="*/ 0 w 217"/>
                <a:gd name="T7" fmla="*/ 27 h 373"/>
                <a:gd name="T8" fmla="*/ 0 w 217"/>
                <a:gd name="T9" fmla="*/ 30 h 373"/>
                <a:gd name="T10" fmla="*/ 0 w 217"/>
                <a:gd name="T11" fmla="*/ 3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3 h 373"/>
                <a:gd name="T18" fmla="*/ 0 w 217"/>
                <a:gd name="T19" fmla="*/ 3 h 373"/>
                <a:gd name="T20" fmla="*/ 0 w 217"/>
                <a:gd name="T21" fmla="*/ 13 h 373"/>
                <a:gd name="T22" fmla="*/ 0 w 217"/>
                <a:gd name="T23" fmla="*/ 13 h 373"/>
                <a:gd name="T24" fmla="*/ 0 w 217"/>
                <a:gd name="T25" fmla="*/ 17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6276" name="Freeform 374"/>
            <p:cNvSpPr>
              <a:spLocks/>
            </p:cNvSpPr>
            <p:nvPr/>
          </p:nvSpPr>
          <p:spPr bwMode="auto">
            <a:xfrm>
              <a:off x="5386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27 h 373"/>
                <a:gd name="T4" fmla="*/ 0 w 29"/>
                <a:gd name="T5" fmla="*/ 30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6277" name="Freeform 375"/>
            <p:cNvSpPr>
              <a:spLocks/>
            </p:cNvSpPr>
            <p:nvPr/>
          </p:nvSpPr>
          <p:spPr bwMode="auto">
            <a:xfrm>
              <a:off x="5218" y="3139"/>
              <a:ext cx="72" cy="324"/>
            </a:xfrm>
            <a:custGeom>
              <a:avLst/>
              <a:gdLst>
                <a:gd name="T0" fmla="*/ 0 w 216"/>
                <a:gd name="T1" fmla="*/ 18 h 372"/>
                <a:gd name="T2" fmla="*/ 0 w 216"/>
                <a:gd name="T3" fmla="*/ 18 h 372"/>
                <a:gd name="T4" fmla="*/ 0 w 216"/>
                <a:gd name="T5" fmla="*/ 29 h 372"/>
                <a:gd name="T6" fmla="*/ 0 w 216"/>
                <a:gd name="T7" fmla="*/ 29 h 372"/>
                <a:gd name="T8" fmla="*/ 0 w 216"/>
                <a:gd name="T9" fmla="*/ 31 h 372"/>
                <a:gd name="T10" fmla="*/ 0 w 216"/>
                <a:gd name="T11" fmla="*/ 31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3 h 372"/>
                <a:gd name="T18" fmla="*/ 0 w 216"/>
                <a:gd name="T19" fmla="*/ 3 h 372"/>
                <a:gd name="T20" fmla="*/ 0 w 216"/>
                <a:gd name="T21" fmla="*/ 14 h 372"/>
                <a:gd name="T22" fmla="*/ 0 w 216"/>
                <a:gd name="T23" fmla="*/ 14 h 372"/>
                <a:gd name="T24" fmla="*/ 0 w 216"/>
                <a:gd name="T25" fmla="*/ 18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6278" name="Freeform 376"/>
            <p:cNvSpPr>
              <a:spLocks/>
            </p:cNvSpPr>
            <p:nvPr/>
          </p:nvSpPr>
          <p:spPr bwMode="auto">
            <a:xfrm>
              <a:off x="5280" y="3139"/>
              <a:ext cx="10" cy="324"/>
            </a:xfrm>
            <a:custGeom>
              <a:avLst/>
              <a:gdLst>
                <a:gd name="T0" fmla="*/ 0 w 29"/>
                <a:gd name="T1" fmla="*/ 3 h 372"/>
                <a:gd name="T2" fmla="*/ 0 w 29"/>
                <a:gd name="T3" fmla="*/ 29 h 372"/>
                <a:gd name="T4" fmla="*/ 0 w 29"/>
                <a:gd name="T5" fmla="*/ 31 h 372"/>
                <a:gd name="T6" fmla="*/ 0 w 29"/>
                <a:gd name="T7" fmla="*/ 0 h 372"/>
                <a:gd name="T8" fmla="*/ 0 w 29"/>
                <a:gd name="T9" fmla="*/ 3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6279" name="Freeform 377"/>
            <p:cNvSpPr>
              <a:spLocks/>
            </p:cNvSpPr>
            <p:nvPr/>
          </p:nvSpPr>
          <p:spPr bwMode="auto">
            <a:xfrm>
              <a:off x="5324" y="3139"/>
              <a:ext cx="72" cy="324"/>
            </a:xfrm>
            <a:custGeom>
              <a:avLst/>
              <a:gdLst>
                <a:gd name="T0" fmla="*/ 0 w 217"/>
                <a:gd name="T1" fmla="*/ 18 h 372"/>
                <a:gd name="T2" fmla="*/ 0 w 217"/>
                <a:gd name="T3" fmla="*/ 18 h 372"/>
                <a:gd name="T4" fmla="*/ 0 w 217"/>
                <a:gd name="T5" fmla="*/ 29 h 372"/>
                <a:gd name="T6" fmla="*/ 0 w 217"/>
                <a:gd name="T7" fmla="*/ 29 h 372"/>
                <a:gd name="T8" fmla="*/ 0 w 217"/>
                <a:gd name="T9" fmla="*/ 31 h 372"/>
                <a:gd name="T10" fmla="*/ 0 w 217"/>
                <a:gd name="T11" fmla="*/ 31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3 h 372"/>
                <a:gd name="T18" fmla="*/ 0 w 217"/>
                <a:gd name="T19" fmla="*/ 3 h 372"/>
                <a:gd name="T20" fmla="*/ 0 w 217"/>
                <a:gd name="T21" fmla="*/ 14 h 372"/>
                <a:gd name="T22" fmla="*/ 0 w 217"/>
                <a:gd name="T23" fmla="*/ 14 h 372"/>
                <a:gd name="T24" fmla="*/ 0 w 217"/>
                <a:gd name="T25" fmla="*/ 18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6280" name="Freeform 378"/>
            <p:cNvSpPr>
              <a:spLocks/>
            </p:cNvSpPr>
            <p:nvPr/>
          </p:nvSpPr>
          <p:spPr bwMode="auto">
            <a:xfrm>
              <a:off x="5386" y="3139"/>
              <a:ext cx="10" cy="324"/>
            </a:xfrm>
            <a:custGeom>
              <a:avLst/>
              <a:gdLst>
                <a:gd name="T0" fmla="*/ 0 w 29"/>
                <a:gd name="T1" fmla="*/ 3 h 372"/>
                <a:gd name="T2" fmla="*/ 0 w 29"/>
                <a:gd name="T3" fmla="*/ 29 h 372"/>
                <a:gd name="T4" fmla="*/ 0 w 29"/>
                <a:gd name="T5" fmla="*/ 31 h 372"/>
                <a:gd name="T6" fmla="*/ 0 w 29"/>
                <a:gd name="T7" fmla="*/ 0 h 372"/>
                <a:gd name="T8" fmla="*/ 0 w 29"/>
                <a:gd name="T9" fmla="*/ 3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6281" name="Freeform 379"/>
            <p:cNvSpPr>
              <a:spLocks/>
            </p:cNvSpPr>
            <p:nvPr/>
          </p:nvSpPr>
          <p:spPr bwMode="auto">
            <a:xfrm>
              <a:off x="5008" y="2721"/>
              <a:ext cx="72" cy="324"/>
            </a:xfrm>
            <a:custGeom>
              <a:avLst/>
              <a:gdLst>
                <a:gd name="T0" fmla="*/ 0 w 215"/>
                <a:gd name="T1" fmla="*/ 17 h 373"/>
                <a:gd name="T2" fmla="*/ 0 w 215"/>
                <a:gd name="T3" fmla="*/ 17 h 373"/>
                <a:gd name="T4" fmla="*/ 0 w 215"/>
                <a:gd name="T5" fmla="*/ 27 h 373"/>
                <a:gd name="T6" fmla="*/ 0 w 215"/>
                <a:gd name="T7" fmla="*/ 27 h 373"/>
                <a:gd name="T8" fmla="*/ 0 w 215"/>
                <a:gd name="T9" fmla="*/ 30 h 373"/>
                <a:gd name="T10" fmla="*/ 0 w 215"/>
                <a:gd name="T11" fmla="*/ 3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3 h 373"/>
                <a:gd name="T18" fmla="*/ 0 w 215"/>
                <a:gd name="T19" fmla="*/ 3 h 373"/>
                <a:gd name="T20" fmla="*/ 0 w 215"/>
                <a:gd name="T21" fmla="*/ 13 h 373"/>
                <a:gd name="T22" fmla="*/ 0 w 215"/>
                <a:gd name="T23" fmla="*/ 13 h 373"/>
                <a:gd name="T24" fmla="*/ 0 w 215"/>
                <a:gd name="T25" fmla="*/ 17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6282" name="Freeform 380"/>
            <p:cNvSpPr>
              <a:spLocks/>
            </p:cNvSpPr>
            <p:nvPr/>
          </p:nvSpPr>
          <p:spPr bwMode="auto">
            <a:xfrm>
              <a:off x="5008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27 h 373"/>
                <a:gd name="T4" fmla="*/ 0 w 29"/>
                <a:gd name="T5" fmla="*/ 30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6283" name="Freeform 381"/>
            <p:cNvSpPr>
              <a:spLocks/>
            </p:cNvSpPr>
            <p:nvPr/>
          </p:nvSpPr>
          <p:spPr bwMode="auto">
            <a:xfrm>
              <a:off x="4903" y="2721"/>
              <a:ext cx="71" cy="324"/>
            </a:xfrm>
            <a:custGeom>
              <a:avLst/>
              <a:gdLst>
                <a:gd name="T0" fmla="*/ 0 w 216"/>
                <a:gd name="T1" fmla="*/ 17 h 373"/>
                <a:gd name="T2" fmla="*/ 0 w 216"/>
                <a:gd name="T3" fmla="*/ 17 h 373"/>
                <a:gd name="T4" fmla="*/ 0 w 216"/>
                <a:gd name="T5" fmla="*/ 27 h 373"/>
                <a:gd name="T6" fmla="*/ 0 w 216"/>
                <a:gd name="T7" fmla="*/ 27 h 373"/>
                <a:gd name="T8" fmla="*/ 0 w 216"/>
                <a:gd name="T9" fmla="*/ 30 h 373"/>
                <a:gd name="T10" fmla="*/ 0 w 216"/>
                <a:gd name="T11" fmla="*/ 3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3 h 373"/>
                <a:gd name="T18" fmla="*/ 0 w 216"/>
                <a:gd name="T19" fmla="*/ 3 h 373"/>
                <a:gd name="T20" fmla="*/ 0 w 216"/>
                <a:gd name="T21" fmla="*/ 13 h 373"/>
                <a:gd name="T22" fmla="*/ 0 w 216"/>
                <a:gd name="T23" fmla="*/ 13 h 373"/>
                <a:gd name="T24" fmla="*/ 0 w 216"/>
                <a:gd name="T25" fmla="*/ 17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6284" name="Freeform 382"/>
            <p:cNvSpPr>
              <a:spLocks/>
            </p:cNvSpPr>
            <p:nvPr/>
          </p:nvSpPr>
          <p:spPr bwMode="auto">
            <a:xfrm>
              <a:off x="4903" y="2721"/>
              <a:ext cx="9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27 h 373"/>
                <a:gd name="T4" fmla="*/ 0 w 29"/>
                <a:gd name="T5" fmla="*/ 30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6285" name="Freeform 383"/>
            <p:cNvSpPr>
              <a:spLocks/>
            </p:cNvSpPr>
            <p:nvPr/>
          </p:nvSpPr>
          <p:spPr bwMode="auto">
            <a:xfrm>
              <a:off x="4799" y="2721"/>
              <a:ext cx="72" cy="324"/>
            </a:xfrm>
            <a:custGeom>
              <a:avLst/>
              <a:gdLst>
                <a:gd name="T0" fmla="*/ 0 w 215"/>
                <a:gd name="T1" fmla="*/ 17 h 373"/>
                <a:gd name="T2" fmla="*/ 0 w 215"/>
                <a:gd name="T3" fmla="*/ 17 h 373"/>
                <a:gd name="T4" fmla="*/ 0 w 215"/>
                <a:gd name="T5" fmla="*/ 27 h 373"/>
                <a:gd name="T6" fmla="*/ 0 w 215"/>
                <a:gd name="T7" fmla="*/ 27 h 373"/>
                <a:gd name="T8" fmla="*/ 0 w 215"/>
                <a:gd name="T9" fmla="*/ 30 h 373"/>
                <a:gd name="T10" fmla="*/ 0 w 215"/>
                <a:gd name="T11" fmla="*/ 3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3 h 373"/>
                <a:gd name="T18" fmla="*/ 0 w 215"/>
                <a:gd name="T19" fmla="*/ 3 h 373"/>
                <a:gd name="T20" fmla="*/ 0 w 215"/>
                <a:gd name="T21" fmla="*/ 13 h 373"/>
                <a:gd name="T22" fmla="*/ 0 w 215"/>
                <a:gd name="T23" fmla="*/ 13 h 373"/>
                <a:gd name="T24" fmla="*/ 0 w 215"/>
                <a:gd name="T25" fmla="*/ 17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6286" name="Freeform 384"/>
            <p:cNvSpPr>
              <a:spLocks/>
            </p:cNvSpPr>
            <p:nvPr/>
          </p:nvSpPr>
          <p:spPr bwMode="auto">
            <a:xfrm>
              <a:off x="4799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27 h 373"/>
                <a:gd name="T4" fmla="*/ 0 w 29"/>
                <a:gd name="T5" fmla="*/ 30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6287" name="Freeform 386"/>
            <p:cNvSpPr>
              <a:spLocks/>
            </p:cNvSpPr>
            <p:nvPr/>
          </p:nvSpPr>
          <p:spPr bwMode="auto">
            <a:xfrm>
              <a:off x="4903" y="3139"/>
              <a:ext cx="9" cy="324"/>
            </a:xfrm>
            <a:custGeom>
              <a:avLst/>
              <a:gdLst>
                <a:gd name="T0" fmla="*/ 0 w 29"/>
                <a:gd name="T1" fmla="*/ 3 h 372"/>
                <a:gd name="T2" fmla="*/ 0 w 29"/>
                <a:gd name="T3" fmla="*/ 29 h 372"/>
                <a:gd name="T4" fmla="*/ 0 w 29"/>
                <a:gd name="T5" fmla="*/ 31 h 372"/>
                <a:gd name="T6" fmla="*/ 0 w 29"/>
                <a:gd name="T7" fmla="*/ 0 h 372"/>
                <a:gd name="T8" fmla="*/ 0 w 29"/>
                <a:gd name="T9" fmla="*/ 3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6288" name="Freeform 387"/>
            <p:cNvSpPr>
              <a:spLocks/>
            </p:cNvSpPr>
            <p:nvPr/>
          </p:nvSpPr>
          <p:spPr bwMode="auto">
            <a:xfrm>
              <a:off x="4799" y="3139"/>
              <a:ext cx="72" cy="324"/>
            </a:xfrm>
            <a:custGeom>
              <a:avLst/>
              <a:gdLst>
                <a:gd name="T0" fmla="*/ 0 w 215"/>
                <a:gd name="T1" fmla="*/ 18 h 372"/>
                <a:gd name="T2" fmla="*/ 0 w 215"/>
                <a:gd name="T3" fmla="*/ 18 h 372"/>
                <a:gd name="T4" fmla="*/ 0 w 215"/>
                <a:gd name="T5" fmla="*/ 29 h 372"/>
                <a:gd name="T6" fmla="*/ 0 w 215"/>
                <a:gd name="T7" fmla="*/ 29 h 372"/>
                <a:gd name="T8" fmla="*/ 0 w 215"/>
                <a:gd name="T9" fmla="*/ 31 h 372"/>
                <a:gd name="T10" fmla="*/ 0 w 215"/>
                <a:gd name="T11" fmla="*/ 31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3 h 372"/>
                <a:gd name="T18" fmla="*/ 0 w 215"/>
                <a:gd name="T19" fmla="*/ 3 h 372"/>
                <a:gd name="T20" fmla="*/ 0 w 215"/>
                <a:gd name="T21" fmla="*/ 14 h 372"/>
                <a:gd name="T22" fmla="*/ 0 w 215"/>
                <a:gd name="T23" fmla="*/ 14 h 372"/>
                <a:gd name="T24" fmla="*/ 0 w 215"/>
                <a:gd name="T25" fmla="*/ 18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6289" name="Freeform 388"/>
            <p:cNvSpPr>
              <a:spLocks/>
            </p:cNvSpPr>
            <p:nvPr/>
          </p:nvSpPr>
          <p:spPr bwMode="auto">
            <a:xfrm>
              <a:off x="4799" y="3139"/>
              <a:ext cx="10" cy="324"/>
            </a:xfrm>
            <a:custGeom>
              <a:avLst/>
              <a:gdLst>
                <a:gd name="T0" fmla="*/ 0 w 29"/>
                <a:gd name="T1" fmla="*/ 3 h 372"/>
                <a:gd name="T2" fmla="*/ 0 w 29"/>
                <a:gd name="T3" fmla="*/ 29 h 372"/>
                <a:gd name="T4" fmla="*/ 0 w 29"/>
                <a:gd name="T5" fmla="*/ 31 h 372"/>
                <a:gd name="T6" fmla="*/ 0 w 29"/>
                <a:gd name="T7" fmla="*/ 0 h 372"/>
                <a:gd name="T8" fmla="*/ 0 w 29"/>
                <a:gd name="T9" fmla="*/ 3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6290" name="Rectangle 389"/>
            <p:cNvSpPr>
              <a:spLocks noChangeArrowheads="1"/>
            </p:cNvSpPr>
            <p:nvPr/>
          </p:nvSpPr>
          <p:spPr bwMode="auto">
            <a:xfrm>
              <a:off x="5114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291" name="Rectangle 390"/>
            <p:cNvSpPr>
              <a:spLocks noChangeArrowheads="1"/>
            </p:cNvSpPr>
            <p:nvPr/>
          </p:nvSpPr>
          <p:spPr bwMode="auto">
            <a:xfrm>
              <a:off x="5218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292" name="Rectangle 391"/>
            <p:cNvSpPr>
              <a:spLocks noChangeArrowheads="1"/>
            </p:cNvSpPr>
            <p:nvPr/>
          </p:nvSpPr>
          <p:spPr bwMode="auto">
            <a:xfrm>
              <a:off x="5324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293" name="Rectangle 392"/>
            <p:cNvSpPr>
              <a:spLocks noChangeArrowheads="1"/>
            </p:cNvSpPr>
            <p:nvPr/>
          </p:nvSpPr>
          <p:spPr bwMode="auto">
            <a:xfrm>
              <a:off x="5008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294" name="Rectangle 393"/>
            <p:cNvSpPr>
              <a:spLocks noChangeArrowheads="1"/>
            </p:cNvSpPr>
            <p:nvPr/>
          </p:nvSpPr>
          <p:spPr bwMode="auto">
            <a:xfrm>
              <a:off x="4903" y="2898"/>
              <a:ext cx="71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295" name="Rectangle 394"/>
            <p:cNvSpPr>
              <a:spLocks noChangeArrowheads="1"/>
            </p:cNvSpPr>
            <p:nvPr/>
          </p:nvSpPr>
          <p:spPr bwMode="auto">
            <a:xfrm>
              <a:off x="4799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6296" name="Freeform 395"/>
            <p:cNvSpPr>
              <a:spLocks/>
            </p:cNvSpPr>
            <p:nvPr/>
          </p:nvSpPr>
          <p:spPr bwMode="auto">
            <a:xfrm>
              <a:off x="4986" y="2736"/>
              <a:ext cx="12" cy="37"/>
            </a:xfrm>
            <a:custGeom>
              <a:avLst/>
              <a:gdLst>
                <a:gd name="T0" fmla="*/ 0 w 37"/>
                <a:gd name="T1" fmla="*/ 20 h 38"/>
                <a:gd name="T2" fmla="*/ 0 w 37"/>
                <a:gd name="T3" fmla="*/ 19 h 38"/>
                <a:gd name="T4" fmla="*/ 0 w 37"/>
                <a:gd name="T5" fmla="*/ 19 h 38"/>
                <a:gd name="T6" fmla="*/ 0 w 37"/>
                <a:gd name="T7" fmla="*/ 19 h 38"/>
                <a:gd name="T8" fmla="*/ 0 w 37"/>
                <a:gd name="T9" fmla="*/ 19 h 38"/>
                <a:gd name="T10" fmla="*/ 0 w 37"/>
                <a:gd name="T11" fmla="*/ 12 h 38"/>
                <a:gd name="T12" fmla="*/ 0 w 37"/>
                <a:gd name="T13" fmla="*/ 5 h 38"/>
                <a:gd name="T14" fmla="*/ 0 w 37"/>
                <a:gd name="T15" fmla="*/ 1 h 38"/>
                <a:gd name="T16" fmla="*/ 0 w 37"/>
                <a:gd name="T17" fmla="*/ 0 h 38"/>
                <a:gd name="T18" fmla="*/ 0 w 37"/>
                <a:gd name="T19" fmla="*/ 1 h 38"/>
                <a:gd name="T20" fmla="*/ 0 w 37"/>
                <a:gd name="T21" fmla="*/ 5 h 38"/>
                <a:gd name="T22" fmla="*/ 0 w 37"/>
                <a:gd name="T23" fmla="*/ 12 h 38"/>
                <a:gd name="T24" fmla="*/ 0 w 37"/>
                <a:gd name="T25" fmla="*/ 19 h 38"/>
                <a:gd name="T26" fmla="*/ 0 w 37"/>
                <a:gd name="T27" fmla="*/ 19 h 38"/>
                <a:gd name="T28" fmla="*/ 0 w 37"/>
                <a:gd name="T29" fmla="*/ 19 h 38"/>
                <a:gd name="T30" fmla="*/ 0 w 37"/>
                <a:gd name="T31" fmla="*/ 19 h 38"/>
                <a:gd name="T32" fmla="*/ 0 w 37"/>
                <a:gd name="T33" fmla="*/ 2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</p:grpSp>
      <p:grpSp>
        <p:nvGrpSpPr>
          <p:cNvPr id="6188" name="Группа 119"/>
          <p:cNvGrpSpPr>
            <a:grpSpLocks/>
          </p:cNvGrpSpPr>
          <p:nvPr/>
        </p:nvGrpSpPr>
        <p:grpSpPr bwMode="auto">
          <a:xfrm>
            <a:off x="4764881" y="3626644"/>
            <a:ext cx="177404" cy="141685"/>
            <a:chOff x="214313" y="8958263"/>
            <a:chExt cx="642937" cy="500062"/>
          </a:xfrm>
        </p:grpSpPr>
        <p:sp>
          <p:nvSpPr>
            <p:cNvPr id="6214" name="Прямоугольник 15"/>
            <p:cNvSpPr>
              <a:spLocks noChangeArrowheads="1"/>
            </p:cNvSpPr>
            <p:nvPr/>
          </p:nvSpPr>
          <p:spPr bwMode="auto">
            <a:xfrm>
              <a:off x="214313" y="9172575"/>
              <a:ext cx="642937" cy="285750"/>
            </a:xfrm>
            <a:prstGeom prst="rect">
              <a:avLst/>
            </a:prstGeom>
            <a:noFill/>
            <a:ln w="19050" algn="ctr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defTabSz="1276350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defTabSz="12763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defTabSz="12763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defTabSz="12763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defTabSz="12763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127635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127635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127635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127635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6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215" name="Равнобедренный треугольник 16"/>
            <p:cNvSpPr>
              <a:spLocks noChangeArrowheads="1"/>
            </p:cNvSpPr>
            <p:nvPr/>
          </p:nvSpPr>
          <p:spPr bwMode="auto">
            <a:xfrm>
              <a:off x="214313" y="8958263"/>
              <a:ext cx="642937" cy="214312"/>
            </a:xfrm>
            <a:prstGeom prst="triangle">
              <a:avLst>
                <a:gd name="adj" fmla="val 50000"/>
              </a:avLst>
            </a:prstGeom>
            <a:noFill/>
            <a:ln w="19050" algn="ctr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defTabSz="1276350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defTabSz="12763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defTabSz="12763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defTabSz="12763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defTabSz="12763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127635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127635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127635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127635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6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grpSp>
          <p:nvGrpSpPr>
            <p:cNvPr id="6216" name="Группа 21"/>
            <p:cNvGrpSpPr>
              <a:grpSpLocks/>
            </p:cNvGrpSpPr>
            <p:nvPr/>
          </p:nvGrpSpPr>
          <p:grpSpPr bwMode="auto">
            <a:xfrm>
              <a:off x="463631" y="9009063"/>
              <a:ext cx="142876" cy="142875"/>
              <a:chOff x="11544336" y="8944798"/>
              <a:chExt cx="142876" cy="142876"/>
            </a:xfrm>
          </p:grpSpPr>
          <p:cxnSp>
            <p:nvCxnSpPr>
              <p:cNvPr id="6217" name="Прямая соединительная линия 18"/>
              <p:cNvCxnSpPr>
                <a:cxnSpLocks noChangeShapeType="1"/>
              </p:cNvCxnSpPr>
              <p:nvPr/>
            </p:nvCxnSpPr>
            <p:spPr bwMode="auto">
              <a:xfrm rot="5400000">
                <a:off x="11544336" y="9015442"/>
                <a:ext cx="142876" cy="1588"/>
              </a:xfrm>
              <a:prstGeom prst="line">
                <a:avLst/>
              </a:prstGeom>
              <a:noFill/>
              <a:ln w="19050" algn="ctr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6218" name="Прямая соединительная линия 20"/>
              <p:cNvCxnSpPr>
                <a:cxnSpLocks noChangeShapeType="1"/>
              </p:cNvCxnSpPr>
              <p:nvPr/>
            </p:nvCxnSpPr>
            <p:spPr bwMode="auto">
              <a:xfrm>
                <a:off x="11544336" y="9015442"/>
                <a:ext cx="142876" cy="1588"/>
              </a:xfrm>
              <a:prstGeom prst="line">
                <a:avLst/>
              </a:prstGeom>
              <a:noFill/>
              <a:ln w="19050" algn="ctr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</p:grpSp>
      <p:grpSp>
        <p:nvGrpSpPr>
          <p:cNvPr id="6189" name="Группа 629"/>
          <p:cNvGrpSpPr>
            <a:grpSpLocks/>
          </p:cNvGrpSpPr>
          <p:nvPr/>
        </p:nvGrpSpPr>
        <p:grpSpPr bwMode="auto">
          <a:xfrm>
            <a:off x="4012406" y="2813448"/>
            <a:ext cx="248841" cy="202406"/>
            <a:chOff x="142483" y="3760971"/>
            <a:chExt cx="346075" cy="386605"/>
          </a:xfrm>
        </p:grpSpPr>
        <p:sp>
          <p:nvSpPr>
            <p:cNvPr id="3308" name="Line 281"/>
            <p:cNvSpPr>
              <a:spLocks noChangeShapeType="1"/>
            </p:cNvSpPr>
            <p:nvPr/>
          </p:nvSpPr>
          <p:spPr bwMode="auto">
            <a:xfrm>
              <a:off x="203750" y="3847389"/>
              <a:ext cx="0" cy="300187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algn="ctr" defTabSz="958614">
                <a:buClr>
                  <a:srgbClr val="000000"/>
                </a:buClr>
                <a:buSzPct val="100000"/>
                <a:defRPr/>
              </a:pPr>
              <a:endParaRPr lang="ru-RU" sz="6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j-lt"/>
                <a:cs typeface="Arial" charset="0"/>
              </a:endParaRPr>
            </a:p>
          </p:txBody>
        </p:sp>
        <p:sp>
          <p:nvSpPr>
            <p:cNvPr id="3309" name="Freeform 285"/>
            <p:cNvSpPr>
              <a:spLocks/>
            </p:cNvSpPr>
            <p:nvPr/>
          </p:nvSpPr>
          <p:spPr bwMode="auto">
            <a:xfrm>
              <a:off x="198782" y="3795082"/>
              <a:ext cx="269905" cy="227415"/>
            </a:xfrm>
            <a:custGeom>
              <a:avLst/>
              <a:gdLst>
                <a:gd name="T0" fmla="*/ 0 w 291"/>
                <a:gd name="T1" fmla="*/ 0 h 159"/>
                <a:gd name="T2" fmla="*/ 0 w 291"/>
                <a:gd name="T3" fmla="*/ 2147483647 h 159"/>
                <a:gd name="T4" fmla="*/ 2147483647 w 291"/>
                <a:gd name="T5" fmla="*/ 2147483647 h 159"/>
                <a:gd name="T6" fmla="*/ 2147483647 w 291"/>
                <a:gd name="T7" fmla="*/ 2147483647 h 159"/>
                <a:gd name="T8" fmla="*/ 0 w 291"/>
                <a:gd name="T9" fmla="*/ 0 h 1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1"/>
                <a:gd name="T16" fmla="*/ 0 h 159"/>
                <a:gd name="T17" fmla="*/ 291 w 291"/>
                <a:gd name="T18" fmla="*/ 159 h 1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1" h="159">
                  <a:moveTo>
                    <a:pt x="0" y="0"/>
                  </a:moveTo>
                  <a:lnTo>
                    <a:pt x="0" y="159"/>
                  </a:lnTo>
                  <a:lnTo>
                    <a:pt x="291" y="114"/>
                  </a:lnTo>
                  <a:lnTo>
                    <a:pt x="291" y="3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/>
            <a:lstStyle/>
            <a:p>
              <a:pPr defTabSz="958614">
                <a:defRPr/>
              </a:pPr>
              <a:endParaRPr lang="ru-RU" sz="600" dirty="0">
                <a:effectLst>
                  <a:outerShdw blurRad="38100" dist="38100" dir="2700000" algn="tl">
                    <a:srgbClr val="FFFFFF"/>
                  </a:outerShdw>
                </a:effectLst>
                <a:latin typeface="+mj-lt"/>
                <a:cs typeface="Arial" charset="0"/>
              </a:endParaRPr>
            </a:p>
          </p:txBody>
        </p:sp>
        <p:sp>
          <p:nvSpPr>
            <p:cNvPr id="3310" name="Text Box 286"/>
            <p:cNvSpPr txBox="1">
              <a:spLocks noChangeArrowheads="1"/>
            </p:cNvSpPr>
            <p:nvPr/>
          </p:nvSpPr>
          <p:spPr bwMode="auto">
            <a:xfrm>
              <a:off x="142483" y="3760971"/>
              <a:ext cx="346075" cy="2529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85450" tIns="42725" rIns="85450" bIns="42725">
              <a:spAutoFit/>
            </a:bodyPr>
            <a:lstStyle/>
            <a:p>
              <a:pPr algn="ctr" defTabSz="770560">
                <a:defRPr/>
              </a:pPr>
              <a:endParaRPr lang="ru-RU" sz="3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+mj-lt"/>
                <a:cs typeface="Arial" charset="0"/>
              </a:endParaRPr>
            </a:p>
          </p:txBody>
        </p:sp>
      </p:grpSp>
      <p:grpSp>
        <p:nvGrpSpPr>
          <p:cNvPr id="6193" name="Группа 91"/>
          <p:cNvGrpSpPr>
            <a:grpSpLocks/>
          </p:cNvGrpSpPr>
          <p:nvPr/>
        </p:nvGrpSpPr>
        <p:grpSpPr bwMode="auto">
          <a:xfrm>
            <a:off x="1680428" y="2514600"/>
            <a:ext cx="1431131" cy="456009"/>
            <a:chOff x="7692801" y="854218"/>
            <a:chExt cx="1354754" cy="575774"/>
          </a:xfrm>
        </p:grpSpPr>
        <p:sp>
          <p:nvSpPr>
            <p:cNvPr id="3315" name="TextBox 10"/>
            <p:cNvSpPr txBox="1"/>
            <p:nvPr/>
          </p:nvSpPr>
          <p:spPr>
            <a:xfrm>
              <a:off x="7692801" y="854218"/>
              <a:ext cx="1354754" cy="218593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pPr>
                <a:defRPr/>
              </a:pPr>
              <a:r>
                <a:rPr lang="ru-RU" sz="525" dirty="0"/>
                <a:t>Бокситогорский р-н</a:t>
              </a:r>
            </a:p>
          </p:txBody>
        </p:sp>
        <p:sp>
          <p:nvSpPr>
            <p:cNvPr id="3316" name="Прямоугольник 3315"/>
            <p:cNvSpPr/>
            <p:nvPr/>
          </p:nvSpPr>
          <p:spPr>
            <a:xfrm>
              <a:off x="7965555" y="1230050"/>
              <a:ext cx="667233" cy="199942"/>
            </a:xfrm>
            <a:prstGeom prst="rect">
              <a:avLst/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r>
                <a:rPr lang="ru-RU" sz="675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1620,185</a:t>
              </a:r>
              <a:r>
                <a:rPr lang="en-US" sz="675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/</a:t>
              </a:r>
              <a:r>
                <a:rPr lang="ru-RU" sz="675" b="1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339</a:t>
              </a:r>
            </a:p>
          </p:txBody>
        </p:sp>
      </p:grpSp>
      <p:sp>
        <p:nvSpPr>
          <p:cNvPr id="3318" name="TextBox 23"/>
          <p:cNvSpPr txBox="1"/>
          <p:nvPr/>
        </p:nvSpPr>
        <p:spPr bwMode="auto">
          <a:xfrm>
            <a:off x="2078538" y="2612488"/>
            <a:ext cx="376399" cy="207747"/>
          </a:xfrm>
          <a:prstGeom prst="rect">
            <a:avLst/>
          </a:prstGeom>
          <a:solidFill>
            <a:schemeClr val="accent1">
              <a:lumMod val="75000"/>
            </a:schemeClr>
          </a:solidFill>
          <a:effectLst>
            <a:softEdge rad="63500"/>
          </a:effectLst>
        </p:spPr>
        <p:txBody>
          <a:bodyPr lIns="91438" tIns="45719" rIns="91438" bIns="45719">
            <a:spAutoFit/>
          </a:bodyPr>
          <a:lstStyle>
            <a:defPPr>
              <a:defRPr lang="ru-RU"/>
            </a:defPPr>
            <a:lvl1pPr algn="ctr">
              <a:defRPr sz="1000" b="1"/>
            </a:lvl1pPr>
          </a:lstStyle>
          <a:p>
            <a:pPr>
              <a:defRPr/>
            </a:pPr>
            <a:r>
              <a:rPr lang="ru-RU" sz="750" dirty="0" smtClean="0">
                <a:latin typeface="Arial" charset="0"/>
                <a:cs typeface="Arial" charset="0"/>
              </a:rPr>
              <a:t>6</a:t>
            </a:r>
            <a:endParaRPr lang="ru-RU" sz="750" dirty="0">
              <a:latin typeface="Arial" charset="0"/>
              <a:cs typeface="Arial" charset="0"/>
            </a:endParaRPr>
          </a:p>
        </p:txBody>
      </p:sp>
      <p:sp>
        <p:nvSpPr>
          <p:cNvPr id="3319" name="TextBox 23"/>
          <p:cNvSpPr txBox="1"/>
          <p:nvPr/>
        </p:nvSpPr>
        <p:spPr bwMode="auto">
          <a:xfrm>
            <a:off x="2519453" y="2612488"/>
            <a:ext cx="446981" cy="207747"/>
          </a:xfrm>
          <a:prstGeom prst="rect">
            <a:avLst/>
          </a:prstGeom>
          <a:solidFill>
            <a:srgbClr val="FF9900"/>
          </a:solidFill>
          <a:effectLst>
            <a:softEdge rad="63500"/>
          </a:effectLst>
        </p:spPr>
        <p:txBody>
          <a:bodyPr lIns="91438" tIns="45719" rIns="91438" bIns="45719">
            <a:spAutoFit/>
          </a:bodyPr>
          <a:lstStyle>
            <a:defPPr>
              <a:defRPr lang="ru-RU"/>
            </a:defPPr>
            <a:lvl1pPr algn="ctr">
              <a:defRPr sz="1000" b="1"/>
            </a:lvl1pPr>
          </a:lstStyle>
          <a:p>
            <a:pPr>
              <a:defRPr/>
            </a:pPr>
            <a:r>
              <a:rPr lang="ru-RU" sz="750" dirty="0" smtClean="0">
                <a:latin typeface="Arial" charset="0"/>
                <a:cs typeface="Arial" charset="0"/>
              </a:rPr>
              <a:t>10</a:t>
            </a:r>
            <a:endParaRPr lang="ru-RU" sz="750" dirty="0">
              <a:latin typeface="Arial" charset="0"/>
              <a:cs typeface="Arial" charset="0"/>
            </a:endParaRPr>
          </a:p>
        </p:txBody>
      </p:sp>
      <p:sp>
        <p:nvSpPr>
          <p:cNvPr id="1003" name="Прямоугольник 1002"/>
          <p:cNvSpPr/>
          <p:nvPr/>
        </p:nvSpPr>
        <p:spPr>
          <a:xfrm>
            <a:off x="6386319" y="476944"/>
            <a:ext cx="2757681" cy="253199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64" tIns="34282" rIns="68564" bIns="34282" rtlCol="0" anchor="ctr"/>
          <a:lstStyle/>
          <a:p>
            <a:pPr algn="ctr" defTabSz="685800"/>
            <a:r>
              <a:rPr lang="ru-RU" sz="12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Трехмерная модель участка</a:t>
            </a:r>
          </a:p>
        </p:txBody>
      </p:sp>
      <p:sp>
        <p:nvSpPr>
          <p:cNvPr id="1004" name="Text Box 2"/>
          <p:cNvSpPr txBox="1">
            <a:spLocks noChangeArrowheads="1"/>
          </p:cNvSpPr>
          <p:nvPr/>
        </p:nvSpPr>
        <p:spPr bwMode="auto">
          <a:xfrm>
            <a:off x="-14655" y="2659"/>
            <a:ext cx="9143999" cy="475200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noFill/>
            <a:miter lim="800000"/>
            <a:headEnd/>
            <a:tailEnd/>
          </a:ln>
        </p:spPr>
        <p:txBody>
          <a:bodyPr lIns="34952" tIns="17477" rIns="34952" bIns="17477" anchor="ctr"/>
          <a:lstStyle>
            <a:defPPr>
              <a:defRPr lang="ru-RU"/>
            </a:defPPr>
            <a:lvl1pPr algn="ctr">
              <a:defRPr sz="140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sz="1050" dirty="0"/>
              <a:t>ИНФОРМАЦИОННЫЕ МАТЕРИАЛЫ ПО ОСАДКАМ </a:t>
            </a:r>
            <a:r>
              <a:rPr lang="ru-RU" sz="1050" dirty="0" smtClean="0"/>
              <a:t> И ТУМАНУ НА </a:t>
            </a:r>
            <a:r>
              <a:rPr lang="ru-RU" sz="1050" dirty="0"/>
              <a:t>ТЕРРИТОРИИ</a:t>
            </a:r>
          </a:p>
          <a:p>
            <a:r>
              <a:rPr lang="ru-RU" sz="1050" dirty="0"/>
              <a:t>ЛЕНИНГРАДСКОЙ ОБЛАСТИ (РИСК НАРУШЕНИЯ ЭЛЕКТРОСНАБЖЕНИЯ НА </a:t>
            </a:r>
            <a:r>
              <a:rPr lang="ru-RU" sz="1050" dirty="0" smtClean="0"/>
              <a:t>25.02.2021)</a:t>
            </a:r>
            <a:endParaRPr lang="ru-RU" sz="1050" dirty="0"/>
          </a:p>
        </p:txBody>
      </p:sp>
      <p:sp>
        <p:nvSpPr>
          <p:cNvPr id="1007" name="TextBox 1006"/>
          <p:cNvSpPr txBox="1"/>
          <p:nvPr/>
        </p:nvSpPr>
        <p:spPr>
          <a:xfrm>
            <a:off x="0" y="5970505"/>
            <a:ext cx="2000037" cy="900248"/>
          </a:xfrm>
          <a:prstGeom prst="rect">
            <a:avLst/>
          </a:prstGeom>
          <a:solidFill>
            <a:schemeClr val="bg1">
              <a:alpha val="85000"/>
            </a:schemeClr>
          </a:solidFill>
          <a:ln>
            <a:solidFill>
              <a:schemeClr val="tx1"/>
            </a:solidFill>
          </a:ln>
        </p:spPr>
        <p:txBody>
          <a:bodyPr wrap="square" lIns="68580" tIns="34291" rIns="68580" bIns="34291" rtlCol="0">
            <a:spAutoFit/>
          </a:bodyPr>
          <a:lstStyle/>
          <a:p>
            <a:r>
              <a:rPr lang="ru-RU" sz="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14:00 24.02.2021</a:t>
            </a:r>
            <a:endParaRPr lang="ru-RU" sz="8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ru-RU" sz="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исп. ЦУКС ГУ МЧС по Ленинградской области</a:t>
            </a:r>
          </a:p>
          <a:p>
            <a:r>
              <a:rPr lang="ru-RU" altLang="ru-RU" sz="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АРМ № 9 </a:t>
            </a:r>
            <a:r>
              <a:rPr lang="ru-RU" altLang="ru-RU" sz="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Михеева В.В.</a:t>
            </a:r>
            <a:endParaRPr lang="ru-RU" sz="8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ru-RU" sz="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тел. 3930-1251</a:t>
            </a:r>
          </a:p>
          <a:p>
            <a:r>
              <a:rPr lang="ru-RU" sz="7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использовались: АИУС РСЧС,</a:t>
            </a:r>
            <a:r>
              <a:rPr lang="en-US" sz="7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Google Earth</a:t>
            </a:r>
          </a:p>
          <a:p>
            <a:r>
              <a:rPr lang="ru-RU" sz="7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масштаб 1:72 000</a:t>
            </a:r>
          </a:p>
        </p:txBody>
      </p:sp>
      <p:sp>
        <p:nvSpPr>
          <p:cNvPr id="1023" name="Text Box 97"/>
          <p:cNvSpPr txBox="1">
            <a:spLocks noChangeArrowheads="1"/>
          </p:cNvSpPr>
          <p:nvPr/>
        </p:nvSpPr>
        <p:spPr bwMode="auto">
          <a:xfrm>
            <a:off x="7057392" y="6207332"/>
            <a:ext cx="1460939" cy="19848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127982" tIns="63992" rIns="127982" bIns="63992">
            <a:spAutoFit/>
          </a:bodyPr>
          <a:lstStyle>
            <a:lvl1pPr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>
              <a:defRPr/>
            </a:pPr>
            <a:endParaRPr lang="ru-RU" altLang="ru-RU" sz="450" b="0" dirty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grpSp>
        <p:nvGrpSpPr>
          <p:cNvPr id="1024" name="Группа 1023"/>
          <p:cNvGrpSpPr/>
          <p:nvPr/>
        </p:nvGrpSpPr>
        <p:grpSpPr>
          <a:xfrm>
            <a:off x="6888054" y="5116278"/>
            <a:ext cx="2602103" cy="1750645"/>
            <a:chOff x="9401428" y="3528486"/>
            <a:chExt cx="2977611" cy="3327495"/>
          </a:xfrm>
        </p:grpSpPr>
        <p:grpSp>
          <p:nvGrpSpPr>
            <p:cNvPr id="1025" name="Группа 1145"/>
            <p:cNvGrpSpPr/>
            <p:nvPr/>
          </p:nvGrpSpPr>
          <p:grpSpPr>
            <a:xfrm>
              <a:off x="9401428" y="3528486"/>
              <a:ext cx="2977611" cy="3327495"/>
              <a:chOff x="6759625" y="4893992"/>
              <a:chExt cx="2425033" cy="1971674"/>
            </a:xfrm>
          </p:grpSpPr>
          <p:sp>
            <p:nvSpPr>
              <p:cNvPr id="1030" name="Rectangle 93"/>
              <p:cNvSpPr>
                <a:spLocks noChangeArrowheads="1"/>
              </p:cNvSpPr>
              <p:nvPr/>
            </p:nvSpPr>
            <p:spPr bwMode="auto">
              <a:xfrm>
                <a:off x="6759625" y="4918615"/>
                <a:ext cx="2096871" cy="1921565"/>
              </a:xfrm>
              <a:prstGeom prst="rect">
                <a:avLst/>
              </a:prstGeom>
              <a:solidFill>
                <a:schemeClr val="bg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endParaRPr lang="ru-RU" altLang="ru-RU" sz="675" dirty="0">
                  <a:solidFill>
                    <a:srgbClr val="000000"/>
                  </a:solidFill>
                  <a:latin typeface="Calibri" panose="020F050202020403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31" name="Text Box 97"/>
              <p:cNvSpPr txBox="1">
                <a:spLocks noChangeArrowheads="1"/>
              </p:cNvSpPr>
              <p:nvPr/>
            </p:nvSpPr>
            <p:spPr bwMode="auto">
              <a:xfrm>
                <a:off x="7197788" y="4893992"/>
                <a:ext cx="1606383" cy="26254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127985" tIns="63994" rIns="127985" bIns="63994">
                <a:spAutoFit/>
              </a:bodyPr>
              <a:lstStyle>
                <a:lvl1pPr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r>
                  <a:rPr lang="ru-RU" altLang="ru-RU" sz="675" i="1" dirty="0">
                    <a:solidFill>
                      <a:srgbClr val="000000"/>
                    </a:solidFill>
                    <a:cs typeface="Arial" panose="020B0604020202020204" pitchFamily="34" charset="0"/>
                  </a:rPr>
                  <a:t>Условные обозначения</a:t>
                </a:r>
              </a:p>
            </p:txBody>
          </p:sp>
          <p:sp>
            <p:nvSpPr>
              <p:cNvPr id="1032" name="Text Box 97"/>
              <p:cNvSpPr txBox="1">
                <a:spLocks noChangeArrowheads="1"/>
              </p:cNvSpPr>
              <p:nvPr/>
            </p:nvSpPr>
            <p:spPr bwMode="auto">
              <a:xfrm>
                <a:off x="7187581" y="6232909"/>
                <a:ext cx="1609849" cy="26254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127985" tIns="63994" rIns="127985" bIns="63994">
                <a:spAutoFit/>
              </a:bodyPr>
              <a:lstStyle>
                <a:lvl1pPr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endParaRPr lang="ru-RU" altLang="ru-RU" sz="675" b="0" dirty="0">
                  <a:solidFill>
                    <a:srgbClr val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33" name="TextBox 10"/>
              <p:cNvSpPr txBox="1"/>
              <p:nvPr/>
            </p:nvSpPr>
            <p:spPr>
              <a:xfrm>
                <a:off x="6814224" y="6637475"/>
                <a:ext cx="919351" cy="220980"/>
              </a:xfrm>
              <a:prstGeom prst="rect">
                <a:avLst/>
              </a:prstGeom>
              <a:solidFill>
                <a:schemeClr val="bg1"/>
              </a:solidFill>
              <a:effectLst>
                <a:softEdge rad="63500"/>
              </a:effectLst>
            </p:spPr>
            <p:txBody>
              <a:bodyPr wrap="square" rtlCol="0">
                <a:spAutoFit/>
              </a:bodyPr>
              <a:lstStyle>
                <a:defPPr>
                  <a:defRPr lang="ru-RU"/>
                </a:defPPr>
                <a:lvl1pPr algn="ctr">
                  <a:defRPr sz="700" b="1">
                    <a:latin typeface="Times New Roman" panose="02020603050405020304" pitchFamily="18" charset="0"/>
                    <a:cs typeface="Times New Roman" panose="02020603050405020304" pitchFamily="18" charset="0"/>
                  </a:defRPr>
                </a:lvl1pPr>
              </a:lstStyle>
              <a:p>
                <a:pPr algn="l">
                  <a:defRPr/>
                </a:pPr>
                <a:r>
                  <a:rPr lang="ru-RU" sz="675" dirty="0">
                    <a:solidFill>
                      <a:prstClr val="black"/>
                    </a:solidFill>
                  </a:rPr>
                  <a:t>ГО Керчь   </a:t>
                </a:r>
              </a:p>
            </p:txBody>
          </p:sp>
          <p:sp>
            <p:nvSpPr>
              <p:cNvPr id="1034" name="Прямоугольник 1033"/>
              <p:cNvSpPr/>
              <p:nvPr/>
            </p:nvSpPr>
            <p:spPr>
              <a:xfrm>
                <a:off x="6821544" y="6110531"/>
                <a:ext cx="527227" cy="138165"/>
              </a:xfrm>
              <a:prstGeom prst="rect">
                <a:avLst/>
              </a:prstGeom>
              <a:solidFill>
                <a:srgbClr val="FFFF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defRPr/>
                </a:pPr>
                <a:r>
                  <a:rPr lang="ru-RU" sz="675" dirty="0">
                    <a:solidFill>
                      <a:prstClr val="black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321/20</a:t>
                </a:r>
              </a:p>
            </p:txBody>
          </p:sp>
          <p:sp>
            <p:nvSpPr>
              <p:cNvPr id="1035" name="Text Box 97"/>
              <p:cNvSpPr txBox="1">
                <a:spLocks noChangeArrowheads="1"/>
              </p:cNvSpPr>
              <p:nvPr/>
            </p:nvSpPr>
            <p:spPr bwMode="auto">
              <a:xfrm>
                <a:off x="7308981" y="6603122"/>
                <a:ext cx="1831079" cy="26254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127985" tIns="63994" rIns="127985" bIns="63994">
                <a:spAutoFit/>
              </a:bodyPr>
              <a:lstStyle>
                <a:lvl1pPr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r>
                  <a:rPr lang="ru-RU" altLang="ru-RU" sz="675" b="0" dirty="0">
                    <a:solidFill>
                      <a:srgbClr val="000000"/>
                    </a:solidFill>
                    <a:cs typeface="Arial" panose="020B0604020202020204" pitchFamily="34" charset="0"/>
                  </a:rPr>
                  <a:t>- муниципальное образование</a:t>
                </a:r>
              </a:p>
            </p:txBody>
          </p:sp>
          <p:sp>
            <p:nvSpPr>
              <p:cNvPr id="1036" name="Text Box 97"/>
              <p:cNvSpPr txBox="1">
                <a:spLocks noChangeArrowheads="1"/>
              </p:cNvSpPr>
              <p:nvPr/>
            </p:nvSpPr>
            <p:spPr bwMode="auto">
              <a:xfrm>
                <a:off x="7254310" y="5904606"/>
                <a:ext cx="1896493" cy="26254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127985" tIns="63994" rIns="127985" bIns="63994">
                <a:spAutoFit/>
              </a:bodyPr>
              <a:lstStyle>
                <a:lvl1pPr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r>
                  <a:rPr lang="ru-RU" altLang="ru-RU" sz="675" b="0" dirty="0">
                    <a:solidFill>
                      <a:srgbClr val="000000"/>
                    </a:solidFill>
                    <a:cs typeface="Arial" panose="020B0604020202020204" pitchFamily="34" charset="0"/>
                  </a:rPr>
                  <a:t> - линии электропередач 110 кВт</a:t>
                </a:r>
              </a:p>
            </p:txBody>
          </p:sp>
          <p:cxnSp>
            <p:nvCxnSpPr>
              <p:cNvPr id="1037" name="Прямая соединительная линия 1036"/>
              <p:cNvCxnSpPr/>
              <p:nvPr/>
            </p:nvCxnSpPr>
            <p:spPr>
              <a:xfrm>
                <a:off x="6955007" y="5999758"/>
                <a:ext cx="275997" cy="0"/>
              </a:xfrm>
              <a:prstGeom prst="line">
                <a:avLst/>
              </a:prstGeom>
              <a:ln w="38100">
                <a:solidFill>
                  <a:schemeClr val="accent1">
                    <a:lumMod val="5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38" name="Text Box 97"/>
              <p:cNvSpPr txBox="1">
                <a:spLocks noChangeArrowheads="1"/>
              </p:cNvSpPr>
              <p:nvPr/>
            </p:nvSpPr>
            <p:spPr bwMode="auto">
              <a:xfrm>
                <a:off x="7286006" y="6092783"/>
                <a:ext cx="1898652" cy="26254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lIns="127985" tIns="63994" rIns="127985" bIns="63994">
                <a:spAutoFit/>
              </a:bodyPr>
              <a:lstStyle>
                <a:lvl1pPr defTabSz="1279525">
                  <a:defRPr sz="2100"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1pPr>
                <a:lvl2pPr marL="742950" indent="-285750" defTabSz="1279525">
                  <a:defRPr sz="2100"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2pPr>
                <a:lvl3pPr marL="1143000" indent="-228600" defTabSz="1279525">
                  <a:defRPr sz="2100"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3pPr>
                <a:lvl4pPr marL="1600200" indent="-228600" defTabSz="1279525">
                  <a:defRPr sz="2100"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4pPr>
                <a:lvl5pPr marL="2057400" indent="-228600" defTabSz="1279525">
                  <a:defRPr sz="2100"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5pPr>
                <a:lvl6pPr marL="25146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100"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6pPr>
                <a:lvl7pPr marL="29718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100"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7pPr>
                <a:lvl8pPr marL="34290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100"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8pPr>
                <a:lvl9pPr marL="38862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100"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9pPr>
              </a:lstStyle>
              <a:p>
                <a:pPr>
                  <a:defRPr/>
                </a:pPr>
                <a:r>
                  <a:rPr lang="ru-RU" altLang="ru-RU" sz="675" kern="0" dirty="0">
                    <a:solidFill>
                      <a:srgbClr val="000000"/>
                    </a:solidFill>
                    <a:latin typeface="Times New Roman" pitchFamily="18" charset="0"/>
                  </a:rPr>
                  <a:t>- </a:t>
                </a:r>
                <a:r>
                  <a:rPr lang="ru-RU" altLang="ru-RU" sz="675" dirty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</a:rPr>
                  <a:t>протяженность ЛЭП/ТП (шт.)</a:t>
                </a:r>
              </a:p>
            </p:txBody>
          </p:sp>
        </p:grpSp>
        <p:sp>
          <p:nvSpPr>
            <p:cNvPr id="1026" name="Скругленный прямоугольник 1025"/>
            <p:cNvSpPr/>
            <p:nvPr/>
          </p:nvSpPr>
          <p:spPr>
            <a:xfrm>
              <a:off x="9661923" y="6214698"/>
              <a:ext cx="282820" cy="225201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ru-RU" sz="675" b="1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60%</a:t>
              </a:r>
            </a:p>
          </p:txBody>
        </p:sp>
        <p:sp>
          <p:nvSpPr>
            <p:cNvPr id="1027" name="Text Box 97"/>
            <p:cNvSpPr txBox="1">
              <a:spLocks noChangeArrowheads="1"/>
            </p:cNvSpPr>
            <p:nvPr/>
          </p:nvSpPr>
          <p:spPr bwMode="auto">
            <a:xfrm>
              <a:off x="10113052" y="6153650"/>
              <a:ext cx="2046139" cy="35136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80200" tIns="40101" rIns="80200" bIns="40101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defTabSz="801689">
                <a:defRPr/>
              </a:pPr>
              <a:r>
                <a:rPr lang="ru-RU" altLang="ru-RU" sz="675" b="0" dirty="0">
                  <a:solidFill>
                    <a:srgbClr val="000000"/>
                  </a:solidFill>
                  <a:cs typeface="Arial" panose="020B0604020202020204" pitchFamily="34" charset="0"/>
                </a:rPr>
                <a:t> - износ электроэнергетических систем </a:t>
              </a:r>
            </a:p>
          </p:txBody>
        </p:sp>
        <p:sp>
          <p:nvSpPr>
            <p:cNvPr id="1028" name="Прямоугольник 1027"/>
            <p:cNvSpPr/>
            <p:nvPr/>
          </p:nvSpPr>
          <p:spPr>
            <a:xfrm>
              <a:off x="9477456" y="5946998"/>
              <a:ext cx="658385" cy="197832"/>
            </a:xfrm>
            <a:prstGeom prst="rect">
              <a:avLst/>
            </a:prstGeom>
            <a:solidFill>
              <a:srgbClr val="92D050"/>
            </a:solidFill>
            <a:ln w="1270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lIns="68571" tIns="34286" rIns="68571" bIns="34286" anchor="ctr"/>
            <a:lstStyle/>
            <a:p>
              <a:pPr algn="ctr"/>
              <a:r>
                <a:rPr lang="ru-RU" sz="675" kern="0" dirty="0">
                  <a:solidFill>
                    <a:prstClr val="black"/>
                  </a:solidFill>
                  <a:cs typeface="Times New Roman" panose="02020603050405020304" pitchFamily="18" charset="0"/>
                </a:rPr>
                <a:t>19/330</a:t>
              </a:r>
            </a:p>
          </p:txBody>
        </p:sp>
        <p:sp>
          <p:nvSpPr>
            <p:cNvPr id="1029" name="Text Box 97"/>
            <p:cNvSpPr txBox="1">
              <a:spLocks noChangeArrowheads="1"/>
            </p:cNvSpPr>
            <p:nvPr/>
          </p:nvSpPr>
          <p:spPr bwMode="auto">
            <a:xfrm>
              <a:off x="10063858" y="5864760"/>
              <a:ext cx="1648083" cy="44305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127973" tIns="63988" rIns="127973" bIns="63988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ru-RU" altLang="ru-RU" sz="675" b="0" dirty="0">
                  <a:solidFill>
                    <a:srgbClr val="000000"/>
                  </a:solidFill>
                  <a:cs typeface="Arial" panose="020B0604020202020204" pitchFamily="34" charset="0"/>
                </a:rPr>
                <a:t>- кол-во домов /населения</a:t>
              </a:r>
            </a:p>
          </p:txBody>
        </p:sp>
      </p:grpSp>
      <p:sp>
        <p:nvSpPr>
          <p:cNvPr id="1039" name="Text Box 97"/>
          <p:cNvSpPr txBox="1">
            <a:spLocks noChangeArrowheads="1"/>
          </p:cNvSpPr>
          <p:nvPr/>
        </p:nvSpPr>
        <p:spPr bwMode="auto">
          <a:xfrm>
            <a:off x="7401726" y="5253615"/>
            <a:ext cx="1506131" cy="20080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95989" tIns="47996" rIns="95989" bIns="47996">
            <a:spAutoFit/>
          </a:bodyPr>
          <a:lstStyle>
            <a:lvl1pPr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>
              <a:defRPr/>
            </a:pPr>
            <a:r>
              <a:rPr lang="ru-RU" altLang="ru-RU" sz="675" b="0" kern="0" dirty="0">
                <a:solidFill>
                  <a:srgbClr val="000000"/>
                </a:solidFill>
                <a:cs typeface="Arial" panose="020B0604020202020204" pitchFamily="34" charset="0"/>
              </a:rPr>
              <a:t>- количество осадков, мм</a:t>
            </a:r>
          </a:p>
        </p:txBody>
      </p:sp>
      <p:sp>
        <p:nvSpPr>
          <p:cNvPr id="1040" name="TextBox 23"/>
          <p:cNvSpPr txBox="1"/>
          <p:nvPr/>
        </p:nvSpPr>
        <p:spPr>
          <a:xfrm>
            <a:off x="7020651" y="5276913"/>
            <a:ext cx="383894" cy="219291"/>
          </a:xfrm>
          <a:prstGeom prst="rect">
            <a:avLst/>
          </a:prstGeom>
          <a:solidFill>
            <a:srgbClr val="4F81BD">
              <a:lumMod val="75000"/>
            </a:srgbClr>
          </a:solidFill>
          <a:effectLst>
            <a:softEdge rad="63500"/>
          </a:effectLst>
        </p:spPr>
        <p:txBody>
          <a:bodyPr wrap="square" rtlCol="0">
            <a:spAutoFit/>
          </a:bodyPr>
          <a:lstStyle>
            <a:defPPr>
              <a:defRPr lang="ru-RU"/>
            </a:defPPr>
            <a:lvl1pPr algn="ctr">
              <a:defRPr sz="1000" b="1"/>
            </a:lvl1pPr>
          </a:lstStyle>
          <a:p>
            <a:pPr>
              <a:defRPr/>
            </a:pPr>
            <a:r>
              <a:rPr lang="ru-RU" sz="825" kern="0" dirty="0">
                <a:solidFill>
                  <a:prstClr val="black"/>
                </a:solidFill>
              </a:rPr>
              <a:t>20</a:t>
            </a:r>
          </a:p>
        </p:txBody>
      </p:sp>
      <p:sp>
        <p:nvSpPr>
          <p:cNvPr id="1041" name="TextBox 23"/>
          <p:cNvSpPr txBox="1"/>
          <p:nvPr/>
        </p:nvSpPr>
        <p:spPr>
          <a:xfrm>
            <a:off x="7032240" y="5431475"/>
            <a:ext cx="372305" cy="219291"/>
          </a:xfrm>
          <a:prstGeom prst="rect">
            <a:avLst/>
          </a:prstGeom>
          <a:solidFill>
            <a:srgbClr val="FF9900"/>
          </a:solidFill>
          <a:effectLst>
            <a:softEdge rad="63500"/>
          </a:effectLst>
        </p:spPr>
        <p:txBody>
          <a:bodyPr wrap="square" rtlCol="0">
            <a:spAutoFit/>
          </a:bodyPr>
          <a:lstStyle>
            <a:defPPr>
              <a:defRPr lang="ru-RU"/>
            </a:defPPr>
            <a:lvl1pPr algn="ctr">
              <a:defRPr sz="1000" b="1"/>
            </a:lvl1pPr>
          </a:lstStyle>
          <a:p>
            <a:pPr>
              <a:defRPr/>
            </a:pPr>
            <a:r>
              <a:rPr lang="ru-RU" sz="825" kern="0" dirty="0">
                <a:solidFill>
                  <a:prstClr val="black"/>
                </a:solidFill>
              </a:rPr>
              <a:t>3</a:t>
            </a:r>
          </a:p>
        </p:txBody>
      </p:sp>
      <p:sp>
        <p:nvSpPr>
          <p:cNvPr id="1042" name="Text Box 97"/>
          <p:cNvSpPr txBox="1">
            <a:spLocks noChangeArrowheads="1"/>
          </p:cNvSpPr>
          <p:nvPr/>
        </p:nvSpPr>
        <p:spPr bwMode="auto">
          <a:xfrm>
            <a:off x="7401726" y="5421574"/>
            <a:ext cx="1018906" cy="20080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95989" tIns="47996" rIns="95989" bIns="47996">
            <a:spAutoFit/>
          </a:bodyPr>
          <a:lstStyle>
            <a:lvl1pPr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>
              <a:defRPr/>
            </a:pPr>
            <a:r>
              <a:rPr lang="ru-RU" altLang="ru-RU" sz="675" b="0" kern="0" dirty="0">
                <a:solidFill>
                  <a:srgbClr val="000000"/>
                </a:solidFill>
                <a:cs typeface="Arial" panose="020B0604020202020204" pitchFamily="34" charset="0"/>
              </a:rPr>
              <a:t>- порывы ветра, м/с</a:t>
            </a:r>
          </a:p>
        </p:txBody>
      </p:sp>
      <p:grpSp>
        <p:nvGrpSpPr>
          <p:cNvPr id="1043" name="Группа 629"/>
          <p:cNvGrpSpPr>
            <a:grpSpLocks/>
          </p:cNvGrpSpPr>
          <p:nvPr/>
        </p:nvGrpSpPr>
        <p:grpSpPr bwMode="auto">
          <a:xfrm>
            <a:off x="7140937" y="5637566"/>
            <a:ext cx="155099" cy="151307"/>
            <a:chOff x="142483" y="3760971"/>
            <a:chExt cx="346075" cy="386605"/>
          </a:xfrm>
        </p:grpSpPr>
        <p:sp>
          <p:nvSpPr>
            <p:cNvPr id="1044" name="Line 281"/>
            <p:cNvSpPr>
              <a:spLocks noChangeShapeType="1"/>
            </p:cNvSpPr>
            <p:nvPr/>
          </p:nvSpPr>
          <p:spPr bwMode="auto">
            <a:xfrm>
              <a:off x="203673" y="3847248"/>
              <a:ext cx="0" cy="300328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algn="ctr" defTabSz="958830">
                <a:buClr>
                  <a:srgbClr val="000000"/>
                </a:buClr>
                <a:buSzPct val="100000"/>
                <a:defRPr/>
              </a:pPr>
              <a:endParaRPr lang="ru-RU" sz="6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j-lt"/>
              </a:endParaRPr>
            </a:p>
          </p:txBody>
        </p:sp>
        <p:sp>
          <p:nvSpPr>
            <p:cNvPr id="1045" name="Freeform 285"/>
            <p:cNvSpPr>
              <a:spLocks/>
            </p:cNvSpPr>
            <p:nvPr/>
          </p:nvSpPr>
          <p:spPr bwMode="auto">
            <a:xfrm>
              <a:off x="198223" y="3795140"/>
              <a:ext cx="270456" cy="228326"/>
            </a:xfrm>
            <a:custGeom>
              <a:avLst/>
              <a:gdLst>
                <a:gd name="T0" fmla="*/ 0 w 291"/>
                <a:gd name="T1" fmla="*/ 0 h 159"/>
                <a:gd name="T2" fmla="*/ 0 w 291"/>
                <a:gd name="T3" fmla="*/ 2147483647 h 159"/>
                <a:gd name="T4" fmla="*/ 2147483647 w 291"/>
                <a:gd name="T5" fmla="*/ 2147483647 h 159"/>
                <a:gd name="T6" fmla="*/ 2147483647 w 291"/>
                <a:gd name="T7" fmla="*/ 2147483647 h 159"/>
                <a:gd name="T8" fmla="*/ 0 w 291"/>
                <a:gd name="T9" fmla="*/ 0 h 1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1"/>
                <a:gd name="T16" fmla="*/ 0 h 159"/>
                <a:gd name="T17" fmla="*/ 291 w 291"/>
                <a:gd name="T18" fmla="*/ 159 h 1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1" h="159">
                  <a:moveTo>
                    <a:pt x="0" y="0"/>
                  </a:moveTo>
                  <a:lnTo>
                    <a:pt x="0" y="159"/>
                  </a:lnTo>
                  <a:lnTo>
                    <a:pt x="291" y="114"/>
                  </a:lnTo>
                  <a:lnTo>
                    <a:pt x="291" y="3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/>
            <a:lstStyle/>
            <a:p>
              <a:pPr defTabSz="958830">
                <a:defRPr/>
              </a:pPr>
              <a:endParaRPr lang="ru-RU" sz="600" dirty="0">
                <a:effectLst>
                  <a:outerShdw blurRad="38100" dist="38100" dir="2700000" algn="tl">
                    <a:srgbClr val="FFFFFF"/>
                  </a:outerShdw>
                </a:effectLst>
                <a:latin typeface="+mj-lt"/>
              </a:endParaRPr>
            </a:p>
          </p:txBody>
        </p:sp>
        <p:sp>
          <p:nvSpPr>
            <p:cNvPr id="1046" name="Text Box 286"/>
            <p:cNvSpPr txBox="1">
              <a:spLocks noChangeArrowheads="1"/>
            </p:cNvSpPr>
            <p:nvPr/>
          </p:nvSpPr>
          <p:spPr bwMode="auto">
            <a:xfrm>
              <a:off x="142483" y="3760971"/>
              <a:ext cx="346075" cy="33842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85450" tIns="42725" rIns="85450" bIns="42725">
              <a:spAutoFit/>
            </a:bodyPr>
            <a:lstStyle/>
            <a:p>
              <a:pPr algn="ctr" defTabSz="770733">
                <a:defRPr/>
              </a:pPr>
              <a:endParaRPr lang="ru-RU" sz="3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+mj-lt"/>
              </a:endParaRPr>
            </a:p>
          </p:txBody>
        </p:sp>
      </p:grpSp>
      <p:sp>
        <p:nvSpPr>
          <p:cNvPr id="1047" name="Text Box 97"/>
          <p:cNvSpPr txBox="1">
            <a:spLocks noChangeArrowheads="1"/>
          </p:cNvSpPr>
          <p:nvPr/>
        </p:nvSpPr>
        <p:spPr bwMode="auto">
          <a:xfrm>
            <a:off x="7361881" y="5589192"/>
            <a:ext cx="1716335" cy="2008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95994" tIns="47999" rIns="95994" bIns="47999">
            <a:spAutoFit/>
          </a:bodyPr>
          <a:lstStyle>
            <a:lvl1pPr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ru-RU" altLang="ru-RU" sz="675" b="0" dirty="0">
                <a:solidFill>
                  <a:srgbClr val="000000"/>
                </a:solidFill>
                <a:cs typeface="Arial" panose="020B0604020202020204" pitchFamily="34" charset="0"/>
              </a:rPr>
              <a:t> - пожарно-спасательные формирования</a:t>
            </a:r>
          </a:p>
        </p:txBody>
      </p:sp>
      <p:grpSp>
        <p:nvGrpSpPr>
          <p:cNvPr id="1048" name="Group 316"/>
          <p:cNvGrpSpPr>
            <a:grpSpLocks/>
          </p:cNvGrpSpPr>
          <p:nvPr/>
        </p:nvGrpSpPr>
        <p:grpSpPr bwMode="auto">
          <a:xfrm>
            <a:off x="7129769" y="5813186"/>
            <a:ext cx="139927" cy="111367"/>
            <a:chOff x="4727" y="2506"/>
            <a:chExt cx="706" cy="1172"/>
          </a:xfrm>
        </p:grpSpPr>
        <p:sp>
          <p:nvSpPr>
            <p:cNvPr id="1049" name="Freeform 317"/>
            <p:cNvSpPr>
              <a:spLocks/>
            </p:cNvSpPr>
            <p:nvPr/>
          </p:nvSpPr>
          <p:spPr bwMode="auto">
            <a:xfrm>
              <a:off x="4727" y="3558"/>
              <a:ext cx="46" cy="120"/>
            </a:xfrm>
            <a:custGeom>
              <a:avLst/>
              <a:gdLst>
                <a:gd name="T0" fmla="*/ 0 w 139"/>
                <a:gd name="T1" fmla="*/ 107 h 135"/>
                <a:gd name="T2" fmla="*/ 0 w 139"/>
                <a:gd name="T3" fmla="*/ 73 h 135"/>
                <a:gd name="T4" fmla="*/ 5 w 139"/>
                <a:gd name="T5" fmla="*/ 73 h 135"/>
                <a:gd name="T6" fmla="*/ 5 w 139"/>
                <a:gd name="T7" fmla="*/ 37 h 135"/>
                <a:gd name="T8" fmla="*/ 10 w 139"/>
                <a:gd name="T9" fmla="*/ 37 h 135"/>
                <a:gd name="T10" fmla="*/ 10 w 139"/>
                <a:gd name="T11" fmla="*/ 0 h 135"/>
                <a:gd name="T12" fmla="*/ 15 w 139"/>
                <a:gd name="T13" fmla="*/ 0 h 135"/>
                <a:gd name="T14" fmla="*/ 15 w 139"/>
                <a:gd name="T15" fmla="*/ 107 h 135"/>
                <a:gd name="T16" fmla="*/ 0 w 139"/>
                <a:gd name="T17" fmla="*/ 107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050" name="Freeform 318"/>
            <p:cNvSpPr>
              <a:spLocks/>
            </p:cNvSpPr>
            <p:nvPr/>
          </p:nvSpPr>
          <p:spPr bwMode="auto">
            <a:xfrm>
              <a:off x="4773" y="2564"/>
              <a:ext cx="648" cy="1114"/>
            </a:xfrm>
            <a:custGeom>
              <a:avLst/>
              <a:gdLst>
                <a:gd name="T0" fmla="*/ 0 w 1946"/>
                <a:gd name="T1" fmla="*/ 971 h 1278"/>
                <a:gd name="T2" fmla="*/ 0 w 1946"/>
                <a:gd name="T3" fmla="*/ 78 h 1278"/>
                <a:gd name="T4" fmla="*/ 84 w 1946"/>
                <a:gd name="T5" fmla="*/ 78 h 1278"/>
                <a:gd name="T6" fmla="*/ 84 w 1946"/>
                <a:gd name="T7" fmla="*/ 71 h 1278"/>
                <a:gd name="T8" fmla="*/ 84 w 1946"/>
                <a:gd name="T9" fmla="*/ 62 h 1278"/>
                <a:gd name="T10" fmla="*/ 85 w 1946"/>
                <a:gd name="T11" fmla="*/ 55 h 1278"/>
                <a:gd name="T12" fmla="*/ 85 w 1946"/>
                <a:gd name="T13" fmla="*/ 48 h 1278"/>
                <a:gd name="T14" fmla="*/ 86 w 1946"/>
                <a:gd name="T15" fmla="*/ 42 h 1278"/>
                <a:gd name="T16" fmla="*/ 88 w 1946"/>
                <a:gd name="T17" fmla="*/ 35 h 1278"/>
                <a:gd name="T18" fmla="*/ 89 w 1946"/>
                <a:gd name="T19" fmla="*/ 29 h 1278"/>
                <a:gd name="T20" fmla="*/ 91 w 1946"/>
                <a:gd name="T21" fmla="*/ 23 h 1278"/>
                <a:gd name="T22" fmla="*/ 92 w 1946"/>
                <a:gd name="T23" fmla="*/ 18 h 1278"/>
                <a:gd name="T24" fmla="*/ 94 w 1946"/>
                <a:gd name="T25" fmla="*/ 14 h 1278"/>
                <a:gd name="T26" fmla="*/ 96 w 1946"/>
                <a:gd name="T27" fmla="*/ 10 h 1278"/>
                <a:gd name="T28" fmla="*/ 98 w 1946"/>
                <a:gd name="T29" fmla="*/ 6 h 1278"/>
                <a:gd name="T30" fmla="*/ 101 w 1946"/>
                <a:gd name="T31" fmla="*/ 3 h 1278"/>
                <a:gd name="T32" fmla="*/ 103 w 1946"/>
                <a:gd name="T33" fmla="*/ 3 h 1278"/>
                <a:gd name="T34" fmla="*/ 105 w 1946"/>
                <a:gd name="T35" fmla="*/ 0 h 1278"/>
                <a:gd name="T36" fmla="*/ 108 w 1946"/>
                <a:gd name="T37" fmla="*/ 0 h 1278"/>
                <a:gd name="T38" fmla="*/ 110 w 1946"/>
                <a:gd name="T39" fmla="*/ 0 h 1278"/>
                <a:gd name="T40" fmla="*/ 113 w 1946"/>
                <a:gd name="T41" fmla="*/ 3 h 1278"/>
                <a:gd name="T42" fmla="*/ 115 w 1946"/>
                <a:gd name="T43" fmla="*/ 3 h 1278"/>
                <a:gd name="T44" fmla="*/ 118 w 1946"/>
                <a:gd name="T45" fmla="*/ 6 h 1278"/>
                <a:gd name="T46" fmla="*/ 120 w 1946"/>
                <a:gd name="T47" fmla="*/ 10 h 1278"/>
                <a:gd name="T48" fmla="*/ 122 w 1946"/>
                <a:gd name="T49" fmla="*/ 14 h 1278"/>
                <a:gd name="T50" fmla="*/ 124 w 1946"/>
                <a:gd name="T51" fmla="*/ 18 h 1278"/>
                <a:gd name="T52" fmla="*/ 125 w 1946"/>
                <a:gd name="T53" fmla="*/ 23 h 1278"/>
                <a:gd name="T54" fmla="*/ 127 w 1946"/>
                <a:gd name="T55" fmla="*/ 29 h 1278"/>
                <a:gd name="T56" fmla="*/ 128 w 1946"/>
                <a:gd name="T57" fmla="*/ 35 h 1278"/>
                <a:gd name="T58" fmla="*/ 130 w 1946"/>
                <a:gd name="T59" fmla="*/ 42 h 1278"/>
                <a:gd name="T60" fmla="*/ 130 w 1946"/>
                <a:gd name="T61" fmla="*/ 48 h 1278"/>
                <a:gd name="T62" fmla="*/ 131 w 1946"/>
                <a:gd name="T63" fmla="*/ 55 h 1278"/>
                <a:gd name="T64" fmla="*/ 132 w 1946"/>
                <a:gd name="T65" fmla="*/ 62 h 1278"/>
                <a:gd name="T66" fmla="*/ 132 w 1946"/>
                <a:gd name="T67" fmla="*/ 71 h 1278"/>
                <a:gd name="T68" fmla="*/ 132 w 1946"/>
                <a:gd name="T69" fmla="*/ 78 h 1278"/>
                <a:gd name="T70" fmla="*/ 216 w 1946"/>
                <a:gd name="T71" fmla="*/ 78 h 1278"/>
                <a:gd name="T72" fmla="*/ 216 w 1946"/>
                <a:gd name="T73" fmla="*/ 970 h 1278"/>
                <a:gd name="T74" fmla="*/ 0 w 1946"/>
                <a:gd name="T75" fmla="*/ 971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051" name="Rectangle 319"/>
            <p:cNvSpPr>
              <a:spLocks noChangeArrowheads="1"/>
            </p:cNvSpPr>
            <p:nvPr/>
          </p:nvSpPr>
          <p:spPr bwMode="auto">
            <a:xfrm>
              <a:off x="5188" y="3087"/>
              <a:ext cx="42" cy="3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052" name="Rectangle 320"/>
            <p:cNvSpPr>
              <a:spLocks noChangeArrowheads="1"/>
            </p:cNvSpPr>
            <p:nvPr/>
          </p:nvSpPr>
          <p:spPr bwMode="auto">
            <a:xfrm>
              <a:off x="5168" y="3134"/>
              <a:ext cx="40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053" name="Rectangle 321"/>
            <p:cNvSpPr>
              <a:spLocks noChangeArrowheads="1"/>
            </p:cNvSpPr>
            <p:nvPr/>
          </p:nvSpPr>
          <p:spPr bwMode="auto">
            <a:xfrm>
              <a:off x="5306" y="3034"/>
              <a:ext cx="42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054" name="Rectangle 322"/>
            <p:cNvSpPr>
              <a:spLocks noChangeArrowheads="1"/>
            </p:cNvSpPr>
            <p:nvPr/>
          </p:nvSpPr>
          <p:spPr bwMode="auto">
            <a:xfrm>
              <a:off x="5286" y="3087"/>
              <a:ext cx="40" cy="3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055" name="Rectangle 323"/>
            <p:cNvSpPr>
              <a:spLocks noChangeArrowheads="1"/>
            </p:cNvSpPr>
            <p:nvPr/>
          </p:nvSpPr>
          <p:spPr bwMode="auto">
            <a:xfrm>
              <a:off x="5286" y="2987"/>
              <a:ext cx="40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056" name="Rectangle 324"/>
            <p:cNvSpPr>
              <a:spLocks noChangeArrowheads="1"/>
            </p:cNvSpPr>
            <p:nvPr/>
          </p:nvSpPr>
          <p:spPr bwMode="auto">
            <a:xfrm>
              <a:off x="4773" y="3076"/>
              <a:ext cx="40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057" name="Rectangle 325"/>
            <p:cNvSpPr>
              <a:spLocks noChangeArrowheads="1"/>
            </p:cNvSpPr>
            <p:nvPr/>
          </p:nvSpPr>
          <p:spPr bwMode="auto">
            <a:xfrm>
              <a:off x="4773" y="3024"/>
              <a:ext cx="18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058" name="Rectangle 326"/>
            <p:cNvSpPr>
              <a:spLocks noChangeArrowheads="1"/>
            </p:cNvSpPr>
            <p:nvPr/>
          </p:nvSpPr>
          <p:spPr bwMode="auto">
            <a:xfrm>
              <a:off x="4773" y="3123"/>
              <a:ext cx="18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059" name="Rectangle 327"/>
            <p:cNvSpPr>
              <a:spLocks noChangeArrowheads="1"/>
            </p:cNvSpPr>
            <p:nvPr/>
          </p:nvSpPr>
          <p:spPr bwMode="auto">
            <a:xfrm>
              <a:off x="4946" y="3076"/>
              <a:ext cx="40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060" name="Rectangle 328"/>
            <p:cNvSpPr>
              <a:spLocks noChangeArrowheads="1"/>
            </p:cNvSpPr>
            <p:nvPr/>
          </p:nvSpPr>
          <p:spPr bwMode="auto">
            <a:xfrm>
              <a:off x="4924" y="3123"/>
              <a:ext cx="40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061" name="Rectangle 329"/>
            <p:cNvSpPr>
              <a:spLocks noChangeArrowheads="1"/>
            </p:cNvSpPr>
            <p:nvPr/>
          </p:nvSpPr>
          <p:spPr bwMode="auto">
            <a:xfrm>
              <a:off x="4773" y="3453"/>
              <a:ext cx="40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062" name="Rectangle 330"/>
            <p:cNvSpPr>
              <a:spLocks noChangeArrowheads="1"/>
            </p:cNvSpPr>
            <p:nvPr/>
          </p:nvSpPr>
          <p:spPr bwMode="auto">
            <a:xfrm>
              <a:off x="4773" y="3406"/>
              <a:ext cx="18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063" name="Rectangle 331"/>
            <p:cNvSpPr>
              <a:spLocks noChangeArrowheads="1"/>
            </p:cNvSpPr>
            <p:nvPr/>
          </p:nvSpPr>
          <p:spPr bwMode="auto">
            <a:xfrm>
              <a:off x="4773" y="3505"/>
              <a:ext cx="18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064" name="Rectangle 332"/>
            <p:cNvSpPr>
              <a:spLocks noChangeArrowheads="1"/>
            </p:cNvSpPr>
            <p:nvPr/>
          </p:nvSpPr>
          <p:spPr bwMode="auto">
            <a:xfrm>
              <a:off x="4946" y="3453"/>
              <a:ext cx="40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065" name="Rectangle 333"/>
            <p:cNvSpPr>
              <a:spLocks noChangeArrowheads="1"/>
            </p:cNvSpPr>
            <p:nvPr/>
          </p:nvSpPr>
          <p:spPr bwMode="auto">
            <a:xfrm>
              <a:off x="4924" y="3505"/>
              <a:ext cx="40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066" name="Freeform 334"/>
            <p:cNvSpPr>
              <a:spLocks/>
            </p:cNvSpPr>
            <p:nvPr/>
          </p:nvSpPr>
          <p:spPr bwMode="auto">
            <a:xfrm>
              <a:off x="5024" y="3076"/>
              <a:ext cx="146" cy="89"/>
            </a:xfrm>
            <a:custGeom>
              <a:avLst/>
              <a:gdLst>
                <a:gd name="T0" fmla="*/ 48 w 440"/>
                <a:gd name="T1" fmla="*/ 78 h 102"/>
                <a:gd name="T2" fmla="*/ 48 w 440"/>
                <a:gd name="T3" fmla="*/ 70 h 102"/>
                <a:gd name="T4" fmla="*/ 48 w 440"/>
                <a:gd name="T5" fmla="*/ 63 h 102"/>
                <a:gd name="T6" fmla="*/ 47 w 440"/>
                <a:gd name="T7" fmla="*/ 55 h 102"/>
                <a:gd name="T8" fmla="*/ 46 w 440"/>
                <a:gd name="T9" fmla="*/ 49 h 102"/>
                <a:gd name="T10" fmla="*/ 45 w 440"/>
                <a:gd name="T11" fmla="*/ 42 h 102"/>
                <a:gd name="T12" fmla="*/ 44 w 440"/>
                <a:gd name="T13" fmla="*/ 35 h 102"/>
                <a:gd name="T14" fmla="*/ 43 w 440"/>
                <a:gd name="T15" fmla="*/ 29 h 102"/>
                <a:gd name="T16" fmla="*/ 41 w 440"/>
                <a:gd name="T17" fmla="*/ 23 h 102"/>
                <a:gd name="T18" fmla="*/ 39 w 440"/>
                <a:gd name="T19" fmla="*/ 18 h 102"/>
                <a:gd name="T20" fmla="*/ 38 w 440"/>
                <a:gd name="T21" fmla="*/ 14 h 102"/>
                <a:gd name="T22" fmla="*/ 36 w 440"/>
                <a:gd name="T23" fmla="*/ 10 h 102"/>
                <a:gd name="T24" fmla="*/ 34 w 440"/>
                <a:gd name="T25" fmla="*/ 6 h 102"/>
                <a:gd name="T26" fmla="*/ 32 w 440"/>
                <a:gd name="T27" fmla="*/ 3 h 102"/>
                <a:gd name="T28" fmla="*/ 29 w 440"/>
                <a:gd name="T29" fmla="*/ 3 h 102"/>
                <a:gd name="T30" fmla="*/ 27 w 440"/>
                <a:gd name="T31" fmla="*/ 0 h 102"/>
                <a:gd name="T32" fmla="*/ 24 w 440"/>
                <a:gd name="T33" fmla="*/ 0 h 102"/>
                <a:gd name="T34" fmla="*/ 22 w 440"/>
                <a:gd name="T35" fmla="*/ 0 h 102"/>
                <a:gd name="T36" fmla="*/ 19 w 440"/>
                <a:gd name="T37" fmla="*/ 3 h 102"/>
                <a:gd name="T38" fmla="*/ 17 w 440"/>
                <a:gd name="T39" fmla="*/ 3 h 102"/>
                <a:gd name="T40" fmla="*/ 15 w 440"/>
                <a:gd name="T41" fmla="*/ 6 h 102"/>
                <a:gd name="T42" fmla="*/ 13 w 440"/>
                <a:gd name="T43" fmla="*/ 10 h 102"/>
                <a:gd name="T44" fmla="*/ 11 w 440"/>
                <a:gd name="T45" fmla="*/ 14 h 102"/>
                <a:gd name="T46" fmla="*/ 9 w 440"/>
                <a:gd name="T47" fmla="*/ 18 h 102"/>
                <a:gd name="T48" fmla="*/ 7 w 440"/>
                <a:gd name="T49" fmla="*/ 23 h 102"/>
                <a:gd name="T50" fmla="*/ 6 w 440"/>
                <a:gd name="T51" fmla="*/ 29 h 102"/>
                <a:gd name="T52" fmla="*/ 4 w 440"/>
                <a:gd name="T53" fmla="*/ 35 h 102"/>
                <a:gd name="T54" fmla="*/ 3 w 440"/>
                <a:gd name="T55" fmla="*/ 42 h 102"/>
                <a:gd name="T56" fmla="*/ 2 w 440"/>
                <a:gd name="T57" fmla="*/ 49 h 102"/>
                <a:gd name="T58" fmla="*/ 1 w 440"/>
                <a:gd name="T59" fmla="*/ 55 h 102"/>
                <a:gd name="T60" fmla="*/ 0 w 440"/>
                <a:gd name="T61" fmla="*/ 63 h 102"/>
                <a:gd name="T62" fmla="*/ 0 w 440"/>
                <a:gd name="T63" fmla="*/ 70 h 102"/>
                <a:gd name="T64" fmla="*/ 0 w 440"/>
                <a:gd name="T65" fmla="*/ 78 h 102"/>
                <a:gd name="T66" fmla="*/ 48 w 440"/>
                <a:gd name="T67" fmla="*/ 78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067" name="Freeform 335"/>
            <p:cNvSpPr>
              <a:spLocks/>
            </p:cNvSpPr>
            <p:nvPr/>
          </p:nvSpPr>
          <p:spPr bwMode="auto">
            <a:xfrm>
              <a:off x="4789" y="2506"/>
              <a:ext cx="615" cy="147"/>
            </a:xfrm>
            <a:custGeom>
              <a:avLst/>
              <a:gdLst>
                <a:gd name="T0" fmla="*/ 100 w 1847"/>
                <a:gd name="T1" fmla="*/ 50 h 168"/>
                <a:gd name="T2" fmla="*/ 95 w 1847"/>
                <a:gd name="T3" fmla="*/ 53 h 168"/>
                <a:gd name="T4" fmla="*/ 91 w 1847"/>
                <a:gd name="T5" fmla="*/ 60 h 168"/>
                <a:gd name="T6" fmla="*/ 87 w 1847"/>
                <a:gd name="T7" fmla="*/ 68 h 168"/>
                <a:gd name="T8" fmla="*/ 84 w 1847"/>
                <a:gd name="T9" fmla="*/ 79 h 168"/>
                <a:gd name="T10" fmla="*/ 81 w 1847"/>
                <a:gd name="T11" fmla="*/ 92 h 168"/>
                <a:gd name="T12" fmla="*/ 79 w 1847"/>
                <a:gd name="T13" fmla="*/ 105 h 168"/>
                <a:gd name="T14" fmla="*/ 78 w 1847"/>
                <a:gd name="T15" fmla="*/ 121 h 168"/>
                <a:gd name="T16" fmla="*/ 0 w 1847"/>
                <a:gd name="T17" fmla="*/ 129 h 168"/>
                <a:gd name="T18" fmla="*/ 1 w 1847"/>
                <a:gd name="T19" fmla="*/ 88 h 168"/>
                <a:gd name="T20" fmla="*/ 6 w 1847"/>
                <a:gd name="T21" fmla="*/ 88 h 168"/>
                <a:gd name="T22" fmla="*/ 16 w 1847"/>
                <a:gd name="T23" fmla="*/ 88 h 168"/>
                <a:gd name="T24" fmla="*/ 28 w 1847"/>
                <a:gd name="T25" fmla="*/ 88 h 168"/>
                <a:gd name="T26" fmla="*/ 41 w 1847"/>
                <a:gd name="T27" fmla="*/ 88 h 168"/>
                <a:gd name="T28" fmla="*/ 54 w 1847"/>
                <a:gd name="T29" fmla="*/ 88 h 168"/>
                <a:gd name="T30" fmla="*/ 65 w 1847"/>
                <a:gd name="T31" fmla="*/ 88 h 168"/>
                <a:gd name="T32" fmla="*/ 71 w 1847"/>
                <a:gd name="T33" fmla="*/ 88 h 168"/>
                <a:gd name="T34" fmla="*/ 74 w 1847"/>
                <a:gd name="T35" fmla="*/ 80 h 168"/>
                <a:gd name="T36" fmla="*/ 76 w 1847"/>
                <a:gd name="T37" fmla="*/ 64 h 168"/>
                <a:gd name="T38" fmla="*/ 79 w 1847"/>
                <a:gd name="T39" fmla="*/ 47 h 168"/>
                <a:gd name="T40" fmla="*/ 83 w 1847"/>
                <a:gd name="T41" fmla="*/ 33 h 168"/>
                <a:gd name="T42" fmla="*/ 86 w 1847"/>
                <a:gd name="T43" fmla="*/ 21 h 168"/>
                <a:gd name="T44" fmla="*/ 91 w 1847"/>
                <a:gd name="T45" fmla="*/ 10 h 168"/>
                <a:gd name="T46" fmla="*/ 95 w 1847"/>
                <a:gd name="T47" fmla="*/ 4 h 168"/>
                <a:gd name="T48" fmla="*/ 100 w 1847"/>
                <a:gd name="T49" fmla="*/ 1 h 168"/>
                <a:gd name="T50" fmla="*/ 105 w 1847"/>
                <a:gd name="T51" fmla="*/ 1 h 168"/>
                <a:gd name="T52" fmla="*/ 110 w 1847"/>
                <a:gd name="T53" fmla="*/ 4 h 168"/>
                <a:gd name="T54" fmla="*/ 114 w 1847"/>
                <a:gd name="T55" fmla="*/ 10 h 168"/>
                <a:gd name="T56" fmla="*/ 119 w 1847"/>
                <a:gd name="T57" fmla="*/ 21 h 168"/>
                <a:gd name="T58" fmla="*/ 123 w 1847"/>
                <a:gd name="T59" fmla="*/ 33 h 168"/>
                <a:gd name="T60" fmla="*/ 126 w 1847"/>
                <a:gd name="T61" fmla="*/ 47 h 168"/>
                <a:gd name="T62" fmla="*/ 129 w 1847"/>
                <a:gd name="T63" fmla="*/ 64 h 168"/>
                <a:gd name="T64" fmla="*/ 131 w 1847"/>
                <a:gd name="T65" fmla="*/ 80 h 168"/>
                <a:gd name="T66" fmla="*/ 134 w 1847"/>
                <a:gd name="T67" fmla="*/ 88 h 168"/>
                <a:gd name="T68" fmla="*/ 140 w 1847"/>
                <a:gd name="T69" fmla="*/ 88 h 168"/>
                <a:gd name="T70" fmla="*/ 151 w 1847"/>
                <a:gd name="T71" fmla="*/ 88 h 168"/>
                <a:gd name="T72" fmla="*/ 163 w 1847"/>
                <a:gd name="T73" fmla="*/ 88 h 168"/>
                <a:gd name="T74" fmla="*/ 176 w 1847"/>
                <a:gd name="T75" fmla="*/ 88 h 168"/>
                <a:gd name="T76" fmla="*/ 189 w 1847"/>
                <a:gd name="T77" fmla="*/ 88 h 168"/>
                <a:gd name="T78" fmla="*/ 198 w 1847"/>
                <a:gd name="T79" fmla="*/ 88 h 168"/>
                <a:gd name="T80" fmla="*/ 204 w 1847"/>
                <a:gd name="T81" fmla="*/ 88 h 168"/>
                <a:gd name="T82" fmla="*/ 205 w 1847"/>
                <a:gd name="T83" fmla="*/ 129 h 168"/>
                <a:gd name="T84" fmla="*/ 127 w 1847"/>
                <a:gd name="T85" fmla="*/ 121 h 168"/>
                <a:gd name="T86" fmla="*/ 126 w 1847"/>
                <a:gd name="T87" fmla="*/ 105 h 168"/>
                <a:gd name="T88" fmla="*/ 124 w 1847"/>
                <a:gd name="T89" fmla="*/ 92 h 168"/>
                <a:gd name="T90" fmla="*/ 121 w 1847"/>
                <a:gd name="T91" fmla="*/ 79 h 168"/>
                <a:gd name="T92" fmla="*/ 118 w 1847"/>
                <a:gd name="T93" fmla="*/ 68 h 168"/>
                <a:gd name="T94" fmla="*/ 114 w 1847"/>
                <a:gd name="T95" fmla="*/ 60 h 168"/>
                <a:gd name="T96" fmla="*/ 110 w 1847"/>
                <a:gd name="T97" fmla="*/ 53 h 168"/>
                <a:gd name="T98" fmla="*/ 105 w 1847"/>
                <a:gd name="T99" fmla="*/ 5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068" name="Rectangle 336"/>
            <p:cNvSpPr>
              <a:spLocks noChangeArrowheads="1"/>
            </p:cNvSpPr>
            <p:nvPr/>
          </p:nvSpPr>
          <p:spPr bwMode="auto">
            <a:xfrm>
              <a:off x="5404" y="2595"/>
              <a:ext cx="29" cy="120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069" name="Rectangle 337"/>
            <p:cNvSpPr>
              <a:spLocks noChangeArrowheads="1"/>
            </p:cNvSpPr>
            <p:nvPr/>
          </p:nvSpPr>
          <p:spPr bwMode="auto">
            <a:xfrm>
              <a:off x="4759" y="2595"/>
              <a:ext cx="30" cy="120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070" name="Rectangle 338"/>
            <p:cNvSpPr>
              <a:spLocks noChangeArrowheads="1"/>
            </p:cNvSpPr>
            <p:nvPr/>
          </p:nvSpPr>
          <p:spPr bwMode="auto">
            <a:xfrm>
              <a:off x="5026" y="3165"/>
              <a:ext cx="142" cy="330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071" name="Rectangle 339"/>
            <p:cNvSpPr>
              <a:spLocks noChangeArrowheads="1"/>
            </p:cNvSpPr>
            <p:nvPr/>
          </p:nvSpPr>
          <p:spPr bwMode="auto">
            <a:xfrm>
              <a:off x="5026" y="3495"/>
              <a:ext cx="142" cy="1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072" name="Rectangle 340"/>
            <p:cNvSpPr>
              <a:spLocks noChangeArrowheads="1"/>
            </p:cNvSpPr>
            <p:nvPr/>
          </p:nvSpPr>
          <p:spPr bwMode="auto">
            <a:xfrm>
              <a:off x="5026" y="3558"/>
              <a:ext cx="142" cy="15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073" name="Rectangle 341"/>
            <p:cNvSpPr>
              <a:spLocks noChangeArrowheads="1"/>
            </p:cNvSpPr>
            <p:nvPr/>
          </p:nvSpPr>
          <p:spPr bwMode="auto">
            <a:xfrm>
              <a:off x="5026" y="3615"/>
              <a:ext cx="142" cy="1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074" name="Rectangle 342"/>
            <p:cNvSpPr>
              <a:spLocks noChangeArrowheads="1"/>
            </p:cNvSpPr>
            <p:nvPr/>
          </p:nvSpPr>
          <p:spPr bwMode="auto">
            <a:xfrm>
              <a:off x="5100" y="3186"/>
              <a:ext cx="60" cy="309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075" name="Rectangle 343"/>
            <p:cNvSpPr>
              <a:spLocks noChangeArrowheads="1"/>
            </p:cNvSpPr>
            <p:nvPr/>
          </p:nvSpPr>
          <p:spPr bwMode="auto">
            <a:xfrm>
              <a:off x="5100" y="3186"/>
              <a:ext cx="60" cy="309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076" name="Rectangle 344"/>
            <p:cNvSpPr>
              <a:spLocks noChangeArrowheads="1"/>
            </p:cNvSpPr>
            <p:nvPr/>
          </p:nvSpPr>
          <p:spPr bwMode="auto">
            <a:xfrm>
              <a:off x="5032" y="3186"/>
              <a:ext cx="62" cy="309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077" name="Rectangle 345"/>
            <p:cNvSpPr>
              <a:spLocks noChangeArrowheads="1"/>
            </p:cNvSpPr>
            <p:nvPr/>
          </p:nvSpPr>
          <p:spPr bwMode="auto">
            <a:xfrm>
              <a:off x="5100" y="3369"/>
              <a:ext cx="60" cy="21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078" name="Rectangle 346"/>
            <p:cNvSpPr>
              <a:spLocks noChangeArrowheads="1"/>
            </p:cNvSpPr>
            <p:nvPr/>
          </p:nvSpPr>
          <p:spPr bwMode="auto">
            <a:xfrm>
              <a:off x="5168" y="3422"/>
              <a:ext cx="34" cy="25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079" name="Rectangle 347"/>
            <p:cNvSpPr>
              <a:spLocks noChangeArrowheads="1"/>
            </p:cNvSpPr>
            <p:nvPr/>
          </p:nvSpPr>
          <p:spPr bwMode="auto">
            <a:xfrm>
              <a:off x="4992" y="3422"/>
              <a:ext cx="34" cy="25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080" name="Rectangle 348"/>
            <p:cNvSpPr>
              <a:spLocks noChangeArrowheads="1"/>
            </p:cNvSpPr>
            <p:nvPr/>
          </p:nvSpPr>
          <p:spPr bwMode="auto">
            <a:xfrm>
              <a:off x="5026" y="3511"/>
              <a:ext cx="142" cy="47"/>
            </a:xfrm>
            <a:prstGeom prst="rect">
              <a:avLst/>
            </a:prstGeom>
            <a:solidFill>
              <a:srgbClr val="B23333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081" name="Rectangle 349"/>
            <p:cNvSpPr>
              <a:spLocks noChangeArrowheads="1"/>
            </p:cNvSpPr>
            <p:nvPr/>
          </p:nvSpPr>
          <p:spPr bwMode="auto">
            <a:xfrm>
              <a:off x="5026" y="3573"/>
              <a:ext cx="142" cy="42"/>
            </a:xfrm>
            <a:prstGeom prst="rect">
              <a:avLst/>
            </a:prstGeom>
            <a:solidFill>
              <a:srgbClr val="B23333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082" name="Rectangle 350"/>
            <p:cNvSpPr>
              <a:spLocks noChangeArrowheads="1"/>
            </p:cNvSpPr>
            <p:nvPr/>
          </p:nvSpPr>
          <p:spPr bwMode="auto">
            <a:xfrm>
              <a:off x="5026" y="3631"/>
              <a:ext cx="142" cy="47"/>
            </a:xfrm>
            <a:prstGeom prst="rect">
              <a:avLst/>
            </a:prstGeom>
            <a:solidFill>
              <a:srgbClr val="B23333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083" name="Rectangle 351"/>
            <p:cNvSpPr>
              <a:spLocks noChangeArrowheads="1"/>
            </p:cNvSpPr>
            <p:nvPr/>
          </p:nvSpPr>
          <p:spPr bwMode="auto">
            <a:xfrm>
              <a:off x="5100" y="3369"/>
              <a:ext cx="60" cy="2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084" name="Rectangle 352"/>
            <p:cNvSpPr>
              <a:spLocks noChangeArrowheads="1"/>
            </p:cNvSpPr>
            <p:nvPr/>
          </p:nvSpPr>
          <p:spPr bwMode="auto">
            <a:xfrm>
              <a:off x="5032" y="3369"/>
              <a:ext cx="62" cy="2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085" name="Rectangle 353"/>
            <p:cNvSpPr>
              <a:spLocks noChangeArrowheads="1"/>
            </p:cNvSpPr>
            <p:nvPr/>
          </p:nvSpPr>
          <p:spPr bwMode="auto">
            <a:xfrm>
              <a:off x="5100" y="3312"/>
              <a:ext cx="14" cy="52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086" name="Rectangle 354"/>
            <p:cNvSpPr>
              <a:spLocks noChangeArrowheads="1"/>
            </p:cNvSpPr>
            <p:nvPr/>
          </p:nvSpPr>
          <p:spPr bwMode="auto">
            <a:xfrm>
              <a:off x="5080" y="3312"/>
              <a:ext cx="14" cy="52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087" name="Rectangle 355"/>
            <p:cNvSpPr>
              <a:spLocks noChangeArrowheads="1"/>
            </p:cNvSpPr>
            <p:nvPr/>
          </p:nvSpPr>
          <p:spPr bwMode="auto">
            <a:xfrm>
              <a:off x="5100" y="3395"/>
              <a:ext cx="60" cy="2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088" name="Rectangle 356"/>
            <p:cNvSpPr>
              <a:spLocks noChangeArrowheads="1"/>
            </p:cNvSpPr>
            <p:nvPr/>
          </p:nvSpPr>
          <p:spPr bwMode="auto">
            <a:xfrm>
              <a:off x="5032" y="3395"/>
              <a:ext cx="62" cy="2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089" name="Rectangle 357"/>
            <p:cNvSpPr>
              <a:spLocks noChangeArrowheads="1"/>
            </p:cNvSpPr>
            <p:nvPr/>
          </p:nvSpPr>
          <p:spPr bwMode="auto">
            <a:xfrm>
              <a:off x="5168" y="3552"/>
              <a:ext cx="34" cy="27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090" name="Rectangle 358"/>
            <p:cNvSpPr>
              <a:spLocks noChangeArrowheads="1"/>
            </p:cNvSpPr>
            <p:nvPr/>
          </p:nvSpPr>
          <p:spPr bwMode="auto">
            <a:xfrm>
              <a:off x="4992" y="3552"/>
              <a:ext cx="34" cy="27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091" name="Rectangle 359"/>
            <p:cNvSpPr>
              <a:spLocks noChangeArrowheads="1"/>
            </p:cNvSpPr>
            <p:nvPr/>
          </p:nvSpPr>
          <p:spPr bwMode="auto">
            <a:xfrm>
              <a:off x="5334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092" name="Rectangle 360"/>
            <p:cNvSpPr>
              <a:spLocks noChangeArrowheads="1"/>
            </p:cNvSpPr>
            <p:nvPr/>
          </p:nvSpPr>
          <p:spPr bwMode="auto">
            <a:xfrm>
              <a:off x="5228" y="3165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093" name="Rectangle 361"/>
            <p:cNvSpPr>
              <a:spLocks noChangeArrowheads="1"/>
            </p:cNvSpPr>
            <p:nvPr/>
          </p:nvSpPr>
          <p:spPr bwMode="auto">
            <a:xfrm>
              <a:off x="4912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094" name="Rectangle 362"/>
            <p:cNvSpPr>
              <a:spLocks noChangeArrowheads="1"/>
            </p:cNvSpPr>
            <p:nvPr/>
          </p:nvSpPr>
          <p:spPr bwMode="auto">
            <a:xfrm>
              <a:off x="5122" y="2747"/>
              <a:ext cx="54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095" name="Rectangle 363"/>
            <p:cNvSpPr>
              <a:spLocks noChangeArrowheads="1"/>
            </p:cNvSpPr>
            <p:nvPr/>
          </p:nvSpPr>
          <p:spPr bwMode="auto">
            <a:xfrm>
              <a:off x="5228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096" name="Rectangle 364"/>
            <p:cNvSpPr>
              <a:spLocks noChangeArrowheads="1"/>
            </p:cNvSpPr>
            <p:nvPr/>
          </p:nvSpPr>
          <p:spPr bwMode="auto">
            <a:xfrm>
              <a:off x="5334" y="3165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097" name="Rectangle 365"/>
            <p:cNvSpPr>
              <a:spLocks noChangeArrowheads="1"/>
            </p:cNvSpPr>
            <p:nvPr/>
          </p:nvSpPr>
          <p:spPr bwMode="auto">
            <a:xfrm>
              <a:off x="5018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098" name="Rectangle 366"/>
            <p:cNvSpPr>
              <a:spLocks noChangeArrowheads="1"/>
            </p:cNvSpPr>
            <p:nvPr/>
          </p:nvSpPr>
          <p:spPr bwMode="auto">
            <a:xfrm>
              <a:off x="4809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099" name="Rectangle 367"/>
            <p:cNvSpPr>
              <a:spLocks noChangeArrowheads="1"/>
            </p:cNvSpPr>
            <p:nvPr/>
          </p:nvSpPr>
          <p:spPr bwMode="auto">
            <a:xfrm>
              <a:off x="4912" y="3165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100" name="Rectangle 368"/>
            <p:cNvSpPr>
              <a:spLocks noChangeArrowheads="1"/>
            </p:cNvSpPr>
            <p:nvPr/>
          </p:nvSpPr>
          <p:spPr bwMode="auto">
            <a:xfrm>
              <a:off x="4809" y="3165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101" name="Freeform 369"/>
            <p:cNvSpPr>
              <a:spLocks/>
            </p:cNvSpPr>
            <p:nvPr/>
          </p:nvSpPr>
          <p:spPr bwMode="auto">
            <a:xfrm>
              <a:off x="5114" y="2721"/>
              <a:ext cx="72" cy="324"/>
            </a:xfrm>
            <a:custGeom>
              <a:avLst/>
              <a:gdLst>
                <a:gd name="T0" fmla="*/ 21 w 217"/>
                <a:gd name="T1" fmla="*/ 163 h 373"/>
                <a:gd name="T2" fmla="*/ 3 w 217"/>
                <a:gd name="T3" fmla="*/ 163 h 373"/>
                <a:gd name="T4" fmla="*/ 3 w 217"/>
                <a:gd name="T5" fmla="*/ 260 h 373"/>
                <a:gd name="T6" fmla="*/ 21 w 217"/>
                <a:gd name="T7" fmla="*/ 260 h 373"/>
                <a:gd name="T8" fmla="*/ 24 w 217"/>
                <a:gd name="T9" fmla="*/ 281 h 373"/>
                <a:gd name="T10" fmla="*/ 0 w 217"/>
                <a:gd name="T11" fmla="*/ 281 h 373"/>
                <a:gd name="T12" fmla="*/ 0 w 217"/>
                <a:gd name="T13" fmla="*/ 0 h 373"/>
                <a:gd name="T14" fmla="*/ 24 w 217"/>
                <a:gd name="T15" fmla="*/ 0 h 373"/>
                <a:gd name="T16" fmla="*/ 21 w 217"/>
                <a:gd name="T17" fmla="*/ 22 h 373"/>
                <a:gd name="T18" fmla="*/ 3 w 217"/>
                <a:gd name="T19" fmla="*/ 22 h 373"/>
                <a:gd name="T20" fmla="*/ 3 w 217"/>
                <a:gd name="T21" fmla="*/ 129 h 373"/>
                <a:gd name="T22" fmla="*/ 21 w 217"/>
                <a:gd name="T23" fmla="*/ 129 h 373"/>
                <a:gd name="T24" fmla="*/ 21 w 217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102" name="Freeform 370"/>
            <p:cNvSpPr>
              <a:spLocks/>
            </p:cNvSpPr>
            <p:nvPr/>
          </p:nvSpPr>
          <p:spPr bwMode="auto">
            <a:xfrm>
              <a:off x="5176" y="2721"/>
              <a:ext cx="10" cy="324"/>
            </a:xfrm>
            <a:custGeom>
              <a:avLst/>
              <a:gdLst>
                <a:gd name="T0" fmla="*/ 0 w 29"/>
                <a:gd name="T1" fmla="*/ 22 h 373"/>
                <a:gd name="T2" fmla="*/ 0 w 29"/>
                <a:gd name="T3" fmla="*/ 260 h 373"/>
                <a:gd name="T4" fmla="*/ 3 w 29"/>
                <a:gd name="T5" fmla="*/ 281 h 373"/>
                <a:gd name="T6" fmla="*/ 3 w 29"/>
                <a:gd name="T7" fmla="*/ 0 h 373"/>
                <a:gd name="T8" fmla="*/ 0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103" name="Freeform 371"/>
            <p:cNvSpPr>
              <a:spLocks/>
            </p:cNvSpPr>
            <p:nvPr/>
          </p:nvSpPr>
          <p:spPr bwMode="auto">
            <a:xfrm>
              <a:off x="5218" y="2721"/>
              <a:ext cx="72" cy="324"/>
            </a:xfrm>
            <a:custGeom>
              <a:avLst/>
              <a:gdLst>
                <a:gd name="T0" fmla="*/ 21 w 216"/>
                <a:gd name="T1" fmla="*/ 163 h 373"/>
                <a:gd name="T2" fmla="*/ 3 w 216"/>
                <a:gd name="T3" fmla="*/ 163 h 373"/>
                <a:gd name="T4" fmla="*/ 3 w 216"/>
                <a:gd name="T5" fmla="*/ 260 h 373"/>
                <a:gd name="T6" fmla="*/ 21 w 216"/>
                <a:gd name="T7" fmla="*/ 260 h 373"/>
                <a:gd name="T8" fmla="*/ 24 w 216"/>
                <a:gd name="T9" fmla="*/ 281 h 373"/>
                <a:gd name="T10" fmla="*/ 0 w 216"/>
                <a:gd name="T11" fmla="*/ 281 h 373"/>
                <a:gd name="T12" fmla="*/ 0 w 216"/>
                <a:gd name="T13" fmla="*/ 0 h 373"/>
                <a:gd name="T14" fmla="*/ 24 w 216"/>
                <a:gd name="T15" fmla="*/ 0 h 373"/>
                <a:gd name="T16" fmla="*/ 21 w 216"/>
                <a:gd name="T17" fmla="*/ 22 h 373"/>
                <a:gd name="T18" fmla="*/ 3 w 216"/>
                <a:gd name="T19" fmla="*/ 22 h 373"/>
                <a:gd name="T20" fmla="*/ 3 w 216"/>
                <a:gd name="T21" fmla="*/ 129 h 373"/>
                <a:gd name="T22" fmla="*/ 21 w 216"/>
                <a:gd name="T23" fmla="*/ 129 h 373"/>
                <a:gd name="T24" fmla="*/ 21 w 216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104" name="Freeform 372"/>
            <p:cNvSpPr>
              <a:spLocks/>
            </p:cNvSpPr>
            <p:nvPr/>
          </p:nvSpPr>
          <p:spPr bwMode="auto">
            <a:xfrm>
              <a:off x="5280" y="2721"/>
              <a:ext cx="10" cy="324"/>
            </a:xfrm>
            <a:custGeom>
              <a:avLst/>
              <a:gdLst>
                <a:gd name="T0" fmla="*/ 0 w 29"/>
                <a:gd name="T1" fmla="*/ 22 h 373"/>
                <a:gd name="T2" fmla="*/ 0 w 29"/>
                <a:gd name="T3" fmla="*/ 260 h 373"/>
                <a:gd name="T4" fmla="*/ 3 w 29"/>
                <a:gd name="T5" fmla="*/ 281 h 373"/>
                <a:gd name="T6" fmla="*/ 3 w 29"/>
                <a:gd name="T7" fmla="*/ 0 h 373"/>
                <a:gd name="T8" fmla="*/ 0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105" name="Freeform 373"/>
            <p:cNvSpPr>
              <a:spLocks/>
            </p:cNvSpPr>
            <p:nvPr/>
          </p:nvSpPr>
          <p:spPr bwMode="auto">
            <a:xfrm>
              <a:off x="5324" y="2721"/>
              <a:ext cx="72" cy="324"/>
            </a:xfrm>
            <a:custGeom>
              <a:avLst/>
              <a:gdLst>
                <a:gd name="T0" fmla="*/ 21 w 217"/>
                <a:gd name="T1" fmla="*/ 163 h 373"/>
                <a:gd name="T2" fmla="*/ 3 w 217"/>
                <a:gd name="T3" fmla="*/ 163 h 373"/>
                <a:gd name="T4" fmla="*/ 3 w 217"/>
                <a:gd name="T5" fmla="*/ 260 h 373"/>
                <a:gd name="T6" fmla="*/ 21 w 217"/>
                <a:gd name="T7" fmla="*/ 260 h 373"/>
                <a:gd name="T8" fmla="*/ 24 w 217"/>
                <a:gd name="T9" fmla="*/ 281 h 373"/>
                <a:gd name="T10" fmla="*/ 0 w 217"/>
                <a:gd name="T11" fmla="*/ 281 h 373"/>
                <a:gd name="T12" fmla="*/ 0 w 217"/>
                <a:gd name="T13" fmla="*/ 0 h 373"/>
                <a:gd name="T14" fmla="*/ 24 w 217"/>
                <a:gd name="T15" fmla="*/ 0 h 373"/>
                <a:gd name="T16" fmla="*/ 21 w 217"/>
                <a:gd name="T17" fmla="*/ 22 h 373"/>
                <a:gd name="T18" fmla="*/ 3 w 217"/>
                <a:gd name="T19" fmla="*/ 22 h 373"/>
                <a:gd name="T20" fmla="*/ 3 w 217"/>
                <a:gd name="T21" fmla="*/ 129 h 373"/>
                <a:gd name="T22" fmla="*/ 21 w 217"/>
                <a:gd name="T23" fmla="*/ 129 h 373"/>
                <a:gd name="T24" fmla="*/ 21 w 217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106" name="Freeform 374"/>
            <p:cNvSpPr>
              <a:spLocks/>
            </p:cNvSpPr>
            <p:nvPr/>
          </p:nvSpPr>
          <p:spPr bwMode="auto">
            <a:xfrm>
              <a:off x="5386" y="2721"/>
              <a:ext cx="10" cy="324"/>
            </a:xfrm>
            <a:custGeom>
              <a:avLst/>
              <a:gdLst>
                <a:gd name="T0" fmla="*/ 0 w 29"/>
                <a:gd name="T1" fmla="*/ 22 h 373"/>
                <a:gd name="T2" fmla="*/ 0 w 29"/>
                <a:gd name="T3" fmla="*/ 260 h 373"/>
                <a:gd name="T4" fmla="*/ 3 w 29"/>
                <a:gd name="T5" fmla="*/ 281 h 373"/>
                <a:gd name="T6" fmla="*/ 3 w 29"/>
                <a:gd name="T7" fmla="*/ 0 h 373"/>
                <a:gd name="T8" fmla="*/ 0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107" name="Freeform 375"/>
            <p:cNvSpPr>
              <a:spLocks/>
            </p:cNvSpPr>
            <p:nvPr/>
          </p:nvSpPr>
          <p:spPr bwMode="auto">
            <a:xfrm>
              <a:off x="5218" y="3139"/>
              <a:ext cx="72" cy="324"/>
            </a:xfrm>
            <a:custGeom>
              <a:avLst/>
              <a:gdLst>
                <a:gd name="T0" fmla="*/ 21 w 216"/>
                <a:gd name="T1" fmla="*/ 165 h 372"/>
                <a:gd name="T2" fmla="*/ 3 w 216"/>
                <a:gd name="T3" fmla="*/ 165 h 372"/>
                <a:gd name="T4" fmla="*/ 3 w 216"/>
                <a:gd name="T5" fmla="*/ 260 h 372"/>
                <a:gd name="T6" fmla="*/ 21 w 216"/>
                <a:gd name="T7" fmla="*/ 260 h 372"/>
                <a:gd name="T8" fmla="*/ 24 w 216"/>
                <a:gd name="T9" fmla="*/ 282 h 372"/>
                <a:gd name="T10" fmla="*/ 0 w 216"/>
                <a:gd name="T11" fmla="*/ 282 h 372"/>
                <a:gd name="T12" fmla="*/ 0 w 216"/>
                <a:gd name="T13" fmla="*/ 0 h 372"/>
                <a:gd name="T14" fmla="*/ 24 w 216"/>
                <a:gd name="T15" fmla="*/ 0 h 372"/>
                <a:gd name="T16" fmla="*/ 21 w 216"/>
                <a:gd name="T17" fmla="*/ 21 h 372"/>
                <a:gd name="T18" fmla="*/ 3 w 216"/>
                <a:gd name="T19" fmla="*/ 21 h 372"/>
                <a:gd name="T20" fmla="*/ 3 w 216"/>
                <a:gd name="T21" fmla="*/ 130 h 372"/>
                <a:gd name="T22" fmla="*/ 21 w 216"/>
                <a:gd name="T23" fmla="*/ 130 h 372"/>
                <a:gd name="T24" fmla="*/ 21 w 216"/>
                <a:gd name="T25" fmla="*/ 165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108" name="Freeform 376"/>
            <p:cNvSpPr>
              <a:spLocks/>
            </p:cNvSpPr>
            <p:nvPr/>
          </p:nvSpPr>
          <p:spPr bwMode="auto">
            <a:xfrm>
              <a:off x="5280" y="3139"/>
              <a:ext cx="10" cy="324"/>
            </a:xfrm>
            <a:custGeom>
              <a:avLst/>
              <a:gdLst>
                <a:gd name="T0" fmla="*/ 0 w 29"/>
                <a:gd name="T1" fmla="*/ 21 h 372"/>
                <a:gd name="T2" fmla="*/ 0 w 29"/>
                <a:gd name="T3" fmla="*/ 260 h 372"/>
                <a:gd name="T4" fmla="*/ 3 w 29"/>
                <a:gd name="T5" fmla="*/ 282 h 372"/>
                <a:gd name="T6" fmla="*/ 3 w 29"/>
                <a:gd name="T7" fmla="*/ 0 h 372"/>
                <a:gd name="T8" fmla="*/ 0 w 29"/>
                <a:gd name="T9" fmla="*/ 21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109" name="Freeform 377"/>
            <p:cNvSpPr>
              <a:spLocks/>
            </p:cNvSpPr>
            <p:nvPr/>
          </p:nvSpPr>
          <p:spPr bwMode="auto">
            <a:xfrm>
              <a:off x="5324" y="3139"/>
              <a:ext cx="72" cy="324"/>
            </a:xfrm>
            <a:custGeom>
              <a:avLst/>
              <a:gdLst>
                <a:gd name="T0" fmla="*/ 21 w 217"/>
                <a:gd name="T1" fmla="*/ 165 h 372"/>
                <a:gd name="T2" fmla="*/ 3 w 217"/>
                <a:gd name="T3" fmla="*/ 165 h 372"/>
                <a:gd name="T4" fmla="*/ 3 w 217"/>
                <a:gd name="T5" fmla="*/ 260 h 372"/>
                <a:gd name="T6" fmla="*/ 21 w 217"/>
                <a:gd name="T7" fmla="*/ 260 h 372"/>
                <a:gd name="T8" fmla="*/ 24 w 217"/>
                <a:gd name="T9" fmla="*/ 282 h 372"/>
                <a:gd name="T10" fmla="*/ 0 w 217"/>
                <a:gd name="T11" fmla="*/ 282 h 372"/>
                <a:gd name="T12" fmla="*/ 0 w 217"/>
                <a:gd name="T13" fmla="*/ 0 h 372"/>
                <a:gd name="T14" fmla="*/ 24 w 217"/>
                <a:gd name="T15" fmla="*/ 0 h 372"/>
                <a:gd name="T16" fmla="*/ 21 w 217"/>
                <a:gd name="T17" fmla="*/ 21 h 372"/>
                <a:gd name="T18" fmla="*/ 3 w 217"/>
                <a:gd name="T19" fmla="*/ 21 h 372"/>
                <a:gd name="T20" fmla="*/ 3 w 217"/>
                <a:gd name="T21" fmla="*/ 130 h 372"/>
                <a:gd name="T22" fmla="*/ 21 w 217"/>
                <a:gd name="T23" fmla="*/ 130 h 372"/>
                <a:gd name="T24" fmla="*/ 21 w 217"/>
                <a:gd name="T25" fmla="*/ 165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110" name="Freeform 378"/>
            <p:cNvSpPr>
              <a:spLocks/>
            </p:cNvSpPr>
            <p:nvPr/>
          </p:nvSpPr>
          <p:spPr bwMode="auto">
            <a:xfrm>
              <a:off x="5386" y="3139"/>
              <a:ext cx="10" cy="324"/>
            </a:xfrm>
            <a:custGeom>
              <a:avLst/>
              <a:gdLst>
                <a:gd name="T0" fmla="*/ 0 w 29"/>
                <a:gd name="T1" fmla="*/ 21 h 372"/>
                <a:gd name="T2" fmla="*/ 0 w 29"/>
                <a:gd name="T3" fmla="*/ 260 h 372"/>
                <a:gd name="T4" fmla="*/ 3 w 29"/>
                <a:gd name="T5" fmla="*/ 282 h 372"/>
                <a:gd name="T6" fmla="*/ 3 w 29"/>
                <a:gd name="T7" fmla="*/ 0 h 372"/>
                <a:gd name="T8" fmla="*/ 0 w 29"/>
                <a:gd name="T9" fmla="*/ 21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111" name="Freeform 379"/>
            <p:cNvSpPr>
              <a:spLocks/>
            </p:cNvSpPr>
            <p:nvPr/>
          </p:nvSpPr>
          <p:spPr bwMode="auto">
            <a:xfrm>
              <a:off x="5008" y="2721"/>
              <a:ext cx="72" cy="324"/>
            </a:xfrm>
            <a:custGeom>
              <a:avLst/>
              <a:gdLst>
                <a:gd name="T0" fmla="*/ 3 w 215"/>
                <a:gd name="T1" fmla="*/ 163 h 373"/>
                <a:gd name="T2" fmla="*/ 21 w 215"/>
                <a:gd name="T3" fmla="*/ 163 h 373"/>
                <a:gd name="T4" fmla="*/ 21 w 215"/>
                <a:gd name="T5" fmla="*/ 260 h 373"/>
                <a:gd name="T6" fmla="*/ 3 w 215"/>
                <a:gd name="T7" fmla="*/ 260 h 373"/>
                <a:gd name="T8" fmla="*/ 0 w 215"/>
                <a:gd name="T9" fmla="*/ 281 h 373"/>
                <a:gd name="T10" fmla="*/ 24 w 215"/>
                <a:gd name="T11" fmla="*/ 281 h 373"/>
                <a:gd name="T12" fmla="*/ 24 w 215"/>
                <a:gd name="T13" fmla="*/ 0 h 373"/>
                <a:gd name="T14" fmla="*/ 0 w 215"/>
                <a:gd name="T15" fmla="*/ 0 h 373"/>
                <a:gd name="T16" fmla="*/ 3 w 215"/>
                <a:gd name="T17" fmla="*/ 22 h 373"/>
                <a:gd name="T18" fmla="*/ 21 w 215"/>
                <a:gd name="T19" fmla="*/ 22 h 373"/>
                <a:gd name="T20" fmla="*/ 21 w 215"/>
                <a:gd name="T21" fmla="*/ 129 h 373"/>
                <a:gd name="T22" fmla="*/ 3 w 215"/>
                <a:gd name="T23" fmla="*/ 129 h 373"/>
                <a:gd name="T24" fmla="*/ 3 w 215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112" name="Freeform 380"/>
            <p:cNvSpPr>
              <a:spLocks/>
            </p:cNvSpPr>
            <p:nvPr/>
          </p:nvSpPr>
          <p:spPr bwMode="auto">
            <a:xfrm>
              <a:off x="5008" y="2721"/>
              <a:ext cx="10" cy="324"/>
            </a:xfrm>
            <a:custGeom>
              <a:avLst/>
              <a:gdLst>
                <a:gd name="T0" fmla="*/ 3 w 29"/>
                <a:gd name="T1" fmla="*/ 22 h 373"/>
                <a:gd name="T2" fmla="*/ 3 w 29"/>
                <a:gd name="T3" fmla="*/ 260 h 373"/>
                <a:gd name="T4" fmla="*/ 0 w 29"/>
                <a:gd name="T5" fmla="*/ 281 h 373"/>
                <a:gd name="T6" fmla="*/ 0 w 29"/>
                <a:gd name="T7" fmla="*/ 0 h 373"/>
                <a:gd name="T8" fmla="*/ 3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113" name="Freeform 381"/>
            <p:cNvSpPr>
              <a:spLocks/>
            </p:cNvSpPr>
            <p:nvPr/>
          </p:nvSpPr>
          <p:spPr bwMode="auto">
            <a:xfrm>
              <a:off x="4903" y="2721"/>
              <a:ext cx="71" cy="324"/>
            </a:xfrm>
            <a:custGeom>
              <a:avLst/>
              <a:gdLst>
                <a:gd name="T0" fmla="*/ 3 w 216"/>
                <a:gd name="T1" fmla="*/ 163 h 373"/>
                <a:gd name="T2" fmla="*/ 20 w 216"/>
                <a:gd name="T3" fmla="*/ 163 h 373"/>
                <a:gd name="T4" fmla="*/ 20 w 216"/>
                <a:gd name="T5" fmla="*/ 260 h 373"/>
                <a:gd name="T6" fmla="*/ 3 w 216"/>
                <a:gd name="T7" fmla="*/ 260 h 373"/>
                <a:gd name="T8" fmla="*/ 0 w 216"/>
                <a:gd name="T9" fmla="*/ 281 h 373"/>
                <a:gd name="T10" fmla="*/ 23 w 216"/>
                <a:gd name="T11" fmla="*/ 281 h 373"/>
                <a:gd name="T12" fmla="*/ 23 w 216"/>
                <a:gd name="T13" fmla="*/ 0 h 373"/>
                <a:gd name="T14" fmla="*/ 0 w 216"/>
                <a:gd name="T15" fmla="*/ 0 h 373"/>
                <a:gd name="T16" fmla="*/ 3 w 216"/>
                <a:gd name="T17" fmla="*/ 22 h 373"/>
                <a:gd name="T18" fmla="*/ 20 w 216"/>
                <a:gd name="T19" fmla="*/ 22 h 373"/>
                <a:gd name="T20" fmla="*/ 20 w 216"/>
                <a:gd name="T21" fmla="*/ 129 h 373"/>
                <a:gd name="T22" fmla="*/ 3 w 216"/>
                <a:gd name="T23" fmla="*/ 129 h 373"/>
                <a:gd name="T24" fmla="*/ 3 w 216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114" name="Freeform 382"/>
            <p:cNvSpPr>
              <a:spLocks/>
            </p:cNvSpPr>
            <p:nvPr/>
          </p:nvSpPr>
          <p:spPr bwMode="auto">
            <a:xfrm>
              <a:off x="4903" y="2721"/>
              <a:ext cx="9" cy="324"/>
            </a:xfrm>
            <a:custGeom>
              <a:avLst/>
              <a:gdLst>
                <a:gd name="T0" fmla="*/ 3 w 29"/>
                <a:gd name="T1" fmla="*/ 22 h 373"/>
                <a:gd name="T2" fmla="*/ 3 w 29"/>
                <a:gd name="T3" fmla="*/ 260 h 373"/>
                <a:gd name="T4" fmla="*/ 0 w 29"/>
                <a:gd name="T5" fmla="*/ 281 h 373"/>
                <a:gd name="T6" fmla="*/ 0 w 29"/>
                <a:gd name="T7" fmla="*/ 0 h 373"/>
                <a:gd name="T8" fmla="*/ 3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115" name="Freeform 383"/>
            <p:cNvSpPr>
              <a:spLocks/>
            </p:cNvSpPr>
            <p:nvPr/>
          </p:nvSpPr>
          <p:spPr bwMode="auto">
            <a:xfrm>
              <a:off x="4799" y="2721"/>
              <a:ext cx="72" cy="324"/>
            </a:xfrm>
            <a:custGeom>
              <a:avLst/>
              <a:gdLst>
                <a:gd name="T0" fmla="*/ 3 w 215"/>
                <a:gd name="T1" fmla="*/ 163 h 373"/>
                <a:gd name="T2" fmla="*/ 21 w 215"/>
                <a:gd name="T3" fmla="*/ 163 h 373"/>
                <a:gd name="T4" fmla="*/ 21 w 215"/>
                <a:gd name="T5" fmla="*/ 260 h 373"/>
                <a:gd name="T6" fmla="*/ 3 w 215"/>
                <a:gd name="T7" fmla="*/ 260 h 373"/>
                <a:gd name="T8" fmla="*/ 0 w 215"/>
                <a:gd name="T9" fmla="*/ 281 h 373"/>
                <a:gd name="T10" fmla="*/ 24 w 215"/>
                <a:gd name="T11" fmla="*/ 281 h 373"/>
                <a:gd name="T12" fmla="*/ 24 w 215"/>
                <a:gd name="T13" fmla="*/ 0 h 373"/>
                <a:gd name="T14" fmla="*/ 0 w 215"/>
                <a:gd name="T15" fmla="*/ 0 h 373"/>
                <a:gd name="T16" fmla="*/ 3 w 215"/>
                <a:gd name="T17" fmla="*/ 22 h 373"/>
                <a:gd name="T18" fmla="*/ 21 w 215"/>
                <a:gd name="T19" fmla="*/ 22 h 373"/>
                <a:gd name="T20" fmla="*/ 21 w 215"/>
                <a:gd name="T21" fmla="*/ 129 h 373"/>
                <a:gd name="T22" fmla="*/ 3 w 215"/>
                <a:gd name="T23" fmla="*/ 129 h 373"/>
                <a:gd name="T24" fmla="*/ 3 w 215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116" name="Freeform 384"/>
            <p:cNvSpPr>
              <a:spLocks/>
            </p:cNvSpPr>
            <p:nvPr/>
          </p:nvSpPr>
          <p:spPr bwMode="auto">
            <a:xfrm>
              <a:off x="4799" y="2721"/>
              <a:ext cx="10" cy="324"/>
            </a:xfrm>
            <a:custGeom>
              <a:avLst/>
              <a:gdLst>
                <a:gd name="T0" fmla="*/ 3 w 29"/>
                <a:gd name="T1" fmla="*/ 22 h 373"/>
                <a:gd name="T2" fmla="*/ 3 w 29"/>
                <a:gd name="T3" fmla="*/ 260 h 373"/>
                <a:gd name="T4" fmla="*/ 0 w 29"/>
                <a:gd name="T5" fmla="*/ 281 h 373"/>
                <a:gd name="T6" fmla="*/ 0 w 29"/>
                <a:gd name="T7" fmla="*/ 0 h 373"/>
                <a:gd name="T8" fmla="*/ 3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117" name="Freeform 386"/>
            <p:cNvSpPr>
              <a:spLocks/>
            </p:cNvSpPr>
            <p:nvPr/>
          </p:nvSpPr>
          <p:spPr bwMode="auto">
            <a:xfrm>
              <a:off x="4903" y="3139"/>
              <a:ext cx="9" cy="324"/>
            </a:xfrm>
            <a:custGeom>
              <a:avLst/>
              <a:gdLst>
                <a:gd name="T0" fmla="*/ 3 w 29"/>
                <a:gd name="T1" fmla="*/ 21 h 372"/>
                <a:gd name="T2" fmla="*/ 3 w 29"/>
                <a:gd name="T3" fmla="*/ 260 h 372"/>
                <a:gd name="T4" fmla="*/ 0 w 29"/>
                <a:gd name="T5" fmla="*/ 282 h 372"/>
                <a:gd name="T6" fmla="*/ 0 w 29"/>
                <a:gd name="T7" fmla="*/ 0 h 372"/>
                <a:gd name="T8" fmla="*/ 3 w 29"/>
                <a:gd name="T9" fmla="*/ 21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118" name="Freeform 387"/>
            <p:cNvSpPr>
              <a:spLocks/>
            </p:cNvSpPr>
            <p:nvPr/>
          </p:nvSpPr>
          <p:spPr bwMode="auto">
            <a:xfrm>
              <a:off x="4799" y="3139"/>
              <a:ext cx="72" cy="324"/>
            </a:xfrm>
            <a:custGeom>
              <a:avLst/>
              <a:gdLst>
                <a:gd name="T0" fmla="*/ 3 w 215"/>
                <a:gd name="T1" fmla="*/ 165 h 372"/>
                <a:gd name="T2" fmla="*/ 21 w 215"/>
                <a:gd name="T3" fmla="*/ 165 h 372"/>
                <a:gd name="T4" fmla="*/ 21 w 215"/>
                <a:gd name="T5" fmla="*/ 260 h 372"/>
                <a:gd name="T6" fmla="*/ 3 w 215"/>
                <a:gd name="T7" fmla="*/ 260 h 372"/>
                <a:gd name="T8" fmla="*/ 0 w 215"/>
                <a:gd name="T9" fmla="*/ 282 h 372"/>
                <a:gd name="T10" fmla="*/ 24 w 215"/>
                <a:gd name="T11" fmla="*/ 282 h 372"/>
                <a:gd name="T12" fmla="*/ 24 w 215"/>
                <a:gd name="T13" fmla="*/ 0 h 372"/>
                <a:gd name="T14" fmla="*/ 0 w 215"/>
                <a:gd name="T15" fmla="*/ 0 h 372"/>
                <a:gd name="T16" fmla="*/ 3 w 215"/>
                <a:gd name="T17" fmla="*/ 21 h 372"/>
                <a:gd name="T18" fmla="*/ 21 w 215"/>
                <a:gd name="T19" fmla="*/ 21 h 372"/>
                <a:gd name="T20" fmla="*/ 21 w 215"/>
                <a:gd name="T21" fmla="*/ 130 h 372"/>
                <a:gd name="T22" fmla="*/ 3 w 215"/>
                <a:gd name="T23" fmla="*/ 130 h 372"/>
                <a:gd name="T24" fmla="*/ 3 w 215"/>
                <a:gd name="T25" fmla="*/ 165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119" name="Freeform 388"/>
            <p:cNvSpPr>
              <a:spLocks/>
            </p:cNvSpPr>
            <p:nvPr/>
          </p:nvSpPr>
          <p:spPr bwMode="auto">
            <a:xfrm>
              <a:off x="4799" y="3139"/>
              <a:ext cx="10" cy="324"/>
            </a:xfrm>
            <a:custGeom>
              <a:avLst/>
              <a:gdLst>
                <a:gd name="T0" fmla="*/ 3 w 29"/>
                <a:gd name="T1" fmla="*/ 21 h 372"/>
                <a:gd name="T2" fmla="*/ 3 w 29"/>
                <a:gd name="T3" fmla="*/ 260 h 372"/>
                <a:gd name="T4" fmla="*/ 0 w 29"/>
                <a:gd name="T5" fmla="*/ 282 h 372"/>
                <a:gd name="T6" fmla="*/ 0 w 29"/>
                <a:gd name="T7" fmla="*/ 0 h 372"/>
                <a:gd name="T8" fmla="*/ 3 w 29"/>
                <a:gd name="T9" fmla="*/ 21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120" name="Rectangle 389"/>
            <p:cNvSpPr>
              <a:spLocks noChangeArrowheads="1"/>
            </p:cNvSpPr>
            <p:nvPr/>
          </p:nvSpPr>
          <p:spPr bwMode="auto">
            <a:xfrm>
              <a:off x="5114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121" name="Rectangle 390"/>
            <p:cNvSpPr>
              <a:spLocks noChangeArrowheads="1"/>
            </p:cNvSpPr>
            <p:nvPr/>
          </p:nvSpPr>
          <p:spPr bwMode="auto">
            <a:xfrm>
              <a:off x="5218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122" name="Rectangle 391"/>
            <p:cNvSpPr>
              <a:spLocks noChangeArrowheads="1"/>
            </p:cNvSpPr>
            <p:nvPr/>
          </p:nvSpPr>
          <p:spPr bwMode="auto">
            <a:xfrm>
              <a:off x="5324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123" name="Rectangle 392"/>
            <p:cNvSpPr>
              <a:spLocks noChangeArrowheads="1"/>
            </p:cNvSpPr>
            <p:nvPr/>
          </p:nvSpPr>
          <p:spPr bwMode="auto">
            <a:xfrm>
              <a:off x="5008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124" name="Rectangle 393"/>
            <p:cNvSpPr>
              <a:spLocks noChangeArrowheads="1"/>
            </p:cNvSpPr>
            <p:nvPr/>
          </p:nvSpPr>
          <p:spPr bwMode="auto">
            <a:xfrm>
              <a:off x="4903" y="2898"/>
              <a:ext cx="71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125" name="Rectangle 394"/>
            <p:cNvSpPr>
              <a:spLocks noChangeArrowheads="1"/>
            </p:cNvSpPr>
            <p:nvPr/>
          </p:nvSpPr>
          <p:spPr bwMode="auto">
            <a:xfrm>
              <a:off x="4799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126" name="Freeform 395"/>
            <p:cNvSpPr>
              <a:spLocks/>
            </p:cNvSpPr>
            <p:nvPr/>
          </p:nvSpPr>
          <p:spPr bwMode="auto">
            <a:xfrm>
              <a:off x="4986" y="2736"/>
              <a:ext cx="12" cy="37"/>
            </a:xfrm>
            <a:custGeom>
              <a:avLst/>
              <a:gdLst>
                <a:gd name="T0" fmla="*/ 2 w 37"/>
                <a:gd name="T1" fmla="*/ 36 h 38"/>
                <a:gd name="T2" fmla="*/ 3 w 37"/>
                <a:gd name="T3" fmla="*/ 34 h 38"/>
                <a:gd name="T4" fmla="*/ 3 w 37"/>
                <a:gd name="T5" fmla="*/ 30 h 38"/>
                <a:gd name="T6" fmla="*/ 4 w 37"/>
                <a:gd name="T7" fmla="*/ 23 h 38"/>
                <a:gd name="T8" fmla="*/ 4 w 37"/>
                <a:gd name="T9" fmla="*/ 19 h 38"/>
                <a:gd name="T10" fmla="*/ 4 w 37"/>
                <a:gd name="T11" fmla="*/ 12 h 38"/>
                <a:gd name="T12" fmla="*/ 3 w 37"/>
                <a:gd name="T13" fmla="*/ 5 h 38"/>
                <a:gd name="T14" fmla="*/ 3 w 37"/>
                <a:gd name="T15" fmla="*/ 1 h 38"/>
                <a:gd name="T16" fmla="*/ 2 w 37"/>
                <a:gd name="T17" fmla="*/ 0 h 38"/>
                <a:gd name="T18" fmla="*/ 1 w 37"/>
                <a:gd name="T19" fmla="*/ 1 h 38"/>
                <a:gd name="T20" fmla="*/ 1 w 37"/>
                <a:gd name="T21" fmla="*/ 5 h 38"/>
                <a:gd name="T22" fmla="*/ 0 w 37"/>
                <a:gd name="T23" fmla="*/ 12 h 38"/>
                <a:gd name="T24" fmla="*/ 0 w 37"/>
                <a:gd name="T25" fmla="*/ 19 h 38"/>
                <a:gd name="T26" fmla="*/ 0 w 37"/>
                <a:gd name="T27" fmla="*/ 23 h 38"/>
                <a:gd name="T28" fmla="*/ 1 w 37"/>
                <a:gd name="T29" fmla="*/ 30 h 38"/>
                <a:gd name="T30" fmla="*/ 1 w 37"/>
                <a:gd name="T31" fmla="*/ 34 h 38"/>
                <a:gd name="T32" fmla="*/ 2 w 37"/>
                <a:gd name="T33" fmla="*/ 36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</p:grpSp>
      <p:sp>
        <p:nvSpPr>
          <p:cNvPr id="1127" name="Text Box 97"/>
          <p:cNvSpPr txBox="1">
            <a:spLocks noChangeArrowheads="1"/>
          </p:cNvSpPr>
          <p:nvPr/>
        </p:nvSpPr>
        <p:spPr bwMode="auto">
          <a:xfrm>
            <a:off x="7347079" y="5753917"/>
            <a:ext cx="1396058" cy="2008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95994" tIns="47999" rIns="95994" bIns="47999">
            <a:spAutoFit/>
          </a:bodyPr>
          <a:lstStyle>
            <a:lvl1pPr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ru-RU" altLang="ru-RU" sz="675" b="0" dirty="0">
                <a:solidFill>
                  <a:srgbClr val="000000"/>
                </a:solidFill>
                <a:cs typeface="Arial" panose="020B0604020202020204" pitchFamily="34" charset="0"/>
              </a:rPr>
              <a:t> - социально-значимый объект</a:t>
            </a:r>
          </a:p>
        </p:txBody>
      </p:sp>
      <p:grpSp>
        <p:nvGrpSpPr>
          <p:cNvPr id="1128" name="Группа 119"/>
          <p:cNvGrpSpPr>
            <a:grpSpLocks/>
          </p:cNvGrpSpPr>
          <p:nvPr/>
        </p:nvGrpSpPr>
        <p:grpSpPr bwMode="auto">
          <a:xfrm>
            <a:off x="7140895" y="5947969"/>
            <a:ext cx="117979" cy="105169"/>
            <a:chOff x="214313" y="8958263"/>
            <a:chExt cx="642937" cy="500062"/>
          </a:xfrm>
        </p:grpSpPr>
        <p:sp>
          <p:nvSpPr>
            <p:cNvPr id="1129" name="Прямоугольник 15"/>
            <p:cNvSpPr>
              <a:spLocks noChangeArrowheads="1"/>
            </p:cNvSpPr>
            <p:nvPr/>
          </p:nvSpPr>
          <p:spPr bwMode="auto">
            <a:xfrm>
              <a:off x="214313" y="9172575"/>
              <a:ext cx="642937" cy="285750"/>
            </a:xfrm>
            <a:prstGeom prst="rect">
              <a:avLst/>
            </a:prstGeom>
            <a:noFill/>
            <a:ln w="19050" algn="ctr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pPr defTabSz="958055"/>
              <a:endParaRPr lang="ru-RU" sz="6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130" name="Равнобедренный треугольник 16"/>
            <p:cNvSpPr>
              <a:spLocks noChangeArrowheads="1"/>
            </p:cNvSpPr>
            <p:nvPr/>
          </p:nvSpPr>
          <p:spPr bwMode="auto">
            <a:xfrm>
              <a:off x="214313" y="8958263"/>
              <a:ext cx="642937" cy="214312"/>
            </a:xfrm>
            <a:prstGeom prst="triangle">
              <a:avLst>
                <a:gd name="adj" fmla="val 50000"/>
              </a:avLst>
            </a:prstGeom>
            <a:noFill/>
            <a:ln w="19050" algn="ctr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pPr defTabSz="958055"/>
              <a:endParaRPr lang="ru-RU" sz="600" dirty="0">
                <a:latin typeface="Times New Roman" pitchFamily="18" charset="0"/>
                <a:cs typeface="Times New Roman" pitchFamily="18" charset="0"/>
              </a:endParaRPr>
            </a:p>
          </p:txBody>
        </p:sp>
        <p:grpSp>
          <p:nvGrpSpPr>
            <p:cNvPr id="1131" name="Группа 21"/>
            <p:cNvGrpSpPr>
              <a:grpSpLocks/>
            </p:cNvGrpSpPr>
            <p:nvPr/>
          </p:nvGrpSpPr>
          <p:grpSpPr bwMode="auto">
            <a:xfrm>
              <a:off x="463631" y="9009063"/>
              <a:ext cx="142876" cy="142875"/>
              <a:chOff x="11544336" y="8944798"/>
              <a:chExt cx="142876" cy="142876"/>
            </a:xfrm>
          </p:grpSpPr>
          <p:cxnSp>
            <p:nvCxnSpPr>
              <p:cNvPr id="1132" name="Прямая соединительная линия 18"/>
              <p:cNvCxnSpPr>
                <a:cxnSpLocks noChangeShapeType="1"/>
              </p:cNvCxnSpPr>
              <p:nvPr/>
            </p:nvCxnSpPr>
            <p:spPr bwMode="auto">
              <a:xfrm rot="5400000">
                <a:off x="11544336" y="9015442"/>
                <a:ext cx="142876" cy="1588"/>
              </a:xfrm>
              <a:prstGeom prst="line">
                <a:avLst/>
              </a:prstGeom>
              <a:noFill/>
              <a:ln w="19050" algn="ctr">
                <a:solidFill>
                  <a:srgbClr val="FF0000"/>
                </a:solidFill>
                <a:round/>
                <a:headEnd/>
                <a:tailEnd/>
              </a:ln>
            </p:spPr>
          </p:cxnSp>
          <p:cxnSp>
            <p:nvCxnSpPr>
              <p:cNvPr id="1133" name="Прямая соединительная линия 20"/>
              <p:cNvCxnSpPr>
                <a:cxnSpLocks noChangeShapeType="1"/>
              </p:cNvCxnSpPr>
              <p:nvPr/>
            </p:nvCxnSpPr>
            <p:spPr bwMode="auto">
              <a:xfrm>
                <a:off x="11544336" y="9015442"/>
                <a:ext cx="142876" cy="1588"/>
              </a:xfrm>
              <a:prstGeom prst="line">
                <a:avLst/>
              </a:prstGeom>
              <a:noFill/>
              <a:ln w="19050" algn="ctr">
                <a:solidFill>
                  <a:srgbClr val="FF0000"/>
                </a:solidFill>
                <a:round/>
                <a:headEnd/>
                <a:tailEnd/>
              </a:ln>
            </p:spPr>
          </p:cxnSp>
        </p:grpSp>
      </p:grpSp>
      <p:sp>
        <p:nvSpPr>
          <p:cNvPr id="1134" name="Text Box 97"/>
          <p:cNvSpPr txBox="1">
            <a:spLocks noChangeArrowheads="1"/>
          </p:cNvSpPr>
          <p:nvPr/>
        </p:nvSpPr>
        <p:spPr bwMode="auto">
          <a:xfrm>
            <a:off x="7342768" y="5892760"/>
            <a:ext cx="1373860" cy="2008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95994" tIns="47999" rIns="95994" bIns="47999">
            <a:spAutoFit/>
          </a:bodyPr>
          <a:lstStyle>
            <a:lvl1pPr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ru-RU" altLang="ru-RU" sz="675" b="0" dirty="0">
                <a:solidFill>
                  <a:srgbClr val="000000"/>
                </a:solidFill>
                <a:cs typeface="Arial" panose="020B0604020202020204" pitchFamily="34" charset="0"/>
              </a:rPr>
              <a:t> - больница</a:t>
            </a:r>
          </a:p>
        </p:txBody>
      </p:sp>
      <p:cxnSp>
        <p:nvCxnSpPr>
          <p:cNvPr id="7" name="Прямая соединительная линия 6"/>
          <p:cNvCxnSpPr/>
          <p:nvPr/>
        </p:nvCxnSpPr>
        <p:spPr>
          <a:xfrm flipV="1">
            <a:off x="1623701" y="448492"/>
            <a:ext cx="2281727" cy="5444268"/>
          </a:xfrm>
          <a:prstGeom prst="line">
            <a:avLst/>
          </a:prstGeom>
          <a:ln w="12700">
            <a:solidFill>
              <a:srgbClr val="181DF8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317" name="Прямоугольник 3316"/>
          <p:cNvSpPr/>
          <p:nvPr/>
        </p:nvSpPr>
        <p:spPr bwMode="auto">
          <a:xfrm>
            <a:off x="1969751" y="2967037"/>
            <a:ext cx="1001315" cy="166688"/>
          </a:xfrm>
          <a:prstGeom prst="rect">
            <a:avLst/>
          </a:prstGeom>
          <a:solidFill>
            <a:srgbClr val="92D050"/>
          </a:solidFill>
          <a:ln w="12700" cap="flat" cmpd="sng" algn="ctr">
            <a:solidFill>
              <a:sysClr val="windowText" lastClr="000000"/>
            </a:solidFill>
            <a:prstDash val="solid"/>
            <a:miter lim="800000"/>
          </a:ln>
          <a:effectLst/>
        </p:spPr>
        <p:txBody>
          <a:bodyPr lIns="68577" tIns="34289" rIns="68577" bIns="34289" anchor="ctr"/>
          <a:lstStyle/>
          <a:p>
            <a:pPr algn="ctr">
              <a:defRPr/>
            </a:pPr>
            <a:r>
              <a:rPr lang="ru-RU" sz="675" kern="0" dirty="0">
                <a:solidFill>
                  <a:prstClr val="black"/>
                </a:solidFill>
                <a:cs typeface="Times New Roman" panose="02020603050405020304" pitchFamily="18" charset="0"/>
              </a:rPr>
              <a:t>12504/50019</a:t>
            </a:r>
          </a:p>
        </p:txBody>
      </p:sp>
      <p:sp>
        <p:nvSpPr>
          <p:cNvPr id="1001" name="Скругленный прямоугольник 1000"/>
          <p:cNvSpPr/>
          <p:nvPr/>
        </p:nvSpPr>
        <p:spPr>
          <a:xfrm>
            <a:off x="2684126" y="2808684"/>
            <a:ext cx="286940" cy="140494"/>
          </a:xfrm>
          <a:prstGeom prst="roundRect">
            <a:avLst/>
          </a:prstGeom>
          <a:solidFill>
            <a:schemeClr val="accent6">
              <a:lumMod val="20000"/>
              <a:lumOff val="80000"/>
            </a:schemeClr>
          </a:solidFill>
          <a:ln w="12700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>
              <a:defRPr/>
            </a:pPr>
            <a:r>
              <a:rPr lang="ru-RU" sz="675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70%</a:t>
            </a:r>
          </a:p>
        </p:txBody>
      </p:sp>
      <p:cxnSp>
        <p:nvCxnSpPr>
          <p:cNvPr id="10" name="Прямая соединительная линия 9"/>
          <p:cNvCxnSpPr/>
          <p:nvPr/>
        </p:nvCxnSpPr>
        <p:spPr>
          <a:xfrm flipV="1">
            <a:off x="7342768" y="2435551"/>
            <a:ext cx="143348" cy="2666288"/>
          </a:xfrm>
          <a:prstGeom prst="line">
            <a:avLst/>
          </a:prstGeom>
          <a:ln w="19050">
            <a:solidFill>
              <a:srgbClr val="181DF8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008" name="Бокситогорск">
            <a:hlinkClick r:id="" action="ppaction://media"/>
          </p:cNvPr>
          <p:cNvPicPr>
            <a:picLocks noChangeAspect="1"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5"/>
          <a:stretch>
            <a:fillRect/>
          </a:stretch>
        </p:blipFill>
        <p:spPr>
          <a:xfrm>
            <a:off x="6386319" y="726894"/>
            <a:ext cx="2781080" cy="170865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87571266"/>
      </p:ext>
    </p:extLst>
  </p:cSld>
  <p:clrMapOvr>
    <a:masterClrMapping/>
  </p:clrMapOvr>
  <p:transition spd="slow" advClick="0" advTm="3000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20596" fill="hold"/>
                                        <p:tgtEl>
                                          <p:spTgt spid="1008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7" restart="whenNotActive" fill="hold" evtFilter="cancelBubble" nodeType="interactiveSeq">
                <p:stCondLst>
                  <p:cond evt="onClick" delay="0">
                    <p:tgtEl>
                      <p:spTgt spid="100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" fill="hold">
                      <p:stCondLst>
                        <p:cond delay="0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11" dur="1" fill="hold"/>
                                        <p:tgtEl>
                                          <p:spTgt spid="1008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08"/>
                  </p:tgtEl>
                </p:cond>
              </p:nextCondLst>
            </p:seq>
            <p:video>
              <p:cMediaNode vol="80000">
                <p:cTn id="12" repeatCount="indefinite" fill="hold" display="0">
                  <p:stCondLst>
                    <p:cond delay="indefinite"/>
                  </p:stCondLst>
                </p:cTn>
                <p:tgtEl>
                  <p:spTgt spid="1008"/>
                </p:tgtEl>
              </p:cMediaNode>
            </p:video>
          </p:childTnLst>
        </p:cTn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1746" name="Picture 3" descr="G:\гостил.jpg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626395"/>
            <a:ext cx="9144000" cy="623160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1747" name="Номер слайда 3"/>
          <p:cNvSpPr>
            <a:spLocks noGrp="1"/>
          </p:cNvSpPr>
          <p:nvPr>
            <p:ph type="sldNum" sz="quarter" idx="12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557213" indent="-214313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857250" indent="-1714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200150" indent="-1714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1543050" indent="-1714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1885950" indent="-1714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228850" indent="-1714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2571750" indent="-1714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2914650" indent="-1714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fld id="{5B3E476A-43FF-46E0-B005-82F47E78C9F5}" type="slidenum">
              <a:rPr lang="ru-RU" altLang="ru-RU">
                <a:solidFill>
                  <a:srgbClr val="898989"/>
                </a:solidFill>
                <a:latin typeface="Calibri" panose="020F0502020204030204" pitchFamily="34" charset="0"/>
              </a:rPr>
              <a:pPr/>
              <a:t>20</a:t>
            </a:fld>
            <a:endParaRPr lang="ru-RU" altLang="ru-RU">
              <a:solidFill>
                <a:srgbClr val="898989"/>
              </a:solidFill>
              <a:latin typeface="Calibri" panose="020F0502020204030204" pitchFamily="34" charset="0"/>
            </a:endParaRPr>
          </a:p>
        </p:txBody>
      </p:sp>
      <p:sp>
        <p:nvSpPr>
          <p:cNvPr id="31754" name="Прямоугольник 128"/>
          <p:cNvSpPr>
            <a:spLocks noChangeArrowheads="1"/>
          </p:cNvSpPr>
          <p:nvPr/>
        </p:nvSpPr>
        <p:spPr bwMode="auto">
          <a:xfrm>
            <a:off x="2226350" y="3429001"/>
            <a:ext cx="1183720" cy="285299"/>
          </a:xfrm>
          <a:prstGeom prst="rect">
            <a:avLst/>
          </a:prstGeom>
          <a:solidFill>
            <a:srgbClr val="FF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53942" tIns="26970" rIns="53942" bIns="26970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/>
            <a:r>
              <a:rPr lang="ru-RU" altLang="ru-RU" sz="1500" b="1">
                <a:latin typeface="Times New Roman" panose="02020603050405020304" pitchFamily="18" charset="0"/>
                <a:cs typeface="Times New Roman" panose="02020603050405020304" pitchFamily="18" charset="0"/>
              </a:rPr>
              <a:t>Разметелево</a:t>
            </a:r>
          </a:p>
        </p:txBody>
      </p:sp>
      <p:sp>
        <p:nvSpPr>
          <p:cNvPr id="131" name="Прямоугольник 130"/>
          <p:cNvSpPr/>
          <p:nvPr/>
        </p:nvSpPr>
        <p:spPr>
          <a:xfrm>
            <a:off x="4244933" y="5807797"/>
            <a:ext cx="1357794" cy="193027"/>
          </a:xfrm>
          <a:prstGeom prst="rect">
            <a:avLst/>
          </a:prstGeom>
          <a:solidFill>
            <a:srgbClr val="C5E0B4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54000" tIns="27000" rIns="54000" bIns="27000" anchor="ctr" anchorCtr="1">
            <a:spAutoFit/>
          </a:bodyPr>
          <a:lstStyle/>
          <a:p>
            <a:pPr algn="ctr">
              <a:defRPr/>
            </a:pPr>
            <a:r>
              <a:rPr lang="ru-RU" sz="900" b="1" u="sng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Объездные дороги: есть</a:t>
            </a:r>
            <a:endParaRPr lang="ru-RU" sz="900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1758" name="AutoShape 24"/>
          <p:cNvSpPr>
            <a:spLocks noChangeArrowheads="1"/>
          </p:cNvSpPr>
          <p:nvPr/>
        </p:nvSpPr>
        <p:spPr bwMode="auto">
          <a:xfrm>
            <a:off x="2151738" y="4447273"/>
            <a:ext cx="1921669" cy="784622"/>
          </a:xfrm>
          <a:prstGeom prst="wedgeRectCallout">
            <a:avLst>
              <a:gd name="adj1" fmla="val -10394"/>
              <a:gd name="adj2" fmla="val -130287"/>
            </a:avLst>
          </a:prstGeom>
          <a:solidFill>
            <a:srgbClr val="FFFF00"/>
          </a:solidFill>
          <a:ln w="28575">
            <a:solidFill>
              <a:srgbClr val="FF3300"/>
            </a:solidFill>
            <a:miter lim="800000"/>
            <a:headEnd/>
            <a:tailEnd/>
          </a:ln>
        </p:spPr>
        <p:txBody>
          <a:bodyPr lIns="65619" tIns="32813" rIns="65619" bIns="32813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/>
            <a:r>
              <a:rPr lang="ru-RU" altLang="ru-RU" sz="900" u="sng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Аварийно-опасный участок </a:t>
            </a:r>
          </a:p>
          <a:p>
            <a:pPr algn="ctr"/>
            <a:r>
              <a:rPr lang="ru-RU" altLang="ru-RU" sz="900" u="sng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13-40 км </a:t>
            </a:r>
          </a:p>
          <a:p>
            <a:pPr algn="ctr"/>
            <a:r>
              <a:rPr lang="ru-RU" altLang="ru-RU" sz="900" u="sng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(опасные повороты, спуски, возникновение тумана (20-26 и 28-30 км))</a:t>
            </a:r>
            <a:endParaRPr lang="en-US" altLang="ru-RU" sz="900" u="sng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3" name="Полилиния 32"/>
          <p:cNvSpPr/>
          <p:nvPr/>
        </p:nvSpPr>
        <p:spPr>
          <a:xfrm>
            <a:off x="0" y="3153399"/>
            <a:ext cx="7178467" cy="1161428"/>
          </a:xfrm>
          <a:custGeom>
            <a:avLst/>
            <a:gdLst>
              <a:gd name="connsiteX0" fmla="*/ 0 w 9696450"/>
              <a:gd name="connsiteY0" fmla="*/ 933450 h 1181100"/>
              <a:gd name="connsiteX1" fmla="*/ 1133475 w 9696450"/>
              <a:gd name="connsiteY1" fmla="*/ 1123950 h 1181100"/>
              <a:gd name="connsiteX2" fmla="*/ 1343025 w 9696450"/>
              <a:gd name="connsiteY2" fmla="*/ 1181100 h 1181100"/>
              <a:gd name="connsiteX3" fmla="*/ 1924050 w 9696450"/>
              <a:gd name="connsiteY3" fmla="*/ 1095375 h 1181100"/>
              <a:gd name="connsiteX4" fmla="*/ 2895600 w 9696450"/>
              <a:gd name="connsiteY4" fmla="*/ 800100 h 1181100"/>
              <a:gd name="connsiteX5" fmla="*/ 3467100 w 9696450"/>
              <a:gd name="connsiteY5" fmla="*/ 666750 h 1181100"/>
              <a:gd name="connsiteX6" fmla="*/ 4657725 w 9696450"/>
              <a:gd name="connsiteY6" fmla="*/ 561975 h 1181100"/>
              <a:gd name="connsiteX7" fmla="*/ 6496050 w 9696450"/>
              <a:gd name="connsiteY7" fmla="*/ 142875 h 1181100"/>
              <a:gd name="connsiteX8" fmla="*/ 7448550 w 9696450"/>
              <a:gd name="connsiteY8" fmla="*/ 0 h 1181100"/>
              <a:gd name="connsiteX9" fmla="*/ 8286750 w 9696450"/>
              <a:gd name="connsiteY9" fmla="*/ 0 h 1181100"/>
              <a:gd name="connsiteX10" fmla="*/ 9067800 w 9696450"/>
              <a:gd name="connsiteY10" fmla="*/ 285750 h 1181100"/>
              <a:gd name="connsiteX11" fmla="*/ 9696450 w 9696450"/>
              <a:gd name="connsiteY11" fmla="*/ 238125 h 1181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9696450" h="1181100">
                <a:moveTo>
                  <a:pt x="0" y="933450"/>
                </a:moveTo>
                <a:lnTo>
                  <a:pt x="1133475" y="1123950"/>
                </a:lnTo>
                <a:lnTo>
                  <a:pt x="1343025" y="1181100"/>
                </a:lnTo>
                <a:lnTo>
                  <a:pt x="1924050" y="1095375"/>
                </a:lnTo>
                <a:lnTo>
                  <a:pt x="2895600" y="800100"/>
                </a:lnTo>
                <a:lnTo>
                  <a:pt x="3467100" y="666750"/>
                </a:lnTo>
                <a:lnTo>
                  <a:pt x="4657725" y="561975"/>
                </a:lnTo>
                <a:lnTo>
                  <a:pt x="6496050" y="142875"/>
                </a:lnTo>
                <a:lnTo>
                  <a:pt x="7448550" y="0"/>
                </a:lnTo>
                <a:lnTo>
                  <a:pt x="8286750" y="0"/>
                </a:lnTo>
                <a:lnTo>
                  <a:pt x="9067800" y="285750"/>
                </a:lnTo>
                <a:lnTo>
                  <a:pt x="9696450" y="238125"/>
                </a:lnTo>
              </a:path>
            </a:pathLst>
          </a:custGeom>
          <a:ln w="508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>
              <a:defRPr/>
            </a:pPr>
            <a:endParaRPr lang="ru-RU" sz="1050"/>
          </a:p>
        </p:txBody>
      </p:sp>
      <p:sp>
        <p:nvSpPr>
          <p:cNvPr id="17" name="Text Box 2"/>
          <p:cNvSpPr txBox="1">
            <a:spLocks noChangeArrowheads="1"/>
          </p:cNvSpPr>
          <p:nvPr/>
        </p:nvSpPr>
        <p:spPr bwMode="auto">
          <a:xfrm>
            <a:off x="1" y="-1"/>
            <a:ext cx="9153732" cy="633600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noFill/>
            <a:miter lim="800000"/>
            <a:headEnd/>
            <a:tailEnd/>
          </a:ln>
        </p:spPr>
        <p:txBody>
          <a:bodyPr lIns="34952" tIns="17477" rIns="34952" bIns="17477" anchor="ctr"/>
          <a:lstStyle>
            <a:defPPr>
              <a:defRPr lang="ru-RU"/>
            </a:defPPr>
            <a:lvl1pPr algn="ctr">
              <a:defRPr sz="140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sz="1100" dirty="0">
                <a:solidFill>
                  <a:prstClr val="white"/>
                </a:solidFill>
              </a:rPr>
              <a:t>ИНФОРМАЦИОННЫЕ МАТЕРИАЛЫ ПО РИСКУ НАРУШЕНИЯ ТРАНСПОРТНОГО СООБЩЕНИЯ, СВЯЗАННЫХ </a:t>
            </a:r>
            <a:endParaRPr lang="ru-RU" sz="1100" dirty="0" smtClean="0">
              <a:solidFill>
                <a:prstClr val="white"/>
              </a:solidFill>
            </a:endParaRPr>
          </a:p>
          <a:p>
            <a:r>
              <a:rPr lang="ru-RU" sz="1100" dirty="0" smtClean="0">
                <a:solidFill>
                  <a:prstClr val="white"/>
                </a:solidFill>
              </a:rPr>
              <a:t>С </a:t>
            </a:r>
            <a:r>
              <a:rPr lang="ru-RU" sz="1100" dirty="0">
                <a:solidFill>
                  <a:prstClr val="white"/>
                </a:solidFill>
              </a:rPr>
              <a:t>НЕБЛАГОПРИЯТНЫМИ МЕТЕОЯВЛЕНИЯМИ НА ТЕРРИТОРИИ</a:t>
            </a:r>
            <a:r>
              <a:rPr lang="en-US" sz="1100" dirty="0">
                <a:solidFill>
                  <a:prstClr val="white"/>
                </a:solidFill>
              </a:rPr>
              <a:t> </a:t>
            </a:r>
            <a:r>
              <a:rPr lang="ru-RU" sz="1100" dirty="0">
                <a:solidFill>
                  <a:prstClr val="white"/>
                </a:solidFill>
              </a:rPr>
              <a:t>ФЕДЕРАЛЬНОЙ  </a:t>
            </a:r>
            <a:r>
              <a:rPr lang="ru-RU" sz="1100" dirty="0" smtClean="0">
                <a:solidFill>
                  <a:prstClr val="white"/>
                </a:solidFill>
              </a:rPr>
              <a:t>ТРАССЫ </a:t>
            </a:r>
            <a:r>
              <a:rPr lang="ru-RU" sz="1100" dirty="0" smtClean="0"/>
              <a:t>Р-21 «КОЛА»  </a:t>
            </a:r>
            <a:r>
              <a:rPr lang="ru-RU" sz="1100" dirty="0" smtClean="0">
                <a:solidFill>
                  <a:prstClr val="white"/>
                </a:solidFill>
              </a:rPr>
              <a:t>( НА </a:t>
            </a:r>
            <a:r>
              <a:rPr lang="ru-RU" sz="1100" dirty="0" smtClean="0">
                <a:solidFill>
                  <a:prstClr val="white"/>
                </a:solidFill>
              </a:rPr>
              <a:t>25.02.2021)</a:t>
            </a:r>
            <a:endParaRPr lang="ru-RU" sz="1100" dirty="0">
              <a:solidFill>
                <a:prstClr val="white"/>
              </a:solidFill>
            </a:endParaRPr>
          </a:p>
        </p:txBody>
      </p:sp>
      <p:pic>
        <p:nvPicPr>
          <p:cNvPr id="18" name="Рисунок 17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1284" y="39967"/>
            <a:ext cx="632441" cy="546460"/>
          </a:xfrm>
          <a:prstGeom prst="rect">
            <a:avLst/>
          </a:prstGeom>
        </p:spPr>
      </p:pic>
      <p:pic>
        <p:nvPicPr>
          <p:cNvPr id="19" name="Рисунок 18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375697" y="-10302"/>
            <a:ext cx="731519" cy="596729"/>
          </a:xfrm>
          <a:prstGeom prst="rect">
            <a:avLst/>
          </a:prstGeom>
        </p:spPr>
      </p:pic>
      <p:sp>
        <p:nvSpPr>
          <p:cNvPr id="20" name="Номер слайда 3"/>
          <p:cNvSpPr txBox="1">
            <a:spLocks/>
          </p:cNvSpPr>
          <p:nvPr/>
        </p:nvSpPr>
        <p:spPr bwMode="auto">
          <a:xfrm>
            <a:off x="6457951" y="6356352"/>
            <a:ext cx="2057400" cy="3651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lIns="61157" tIns="30611" rIns="61157" bIns="30611" rtlCol="0" anchor="ctr"/>
          <a:lstStyle>
            <a:defPPr>
              <a:defRPr lang="ru-RU"/>
            </a:defPPr>
            <a:lvl1pPr marL="0" algn="r" defTabSz="685035" rtl="0" eaLnBrk="1" latinLnBrk="0" hangingPunct="1">
              <a:defRPr sz="8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557213" indent="-214313" algn="l" defTabSz="685035" rtl="0" eaLnBrk="1" latinLnBrk="0" hangingPunct="1">
              <a:defRPr sz="1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2pPr>
            <a:lvl3pPr marL="857250" indent="-171450" algn="l" defTabSz="685035" rtl="0" eaLnBrk="1" latinLnBrk="0" hangingPunct="1">
              <a:defRPr sz="1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3pPr>
            <a:lvl4pPr marL="1200150" indent="-171450" algn="l" defTabSz="685035" rtl="0" eaLnBrk="1" latinLnBrk="0" hangingPunct="1">
              <a:defRPr sz="1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4pPr>
            <a:lvl5pPr marL="1543050" indent="-171450" algn="l" defTabSz="685035" rtl="0" eaLnBrk="1" latinLnBrk="0" hangingPunct="1">
              <a:defRPr sz="1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5pPr>
            <a:lvl6pPr marL="1885950" indent="-171450" algn="l" defTabSz="685035" rtl="0" eaLnBrk="0" fontAlgn="base" latinLnBrk="0" hangingPunct="0">
              <a:spcBef>
                <a:spcPct val="0"/>
              </a:spcBef>
              <a:spcAft>
                <a:spcPct val="0"/>
              </a:spcAft>
              <a:defRPr sz="1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6pPr>
            <a:lvl7pPr marL="2228850" indent="-171450" algn="l" defTabSz="685035" rtl="0" eaLnBrk="0" fontAlgn="base" latinLnBrk="0" hangingPunct="0">
              <a:spcBef>
                <a:spcPct val="0"/>
              </a:spcBef>
              <a:spcAft>
                <a:spcPct val="0"/>
              </a:spcAft>
              <a:defRPr sz="1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7pPr>
            <a:lvl8pPr marL="2571750" indent="-171450" algn="l" defTabSz="685035" rtl="0" eaLnBrk="0" fontAlgn="base" latinLnBrk="0" hangingPunct="0">
              <a:spcBef>
                <a:spcPct val="0"/>
              </a:spcBef>
              <a:spcAft>
                <a:spcPct val="0"/>
              </a:spcAft>
              <a:defRPr sz="1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8pPr>
            <a:lvl9pPr marL="2914650" indent="-171450" algn="l" defTabSz="685035" rtl="0" eaLnBrk="0" fontAlgn="base" latinLnBrk="0" hangingPunct="0">
              <a:spcBef>
                <a:spcPct val="0"/>
              </a:spcBef>
              <a:spcAft>
                <a:spcPct val="0"/>
              </a:spcAft>
              <a:defRPr sz="1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9pPr>
          </a:lstStyle>
          <a:p>
            <a:fld id="{8E521097-E43E-487C-B322-5BE992B1B12E}" type="slidenum">
              <a:rPr lang="ru-RU" altLang="ru-RU" smtClean="0">
                <a:solidFill>
                  <a:srgbClr val="898989"/>
                </a:solidFill>
                <a:latin typeface="Calibri" panose="020F0502020204030204" pitchFamily="34" charset="0"/>
              </a:rPr>
              <a:pPr/>
              <a:t>20</a:t>
            </a:fld>
            <a:endParaRPr lang="ru-RU" altLang="ru-RU">
              <a:solidFill>
                <a:srgbClr val="898989"/>
              </a:solidFill>
              <a:latin typeface="Calibri" panose="020F0502020204030204" pitchFamily="34" charset="0"/>
            </a:endParaRPr>
          </a:p>
        </p:txBody>
      </p:sp>
      <p:sp>
        <p:nvSpPr>
          <p:cNvPr id="21" name="Номер слайда 3"/>
          <p:cNvSpPr txBox="1">
            <a:spLocks/>
          </p:cNvSpPr>
          <p:nvPr/>
        </p:nvSpPr>
        <p:spPr bwMode="auto">
          <a:xfrm>
            <a:off x="6457951" y="6356352"/>
            <a:ext cx="2057400" cy="3651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lIns="61157" tIns="30611" rIns="61157" bIns="30611" rtlCol="0" anchor="ctr"/>
          <a:lstStyle>
            <a:defPPr>
              <a:defRPr lang="ru-RU"/>
            </a:defPPr>
            <a:lvl1pPr marL="0" algn="r" defTabSz="685035" rtl="0" eaLnBrk="1" latinLnBrk="0" hangingPunct="1">
              <a:defRPr sz="8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557213" indent="-214313" algn="l" defTabSz="685035" rtl="0" eaLnBrk="1" latinLnBrk="0" hangingPunct="1">
              <a:defRPr sz="1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2pPr>
            <a:lvl3pPr marL="857250" indent="-171450" algn="l" defTabSz="685035" rtl="0" eaLnBrk="1" latinLnBrk="0" hangingPunct="1">
              <a:defRPr sz="1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3pPr>
            <a:lvl4pPr marL="1200150" indent="-171450" algn="l" defTabSz="685035" rtl="0" eaLnBrk="1" latinLnBrk="0" hangingPunct="1">
              <a:defRPr sz="1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4pPr>
            <a:lvl5pPr marL="1543050" indent="-171450" algn="l" defTabSz="685035" rtl="0" eaLnBrk="1" latinLnBrk="0" hangingPunct="1">
              <a:defRPr sz="1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5pPr>
            <a:lvl6pPr marL="1885950" indent="-171450" algn="l" defTabSz="685035" rtl="0" eaLnBrk="0" fontAlgn="base" latinLnBrk="0" hangingPunct="0">
              <a:spcBef>
                <a:spcPct val="0"/>
              </a:spcBef>
              <a:spcAft>
                <a:spcPct val="0"/>
              </a:spcAft>
              <a:defRPr sz="1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6pPr>
            <a:lvl7pPr marL="2228850" indent="-171450" algn="l" defTabSz="685035" rtl="0" eaLnBrk="0" fontAlgn="base" latinLnBrk="0" hangingPunct="0">
              <a:spcBef>
                <a:spcPct val="0"/>
              </a:spcBef>
              <a:spcAft>
                <a:spcPct val="0"/>
              </a:spcAft>
              <a:defRPr sz="1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7pPr>
            <a:lvl8pPr marL="2571750" indent="-171450" algn="l" defTabSz="685035" rtl="0" eaLnBrk="0" fontAlgn="base" latinLnBrk="0" hangingPunct="0">
              <a:spcBef>
                <a:spcPct val="0"/>
              </a:spcBef>
              <a:spcAft>
                <a:spcPct val="0"/>
              </a:spcAft>
              <a:defRPr sz="1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8pPr>
            <a:lvl9pPr marL="2914650" indent="-171450" algn="l" defTabSz="685035" rtl="0" eaLnBrk="0" fontAlgn="base" latinLnBrk="0" hangingPunct="0">
              <a:spcBef>
                <a:spcPct val="0"/>
              </a:spcBef>
              <a:spcAft>
                <a:spcPct val="0"/>
              </a:spcAft>
              <a:defRPr sz="1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9pPr>
          </a:lstStyle>
          <a:p>
            <a:fld id="{F695D808-083C-4C81-A6B7-EAACF4063954}" type="slidenum">
              <a:rPr lang="ru-RU" altLang="ru-RU" smtClean="0">
                <a:solidFill>
                  <a:srgbClr val="898989"/>
                </a:solidFill>
                <a:latin typeface="Calibri" panose="020F0502020204030204" pitchFamily="34" charset="0"/>
              </a:rPr>
              <a:pPr/>
              <a:t>20</a:t>
            </a:fld>
            <a:endParaRPr lang="ru-RU" altLang="ru-RU">
              <a:solidFill>
                <a:srgbClr val="898989"/>
              </a:solidFill>
              <a:latin typeface="Calibri" panose="020F0502020204030204" pitchFamily="34" charset="0"/>
            </a:endParaRPr>
          </a:p>
        </p:txBody>
      </p:sp>
      <p:sp>
        <p:nvSpPr>
          <p:cNvPr id="22" name="Номер слайда 3"/>
          <p:cNvSpPr txBox="1">
            <a:spLocks/>
          </p:cNvSpPr>
          <p:nvPr/>
        </p:nvSpPr>
        <p:spPr bwMode="auto">
          <a:xfrm>
            <a:off x="6457951" y="6356352"/>
            <a:ext cx="2057400" cy="3651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lIns="61157" tIns="30611" rIns="61157" bIns="30611" rtlCol="0" anchor="ctr"/>
          <a:lstStyle>
            <a:defPPr>
              <a:defRPr lang="ru-RU"/>
            </a:defPPr>
            <a:lvl1pPr marL="0" algn="r" defTabSz="685035" rtl="0" eaLnBrk="1" latinLnBrk="0" hangingPunct="1">
              <a:defRPr sz="8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557213" indent="-214313" algn="l" defTabSz="685035" rtl="0" eaLnBrk="1" latinLnBrk="0" hangingPunct="1">
              <a:defRPr sz="1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2pPr>
            <a:lvl3pPr marL="857250" indent="-171450" algn="l" defTabSz="685035" rtl="0" eaLnBrk="1" latinLnBrk="0" hangingPunct="1">
              <a:defRPr sz="1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3pPr>
            <a:lvl4pPr marL="1200150" indent="-171450" algn="l" defTabSz="685035" rtl="0" eaLnBrk="1" latinLnBrk="0" hangingPunct="1">
              <a:defRPr sz="1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4pPr>
            <a:lvl5pPr marL="1543050" indent="-171450" algn="l" defTabSz="685035" rtl="0" eaLnBrk="1" latinLnBrk="0" hangingPunct="1">
              <a:defRPr sz="1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5pPr>
            <a:lvl6pPr marL="1885950" indent="-171450" algn="l" defTabSz="685035" rtl="0" eaLnBrk="0" fontAlgn="base" latinLnBrk="0" hangingPunct="0">
              <a:spcBef>
                <a:spcPct val="0"/>
              </a:spcBef>
              <a:spcAft>
                <a:spcPct val="0"/>
              </a:spcAft>
              <a:defRPr sz="1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6pPr>
            <a:lvl7pPr marL="2228850" indent="-171450" algn="l" defTabSz="685035" rtl="0" eaLnBrk="0" fontAlgn="base" latinLnBrk="0" hangingPunct="0">
              <a:spcBef>
                <a:spcPct val="0"/>
              </a:spcBef>
              <a:spcAft>
                <a:spcPct val="0"/>
              </a:spcAft>
              <a:defRPr sz="1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7pPr>
            <a:lvl8pPr marL="2571750" indent="-171450" algn="l" defTabSz="685035" rtl="0" eaLnBrk="0" fontAlgn="base" latinLnBrk="0" hangingPunct="0">
              <a:spcBef>
                <a:spcPct val="0"/>
              </a:spcBef>
              <a:spcAft>
                <a:spcPct val="0"/>
              </a:spcAft>
              <a:defRPr sz="1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8pPr>
            <a:lvl9pPr marL="2914650" indent="-171450" algn="l" defTabSz="685035" rtl="0" eaLnBrk="0" fontAlgn="base" latinLnBrk="0" hangingPunct="0">
              <a:spcBef>
                <a:spcPct val="0"/>
              </a:spcBef>
              <a:spcAft>
                <a:spcPct val="0"/>
              </a:spcAft>
              <a:defRPr sz="1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9pPr>
          </a:lstStyle>
          <a:p>
            <a:fld id="{E5D1227B-F8CA-4F05-9EFF-932619304E4D}" type="slidenum">
              <a:rPr lang="ru-RU" altLang="ru-RU" smtClean="0">
                <a:solidFill>
                  <a:srgbClr val="898989"/>
                </a:solidFill>
                <a:latin typeface="Calibri" panose="020F0502020204030204" pitchFamily="34" charset="0"/>
              </a:rPr>
              <a:pPr/>
              <a:t>20</a:t>
            </a:fld>
            <a:endParaRPr lang="ru-RU" altLang="ru-RU">
              <a:solidFill>
                <a:srgbClr val="898989"/>
              </a:solidFill>
              <a:latin typeface="Calibri" panose="020F0502020204030204" pitchFamily="34" charset="0"/>
            </a:endParaRPr>
          </a:p>
        </p:txBody>
      </p:sp>
      <p:sp>
        <p:nvSpPr>
          <p:cNvPr id="23" name="Rectangle 93"/>
          <p:cNvSpPr>
            <a:spLocks noChangeArrowheads="1"/>
          </p:cNvSpPr>
          <p:nvPr/>
        </p:nvSpPr>
        <p:spPr bwMode="auto">
          <a:xfrm>
            <a:off x="6381263" y="5031832"/>
            <a:ext cx="2772470" cy="1826168"/>
          </a:xfrm>
          <a:prstGeom prst="rect">
            <a:avLst/>
          </a:prstGeom>
          <a:solidFill>
            <a:schemeClr val="bg1"/>
          </a:solidFill>
          <a:ln w="1905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1383" tIns="45698" rIns="91383" bIns="45698" anchor="ctr"/>
          <a:lstStyle>
            <a:lvl1pPr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defTabSz="913757"/>
            <a:endParaRPr lang="ru-RU" altLang="ru-RU" sz="900" dirty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</a:endParaRPr>
          </a:p>
        </p:txBody>
      </p:sp>
      <p:grpSp>
        <p:nvGrpSpPr>
          <p:cNvPr id="24" name="Группа 629"/>
          <p:cNvGrpSpPr>
            <a:grpSpLocks/>
          </p:cNvGrpSpPr>
          <p:nvPr/>
        </p:nvGrpSpPr>
        <p:grpSpPr bwMode="auto">
          <a:xfrm>
            <a:off x="6462381" y="6015369"/>
            <a:ext cx="311047" cy="319920"/>
            <a:chOff x="142483" y="3760971"/>
            <a:chExt cx="346075" cy="386605"/>
          </a:xfrm>
        </p:grpSpPr>
        <p:sp>
          <p:nvSpPr>
            <p:cNvPr id="25" name="Line 281"/>
            <p:cNvSpPr>
              <a:spLocks noChangeShapeType="1"/>
            </p:cNvSpPr>
            <p:nvPr/>
          </p:nvSpPr>
          <p:spPr bwMode="auto">
            <a:xfrm>
              <a:off x="203673" y="3847248"/>
              <a:ext cx="0" cy="300328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algn="ctr" defTabSz="1277460">
                <a:buClr>
                  <a:srgbClr val="000000"/>
                </a:buClr>
                <a:buSzPct val="100000"/>
                <a:defRPr/>
              </a:pPr>
              <a:endParaRPr lang="ru-RU" sz="900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 Light"/>
              </a:endParaRPr>
            </a:p>
          </p:txBody>
        </p:sp>
        <p:sp>
          <p:nvSpPr>
            <p:cNvPr id="26" name="Freeform 285"/>
            <p:cNvSpPr>
              <a:spLocks/>
            </p:cNvSpPr>
            <p:nvPr/>
          </p:nvSpPr>
          <p:spPr bwMode="auto">
            <a:xfrm>
              <a:off x="198223" y="3795140"/>
              <a:ext cx="270456" cy="228326"/>
            </a:xfrm>
            <a:custGeom>
              <a:avLst/>
              <a:gdLst>
                <a:gd name="T0" fmla="*/ 0 w 291"/>
                <a:gd name="T1" fmla="*/ 0 h 159"/>
                <a:gd name="T2" fmla="*/ 0 w 291"/>
                <a:gd name="T3" fmla="*/ 2147483647 h 159"/>
                <a:gd name="T4" fmla="*/ 2147483647 w 291"/>
                <a:gd name="T5" fmla="*/ 2147483647 h 159"/>
                <a:gd name="T6" fmla="*/ 2147483647 w 291"/>
                <a:gd name="T7" fmla="*/ 2147483647 h 159"/>
                <a:gd name="T8" fmla="*/ 0 w 291"/>
                <a:gd name="T9" fmla="*/ 0 h 1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1"/>
                <a:gd name="T16" fmla="*/ 0 h 159"/>
                <a:gd name="T17" fmla="*/ 291 w 291"/>
                <a:gd name="T18" fmla="*/ 159 h 1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1" h="159">
                  <a:moveTo>
                    <a:pt x="0" y="0"/>
                  </a:moveTo>
                  <a:lnTo>
                    <a:pt x="0" y="159"/>
                  </a:lnTo>
                  <a:lnTo>
                    <a:pt x="291" y="114"/>
                  </a:lnTo>
                  <a:lnTo>
                    <a:pt x="291" y="3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/>
            <a:lstStyle/>
            <a:p>
              <a:pPr defTabSz="1277460">
                <a:defRPr/>
              </a:pPr>
              <a:endParaRPr lang="ru-RU" sz="900" dirty="0">
                <a:solidFill>
                  <a:prstClr val="black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Calibri Light"/>
              </a:endParaRPr>
            </a:p>
          </p:txBody>
        </p:sp>
        <p:sp>
          <p:nvSpPr>
            <p:cNvPr id="27" name="Text Box 286"/>
            <p:cNvSpPr txBox="1">
              <a:spLocks noChangeArrowheads="1"/>
            </p:cNvSpPr>
            <p:nvPr/>
          </p:nvSpPr>
          <p:spPr bwMode="auto">
            <a:xfrm>
              <a:off x="142483" y="3760971"/>
              <a:ext cx="346075" cy="25969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151856" tIns="75929" rIns="151856" bIns="75929">
              <a:spAutoFit/>
            </a:bodyPr>
            <a:lstStyle/>
            <a:p>
              <a:pPr algn="ctr" defTabSz="1026856">
                <a:defRPr/>
              </a:pPr>
              <a:endParaRPr lang="ru-RU" sz="400" dirty="0">
                <a:solidFill>
                  <a:prstClr val="white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 Light"/>
              </a:endParaRPr>
            </a:p>
          </p:txBody>
        </p:sp>
      </p:grpSp>
      <p:sp>
        <p:nvSpPr>
          <p:cNvPr id="28" name="Text Box 97"/>
          <p:cNvSpPr txBox="1">
            <a:spLocks noChangeArrowheads="1"/>
          </p:cNvSpPr>
          <p:nvPr/>
        </p:nvSpPr>
        <p:spPr bwMode="auto">
          <a:xfrm>
            <a:off x="6800255" y="5938698"/>
            <a:ext cx="2370054" cy="26765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127899" tIns="63953" rIns="127899" bIns="63953">
            <a:spAutoFit/>
          </a:bodyPr>
          <a:lstStyle>
            <a:lvl1pPr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ru-RU" altLang="ru-RU" sz="900" b="0" dirty="0">
                <a:solidFill>
                  <a:srgbClr val="000000"/>
                </a:solidFill>
                <a:cs typeface="Arial" panose="020B0604020202020204" pitchFamily="34" charset="0"/>
              </a:rPr>
              <a:t> - пожарно-спасательные формирования</a:t>
            </a:r>
          </a:p>
        </p:txBody>
      </p:sp>
      <p:cxnSp>
        <p:nvCxnSpPr>
          <p:cNvPr id="29" name="Прямая соединительная линия 28"/>
          <p:cNvCxnSpPr/>
          <p:nvPr/>
        </p:nvCxnSpPr>
        <p:spPr>
          <a:xfrm>
            <a:off x="6438884" y="6421581"/>
            <a:ext cx="370196" cy="0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0" name="Text Box 97"/>
          <p:cNvSpPr txBox="1">
            <a:spLocks noChangeArrowheads="1"/>
          </p:cNvSpPr>
          <p:nvPr/>
        </p:nvSpPr>
        <p:spPr bwMode="auto">
          <a:xfrm>
            <a:off x="6850594" y="6244222"/>
            <a:ext cx="2319715" cy="24643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106881" tIns="53444" rIns="106881" bIns="53444">
            <a:spAutoFit/>
          </a:bodyPr>
          <a:lstStyle>
            <a:lvl1pPr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defTabSz="1068652">
              <a:defRPr/>
            </a:pPr>
            <a:r>
              <a:rPr lang="ru-RU" altLang="ru-RU" sz="900" b="0" dirty="0">
                <a:solidFill>
                  <a:srgbClr val="000000"/>
                </a:solidFill>
                <a:cs typeface="Arial" charset="0"/>
              </a:rPr>
              <a:t> - аварийно – опасный участок дороги</a:t>
            </a:r>
          </a:p>
        </p:txBody>
      </p:sp>
      <p:cxnSp>
        <p:nvCxnSpPr>
          <p:cNvPr id="31" name="Прямая соединительная линия 30"/>
          <p:cNvCxnSpPr/>
          <p:nvPr/>
        </p:nvCxnSpPr>
        <p:spPr>
          <a:xfrm>
            <a:off x="6456787" y="6640680"/>
            <a:ext cx="370331" cy="0"/>
          </a:xfrm>
          <a:prstGeom prst="line">
            <a:avLst/>
          </a:prstGeom>
          <a:ln w="38100">
            <a:solidFill>
              <a:srgbClr val="00B05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Text Box 97"/>
          <p:cNvSpPr txBox="1">
            <a:spLocks noChangeArrowheads="1"/>
          </p:cNvSpPr>
          <p:nvPr/>
        </p:nvSpPr>
        <p:spPr bwMode="auto">
          <a:xfrm>
            <a:off x="6800255" y="6421582"/>
            <a:ext cx="1893758" cy="32864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142583" tIns="71295" rIns="142583" bIns="71295">
            <a:spAutoFit/>
          </a:bodyPr>
          <a:lstStyle>
            <a:lvl1pPr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defTabSz="1069044">
              <a:defRPr/>
            </a:pPr>
            <a:r>
              <a:rPr lang="ru-RU" altLang="ru-RU" sz="1200" b="0" dirty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ru-RU" altLang="ru-RU" sz="1200" dirty="0">
                <a:solidFill>
                  <a:srgbClr val="000000"/>
                </a:solidFill>
                <a:cs typeface="Arial" panose="020B0604020202020204" pitchFamily="34" charset="0"/>
              </a:rPr>
              <a:t>-</a:t>
            </a:r>
            <a:r>
              <a:rPr lang="ru-RU" altLang="ru-RU" sz="1200" b="0" dirty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ru-RU" altLang="ru-RU" sz="900" b="0" dirty="0">
                <a:solidFill>
                  <a:srgbClr val="000000"/>
                </a:solidFill>
                <a:cs typeface="Arial" charset="0"/>
              </a:rPr>
              <a:t>объездная</a:t>
            </a:r>
            <a:r>
              <a:rPr lang="ru-RU" altLang="ru-RU" sz="1200" b="0" dirty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ru-RU" altLang="ru-RU" sz="900" b="0" dirty="0">
                <a:solidFill>
                  <a:srgbClr val="000000"/>
                </a:solidFill>
                <a:cs typeface="Arial" charset="0"/>
              </a:rPr>
              <a:t>дорога</a:t>
            </a:r>
          </a:p>
        </p:txBody>
      </p:sp>
      <p:sp>
        <p:nvSpPr>
          <p:cNvPr id="35" name="Text Box 97"/>
          <p:cNvSpPr txBox="1">
            <a:spLocks noChangeArrowheads="1"/>
          </p:cNvSpPr>
          <p:nvPr/>
        </p:nvSpPr>
        <p:spPr bwMode="auto">
          <a:xfrm>
            <a:off x="6871464" y="5031833"/>
            <a:ext cx="1606804" cy="26765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127899" tIns="63953" rIns="127899" bIns="63953">
            <a:spAutoFit/>
          </a:bodyPr>
          <a:lstStyle>
            <a:lvl1pPr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ru-RU" altLang="ru-RU" sz="900" i="1" dirty="0">
                <a:solidFill>
                  <a:srgbClr val="000000"/>
                </a:solidFill>
                <a:cs typeface="Arial" panose="020B0604020202020204" pitchFamily="34" charset="0"/>
              </a:rPr>
              <a:t>Условные обозначения</a:t>
            </a:r>
          </a:p>
        </p:txBody>
      </p:sp>
      <p:grpSp>
        <p:nvGrpSpPr>
          <p:cNvPr id="36" name="Group 316"/>
          <p:cNvGrpSpPr>
            <a:grpSpLocks/>
          </p:cNvGrpSpPr>
          <p:nvPr/>
        </p:nvGrpSpPr>
        <p:grpSpPr bwMode="auto">
          <a:xfrm>
            <a:off x="6515900" y="5677154"/>
            <a:ext cx="186569" cy="197985"/>
            <a:chOff x="4727" y="2506"/>
            <a:chExt cx="706" cy="1172"/>
          </a:xfrm>
        </p:grpSpPr>
        <p:sp>
          <p:nvSpPr>
            <p:cNvPr id="37" name="Freeform 317"/>
            <p:cNvSpPr>
              <a:spLocks/>
            </p:cNvSpPr>
            <p:nvPr/>
          </p:nvSpPr>
          <p:spPr bwMode="auto">
            <a:xfrm>
              <a:off x="4727" y="3558"/>
              <a:ext cx="46" cy="120"/>
            </a:xfrm>
            <a:custGeom>
              <a:avLst/>
              <a:gdLst>
                <a:gd name="T0" fmla="*/ 0 w 139"/>
                <a:gd name="T1" fmla="*/ 107 h 135"/>
                <a:gd name="T2" fmla="*/ 0 w 139"/>
                <a:gd name="T3" fmla="*/ 73 h 135"/>
                <a:gd name="T4" fmla="*/ 5 w 139"/>
                <a:gd name="T5" fmla="*/ 73 h 135"/>
                <a:gd name="T6" fmla="*/ 5 w 139"/>
                <a:gd name="T7" fmla="*/ 37 h 135"/>
                <a:gd name="T8" fmla="*/ 10 w 139"/>
                <a:gd name="T9" fmla="*/ 37 h 135"/>
                <a:gd name="T10" fmla="*/ 10 w 139"/>
                <a:gd name="T11" fmla="*/ 0 h 135"/>
                <a:gd name="T12" fmla="*/ 15 w 139"/>
                <a:gd name="T13" fmla="*/ 0 h 135"/>
                <a:gd name="T14" fmla="*/ 15 w 139"/>
                <a:gd name="T15" fmla="*/ 107 h 135"/>
                <a:gd name="T16" fmla="*/ 0 w 139"/>
                <a:gd name="T17" fmla="*/ 107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38" name="Freeform 318"/>
            <p:cNvSpPr>
              <a:spLocks/>
            </p:cNvSpPr>
            <p:nvPr/>
          </p:nvSpPr>
          <p:spPr bwMode="auto">
            <a:xfrm>
              <a:off x="4773" y="2564"/>
              <a:ext cx="648" cy="1114"/>
            </a:xfrm>
            <a:custGeom>
              <a:avLst/>
              <a:gdLst>
                <a:gd name="T0" fmla="*/ 0 w 1946"/>
                <a:gd name="T1" fmla="*/ 971 h 1278"/>
                <a:gd name="T2" fmla="*/ 0 w 1946"/>
                <a:gd name="T3" fmla="*/ 78 h 1278"/>
                <a:gd name="T4" fmla="*/ 84 w 1946"/>
                <a:gd name="T5" fmla="*/ 78 h 1278"/>
                <a:gd name="T6" fmla="*/ 84 w 1946"/>
                <a:gd name="T7" fmla="*/ 71 h 1278"/>
                <a:gd name="T8" fmla="*/ 84 w 1946"/>
                <a:gd name="T9" fmla="*/ 62 h 1278"/>
                <a:gd name="T10" fmla="*/ 85 w 1946"/>
                <a:gd name="T11" fmla="*/ 55 h 1278"/>
                <a:gd name="T12" fmla="*/ 85 w 1946"/>
                <a:gd name="T13" fmla="*/ 48 h 1278"/>
                <a:gd name="T14" fmla="*/ 86 w 1946"/>
                <a:gd name="T15" fmla="*/ 42 h 1278"/>
                <a:gd name="T16" fmla="*/ 88 w 1946"/>
                <a:gd name="T17" fmla="*/ 35 h 1278"/>
                <a:gd name="T18" fmla="*/ 89 w 1946"/>
                <a:gd name="T19" fmla="*/ 29 h 1278"/>
                <a:gd name="T20" fmla="*/ 91 w 1946"/>
                <a:gd name="T21" fmla="*/ 23 h 1278"/>
                <a:gd name="T22" fmla="*/ 92 w 1946"/>
                <a:gd name="T23" fmla="*/ 18 h 1278"/>
                <a:gd name="T24" fmla="*/ 94 w 1946"/>
                <a:gd name="T25" fmla="*/ 14 h 1278"/>
                <a:gd name="T26" fmla="*/ 96 w 1946"/>
                <a:gd name="T27" fmla="*/ 10 h 1278"/>
                <a:gd name="T28" fmla="*/ 98 w 1946"/>
                <a:gd name="T29" fmla="*/ 6 h 1278"/>
                <a:gd name="T30" fmla="*/ 101 w 1946"/>
                <a:gd name="T31" fmla="*/ 3 h 1278"/>
                <a:gd name="T32" fmla="*/ 103 w 1946"/>
                <a:gd name="T33" fmla="*/ 3 h 1278"/>
                <a:gd name="T34" fmla="*/ 105 w 1946"/>
                <a:gd name="T35" fmla="*/ 0 h 1278"/>
                <a:gd name="T36" fmla="*/ 108 w 1946"/>
                <a:gd name="T37" fmla="*/ 0 h 1278"/>
                <a:gd name="T38" fmla="*/ 110 w 1946"/>
                <a:gd name="T39" fmla="*/ 0 h 1278"/>
                <a:gd name="T40" fmla="*/ 113 w 1946"/>
                <a:gd name="T41" fmla="*/ 3 h 1278"/>
                <a:gd name="T42" fmla="*/ 115 w 1946"/>
                <a:gd name="T43" fmla="*/ 3 h 1278"/>
                <a:gd name="T44" fmla="*/ 118 w 1946"/>
                <a:gd name="T45" fmla="*/ 6 h 1278"/>
                <a:gd name="T46" fmla="*/ 120 w 1946"/>
                <a:gd name="T47" fmla="*/ 10 h 1278"/>
                <a:gd name="T48" fmla="*/ 122 w 1946"/>
                <a:gd name="T49" fmla="*/ 14 h 1278"/>
                <a:gd name="T50" fmla="*/ 124 w 1946"/>
                <a:gd name="T51" fmla="*/ 18 h 1278"/>
                <a:gd name="T52" fmla="*/ 125 w 1946"/>
                <a:gd name="T53" fmla="*/ 23 h 1278"/>
                <a:gd name="T54" fmla="*/ 127 w 1946"/>
                <a:gd name="T55" fmla="*/ 29 h 1278"/>
                <a:gd name="T56" fmla="*/ 128 w 1946"/>
                <a:gd name="T57" fmla="*/ 35 h 1278"/>
                <a:gd name="T58" fmla="*/ 130 w 1946"/>
                <a:gd name="T59" fmla="*/ 42 h 1278"/>
                <a:gd name="T60" fmla="*/ 130 w 1946"/>
                <a:gd name="T61" fmla="*/ 48 h 1278"/>
                <a:gd name="T62" fmla="*/ 131 w 1946"/>
                <a:gd name="T63" fmla="*/ 55 h 1278"/>
                <a:gd name="T64" fmla="*/ 132 w 1946"/>
                <a:gd name="T65" fmla="*/ 62 h 1278"/>
                <a:gd name="T66" fmla="*/ 132 w 1946"/>
                <a:gd name="T67" fmla="*/ 71 h 1278"/>
                <a:gd name="T68" fmla="*/ 132 w 1946"/>
                <a:gd name="T69" fmla="*/ 78 h 1278"/>
                <a:gd name="T70" fmla="*/ 216 w 1946"/>
                <a:gd name="T71" fmla="*/ 78 h 1278"/>
                <a:gd name="T72" fmla="*/ 216 w 1946"/>
                <a:gd name="T73" fmla="*/ 970 h 1278"/>
                <a:gd name="T74" fmla="*/ 0 w 1946"/>
                <a:gd name="T75" fmla="*/ 971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39" name="Rectangle 319"/>
            <p:cNvSpPr>
              <a:spLocks noChangeArrowheads="1"/>
            </p:cNvSpPr>
            <p:nvPr/>
          </p:nvSpPr>
          <p:spPr bwMode="auto">
            <a:xfrm>
              <a:off x="5188" y="3087"/>
              <a:ext cx="42" cy="3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40" name="Rectangle 320"/>
            <p:cNvSpPr>
              <a:spLocks noChangeArrowheads="1"/>
            </p:cNvSpPr>
            <p:nvPr/>
          </p:nvSpPr>
          <p:spPr bwMode="auto">
            <a:xfrm>
              <a:off x="5168" y="3134"/>
              <a:ext cx="40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41" name="Rectangle 321"/>
            <p:cNvSpPr>
              <a:spLocks noChangeArrowheads="1"/>
            </p:cNvSpPr>
            <p:nvPr/>
          </p:nvSpPr>
          <p:spPr bwMode="auto">
            <a:xfrm>
              <a:off x="5306" y="3034"/>
              <a:ext cx="42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42" name="Rectangle 322"/>
            <p:cNvSpPr>
              <a:spLocks noChangeArrowheads="1"/>
            </p:cNvSpPr>
            <p:nvPr/>
          </p:nvSpPr>
          <p:spPr bwMode="auto">
            <a:xfrm>
              <a:off x="5286" y="3087"/>
              <a:ext cx="40" cy="3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43" name="Rectangle 323"/>
            <p:cNvSpPr>
              <a:spLocks noChangeArrowheads="1"/>
            </p:cNvSpPr>
            <p:nvPr/>
          </p:nvSpPr>
          <p:spPr bwMode="auto">
            <a:xfrm>
              <a:off x="5286" y="2987"/>
              <a:ext cx="40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44" name="Rectangle 324"/>
            <p:cNvSpPr>
              <a:spLocks noChangeArrowheads="1"/>
            </p:cNvSpPr>
            <p:nvPr/>
          </p:nvSpPr>
          <p:spPr bwMode="auto">
            <a:xfrm>
              <a:off x="4773" y="3076"/>
              <a:ext cx="40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45" name="Rectangle 325"/>
            <p:cNvSpPr>
              <a:spLocks noChangeArrowheads="1"/>
            </p:cNvSpPr>
            <p:nvPr/>
          </p:nvSpPr>
          <p:spPr bwMode="auto">
            <a:xfrm>
              <a:off x="4773" y="3024"/>
              <a:ext cx="18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46" name="Rectangle 326"/>
            <p:cNvSpPr>
              <a:spLocks noChangeArrowheads="1"/>
            </p:cNvSpPr>
            <p:nvPr/>
          </p:nvSpPr>
          <p:spPr bwMode="auto">
            <a:xfrm>
              <a:off x="4773" y="3123"/>
              <a:ext cx="18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47" name="Rectangle 327"/>
            <p:cNvSpPr>
              <a:spLocks noChangeArrowheads="1"/>
            </p:cNvSpPr>
            <p:nvPr/>
          </p:nvSpPr>
          <p:spPr bwMode="auto">
            <a:xfrm>
              <a:off x="4946" y="3076"/>
              <a:ext cx="40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48" name="Rectangle 328"/>
            <p:cNvSpPr>
              <a:spLocks noChangeArrowheads="1"/>
            </p:cNvSpPr>
            <p:nvPr/>
          </p:nvSpPr>
          <p:spPr bwMode="auto">
            <a:xfrm>
              <a:off x="4924" y="3123"/>
              <a:ext cx="40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49" name="Rectangle 329"/>
            <p:cNvSpPr>
              <a:spLocks noChangeArrowheads="1"/>
            </p:cNvSpPr>
            <p:nvPr/>
          </p:nvSpPr>
          <p:spPr bwMode="auto">
            <a:xfrm>
              <a:off x="4773" y="3453"/>
              <a:ext cx="40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50" name="Rectangle 330"/>
            <p:cNvSpPr>
              <a:spLocks noChangeArrowheads="1"/>
            </p:cNvSpPr>
            <p:nvPr/>
          </p:nvSpPr>
          <p:spPr bwMode="auto">
            <a:xfrm>
              <a:off x="4773" y="3406"/>
              <a:ext cx="18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51" name="Rectangle 331"/>
            <p:cNvSpPr>
              <a:spLocks noChangeArrowheads="1"/>
            </p:cNvSpPr>
            <p:nvPr/>
          </p:nvSpPr>
          <p:spPr bwMode="auto">
            <a:xfrm>
              <a:off x="4773" y="3505"/>
              <a:ext cx="18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52" name="Rectangle 332"/>
            <p:cNvSpPr>
              <a:spLocks noChangeArrowheads="1"/>
            </p:cNvSpPr>
            <p:nvPr/>
          </p:nvSpPr>
          <p:spPr bwMode="auto">
            <a:xfrm>
              <a:off x="4946" y="3453"/>
              <a:ext cx="40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53" name="Rectangle 333"/>
            <p:cNvSpPr>
              <a:spLocks noChangeArrowheads="1"/>
            </p:cNvSpPr>
            <p:nvPr/>
          </p:nvSpPr>
          <p:spPr bwMode="auto">
            <a:xfrm>
              <a:off x="4924" y="3505"/>
              <a:ext cx="40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54" name="Freeform 334"/>
            <p:cNvSpPr>
              <a:spLocks/>
            </p:cNvSpPr>
            <p:nvPr/>
          </p:nvSpPr>
          <p:spPr bwMode="auto">
            <a:xfrm>
              <a:off x="5024" y="3076"/>
              <a:ext cx="146" cy="89"/>
            </a:xfrm>
            <a:custGeom>
              <a:avLst/>
              <a:gdLst>
                <a:gd name="T0" fmla="*/ 48 w 440"/>
                <a:gd name="T1" fmla="*/ 78 h 102"/>
                <a:gd name="T2" fmla="*/ 48 w 440"/>
                <a:gd name="T3" fmla="*/ 70 h 102"/>
                <a:gd name="T4" fmla="*/ 48 w 440"/>
                <a:gd name="T5" fmla="*/ 63 h 102"/>
                <a:gd name="T6" fmla="*/ 47 w 440"/>
                <a:gd name="T7" fmla="*/ 55 h 102"/>
                <a:gd name="T8" fmla="*/ 46 w 440"/>
                <a:gd name="T9" fmla="*/ 49 h 102"/>
                <a:gd name="T10" fmla="*/ 45 w 440"/>
                <a:gd name="T11" fmla="*/ 42 h 102"/>
                <a:gd name="T12" fmla="*/ 44 w 440"/>
                <a:gd name="T13" fmla="*/ 35 h 102"/>
                <a:gd name="T14" fmla="*/ 43 w 440"/>
                <a:gd name="T15" fmla="*/ 29 h 102"/>
                <a:gd name="T16" fmla="*/ 41 w 440"/>
                <a:gd name="T17" fmla="*/ 23 h 102"/>
                <a:gd name="T18" fmla="*/ 39 w 440"/>
                <a:gd name="T19" fmla="*/ 18 h 102"/>
                <a:gd name="T20" fmla="*/ 38 w 440"/>
                <a:gd name="T21" fmla="*/ 14 h 102"/>
                <a:gd name="T22" fmla="*/ 36 w 440"/>
                <a:gd name="T23" fmla="*/ 10 h 102"/>
                <a:gd name="T24" fmla="*/ 34 w 440"/>
                <a:gd name="T25" fmla="*/ 6 h 102"/>
                <a:gd name="T26" fmla="*/ 32 w 440"/>
                <a:gd name="T27" fmla="*/ 3 h 102"/>
                <a:gd name="T28" fmla="*/ 29 w 440"/>
                <a:gd name="T29" fmla="*/ 3 h 102"/>
                <a:gd name="T30" fmla="*/ 27 w 440"/>
                <a:gd name="T31" fmla="*/ 0 h 102"/>
                <a:gd name="T32" fmla="*/ 24 w 440"/>
                <a:gd name="T33" fmla="*/ 0 h 102"/>
                <a:gd name="T34" fmla="*/ 22 w 440"/>
                <a:gd name="T35" fmla="*/ 0 h 102"/>
                <a:gd name="T36" fmla="*/ 19 w 440"/>
                <a:gd name="T37" fmla="*/ 3 h 102"/>
                <a:gd name="T38" fmla="*/ 17 w 440"/>
                <a:gd name="T39" fmla="*/ 3 h 102"/>
                <a:gd name="T40" fmla="*/ 15 w 440"/>
                <a:gd name="T41" fmla="*/ 6 h 102"/>
                <a:gd name="T42" fmla="*/ 13 w 440"/>
                <a:gd name="T43" fmla="*/ 10 h 102"/>
                <a:gd name="T44" fmla="*/ 11 w 440"/>
                <a:gd name="T45" fmla="*/ 14 h 102"/>
                <a:gd name="T46" fmla="*/ 9 w 440"/>
                <a:gd name="T47" fmla="*/ 18 h 102"/>
                <a:gd name="T48" fmla="*/ 7 w 440"/>
                <a:gd name="T49" fmla="*/ 23 h 102"/>
                <a:gd name="T50" fmla="*/ 6 w 440"/>
                <a:gd name="T51" fmla="*/ 29 h 102"/>
                <a:gd name="T52" fmla="*/ 4 w 440"/>
                <a:gd name="T53" fmla="*/ 35 h 102"/>
                <a:gd name="T54" fmla="*/ 3 w 440"/>
                <a:gd name="T55" fmla="*/ 42 h 102"/>
                <a:gd name="T56" fmla="*/ 2 w 440"/>
                <a:gd name="T57" fmla="*/ 49 h 102"/>
                <a:gd name="T58" fmla="*/ 1 w 440"/>
                <a:gd name="T59" fmla="*/ 55 h 102"/>
                <a:gd name="T60" fmla="*/ 0 w 440"/>
                <a:gd name="T61" fmla="*/ 63 h 102"/>
                <a:gd name="T62" fmla="*/ 0 w 440"/>
                <a:gd name="T63" fmla="*/ 70 h 102"/>
                <a:gd name="T64" fmla="*/ 0 w 440"/>
                <a:gd name="T65" fmla="*/ 78 h 102"/>
                <a:gd name="T66" fmla="*/ 48 w 440"/>
                <a:gd name="T67" fmla="*/ 78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55" name="Freeform 335"/>
            <p:cNvSpPr>
              <a:spLocks/>
            </p:cNvSpPr>
            <p:nvPr/>
          </p:nvSpPr>
          <p:spPr bwMode="auto">
            <a:xfrm>
              <a:off x="4789" y="2506"/>
              <a:ext cx="615" cy="147"/>
            </a:xfrm>
            <a:custGeom>
              <a:avLst/>
              <a:gdLst>
                <a:gd name="T0" fmla="*/ 100 w 1847"/>
                <a:gd name="T1" fmla="*/ 50 h 168"/>
                <a:gd name="T2" fmla="*/ 95 w 1847"/>
                <a:gd name="T3" fmla="*/ 53 h 168"/>
                <a:gd name="T4" fmla="*/ 91 w 1847"/>
                <a:gd name="T5" fmla="*/ 60 h 168"/>
                <a:gd name="T6" fmla="*/ 87 w 1847"/>
                <a:gd name="T7" fmla="*/ 68 h 168"/>
                <a:gd name="T8" fmla="*/ 84 w 1847"/>
                <a:gd name="T9" fmla="*/ 79 h 168"/>
                <a:gd name="T10" fmla="*/ 81 w 1847"/>
                <a:gd name="T11" fmla="*/ 92 h 168"/>
                <a:gd name="T12" fmla="*/ 79 w 1847"/>
                <a:gd name="T13" fmla="*/ 105 h 168"/>
                <a:gd name="T14" fmla="*/ 78 w 1847"/>
                <a:gd name="T15" fmla="*/ 121 h 168"/>
                <a:gd name="T16" fmla="*/ 0 w 1847"/>
                <a:gd name="T17" fmla="*/ 129 h 168"/>
                <a:gd name="T18" fmla="*/ 1 w 1847"/>
                <a:gd name="T19" fmla="*/ 88 h 168"/>
                <a:gd name="T20" fmla="*/ 6 w 1847"/>
                <a:gd name="T21" fmla="*/ 88 h 168"/>
                <a:gd name="T22" fmla="*/ 16 w 1847"/>
                <a:gd name="T23" fmla="*/ 88 h 168"/>
                <a:gd name="T24" fmla="*/ 28 w 1847"/>
                <a:gd name="T25" fmla="*/ 88 h 168"/>
                <a:gd name="T26" fmla="*/ 41 w 1847"/>
                <a:gd name="T27" fmla="*/ 88 h 168"/>
                <a:gd name="T28" fmla="*/ 54 w 1847"/>
                <a:gd name="T29" fmla="*/ 88 h 168"/>
                <a:gd name="T30" fmla="*/ 65 w 1847"/>
                <a:gd name="T31" fmla="*/ 88 h 168"/>
                <a:gd name="T32" fmla="*/ 71 w 1847"/>
                <a:gd name="T33" fmla="*/ 88 h 168"/>
                <a:gd name="T34" fmla="*/ 74 w 1847"/>
                <a:gd name="T35" fmla="*/ 80 h 168"/>
                <a:gd name="T36" fmla="*/ 76 w 1847"/>
                <a:gd name="T37" fmla="*/ 64 h 168"/>
                <a:gd name="T38" fmla="*/ 79 w 1847"/>
                <a:gd name="T39" fmla="*/ 47 h 168"/>
                <a:gd name="T40" fmla="*/ 83 w 1847"/>
                <a:gd name="T41" fmla="*/ 33 h 168"/>
                <a:gd name="T42" fmla="*/ 86 w 1847"/>
                <a:gd name="T43" fmla="*/ 21 h 168"/>
                <a:gd name="T44" fmla="*/ 91 w 1847"/>
                <a:gd name="T45" fmla="*/ 10 h 168"/>
                <a:gd name="T46" fmla="*/ 95 w 1847"/>
                <a:gd name="T47" fmla="*/ 4 h 168"/>
                <a:gd name="T48" fmla="*/ 100 w 1847"/>
                <a:gd name="T49" fmla="*/ 1 h 168"/>
                <a:gd name="T50" fmla="*/ 105 w 1847"/>
                <a:gd name="T51" fmla="*/ 1 h 168"/>
                <a:gd name="T52" fmla="*/ 110 w 1847"/>
                <a:gd name="T53" fmla="*/ 4 h 168"/>
                <a:gd name="T54" fmla="*/ 114 w 1847"/>
                <a:gd name="T55" fmla="*/ 10 h 168"/>
                <a:gd name="T56" fmla="*/ 119 w 1847"/>
                <a:gd name="T57" fmla="*/ 21 h 168"/>
                <a:gd name="T58" fmla="*/ 123 w 1847"/>
                <a:gd name="T59" fmla="*/ 33 h 168"/>
                <a:gd name="T60" fmla="*/ 126 w 1847"/>
                <a:gd name="T61" fmla="*/ 47 h 168"/>
                <a:gd name="T62" fmla="*/ 129 w 1847"/>
                <a:gd name="T63" fmla="*/ 64 h 168"/>
                <a:gd name="T64" fmla="*/ 131 w 1847"/>
                <a:gd name="T65" fmla="*/ 80 h 168"/>
                <a:gd name="T66" fmla="*/ 134 w 1847"/>
                <a:gd name="T67" fmla="*/ 88 h 168"/>
                <a:gd name="T68" fmla="*/ 140 w 1847"/>
                <a:gd name="T69" fmla="*/ 88 h 168"/>
                <a:gd name="T70" fmla="*/ 151 w 1847"/>
                <a:gd name="T71" fmla="*/ 88 h 168"/>
                <a:gd name="T72" fmla="*/ 163 w 1847"/>
                <a:gd name="T73" fmla="*/ 88 h 168"/>
                <a:gd name="T74" fmla="*/ 176 w 1847"/>
                <a:gd name="T75" fmla="*/ 88 h 168"/>
                <a:gd name="T76" fmla="*/ 189 w 1847"/>
                <a:gd name="T77" fmla="*/ 88 h 168"/>
                <a:gd name="T78" fmla="*/ 198 w 1847"/>
                <a:gd name="T79" fmla="*/ 88 h 168"/>
                <a:gd name="T80" fmla="*/ 204 w 1847"/>
                <a:gd name="T81" fmla="*/ 88 h 168"/>
                <a:gd name="T82" fmla="*/ 205 w 1847"/>
                <a:gd name="T83" fmla="*/ 129 h 168"/>
                <a:gd name="T84" fmla="*/ 127 w 1847"/>
                <a:gd name="T85" fmla="*/ 121 h 168"/>
                <a:gd name="T86" fmla="*/ 126 w 1847"/>
                <a:gd name="T87" fmla="*/ 105 h 168"/>
                <a:gd name="T88" fmla="*/ 124 w 1847"/>
                <a:gd name="T89" fmla="*/ 92 h 168"/>
                <a:gd name="T90" fmla="*/ 121 w 1847"/>
                <a:gd name="T91" fmla="*/ 79 h 168"/>
                <a:gd name="T92" fmla="*/ 118 w 1847"/>
                <a:gd name="T93" fmla="*/ 68 h 168"/>
                <a:gd name="T94" fmla="*/ 114 w 1847"/>
                <a:gd name="T95" fmla="*/ 60 h 168"/>
                <a:gd name="T96" fmla="*/ 110 w 1847"/>
                <a:gd name="T97" fmla="*/ 53 h 168"/>
                <a:gd name="T98" fmla="*/ 105 w 1847"/>
                <a:gd name="T99" fmla="*/ 5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56" name="Rectangle 336"/>
            <p:cNvSpPr>
              <a:spLocks noChangeArrowheads="1"/>
            </p:cNvSpPr>
            <p:nvPr/>
          </p:nvSpPr>
          <p:spPr bwMode="auto">
            <a:xfrm>
              <a:off x="5404" y="2595"/>
              <a:ext cx="29" cy="120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57" name="Rectangle 337"/>
            <p:cNvSpPr>
              <a:spLocks noChangeArrowheads="1"/>
            </p:cNvSpPr>
            <p:nvPr/>
          </p:nvSpPr>
          <p:spPr bwMode="auto">
            <a:xfrm>
              <a:off x="4759" y="2595"/>
              <a:ext cx="30" cy="120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58" name="Rectangle 338"/>
            <p:cNvSpPr>
              <a:spLocks noChangeArrowheads="1"/>
            </p:cNvSpPr>
            <p:nvPr/>
          </p:nvSpPr>
          <p:spPr bwMode="auto">
            <a:xfrm>
              <a:off x="5026" y="3165"/>
              <a:ext cx="142" cy="330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59" name="Rectangle 339"/>
            <p:cNvSpPr>
              <a:spLocks noChangeArrowheads="1"/>
            </p:cNvSpPr>
            <p:nvPr/>
          </p:nvSpPr>
          <p:spPr bwMode="auto">
            <a:xfrm>
              <a:off x="5026" y="3495"/>
              <a:ext cx="142" cy="1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60" name="Rectangle 340"/>
            <p:cNvSpPr>
              <a:spLocks noChangeArrowheads="1"/>
            </p:cNvSpPr>
            <p:nvPr/>
          </p:nvSpPr>
          <p:spPr bwMode="auto">
            <a:xfrm>
              <a:off x="5026" y="3558"/>
              <a:ext cx="142" cy="15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61" name="Rectangle 341"/>
            <p:cNvSpPr>
              <a:spLocks noChangeArrowheads="1"/>
            </p:cNvSpPr>
            <p:nvPr/>
          </p:nvSpPr>
          <p:spPr bwMode="auto">
            <a:xfrm>
              <a:off x="5026" y="3615"/>
              <a:ext cx="142" cy="1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62" name="Rectangle 342"/>
            <p:cNvSpPr>
              <a:spLocks noChangeArrowheads="1"/>
            </p:cNvSpPr>
            <p:nvPr/>
          </p:nvSpPr>
          <p:spPr bwMode="auto">
            <a:xfrm>
              <a:off x="5100" y="3186"/>
              <a:ext cx="60" cy="309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63" name="Rectangle 343"/>
            <p:cNvSpPr>
              <a:spLocks noChangeArrowheads="1"/>
            </p:cNvSpPr>
            <p:nvPr/>
          </p:nvSpPr>
          <p:spPr bwMode="auto">
            <a:xfrm>
              <a:off x="5100" y="3186"/>
              <a:ext cx="60" cy="309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64" name="Rectangle 344"/>
            <p:cNvSpPr>
              <a:spLocks noChangeArrowheads="1"/>
            </p:cNvSpPr>
            <p:nvPr/>
          </p:nvSpPr>
          <p:spPr bwMode="auto">
            <a:xfrm>
              <a:off x="5032" y="3186"/>
              <a:ext cx="62" cy="309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65" name="Rectangle 345"/>
            <p:cNvSpPr>
              <a:spLocks noChangeArrowheads="1"/>
            </p:cNvSpPr>
            <p:nvPr/>
          </p:nvSpPr>
          <p:spPr bwMode="auto">
            <a:xfrm>
              <a:off x="5100" y="3369"/>
              <a:ext cx="60" cy="21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66" name="Rectangle 346"/>
            <p:cNvSpPr>
              <a:spLocks noChangeArrowheads="1"/>
            </p:cNvSpPr>
            <p:nvPr/>
          </p:nvSpPr>
          <p:spPr bwMode="auto">
            <a:xfrm>
              <a:off x="5168" y="3422"/>
              <a:ext cx="34" cy="25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67" name="Rectangle 347"/>
            <p:cNvSpPr>
              <a:spLocks noChangeArrowheads="1"/>
            </p:cNvSpPr>
            <p:nvPr/>
          </p:nvSpPr>
          <p:spPr bwMode="auto">
            <a:xfrm>
              <a:off x="4992" y="3422"/>
              <a:ext cx="34" cy="25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68" name="Rectangle 348"/>
            <p:cNvSpPr>
              <a:spLocks noChangeArrowheads="1"/>
            </p:cNvSpPr>
            <p:nvPr/>
          </p:nvSpPr>
          <p:spPr bwMode="auto">
            <a:xfrm>
              <a:off x="5026" y="3511"/>
              <a:ext cx="142" cy="47"/>
            </a:xfrm>
            <a:prstGeom prst="rect">
              <a:avLst/>
            </a:prstGeom>
            <a:solidFill>
              <a:srgbClr val="B23333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69" name="Rectangle 349"/>
            <p:cNvSpPr>
              <a:spLocks noChangeArrowheads="1"/>
            </p:cNvSpPr>
            <p:nvPr/>
          </p:nvSpPr>
          <p:spPr bwMode="auto">
            <a:xfrm>
              <a:off x="5026" y="3573"/>
              <a:ext cx="142" cy="42"/>
            </a:xfrm>
            <a:prstGeom prst="rect">
              <a:avLst/>
            </a:prstGeom>
            <a:solidFill>
              <a:srgbClr val="B23333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70" name="Rectangle 350"/>
            <p:cNvSpPr>
              <a:spLocks noChangeArrowheads="1"/>
            </p:cNvSpPr>
            <p:nvPr/>
          </p:nvSpPr>
          <p:spPr bwMode="auto">
            <a:xfrm>
              <a:off x="5026" y="3631"/>
              <a:ext cx="142" cy="47"/>
            </a:xfrm>
            <a:prstGeom prst="rect">
              <a:avLst/>
            </a:prstGeom>
            <a:solidFill>
              <a:srgbClr val="B23333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71" name="Rectangle 351"/>
            <p:cNvSpPr>
              <a:spLocks noChangeArrowheads="1"/>
            </p:cNvSpPr>
            <p:nvPr/>
          </p:nvSpPr>
          <p:spPr bwMode="auto">
            <a:xfrm>
              <a:off x="5100" y="3369"/>
              <a:ext cx="60" cy="2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72" name="Rectangle 352"/>
            <p:cNvSpPr>
              <a:spLocks noChangeArrowheads="1"/>
            </p:cNvSpPr>
            <p:nvPr/>
          </p:nvSpPr>
          <p:spPr bwMode="auto">
            <a:xfrm>
              <a:off x="5032" y="3369"/>
              <a:ext cx="62" cy="2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73" name="Rectangle 353"/>
            <p:cNvSpPr>
              <a:spLocks noChangeArrowheads="1"/>
            </p:cNvSpPr>
            <p:nvPr/>
          </p:nvSpPr>
          <p:spPr bwMode="auto">
            <a:xfrm>
              <a:off x="5100" y="3312"/>
              <a:ext cx="14" cy="52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74" name="Rectangle 354"/>
            <p:cNvSpPr>
              <a:spLocks noChangeArrowheads="1"/>
            </p:cNvSpPr>
            <p:nvPr/>
          </p:nvSpPr>
          <p:spPr bwMode="auto">
            <a:xfrm>
              <a:off x="5080" y="3312"/>
              <a:ext cx="14" cy="52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75" name="Rectangle 355"/>
            <p:cNvSpPr>
              <a:spLocks noChangeArrowheads="1"/>
            </p:cNvSpPr>
            <p:nvPr/>
          </p:nvSpPr>
          <p:spPr bwMode="auto">
            <a:xfrm>
              <a:off x="5100" y="3395"/>
              <a:ext cx="60" cy="2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76" name="Rectangle 356"/>
            <p:cNvSpPr>
              <a:spLocks noChangeArrowheads="1"/>
            </p:cNvSpPr>
            <p:nvPr/>
          </p:nvSpPr>
          <p:spPr bwMode="auto">
            <a:xfrm>
              <a:off x="5032" y="3395"/>
              <a:ext cx="62" cy="2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77" name="Rectangle 357"/>
            <p:cNvSpPr>
              <a:spLocks noChangeArrowheads="1"/>
            </p:cNvSpPr>
            <p:nvPr/>
          </p:nvSpPr>
          <p:spPr bwMode="auto">
            <a:xfrm>
              <a:off x="5168" y="3552"/>
              <a:ext cx="34" cy="27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78" name="Rectangle 358"/>
            <p:cNvSpPr>
              <a:spLocks noChangeArrowheads="1"/>
            </p:cNvSpPr>
            <p:nvPr/>
          </p:nvSpPr>
          <p:spPr bwMode="auto">
            <a:xfrm>
              <a:off x="4992" y="3552"/>
              <a:ext cx="34" cy="27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79" name="Rectangle 359"/>
            <p:cNvSpPr>
              <a:spLocks noChangeArrowheads="1"/>
            </p:cNvSpPr>
            <p:nvPr/>
          </p:nvSpPr>
          <p:spPr bwMode="auto">
            <a:xfrm>
              <a:off x="5334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80" name="Rectangle 360"/>
            <p:cNvSpPr>
              <a:spLocks noChangeArrowheads="1"/>
            </p:cNvSpPr>
            <p:nvPr/>
          </p:nvSpPr>
          <p:spPr bwMode="auto">
            <a:xfrm>
              <a:off x="5228" y="3165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81" name="Rectangle 361"/>
            <p:cNvSpPr>
              <a:spLocks noChangeArrowheads="1"/>
            </p:cNvSpPr>
            <p:nvPr/>
          </p:nvSpPr>
          <p:spPr bwMode="auto">
            <a:xfrm>
              <a:off x="4912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82" name="Rectangle 362"/>
            <p:cNvSpPr>
              <a:spLocks noChangeArrowheads="1"/>
            </p:cNvSpPr>
            <p:nvPr/>
          </p:nvSpPr>
          <p:spPr bwMode="auto">
            <a:xfrm>
              <a:off x="5122" y="2747"/>
              <a:ext cx="54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83" name="Rectangle 363"/>
            <p:cNvSpPr>
              <a:spLocks noChangeArrowheads="1"/>
            </p:cNvSpPr>
            <p:nvPr/>
          </p:nvSpPr>
          <p:spPr bwMode="auto">
            <a:xfrm>
              <a:off x="5228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84" name="Rectangle 364"/>
            <p:cNvSpPr>
              <a:spLocks noChangeArrowheads="1"/>
            </p:cNvSpPr>
            <p:nvPr/>
          </p:nvSpPr>
          <p:spPr bwMode="auto">
            <a:xfrm>
              <a:off x="5334" y="3165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85" name="Rectangle 365"/>
            <p:cNvSpPr>
              <a:spLocks noChangeArrowheads="1"/>
            </p:cNvSpPr>
            <p:nvPr/>
          </p:nvSpPr>
          <p:spPr bwMode="auto">
            <a:xfrm>
              <a:off x="5018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86" name="Rectangle 366"/>
            <p:cNvSpPr>
              <a:spLocks noChangeArrowheads="1"/>
            </p:cNvSpPr>
            <p:nvPr/>
          </p:nvSpPr>
          <p:spPr bwMode="auto">
            <a:xfrm>
              <a:off x="4809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87" name="Rectangle 367"/>
            <p:cNvSpPr>
              <a:spLocks noChangeArrowheads="1"/>
            </p:cNvSpPr>
            <p:nvPr/>
          </p:nvSpPr>
          <p:spPr bwMode="auto">
            <a:xfrm>
              <a:off x="4912" y="3165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88" name="Rectangle 368"/>
            <p:cNvSpPr>
              <a:spLocks noChangeArrowheads="1"/>
            </p:cNvSpPr>
            <p:nvPr/>
          </p:nvSpPr>
          <p:spPr bwMode="auto">
            <a:xfrm>
              <a:off x="4809" y="3165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89" name="Freeform 369"/>
            <p:cNvSpPr>
              <a:spLocks/>
            </p:cNvSpPr>
            <p:nvPr/>
          </p:nvSpPr>
          <p:spPr bwMode="auto">
            <a:xfrm>
              <a:off x="5114" y="2721"/>
              <a:ext cx="72" cy="324"/>
            </a:xfrm>
            <a:custGeom>
              <a:avLst/>
              <a:gdLst>
                <a:gd name="T0" fmla="*/ 21 w 217"/>
                <a:gd name="T1" fmla="*/ 163 h 373"/>
                <a:gd name="T2" fmla="*/ 3 w 217"/>
                <a:gd name="T3" fmla="*/ 163 h 373"/>
                <a:gd name="T4" fmla="*/ 3 w 217"/>
                <a:gd name="T5" fmla="*/ 260 h 373"/>
                <a:gd name="T6" fmla="*/ 21 w 217"/>
                <a:gd name="T7" fmla="*/ 260 h 373"/>
                <a:gd name="T8" fmla="*/ 24 w 217"/>
                <a:gd name="T9" fmla="*/ 281 h 373"/>
                <a:gd name="T10" fmla="*/ 0 w 217"/>
                <a:gd name="T11" fmla="*/ 281 h 373"/>
                <a:gd name="T12" fmla="*/ 0 w 217"/>
                <a:gd name="T13" fmla="*/ 0 h 373"/>
                <a:gd name="T14" fmla="*/ 24 w 217"/>
                <a:gd name="T15" fmla="*/ 0 h 373"/>
                <a:gd name="T16" fmla="*/ 21 w 217"/>
                <a:gd name="T17" fmla="*/ 22 h 373"/>
                <a:gd name="T18" fmla="*/ 3 w 217"/>
                <a:gd name="T19" fmla="*/ 22 h 373"/>
                <a:gd name="T20" fmla="*/ 3 w 217"/>
                <a:gd name="T21" fmla="*/ 129 h 373"/>
                <a:gd name="T22" fmla="*/ 21 w 217"/>
                <a:gd name="T23" fmla="*/ 129 h 373"/>
                <a:gd name="T24" fmla="*/ 21 w 217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90" name="Freeform 370"/>
            <p:cNvSpPr>
              <a:spLocks/>
            </p:cNvSpPr>
            <p:nvPr/>
          </p:nvSpPr>
          <p:spPr bwMode="auto">
            <a:xfrm>
              <a:off x="5176" y="2721"/>
              <a:ext cx="10" cy="324"/>
            </a:xfrm>
            <a:custGeom>
              <a:avLst/>
              <a:gdLst>
                <a:gd name="T0" fmla="*/ 0 w 29"/>
                <a:gd name="T1" fmla="*/ 22 h 373"/>
                <a:gd name="T2" fmla="*/ 0 w 29"/>
                <a:gd name="T3" fmla="*/ 260 h 373"/>
                <a:gd name="T4" fmla="*/ 3 w 29"/>
                <a:gd name="T5" fmla="*/ 281 h 373"/>
                <a:gd name="T6" fmla="*/ 3 w 29"/>
                <a:gd name="T7" fmla="*/ 0 h 373"/>
                <a:gd name="T8" fmla="*/ 0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91" name="Freeform 371"/>
            <p:cNvSpPr>
              <a:spLocks/>
            </p:cNvSpPr>
            <p:nvPr/>
          </p:nvSpPr>
          <p:spPr bwMode="auto">
            <a:xfrm>
              <a:off x="5218" y="2721"/>
              <a:ext cx="72" cy="324"/>
            </a:xfrm>
            <a:custGeom>
              <a:avLst/>
              <a:gdLst>
                <a:gd name="T0" fmla="*/ 21 w 216"/>
                <a:gd name="T1" fmla="*/ 163 h 373"/>
                <a:gd name="T2" fmla="*/ 3 w 216"/>
                <a:gd name="T3" fmla="*/ 163 h 373"/>
                <a:gd name="T4" fmla="*/ 3 w 216"/>
                <a:gd name="T5" fmla="*/ 260 h 373"/>
                <a:gd name="T6" fmla="*/ 21 w 216"/>
                <a:gd name="T7" fmla="*/ 260 h 373"/>
                <a:gd name="T8" fmla="*/ 24 w 216"/>
                <a:gd name="T9" fmla="*/ 281 h 373"/>
                <a:gd name="T10" fmla="*/ 0 w 216"/>
                <a:gd name="T11" fmla="*/ 281 h 373"/>
                <a:gd name="T12" fmla="*/ 0 w 216"/>
                <a:gd name="T13" fmla="*/ 0 h 373"/>
                <a:gd name="T14" fmla="*/ 24 w 216"/>
                <a:gd name="T15" fmla="*/ 0 h 373"/>
                <a:gd name="T16" fmla="*/ 21 w 216"/>
                <a:gd name="T17" fmla="*/ 22 h 373"/>
                <a:gd name="T18" fmla="*/ 3 w 216"/>
                <a:gd name="T19" fmla="*/ 22 h 373"/>
                <a:gd name="T20" fmla="*/ 3 w 216"/>
                <a:gd name="T21" fmla="*/ 129 h 373"/>
                <a:gd name="T22" fmla="*/ 21 w 216"/>
                <a:gd name="T23" fmla="*/ 129 h 373"/>
                <a:gd name="T24" fmla="*/ 21 w 216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92" name="Freeform 372"/>
            <p:cNvSpPr>
              <a:spLocks/>
            </p:cNvSpPr>
            <p:nvPr/>
          </p:nvSpPr>
          <p:spPr bwMode="auto">
            <a:xfrm>
              <a:off x="5280" y="2721"/>
              <a:ext cx="10" cy="324"/>
            </a:xfrm>
            <a:custGeom>
              <a:avLst/>
              <a:gdLst>
                <a:gd name="T0" fmla="*/ 0 w 29"/>
                <a:gd name="T1" fmla="*/ 22 h 373"/>
                <a:gd name="T2" fmla="*/ 0 w 29"/>
                <a:gd name="T3" fmla="*/ 260 h 373"/>
                <a:gd name="T4" fmla="*/ 3 w 29"/>
                <a:gd name="T5" fmla="*/ 281 h 373"/>
                <a:gd name="T6" fmla="*/ 3 w 29"/>
                <a:gd name="T7" fmla="*/ 0 h 373"/>
                <a:gd name="T8" fmla="*/ 0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93" name="Freeform 373"/>
            <p:cNvSpPr>
              <a:spLocks/>
            </p:cNvSpPr>
            <p:nvPr/>
          </p:nvSpPr>
          <p:spPr bwMode="auto">
            <a:xfrm>
              <a:off x="5324" y="2721"/>
              <a:ext cx="72" cy="324"/>
            </a:xfrm>
            <a:custGeom>
              <a:avLst/>
              <a:gdLst>
                <a:gd name="T0" fmla="*/ 21 w 217"/>
                <a:gd name="T1" fmla="*/ 163 h 373"/>
                <a:gd name="T2" fmla="*/ 3 w 217"/>
                <a:gd name="T3" fmla="*/ 163 h 373"/>
                <a:gd name="T4" fmla="*/ 3 w 217"/>
                <a:gd name="T5" fmla="*/ 260 h 373"/>
                <a:gd name="T6" fmla="*/ 21 w 217"/>
                <a:gd name="T7" fmla="*/ 260 h 373"/>
                <a:gd name="T8" fmla="*/ 24 w 217"/>
                <a:gd name="T9" fmla="*/ 281 h 373"/>
                <a:gd name="T10" fmla="*/ 0 w 217"/>
                <a:gd name="T11" fmla="*/ 281 h 373"/>
                <a:gd name="T12" fmla="*/ 0 w 217"/>
                <a:gd name="T13" fmla="*/ 0 h 373"/>
                <a:gd name="T14" fmla="*/ 24 w 217"/>
                <a:gd name="T15" fmla="*/ 0 h 373"/>
                <a:gd name="T16" fmla="*/ 21 w 217"/>
                <a:gd name="T17" fmla="*/ 22 h 373"/>
                <a:gd name="T18" fmla="*/ 3 w 217"/>
                <a:gd name="T19" fmla="*/ 22 h 373"/>
                <a:gd name="T20" fmla="*/ 3 w 217"/>
                <a:gd name="T21" fmla="*/ 129 h 373"/>
                <a:gd name="T22" fmla="*/ 21 w 217"/>
                <a:gd name="T23" fmla="*/ 129 h 373"/>
                <a:gd name="T24" fmla="*/ 21 w 217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94" name="Freeform 374"/>
            <p:cNvSpPr>
              <a:spLocks/>
            </p:cNvSpPr>
            <p:nvPr/>
          </p:nvSpPr>
          <p:spPr bwMode="auto">
            <a:xfrm>
              <a:off x="5386" y="2721"/>
              <a:ext cx="10" cy="324"/>
            </a:xfrm>
            <a:custGeom>
              <a:avLst/>
              <a:gdLst>
                <a:gd name="T0" fmla="*/ 0 w 29"/>
                <a:gd name="T1" fmla="*/ 22 h 373"/>
                <a:gd name="T2" fmla="*/ 0 w 29"/>
                <a:gd name="T3" fmla="*/ 260 h 373"/>
                <a:gd name="T4" fmla="*/ 3 w 29"/>
                <a:gd name="T5" fmla="*/ 281 h 373"/>
                <a:gd name="T6" fmla="*/ 3 w 29"/>
                <a:gd name="T7" fmla="*/ 0 h 373"/>
                <a:gd name="T8" fmla="*/ 0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95" name="Freeform 375"/>
            <p:cNvSpPr>
              <a:spLocks/>
            </p:cNvSpPr>
            <p:nvPr/>
          </p:nvSpPr>
          <p:spPr bwMode="auto">
            <a:xfrm>
              <a:off x="5218" y="3139"/>
              <a:ext cx="72" cy="324"/>
            </a:xfrm>
            <a:custGeom>
              <a:avLst/>
              <a:gdLst>
                <a:gd name="T0" fmla="*/ 21 w 216"/>
                <a:gd name="T1" fmla="*/ 165 h 372"/>
                <a:gd name="T2" fmla="*/ 3 w 216"/>
                <a:gd name="T3" fmla="*/ 165 h 372"/>
                <a:gd name="T4" fmla="*/ 3 w 216"/>
                <a:gd name="T5" fmla="*/ 260 h 372"/>
                <a:gd name="T6" fmla="*/ 21 w 216"/>
                <a:gd name="T7" fmla="*/ 260 h 372"/>
                <a:gd name="T8" fmla="*/ 24 w 216"/>
                <a:gd name="T9" fmla="*/ 282 h 372"/>
                <a:gd name="T10" fmla="*/ 0 w 216"/>
                <a:gd name="T11" fmla="*/ 282 h 372"/>
                <a:gd name="T12" fmla="*/ 0 w 216"/>
                <a:gd name="T13" fmla="*/ 0 h 372"/>
                <a:gd name="T14" fmla="*/ 24 w 216"/>
                <a:gd name="T15" fmla="*/ 0 h 372"/>
                <a:gd name="T16" fmla="*/ 21 w 216"/>
                <a:gd name="T17" fmla="*/ 21 h 372"/>
                <a:gd name="T18" fmla="*/ 3 w 216"/>
                <a:gd name="T19" fmla="*/ 21 h 372"/>
                <a:gd name="T20" fmla="*/ 3 w 216"/>
                <a:gd name="T21" fmla="*/ 130 h 372"/>
                <a:gd name="T22" fmla="*/ 21 w 216"/>
                <a:gd name="T23" fmla="*/ 130 h 372"/>
                <a:gd name="T24" fmla="*/ 21 w 216"/>
                <a:gd name="T25" fmla="*/ 165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96" name="Freeform 376"/>
            <p:cNvSpPr>
              <a:spLocks/>
            </p:cNvSpPr>
            <p:nvPr/>
          </p:nvSpPr>
          <p:spPr bwMode="auto">
            <a:xfrm>
              <a:off x="5280" y="3139"/>
              <a:ext cx="10" cy="324"/>
            </a:xfrm>
            <a:custGeom>
              <a:avLst/>
              <a:gdLst>
                <a:gd name="T0" fmla="*/ 0 w 29"/>
                <a:gd name="T1" fmla="*/ 21 h 372"/>
                <a:gd name="T2" fmla="*/ 0 w 29"/>
                <a:gd name="T3" fmla="*/ 260 h 372"/>
                <a:gd name="T4" fmla="*/ 3 w 29"/>
                <a:gd name="T5" fmla="*/ 282 h 372"/>
                <a:gd name="T6" fmla="*/ 3 w 29"/>
                <a:gd name="T7" fmla="*/ 0 h 372"/>
                <a:gd name="T8" fmla="*/ 0 w 29"/>
                <a:gd name="T9" fmla="*/ 21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97" name="Freeform 377"/>
            <p:cNvSpPr>
              <a:spLocks/>
            </p:cNvSpPr>
            <p:nvPr/>
          </p:nvSpPr>
          <p:spPr bwMode="auto">
            <a:xfrm>
              <a:off x="5324" y="3139"/>
              <a:ext cx="72" cy="324"/>
            </a:xfrm>
            <a:custGeom>
              <a:avLst/>
              <a:gdLst>
                <a:gd name="T0" fmla="*/ 21 w 217"/>
                <a:gd name="T1" fmla="*/ 165 h 372"/>
                <a:gd name="T2" fmla="*/ 3 w 217"/>
                <a:gd name="T3" fmla="*/ 165 h 372"/>
                <a:gd name="T4" fmla="*/ 3 w 217"/>
                <a:gd name="T5" fmla="*/ 260 h 372"/>
                <a:gd name="T6" fmla="*/ 21 w 217"/>
                <a:gd name="T7" fmla="*/ 260 h 372"/>
                <a:gd name="T8" fmla="*/ 24 w 217"/>
                <a:gd name="T9" fmla="*/ 282 h 372"/>
                <a:gd name="T10" fmla="*/ 0 w 217"/>
                <a:gd name="T11" fmla="*/ 282 h 372"/>
                <a:gd name="T12" fmla="*/ 0 w 217"/>
                <a:gd name="T13" fmla="*/ 0 h 372"/>
                <a:gd name="T14" fmla="*/ 24 w 217"/>
                <a:gd name="T15" fmla="*/ 0 h 372"/>
                <a:gd name="T16" fmla="*/ 21 w 217"/>
                <a:gd name="T17" fmla="*/ 21 h 372"/>
                <a:gd name="T18" fmla="*/ 3 w 217"/>
                <a:gd name="T19" fmla="*/ 21 h 372"/>
                <a:gd name="T20" fmla="*/ 3 w 217"/>
                <a:gd name="T21" fmla="*/ 130 h 372"/>
                <a:gd name="T22" fmla="*/ 21 w 217"/>
                <a:gd name="T23" fmla="*/ 130 h 372"/>
                <a:gd name="T24" fmla="*/ 21 w 217"/>
                <a:gd name="T25" fmla="*/ 165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98" name="Freeform 378"/>
            <p:cNvSpPr>
              <a:spLocks/>
            </p:cNvSpPr>
            <p:nvPr/>
          </p:nvSpPr>
          <p:spPr bwMode="auto">
            <a:xfrm>
              <a:off x="5386" y="3139"/>
              <a:ext cx="10" cy="324"/>
            </a:xfrm>
            <a:custGeom>
              <a:avLst/>
              <a:gdLst>
                <a:gd name="T0" fmla="*/ 0 w 29"/>
                <a:gd name="T1" fmla="*/ 21 h 372"/>
                <a:gd name="T2" fmla="*/ 0 w 29"/>
                <a:gd name="T3" fmla="*/ 260 h 372"/>
                <a:gd name="T4" fmla="*/ 3 w 29"/>
                <a:gd name="T5" fmla="*/ 282 h 372"/>
                <a:gd name="T6" fmla="*/ 3 w 29"/>
                <a:gd name="T7" fmla="*/ 0 h 372"/>
                <a:gd name="T8" fmla="*/ 0 w 29"/>
                <a:gd name="T9" fmla="*/ 21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99" name="Freeform 379"/>
            <p:cNvSpPr>
              <a:spLocks/>
            </p:cNvSpPr>
            <p:nvPr/>
          </p:nvSpPr>
          <p:spPr bwMode="auto">
            <a:xfrm>
              <a:off x="5008" y="2721"/>
              <a:ext cx="72" cy="324"/>
            </a:xfrm>
            <a:custGeom>
              <a:avLst/>
              <a:gdLst>
                <a:gd name="T0" fmla="*/ 3 w 215"/>
                <a:gd name="T1" fmla="*/ 163 h 373"/>
                <a:gd name="T2" fmla="*/ 21 w 215"/>
                <a:gd name="T3" fmla="*/ 163 h 373"/>
                <a:gd name="T4" fmla="*/ 21 w 215"/>
                <a:gd name="T5" fmla="*/ 260 h 373"/>
                <a:gd name="T6" fmla="*/ 3 w 215"/>
                <a:gd name="T7" fmla="*/ 260 h 373"/>
                <a:gd name="T8" fmla="*/ 0 w 215"/>
                <a:gd name="T9" fmla="*/ 281 h 373"/>
                <a:gd name="T10" fmla="*/ 24 w 215"/>
                <a:gd name="T11" fmla="*/ 281 h 373"/>
                <a:gd name="T12" fmla="*/ 24 w 215"/>
                <a:gd name="T13" fmla="*/ 0 h 373"/>
                <a:gd name="T14" fmla="*/ 0 w 215"/>
                <a:gd name="T15" fmla="*/ 0 h 373"/>
                <a:gd name="T16" fmla="*/ 3 w 215"/>
                <a:gd name="T17" fmla="*/ 22 h 373"/>
                <a:gd name="T18" fmla="*/ 21 w 215"/>
                <a:gd name="T19" fmla="*/ 22 h 373"/>
                <a:gd name="T20" fmla="*/ 21 w 215"/>
                <a:gd name="T21" fmla="*/ 129 h 373"/>
                <a:gd name="T22" fmla="*/ 3 w 215"/>
                <a:gd name="T23" fmla="*/ 129 h 373"/>
                <a:gd name="T24" fmla="*/ 3 w 215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100" name="Freeform 380"/>
            <p:cNvSpPr>
              <a:spLocks/>
            </p:cNvSpPr>
            <p:nvPr/>
          </p:nvSpPr>
          <p:spPr bwMode="auto">
            <a:xfrm>
              <a:off x="5008" y="2721"/>
              <a:ext cx="10" cy="324"/>
            </a:xfrm>
            <a:custGeom>
              <a:avLst/>
              <a:gdLst>
                <a:gd name="T0" fmla="*/ 3 w 29"/>
                <a:gd name="T1" fmla="*/ 22 h 373"/>
                <a:gd name="T2" fmla="*/ 3 w 29"/>
                <a:gd name="T3" fmla="*/ 260 h 373"/>
                <a:gd name="T4" fmla="*/ 0 w 29"/>
                <a:gd name="T5" fmla="*/ 281 h 373"/>
                <a:gd name="T6" fmla="*/ 0 w 29"/>
                <a:gd name="T7" fmla="*/ 0 h 373"/>
                <a:gd name="T8" fmla="*/ 3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101" name="Freeform 381"/>
            <p:cNvSpPr>
              <a:spLocks/>
            </p:cNvSpPr>
            <p:nvPr/>
          </p:nvSpPr>
          <p:spPr bwMode="auto">
            <a:xfrm>
              <a:off x="4903" y="2721"/>
              <a:ext cx="71" cy="324"/>
            </a:xfrm>
            <a:custGeom>
              <a:avLst/>
              <a:gdLst>
                <a:gd name="T0" fmla="*/ 3 w 216"/>
                <a:gd name="T1" fmla="*/ 163 h 373"/>
                <a:gd name="T2" fmla="*/ 20 w 216"/>
                <a:gd name="T3" fmla="*/ 163 h 373"/>
                <a:gd name="T4" fmla="*/ 20 w 216"/>
                <a:gd name="T5" fmla="*/ 260 h 373"/>
                <a:gd name="T6" fmla="*/ 3 w 216"/>
                <a:gd name="T7" fmla="*/ 260 h 373"/>
                <a:gd name="T8" fmla="*/ 0 w 216"/>
                <a:gd name="T9" fmla="*/ 281 h 373"/>
                <a:gd name="T10" fmla="*/ 23 w 216"/>
                <a:gd name="T11" fmla="*/ 281 h 373"/>
                <a:gd name="T12" fmla="*/ 23 w 216"/>
                <a:gd name="T13" fmla="*/ 0 h 373"/>
                <a:gd name="T14" fmla="*/ 0 w 216"/>
                <a:gd name="T15" fmla="*/ 0 h 373"/>
                <a:gd name="T16" fmla="*/ 3 w 216"/>
                <a:gd name="T17" fmla="*/ 22 h 373"/>
                <a:gd name="T18" fmla="*/ 20 w 216"/>
                <a:gd name="T19" fmla="*/ 22 h 373"/>
                <a:gd name="T20" fmla="*/ 20 w 216"/>
                <a:gd name="T21" fmla="*/ 129 h 373"/>
                <a:gd name="T22" fmla="*/ 3 w 216"/>
                <a:gd name="T23" fmla="*/ 129 h 373"/>
                <a:gd name="T24" fmla="*/ 3 w 216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102" name="Freeform 382"/>
            <p:cNvSpPr>
              <a:spLocks/>
            </p:cNvSpPr>
            <p:nvPr/>
          </p:nvSpPr>
          <p:spPr bwMode="auto">
            <a:xfrm>
              <a:off x="4903" y="2721"/>
              <a:ext cx="9" cy="324"/>
            </a:xfrm>
            <a:custGeom>
              <a:avLst/>
              <a:gdLst>
                <a:gd name="T0" fmla="*/ 3 w 29"/>
                <a:gd name="T1" fmla="*/ 22 h 373"/>
                <a:gd name="T2" fmla="*/ 3 w 29"/>
                <a:gd name="T3" fmla="*/ 260 h 373"/>
                <a:gd name="T4" fmla="*/ 0 w 29"/>
                <a:gd name="T5" fmla="*/ 281 h 373"/>
                <a:gd name="T6" fmla="*/ 0 w 29"/>
                <a:gd name="T7" fmla="*/ 0 h 373"/>
                <a:gd name="T8" fmla="*/ 3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103" name="Freeform 383"/>
            <p:cNvSpPr>
              <a:spLocks/>
            </p:cNvSpPr>
            <p:nvPr/>
          </p:nvSpPr>
          <p:spPr bwMode="auto">
            <a:xfrm>
              <a:off x="4799" y="2721"/>
              <a:ext cx="72" cy="324"/>
            </a:xfrm>
            <a:custGeom>
              <a:avLst/>
              <a:gdLst>
                <a:gd name="T0" fmla="*/ 3 w 215"/>
                <a:gd name="T1" fmla="*/ 163 h 373"/>
                <a:gd name="T2" fmla="*/ 21 w 215"/>
                <a:gd name="T3" fmla="*/ 163 h 373"/>
                <a:gd name="T4" fmla="*/ 21 w 215"/>
                <a:gd name="T5" fmla="*/ 260 h 373"/>
                <a:gd name="T6" fmla="*/ 3 w 215"/>
                <a:gd name="T7" fmla="*/ 260 h 373"/>
                <a:gd name="T8" fmla="*/ 0 w 215"/>
                <a:gd name="T9" fmla="*/ 281 h 373"/>
                <a:gd name="T10" fmla="*/ 24 w 215"/>
                <a:gd name="T11" fmla="*/ 281 h 373"/>
                <a:gd name="T12" fmla="*/ 24 w 215"/>
                <a:gd name="T13" fmla="*/ 0 h 373"/>
                <a:gd name="T14" fmla="*/ 0 w 215"/>
                <a:gd name="T15" fmla="*/ 0 h 373"/>
                <a:gd name="T16" fmla="*/ 3 w 215"/>
                <a:gd name="T17" fmla="*/ 22 h 373"/>
                <a:gd name="T18" fmla="*/ 21 w 215"/>
                <a:gd name="T19" fmla="*/ 22 h 373"/>
                <a:gd name="T20" fmla="*/ 21 w 215"/>
                <a:gd name="T21" fmla="*/ 129 h 373"/>
                <a:gd name="T22" fmla="*/ 3 w 215"/>
                <a:gd name="T23" fmla="*/ 129 h 373"/>
                <a:gd name="T24" fmla="*/ 3 w 215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104" name="Freeform 384"/>
            <p:cNvSpPr>
              <a:spLocks/>
            </p:cNvSpPr>
            <p:nvPr/>
          </p:nvSpPr>
          <p:spPr bwMode="auto">
            <a:xfrm>
              <a:off x="4799" y="2721"/>
              <a:ext cx="10" cy="324"/>
            </a:xfrm>
            <a:custGeom>
              <a:avLst/>
              <a:gdLst>
                <a:gd name="T0" fmla="*/ 3 w 29"/>
                <a:gd name="T1" fmla="*/ 22 h 373"/>
                <a:gd name="T2" fmla="*/ 3 w 29"/>
                <a:gd name="T3" fmla="*/ 260 h 373"/>
                <a:gd name="T4" fmla="*/ 0 w 29"/>
                <a:gd name="T5" fmla="*/ 281 h 373"/>
                <a:gd name="T6" fmla="*/ 0 w 29"/>
                <a:gd name="T7" fmla="*/ 0 h 373"/>
                <a:gd name="T8" fmla="*/ 3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105" name="Freeform 386"/>
            <p:cNvSpPr>
              <a:spLocks/>
            </p:cNvSpPr>
            <p:nvPr/>
          </p:nvSpPr>
          <p:spPr bwMode="auto">
            <a:xfrm>
              <a:off x="4903" y="3139"/>
              <a:ext cx="9" cy="324"/>
            </a:xfrm>
            <a:custGeom>
              <a:avLst/>
              <a:gdLst>
                <a:gd name="T0" fmla="*/ 3 w 29"/>
                <a:gd name="T1" fmla="*/ 21 h 372"/>
                <a:gd name="T2" fmla="*/ 3 w 29"/>
                <a:gd name="T3" fmla="*/ 260 h 372"/>
                <a:gd name="T4" fmla="*/ 0 w 29"/>
                <a:gd name="T5" fmla="*/ 282 h 372"/>
                <a:gd name="T6" fmla="*/ 0 w 29"/>
                <a:gd name="T7" fmla="*/ 0 h 372"/>
                <a:gd name="T8" fmla="*/ 3 w 29"/>
                <a:gd name="T9" fmla="*/ 21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106" name="Freeform 387"/>
            <p:cNvSpPr>
              <a:spLocks/>
            </p:cNvSpPr>
            <p:nvPr/>
          </p:nvSpPr>
          <p:spPr bwMode="auto">
            <a:xfrm>
              <a:off x="4799" y="3139"/>
              <a:ext cx="72" cy="324"/>
            </a:xfrm>
            <a:custGeom>
              <a:avLst/>
              <a:gdLst>
                <a:gd name="T0" fmla="*/ 3 w 215"/>
                <a:gd name="T1" fmla="*/ 165 h 372"/>
                <a:gd name="T2" fmla="*/ 21 w 215"/>
                <a:gd name="T3" fmla="*/ 165 h 372"/>
                <a:gd name="T4" fmla="*/ 21 w 215"/>
                <a:gd name="T5" fmla="*/ 260 h 372"/>
                <a:gd name="T6" fmla="*/ 3 w 215"/>
                <a:gd name="T7" fmla="*/ 260 h 372"/>
                <a:gd name="T8" fmla="*/ 0 w 215"/>
                <a:gd name="T9" fmla="*/ 282 h 372"/>
                <a:gd name="T10" fmla="*/ 24 w 215"/>
                <a:gd name="T11" fmla="*/ 282 h 372"/>
                <a:gd name="T12" fmla="*/ 24 w 215"/>
                <a:gd name="T13" fmla="*/ 0 h 372"/>
                <a:gd name="T14" fmla="*/ 0 w 215"/>
                <a:gd name="T15" fmla="*/ 0 h 372"/>
                <a:gd name="T16" fmla="*/ 3 w 215"/>
                <a:gd name="T17" fmla="*/ 21 h 372"/>
                <a:gd name="T18" fmla="*/ 21 w 215"/>
                <a:gd name="T19" fmla="*/ 21 h 372"/>
                <a:gd name="T20" fmla="*/ 21 w 215"/>
                <a:gd name="T21" fmla="*/ 130 h 372"/>
                <a:gd name="T22" fmla="*/ 3 w 215"/>
                <a:gd name="T23" fmla="*/ 130 h 372"/>
                <a:gd name="T24" fmla="*/ 3 w 215"/>
                <a:gd name="T25" fmla="*/ 165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107" name="Freeform 388"/>
            <p:cNvSpPr>
              <a:spLocks/>
            </p:cNvSpPr>
            <p:nvPr/>
          </p:nvSpPr>
          <p:spPr bwMode="auto">
            <a:xfrm>
              <a:off x="4799" y="3139"/>
              <a:ext cx="10" cy="324"/>
            </a:xfrm>
            <a:custGeom>
              <a:avLst/>
              <a:gdLst>
                <a:gd name="T0" fmla="*/ 3 w 29"/>
                <a:gd name="T1" fmla="*/ 21 h 372"/>
                <a:gd name="T2" fmla="*/ 3 w 29"/>
                <a:gd name="T3" fmla="*/ 260 h 372"/>
                <a:gd name="T4" fmla="*/ 0 w 29"/>
                <a:gd name="T5" fmla="*/ 282 h 372"/>
                <a:gd name="T6" fmla="*/ 0 w 29"/>
                <a:gd name="T7" fmla="*/ 0 h 372"/>
                <a:gd name="T8" fmla="*/ 3 w 29"/>
                <a:gd name="T9" fmla="*/ 21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108" name="Rectangle 389"/>
            <p:cNvSpPr>
              <a:spLocks noChangeArrowheads="1"/>
            </p:cNvSpPr>
            <p:nvPr/>
          </p:nvSpPr>
          <p:spPr bwMode="auto">
            <a:xfrm>
              <a:off x="5114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109" name="Rectangle 390"/>
            <p:cNvSpPr>
              <a:spLocks noChangeArrowheads="1"/>
            </p:cNvSpPr>
            <p:nvPr/>
          </p:nvSpPr>
          <p:spPr bwMode="auto">
            <a:xfrm>
              <a:off x="5218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110" name="Rectangle 391"/>
            <p:cNvSpPr>
              <a:spLocks noChangeArrowheads="1"/>
            </p:cNvSpPr>
            <p:nvPr/>
          </p:nvSpPr>
          <p:spPr bwMode="auto">
            <a:xfrm>
              <a:off x="5324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111" name="Rectangle 392"/>
            <p:cNvSpPr>
              <a:spLocks noChangeArrowheads="1"/>
            </p:cNvSpPr>
            <p:nvPr/>
          </p:nvSpPr>
          <p:spPr bwMode="auto">
            <a:xfrm>
              <a:off x="5008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112" name="Rectangle 393"/>
            <p:cNvSpPr>
              <a:spLocks noChangeArrowheads="1"/>
            </p:cNvSpPr>
            <p:nvPr/>
          </p:nvSpPr>
          <p:spPr bwMode="auto">
            <a:xfrm>
              <a:off x="4903" y="2898"/>
              <a:ext cx="71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113" name="Rectangle 394"/>
            <p:cNvSpPr>
              <a:spLocks noChangeArrowheads="1"/>
            </p:cNvSpPr>
            <p:nvPr/>
          </p:nvSpPr>
          <p:spPr bwMode="auto">
            <a:xfrm>
              <a:off x="4799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114" name="Freeform 395"/>
            <p:cNvSpPr>
              <a:spLocks/>
            </p:cNvSpPr>
            <p:nvPr/>
          </p:nvSpPr>
          <p:spPr bwMode="auto">
            <a:xfrm>
              <a:off x="4986" y="2736"/>
              <a:ext cx="12" cy="37"/>
            </a:xfrm>
            <a:custGeom>
              <a:avLst/>
              <a:gdLst>
                <a:gd name="T0" fmla="*/ 2 w 37"/>
                <a:gd name="T1" fmla="*/ 36 h 38"/>
                <a:gd name="T2" fmla="*/ 3 w 37"/>
                <a:gd name="T3" fmla="*/ 34 h 38"/>
                <a:gd name="T4" fmla="*/ 3 w 37"/>
                <a:gd name="T5" fmla="*/ 30 h 38"/>
                <a:gd name="T6" fmla="*/ 4 w 37"/>
                <a:gd name="T7" fmla="*/ 23 h 38"/>
                <a:gd name="T8" fmla="*/ 4 w 37"/>
                <a:gd name="T9" fmla="*/ 19 h 38"/>
                <a:gd name="T10" fmla="*/ 4 w 37"/>
                <a:gd name="T11" fmla="*/ 12 h 38"/>
                <a:gd name="T12" fmla="*/ 3 w 37"/>
                <a:gd name="T13" fmla="*/ 5 h 38"/>
                <a:gd name="T14" fmla="*/ 3 w 37"/>
                <a:gd name="T15" fmla="*/ 1 h 38"/>
                <a:gd name="T16" fmla="*/ 2 w 37"/>
                <a:gd name="T17" fmla="*/ 0 h 38"/>
                <a:gd name="T18" fmla="*/ 1 w 37"/>
                <a:gd name="T19" fmla="*/ 1 h 38"/>
                <a:gd name="T20" fmla="*/ 1 w 37"/>
                <a:gd name="T21" fmla="*/ 5 h 38"/>
                <a:gd name="T22" fmla="*/ 0 w 37"/>
                <a:gd name="T23" fmla="*/ 12 h 38"/>
                <a:gd name="T24" fmla="*/ 0 w 37"/>
                <a:gd name="T25" fmla="*/ 19 h 38"/>
                <a:gd name="T26" fmla="*/ 0 w 37"/>
                <a:gd name="T27" fmla="*/ 23 h 38"/>
                <a:gd name="T28" fmla="*/ 1 w 37"/>
                <a:gd name="T29" fmla="*/ 30 h 38"/>
                <a:gd name="T30" fmla="*/ 1 w 37"/>
                <a:gd name="T31" fmla="*/ 34 h 38"/>
                <a:gd name="T32" fmla="*/ 2 w 37"/>
                <a:gd name="T33" fmla="*/ 36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</p:grpSp>
      <p:grpSp>
        <p:nvGrpSpPr>
          <p:cNvPr id="115" name="Группа 119"/>
          <p:cNvGrpSpPr>
            <a:grpSpLocks/>
          </p:cNvGrpSpPr>
          <p:nvPr/>
        </p:nvGrpSpPr>
        <p:grpSpPr bwMode="auto">
          <a:xfrm>
            <a:off x="6524942" y="5341915"/>
            <a:ext cx="137210" cy="186967"/>
            <a:chOff x="214313" y="8958263"/>
            <a:chExt cx="642937" cy="500062"/>
          </a:xfrm>
        </p:grpSpPr>
        <p:sp>
          <p:nvSpPr>
            <p:cNvPr id="116" name="Прямоугольник 15"/>
            <p:cNvSpPr>
              <a:spLocks noChangeArrowheads="1"/>
            </p:cNvSpPr>
            <p:nvPr/>
          </p:nvSpPr>
          <p:spPr bwMode="auto">
            <a:xfrm>
              <a:off x="214313" y="9172575"/>
              <a:ext cx="642937" cy="285750"/>
            </a:xfrm>
            <a:prstGeom prst="rect">
              <a:avLst/>
            </a:prstGeom>
            <a:noFill/>
            <a:ln w="19050" algn="ctr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pPr defTabSz="1277215"/>
              <a:endParaRPr lang="ru-RU" sz="3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17" name="Равнобедренный треугольник 16"/>
            <p:cNvSpPr>
              <a:spLocks noChangeArrowheads="1"/>
            </p:cNvSpPr>
            <p:nvPr/>
          </p:nvSpPr>
          <p:spPr bwMode="auto">
            <a:xfrm>
              <a:off x="214313" y="8958263"/>
              <a:ext cx="642937" cy="214312"/>
            </a:xfrm>
            <a:prstGeom prst="triangle">
              <a:avLst>
                <a:gd name="adj" fmla="val 50000"/>
              </a:avLst>
            </a:prstGeom>
            <a:noFill/>
            <a:ln w="19050" algn="ctr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pPr defTabSz="1277215"/>
              <a:endParaRPr lang="ru-RU" sz="300" dirty="0">
                <a:latin typeface="Times New Roman" pitchFamily="18" charset="0"/>
                <a:cs typeface="Times New Roman" pitchFamily="18" charset="0"/>
              </a:endParaRPr>
            </a:p>
          </p:txBody>
        </p:sp>
        <p:grpSp>
          <p:nvGrpSpPr>
            <p:cNvPr id="118" name="Группа 21"/>
            <p:cNvGrpSpPr>
              <a:grpSpLocks/>
            </p:cNvGrpSpPr>
            <p:nvPr/>
          </p:nvGrpSpPr>
          <p:grpSpPr bwMode="auto">
            <a:xfrm>
              <a:off x="463631" y="9009063"/>
              <a:ext cx="142876" cy="142875"/>
              <a:chOff x="11544336" y="8944798"/>
              <a:chExt cx="142876" cy="142876"/>
            </a:xfrm>
          </p:grpSpPr>
          <p:cxnSp>
            <p:nvCxnSpPr>
              <p:cNvPr id="119" name="Прямая соединительная линия 18"/>
              <p:cNvCxnSpPr>
                <a:cxnSpLocks noChangeShapeType="1"/>
              </p:cNvCxnSpPr>
              <p:nvPr/>
            </p:nvCxnSpPr>
            <p:spPr bwMode="auto">
              <a:xfrm rot="5400000">
                <a:off x="11544336" y="9015442"/>
                <a:ext cx="142876" cy="1588"/>
              </a:xfrm>
              <a:prstGeom prst="line">
                <a:avLst/>
              </a:prstGeom>
              <a:noFill/>
              <a:ln w="19050" algn="ctr">
                <a:solidFill>
                  <a:srgbClr val="FF0000"/>
                </a:solidFill>
                <a:round/>
                <a:headEnd/>
                <a:tailEnd/>
              </a:ln>
            </p:spPr>
          </p:cxnSp>
          <p:cxnSp>
            <p:nvCxnSpPr>
              <p:cNvPr id="121" name="Прямая соединительная линия 20"/>
              <p:cNvCxnSpPr>
                <a:cxnSpLocks noChangeShapeType="1"/>
              </p:cNvCxnSpPr>
              <p:nvPr/>
            </p:nvCxnSpPr>
            <p:spPr bwMode="auto">
              <a:xfrm>
                <a:off x="11544336" y="9015442"/>
                <a:ext cx="142876" cy="1588"/>
              </a:xfrm>
              <a:prstGeom prst="line">
                <a:avLst/>
              </a:prstGeom>
              <a:noFill/>
              <a:ln w="19050" algn="ctr">
                <a:solidFill>
                  <a:srgbClr val="FF0000"/>
                </a:solidFill>
                <a:round/>
                <a:headEnd/>
                <a:tailEnd/>
              </a:ln>
            </p:spPr>
          </p:cxnSp>
        </p:grpSp>
      </p:grpSp>
      <p:sp>
        <p:nvSpPr>
          <p:cNvPr id="122" name="Text Box 97"/>
          <p:cNvSpPr txBox="1">
            <a:spLocks noChangeArrowheads="1"/>
          </p:cNvSpPr>
          <p:nvPr/>
        </p:nvSpPr>
        <p:spPr bwMode="auto">
          <a:xfrm>
            <a:off x="6831228" y="5280780"/>
            <a:ext cx="1831813" cy="26762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127868" tIns="63939" rIns="127868" bIns="63939">
            <a:spAutoFit/>
          </a:bodyPr>
          <a:lstStyle>
            <a:lvl1pPr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ru-RU" altLang="ru-RU" sz="900" b="0" dirty="0">
                <a:solidFill>
                  <a:srgbClr val="000000"/>
                </a:solidFill>
                <a:cs typeface="Arial" panose="020B0604020202020204" pitchFamily="34" charset="0"/>
              </a:rPr>
              <a:t> - больница</a:t>
            </a:r>
          </a:p>
        </p:txBody>
      </p:sp>
      <p:sp>
        <p:nvSpPr>
          <p:cNvPr id="123" name="Text Box 97"/>
          <p:cNvSpPr txBox="1">
            <a:spLocks noChangeArrowheads="1"/>
          </p:cNvSpPr>
          <p:nvPr/>
        </p:nvSpPr>
        <p:spPr bwMode="auto">
          <a:xfrm>
            <a:off x="6836793" y="5543840"/>
            <a:ext cx="1861411" cy="26762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127868" tIns="63939" rIns="127868" bIns="63939">
            <a:spAutoFit/>
          </a:bodyPr>
          <a:lstStyle>
            <a:lvl1pPr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ru-RU" altLang="ru-RU" sz="900" b="0" dirty="0">
                <a:solidFill>
                  <a:srgbClr val="000000"/>
                </a:solidFill>
                <a:cs typeface="Arial" panose="020B0604020202020204" pitchFamily="34" charset="0"/>
              </a:rPr>
              <a:t> - социально-значимый объект</a:t>
            </a:r>
          </a:p>
        </p:txBody>
      </p:sp>
      <p:sp>
        <p:nvSpPr>
          <p:cNvPr id="124" name="Прямоугольник 123"/>
          <p:cNvSpPr/>
          <p:nvPr/>
        </p:nvSpPr>
        <p:spPr>
          <a:xfrm>
            <a:off x="6368795" y="638241"/>
            <a:ext cx="2756678" cy="274171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0" rIns="68580" bIns="34290" rtlCol="0" anchor="ctr"/>
          <a:lstStyle/>
          <a:p>
            <a:pPr algn="ctr" defTabSz="685086"/>
            <a:r>
              <a:rPr lang="ru-RU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Трехмерная модель участка</a:t>
            </a:r>
          </a:p>
        </p:txBody>
      </p:sp>
      <p:sp>
        <p:nvSpPr>
          <p:cNvPr id="125" name="Прямоугольник 124"/>
          <p:cNvSpPr/>
          <p:nvPr/>
        </p:nvSpPr>
        <p:spPr>
          <a:xfrm>
            <a:off x="16769" y="684116"/>
            <a:ext cx="2970031" cy="272552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>
            <a:defPPr>
              <a:defRPr lang="ru-RU"/>
            </a:defPPr>
            <a:lvl1pPr marL="0" algn="l" defTabSz="685800" rtl="0" eaLnBrk="1" latinLnBrk="0" hangingPunct="1">
              <a:defRPr sz="1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342900" algn="l" defTabSz="685800" rtl="0" eaLnBrk="1" latinLnBrk="0" hangingPunct="1">
              <a:defRPr sz="1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685800" algn="l" defTabSz="685800" rtl="0" eaLnBrk="1" latinLnBrk="0" hangingPunct="1">
              <a:defRPr sz="1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028700" algn="l" defTabSz="685800" rtl="0" eaLnBrk="1" latinLnBrk="0" hangingPunct="1">
              <a:defRPr sz="1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371600" algn="l" defTabSz="685800" rtl="0" eaLnBrk="1" latinLnBrk="0" hangingPunct="1">
              <a:defRPr sz="1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1714500" algn="l" defTabSz="685800" rtl="0" eaLnBrk="1" latinLnBrk="0" hangingPunct="1">
              <a:defRPr sz="1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057400" algn="l" defTabSz="685800" rtl="0" eaLnBrk="1" latinLnBrk="0" hangingPunct="1">
              <a:defRPr sz="1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2400300" algn="l" defTabSz="685800" rtl="0" eaLnBrk="1" latinLnBrk="0" hangingPunct="1">
              <a:defRPr sz="1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2743200" algn="l" defTabSz="685800" rtl="0" eaLnBrk="1" latinLnBrk="0" hangingPunct="1">
              <a:defRPr sz="1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ru-RU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Прогноз метеоявлений</a:t>
            </a:r>
            <a:endParaRPr lang="ru-RU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2" name="р21 разметелево">
            <a:hlinkClick r:id="" action="ppaction://media"/>
          </p:cNvPr>
          <p:cNvPicPr>
            <a:picLocks noChangeAspect="1"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7"/>
          <a:stretch>
            <a:fillRect/>
          </a:stretch>
        </p:blipFill>
        <p:spPr>
          <a:xfrm>
            <a:off x="6381263" y="934445"/>
            <a:ext cx="2744210" cy="2012917"/>
          </a:xfrm>
          <a:prstGeom prst="rect">
            <a:avLst/>
          </a:prstGeom>
          <a:ln>
            <a:solidFill>
              <a:schemeClr val="tx1"/>
            </a:solidFill>
          </a:ln>
        </p:spPr>
      </p:pic>
      <p:pic>
        <p:nvPicPr>
          <p:cNvPr id="3" name="Рисунок 2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31284" y="1004277"/>
            <a:ext cx="2955516" cy="1530887"/>
          </a:xfrm>
          <a:prstGeom prst="rect">
            <a:avLst/>
          </a:prstGeom>
          <a:ln>
            <a:solidFill>
              <a:schemeClr val="tx1"/>
            </a:solidFill>
          </a:ln>
        </p:spPr>
      </p:pic>
      <p:sp>
        <p:nvSpPr>
          <p:cNvPr id="120" name="TextBox 119"/>
          <p:cNvSpPr txBox="1"/>
          <p:nvPr/>
        </p:nvSpPr>
        <p:spPr>
          <a:xfrm>
            <a:off x="-9733" y="5971457"/>
            <a:ext cx="2000037" cy="900248"/>
          </a:xfrm>
          <a:prstGeom prst="rect">
            <a:avLst/>
          </a:prstGeom>
          <a:solidFill>
            <a:schemeClr val="bg1">
              <a:alpha val="85000"/>
            </a:schemeClr>
          </a:solidFill>
          <a:ln>
            <a:solidFill>
              <a:schemeClr val="tx1"/>
            </a:solidFill>
          </a:ln>
        </p:spPr>
        <p:txBody>
          <a:bodyPr wrap="square" lIns="68580" tIns="34291" rIns="68580" bIns="34291" rtlCol="0">
            <a:spAutoFit/>
          </a:bodyPr>
          <a:lstStyle/>
          <a:p>
            <a:r>
              <a:rPr lang="ru-RU" sz="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14:00 24.02.2021</a:t>
            </a:r>
            <a:endParaRPr lang="ru-RU" sz="8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ru-RU" sz="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исп. ЦУКС ГУ МЧС по Ленинградской области</a:t>
            </a:r>
          </a:p>
          <a:p>
            <a:r>
              <a:rPr lang="ru-RU" altLang="ru-RU" sz="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АРМ № 9 </a:t>
            </a:r>
            <a:r>
              <a:rPr lang="ru-RU" altLang="ru-RU" sz="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Михеева В.В.</a:t>
            </a:r>
            <a:endParaRPr lang="ru-RU" sz="8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ru-RU" sz="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тел. 3930-1251</a:t>
            </a:r>
          </a:p>
          <a:p>
            <a:r>
              <a:rPr lang="ru-RU" sz="7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использовались: АИУС </a:t>
            </a:r>
            <a:r>
              <a:rPr 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РСЧС, </a:t>
            </a:r>
            <a:r>
              <a:rPr lang="en-US" sz="7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Gismeteo</a:t>
            </a:r>
            <a:r>
              <a:rPr lang="ru-RU" sz="7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,</a:t>
            </a:r>
            <a:r>
              <a:rPr lang="en-US" sz="7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Google </a:t>
            </a:r>
            <a:r>
              <a:rPr lang="en-US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Earth</a:t>
            </a:r>
            <a:endParaRPr lang="en-US" sz="7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4" name="Рисунок 3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6581174" y="2946469"/>
            <a:ext cx="2544300" cy="2051263"/>
          </a:xfrm>
          <a:prstGeom prst="rect">
            <a:avLst/>
          </a:prstGeom>
          <a:ln>
            <a:solidFill>
              <a:schemeClr val="tx1"/>
            </a:solidFill>
          </a:ln>
        </p:spPr>
      </p:pic>
    </p:spTree>
    <p:extLst>
      <p:ext uri="{BB962C8B-B14F-4D97-AF65-F5344CB8AC3E}">
        <p14:creationId xmlns:p14="http://schemas.microsoft.com/office/powerpoint/2010/main" val="44898950"/>
      </p:ext>
    </p:extLst>
  </p:cSld>
  <p:clrMapOvr>
    <a:masterClrMapping/>
  </p:clrMapOvr>
  <p:transition spd="slow" advClick="0" advTm="3000"/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6" dur="1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"/>
                  </p:tgtEl>
                </p:cond>
              </p:nextCondLst>
            </p:seq>
            <p:video>
              <p:cMediaNode vol="80000">
                <p:cTn id="7" fill="hold" display="0">
                  <p:stCondLst>
                    <p:cond delay="indefinite"/>
                  </p:stCondLst>
                </p:cTn>
                <p:tgtEl>
                  <p:spTgt spid="2"/>
                </p:tgtEl>
              </p:cMediaNode>
            </p:video>
          </p:childTnLst>
        </p:cTn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194" name="Picture 2" descr="G:\волхов.jpg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476944"/>
            <a:ext cx="9144000" cy="63938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338" name="Text Box 97"/>
          <p:cNvSpPr txBox="1">
            <a:spLocks noChangeArrowheads="1"/>
          </p:cNvSpPr>
          <p:nvPr/>
        </p:nvSpPr>
        <p:spPr bwMode="auto">
          <a:xfrm>
            <a:off x="234554" y="3675460"/>
            <a:ext cx="1554956" cy="238474"/>
          </a:xfrm>
          <a:prstGeom prst="rect">
            <a:avLst/>
          </a:prstGeom>
          <a:noFill/>
          <a:ln>
            <a:noFill/>
          </a:ln>
          <a:effectLst/>
          <a:extLst/>
        </p:spPr>
        <p:txBody>
          <a:bodyPr lIns="114244" tIns="57124" rIns="114244" bIns="57124">
            <a:spAutoFit/>
          </a:bodyPr>
          <a:lstStyle>
            <a:lvl1pPr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>
              <a:defRPr/>
            </a:pPr>
            <a:r>
              <a:rPr lang="ru-RU" altLang="ru-RU" sz="800" i="1" dirty="0">
                <a:solidFill>
                  <a:srgbClr val="000000"/>
                </a:solidFill>
              </a:rPr>
              <a:t>Условные обозначения</a:t>
            </a:r>
          </a:p>
        </p:txBody>
      </p:sp>
      <p:grpSp>
        <p:nvGrpSpPr>
          <p:cNvPr id="8231" name="Группа 81"/>
          <p:cNvGrpSpPr>
            <a:grpSpLocks/>
          </p:cNvGrpSpPr>
          <p:nvPr/>
        </p:nvGrpSpPr>
        <p:grpSpPr bwMode="auto">
          <a:xfrm>
            <a:off x="3071937" y="1774241"/>
            <a:ext cx="1431131" cy="421481"/>
            <a:chOff x="7486256" y="1031859"/>
            <a:chExt cx="1354754" cy="532793"/>
          </a:xfrm>
        </p:grpSpPr>
        <p:sp>
          <p:nvSpPr>
            <p:cNvPr id="846" name="TextBox 10"/>
            <p:cNvSpPr txBox="1"/>
            <p:nvPr/>
          </p:nvSpPr>
          <p:spPr>
            <a:xfrm>
              <a:off x="7486256" y="1031859"/>
              <a:ext cx="1354754" cy="218846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pPr>
                <a:defRPr/>
              </a:pPr>
              <a:r>
                <a:rPr lang="ru-RU" sz="525" dirty="0"/>
                <a:t>Волховский р-н</a:t>
              </a:r>
            </a:p>
          </p:txBody>
        </p:sp>
        <p:sp>
          <p:nvSpPr>
            <p:cNvPr id="847" name="Прямоугольник 846"/>
            <p:cNvSpPr/>
            <p:nvPr/>
          </p:nvSpPr>
          <p:spPr>
            <a:xfrm>
              <a:off x="7752248" y="1415651"/>
              <a:ext cx="526348" cy="149001"/>
            </a:xfrm>
            <a:prstGeom prst="rect">
              <a:avLst/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r>
                <a:rPr lang="ru-RU" sz="675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1463</a:t>
              </a:r>
              <a:r>
                <a:rPr lang="en-US" sz="675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/</a:t>
              </a:r>
              <a:r>
                <a:rPr lang="ru-RU" sz="675" b="1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276</a:t>
              </a:r>
            </a:p>
          </p:txBody>
        </p:sp>
      </p:grpSp>
      <p:sp>
        <p:nvSpPr>
          <p:cNvPr id="848" name="Прямоугольник 847"/>
          <p:cNvSpPr/>
          <p:nvPr/>
        </p:nvSpPr>
        <p:spPr bwMode="auto">
          <a:xfrm>
            <a:off x="3350543" y="2207628"/>
            <a:ext cx="850106" cy="171450"/>
          </a:xfrm>
          <a:prstGeom prst="rect">
            <a:avLst/>
          </a:prstGeom>
          <a:solidFill>
            <a:srgbClr val="92D050"/>
          </a:solidFill>
          <a:ln w="12700" cap="flat" cmpd="sng" algn="ctr">
            <a:solidFill>
              <a:sysClr val="windowText" lastClr="000000"/>
            </a:solidFill>
            <a:prstDash val="solid"/>
            <a:miter lim="800000"/>
          </a:ln>
          <a:effectLst/>
        </p:spPr>
        <p:txBody>
          <a:bodyPr lIns="68577" tIns="34289" rIns="68577" bIns="34289" anchor="ctr"/>
          <a:lstStyle/>
          <a:p>
            <a:pPr algn="ctr">
              <a:defRPr/>
            </a:pPr>
            <a:r>
              <a:rPr lang="ru-RU" sz="675" kern="0" dirty="0">
                <a:solidFill>
                  <a:prstClr val="black"/>
                </a:solidFill>
                <a:cs typeface="Times New Roman" panose="02020603050405020304" pitchFamily="18" charset="0"/>
              </a:rPr>
              <a:t>22543/90174</a:t>
            </a:r>
          </a:p>
        </p:txBody>
      </p:sp>
      <p:sp>
        <p:nvSpPr>
          <p:cNvPr id="849" name="Скругленный прямоугольник 848"/>
          <p:cNvSpPr/>
          <p:nvPr/>
        </p:nvSpPr>
        <p:spPr>
          <a:xfrm>
            <a:off x="3924424" y="2064753"/>
            <a:ext cx="286941" cy="140494"/>
          </a:xfrm>
          <a:prstGeom prst="roundRect">
            <a:avLst/>
          </a:prstGeom>
          <a:solidFill>
            <a:schemeClr val="accent6">
              <a:lumMod val="20000"/>
              <a:lumOff val="80000"/>
            </a:schemeClr>
          </a:solidFill>
          <a:ln w="12700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>
              <a:defRPr/>
            </a:pPr>
            <a:r>
              <a:rPr lang="ru-RU" sz="675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70%</a:t>
            </a:r>
          </a:p>
        </p:txBody>
      </p:sp>
      <p:sp>
        <p:nvSpPr>
          <p:cNvPr id="850" name="TextBox 23"/>
          <p:cNvSpPr txBox="1"/>
          <p:nvPr/>
        </p:nvSpPr>
        <p:spPr bwMode="auto">
          <a:xfrm>
            <a:off x="3395855" y="1868413"/>
            <a:ext cx="376399" cy="207747"/>
          </a:xfrm>
          <a:prstGeom prst="rect">
            <a:avLst/>
          </a:prstGeom>
          <a:solidFill>
            <a:schemeClr val="accent1">
              <a:lumMod val="75000"/>
            </a:schemeClr>
          </a:solidFill>
          <a:effectLst>
            <a:softEdge rad="63500"/>
          </a:effectLst>
        </p:spPr>
        <p:txBody>
          <a:bodyPr lIns="91438" tIns="45719" rIns="91438" bIns="45719">
            <a:spAutoFit/>
          </a:bodyPr>
          <a:lstStyle>
            <a:defPPr>
              <a:defRPr lang="ru-RU"/>
            </a:defPPr>
            <a:lvl1pPr algn="ctr">
              <a:defRPr sz="1000" b="1"/>
            </a:lvl1pPr>
          </a:lstStyle>
          <a:p>
            <a:pPr>
              <a:defRPr/>
            </a:pPr>
            <a:r>
              <a:rPr lang="ru-RU" sz="750" dirty="0" smtClean="0">
                <a:latin typeface="Arial" charset="0"/>
                <a:cs typeface="Arial" charset="0"/>
              </a:rPr>
              <a:t>5</a:t>
            </a:r>
            <a:endParaRPr lang="ru-RU" sz="750" dirty="0">
              <a:latin typeface="Arial" charset="0"/>
              <a:cs typeface="Arial" charset="0"/>
            </a:endParaRPr>
          </a:p>
        </p:txBody>
      </p:sp>
      <p:sp>
        <p:nvSpPr>
          <p:cNvPr id="851" name="TextBox 23"/>
          <p:cNvSpPr txBox="1"/>
          <p:nvPr/>
        </p:nvSpPr>
        <p:spPr bwMode="auto">
          <a:xfrm>
            <a:off x="3836770" y="1868413"/>
            <a:ext cx="446981" cy="207747"/>
          </a:xfrm>
          <a:prstGeom prst="rect">
            <a:avLst/>
          </a:prstGeom>
          <a:solidFill>
            <a:srgbClr val="FF9900"/>
          </a:solidFill>
          <a:effectLst>
            <a:softEdge rad="63500"/>
          </a:effectLst>
        </p:spPr>
        <p:txBody>
          <a:bodyPr lIns="91438" tIns="45719" rIns="91438" bIns="45719">
            <a:spAutoFit/>
          </a:bodyPr>
          <a:lstStyle>
            <a:defPPr>
              <a:defRPr lang="ru-RU"/>
            </a:defPPr>
            <a:lvl1pPr algn="ctr">
              <a:defRPr sz="1000" b="1"/>
            </a:lvl1pPr>
          </a:lstStyle>
          <a:p>
            <a:pPr>
              <a:defRPr/>
            </a:pPr>
            <a:r>
              <a:rPr lang="ru-RU" sz="750" dirty="0" smtClean="0">
                <a:latin typeface="Arial" charset="0"/>
                <a:cs typeface="Arial" charset="0"/>
              </a:rPr>
              <a:t>10</a:t>
            </a:r>
            <a:endParaRPr lang="ru-RU" sz="750" dirty="0">
              <a:latin typeface="Arial" charset="0"/>
              <a:cs typeface="Arial" charset="0"/>
            </a:endParaRPr>
          </a:p>
        </p:txBody>
      </p:sp>
      <p:grpSp>
        <p:nvGrpSpPr>
          <p:cNvPr id="8240" name="Group 316"/>
          <p:cNvGrpSpPr>
            <a:grpSpLocks/>
          </p:cNvGrpSpPr>
          <p:nvPr/>
        </p:nvGrpSpPr>
        <p:grpSpPr bwMode="auto">
          <a:xfrm>
            <a:off x="2290763" y="3177778"/>
            <a:ext cx="163116" cy="127397"/>
            <a:chOff x="4727" y="2506"/>
            <a:chExt cx="706" cy="1172"/>
          </a:xfrm>
        </p:grpSpPr>
        <p:sp>
          <p:nvSpPr>
            <p:cNvPr id="9438" name="Freeform 317"/>
            <p:cNvSpPr>
              <a:spLocks/>
            </p:cNvSpPr>
            <p:nvPr/>
          </p:nvSpPr>
          <p:spPr bwMode="auto">
            <a:xfrm>
              <a:off x="4727" y="3558"/>
              <a:ext cx="46" cy="120"/>
            </a:xfrm>
            <a:custGeom>
              <a:avLst/>
              <a:gdLst>
                <a:gd name="T0" fmla="*/ 0 w 139"/>
                <a:gd name="T1" fmla="*/ 16 h 135"/>
                <a:gd name="T2" fmla="*/ 0 w 139"/>
                <a:gd name="T3" fmla="*/ 11 h 135"/>
                <a:gd name="T4" fmla="*/ 0 w 139"/>
                <a:gd name="T5" fmla="*/ 11 h 135"/>
                <a:gd name="T6" fmla="*/ 0 w 139"/>
                <a:gd name="T7" fmla="*/ 5 h 135"/>
                <a:gd name="T8" fmla="*/ 0 w 139"/>
                <a:gd name="T9" fmla="*/ 5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16 h 135"/>
                <a:gd name="T16" fmla="*/ 0 w 139"/>
                <a:gd name="T17" fmla="*/ 16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9439" name="Freeform 318"/>
            <p:cNvSpPr>
              <a:spLocks/>
            </p:cNvSpPr>
            <p:nvPr/>
          </p:nvSpPr>
          <p:spPr bwMode="auto">
            <a:xfrm>
              <a:off x="4773" y="2564"/>
              <a:ext cx="648" cy="1114"/>
            </a:xfrm>
            <a:custGeom>
              <a:avLst/>
              <a:gdLst>
                <a:gd name="T0" fmla="*/ 0 w 1946"/>
                <a:gd name="T1" fmla="*/ 108 h 1278"/>
                <a:gd name="T2" fmla="*/ 0 w 1946"/>
                <a:gd name="T3" fmla="*/ 9 h 1278"/>
                <a:gd name="T4" fmla="*/ 0 w 1946"/>
                <a:gd name="T5" fmla="*/ 9 h 1278"/>
                <a:gd name="T6" fmla="*/ 0 w 1946"/>
                <a:gd name="T7" fmla="*/ 8 h 1278"/>
                <a:gd name="T8" fmla="*/ 0 w 1946"/>
                <a:gd name="T9" fmla="*/ 7 h 1278"/>
                <a:gd name="T10" fmla="*/ 0 w 1946"/>
                <a:gd name="T11" fmla="*/ 6 h 1278"/>
                <a:gd name="T12" fmla="*/ 0 w 1946"/>
                <a:gd name="T13" fmla="*/ 5 h 1278"/>
                <a:gd name="T14" fmla="*/ 0 w 1946"/>
                <a:gd name="T15" fmla="*/ 4 h 1278"/>
                <a:gd name="T16" fmla="*/ 0 w 1946"/>
                <a:gd name="T17" fmla="*/ 3 h 1278"/>
                <a:gd name="T18" fmla="*/ 0 w 1946"/>
                <a:gd name="T19" fmla="*/ 3 h 1278"/>
                <a:gd name="T20" fmla="*/ 0 w 1946"/>
                <a:gd name="T21" fmla="*/ 3 h 1278"/>
                <a:gd name="T22" fmla="*/ 0 w 1946"/>
                <a:gd name="T23" fmla="*/ 3 h 1278"/>
                <a:gd name="T24" fmla="*/ 0 w 1946"/>
                <a:gd name="T25" fmla="*/ 3 h 1278"/>
                <a:gd name="T26" fmla="*/ 0 w 1946"/>
                <a:gd name="T27" fmla="*/ 3 h 1278"/>
                <a:gd name="T28" fmla="*/ 0 w 1946"/>
                <a:gd name="T29" fmla="*/ 3 h 1278"/>
                <a:gd name="T30" fmla="*/ 0 w 1946"/>
                <a:gd name="T31" fmla="*/ 3 h 1278"/>
                <a:gd name="T32" fmla="*/ 0 w 1946"/>
                <a:gd name="T33" fmla="*/ 3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3 h 1278"/>
                <a:gd name="T42" fmla="*/ 0 w 1946"/>
                <a:gd name="T43" fmla="*/ 3 h 1278"/>
                <a:gd name="T44" fmla="*/ 0 w 1946"/>
                <a:gd name="T45" fmla="*/ 3 h 1278"/>
                <a:gd name="T46" fmla="*/ 0 w 1946"/>
                <a:gd name="T47" fmla="*/ 3 h 1278"/>
                <a:gd name="T48" fmla="*/ 0 w 1946"/>
                <a:gd name="T49" fmla="*/ 3 h 1278"/>
                <a:gd name="T50" fmla="*/ 0 w 1946"/>
                <a:gd name="T51" fmla="*/ 3 h 1278"/>
                <a:gd name="T52" fmla="*/ 0 w 1946"/>
                <a:gd name="T53" fmla="*/ 3 h 1278"/>
                <a:gd name="T54" fmla="*/ 0 w 1946"/>
                <a:gd name="T55" fmla="*/ 3 h 1278"/>
                <a:gd name="T56" fmla="*/ 0 w 1946"/>
                <a:gd name="T57" fmla="*/ 3 h 1278"/>
                <a:gd name="T58" fmla="*/ 0 w 1946"/>
                <a:gd name="T59" fmla="*/ 4 h 1278"/>
                <a:gd name="T60" fmla="*/ 0 w 1946"/>
                <a:gd name="T61" fmla="*/ 5 h 1278"/>
                <a:gd name="T62" fmla="*/ 0 w 1946"/>
                <a:gd name="T63" fmla="*/ 6 h 1278"/>
                <a:gd name="T64" fmla="*/ 0 w 1946"/>
                <a:gd name="T65" fmla="*/ 7 h 1278"/>
                <a:gd name="T66" fmla="*/ 0 w 1946"/>
                <a:gd name="T67" fmla="*/ 8 h 1278"/>
                <a:gd name="T68" fmla="*/ 0 w 1946"/>
                <a:gd name="T69" fmla="*/ 9 h 1278"/>
                <a:gd name="T70" fmla="*/ 0 w 1946"/>
                <a:gd name="T71" fmla="*/ 9 h 1278"/>
                <a:gd name="T72" fmla="*/ 0 w 1946"/>
                <a:gd name="T73" fmla="*/ 108 h 1278"/>
                <a:gd name="T74" fmla="*/ 0 w 1946"/>
                <a:gd name="T75" fmla="*/ 108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9440" name="Rectangle 319"/>
            <p:cNvSpPr>
              <a:spLocks noChangeArrowheads="1"/>
            </p:cNvSpPr>
            <p:nvPr/>
          </p:nvSpPr>
          <p:spPr bwMode="auto">
            <a:xfrm>
              <a:off x="5188" y="3087"/>
              <a:ext cx="42" cy="3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9441" name="Rectangle 320"/>
            <p:cNvSpPr>
              <a:spLocks noChangeArrowheads="1"/>
            </p:cNvSpPr>
            <p:nvPr/>
          </p:nvSpPr>
          <p:spPr bwMode="auto">
            <a:xfrm>
              <a:off x="5168" y="3134"/>
              <a:ext cx="40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9442" name="Rectangle 321"/>
            <p:cNvSpPr>
              <a:spLocks noChangeArrowheads="1"/>
            </p:cNvSpPr>
            <p:nvPr/>
          </p:nvSpPr>
          <p:spPr bwMode="auto">
            <a:xfrm>
              <a:off x="5306" y="3034"/>
              <a:ext cx="42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9443" name="Rectangle 322"/>
            <p:cNvSpPr>
              <a:spLocks noChangeArrowheads="1"/>
            </p:cNvSpPr>
            <p:nvPr/>
          </p:nvSpPr>
          <p:spPr bwMode="auto">
            <a:xfrm>
              <a:off x="5286" y="3087"/>
              <a:ext cx="40" cy="3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9444" name="Rectangle 323"/>
            <p:cNvSpPr>
              <a:spLocks noChangeArrowheads="1"/>
            </p:cNvSpPr>
            <p:nvPr/>
          </p:nvSpPr>
          <p:spPr bwMode="auto">
            <a:xfrm>
              <a:off x="5286" y="2987"/>
              <a:ext cx="40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9445" name="Rectangle 324"/>
            <p:cNvSpPr>
              <a:spLocks noChangeArrowheads="1"/>
            </p:cNvSpPr>
            <p:nvPr/>
          </p:nvSpPr>
          <p:spPr bwMode="auto">
            <a:xfrm>
              <a:off x="4773" y="3076"/>
              <a:ext cx="40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9446" name="Rectangle 325"/>
            <p:cNvSpPr>
              <a:spLocks noChangeArrowheads="1"/>
            </p:cNvSpPr>
            <p:nvPr/>
          </p:nvSpPr>
          <p:spPr bwMode="auto">
            <a:xfrm>
              <a:off x="4773" y="3024"/>
              <a:ext cx="18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9447" name="Rectangle 326"/>
            <p:cNvSpPr>
              <a:spLocks noChangeArrowheads="1"/>
            </p:cNvSpPr>
            <p:nvPr/>
          </p:nvSpPr>
          <p:spPr bwMode="auto">
            <a:xfrm>
              <a:off x="4773" y="3123"/>
              <a:ext cx="18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9448" name="Rectangle 327"/>
            <p:cNvSpPr>
              <a:spLocks noChangeArrowheads="1"/>
            </p:cNvSpPr>
            <p:nvPr/>
          </p:nvSpPr>
          <p:spPr bwMode="auto">
            <a:xfrm>
              <a:off x="4946" y="3076"/>
              <a:ext cx="40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9449" name="Rectangle 328"/>
            <p:cNvSpPr>
              <a:spLocks noChangeArrowheads="1"/>
            </p:cNvSpPr>
            <p:nvPr/>
          </p:nvSpPr>
          <p:spPr bwMode="auto">
            <a:xfrm>
              <a:off x="4924" y="3123"/>
              <a:ext cx="40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9450" name="Rectangle 329"/>
            <p:cNvSpPr>
              <a:spLocks noChangeArrowheads="1"/>
            </p:cNvSpPr>
            <p:nvPr/>
          </p:nvSpPr>
          <p:spPr bwMode="auto">
            <a:xfrm>
              <a:off x="4773" y="3453"/>
              <a:ext cx="40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9451" name="Rectangle 330"/>
            <p:cNvSpPr>
              <a:spLocks noChangeArrowheads="1"/>
            </p:cNvSpPr>
            <p:nvPr/>
          </p:nvSpPr>
          <p:spPr bwMode="auto">
            <a:xfrm>
              <a:off x="4773" y="3406"/>
              <a:ext cx="18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9452" name="Rectangle 331"/>
            <p:cNvSpPr>
              <a:spLocks noChangeArrowheads="1"/>
            </p:cNvSpPr>
            <p:nvPr/>
          </p:nvSpPr>
          <p:spPr bwMode="auto">
            <a:xfrm>
              <a:off x="4773" y="3505"/>
              <a:ext cx="18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9453" name="Rectangle 332"/>
            <p:cNvSpPr>
              <a:spLocks noChangeArrowheads="1"/>
            </p:cNvSpPr>
            <p:nvPr/>
          </p:nvSpPr>
          <p:spPr bwMode="auto">
            <a:xfrm>
              <a:off x="4946" y="3453"/>
              <a:ext cx="40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9454" name="Rectangle 333"/>
            <p:cNvSpPr>
              <a:spLocks noChangeArrowheads="1"/>
            </p:cNvSpPr>
            <p:nvPr/>
          </p:nvSpPr>
          <p:spPr bwMode="auto">
            <a:xfrm>
              <a:off x="4924" y="3505"/>
              <a:ext cx="40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9455" name="Freeform 334"/>
            <p:cNvSpPr>
              <a:spLocks/>
            </p:cNvSpPr>
            <p:nvPr/>
          </p:nvSpPr>
          <p:spPr bwMode="auto">
            <a:xfrm>
              <a:off x="5024" y="3076"/>
              <a:ext cx="146" cy="89"/>
            </a:xfrm>
            <a:custGeom>
              <a:avLst/>
              <a:gdLst>
                <a:gd name="T0" fmla="*/ 0 w 440"/>
                <a:gd name="T1" fmla="*/ 9 h 102"/>
                <a:gd name="T2" fmla="*/ 0 w 440"/>
                <a:gd name="T3" fmla="*/ 8 h 102"/>
                <a:gd name="T4" fmla="*/ 0 w 440"/>
                <a:gd name="T5" fmla="*/ 7 h 102"/>
                <a:gd name="T6" fmla="*/ 0 w 440"/>
                <a:gd name="T7" fmla="*/ 6 h 102"/>
                <a:gd name="T8" fmla="*/ 0 w 440"/>
                <a:gd name="T9" fmla="*/ 6 h 102"/>
                <a:gd name="T10" fmla="*/ 0 w 440"/>
                <a:gd name="T11" fmla="*/ 4 h 102"/>
                <a:gd name="T12" fmla="*/ 0 w 440"/>
                <a:gd name="T13" fmla="*/ 3 h 102"/>
                <a:gd name="T14" fmla="*/ 0 w 440"/>
                <a:gd name="T15" fmla="*/ 3 h 102"/>
                <a:gd name="T16" fmla="*/ 0 w 440"/>
                <a:gd name="T17" fmla="*/ 3 h 102"/>
                <a:gd name="T18" fmla="*/ 0 w 440"/>
                <a:gd name="T19" fmla="*/ 3 h 102"/>
                <a:gd name="T20" fmla="*/ 0 w 440"/>
                <a:gd name="T21" fmla="*/ 3 h 102"/>
                <a:gd name="T22" fmla="*/ 0 w 440"/>
                <a:gd name="T23" fmla="*/ 3 h 102"/>
                <a:gd name="T24" fmla="*/ 0 w 440"/>
                <a:gd name="T25" fmla="*/ 3 h 102"/>
                <a:gd name="T26" fmla="*/ 0 w 440"/>
                <a:gd name="T27" fmla="*/ 3 h 102"/>
                <a:gd name="T28" fmla="*/ 0 w 440"/>
                <a:gd name="T29" fmla="*/ 3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3 h 102"/>
                <a:gd name="T38" fmla="*/ 0 w 440"/>
                <a:gd name="T39" fmla="*/ 3 h 102"/>
                <a:gd name="T40" fmla="*/ 0 w 440"/>
                <a:gd name="T41" fmla="*/ 3 h 102"/>
                <a:gd name="T42" fmla="*/ 0 w 440"/>
                <a:gd name="T43" fmla="*/ 3 h 102"/>
                <a:gd name="T44" fmla="*/ 0 w 440"/>
                <a:gd name="T45" fmla="*/ 3 h 102"/>
                <a:gd name="T46" fmla="*/ 0 w 440"/>
                <a:gd name="T47" fmla="*/ 3 h 102"/>
                <a:gd name="T48" fmla="*/ 0 w 440"/>
                <a:gd name="T49" fmla="*/ 3 h 102"/>
                <a:gd name="T50" fmla="*/ 0 w 440"/>
                <a:gd name="T51" fmla="*/ 3 h 102"/>
                <a:gd name="T52" fmla="*/ 0 w 440"/>
                <a:gd name="T53" fmla="*/ 3 h 102"/>
                <a:gd name="T54" fmla="*/ 0 w 440"/>
                <a:gd name="T55" fmla="*/ 4 h 102"/>
                <a:gd name="T56" fmla="*/ 0 w 440"/>
                <a:gd name="T57" fmla="*/ 6 h 102"/>
                <a:gd name="T58" fmla="*/ 0 w 440"/>
                <a:gd name="T59" fmla="*/ 6 h 102"/>
                <a:gd name="T60" fmla="*/ 0 w 440"/>
                <a:gd name="T61" fmla="*/ 7 h 102"/>
                <a:gd name="T62" fmla="*/ 0 w 440"/>
                <a:gd name="T63" fmla="*/ 8 h 102"/>
                <a:gd name="T64" fmla="*/ 0 w 440"/>
                <a:gd name="T65" fmla="*/ 9 h 102"/>
                <a:gd name="T66" fmla="*/ 0 w 440"/>
                <a:gd name="T67" fmla="*/ 9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9456" name="Freeform 335"/>
            <p:cNvSpPr>
              <a:spLocks/>
            </p:cNvSpPr>
            <p:nvPr/>
          </p:nvSpPr>
          <p:spPr bwMode="auto">
            <a:xfrm>
              <a:off x="4789" y="2506"/>
              <a:ext cx="615" cy="147"/>
            </a:xfrm>
            <a:custGeom>
              <a:avLst/>
              <a:gdLst>
                <a:gd name="T0" fmla="*/ 0 w 1847"/>
                <a:gd name="T1" fmla="*/ 6 h 168"/>
                <a:gd name="T2" fmla="*/ 0 w 1847"/>
                <a:gd name="T3" fmla="*/ 6 h 168"/>
                <a:gd name="T4" fmla="*/ 0 w 1847"/>
                <a:gd name="T5" fmla="*/ 7 h 168"/>
                <a:gd name="T6" fmla="*/ 0 w 1847"/>
                <a:gd name="T7" fmla="*/ 8 h 168"/>
                <a:gd name="T8" fmla="*/ 0 w 1847"/>
                <a:gd name="T9" fmla="*/ 10 h 168"/>
                <a:gd name="T10" fmla="*/ 0 w 1847"/>
                <a:gd name="T11" fmla="*/ 11 h 168"/>
                <a:gd name="T12" fmla="*/ 0 w 1847"/>
                <a:gd name="T13" fmla="*/ 12 h 168"/>
                <a:gd name="T14" fmla="*/ 0 w 1847"/>
                <a:gd name="T15" fmla="*/ 14 h 168"/>
                <a:gd name="T16" fmla="*/ 0 w 1847"/>
                <a:gd name="T17" fmla="*/ 16 h 168"/>
                <a:gd name="T18" fmla="*/ 0 w 1847"/>
                <a:gd name="T19" fmla="*/ 11 h 168"/>
                <a:gd name="T20" fmla="*/ 0 w 1847"/>
                <a:gd name="T21" fmla="*/ 11 h 168"/>
                <a:gd name="T22" fmla="*/ 0 w 1847"/>
                <a:gd name="T23" fmla="*/ 11 h 168"/>
                <a:gd name="T24" fmla="*/ 0 w 1847"/>
                <a:gd name="T25" fmla="*/ 11 h 168"/>
                <a:gd name="T26" fmla="*/ 0 w 1847"/>
                <a:gd name="T27" fmla="*/ 11 h 168"/>
                <a:gd name="T28" fmla="*/ 0 w 1847"/>
                <a:gd name="T29" fmla="*/ 11 h 168"/>
                <a:gd name="T30" fmla="*/ 0 w 1847"/>
                <a:gd name="T31" fmla="*/ 11 h 168"/>
                <a:gd name="T32" fmla="*/ 0 w 1847"/>
                <a:gd name="T33" fmla="*/ 11 h 168"/>
                <a:gd name="T34" fmla="*/ 0 w 1847"/>
                <a:gd name="T35" fmla="*/ 10 h 168"/>
                <a:gd name="T36" fmla="*/ 0 w 1847"/>
                <a:gd name="T37" fmla="*/ 8 h 168"/>
                <a:gd name="T38" fmla="*/ 0 w 1847"/>
                <a:gd name="T39" fmla="*/ 5 h 168"/>
                <a:gd name="T40" fmla="*/ 0 w 1847"/>
                <a:gd name="T41" fmla="*/ 4 h 168"/>
                <a:gd name="T42" fmla="*/ 0 w 1847"/>
                <a:gd name="T43" fmla="*/ 4 h 168"/>
                <a:gd name="T44" fmla="*/ 0 w 1847"/>
                <a:gd name="T45" fmla="*/ 4 h 168"/>
                <a:gd name="T46" fmla="*/ 0 w 1847"/>
                <a:gd name="T47" fmla="*/ 4 h 168"/>
                <a:gd name="T48" fmla="*/ 0 w 1847"/>
                <a:gd name="T49" fmla="*/ 1 h 168"/>
                <a:gd name="T50" fmla="*/ 0 w 1847"/>
                <a:gd name="T51" fmla="*/ 1 h 168"/>
                <a:gd name="T52" fmla="*/ 0 w 1847"/>
                <a:gd name="T53" fmla="*/ 4 h 168"/>
                <a:gd name="T54" fmla="*/ 0 w 1847"/>
                <a:gd name="T55" fmla="*/ 4 h 168"/>
                <a:gd name="T56" fmla="*/ 0 w 1847"/>
                <a:gd name="T57" fmla="*/ 4 h 168"/>
                <a:gd name="T58" fmla="*/ 0 w 1847"/>
                <a:gd name="T59" fmla="*/ 4 h 168"/>
                <a:gd name="T60" fmla="*/ 0 w 1847"/>
                <a:gd name="T61" fmla="*/ 5 h 168"/>
                <a:gd name="T62" fmla="*/ 0 w 1847"/>
                <a:gd name="T63" fmla="*/ 8 h 168"/>
                <a:gd name="T64" fmla="*/ 0 w 1847"/>
                <a:gd name="T65" fmla="*/ 10 h 168"/>
                <a:gd name="T66" fmla="*/ 0 w 1847"/>
                <a:gd name="T67" fmla="*/ 11 h 168"/>
                <a:gd name="T68" fmla="*/ 0 w 1847"/>
                <a:gd name="T69" fmla="*/ 11 h 168"/>
                <a:gd name="T70" fmla="*/ 0 w 1847"/>
                <a:gd name="T71" fmla="*/ 11 h 168"/>
                <a:gd name="T72" fmla="*/ 0 w 1847"/>
                <a:gd name="T73" fmla="*/ 11 h 168"/>
                <a:gd name="T74" fmla="*/ 0 w 1847"/>
                <a:gd name="T75" fmla="*/ 11 h 168"/>
                <a:gd name="T76" fmla="*/ 0 w 1847"/>
                <a:gd name="T77" fmla="*/ 11 h 168"/>
                <a:gd name="T78" fmla="*/ 0 w 1847"/>
                <a:gd name="T79" fmla="*/ 11 h 168"/>
                <a:gd name="T80" fmla="*/ 0 w 1847"/>
                <a:gd name="T81" fmla="*/ 11 h 168"/>
                <a:gd name="T82" fmla="*/ 0 w 1847"/>
                <a:gd name="T83" fmla="*/ 16 h 168"/>
                <a:gd name="T84" fmla="*/ 0 w 1847"/>
                <a:gd name="T85" fmla="*/ 14 h 168"/>
                <a:gd name="T86" fmla="*/ 0 w 1847"/>
                <a:gd name="T87" fmla="*/ 12 h 168"/>
                <a:gd name="T88" fmla="*/ 0 w 1847"/>
                <a:gd name="T89" fmla="*/ 11 h 168"/>
                <a:gd name="T90" fmla="*/ 0 w 1847"/>
                <a:gd name="T91" fmla="*/ 10 h 168"/>
                <a:gd name="T92" fmla="*/ 0 w 1847"/>
                <a:gd name="T93" fmla="*/ 8 h 168"/>
                <a:gd name="T94" fmla="*/ 0 w 1847"/>
                <a:gd name="T95" fmla="*/ 7 h 168"/>
                <a:gd name="T96" fmla="*/ 0 w 1847"/>
                <a:gd name="T97" fmla="*/ 6 h 168"/>
                <a:gd name="T98" fmla="*/ 0 w 1847"/>
                <a:gd name="T99" fmla="*/ 6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9457" name="Rectangle 336"/>
            <p:cNvSpPr>
              <a:spLocks noChangeArrowheads="1"/>
            </p:cNvSpPr>
            <p:nvPr/>
          </p:nvSpPr>
          <p:spPr bwMode="auto">
            <a:xfrm>
              <a:off x="5404" y="2595"/>
              <a:ext cx="29" cy="120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9458" name="Rectangle 337"/>
            <p:cNvSpPr>
              <a:spLocks noChangeArrowheads="1"/>
            </p:cNvSpPr>
            <p:nvPr/>
          </p:nvSpPr>
          <p:spPr bwMode="auto">
            <a:xfrm>
              <a:off x="4759" y="2595"/>
              <a:ext cx="30" cy="120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9459" name="Rectangle 338"/>
            <p:cNvSpPr>
              <a:spLocks noChangeArrowheads="1"/>
            </p:cNvSpPr>
            <p:nvPr/>
          </p:nvSpPr>
          <p:spPr bwMode="auto">
            <a:xfrm>
              <a:off x="5026" y="3165"/>
              <a:ext cx="142" cy="330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9460" name="Rectangle 339"/>
            <p:cNvSpPr>
              <a:spLocks noChangeArrowheads="1"/>
            </p:cNvSpPr>
            <p:nvPr/>
          </p:nvSpPr>
          <p:spPr bwMode="auto">
            <a:xfrm>
              <a:off x="5026" y="3495"/>
              <a:ext cx="142" cy="1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9461" name="Rectangle 340"/>
            <p:cNvSpPr>
              <a:spLocks noChangeArrowheads="1"/>
            </p:cNvSpPr>
            <p:nvPr/>
          </p:nvSpPr>
          <p:spPr bwMode="auto">
            <a:xfrm>
              <a:off x="5026" y="3558"/>
              <a:ext cx="142" cy="15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9462" name="Rectangle 341"/>
            <p:cNvSpPr>
              <a:spLocks noChangeArrowheads="1"/>
            </p:cNvSpPr>
            <p:nvPr/>
          </p:nvSpPr>
          <p:spPr bwMode="auto">
            <a:xfrm>
              <a:off x="5026" y="3615"/>
              <a:ext cx="142" cy="1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9463" name="Rectangle 342"/>
            <p:cNvSpPr>
              <a:spLocks noChangeArrowheads="1"/>
            </p:cNvSpPr>
            <p:nvPr/>
          </p:nvSpPr>
          <p:spPr bwMode="auto">
            <a:xfrm>
              <a:off x="5100" y="3186"/>
              <a:ext cx="60" cy="309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9464" name="Rectangle 343"/>
            <p:cNvSpPr>
              <a:spLocks noChangeArrowheads="1"/>
            </p:cNvSpPr>
            <p:nvPr/>
          </p:nvSpPr>
          <p:spPr bwMode="auto">
            <a:xfrm>
              <a:off x="5100" y="3186"/>
              <a:ext cx="60" cy="309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9465" name="Rectangle 344"/>
            <p:cNvSpPr>
              <a:spLocks noChangeArrowheads="1"/>
            </p:cNvSpPr>
            <p:nvPr/>
          </p:nvSpPr>
          <p:spPr bwMode="auto">
            <a:xfrm>
              <a:off x="5032" y="3186"/>
              <a:ext cx="62" cy="309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9466" name="Rectangle 345"/>
            <p:cNvSpPr>
              <a:spLocks noChangeArrowheads="1"/>
            </p:cNvSpPr>
            <p:nvPr/>
          </p:nvSpPr>
          <p:spPr bwMode="auto">
            <a:xfrm>
              <a:off x="5100" y="3369"/>
              <a:ext cx="60" cy="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9467" name="Rectangle 346"/>
            <p:cNvSpPr>
              <a:spLocks noChangeArrowheads="1"/>
            </p:cNvSpPr>
            <p:nvPr/>
          </p:nvSpPr>
          <p:spPr bwMode="auto">
            <a:xfrm>
              <a:off x="5168" y="3422"/>
              <a:ext cx="34" cy="25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9468" name="Rectangle 347"/>
            <p:cNvSpPr>
              <a:spLocks noChangeArrowheads="1"/>
            </p:cNvSpPr>
            <p:nvPr/>
          </p:nvSpPr>
          <p:spPr bwMode="auto">
            <a:xfrm>
              <a:off x="4992" y="3422"/>
              <a:ext cx="34" cy="25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9469" name="Rectangle 348"/>
            <p:cNvSpPr>
              <a:spLocks noChangeArrowheads="1"/>
            </p:cNvSpPr>
            <p:nvPr/>
          </p:nvSpPr>
          <p:spPr bwMode="auto">
            <a:xfrm>
              <a:off x="5026" y="3511"/>
              <a:ext cx="142" cy="47"/>
            </a:xfrm>
            <a:prstGeom prst="rect">
              <a:avLst/>
            </a:prstGeom>
            <a:solidFill>
              <a:srgbClr val="B2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9470" name="Rectangle 349"/>
            <p:cNvSpPr>
              <a:spLocks noChangeArrowheads="1"/>
            </p:cNvSpPr>
            <p:nvPr/>
          </p:nvSpPr>
          <p:spPr bwMode="auto">
            <a:xfrm>
              <a:off x="5026" y="3573"/>
              <a:ext cx="142" cy="42"/>
            </a:xfrm>
            <a:prstGeom prst="rect">
              <a:avLst/>
            </a:prstGeom>
            <a:solidFill>
              <a:srgbClr val="B2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9471" name="Rectangle 350"/>
            <p:cNvSpPr>
              <a:spLocks noChangeArrowheads="1"/>
            </p:cNvSpPr>
            <p:nvPr/>
          </p:nvSpPr>
          <p:spPr bwMode="auto">
            <a:xfrm>
              <a:off x="5026" y="3631"/>
              <a:ext cx="142" cy="47"/>
            </a:xfrm>
            <a:prstGeom prst="rect">
              <a:avLst/>
            </a:prstGeom>
            <a:solidFill>
              <a:srgbClr val="B2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9472" name="Rectangle 351"/>
            <p:cNvSpPr>
              <a:spLocks noChangeArrowheads="1"/>
            </p:cNvSpPr>
            <p:nvPr/>
          </p:nvSpPr>
          <p:spPr bwMode="auto">
            <a:xfrm>
              <a:off x="5100" y="3369"/>
              <a:ext cx="60" cy="2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9473" name="Rectangle 352"/>
            <p:cNvSpPr>
              <a:spLocks noChangeArrowheads="1"/>
            </p:cNvSpPr>
            <p:nvPr/>
          </p:nvSpPr>
          <p:spPr bwMode="auto">
            <a:xfrm>
              <a:off x="5032" y="3369"/>
              <a:ext cx="62" cy="2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9474" name="Rectangle 353"/>
            <p:cNvSpPr>
              <a:spLocks noChangeArrowheads="1"/>
            </p:cNvSpPr>
            <p:nvPr/>
          </p:nvSpPr>
          <p:spPr bwMode="auto">
            <a:xfrm>
              <a:off x="5100" y="3312"/>
              <a:ext cx="14" cy="52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9475" name="Rectangle 354"/>
            <p:cNvSpPr>
              <a:spLocks noChangeArrowheads="1"/>
            </p:cNvSpPr>
            <p:nvPr/>
          </p:nvSpPr>
          <p:spPr bwMode="auto">
            <a:xfrm>
              <a:off x="5080" y="3312"/>
              <a:ext cx="14" cy="52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9476" name="Rectangle 355"/>
            <p:cNvSpPr>
              <a:spLocks noChangeArrowheads="1"/>
            </p:cNvSpPr>
            <p:nvPr/>
          </p:nvSpPr>
          <p:spPr bwMode="auto">
            <a:xfrm>
              <a:off x="5100" y="3395"/>
              <a:ext cx="60" cy="2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9477" name="Rectangle 356"/>
            <p:cNvSpPr>
              <a:spLocks noChangeArrowheads="1"/>
            </p:cNvSpPr>
            <p:nvPr/>
          </p:nvSpPr>
          <p:spPr bwMode="auto">
            <a:xfrm>
              <a:off x="5032" y="3395"/>
              <a:ext cx="62" cy="2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9478" name="Rectangle 357"/>
            <p:cNvSpPr>
              <a:spLocks noChangeArrowheads="1"/>
            </p:cNvSpPr>
            <p:nvPr/>
          </p:nvSpPr>
          <p:spPr bwMode="auto">
            <a:xfrm>
              <a:off x="5168" y="3552"/>
              <a:ext cx="34" cy="27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9479" name="Rectangle 358"/>
            <p:cNvSpPr>
              <a:spLocks noChangeArrowheads="1"/>
            </p:cNvSpPr>
            <p:nvPr/>
          </p:nvSpPr>
          <p:spPr bwMode="auto">
            <a:xfrm>
              <a:off x="4992" y="3552"/>
              <a:ext cx="34" cy="27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9480" name="Rectangle 359"/>
            <p:cNvSpPr>
              <a:spLocks noChangeArrowheads="1"/>
            </p:cNvSpPr>
            <p:nvPr/>
          </p:nvSpPr>
          <p:spPr bwMode="auto">
            <a:xfrm>
              <a:off x="5334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9481" name="Rectangle 360"/>
            <p:cNvSpPr>
              <a:spLocks noChangeArrowheads="1"/>
            </p:cNvSpPr>
            <p:nvPr/>
          </p:nvSpPr>
          <p:spPr bwMode="auto">
            <a:xfrm>
              <a:off x="5228" y="3165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9482" name="Rectangle 361"/>
            <p:cNvSpPr>
              <a:spLocks noChangeArrowheads="1"/>
            </p:cNvSpPr>
            <p:nvPr/>
          </p:nvSpPr>
          <p:spPr bwMode="auto">
            <a:xfrm>
              <a:off x="4912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9483" name="Rectangle 362"/>
            <p:cNvSpPr>
              <a:spLocks noChangeArrowheads="1"/>
            </p:cNvSpPr>
            <p:nvPr/>
          </p:nvSpPr>
          <p:spPr bwMode="auto">
            <a:xfrm>
              <a:off x="5122" y="2747"/>
              <a:ext cx="54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9484" name="Rectangle 363"/>
            <p:cNvSpPr>
              <a:spLocks noChangeArrowheads="1"/>
            </p:cNvSpPr>
            <p:nvPr/>
          </p:nvSpPr>
          <p:spPr bwMode="auto">
            <a:xfrm>
              <a:off x="5228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9485" name="Rectangle 364"/>
            <p:cNvSpPr>
              <a:spLocks noChangeArrowheads="1"/>
            </p:cNvSpPr>
            <p:nvPr/>
          </p:nvSpPr>
          <p:spPr bwMode="auto">
            <a:xfrm>
              <a:off x="5334" y="3165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9486" name="Rectangle 365"/>
            <p:cNvSpPr>
              <a:spLocks noChangeArrowheads="1"/>
            </p:cNvSpPr>
            <p:nvPr/>
          </p:nvSpPr>
          <p:spPr bwMode="auto">
            <a:xfrm>
              <a:off x="5018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9487" name="Rectangle 366"/>
            <p:cNvSpPr>
              <a:spLocks noChangeArrowheads="1"/>
            </p:cNvSpPr>
            <p:nvPr/>
          </p:nvSpPr>
          <p:spPr bwMode="auto">
            <a:xfrm>
              <a:off x="4809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9488" name="Rectangle 367"/>
            <p:cNvSpPr>
              <a:spLocks noChangeArrowheads="1"/>
            </p:cNvSpPr>
            <p:nvPr/>
          </p:nvSpPr>
          <p:spPr bwMode="auto">
            <a:xfrm>
              <a:off x="4912" y="3165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9489" name="Rectangle 368"/>
            <p:cNvSpPr>
              <a:spLocks noChangeArrowheads="1"/>
            </p:cNvSpPr>
            <p:nvPr/>
          </p:nvSpPr>
          <p:spPr bwMode="auto">
            <a:xfrm>
              <a:off x="4809" y="3165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9490" name="Freeform 369"/>
            <p:cNvSpPr>
              <a:spLocks/>
            </p:cNvSpPr>
            <p:nvPr/>
          </p:nvSpPr>
          <p:spPr bwMode="auto">
            <a:xfrm>
              <a:off x="5114" y="2721"/>
              <a:ext cx="72" cy="324"/>
            </a:xfrm>
            <a:custGeom>
              <a:avLst/>
              <a:gdLst>
                <a:gd name="T0" fmla="*/ 0 w 217"/>
                <a:gd name="T1" fmla="*/ 17 h 373"/>
                <a:gd name="T2" fmla="*/ 0 w 217"/>
                <a:gd name="T3" fmla="*/ 17 h 373"/>
                <a:gd name="T4" fmla="*/ 0 w 217"/>
                <a:gd name="T5" fmla="*/ 27 h 373"/>
                <a:gd name="T6" fmla="*/ 0 w 217"/>
                <a:gd name="T7" fmla="*/ 27 h 373"/>
                <a:gd name="T8" fmla="*/ 0 w 217"/>
                <a:gd name="T9" fmla="*/ 30 h 373"/>
                <a:gd name="T10" fmla="*/ 0 w 217"/>
                <a:gd name="T11" fmla="*/ 3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3 h 373"/>
                <a:gd name="T18" fmla="*/ 0 w 217"/>
                <a:gd name="T19" fmla="*/ 3 h 373"/>
                <a:gd name="T20" fmla="*/ 0 w 217"/>
                <a:gd name="T21" fmla="*/ 13 h 373"/>
                <a:gd name="T22" fmla="*/ 0 w 217"/>
                <a:gd name="T23" fmla="*/ 13 h 373"/>
                <a:gd name="T24" fmla="*/ 0 w 217"/>
                <a:gd name="T25" fmla="*/ 17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9491" name="Freeform 370"/>
            <p:cNvSpPr>
              <a:spLocks/>
            </p:cNvSpPr>
            <p:nvPr/>
          </p:nvSpPr>
          <p:spPr bwMode="auto">
            <a:xfrm>
              <a:off x="5176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27 h 373"/>
                <a:gd name="T4" fmla="*/ 0 w 29"/>
                <a:gd name="T5" fmla="*/ 30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9492" name="Freeform 371"/>
            <p:cNvSpPr>
              <a:spLocks/>
            </p:cNvSpPr>
            <p:nvPr/>
          </p:nvSpPr>
          <p:spPr bwMode="auto">
            <a:xfrm>
              <a:off x="5218" y="2721"/>
              <a:ext cx="72" cy="324"/>
            </a:xfrm>
            <a:custGeom>
              <a:avLst/>
              <a:gdLst>
                <a:gd name="T0" fmla="*/ 0 w 216"/>
                <a:gd name="T1" fmla="*/ 17 h 373"/>
                <a:gd name="T2" fmla="*/ 0 w 216"/>
                <a:gd name="T3" fmla="*/ 17 h 373"/>
                <a:gd name="T4" fmla="*/ 0 w 216"/>
                <a:gd name="T5" fmla="*/ 27 h 373"/>
                <a:gd name="T6" fmla="*/ 0 w 216"/>
                <a:gd name="T7" fmla="*/ 27 h 373"/>
                <a:gd name="T8" fmla="*/ 0 w 216"/>
                <a:gd name="T9" fmla="*/ 30 h 373"/>
                <a:gd name="T10" fmla="*/ 0 w 216"/>
                <a:gd name="T11" fmla="*/ 3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3 h 373"/>
                <a:gd name="T18" fmla="*/ 0 w 216"/>
                <a:gd name="T19" fmla="*/ 3 h 373"/>
                <a:gd name="T20" fmla="*/ 0 w 216"/>
                <a:gd name="T21" fmla="*/ 13 h 373"/>
                <a:gd name="T22" fmla="*/ 0 w 216"/>
                <a:gd name="T23" fmla="*/ 13 h 373"/>
                <a:gd name="T24" fmla="*/ 0 w 216"/>
                <a:gd name="T25" fmla="*/ 17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9493" name="Freeform 372"/>
            <p:cNvSpPr>
              <a:spLocks/>
            </p:cNvSpPr>
            <p:nvPr/>
          </p:nvSpPr>
          <p:spPr bwMode="auto">
            <a:xfrm>
              <a:off x="5280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27 h 373"/>
                <a:gd name="T4" fmla="*/ 0 w 29"/>
                <a:gd name="T5" fmla="*/ 30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9494" name="Freeform 373"/>
            <p:cNvSpPr>
              <a:spLocks/>
            </p:cNvSpPr>
            <p:nvPr/>
          </p:nvSpPr>
          <p:spPr bwMode="auto">
            <a:xfrm>
              <a:off x="5324" y="2721"/>
              <a:ext cx="72" cy="324"/>
            </a:xfrm>
            <a:custGeom>
              <a:avLst/>
              <a:gdLst>
                <a:gd name="T0" fmla="*/ 0 w 217"/>
                <a:gd name="T1" fmla="*/ 17 h 373"/>
                <a:gd name="T2" fmla="*/ 0 w 217"/>
                <a:gd name="T3" fmla="*/ 17 h 373"/>
                <a:gd name="T4" fmla="*/ 0 w 217"/>
                <a:gd name="T5" fmla="*/ 27 h 373"/>
                <a:gd name="T6" fmla="*/ 0 w 217"/>
                <a:gd name="T7" fmla="*/ 27 h 373"/>
                <a:gd name="T8" fmla="*/ 0 w 217"/>
                <a:gd name="T9" fmla="*/ 30 h 373"/>
                <a:gd name="T10" fmla="*/ 0 w 217"/>
                <a:gd name="T11" fmla="*/ 3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3 h 373"/>
                <a:gd name="T18" fmla="*/ 0 w 217"/>
                <a:gd name="T19" fmla="*/ 3 h 373"/>
                <a:gd name="T20" fmla="*/ 0 w 217"/>
                <a:gd name="T21" fmla="*/ 13 h 373"/>
                <a:gd name="T22" fmla="*/ 0 w 217"/>
                <a:gd name="T23" fmla="*/ 13 h 373"/>
                <a:gd name="T24" fmla="*/ 0 w 217"/>
                <a:gd name="T25" fmla="*/ 17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9495" name="Freeform 374"/>
            <p:cNvSpPr>
              <a:spLocks/>
            </p:cNvSpPr>
            <p:nvPr/>
          </p:nvSpPr>
          <p:spPr bwMode="auto">
            <a:xfrm>
              <a:off x="5386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27 h 373"/>
                <a:gd name="T4" fmla="*/ 0 w 29"/>
                <a:gd name="T5" fmla="*/ 30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9496" name="Freeform 375"/>
            <p:cNvSpPr>
              <a:spLocks/>
            </p:cNvSpPr>
            <p:nvPr/>
          </p:nvSpPr>
          <p:spPr bwMode="auto">
            <a:xfrm>
              <a:off x="5218" y="3139"/>
              <a:ext cx="72" cy="324"/>
            </a:xfrm>
            <a:custGeom>
              <a:avLst/>
              <a:gdLst>
                <a:gd name="T0" fmla="*/ 0 w 216"/>
                <a:gd name="T1" fmla="*/ 18 h 372"/>
                <a:gd name="T2" fmla="*/ 0 w 216"/>
                <a:gd name="T3" fmla="*/ 18 h 372"/>
                <a:gd name="T4" fmla="*/ 0 w 216"/>
                <a:gd name="T5" fmla="*/ 29 h 372"/>
                <a:gd name="T6" fmla="*/ 0 w 216"/>
                <a:gd name="T7" fmla="*/ 29 h 372"/>
                <a:gd name="T8" fmla="*/ 0 w 216"/>
                <a:gd name="T9" fmla="*/ 31 h 372"/>
                <a:gd name="T10" fmla="*/ 0 w 216"/>
                <a:gd name="T11" fmla="*/ 31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3 h 372"/>
                <a:gd name="T18" fmla="*/ 0 w 216"/>
                <a:gd name="T19" fmla="*/ 3 h 372"/>
                <a:gd name="T20" fmla="*/ 0 w 216"/>
                <a:gd name="T21" fmla="*/ 14 h 372"/>
                <a:gd name="T22" fmla="*/ 0 w 216"/>
                <a:gd name="T23" fmla="*/ 14 h 372"/>
                <a:gd name="T24" fmla="*/ 0 w 216"/>
                <a:gd name="T25" fmla="*/ 18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9497" name="Freeform 376"/>
            <p:cNvSpPr>
              <a:spLocks/>
            </p:cNvSpPr>
            <p:nvPr/>
          </p:nvSpPr>
          <p:spPr bwMode="auto">
            <a:xfrm>
              <a:off x="5280" y="3139"/>
              <a:ext cx="10" cy="324"/>
            </a:xfrm>
            <a:custGeom>
              <a:avLst/>
              <a:gdLst>
                <a:gd name="T0" fmla="*/ 0 w 29"/>
                <a:gd name="T1" fmla="*/ 3 h 372"/>
                <a:gd name="T2" fmla="*/ 0 w 29"/>
                <a:gd name="T3" fmla="*/ 29 h 372"/>
                <a:gd name="T4" fmla="*/ 0 w 29"/>
                <a:gd name="T5" fmla="*/ 31 h 372"/>
                <a:gd name="T6" fmla="*/ 0 w 29"/>
                <a:gd name="T7" fmla="*/ 0 h 372"/>
                <a:gd name="T8" fmla="*/ 0 w 29"/>
                <a:gd name="T9" fmla="*/ 3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9498" name="Freeform 377"/>
            <p:cNvSpPr>
              <a:spLocks/>
            </p:cNvSpPr>
            <p:nvPr/>
          </p:nvSpPr>
          <p:spPr bwMode="auto">
            <a:xfrm>
              <a:off x="5324" y="3139"/>
              <a:ext cx="72" cy="324"/>
            </a:xfrm>
            <a:custGeom>
              <a:avLst/>
              <a:gdLst>
                <a:gd name="T0" fmla="*/ 0 w 217"/>
                <a:gd name="T1" fmla="*/ 18 h 372"/>
                <a:gd name="T2" fmla="*/ 0 w 217"/>
                <a:gd name="T3" fmla="*/ 18 h 372"/>
                <a:gd name="T4" fmla="*/ 0 w 217"/>
                <a:gd name="T5" fmla="*/ 29 h 372"/>
                <a:gd name="T6" fmla="*/ 0 w 217"/>
                <a:gd name="T7" fmla="*/ 29 h 372"/>
                <a:gd name="T8" fmla="*/ 0 w 217"/>
                <a:gd name="T9" fmla="*/ 31 h 372"/>
                <a:gd name="T10" fmla="*/ 0 w 217"/>
                <a:gd name="T11" fmla="*/ 31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3 h 372"/>
                <a:gd name="T18" fmla="*/ 0 w 217"/>
                <a:gd name="T19" fmla="*/ 3 h 372"/>
                <a:gd name="T20" fmla="*/ 0 w 217"/>
                <a:gd name="T21" fmla="*/ 14 h 372"/>
                <a:gd name="T22" fmla="*/ 0 w 217"/>
                <a:gd name="T23" fmla="*/ 14 h 372"/>
                <a:gd name="T24" fmla="*/ 0 w 217"/>
                <a:gd name="T25" fmla="*/ 18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9499" name="Freeform 378"/>
            <p:cNvSpPr>
              <a:spLocks/>
            </p:cNvSpPr>
            <p:nvPr/>
          </p:nvSpPr>
          <p:spPr bwMode="auto">
            <a:xfrm>
              <a:off x="5386" y="3139"/>
              <a:ext cx="10" cy="324"/>
            </a:xfrm>
            <a:custGeom>
              <a:avLst/>
              <a:gdLst>
                <a:gd name="T0" fmla="*/ 0 w 29"/>
                <a:gd name="T1" fmla="*/ 3 h 372"/>
                <a:gd name="T2" fmla="*/ 0 w 29"/>
                <a:gd name="T3" fmla="*/ 29 h 372"/>
                <a:gd name="T4" fmla="*/ 0 w 29"/>
                <a:gd name="T5" fmla="*/ 31 h 372"/>
                <a:gd name="T6" fmla="*/ 0 w 29"/>
                <a:gd name="T7" fmla="*/ 0 h 372"/>
                <a:gd name="T8" fmla="*/ 0 w 29"/>
                <a:gd name="T9" fmla="*/ 3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9500" name="Freeform 379"/>
            <p:cNvSpPr>
              <a:spLocks/>
            </p:cNvSpPr>
            <p:nvPr/>
          </p:nvSpPr>
          <p:spPr bwMode="auto">
            <a:xfrm>
              <a:off x="5008" y="2721"/>
              <a:ext cx="72" cy="324"/>
            </a:xfrm>
            <a:custGeom>
              <a:avLst/>
              <a:gdLst>
                <a:gd name="T0" fmla="*/ 0 w 215"/>
                <a:gd name="T1" fmla="*/ 17 h 373"/>
                <a:gd name="T2" fmla="*/ 0 w 215"/>
                <a:gd name="T3" fmla="*/ 17 h 373"/>
                <a:gd name="T4" fmla="*/ 0 w 215"/>
                <a:gd name="T5" fmla="*/ 27 h 373"/>
                <a:gd name="T6" fmla="*/ 0 w 215"/>
                <a:gd name="T7" fmla="*/ 27 h 373"/>
                <a:gd name="T8" fmla="*/ 0 w 215"/>
                <a:gd name="T9" fmla="*/ 30 h 373"/>
                <a:gd name="T10" fmla="*/ 0 w 215"/>
                <a:gd name="T11" fmla="*/ 3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3 h 373"/>
                <a:gd name="T18" fmla="*/ 0 w 215"/>
                <a:gd name="T19" fmla="*/ 3 h 373"/>
                <a:gd name="T20" fmla="*/ 0 w 215"/>
                <a:gd name="T21" fmla="*/ 13 h 373"/>
                <a:gd name="T22" fmla="*/ 0 w 215"/>
                <a:gd name="T23" fmla="*/ 13 h 373"/>
                <a:gd name="T24" fmla="*/ 0 w 215"/>
                <a:gd name="T25" fmla="*/ 17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9501" name="Freeform 380"/>
            <p:cNvSpPr>
              <a:spLocks/>
            </p:cNvSpPr>
            <p:nvPr/>
          </p:nvSpPr>
          <p:spPr bwMode="auto">
            <a:xfrm>
              <a:off x="5008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27 h 373"/>
                <a:gd name="T4" fmla="*/ 0 w 29"/>
                <a:gd name="T5" fmla="*/ 30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9502" name="Freeform 381"/>
            <p:cNvSpPr>
              <a:spLocks/>
            </p:cNvSpPr>
            <p:nvPr/>
          </p:nvSpPr>
          <p:spPr bwMode="auto">
            <a:xfrm>
              <a:off x="4903" y="2721"/>
              <a:ext cx="71" cy="324"/>
            </a:xfrm>
            <a:custGeom>
              <a:avLst/>
              <a:gdLst>
                <a:gd name="T0" fmla="*/ 0 w 216"/>
                <a:gd name="T1" fmla="*/ 17 h 373"/>
                <a:gd name="T2" fmla="*/ 0 w 216"/>
                <a:gd name="T3" fmla="*/ 17 h 373"/>
                <a:gd name="T4" fmla="*/ 0 w 216"/>
                <a:gd name="T5" fmla="*/ 27 h 373"/>
                <a:gd name="T6" fmla="*/ 0 w 216"/>
                <a:gd name="T7" fmla="*/ 27 h 373"/>
                <a:gd name="T8" fmla="*/ 0 w 216"/>
                <a:gd name="T9" fmla="*/ 30 h 373"/>
                <a:gd name="T10" fmla="*/ 0 w 216"/>
                <a:gd name="T11" fmla="*/ 3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3 h 373"/>
                <a:gd name="T18" fmla="*/ 0 w 216"/>
                <a:gd name="T19" fmla="*/ 3 h 373"/>
                <a:gd name="T20" fmla="*/ 0 w 216"/>
                <a:gd name="T21" fmla="*/ 13 h 373"/>
                <a:gd name="T22" fmla="*/ 0 w 216"/>
                <a:gd name="T23" fmla="*/ 13 h 373"/>
                <a:gd name="T24" fmla="*/ 0 w 216"/>
                <a:gd name="T25" fmla="*/ 17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9503" name="Freeform 382"/>
            <p:cNvSpPr>
              <a:spLocks/>
            </p:cNvSpPr>
            <p:nvPr/>
          </p:nvSpPr>
          <p:spPr bwMode="auto">
            <a:xfrm>
              <a:off x="4903" y="2721"/>
              <a:ext cx="9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27 h 373"/>
                <a:gd name="T4" fmla="*/ 0 w 29"/>
                <a:gd name="T5" fmla="*/ 30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9504" name="Freeform 383"/>
            <p:cNvSpPr>
              <a:spLocks/>
            </p:cNvSpPr>
            <p:nvPr/>
          </p:nvSpPr>
          <p:spPr bwMode="auto">
            <a:xfrm>
              <a:off x="4799" y="2721"/>
              <a:ext cx="72" cy="324"/>
            </a:xfrm>
            <a:custGeom>
              <a:avLst/>
              <a:gdLst>
                <a:gd name="T0" fmla="*/ 0 w 215"/>
                <a:gd name="T1" fmla="*/ 17 h 373"/>
                <a:gd name="T2" fmla="*/ 0 w 215"/>
                <a:gd name="T3" fmla="*/ 17 h 373"/>
                <a:gd name="T4" fmla="*/ 0 w 215"/>
                <a:gd name="T5" fmla="*/ 27 h 373"/>
                <a:gd name="T6" fmla="*/ 0 w 215"/>
                <a:gd name="T7" fmla="*/ 27 h 373"/>
                <a:gd name="T8" fmla="*/ 0 w 215"/>
                <a:gd name="T9" fmla="*/ 30 h 373"/>
                <a:gd name="T10" fmla="*/ 0 w 215"/>
                <a:gd name="T11" fmla="*/ 3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3 h 373"/>
                <a:gd name="T18" fmla="*/ 0 w 215"/>
                <a:gd name="T19" fmla="*/ 3 h 373"/>
                <a:gd name="T20" fmla="*/ 0 w 215"/>
                <a:gd name="T21" fmla="*/ 13 h 373"/>
                <a:gd name="T22" fmla="*/ 0 w 215"/>
                <a:gd name="T23" fmla="*/ 13 h 373"/>
                <a:gd name="T24" fmla="*/ 0 w 215"/>
                <a:gd name="T25" fmla="*/ 17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9505" name="Freeform 384"/>
            <p:cNvSpPr>
              <a:spLocks/>
            </p:cNvSpPr>
            <p:nvPr/>
          </p:nvSpPr>
          <p:spPr bwMode="auto">
            <a:xfrm>
              <a:off x="4799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27 h 373"/>
                <a:gd name="T4" fmla="*/ 0 w 29"/>
                <a:gd name="T5" fmla="*/ 30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9506" name="Freeform 386"/>
            <p:cNvSpPr>
              <a:spLocks/>
            </p:cNvSpPr>
            <p:nvPr/>
          </p:nvSpPr>
          <p:spPr bwMode="auto">
            <a:xfrm>
              <a:off x="4903" y="3139"/>
              <a:ext cx="9" cy="324"/>
            </a:xfrm>
            <a:custGeom>
              <a:avLst/>
              <a:gdLst>
                <a:gd name="T0" fmla="*/ 0 w 29"/>
                <a:gd name="T1" fmla="*/ 3 h 372"/>
                <a:gd name="T2" fmla="*/ 0 w 29"/>
                <a:gd name="T3" fmla="*/ 29 h 372"/>
                <a:gd name="T4" fmla="*/ 0 w 29"/>
                <a:gd name="T5" fmla="*/ 31 h 372"/>
                <a:gd name="T6" fmla="*/ 0 w 29"/>
                <a:gd name="T7" fmla="*/ 0 h 372"/>
                <a:gd name="T8" fmla="*/ 0 w 29"/>
                <a:gd name="T9" fmla="*/ 3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9507" name="Freeform 387"/>
            <p:cNvSpPr>
              <a:spLocks/>
            </p:cNvSpPr>
            <p:nvPr/>
          </p:nvSpPr>
          <p:spPr bwMode="auto">
            <a:xfrm>
              <a:off x="4799" y="3139"/>
              <a:ext cx="72" cy="324"/>
            </a:xfrm>
            <a:custGeom>
              <a:avLst/>
              <a:gdLst>
                <a:gd name="T0" fmla="*/ 0 w 215"/>
                <a:gd name="T1" fmla="*/ 18 h 372"/>
                <a:gd name="T2" fmla="*/ 0 w 215"/>
                <a:gd name="T3" fmla="*/ 18 h 372"/>
                <a:gd name="T4" fmla="*/ 0 w 215"/>
                <a:gd name="T5" fmla="*/ 29 h 372"/>
                <a:gd name="T6" fmla="*/ 0 w 215"/>
                <a:gd name="T7" fmla="*/ 29 h 372"/>
                <a:gd name="T8" fmla="*/ 0 w 215"/>
                <a:gd name="T9" fmla="*/ 31 h 372"/>
                <a:gd name="T10" fmla="*/ 0 w 215"/>
                <a:gd name="T11" fmla="*/ 31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3 h 372"/>
                <a:gd name="T18" fmla="*/ 0 w 215"/>
                <a:gd name="T19" fmla="*/ 3 h 372"/>
                <a:gd name="T20" fmla="*/ 0 w 215"/>
                <a:gd name="T21" fmla="*/ 14 h 372"/>
                <a:gd name="T22" fmla="*/ 0 w 215"/>
                <a:gd name="T23" fmla="*/ 14 h 372"/>
                <a:gd name="T24" fmla="*/ 0 w 215"/>
                <a:gd name="T25" fmla="*/ 18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9508" name="Freeform 388"/>
            <p:cNvSpPr>
              <a:spLocks/>
            </p:cNvSpPr>
            <p:nvPr/>
          </p:nvSpPr>
          <p:spPr bwMode="auto">
            <a:xfrm>
              <a:off x="4799" y="3139"/>
              <a:ext cx="10" cy="324"/>
            </a:xfrm>
            <a:custGeom>
              <a:avLst/>
              <a:gdLst>
                <a:gd name="T0" fmla="*/ 0 w 29"/>
                <a:gd name="T1" fmla="*/ 3 h 372"/>
                <a:gd name="T2" fmla="*/ 0 w 29"/>
                <a:gd name="T3" fmla="*/ 29 h 372"/>
                <a:gd name="T4" fmla="*/ 0 w 29"/>
                <a:gd name="T5" fmla="*/ 31 h 372"/>
                <a:gd name="T6" fmla="*/ 0 w 29"/>
                <a:gd name="T7" fmla="*/ 0 h 372"/>
                <a:gd name="T8" fmla="*/ 0 w 29"/>
                <a:gd name="T9" fmla="*/ 3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9509" name="Rectangle 389"/>
            <p:cNvSpPr>
              <a:spLocks noChangeArrowheads="1"/>
            </p:cNvSpPr>
            <p:nvPr/>
          </p:nvSpPr>
          <p:spPr bwMode="auto">
            <a:xfrm>
              <a:off x="5114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9510" name="Rectangle 390"/>
            <p:cNvSpPr>
              <a:spLocks noChangeArrowheads="1"/>
            </p:cNvSpPr>
            <p:nvPr/>
          </p:nvSpPr>
          <p:spPr bwMode="auto">
            <a:xfrm>
              <a:off x="5218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9511" name="Rectangle 391"/>
            <p:cNvSpPr>
              <a:spLocks noChangeArrowheads="1"/>
            </p:cNvSpPr>
            <p:nvPr/>
          </p:nvSpPr>
          <p:spPr bwMode="auto">
            <a:xfrm>
              <a:off x="5324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9512" name="Rectangle 392"/>
            <p:cNvSpPr>
              <a:spLocks noChangeArrowheads="1"/>
            </p:cNvSpPr>
            <p:nvPr/>
          </p:nvSpPr>
          <p:spPr bwMode="auto">
            <a:xfrm>
              <a:off x="5008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9513" name="Rectangle 393"/>
            <p:cNvSpPr>
              <a:spLocks noChangeArrowheads="1"/>
            </p:cNvSpPr>
            <p:nvPr/>
          </p:nvSpPr>
          <p:spPr bwMode="auto">
            <a:xfrm>
              <a:off x="4903" y="2898"/>
              <a:ext cx="71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9514" name="Rectangle 394"/>
            <p:cNvSpPr>
              <a:spLocks noChangeArrowheads="1"/>
            </p:cNvSpPr>
            <p:nvPr/>
          </p:nvSpPr>
          <p:spPr bwMode="auto">
            <a:xfrm>
              <a:off x="4799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9515" name="Freeform 395"/>
            <p:cNvSpPr>
              <a:spLocks/>
            </p:cNvSpPr>
            <p:nvPr/>
          </p:nvSpPr>
          <p:spPr bwMode="auto">
            <a:xfrm>
              <a:off x="4986" y="2736"/>
              <a:ext cx="12" cy="37"/>
            </a:xfrm>
            <a:custGeom>
              <a:avLst/>
              <a:gdLst>
                <a:gd name="T0" fmla="*/ 0 w 37"/>
                <a:gd name="T1" fmla="*/ 20 h 38"/>
                <a:gd name="T2" fmla="*/ 0 w 37"/>
                <a:gd name="T3" fmla="*/ 19 h 38"/>
                <a:gd name="T4" fmla="*/ 0 w 37"/>
                <a:gd name="T5" fmla="*/ 19 h 38"/>
                <a:gd name="T6" fmla="*/ 0 w 37"/>
                <a:gd name="T7" fmla="*/ 19 h 38"/>
                <a:gd name="T8" fmla="*/ 0 w 37"/>
                <a:gd name="T9" fmla="*/ 19 h 38"/>
                <a:gd name="T10" fmla="*/ 0 w 37"/>
                <a:gd name="T11" fmla="*/ 12 h 38"/>
                <a:gd name="T12" fmla="*/ 0 w 37"/>
                <a:gd name="T13" fmla="*/ 5 h 38"/>
                <a:gd name="T14" fmla="*/ 0 w 37"/>
                <a:gd name="T15" fmla="*/ 1 h 38"/>
                <a:gd name="T16" fmla="*/ 0 w 37"/>
                <a:gd name="T17" fmla="*/ 0 h 38"/>
                <a:gd name="T18" fmla="*/ 0 w 37"/>
                <a:gd name="T19" fmla="*/ 1 h 38"/>
                <a:gd name="T20" fmla="*/ 0 w 37"/>
                <a:gd name="T21" fmla="*/ 5 h 38"/>
                <a:gd name="T22" fmla="*/ 0 w 37"/>
                <a:gd name="T23" fmla="*/ 12 h 38"/>
                <a:gd name="T24" fmla="*/ 0 w 37"/>
                <a:gd name="T25" fmla="*/ 19 h 38"/>
                <a:gd name="T26" fmla="*/ 0 w 37"/>
                <a:gd name="T27" fmla="*/ 19 h 38"/>
                <a:gd name="T28" fmla="*/ 0 w 37"/>
                <a:gd name="T29" fmla="*/ 19 h 38"/>
                <a:gd name="T30" fmla="*/ 0 w 37"/>
                <a:gd name="T31" fmla="*/ 19 h 38"/>
                <a:gd name="T32" fmla="*/ 0 w 37"/>
                <a:gd name="T33" fmla="*/ 2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</p:grpSp>
      <p:grpSp>
        <p:nvGrpSpPr>
          <p:cNvPr id="8241" name="Group 316"/>
          <p:cNvGrpSpPr>
            <a:grpSpLocks/>
          </p:cNvGrpSpPr>
          <p:nvPr/>
        </p:nvGrpSpPr>
        <p:grpSpPr bwMode="auto">
          <a:xfrm>
            <a:off x="2505075" y="3077766"/>
            <a:ext cx="163116" cy="127397"/>
            <a:chOff x="4727" y="2506"/>
            <a:chExt cx="706" cy="1172"/>
          </a:xfrm>
        </p:grpSpPr>
        <p:sp>
          <p:nvSpPr>
            <p:cNvPr id="9360" name="Freeform 317"/>
            <p:cNvSpPr>
              <a:spLocks/>
            </p:cNvSpPr>
            <p:nvPr/>
          </p:nvSpPr>
          <p:spPr bwMode="auto">
            <a:xfrm>
              <a:off x="4727" y="3558"/>
              <a:ext cx="46" cy="120"/>
            </a:xfrm>
            <a:custGeom>
              <a:avLst/>
              <a:gdLst>
                <a:gd name="T0" fmla="*/ 0 w 139"/>
                <a:gd name="T1" fmla="*/ 16 h 135"/>
                <a:gd name="T2" fmla="*/ 0 w 139"/>
                <a:gd name="T3" fmla="*/ 11 h 135"/>
                <a:gd name="T4" fmla="*/ 0 w 139"/>
                <a:gd name="T5" fmla="*/ 11 h 135"/>
                <a:gd name="T6" fmla="*/ 0 w 139"/>
                <a:gd name="T7" fmla="*/ 5 h 135"/>
                <a:gd name="T8" fmla="*/ 0 w 139"/>
                <a:gd name="T9" fmla="*/ 5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16 h 135"/>
                <a:gd name="T16" fmla="*/ 0 w 139"/>
                <a:gd name="T17" fmla="*/ 16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9361" name="Freeform 318"/>
            <p:cNvSpPr>
              <a:spLocks/>
            </p:cNvSpPr>
            <p:nvPr/>
          </p:nvSpPr>
          <p:spPr bwMode="auto">
            <a:xfrm>
              <a:off x="4773" y="2564"/>
              <a:ext cx="648" cy="1114"/>
            </a:xfrm>
            <a:custGeom>
              <a:avLst/>
              <a:gdLst>
                <a:gd name="T0" fmla="*/ 0 w 1946"/>
                <a:gd name="T1" fmla="*/ 108 h 1278"/>
                <a:gd name="T2" fmla="*/ 0 w 1946"/>
                <a:gd name="T3" fmla="*/ 9 h 1278"/>
                <a:gd name="T4" fmla="*/ 0 w 1946"/>
                <a:gd name="T5" fmla="*/ 9 h 1278"/>
                <a:gd name="T6" fmla="*/ 0 w 1946"/>
                <a:gd name="T7" fmla="*/ 8 h 1278"/>
                <a:gd name="T8" fmla="*/ 0 w 1946"/>
                <a:gd name="T9" fmla="*/ 7 h 1278"/>
                <a:gd name="T10" fmla="*/ 0 w 1946"/>
                <a:gd name="T11" fmla="*/ 6 h 1278"/>
                <a:gd name="T12" fmla="*/ 0 w 1946"/>
                <a:gd name="T13" fmla="*/ 5 h 1278"/>
                <a:gd name="T14" fmla="*/ 0 w 1946"/>
                <a:gd name="T15" fmla="*/ 4 h 1278"/>
                <a:gd name="T16" fmla="*/ 0 w 1946"/>
                <a:gd name="T17" fmla="*/ 3 h 1278"/>
                <a:gd name="T18" fmla="*/ 0 w 1946"/>
                <a:gd name="T19" fmla="*/ 3 h 1278"/>
                <a:gd name="T20" fmla="*/ 0 w 1946"/>
                <a:gd name="T21" fmla="*/ 3 h 1278"/>
                <a:gd name="T22" fmla="*/ 0 w 1946"/>
                <a:gd name="T23" fmla="*/ 3 h 1278"/>
                <a:gd name="T24" fmla="*/ 0 w 1946"/>
                <a:gd name="T25" fmla="*/ 3 h 1278"/>
                <a:gd name="T26" fmla="*/ 0 w 1946"/>
                <a:gd name="T27" fmla="*/ 3 h 1278"/>
                <a:gd name="T28" fmla="*/ 0 w 1946"/>
                <a:gd name="T29" fmla="*/ 3 h 1278"/>
                <a:gd name="T30" fmla="*/ 0 w 1946"/>
                <a:gd name="T31" fmla="*/ 3 h 1278"/>
                <a:gd name="T32" fmla="*/ 0 w 1946"/>
                <a:gd name="T33" fmla="*/ 3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3 h 1278"/>
                <a:gd name="T42" fmla="*/ 0 w 1946"/>
                <a:gd name="T43" fmla="*/ 3 h 1278"/>
                <a:gd name="T44" fmla="*/ 0 w 1946"/>
                <a:gd name="T45" fmla="*/ 3 h 1278"/>
                <a:gd name="T46" fmla="*/ 0 w 1946"/>
                <a:gd name="T47" fmla="*/ 3 h 1278"/>
                <a:gd name="T48" fmla="*/ 0 w 1946"/>
                <a:gd name="T49" fmla="*/ 3 h 1278"/>
                <a:gd name="T50" fmla="*/ 0 w 1946"/>
                <a:gd name="T51" fmla="*/ 3 h 1278"/>
                <a:gd name="T52" fmla="*/ 0 w 1946"/>
                <a:gd name="T53" fmla="*/ 3 h 1278"/>
                <a:gd name="T54" fmla="*/ 0 w 1946"/>
                <a:gd name="T55" fmla="*/ 3 h 1278"/>
                <a:gd name="T56" fmla="*/ 0 w 1946"/>
                <a:gd name="T57" fmla="*/ 3 h 1278"/>
                <a:gd name="T58" fmla="*/ 0 w 1946"/>
                <a:gd name="T59" fmla="*/ 4 h 1278"/>
                <a:gd name="T60" fmla="*/ 0 w 1946"/>
                <a:gd name="T61" fmla="*/ 5 h 1278"/>
                <a:gd name="T62" fmla="*/ 0 w 1946"/>
                <a:gd name="T63" fmla="*/ 6 h 1278"/>
                <a:gd name="T64" fmla="*/ 0 w 1946"/>
                <a:gd name="T65" fmla="*/ 7 h 1278"/>
                <a:gd name="T66" fmla="*/ 0 w 1946"/>
                <a:gd name="T67" fmla="*/ 8 h 1278"/>
                <a:gd name="T68" fmla="*/ 0 w 1946"/>
                <a:gd name="T69" fmla="*/ 9 h 1278"/>
                <a:gd name="T70" fmla="*/ 0 w 1946"/>
                <a:gd name="T71" fmla="*/ 9 h 1278"/>
                <a:gd name="T72" fmla="*/ 0 w 1946"/>
                <a:gd name="T73" fmla="*/ 108 h 1278"/>
                <a:gd name="T74" fmla="*/ 0 w 1946"/>
                <a:gd name="T75" fmla="*/ 108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9362" name="Rectangle 319"/>
            <p:cNvSpPr>
              <a:spLocks noChangeArrowheads="1"/>
            </p:cNvSpPr>
            <p:nvPr/>
          </p:nvSpPr>
          <p:spPr bwMode="auto">
            <a:xfrm>
              <a:off x="5188" y="3087"/>
              <a:ext cx="42" cy="3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9363" name="Rectangle 320"/>
            <p:cNvSpPr>
              <a:spLocks noChangeArrowheads="1"/>
            </p:cNvSpPr>
            <p:nvPr/>
          </p:nvSpPr>
          <p:spPr bwMode="auto">
            <a:xfrm>
              <a:off x="5168" y="3134"/>
              <a:ext cx="40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9364" name="Rectangle 321"/>
            <p:cNvSpPr>
              <a:spLocks noChangeArrowheads="1"/>
            </p:cNvSpPr>
            <p:nvPr/>
          </p:nvSpPr>
          <p:spPr bwMode="auto">
            <a:xfrm>
              <a:off x="5306" y="3034"/>
              <a:ext cx="42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9365" name="Rectangle 322"/>
            <p:cNvSpPr>
              <a:spLocks noChangeArrowheads="1"/>
            </p:cNvSpPr>
            <p:nvPr/>
          </p:nvSpPr>
          <p:spPr bwMode="auto">
            <a:xfrm>
              <a:off x="5286" y="3087"/>
              <a:ext cx="40" cy="3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9366" name="Rectangle 323"/>
            <p:cNvSpPr>
              <a:spLocks noChangeArrowheads="1"/>
            </p:cNvSpPr>
            <p:nvPr/>
          </p:nvSpPr>
          <p:spPr bwMode="auto">
            <a:xfrm>
              <a:off x="5286" y="2987"/>
              <a:ext cx="40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9367" name="Rectangle 324"/>
            <p:cNvSpPr>
              <a:spLocks noChangeArrowheads="1"/>
            </p:cNvSpPr>
            <p:nvPr/>
          </p:nvSpPr>
          <p:spPr bwMode="auto">
            <a:xfrm>
              <a:off x="4773" y="3076"/>
              <a:ext cx="40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9368" name="Rectangle 325"/>
            <p:cNvSpPr>
              <a:spLocks noChangeArrowheads="1"/>
            </p:cNvSpPr>
            <p:nvPr/>
          </p:nvSpPr>
          <p:spPr bwMode="auto">
            <a:xfrm>
              <a:off x="4773" y="3024"/>
              <a:ext cx="18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9369" name="Rectangle 326"/>
            <p:cNvSpPr>
              <a:spLocks noChangeArrowheads="1"/>
            </p:cNvSpPr>
            <p:nvPr/>
          </p:nvSpPr>
          <p:spPr bwMode="auto">
            <a:xfrm>
              <a:off x="4773" y="3123"/>
              <a:ext cx="18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9370" name="Rectangle 327"/>
            <p:cNvSpPr>
              <a:spLocks noChangeArrowheads="1"/>
            </p:cNvSpPr>
            <p:nvPr/>
          </p:nvSpPr>
          <p:spPr bwMode="auto">
            <a:xfrm>
              <a:off x="4946" y="3076"/>
              <a:ext cx="40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9371" name="Rectangle 328"/>
            <p:cNvSpPr>
              <a:spLocks noChangeArrowheads="1"/>
            </p:cNvSpPr>
            <p:nvPr/>
          </p:nvSpPr>
          <p:spPr bwMode="auto">
            <a:xfrm>
              <a:off x="4924" y="3123"/>
              <a:ext cx="40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9372" name="Rectangle 329"/>
            <p:cNvSpPr>
              <a:spLocks noChangeArrowheads="1"/>
            </p:cNvSpPr>
            <p:nvPr/>
          </p:nvSpPr>
          <p:spPr bwMode="auto">
            <a:xfrm>
              <a:off x="4773" y="3453"/>
              <a:ext cx="40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9373" name="Rectangle 330"/>
            <p:cNvSpPr>
              <a:spLocks noChangeArrowheads="1"/>
            </p:cNvSpPr>
            <p:nvPr/>
          </p:nvSpPr>
          <p:spPr bwMode="auto">
            <a:xfrm>
              <a:off x="4773" y="3406"/>
              <a:ext cx="18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9374" name="Rectangle 331"/>
            <p:cNvSpPr>
              <a:spLocks noChangeArrowheads="1"/>
            </p:cNvSpPr>
            <p:nvPr/>
          </p:nvSpPr>
          <p:spPr bwMode="auto">
            <a:xfrm>
              <a:off x="4773" y="3505"/>
              <a:ext cx="18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9375" name="Rectangle 332"/>
            <p:cNvSpPr>
              <a:spLocks noChangeArrowheads="1"/>
            </p:cNvSpPr>
            <p:nvPr/>
          </p:nvSpPr>
          <p:spPr bwMode="auto">
            <a:xfrm>
              <a:off x="4946" y="3453"/>
              <a:ext cx="40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9376" name="Rectangle 333"/>
            <p:cNvSpPr>
              <a:spLocks noChangeArrowheads="1"/>
            </p:cNvSpPr>
            <p:nvPr/>
          </p:nvSpPr>
          <p:spPr bwMode="auto">
            <a:xfrm>
              <a:off x="4924" y="3505"/>
              <a:ext cx="40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9377" name="Freeform 334"/>
            <p:cNvSpPr>
              <a:spLocks/>
            </p:cNvSpPr>
            <p:nvPr/>
          </p:nvSpPr>
          <p:spPr bwMode="auto">
            <a:xfrm>
              <a:off x="5024" y="3076"/>
              <a:ext cx="146" cy="89"/>
            </a:xfrm>
            <a:custGeom>
              <a:avLst/>
              <a:gdLst>
                <a:gd name="T0" fmla="*/ 0 w 440"/>
                <a:gd name="T1" fmla="*/ 9 h 102"/>
                <a:gd name="T2" fmla="*/ 0 w 440"/>
                <a:gd name="T3" fmla="*/ 8 h 102"/>
                <a:gd name="T4" fmla="*/ 0 w 440"/>
                <a:gd name="T5" fmla="*/ 7 h 102"/>
                <a:gd name="T6" fmla="*/ 0 w 440"/>
                <a:gd name="T7" fmla="*/ 6 h 102"/>
                <a:gd name="T8" fmla="*/ 0 w 440"/>
                <a:gd name="T9" fmla="*/ 6 h 102"/>
                <a:gd name="T10" fmla="*/ 0 w 440"/>
                <a:gd name="T11" fmla="*/ 4 h 102"/>
                <a:gd name="T12" fmla="*/ 0 w 440"/>
                <a:gd name="T13" fmla="*/ 3 h 102"/>
                <a:gd name="T14" fmla="*/ 0 w 440"/>
                <a:gd name="T15" fmla="*/ 3 h 102"/>
                <a:gd name="T16" fmla="*/ 0 w 440"/>
                <a:gd name="T17" fmla="*/ 3 h 102"/>
                <a:gd name="T18" fmla="*/ 0 w 440"/>
                <a:gd name="T19" fmla="*/ 3 h 102"/>
                <a:gd name="T20" fmla="*/ 0 w 440"/>
                <a:gd name="T21" fmla="*/ 3 h 102"/>
                <a:gd name="T22" fmla="*/ 0 w 440"/>
                <a:gd name="T23" fmla="*/ 3 h 102"/>
                <a:gd name="T24" fmla="*/ 0 w 440"/>
                <a:gd name="T25" fmla="*/ 3 h 102"/>
                <a:gd name="T26" fmla="*/ 0 w 440"/>
                <a:gd name="T27" fmla="*/ 3 h 102"/>
                <a:gd name="T28" fmla="*/ 0 w 440"/>
                <a:gd name="T29" fmla="*/ 3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3 h 102"/>
                <a:gd name="T38" fmla="*/ 0 w 440"/>
                <a:gd name="T39" fmla="*/ 3 h 102"/>
                <a:gd name="T40" fmla="*/ 0 w 440"/>
                <a:gd name="T41" fmla="*/ 3 h 102"/>
                <a:gd name="T42" fmla="*/ 0 w 440"/>
                <a:gd name="T43" fmla="*/ 3 h 102"/>
                <a:gd name="T44" fmla="*/ 0 w 440"/>
                <a:gd name="T45" fmla="*/ 3 h 102"/>
                <a:gd name="T46" fmla="*/ 0 w 440"/>
                <a:gd name="T47" fmla="*/ 3 h 102"/>
                <a:gd name="T48" fmla="*/ 0 w 440"/>
                <a:gd name="T49" fmla="*/ 3 h 102"/>
                <a:gd name="T50" fmla="*/ 0 w 440"/>
                <a:gd name="T51" fmla="*/ 3 h 102"/>
                <a:gd name="T52" fmla="*/ 0 w 440"/>
                <a:gd name="T53" fmla="*/ 3 h 102"/>
                <a:gd name="T54" fmla="*/ 0 w 440"/>
                <a:gd name="T55" fmla="*/ 4 h 102"/>
                <a:gd name="T56" fmla="*/ 0 w 440"/>
                <a:gd name="T57" fmla="*/ 6 h 102"/>
                <a:gd name="T58" fmla="*/ 0 w 440"/>
                <a:gd name="T59" fmla="*/ 6 h 102"/>
                <a:gd name="T60" fmla="*/ 0 w 440"/>
                <a:gd name="T61" fmla="*/ 7 h 102"/>
                <a:gd name="T62" fmla="*/ 0 w 440"/>
                <a:gd name="T63" fmla="*/ 8 h 102"/>
                <a:gd name="T64" fmla="*/ 0 w 440"/>
                <a:gd name="T65" fmla="*/ 9 h 102"/>
                <a:gd name="T66" fmla="*/ 0 w 440"/>
                <a:gd name="T67" fmla="*/ 9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9378" name="Freeform 335"/>
            <p:cNvSpPr>
              <a:spLocks/>
            </p:cNvSpPr>
            <p:nvPr/>
          </p:nvSpPr>
          <p:spPr bwMode="auto">
            <a:xfrm>
              <a:off x="4789" y="2506"/>
              <a:ext cx="615" cy="147"/>
            </a:xfrm>
            <a:custGeom>
              <a:avLst/>
              <a:gdLst>
                <a:gd name="T0" fmla="*/ 0 w 1847"/>
                <a:gd name="T1" fmla="*/ 6 h 168"/>
                <a:gd name="T2" fmla="*/ 0 w 1847"/>
                <a:gd name="T3" fmla="*/ 6 h 168"/>
                <a:gd name="T4" fmla="*/ 0 w 1847"/>
                <a:gd name="T5" fmla="*/ 7 h 168"/>
                <a:gd name="T6" fmla="*/ 0 w 1847"/>
                <a:gd name="T7" fmla="*/ 8 h 168"/>
                <a:gd name="T8" fmla="*/ 0 w 1847"/>
                <a:gd name="T9" fmla="*/ 10 h 168"/>
                <a:gd name="T10" fmla="*/ 0 w 1847"/>
                <a:gd name="T11" fmla="*/ 11 h 168"/>
                <a:gd name="T12" fmla="*/ 0 w 1847"/>
                <a:gd name="T13" fmla="*/ 12 h 168"/>
                <a:gd name="T14" fmla="*/ 0 w 1847"/>
                <a:gd name="T15" fmla="*/ 14 h 168"/>
                <a:gd name="T16" fmla="*/ 0 w 1847"/>
                <a:gd name="T17" fmla="*/ 16 h 168"/>
                <a:gd name="T18" fmla="*/ 0 w 1847"/>
                <a:gd name="T19" fmla="*/ 11 h 168"/>
                <a:gd name="T20" fmla="*/ 0 w 1847"/>
                <a:gd name="T21" fmla="*/ 11 h 168"/>
                <a:gd name="T22" fmla="*/ 0 w 1847"/>
                <a:gd name="T23" fmla="*/ 11 h 168"/>
                <a:gd name="T24" fmla="*/ 0 w 1847"/>
                <a:gd name="T25" fmla="*/ 11 h 168"/>
                <a:gd name="T26" fmla="*/ 0 w 1847"/>
                <a:gd name="T27" fmla="*/ 11 h 168"/>
                <a:gd name="T28" fmla="*/ 0 w 1847"/>
                <a:gd name="T29" fmla="*/ 11 h 168"/>
                <a:gd name="T30" fmla="*/ 0 w 1847"/>
                <a:gd name="T31" fmla="*/ 11 h 168"/>
                <a:gd name="T32" fmla="*/ 0 w 1847"/>
                <a:gd name="T33" fmla="*/ 11 h 168"/>
                <a:gd name="T34" fmla="*/ 0 w 1847"/>
                <a:gd name="T35" fmla="*/ 10 h 168"/>
                <a:gd name="T36" fmla="*/ 0 w 1847"/>
                <a:gd name="T37" fmla="*/ 8 h 168"/>
                <a:gd name="T38" fmla="*/ 0 w 1847"/>
                <a:gd name="T39" fmla="*/ 5 h 168"/>
                <a:gd name="T40" fmla="*/ 0 w 1847"/>
                <a:gd name="T41" fmla="*/ 4 h 168"/>
                <a:gd name="T42" fmla="*/ 0 w 1847"/>
                <a:gd name="T43" fmla="*/ 4 h 168"/>
                <a:gd name="T44" fmla="*/ 0 w 1847"/>
                <a:gd name="T45" fmla="*/ 4 h 168"/>
                <a:gd name="T46" fmla="*/ 0 w 1847"/>
                <a:gd name="T47" fmla="*/ 4 h 168"/>
                <a:gd name="T48" fmla="*/ 0 w 1847"/>
                <a:gd name="T49" fmla="*/ 1 h 168"/>
                <a:gd name="T50" fmla="*/ 0 w 1847"/>
                <a:gd name="T51" fmla="*/ 1 h 168"/>
                <a:gd name="T52" fmla="*/ 0 w 1847"/>
                <a:gd name="T53" fmla="*/ 4 h 168"/>
                <a:gd name="T54" fmla="*/ 0 w 1847"/>
                <a:gd name="T55" fmla="*/ 4 h 168"/>
                <a:gd name="T56" fmla="*/ 0 w 1847"/>
                <a:gd name="T57" fmla="*/ 4 h 168"/>
                <a:gd name="T58" fmla="*/ 0 w 1847"/>
                <a:gd name="T59" fmla="*/ 4 h 168"/>
                <a:gd name="T60" fmla="*/ 0 w 1847"/>
                <a:gd name="T61" fmla="*/ 5 h 168"/>
                <a:gd name="T62" fmla="*/ 0 w 1847"/>
                <a:gd name="T63" fmla="*/ 8 h 168"/>
                <a:gd name="T64" fmla="*/ 0 w 1847"/>
                <a:gd name="T65" fmla="*/ 10 h 168"/>
                <a:gd name="T66" fmla="*/ 0 w 1847"/>
                <a:gd name="T67" fmla="*/ 11 h 168"/>
                <a:gd name="T68" fmla="*/ 0 w 1847"/>
                <a:gd name="T69" fmla="*/ 11 h 168"/>
                <a:gd name="T70" fmla="*/ 0 w 1847"/>
                <a:gd name="T71" fmla="*/ 11 h 168"/>
                <a:gd name="T72" fmla="*/ 0 w 1847"/>
                <a:gd name="T73" fmla="*/ 11 h 168"/>
                <a:gd name="T74" fmla="*/ 0 w 1847"/>
                <a:gd name="T75" fmla="*/ 11 h 168"/>
                <a:gd name="T76" fmla="*/ 0 w 1847"/>
                <a:gd name="T77" fmla="*/ 11 h 168"/>
                <a:gd name="T78" fmla="*/ 0 w 1847"/>
                <a:gd name="T79" fmla="*/ 11 h 168"/>
                <a:gd name="T80" fmla="*/ 0 w 1847"/>
                <a:gd name="T81" fmla="*/ 11 h 168"/>
                <a:gd name="T82" fmla="*/ 0 w 1847"/>
                <a:gd name="T83" fmla="*/ 16 h 168"/>
                <a:gd name="T84" fmla="*/ 0 w 1847"/>
                <a:gd name="T85" fmla="*/ 14 h 168"/>
                <a:gd name="T86" fmla="*/ 0 w 1847"/>
                <a:gd name="T87" fmla="*/ 12 h 168"/>
                <a:gd name="T88" fmla="*/ 0 w 1847"/>
                <a:gd name="T89" fmla="*/ 11 h 168"/>
                <a:gd name="T90" fmla="*/ 0 w 1847"/>
                <a:gd name="T91" fmla="*/ 10 h 168"/>
                <a:gd name="T92" fmla="*/ 0 w 1847"/>
                <a:gd name="T93" fmla="*/ 8 h 168"/>
                <a:gd name="T94" fmla="*/ 0 w 1847"/>
                <a:gd name="T95" fmla="*/ 7 h 168"/>
                <a:gd name="T96" fmla="*/ 0 w 1847"/>
                <a:gd name="T97" fmla="*/ 6 h 168"/>
                <a:gd name="T98" fmla="*/ 0 w 1847"/>
                <a:gd name="T99" fmla="*/ 6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9379" name="Rectangle 336"/>
            <p:cNvSpPr>
              <a:spLocks noChangeArrowheads="1"/>
            </p:cNvSpPr>
            <p:nvPr/>
          </p:nvSpPr>
          <p:spPr bwMode="auto">
            <a:xfrm>
              <a:off x="5404" y="2595"/>
              <a:ext cx="29" cy="120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9380" name="Rectangle 337"/>
            <p:cNvSpPr>
              <a:spLocks noChangeArrowheads="1"/>
            </p:cNvSpPr>
            <p:nvPr/>
          </p:nvSpPr>
          <p:spPr bwMode="auto">
            <a:xfrm>
              <a:off x="4759" y="2595"/>
              <a:ext cx="30" cy="120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9381" name="Rectangle 338"/>
            <p:cNvSpPr>
              <a:spLocks noChangeArrowheads="1"/>
            </p:cNvSpPr>
            <p:nvPr/>
          </p:nvSpPr>
          <p:spPr bwMode="auto">
            <a:xfrm>
              <a:off x="5026" y="3165"/>
              <a:ext cx="142" cy="330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9382" name="Rectangle 339"/>
            <p:cNvSpPr>
              <a:spLocks noChangeArrowheads="1"/>
            </p:cNvSpPr>
            <p:nvPr/>
          </p:nvSpPr>
          <p:spPr bwMode="auto">
            <a:xfrm>
              <a:off x="5026" y="3495"/>
              <a:ext cx="142" cy="1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9383" name="Rectangle 340"/>
            <p:cNvSpPr>
              <a:spLocks noChangeArrowheads="1"/>
            </p:cNvSpPr>
            <p:nvPr/>
          </p:nvSpPr>
          <p:spPr bwMode="auto">
            <a:xfrm>
              <a:off x="5026" y="3558"/>
              <a:ext cx="142" cy="15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9384" name="Rectangle 341"/>
            <p:cNvSpPr>
              <a:spLocks noChangeArrowheads="1"/>
            </p:cNvSpPr>
            <p:nvPr/>
          </p:nvSpPr>
          <p:spPr bwMode="auto">
            <a:xfrm>
              <a:off x="5026" y="3615"/>
              <a:ext cx="142" cy="1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9385" name="Rectangle 342"/>
            <p:cNvSpPr>
              <a:spLocks noChangeArrowheads="1"/>
            </p:cNvSpPr>
            <p:nvPr/>
          </p:nvSpPr>
          <p:spPr bwMode="auto">
            <a:xfrm>
              <a:off x="5100" y="3186"/>
              <a:ext cx="60" cy="309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9386" name="Rectangle 343"/>
            <p:cNvSpPr>
              <a:spLocks noChangeArrowheads="1"/>
            </p:cNvSpPr>
            <p:nvPr/>
          </p:nvSpPr>
          <p:spPr bwMode="auto">
            <a:xfrm>
              <a:off x="5100" y="3186"/>
              <a:ext cx="60" cy="309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9387" name="Rectangle 344"/>
            <p:cNvSpPr>
              <a:spLocks noChangeArrowheads="1"/>
            </p:cNvSpPr>
            <p:nvPr/>
          </p:nvSpPr>
          <p:spPr bwMode="auto">
            <a:xfrm>
              <a:off x="5032" y="3186"/>
              <a:ext cx="62" cy="309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9388" name="Rectangle 345"/>
            <p:cNvSpPr>
              <a:spLocks noChangeArrowheads="1"/>
            </p:cNvSpPr>
            <p:nvPr/>
          </p:nvSpPr>
          <p:spPr bwMode="auto">
            <a:xfrm>
              <a:off x="5100" y="3369"/>
              <a:ext cx="60" cy="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9389" name="Rectangle 346"/>
            <p:cNvSpPr>
              <a:spLocks noChangeArrowheads="1"/>
            </p:cNvSpPr>
            <p:nvPr/>
          </p:nvSpPr>
          <p:spPr bwMode="auto">
            <a:xfrm>
              <a:off x="5168" y="3422"/>
              <a:ext cx="34" cy="25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9390" name="Rectangle 347"/>
            <p:cNvSpPr>
              <a:spLocks noChangeArrowheads="1"/>
            </p:cNvSpPr>
            <p:nvPr/>
          </p:nvSpPr>
          <p:spPr bwMode="auto">
            <a:xfrm>
              <a:off x="4992" y="3422"/>
              <a:ext cx="34" cy="25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9391" name="Rectangle 348"/>
            <p:cNvSpPr>
              <a:spLocks noChangeArrowheads="1"/>
            </p:cNvSpPr>
            <p:nvPr/>
          </p:nvSpPr>
          <p:spPr bwMode="auto">
            <a:xfrm>
              <a:off x="5026" y="3511"/>
              <a:ext cx="142" cy="47"/>
            </a:xfrm>
            <a:prstGeom prst="rect">
              <a:avLst/>
            </a:prstGeom>
            <a:solidFill>
              <a:srgbClr val="B2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9392" name="Rectangle 349"/>
            <p:cNvSpPr>
              <a:spLocks noChangeArrowheads="1"/>
            </p:cNvSpPr>
            <p:nvPr/>
          </p:nvSpPr>
          <p:spPr bwMode="auto">
            <a:xfrm>
              <a:off x="5026" y="3573"/>
              <a:ext cx="142" cy="42"/>
            </a:xfrm>
            <a:prstGeom prst="rect">
              <a:avLst/>
            </a:prstGeom>
            <a:solidFill>
              <a:srgbClr val="B2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9393" name="Rectangle 350"/>
            <p:cNvSpPr>
              <a:spLocks noChangeArrowheads="1"/>
            </p:cNvSpPr>
            <p:nvPr/>
          </p:nvSpPr>
          <p:spPr bwMode="auto">
            <a:xfrm>
              <a:off x="5026" y="3631"/>
              <a:ext cx="142" cy="47"/>
            </a:xfrm>
            <a:prstGeom prst="rect">
              <a:avLst/>
            </a:prstGeom>
            <a:solidFill>
              <a:srgbClr val="B2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9394" name="Rectangle 351"/>
            <p:cNvSpPr>
              <a:spLocks noChangeArrowheads="1"/>
            </p:cNvSpPr>
            <p:nvPr/>
          </p:nvSpPr>
          <p:spPr bwMode="auto">
            <a:xfrm>
              <a:off x="5100" y="3369"/>
              <a:ext cx="60" cy="2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9395" name="Rectangle 352"/>
            <p:cNvSpPr>
              <a:spLocks noChangeArrowheads="1"/>
            </p:cNvSpPr>
            <p:nvPr/>
          </p:nvSpPr>
          <p:spPr bwMode="auto">
            <a:xfrm>
              <a:off x="5032" y="3369"/>
              <a:ext cx="62" cy="2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9396" name="Rectangle 353"/>
            <p:cNvSpPr>
              <a:spLocks noChangeArrowheads="1"/>
            </p:cNvSpPr>
            <p:nvPr/>
          </p:nvSpPr>
          <p:spPr bwMode="auto">
            <a:xfrm>
              <a:off x="5100" y="3312"/>
              <a:ext cx="14" cy="52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9397" name="Rectangle 354"/>
            <p:cNvSpPr>
              <a:spLocks noChangeArrowheads="1"/>
            </p:cNvSpPr>
            <p:nvPr/>
          </p:nvSpPr>
          <p:spPr bwMode="auto">
            <a:xfrm>
              <a:off x="5080" y="3312"/>
              <a:ext cx="14" cy="52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9398" name="Rectangle 355"/>
            <p:cNvSpPr>
              <a:spLocks noChangeArrowheads="1"/>
            </p:cNvSpPr>
            <p:nvPr/>
          </p:nvSpPr>
          <p:spPr bwMode="auto">
            <a:xfrm>
              <a:off x="5100" y="3395"/>
              <a:ext cx="60" cy="2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9399" name="Rectangle 356"/>
            <p:cNvSpPr>
              <a:spLocks noChangeArrowheads="1"/>
            </p:cNvSpPr>
            <p:nvPr/>
          </p:nvSpPr>
          <p:spPr bwMode="auto">
            <a:xfrm>
              <a:off x="5032" y="3395"/>
              <a:ext cx="62" cy="2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9400" name="Rectangle 357"/>
            <p:cNvSpPr>
              <a:spLocks noChangeArrowheads="1"/>
            </p:cNvSpPr>
            <p:nvPr/>
          </p:nvSpPr>
          <p:spPr bwMode="auto">
            <a:xfrm>
              <a:off x="5168" y="3552"/>
              <a:ext cx="34" cy="27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9401" name="Rectangle 358"/>
            <p:cNvSpPr>
              <a:spLocks noChangeArrowheads="1"/>
            </p:cNvSpPr>
            <p:nvPr/>
          </p:nvSpPr>
          <p:spPr bwMode="auto">
            <a:xfrm>
              <a:off x="4992" y="3552"/>
              <a:ext cx="34" cy="27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9402" name="Rectangle 359"/>
            <p:cNvSpPr>
              <a:spLocks noChangeArrowheads="1"/>
            </p:cNvSpPr>
            <p:nvPr/>
          </p:nvSpPr>
          <p:spPr bwMode="auto">
            <a:xfrm>
              <a:off x="5334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9403" name="Rectangle 360"/>
            <p:cNvSpPr>
              <a:spLocks noChangeArrowheads="1"/>
            </p:cNvSpPr>
            <p:nvPr/>
          </p:nvSpPr>
          <p:spPr bwMode="auto">
            <a:xfrm>
              <a:off x="5228" y="3165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9404" name="Rectangle 361"/>
            <p:cNvSpPr>
              <a:spLocks noChangeArrowheads="1"/>
            </p:cNvSpPr>
            <p:nvPr/>
          </p:nvSpPr>
          <p:spPr bwMode="auto">
            <a:xfrm>
              <a:off x="4912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9405" name="Rectangle 362"/>
            <p:cNvSpPr>
              <a:spLocks noChangeArrowheads="1"/>
            </p:cNvSpPr>
            <p:nvPr/>
          </p:nvSpPr>
          <p:spPr bwMode="auto">
            <a:xfrm>
              <a:off x="5122" y="2747"/>
              <a:ext cx="54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9406" name="Rectangle 363"/>
            <p:cNvSpPr>
              <a:spLocks noChangeArrowheads="1"/>
            </p:cNvSpPr>
            <p:nvPr/>
          </p:nvSpPr>
          <p:spPr bwMode="auto">
            <a:xfrm>
              <a:off x="5228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9407" name="Rectangle 364"/>
            <p:cNvSpPr>
              <a:spLocks noChangeArrowheads="1"/>
            </p:cNvSpPr>
            <p:nvPr/>
          </p:nvSpPr>
          <p:spPr bwMode="auto">
            <a:xfrm>
              <a:off x="5334" y="3165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9408" name="Rectangle 365"/>
            <p:cNvSpPr>
              <a:spLocks noChangeArrowheads="1"/>
            </p:cNvSpPr>
            <p:nvPr/>
          </p:nvSpPr>
          <p:spPr bwMode="auto">
            <a:xfrm>
              <a:off x="5018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9409" name="Rectangle 366"/>
            <p:cNvSpPr>
              <a:spLocks noChangeArrowheads="1"/>
            </p:cNvSpPr>
            <p:nvPr/>
          </p:nvSpPr>
          <p:spPr bwMode="auto">
            <a:xfrm>
              <a:off x="4809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9410" name="Rectangle 367"/>
            <p:cNvSpPr>
              <a:spLocks noChangeArrowheads="1"/>
            </p:cNvSpPr>
            <p:nvPr/>
          </p:nvSpPr>
          <p:spPr bwMode="auto">
            <a:xfrm>
              <a:off x="4912" y="3165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9411" name="Rectangle 368"/>
            <p:cNvSpPr>
              <a:spLocks noChangeArrowheads="1"/>
            </p:cNvSpPr>
            <p:nvPr/>
          </p:nvSpPr>
          <p:spPr bwMode="auto">
            <a:xfrm>
              <a:off x="4809" y="3165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9412" name="Freeform 369"/>
            <p:cNvSpPr>
              <a:spLocks/>
            </p:cNvSpPr>
            <p:nvPr/>
          </p:nvSpPr>
          <p:spPr bwMode="auto">
            <a:xfrm>
              <a:off x="5114" y="2721"/>
              <a:ext cx="72" cy="324"/>
            </a:xfrm>
            <a:custGeom>
              <a:avLst/>
              <a:gdLst>
                <a:gd name="T0" fmla="*/ 0 w 217"/>
                <a:gd name="T1" fmla="*/ 17 h 373"/>
                <a:gd name="T2" fmla="*/ 0 w 217"/>
                <a:gd name="T3" fmla="*/ 17 h 373"/>
                <a:gd name="T4" fmla="*/ 0 w 217"/>
                <a:gd name="T5" fmla="*/ 27 h 373"/>
                <a:gd name="T6" fmla="*/ 0 w 217"/>
                <a:gd name="T7" fmla="*/ 27 h 373"/>
                <a:gd name="T8" fmla="*/ 0 w 217"/>
                <a:gd name="T9" fmla="*/ 30 h 373"/>
                <a:gd name="T10" fmla="*/ 0 w 217"/>
                <a:gd name="T11" fmla="*/ 3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3 h 373"/>
                <a:gd name="T18" fmla="*/ 0 w 217"/>
                <a:gd name="T19" fmla="*/ 3 h 373"/>
                <a:gd name="T20" fmla="*/ 0 w 217"/>
                <a:gd name="T21" fmla="*/ 13 h 373"/>
                <a:gd name="T22" fmla="*/ 0 w 217"/>
                <a:gd name="T23" fmla="*/ 13 h 373"/>
                <a:gd name="T24" fmla="*/ 0 w 217"/>
                <a:gd name="T25" fmla="*/ 17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9413" name="Freeform 370"/>
            <p:cNvSpPr>
              <a:spLocks/>
            </p:cNvSpPr>
            <p:nvPr/>
          </p:nvSpPr>
          <p:spPr bwMode="auto">
            <a:xfrm>
              <a:off x="5176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27 h 373"/>
                <a:gd name="T4" fmla="*/ 0 w 29"/>
                <a:gd name="T5" fmla="*/ 30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9414" name="Freeform 371"/>
            <p:cNvSpPr>
              <a:spLocks/>
            </p:cNvSpPr>
            <p:nvPr/>
          </p:nvSpPr>
          <p:spPr bwMode="auto">
            <a:xfrm>
              <a:off x="5218" y="2721"/>
              <a:ext cx="72" cy="324"/>
            </a:xfrm>
            <a:custGeom>
              <a:avLst/>
              <a:gdLst>
                <a:gd name="T0" fmla="*/ 0 w 216"/>
                <a:gd name="T1" fmla="*/ 17 h 373"/>
                <a:gd name="T2" fmla="*/ 0 w 216"/>
                <a:gd name="T3" fmla="*/ 17 h 373"/>
                <a:gd name="T4" fmla="*/ 0 w 216"/>
                <a:gd name="T5" fmla="*/ 27 h 373"/>
                <a:gd name="T6" fmla="*/ 0 w 216"/>
                <a:gd name="T7" fmla="*/ 27 h 373"/>
                <a:gd name="T8" fmla="*/ 0 w 216"/>
                <a:gd name="T9" fmla="*/ 30 h 373"/>
                <a:gd name="T10" fmla="*/ 0 w 216"/>
                <a:gd name="T11" fmla="*/ 3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3 h 373"/>
                <a:gd name="T18" fmla="*/ 0 w 216"/>
                <a:gd name="T19" fmla="*/ 3 h 373"/>
                <a:gd name="T20" fmla="*/ 0 w 216"/>
                <a:gd name="T21" fmla="*/ 13 h 373"/>
                <a:gd name="T22" fmla="*/ 0 w 216"/>
                <a:gd name="T23" fmla="*/ 13 h 373"/>
                <a:gd name="T24" fmla="*/ 0 w 216"/>
                <a:gd name="T25" fmla="*/ 17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9415" name="Freeform 372"/>
            <p:cNvSpPr>
              <a:spLocks/>
            </p:cNvSpPr>
            <p:nvPr/>
          </p:nvSpPr>
          <p:spPr bwMode="auto">
            <a:xfrm>
              <a:off x="5280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27 h 373"/>
                <a:gd name="T4" fmla="*/ 0 w 29"/>
                <a:gd name="T5" fmla="*/ 30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9416" name="Freeform 373"/>
            <p:cNvSpPr>
              <a:spLocks/>
            </p:cNvSpPr>
            <p:nvPr/>
          </p:nvSpPr>
          <p:spPr bwMode="auto">
            <a:xfrm>
              <a:off x="5324" y="2721"/>
              <a:ext cx="72" cy="324"/>
            </a:xfrm>
            <a:custGeom>
              <a:avLst/>
              <a:gdLst>
                <a:gd name="T0" fmla="*/ 0 w 217"/>
                <a:gd name="T1" fmla="*/ 17 h 373"/>
                <a:gd name="T2" fmla="*/ 0 w 217"/>
                <a:gd name="T3" fmla="*/ 17 h 373"/>
                <a:gd name="T4" fmla="*/ 0 w 217"/>
                <a:gd name="T5" fmla="*/ 27 h 373"/>
                <a:gd name="T6" fmla="*/ 0 w 217"/>
                <a:gd name="T7" fmla="*/ 27 h 373"/>
                <a:gd name="T8" fmla="*/ 0 w 217"/>
                <a:gd name="T9" fmla="*/ 30 h 373"/>
                <a:gd name="T10" fmla="*/ 0 w 217"/>
                <a:gd name="T11" fmla="*/ 3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3 h 373"/>
                <a:gd name="T18" fmla="*/ 0 w 217"/>
                <a:gd name="T19" fmla="*/ 3 h 373"/>
                <a:gd name="T20" fmla="*/ 0 w 217"/>
                <a:gd name="T21" fmla="*/ 13 h 373"/>
                <a:gd name="T22" fmla="*/ 0 w 217"/>
                <a:gd name="T23" fmla="*/ 13 h 373"/>
                <a:gd name="T24" fmla="*/ 0 w 217"/>
                <a:gd name="T25" fmla="*/ 17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9417" name="Freeform 374"/>
            <p:cNvSpPr>
              <a:spLocks/>
            </p:cNvSpPr>
            <p:nvPr/>
          </p:nvSpPr>
          <p:spPr bwMode="auto">
            <a:xfrm>
              <a:off x="5386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27 h 373"/>
                <a:gd name="T4" fmla="*/ 0 w 29"/>
                <a:gd name="T5" fmla="*/ 30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9418" name="Freeform 375"/>
            <p:cNvSpPr>
              <a:spLocks/>
            </p:cNvSpPr>
            <p:nvPr/>
          </p:nvSpPr>
          <p:spPr bwMode="auto">
            <a:xfrm>
              <a:off x="5218" y="3139"/>
              <a:ext cx="72" cy="324"/>
            </a:xfrm>
            <a:custGeom>
              <a:avLst/>
              <a:gdLst>
                <a:gd name="T0" fmla="*/ 0 w 216"/>
                <a:gd name="T1" fmla="*/ 18 h 372"/>
                <a:gd name="T2" fmla="*/ 0 w 216"/>
                <a:gd name="T3" fmla="*/ 18 h 372"/>
                <a:gd name="T4" fmla="*/ 0 w 216"/>
                <a:gd name="T5" fmla="*/ 29 h 372"/>
                <a:gd name="T6" fmla="*/ 0 w 216"/>
                <a:gd name="T7" fmla="*/ 29 h 372"/>
                <a:gd name="T8" fmla="*/ 0 w 216"/>
                <a:gd name="T9" fmla="*/ 31 h 372"/>
                <a:gd name="T10" fmla="*/ 0 w 216"/>
                <a:gd name="T11" fmla="*/ 31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3 h 372"/>
                <a:gd name="T18" fmla="*/ 0 w 216"/>
                <a:gd name="T19" fmla="*/ 3 h 372"/>
                <a:gd name="T20" fmla="*/ 0 w 216"/>
                <a:gd name="T21" fmla="*/ 14 h 372"/>
                <a:gd name="T22" fmla="*/ 0 w 216"/>
                <a:gd name="T23" fmla="*/ 14 h 372"/>
                <a:gd name="T24" fmla="*/ 0 w 216"/>
                <a:gd name="T25" fmla="*/ 18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9419" name="Freeform 376"/>
            <p:cNvSpPr>
              <a:spLocks/>
            </p:cNvSpPr>
            <p:nvPr/>
          </p:nvSpPr>
          <p:spPr bwMode="auto">
            <a:xfrm>
              <a:off x="5280" y="3139"/>
              <a:ext cx="10" cy="324"/>
            </a:xfrm>
            <a:custGeom>
              <a:avLst/>
              <a:gdLst>
                <a:gd name="T0" fmla="*/ 0 w 29"/>
                <a:gd name="T1" fmla="*/ 3 h 372"/>
                <a:gd name="T2" fmla="*/ 0 w 29"/>
                <a:gd name="T3" fmla="*/ 29 h 372"/>
                <a:gd name="T4" fmla="*/ 0 w 29"/>
                <a:gd name="T5" fmla="*/ 31 h 372"/>
                <a:gd name="T6" fmla="*/ 0 w 29"/>
                <a:gd name="T7" fmla="*/ 0 h 372"/>
                <a:gd name="T8" fmla="*/ 0 w 29"/>
                <a:gd name="T9" fmla="*/ 3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9420" name="Freeform 377"/>
            <p:cNvSpPr>
              <a:spLocks/>
            </p:cNvSpPr>
            <p:nvPr/>
          </p:nvSpPr>
          <p:spPr bwMode="auto">
            <a:xfrm>
              <a:off x="5324" y="3139"/>
              <a:ext cx="72" cy="324"/>
            </a:xfrm>
            <a:custGeom>
              <a:avLst/>
              <a:gdLst>
                <a:gd name="T0" fmla="*/ 0 w 217"/>
                <a:gd name="T1" fmla="*/ 18 h 372"/>
                <a:gd name="T2" fmla="*/ 0 w 217"/>
                <a:gd name="T3" fmla="*/ 18 h 372"/>
                <a:gd name="T4" fmla="*/ 0 w 217"/>
                <a:gd name="T5" fmla="*/ 29 h 372"/>
                <a:gd name="T6" fmla="*/ 0 w 217"/>
                <a:gd name="T7" fmla="*/ 29 h 372"/>
                <a:gd name="T8" fmla="*/ 0 w 217"/>
                <a:gd name="T9" fmla="*/ 31 h 372"/>
                <a:gd name="T10" fmla="*/ 0 w 217"/>
                <a:gd name="T11" fmla="*/ 31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3 h 372"/>
                <a:gd name="T18" fmla="*/ 0 w 217"/>
                <a:gd name="T19" fmla="*/ 3 h 372"/>
                <a:gd name="T20" fmla="*/ 0 w 217"/>
                <a:gd name="T21" fmla="*/ 14 h 372"/>
                <a:gd name="T22" fmla="*/ 0 w 217"/>
                <a:gd name="T23" fmla="*/ 14 h 372"/>
                <a:gd name="T24" fmla="*/ 0 w 217"/>
                <a:gd name="T25" fmla="*/ 18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9421" name="Freeform 378"/>
            <p:cNvSpPr>
              <a:spLocks/>
            </p:cNvSpPr>
            <p:nvPr/>
          </p:nvSpPr>
          <p:spPr bwMode="auto">
            <a:xfrm>
              <a:off x="5386" y="3139"/>
              <a:ext cx="10" cy="324"/>
            </a:xfrm>
            <a:custGeom>
              <a:avLst/>
              <a:gdLst>
                <a:gd name="T0" fmla="*/ 0 w 29"/>
                <a:gd name="T1" fmla="*/ 3 h 372"/>
                <a:gd name="T2" fmla="*/ 0 w 29"/>
                <a:gd name="T3" fmla="*/ 29 h 372"/>
                <a:gd name="T4" fmla="*/ 0 w 29"/>
                <a:gd name="T5" fmla="*/ 31 h 372"/>
                <a:gd name="T6" fmla="*/ 0 w 29"/>
                <a:gd name="T7" fmla="*/ 0 h 372"/>
                <a:gd name="T8" fmla="*/ 0 w 29"/>
                <a:gd name="T9" fmla="*/ 3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9422" name="Freeform 379"/>
            <p:cNvSpPr>
              <a:spLocks/>
            </p:cNvSpPr>
            <p:nvPr/>
          </p:nvSpPr>
          <p:spPr bwMode="auto">
            <a:xfrm>
              <a:off x="5008" y="2721"/>
              <a:ext cx="72" cy="324"/>
            </a:xfrm>
            <a:custGeom>
              <a:avLst/>
              <a:gdLst>
                <a:gd name="T0" fmla="*/ 0 w 215"/>
                <a:gd name="T1" fmla="*/ 17 h 373"/>
                <a:gd name="T2" fmla="*/ 0 w 215"/>
                <a:gd name="T3" fmla="*/ 17 h 373"/>
                <a:gd name="T4" fmla="*/ 0 w 215"/>
                <a:gd name="T5" fmla="*/ 27 h 373"/>
                <a:gd name="T6" fmla="*/ 0 w 215"/>
                <a:gd name="T7" fmla="*/ 27 h 373"/>
                <a:gd name="T8" fmla="*/ 0 w 215"/>
                <a:gd name="T9" fmla="*/ 30 h 373"/>
                <a:gd name="T10" fmla="*/ 0 w 215"/>
                <a:gd name="T11" fmla="*/ 3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3 h 373"/>
                <a:gd name="T18" fmla="*/ 0 w 215"/>
                <a:gd name="T19" fmla="*/ 3 h 373"/>
                <a:gd name="T20" fmla="*/ 0 w 215"/>
                <a:gd name="T21" fmla="*/ 13 h 373"/>
                <a:gd name="T22" fmla="*/ 0 w 215"/>
                <a:gd name="T23" fmla="*/ 13 h 373"/>
                <a:gd name="T24" fmla="*/ 0 w 215"/>
                <a:gd name="T25" fmla="*/ 17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9423" name="Freeform 380"/>
            <p:cNvSpPr>
              <a:spLocks/>
            </p:cNvSpPr>
            <p:nvPr/>
          </p:nvSpPr>
          <p:spPr bwMode="auto">
            <a:xfrm>
              <a:off x="5008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27 h 373"/>
                <a:gd name="T4" fmla="*/ 0 w 29"/>
                <a:gd name="T5" fmla="*/ 30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9424" name="Freeform 381"/>
            <p:cNvSpPr>
              <a:spLocks/>
            </p:cNvSpPr>
            <p:nvPr/>
          </p:nvSpPr>
          <p:spPr bwMode="auto">
            <a:xfrm>
              <a:off x="4903" y="2721"/>
              <a:ext cx="71" cy="324"/>
            </a:xfrm>
            <a:custGeom>
              <a:avLst/>
              <a:gdLst>
                <a:gd name="T0" fmla="*/ 0 w 216"/>
                <a:gd name="T1" fmla="*/ 17 h 373"/>
                <a:gd name="T2" fmla="*/ 0 w 216"/>
                <a:gd name="T3" fmla="*/ 17 h 373"/>
                <a:gd name="T4" fmla="*/ 0 w 216"/>
                <a:gd name="T5" fmla="*/ 27 h 373"/>
                <a:gd name="T6" fmla="*/ 0 w 216"/>
                <a:gd name="T7" fmla="*/ 27 h 373"/>
                <a:gd name="T8" fmla="*/ 0 w 216"/>
                <a:gd name="T9" fmla="*/ 30 h 373"/>
                <a:gd name="T10" fmla="*/ 0 w 216"/>
                <a:gd name="T11" fmla="*/ 3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3 h 373"/>
                <a:gd name="T18" fmla="*/ 0 w 216"/>
                <a:gd name="T19" fmla="*/ 3 h 373"/>
                <a:gd name="T20" fmla="*/ 0 w 216"/>
                <a:gd name="T21" fmla="*/ 13 h 373"/>
                <a:gd name="T22" fmla="*/ 0 w 216"/>
                <a:gd name="T23" fmla="*/ 13 h 373"/>
                <a:gd name="T24" fmla="*/ 0 w 216"/>
                <a:gd name="T25" fmla="*/ 17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9425" name="Freeform 382"/>
            <p:cNvSpPr>
              <a:spLocks/>
            </p:cNvSpPr>
            <p:nvPr/>
          </p:nvSpPr>
          <p:spPr bwMode="auto">
            <a:xfrm>
              <a:off x="4903" y="2721"/>
              <a:ext cx="9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27 h 373"/>
                <a:gd name="T4" fmla="*/ 0 w 29"/>
                <a:gd name="T5" fmla="*/ 30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9426" name="Freeform 383"/>
            <p:cNvSpPr>
              <a:spLocks/>
            </p:cNvSpPr>
            <p:nvPr/>
          </p:nvSpPr>
          <p:spPr bwMode="auto">
            <a:xfrm>
              <a:off x="4799" y="2721"/>
              <a:ext cx="72" cy="324"/>
            </a:xfrm>
            <a:custGeom>
              <a:avLst/>
              <a:gdLst>
                <a:gd name="T0" fmla="*/ 0 w 215"/>
                <a:gd name="T1" fmla="*/ 17 h 373"/>
                <a:gd name="T2" fmla="*/ 0 w 215"/>
                <a:gd name="T3" fmla="*/ 17 h 373"/>
                <a:gd name="T4" fmla="*/ 0 w 215"/>
                <a:gd name="T5" fmla="*/ 27 h 373"/>
                <a:gd name="T6" fmla="*/ 0 w 215"/>
                <a:gd name="T7" fmla="*/ 27 h 373"/>
                <a:gd name="T8" fmla="*/ 0 w 215"/>
                <a:gd name="T9" fmla="*/ 30 h 373"/>
                <a:gd name="T10" fmla="*/ 0 w 215"/>
                <a:gd name="T11" fmla="*/ 3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3 h 373"/>
                <a:gd name="T18" fmla="*/ 0 w 215"/>
                <a:gd name="T19" fmla="*/ 3 h 373"/>
                <a:gd name="T20" fmla="*/ 0 w 215"/>
                <a:gd name="T21" fmla="*/ 13 h 373"/>
                <a:gd name="T22" fmla="*/ 0 w 215"/>
                <a:gd name="T23" fmla="*/ 13 h 373"/>
                <a:gd name="T24" fmla="*/ 0 w 215"/>
                <a:gd name="T25" fmla="*/ 17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9427" name="Freeform 384"/>
            <p:cNvSpPr>
              <a:spLocks/>
            </p:cNvSpPr>
            <p:nvPr/>
          </p:nvSpPr>
          <p:spPr bwMode="auto">
            <a:xfrm>
              <a:off x="4799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27 h 373"/>
                <a:gd name="T4" fmla="*/ 0 w 29"/>
                <a:gd name="T5" fmla="*/ 30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9428" name="Freeform 386"/>
            <p:cNvSpPr>
              <a:spLocks/>
            </p:cNvSpPr>
            <p:nvPr/>
          </p:nvSpPr>
          <p:spPr bwMode="auto">
            <a:xfrm>
              <a:off x="4903" y="3139"/>
              <a:ext cx="9" cy="324"/>
            </a:xfrm>
            <a:custGeom>
              <a:avLst/>
              <a:gdLst>
                <a:gd name="T0" fmla="*/ 0 w 29"/>
                <a:gd name="T1" fmla="*/ 3 h 372"/>
                <a:gd name="T2" fmla="*/ 0 w 29"/>
                <a:gd name="T3" fmla="*/ 29 h 372"/>
                <a:gd name="T4" fmla="*/ 0 w 29"/>
                <a:gd name="T5" fmla="*/ 31 h 372"/>
                <a:gd name="T6" fmla="*/ 0 w 29"/>
                <a:gd name="T7" fmla="*/ 0 h 372"/>
                <a:gd name="T8" fmla="*/ 0 w 29"/>
                <a:gd name="T9" fmla="*/ 3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9429" name="Freeform 387"/>
            <p:cNvSpPr>
              <a:spLocks/>
            </p:cNvSpPr>
            <p:nvPr/>
          </p:nvSpPr>
          <p:spPr bwMode="auto">
            <a:xfrm>
              <a:off x="4799" y="3139"/>
              <a:ext cx="72" cy="324"/>
            </a:xfrm>
            <a:custGeom>
              <a:avLst/>
              <a:gdLst>
                <a:gd name="T0" fmla="*/ 0 w 215"/>
                <a:gd name="T1" fmla="*/ 18 h 372"/>
                <a:gd name="T2" fmla="*/ 0 w 215"/>
                <a:gd name="T3" fmla="*/ 18 h 372"/>
                <a:gd name="T4" fmla="*/ 0 w 215"/>
                <a:gd name="T5" fmla="*/ 29 h 372"/>
                <a:gd name="T6" fmla="*/ 0 w 215"/>
                <a:gd name="T7" fmla="*/ 29 h 372"/>
                <a:gd name="T8" fmla="*/ 0 w 215"/>
                <a:gd name="T9" fmla="*/ 31 h 372"/>
                <a:gd name="T10" fmla="*/ 0 w 215"/>
                <a:gd name="T11" fmla="*/ 31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3 h 372"/>
                <a:gd name="T18" fmla="*/ 0 w 215"/>
                <a:gd name="T19" fmla="*/ 3 h 372"/>
                <a:gd name="T20" fmla="*/ 0 w 215"/>
                <a:gd name="T21" fmla="*/ 14 h 372"/>
                <a:gd name="T22" fmla="*/ 0 w 215"/>
                <a:gd name="T23" fmla="*/ 14 h 372"/>
                <a:gd name="T24" fmla="*/ 0 w 215"/>
                <a:gd name="T25" fmla="*/ 18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9430" name="Freeform 388"/>
            <p:cNvSpPr>
              <a:spLocks/>
            </p:cNvSpPr>
            <p:nvPr/>
          </p:nvSpPr>
          <p:spPr bwMode="auto">
            <a:xfrm>
              <a:off x="4799" y="3139"/>
              <a:ext cx="10" cy="324"/>
            </a:xfrm>
            <a:custGeom>
              <a:avLst/>
              <a:gdLst>
                <a:gd name="T0" fmla="*/ 0 w 29"/>
                <a:gd name="T1" fmla="*/ 3 h 372"/>
                <a:gd name="T2" fmla="*/ 0 w 29"/>
                <a:gd name="T3" fmla="*/ 29 h 372"/>
                <a:gd name="T4" fmla="*/ 0 w 29"/>
                <a:gd name="T5" fmla="*/ 31 h 372"/>
                <a:gd name="T6" fmla="*/ 0 w 29"/>
                <a:gd name="T7" fmla="*/ 0 h 372"/>
                <a:gd name="T8" fmla="*/ 0 w 29"/>
                <a:gd name="T9" fmla="*/ 3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9431" name="Rectangle 389"/>
            <p:cNvSpPr>
              <a:spLocks noChangeArrowheads="1"/>
            </p:cNvSpPr>
            <p:nvPr/>
          </p:nvSpPr>
          <p:spPr bwMode="auto">
            <a:xfrm>
              <a:off x="5114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9432" name="Rectangle 390"/>
            <p:cNvSpPr>
              <a:spLocks noChangeArrowheads="1"/>
            </p:cNvSpPr>
            <p:nvPr/>
          </p:nvSpPr>
          <p:spPr bwMode="auto">
            <a:xfrm>
              <a:off x="5218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9433" name="Rectangle 391"/>
            <p:cNvSpPr>
              <a:spLocks noChangeArrowheads="1"/>
            </p:cNvSpPr>
            <p:nvPr/>
          </p:nvSpPr>
          <p:spPr bwMode="auto">
            <a:xfrm>
              <a:off x="5324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9434" name="Rectangle 392"/>
            <p:cNvSpPr>
              <a:spLocks noChangeArrowheads="1"/>
            </p:cNvSpPr>
            <p:nvPr/>
          </p:nvSpPr>
          <p:spPr bwMode="auto">
            <a:xfrm>
              <a:off x="5008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9435" name="Rectangle 393"/>
            <p:cNvSpPr>
              <a:spLocks noChangeArrowheads="1"/>
            </p:cNvSpPr>
            <p:nvPr/>
          </p:nvSpPr>
          <p:spPr bwMode="auto">
            <a:xfrm>
              <a:off x="4903" y="2898"/>
              <a:ext cx="71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9436" name="Rectangle 394"/>
            <p:cNvSpPr>
              <a:spLocks noChangeArrowheads="1"/>
            </p:cNvSpPr>
            <p:nvPr/>
          </p:nvSpPr>
          <p:spPr bwMode="auto">
            <a:xfrm>
              <a:off x="4799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9437" name="Freeform 395"/>
            <p:cNvSpPr>
              <a:spLocks/>
            </p:cNvSpPr>
            <p:nvPr/>
          </p:nvSpPr>
          <p:spPr bwMode="auto">
            <a:xfrm>
              <a:off x="4986" y="2736"/>
              <a:ext cx="12" cy="37"/>
            </a:xfrm>
            <a:custGeom>
              <a:avLst/>
              <a:gdLst>
                <a:gd name="T0" fmla="*/ 0 w 37"/>
                <a:gd name="T1" fmla="*/ 20 h 38"/>
                <a:gd name="T2" fmla="*/ 0 w 37"/>
                <a:gd name="T3" fmla="*/ 19 h 38"/>
                <a:gd name="T4" fmla="*/ 0 w 37"/>
                <a:gd name="T5" fmla="*/ 19 h 38"/>
                <a:gd name="T6" fmla="*/ 0 w 37"/>
                <a:gd name="T7" fmla="*/ 19 h 38"/>
                <a:gd name="T8" fmla="*/ 0 w 37"/>
                <a:gd name="T9" fmla="*/ 19 h 38"/>
                <a:gd name="T10" fmla="*/ 0 w 37"/>
                <a:gd name="T11" fmla="*/ 12 h 38"/>
                <a:gd name="T12" fmla="*/ 0 w 37"/>
                <a:gd name="T13" fmla="*/ 5 h 38"/>
                <a:gd name="T14" fmla="*/ 0 w 37"/>
                <a:gd name="T15" fmla="*/ 1 h 38"/>
                <a:gd name="T16" fmla="*/ 0 w 37"/>
                <a:gd name="T17" fmla="*/ 0 h 38"/>
                <a:gd name="T18" fmla="*/ 0 w 37"/>
                <a:gd name="T19" fmla="*/ 1 h 38"/>
                <a:gd name="T20" fmla="*/ 0 w 37"/>
                <a:gd name="T21" fmla="*/ 5 h 38"/>
                <a:gd name="T22" fmla="*/ 0 w 37"/>
                <a:gd name="T23" fmla="*/ 12 h 38"/>
                <a:gd name="T24" fmla="*/ 0 w 37"/>
                <a:gd name="T25" fmla="*/ 19 h 38"/>
                <a:gd name="T26" fmla="*/ 0 w 37"/>
                <a:gd name="T27" fmla="*/ 19 h 38"/>
                <a:gd name="T28" fmla="*/ 0 w 37"/>
                <a:gd name="T29" fmla="*/ 19 h 38"/>
                <a:gd name="T30" fmla="*/ 0 w 37"/>
                <a:gd name="T31" fmla="*/ 19 h 38"/>
                <a:gd name="T32" fmla="*/ 0 w 37"/>
                <a:gd name="T33" fmla="*/ 2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</p:grpSp>
      <p:grpSp>
        <p:nvGrpSpPr>
          <p:cNvPr id="8242" name="Group 316"/>
          <p:cNvGrpSpPr>
            <a:grpSpLocks/>
          </p:cNvGrpSpPr>
          <p:nvPr/>
        </p:nvGrpSpPr>
        <p:grpSpPr bwMode="auto">
          <a:xfrm>
            <a:off x="2405063" y="3292078"/>
            <a:ext cx="163116" cy="127397"/>
            <a:chOff x="4727" y="2506"/>
            <a:chExt cx="706" cy="1172"/>
          </a:xfrm>
        </p:grpSpPr>
        <p:sp>
          <p:nvSpPr>
            <p:cNvPr id="9282" name="Freeform 317"/>
            <p:cNvSpPr>
              <a:spLocks/>
            </p:cNvSpPr>
            <p:nvPr/>
          </p:nvSpPr>
          <p:spPr bwMode="auto">
            <a:xfrm>
              <a:off x="4727" y="3558"/>
              <a:ext cx="46" cy="120"/>
            </a:xfrm>
            <a:custGeom>
              <a:avLst/>
              <a:gdLst>
                <a:gd name="T0" fmla="*/ 0 w 139"/>
                <a:gd name="T1" fmla="*/ 16 h 135"/>
                <a:gd name="T2" fmla="*/ 0 w 139"/>
                <a:gd name="T3" fmla="*/ 11 h 135"/>
                <a:gd name="T4" fmla="*/ 0 w 139"/>
                <a:gd name="T5" fmla="*/ 11 h 135"/>
                <a:gd name="T6" fmla="*/ 0 w 139"/>
                <a:gd name="T7" fmla="*/ 5 h 135"/>
                <a:gd name="T8" fmla="*/ 0 w 139"/>
                <a:gd name="T9" fmla="*/ 5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16 h 135"/>
                <a:gd name="T16" fmla="*/ 0 w 139"/>
                <a:gd name="T17" fmla="*/ 16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9283" name="Freeform 318"/>
            <p:cNvSpPr>
              <a:spLocks/>
            </p:cNvSpPr>
            <p:nvPr/>
          </p:nvSpPr>
          <p:spPr bwMode="auto">
            <a:xfrm>
              <a:off x="4773" y="2564"/>
              <a:ext cx="648" cy="1114"/>
            </a:xfrm>
            <a:custGeom>
              <a:avLst/>
              <a:gdLst>
                <a:gd name="T0" fmla="*/ 0 w 1946"/>
                <a:gd name="T1" fmla="*/ 108 h 1278"/>
                <a:gd name="T2" fmla="*/ 0 w 1946"/>
                <a:gd name="T3" fmla="*/ 9 h 1278"/>
                <a:gd name="T4" fmla="*/ 0 w 1946"/>
                <a:gd name="T5" fmla="*/ 9 h 1278"/>
                <a:gd name="T6" fmla="*/ 0 w 1946"/>
                <a:gd name="T7" fmla="*/ 8 h 1278"/>
                <a:gd name="T8" fmla="*/ 0 w 1946"/>
                <a:gd name="T9" fmla="*/ 7 h 1278"/>
                <a:gd name="T10" fmla="*/ 0 w 1946"/>
                <a:gd name="T11" fmla="*/ 6 h 1278"/>
                <a:gd name="T12" fmla="*/ 0 w 1946"/>
                <a:gd name="T13" fmla="*/ 5 h 1278"/>
                <a:gd name="T14" fmla="*/ 0 w 1946"/>
                <a:gd name="T15" fmla="*/ 4 h 1278"/>
                <a:gd name="T16" fmla="*/ 0 w 1946"/>
                <a:gd name="T17" fmla="*/ 3 h 1278"/>
                <a:gd name="T18" fmla="*/ 0 w 1946"/>
                <a:gd name="T19" fmla="*/ 3 h 1278"/>
                <a:gd name="T20" fmla="*/ 0 w 1946"/>
                <a:gd name="T21" fmla="*/ 3 h 1278"/>
                <a:gd name="T22" fmla="*/ 0 w 1946"/>
                <a:gd name="T23" fmla="*/ 3 h 1278"/>
                <a:gd name="T24" fmla="*/ 0 w 1946"/>
                <a:gd name="T25" fmla="*/ 3 h 1278"/>
                <a:gd name="T26" fmla="*/ 0 w 1946"/>
                <a:gd name="T27" fmla="*/ 3 h 1278"/>
                <a:gd name="T28" fmla="*/ 0 w 1946"/>
                <a:gd name="T29" fmla="*/ 3 h 1278"/>
                <a:gd name="T30" fmla="*/ 0 w 1946"/>
                <a:gd name="T31" fmla="*/ 3 h 1278"/>
                <a:gd name="T32" fmla="*/ 0 w 1946"/>
                <a:gd name="T33" fmla="*/ 3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3 h 1278"/>
                <a:gd name="T42" fmla="*/ 0 w 1946"/>
                <a:gd name="T43" fmla="*/ 3 h 1278"/>
                <a:gd name="T44" fmla="*/ 0 w 1946"/>
                <a:gd name="T45" fmla="*/ 3 h 1278"/>
                <a:gd name="T46" fmla="*/ 0 w 1946"/>
                <a:gd name="T47" fmla="*/ 3 h 1278"/>
                <a:gd name="T48" fmla="*/ 0 w 1946"/>
                <a:gd name="T49" fmla="*/ 3 h 1278"/>
                <a:gd name="T50" fmla="*/ 0 w 1946"/>
                <a:gd name="T51" fmla="*/ 3 h 1278"/>
                <a:gd name="T52" fmla="*/ 0 w 1946"/>
                <a:gd name="T53" fmla="*/ 3 h 1278"/>
                <a:gd name="T54" fmla="*/ 0 w 1946"/>
                <a:gd name="T55" fmla="*/ 3 h 1278"/>
                <a:gd name="T56" fmla="*/ 0 w 1946"/>
                <a:gd name="T57" fmla="*/ 3 h 1278"/>
                <a:gd name="T58" fmla="*/ 0 w 1946"/>
                <a:gd name="T59" fmla="*/ 4 h 1278"/>
                <a:gd name="T60" fmla="*/ 0 w 1946"/>
                <a:gd name="T61" fmla="*/ 5 h 1278"/>
                <a:gd name="T62" fmla="*/ 0 w 1946"/>
                <a:gd name="T63" fmla="*/ 6 h 1278"/>
                <a:gd name="T64" fmla="*/ 0 w 1946"/>
                <a:gd name="T65" fmla="*/ 7 h 1278"/>
                <a:gd name="T66" fmla="*/ 0 w 1946"/>
                <a:gd name="T67" fmla="*/ 8 h 1278"/>
                <a:gd name="T68" fmla="*/ 0 w 1946"/>
                <a:gd name="T69" fmla="*/ 9 h 1278"/>
                <a:gd name="T70" fmla="*/ 0 w 1946"/>
                <a:gd name="T71" fmla="*/ 9 h 1278"/>
                <a:gd name="T72" fmla="*/ 0 w 1946"/>
                <a:gd name="T73" fmla="*/ 108 h 1278"/>
                <a:gd name="T74" fmla="*/ 0 w 1946"/>
                <a:gd name="T75" fmla="*/ 108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9284" name="Rectangle 319"/>
            <p:cNvSpPr>
              <a:spLocks noChangeArrowheads="1"/>
            </p:cNvSpPr>
            <p:nvPr/>
          </p:nvSpPr>
          <p:spPr bwMode="auto">
            <a:xfrm>
              <a:off x="5188" y="3087"/>
              <a:ext cx="42" cy="3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9285" name="Rectangle 320"/>
            <p:cNvSpPr>
              <a:spLocks noChangeArrowheads="1"/>
            </p:cNvSpPr>
            <p:nvPr/>
          </p:nvSpPr>
          <p:spPr bwMode="auto">
            <a:xfrm>
              <a:off x="5168" y="3134"/>
              <a:ext cx="40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9286" name="Rectangle 321"/>
            <p:cNvSpPr>
              <a:spLocks noChangeArrowheads="1"/>
            </p:cNvSpPr>
            <p:nvPr/>
          </p:nvSpPr>
          <p:spPr bwMode="auto">
            <a:xfrm>
              <a:off x="5306" y="3034"/>
              <a:ext cx="42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9287" name="Rectangle 322"/>
            <p:cNvSpPr>
              <a:spLocks noChangeArrowheads="1"/>
            </p:cNvSpPr>
            <p:nvPr/>
          </p:nvSpPr>
          <p:spPr bwMode="auto">
            <a:xfrm>
              <a:off x="5286" y="3087"/>
              <a:ext cx="40" cy="3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9288" name="Rectangle 323"/>
            <p:cNvSpPr>
              <a:spLocks noChangeArrowheads="1"/>
            </p:cNvSpPr>
            <p:nvPr/>
          </p:nvSpPr>
          <p:spPr bwMode="auto">
            <a:xfrm>
              <a:off x="5286" y="2987"/>
              <a:ext cx="40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9289" name="Rectangle 324"/>
            <p:cNvSpPr>
              <a:spLocks noChangeArrowheads="1"/>
            </p:cNvSpPr>
            <p:nvPr/>
          </p:nvSpPr>
          <p:spPr bwMode="auto">
            <a:xfrm>
              <a:off x="4773" y="3076"/>
              <a:ext cx="40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9290" name="Rectangle 325"/>
            <p:cNvSpPr>
              <a:spLocks noChangeArrowheads="1"/>
            </p:cNvSpPr>
            <p:nvPr/>
          </p:nvSpPr>
          <p:spPr bwMode="auto">
            <a:xfrm>
              <a:off x="4773" y="3024"/>
              <a:ext cx="18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9291" name="Rectangle 326"/>
            <p:cNvSpPr>
              <a:spLocks noChangeArrowheads="1"/>
            </p:cNvSpPr>
            <p:nvPr/>
          </p:nvSpPr>
          <p:spPr bwMode="auto">
            <a:xfrm>
              <a:off x="4773" y="3123"/>
              <a:ext cx="18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9292" name="Rectangle 327"/>
            <p:cNvSpPr>
              <a:spLocks noChangeArrowheads="1"/>
            </p:cNvSpPr>
            <p:nvPr/>
          </p:nvSpPr>
          <p:spPr bwMode="auto">
            <a:xfrm>
              <a:off x="4946" y="3076"/>
              <a:ext cx="40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9293" name="Rectangle 328"/>
            <p:cNvSpPr>
              <a:spLocks noChangeArrowheads="1"/>
            </p:cNvSpPr>
            <p:nvPr/>
          </p:nvSpPr>
          <p:spPr bwMode="auto">
            <a:xfrm>
              <a:off x="4924" y="3123"/>
              <a:ext cx="40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9294" name="Rectangle 329"/>
            <p:cNvSpPr>
              <a:spLocks noChangeArrowheads="1"/>
            </p:cNvSpPr>
            <p:nvPr/>
          </p:nvSpPr>
          <p:spPr bwMode="auto">
            <a:xfrm>
              <a:off x="4773" y="3453"/>
              <a:ext cx="40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9295" name="Rectangle 330"/>
            <p:cNvSpPr>
              <a:spLocks noChangeArrowheads="1"/>
            </p:cNvSpPr>
            <p:nvPr/>
          </p:nvSpPr>
          <p:spPr bwMode="auto">
            <a:xfrm>
              <a:off x="4773" y="3406"/>
              <a:ext cx="18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9296" name="Rectangle 331"/>
            <p:cNvSpPr>
              <a:spLocks noChangeArrowheads="1"/>
            </p:cNvSpPr>
            <p:nvPr/>
          </p:nvSpPr>
          <p:spPr bwMode="auto">
            <a:xfrm>
              <a:off x="4773" y="3505"/>
              <a:ext cx="18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9297" name="Rectangle 332"/>
            <p:cNvSpPr>
              <a:spLocks noChangeArrowheads="1"/>
            </p:cNvSpPr>
            <p:nvPr/>
          </p:nvSpPr>
          <p:spPr bwMode="auto">
            <a:xfrm>
              <a:off x="4946" y="3453"/>
              <a:ext cx="40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9298" name="Rectangle 333"/>
            <p:cNvSpPr>
              <a:spLocks noChangeArrowheads="1"/>
            </p:cNvSpPr>
            <p:nvPr/>
          </p:nvSpPr>
          <p:spPr bwMode="auto">
            <a:xfrm>
              <a:off x="4924" y="3505"/>
              <a:ext cx="40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9299" name="Freeform 334"/>
            <p:cNvSpPr>
              <a:spLocks/>
            </p:cNvSpPr>
            <p:nvPr/>
          </p:nvSpPr>
          <p:spPr bwMode="auto">
            <a:xfrm>
              <a:off x="5024" y="3076"/>
              <a:ext cx="146" cy="89"/>
            </a:xfrm>
            <a:custGeom>
              <a:avLst/>
              <a:gdLst>
                <a:gd name="T0" fmla="*/ 0 w 440"/>
                <a:gd name="T1" fmla="*/ 9 h 102"/>
                <a:gd name="T2" fmla="*/ 0 w 440"/>
                <a:gd name="T3" fmla="*/ 8 h 102"/>
                <a:gd name="T4" fmla="*/ 0 w 440"/>
                <a:gd name="T5" fmla="*/ 7 h 102"/>
                <a:gd name="T6" fmla="*/ 0 w 440"/>
                <a:gd name="T7" fmla="*/ 6 h 102"/>
                <a:gd name="T8" fmla="*/ 0 w 440"/>
                <a:gd name="T9" fmla="*/ 6 h 102"/>
                <a:gd name="T10" fmla="*/ 0 w 440"/>
                <a:gd name="T11" fmla="*/ 4 h 102"/>
                <a:gd name="T12" fmla="*/ 0 w 440"/>
                <a:gd name="T13" fmla="*/ 3 h 102"/>
                <a:gd name="T14" fmla="*/ 0 w 440"/>
                <a:gd name="T15" fmla="*/ 3 h 102"/>
                <a:gd name="T16" fmla="*/ 0 w 440"/>
                <a:gd name="T17" fmla="*/ 3 h 102"/>
                <a:gd name="T18" fmla="*/ 0 w 440"/>
                <a:gd name="T19" fmla="*/ 3 h 102"/>
                <a:gd name="T20" fmla="*/ 0 w 440"/>
                <a:gd name="T21" fmla="*/ 3 h 102"/>
                <a:gd name="T22" fmla="*/ 0 w 440"/>
                <a:gd name="T23" fmla="*/ 3 h 102"/>
                <a:gd name="T24" fmla="*/ 0 w 440"/>
                <a:gd name="T25" fmla="*/ 3 h 102"/>
                <a:gd name="T26" fmla="*/ 0 w 440"/>
                <a:gd name="T27" fmla="*/ 3 h 102"/>
                <a:gd name="T28" fmla="*/ 0 w 440"/>
                <a:gd name="T29" fmla="*/ 3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3 h 102"/>
                <a:gd name="T38" fmla="*/ 0 w 440"/>
                <a:gd name="T39" fmla="*/ 3 h 102"/>
                <a:gd name="T40" fmla="*/ 0 w 440"/>
                <a:gd name="T41" fmla="*/ 3 h 102"/>
                <a:gd name="T42" fmla="*/ 0 w 440"/>
                <a:gd name="T43" fmla="*/ 3 h 102"/>
                <a:gd name="T44" fmla="*/ 0 w 440"/>
                <a:gd name="T45" fmla="*/ 3 h 102"/>
                <a:gd name="T46" fmla="*/ 0 w 440"/>
                <a:gd name="T47" fmla="*/ 3 h 102"/>
                <a:gd name="T48" fmla="*/ 0 w 440"/>
                <a:gd name="T49" fmla="*/ 3 h 102"/>
                <a:gd name="T50" fmla="*/ 0 w 440"/>
                <a:gd name="T51" fmla="*/ 3 h 102"/>
                <a:gd name="T52" fmla="*/ 0 w 440"/>
                <a:gd name="T53" fmla="*/ 3 h 102"/>
                <a:gd name="T54" fmla="*/ 0 w 440"/>
                <a:gd name="T55" fmla="*/ 4 h 102"/>
                <a:gd name="T56" fmla="*/ 0 w 440"/>
                <a:gd name="T57" fmla="*/ 6 h 102"/>
                <a:gd name="T58" fmla="*/ 0 w 440"/>
                <a:gd name="T59" fmla="*/ 6 h 102"/>
                <a:gd name="T60" fmla="*/ 0 w 440"/>
                <a:gd name="T61" fmla="*/ 7 h 102"/>
                <a:gd name="T62" fmla="*/ 0 w 440"/>
                <a:gd name="T63" fmla="*/ 8 h 102"/>
                <a:gd name="T64" fmla="*/ 0 w 440"/>
                <a:gd name="T65" fmla="*/ 9 h 102"/>
                <a:gd name="T66" fmla="*/ 0 w 440"/>
                <a:gd name="T67" fmla="*/ 9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9300" name="Freeform 335"/>
            <p:cNvSpPr>
              <a:spLocks/>
            </p:cNvSpPr>
            <p:nvPr/>
          </p:nvSpPr>
          <p:spPr bwMode="auto">
            <a:xfrm>
              <a:off x="4789" y="2506"/>
              <a:ext cx="615" cy="147"/>
            </a:xfrm>
            <a:custGeom>
              <a:avLst/>
              <a:gdLst>
                <a:gd name="T0" fmla="*/ 0 w 1847"/>
                <a:gd name="T1" fmla="*/ 6 h 168"/>
                <a:gd name="T2" fmla="*/ 0 w 1847"/>
                <a:gd name="T3" fmla="*/ 6 h 168"/>
                <a:gd name="T4" fmla="*/ 0 w 1847"/>
                <a:gd name="T5" fmla="*/ 7 h 168"/>
                <a:gd name="T6" fmla="*/ 0 w 1847"/>
                <a:gd name="T7" fmla="*/ 8 h 168"/>
                <a:gd name="T8" fmla="*/ 0 w 1847"/>
                <a:gd name="T9" fmla="*/ 10 h 168"/>
                <a:gd name="T10" fmla="*/ 0 w 1847"/>
                <a:gd name="T11" fmla="*/ 11 h 168"/>
                <a:gd name="T12" fmla="*/ 0 w 1847"/>
                <a:gd name="T13" fmla="*/ 12 h 168"/>
                <a:gd name="T14" fmla="*/ 0 w 1847"/>
                <a:gd name="T15" fmla="*/ 14 h 168"/>
                <a:gd name="T16" fmla="*/ 0 w 1847"/>
                <a:gd name="T17" fmla="*/ 16 h 168"/>
                <a:gd name="T18" fmla="*/ 0 w 1847"/>
                <a:gd name="T19" fmla="*/ 11 h 168"/>
                <a:gd name="T20" fmla="*/ 0 w 1847"/>
                <a:gd name="T21" fmla="*/ 11 h 168"/>
                <a:gd name="T22" fmla="*/ 0 w 1847"/>
                <a:gd name="T23" fmla="*/ 11 h 168"/>
                <a:gd name="T24" fmla="*/ 0 w 1847"/>
                <a:gd name="T25" fmla="*/ 11 h 168"/>
                <a:gd name="T26" fmla="*/ 0 w 1847"/>
                <a:gd name="T27" fmla="*/ 11 h 168"/>
                <a:gd name="T28" fmla="*/ 0 w 1847"/>
                <a:gd name="T29" fmla="*/ 11 h 168"/>
                <a:gd name="T30" fmla="*/ 0 w 1847"/>
                <a:gd name="T31" fmla="*/ 11 h 168"/>
                <a:gd name="T32" fmla="*/ 0 w 1847"/>
                <a:gd name="T33" fmla="*/ 11 h 168"/>
                <a:gd name="T34" fmla="*/ 0 w 1847"/>
                <a:gd name="T35" fmla="*/ 10 h 168"/>
                <a:gd name="T36" fmla="*/ 0 w 1847"/>
                <a:gd name="T37" fmla="*/ 8 h 168"/>
                <a:gd name="T38" fmla="*/ 0 w 1847"/>
                <a:gd name="T39" fmla="*/ 5 h 168"/>
                <a:gd name="T40" fmla="*/ 0 w 1847"/>
                <a:gd name="T41" fmla="*/ 4 h 168"/>
                <a:gd name="T42" fmla="*/ 0 w 1847"/>
                <a:gd name="T43" fmla="*/ 4 h 168"/>
                <a:gd name="T44" fmla="*/ 0 w 1847"/>
                <a:gd name="T45" fmla="*/ 4 h 168"/>
                <a:gd name="T46" fmla="*/ 0 w 1847"/>
                <a:gd name="T47" fmla="*/ 4 h 168"/>
                <a:gd name="T48" fmla="*/ 0 w 1847"/>
                <a:gd name="T49" fmla="*/ 1 h 168"/>
                <a:gd name="T50" fmla="*/ 0 w 1847"/>
                <a:gd name="T51" fmla="*/ 1 h 168"/>
                <a:gd name="T52" fmla="*/ 0 w 1847"/>
                <a:gd name="T53" fmla="*/ 4 h 168"/>
                <a:gd name="T54" fmla="*/ 0 w 1847"/>
                <a:gd name="T55" fmla="*/ 4 h 168"/>
                <a:gd name="T56" fmla="*/ 0 w 1847"/>
                <a:gd name="T57" fmla="*/ 4 h 168"/>
                <a:gd name="T58" fmla="*/ 0 w 1847"/>
                <a:gd name="T59" fmla="*/ 4 h 168"/>
                <a:gd name="T60" fmla="*/ 0 w 1847"/>
                <a:gd name="T61" fmla="*/ 5 h 168"/>
                <a:gd name="T62" fmla="*/ 0 w 1847"/>
                <a:gd name="T63" fmla="*/ 8 h 168"/>
                <a:gd name="T64" fmla="*/ 0 w 1847"/>
                <a:gd name="T65" fmla="*/ 10 h 168"/>
                <a:gd name="T66" fmla="*/ 0 w 1847"/>
                <a:gd name="T67" fmla="*/ 11 h 168"/>
                <a:gd name="T68" fmla="*/ 0 w 1847"/>
                <a:gd name="T69" fmla="*/ 11 h 168"/>
                <a:gd name="T70" fmla="*/ 0 w 1847"/>
                <a:gd name="T71" fmla="*/ 11 h 168"/>
                <a:gd name="T72" fmla="*/ 0 w 1847"/>
                <a:gd name="T73" fmla="*/ 11 h 168"/>
                <a:gd name="T74" fmla="*/ 0 w 1847"/>
                <a:gd name="T75" fmla="*/ 11 h 168"/>
                <a:gd name="T76" fmla="*/ 0 w 1847"/>
                <a:gd name="T77" fmla="*/ 11 h 168"/>
                <a:gd name="T78" fmla="*/ 0 w 1847"/>
                <a:gd name="T79" fmla="*/ 11 h 168"/>
                <a:gd name="T80" fmla="*/ 0 w 1847"/>
                <a:gd name="T81" fmla="*/ 11 h 168"/>
                <a:gd name="T82" fmla="*/ 0 w 1847"/>
                <a:gd name="T83" fmla="*/ 16 h 168"/>
                <a:gd name="T84" fmla="*/ 0 w 1847"/>
                <a:gd name="T85" fmla="*/ 14 h 168"/>
                <a:gd name="T86" fmla="*/ 0 w 1847"/>
                <a:gd name="T87" fmla="*/ 12 h 168"/>
                <a:gd name="T88" fmla="*/ 0 w 1847"/>
                <a:gd name="T89" fmla="*/ 11 h 168"/>
                <a:gd name="T90" fmla="*/ 0 w 1847"/>
                <a:gd name="T91" fmla="*/ 10 h 168"/>
                <a:gd name="T92" fmla="*/ 0 w 1847"/>
                <a:gd name="T93" fmla="*/ 8 h 168"/>
                <a:gd name="T94" fmla="*/ 0 w 1847"/>
                <a:gd name="T95" fmla="*/ 7 h 168"/>
                <a:gd name="T96" fmla="*/ 0 w 1847"/>
                <a:gd name="T97" fmla="*/ 6 h 168"/>
                <a:gd name="T98" fmla="*/ 0 w 1847"/>
                <a:gd name="T99" fmla="*/ 6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9301" name="Rectangle 336"/>
            <p:cNvSpPr>
              <a:spLocks noChangeArrowheads="1"/>
            </p:cNvSpPr>
            <p:nvPr/>
          </p:nvSpPr>
          <p:spPr bwMode="auto">
            <a:xfrm>
              <a:off x="5404" y="2595"/>
              <a:ext cx="29" cy="120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9302" name="Rectangle 337"/>
            <p:cNvSpPr>
              <a:spLocks noChangeArrowheads="1"/>
            </p:cNvSpPr>
            <p:nvPr/>
          </p:nvSpPr>
          <p:spPr bwMode="auto">
            <a:xfrm>
              <a:off x="4759" y="2595"/>
              <a:ext cx="30" cy="120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9303" name="Rectangle 338"/>
            <p:cNvSpPr>
              <a:spLocks noChangeArrowheads="1"/>
            </p:cNvSpPr>
            <p:nvPr/>
          </p:nvSpPr>
          <p:spPr bwMode="auto">
            <a:xfrm>
              <a:off x="5026" y="3165"/>
              <a:ext cx="142" cy="330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9304" name="Rectangle 339"/>
            <p:cNvSpPr>
              <a:spLocks noChangeArrowheads="1"/>
            </p:cNvSpPr>
            <p:nvPr/>
          </p:nvSpPr>
          <p:spPr bwMode="auto">
            <a:xfrm>
              <a:off x="5026" y="3495"/>
              <a:ext cx="142" cy="1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9305" name="Rectangle 340"/>
            <p:cNvSpPr>
              <a:spLocks noChangeArrowheads="1"/>
            </p:cNvSpPr>
            <p:nvPr/>
          </p:nvSpPr>
          <p:spPr bwMode="auto">
            <a:xfrm>
              <a:off x="5026" y="3558"/>
              <a:ext cx="142" cy="15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9306" name="Rectangle 341"/>
            <p:cNvSpPr>
              <a:spLocks noChangeArrowheads="1"/>
            </p:cNvSpPr>
            <p:nvPr/>
          </p:nvSpPr>
          <p:spPr bwMode="auto">
            <a:xfrm>
              <a:off x="5026" y="3615"/>
              <a:ext cx="142" cy="1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9307" name="Rectangle 342"/>
            <p:cNvSpPr>
              <a:spLocks noChangeArrowheads="1"/>
            </p:cNvSpPr>
            <p:nvPr/>
          </p:nvSpPr>
          <p:spPr bwMode="auto">
            <a:xfrm>
              <a:off x="5100" y="3186"/>
              <a:ext cx="60" cy="309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9308" name="Rectangle 343"/>
            <p:cNvSpPr>
              <a:spLocks noChangeArrowheads="1"/>
            </p:cNvSpPr>
            <p:nvPr/>
          </p:nvSpPr>
          <p:spPr bwMode="auto">
            <a:xfrm>
              <a:off x="5100" y="3186"/>
              <a:ext cx="60" cy="309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9309" name="Rectangle 344"/>
            <p:cNvSpPr>
              <a:spLocks noChangeArrowheads="1"/>
            </p:cNvSpPr>
            <p:nvPr/>
          </p:nvSpPr>
          <p:spPr bwMode="auto">
            <a:xfrm>
              <a:off x="5032" y="3186"/>
              <a:ext cx="62" cy="309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9310" name="Rectangle 345"/>
            <p:cNvSpPr>
              <a:spLocks noChangeArrowheads="1"/>
            </p:cNvSpPr>
            <p:nvPr/>
          </p:nvSpPr>
          <p:spPr bwMode="auto">
            <a:xfrm>
              <a:off x="5100" y="3369"/>
              <a:ext cx="60" cy="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9311" name="Rectangle 346"/>
            <p:cNvSpPr>
              <a:spLocks noChangeArrowheads="1"/>
            </p:cNvSpPr>
            <p:nvPr/>
          </p:nvSpPr>
          <p:spPr bwMode="auto">
            <a:xfrm>
              <a:off x="5168" y="3422"/>
              <a:ext cx="34" cy="25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9312" name="Rectangle 347"/>
            <p:cNvSpPr>
              <a:spLocks noChangeArrowheads="1"/>
            </p:cNvSpPr>
            <p:nvPr/>
          </p:nvSpPr>
          <p:spPr bwMode="auto">
            <a:xfrm>
              <a:off x="4992" y="3422"/>
              <a:ext cx="34" cy="25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9313" name="Rectangle 348"/>
            <p:cNvSpPr>
              <a:spLocks noChangeArrowheads="1"/>
            </p:cNvSpPr>
            <p:nvPr/>
          </p:nvSpPr>
          <p:spPr bwMode="auto">
            <a:xfrm>
              <a:off x="5026" y="3511"/>
              <a:ext cx="142" cy="47"/>
            </a:xfrm>
            <a:prstGeom prst="rect">
              <a:avLst/>
            </a:prstGeom>
            <a:solidFill>
              <a:srgbClr val="B2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9314" name="Rectangle 349"/>
            <p:cNvSpPr>
              <a:spLocks noChangeArrowheads="1"/>
            </p:cNvSpPr>
            <p:nvPr/>
          </p:nvSpPr>
          <p:spPr bwMode="auto">
            <a:xfrm>
              <a:off x="5026" y="3573"/>
              <a:ext cx="142" cy="42"/>
            </a:xfrm>
            <a:prstGeom prst="rect">
              <a:avLst/>
            </a:prstGeom>
            <a:solidFill>
              <a:srgbClr val="B2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9315" name="Rectangle 350"/>
            <p:cNvSpPr>
              <a:spLocks noChangeArrowheads="1"/>
            </p:cNvSpPr>
            <p:nvPr/>
          </p:nvSpPr>
          <p:spPr bwMode="auto">
            <a:xfrm>
              <a:off x="5026" y="3631"/>
              <a:ext cx="142" cy="47"/>
            </a:xfrm>
            <a:prstGeom prst="rect">
              <a:avLst/>
            </a:prstGeom>
            <a:solidFill>
              <a:srgbClr val="B2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9316" name="Rectangle 351"/>
            <p:cNvSpPr>
              <a:spLocks noChangeArrowheads="1"/>
            </p:cNvSpPr>
            <p:nvPr/>
          </p:nvSpPr>
          <p:spPr bwMode="auto">
            <a:xfrm>
              <a:off x="5100" y="3369"/>
              <a:ext cx="60" cy="2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9317" name="Rectangle 352"/>
            <p:cNvSpPr>
              <a:spLocks noChangeArrowheads="1"/>
            </p:cNvSpPr>
            <p:nvPr/>
          </p:nvSpPr>
          <p:spPr bwMode="auto">
            <a:xfrm>
              <a:off x="5032" y="3369"/>
              <a:ext cx="62" cy="2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9318" name="Rectangle 353"/>
            <p:cNvSpPr>
              <a:spLocks noChangeArrowheads="1"/>
            </p:cNvSpPr>
            <p:nvPr/>
          </p:nvSpPr>
          <p:spPr bwMode="auto">
            <a:xfrm>
              <a:off x="5100" y="3312"/>
              <a:ext cx="14" cy="52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9319" name="Rectangle 354"/>
            <p:cNvSpPr>
              <a:spLocks noChangeArrowheads="1"/>
            </p:cNvSpPr>
            <p:nvPr/>
          </p:nvSpPr>
          <p:spPr bwMode="auto">
            <a:xfrm>
              <a:off x="5080" y="3312"/>
              <a:ext cx="14" cy="52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9320" name="Rectangle 355"/>
            <p:cNvSpPr>
              <a:spLocks noChangeArrowheads="1"/>
            </p:cNvSpPr>
            <p:nvPr/>
          </p:nvSpPr>
          <p:spPr bwMode="auto">
            <a:xfrm>
              <a:off x="5100" y="3395"/>
              <a:ext cx="60" cy="2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9321" name="Rectangle 356"/>
            <p:cNvSpPr>
              <a:spLocks noChangeArrowheads="1"/>
            </p:cNvSpPr>
            <p:nvPr/>
          </p:nvSpPr>
          <p:spPr bwMode="auto">
            <a:xfrm>
              <a:off x="5032" y="3395"/>
              <a:ext cx="62" cy="2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9322" name="Rectangle 357"/>
            <p:cNvSpPr>
              <a:spLocks noChangeArrowheads="1"/>
            </p:cNvSpPr>
            <p:nvPr/>
          </p:nvSpPr>
          <p:spPr bwMode="auto">
            <a:xfrm>
              <a:off x="5168" y="3552"/>
              <a:ext cx="34" cy="27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9323" name="Rectangle 358"/>
            <p:cNvSpPr>
              <a:spLocks noChangeArrowheads="1"/>
            </p:cNvSpPr>
            <p:nvPr/>
          </p:nvSpPr>
          <p:spPr bwMode="auto">
            <a:xfrm>
              <a:off x="4992" y="3552"/>
              <a:ext cx="34" cy="27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9324" name="Rectangle 359"/>
            <p:cNvSpPr>
              <a:spLocks noChangeArrowheads="1"/>
            </p:cNvSpPr>
            <p:nvPr/>
          </p:nvSpPr>
          <p:spPr bwMode="auto">
            <a:xfrm>
              <a:off x="5334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9325" name="Rectangle 360"/>
            <p:cNvSpPr>
              <a:spLocks noChangeArrowheads="1"/>
            </p:cNvSpPr>
            <p:nvPr/>
          </p:nvSpPr>
          <p:spPr bwMode="auto">
            <a:xfrm>
              <a:off x="5228" y="3165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9326" name="Rectangle 361"/>
            <p:cNvSpPr>
              <a:spLocks noChangeArrowheads="1"/>
            </p:cNvSpPr>
            <p:nvPr/>
          </p:nvSpPr>
          <p:spPr bwMode="auto">
            <a:xfrm>
              <a:off x="4912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9327" name="Rectangle 362"/>
            <p:cNvSpPr>
              <a:spLocks noChangeArrowheads="1"/>
            </p:cNvSpPr>
            <p:nvPr/>
          </p:nvSpPr>
          <p:spPr bwMode="auto">
            <a:xfrm>
              <a:off x="5122" y="2747"/>
              <a:ext cx="54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9328" name="Rectangle 363"/>
            <p:cNvSpPr>
              <a:spLocks noChangeArrowheads="1"/>
            </p:cNvSpPr>
            <p:nvPr/>
          </p:nvSpPr>
          <p:spPr bwMode="auto">
            <a:xfrm>
              <a:off x="5228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9329" name="Rectangle 364"/>
            <p:cNvSpPr>
              <a:spLocks noChangeArrowheads="1"/>
            </p:cNvSpPr>
            <p:nvPr/>
          </p:nvSpPr>
          <p:spPr bwMode="auto">
            <a:xfrm>
              <a:off x="5334" y="3165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9330" name="Rectangle 365"/>
            <p:cNvSpPr>
              <a:spLocks noChangeArrowheads="1"/>
            </p:cNvSpPr>
            <p:nvPr/>
          </p:nvSpPr>
          <p:spPr bwMode="auto">
            <a:xfrm>
              <a:off x="5018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9331" name="Rectangle 366"/>
            <p:cNvSpPr>
              <a:spLocks noChangeArrowheads="1"/>
            </p:cNvSpPr>
            <p:nvPr/>
          </p:nvSpPr>
          <p:spPr bwMode="auto">
            <a:xfrm>
              <a:off x="4809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9332" name="Rectangle 367"/>
            <p:cNvSpPr>
              <a:spLocks noChangeArrowheads="1"/>
            </p:cNvSpPr>
            <p:nvPr/>
          </p:nvSpPr>
          <p:spPr bwMode="auto">
            <a:xfrm>
              <a:off x="4912" y="3165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9333" name="Rectangle 368"/>
            <p:cNvSpPr>
              <a:spLocks noChangeArrowheads="1"/>
            </p:cNvSpPr>
            <p:nvPr/>
          </p:nvSpPr>
          <p:spPr bwMode="auto">
            <a:xfrm>
              <a:off x="4809" y="3165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9334" name="Freeform 369"/>
            <p:cNvSpPr>
              <a:spLocks/>
            </p:cNvSpPr>
            <p:nvPr/>
          </p:nvSpPr>
          <p:spPr bwMode="auto">
            <a:xfrm>
              <a:off x="5114" y="2721"/>
              <a:ext cx="72" cy="324"/>
            </a:xfrm>
            <a:custGeom>
              <a:avLst/>
              <a:gdLst>
                <a:gd name="T0" fmla="*/ 0 w 217"/>
                <a:gd name="T1" fmla="*/ 17 h 373"/>
                <a:gd name="T2" fmla="*/ 0 w 217"/>
                <a:gd name="T3" fmla="*/ 17 h 373"/>
                <a:gd name="T4" fmla="*/ 0 w 217"/>
                <a:gd name="T5" fmla="*/ 27 h 373"/>
                <a:gd name="T6" fmla="*/ 0 w 217"/>
                <a:gd name="T7" fmla="*/ 27 h 373"/>
                <a:gd name="T8" fmla="*/ 0 w 217"/>
                <a:gd name="T9" fmla="*/ 30 h 373"/>
                <a:gd name="T10" fmla="*/ 0 w 217"/>
                <a:gd name="T11" fmla="*/ 3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3 h 373"/>
                <a:gd name="T18" fmla="*/ 0 w 217"/>
                <a:gd name="T19" fmla="*/ 3 h 373"/>
                <a:gd name="T20" fmla="*/ 0 w 217"/>
                <a:gd name="T21" fmla="*/ 13 h 373"/>
                <a:gd name="T22" fmla="*/ 0 w 217"/>
                <a:gd name="T23" fmla="*/ 13 h 373"/>
                <a:gd name="T24" fmla="*/ 0 w 217"/>
                <a:gd name="T25" fmla="*/ 17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9335" name="Freeform 370"/>
            <p:cNvSpPr>
              <a:spLocks/>
            </p:cNvSpPr>
            <p:nvPr/>
          </p:nvSpPr>
          <p:spPr bwMode="auto">
            <a:xfrm>
              <a:off x="5176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27 h 373"/>
                <a:gd name="T4" fmla="*/ 0 w 29"/>
                <a:gd name="T5" fmla="*/ 30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9336" name="Freeform 371"/>
            <p:cNvSpPr>
              <a:spLocks/>
            </p:cNvSpPr>
            <p:nvPr/>
          </p:nvSpPr>
          <p:spPr bwMode="auto">
            <a:xfrm>
              <a:off x="5218" y="2721"/>
              <a:ext cx="72" cy="324"/>
            </a:xfrm>
            <a:custGeom>
              <a:avLst/>
              <a:gdLst>
                <a:gd name="T0" fmla="*/ 0 w 216"/>
                <a:gd name="T1" fmla="*/ 17 h 373"/>
                <a:gd name="T2" fmla="*/ 0 w 216"/>
                <a:gd name="T3" fmla="*/ 17 h 373"/>
                <a:gd name="T4" fmla="*/ 0 w 216"/>
                <a:gd name="T5" fmla="*/ 27 h 373"/>
                <a:gd name="T6" fmla="*/ 0 w 216"/>
                <a:gd name="T7" fmla="*/ 27 h 373"/>
                <a:gd name="T8" fmla="*/ 0 w 216"/>
                <a:gd name="T9" fmla="*/ 30 h 373"/>
                <a:gd name="T10" fmla="*/ 0 w 216"/>
                <a:gd name="T11" fmla="*/ 3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3 h 373"/>
                <a:gd name="T18" fmla="*/ 0 w 216"/>
                <a:gd name="T19" fmla="*/ 3 h 373"/>
                <a:gd name="T20" fmla="*/ 0 w 216"/>
                <a:gd name="T21" fmla="*/ 13 h 373"/>
                <a:gd name="T22" fmla="*/ 0 w 216"/>
                <a:gd name="T23" fmla="*/ 13 h 373"/>
                <a:gd name="T24" fmla="*/ 0 w 216"/>
                <a:gd name="T25" fmla="*/ 17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9337" name="Freeform 372"/>
            <p:cNvSpPr>
              <a:spLocks/>
            </p:cNvSpPr>
            <p:nvPr/>
          </p:nvSpPr>
          <p:spPr bwMode="auto">
            <a:xfrm>
              <a:off x="5280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27 h 373"/>
                <a:gd name="T4" fmla="*/ 0 w 29"/>
                <a:gd name="T5" fmla="*/ 30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9338" name="Freeform 373"/>
            <p:cNvSpPr>
              <a:spLocks/>
            </p:cNvSpPr>
            <p:nvPr/>
          </p:nvSpPr>
          <p:spPr bwMode="auto">
            <a:xfrm>
              <a:off x="5324" y="2721"/>
              <a:ext cx="72" cy="324"/>
            </a:xfrm>
            <a:custGeom>
              <a:avLst/>
              <a:gdLst>
                <a:gd name="T0" fmla="*/ 0 w 217"/>
                <a:gd name="T1" fmla="*/ 17 h 373"/>
                <a:gd name="T2" fmla="*/ 0 w 217"/>
                <a:gd name="T3" fmla="*/ 17 h 373"/>
                <a:gd name="T4" fmla="*/ 0 w 217"/>
                <a:gd name="T5" fmla="*/ 27 h 373"/>
                <a:gd name="T6" fmla="*/ 0 w 217"/>
                <a:gd name="T7" fmla="*/ 27 h 373"/>
                <a:gd name="T8" fmla="*/ 0 w 217"/>
                <a:gd name="T9" fmla="*/ 30 h 373"/>
                <a:gd name="T10" fmla="*/ 0 w 217"/>
                <a:gd name="T11" fmla="*/ 3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3 h 373"/>
                <a:gd name="T18" fmla="*/ 0 w 217"/>
                <a:gd name="T19" fmla="*/ 3 h 373"/>
                <a:gd name="T20" fmla="*/ 0 w 217"/>
                <a:gd name="T21" fmla="*/ 13 h 373"/>
                <a:gd name="T22" fmla="*/ 0 w 217"/>
                <a:gd name="T23" fmla="*/ 13 h 373"/>
                <a:gd name="T24" fmla="*/ 0 w 217"/>
                <a:gd name="T25" fmla="*/ 17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9339" name="Freeform 374"/>
            <p:cNvSpPr>
              <a:spLocks/>
            </p:cNvSpPr>
            <p:nvPr/>
          </p:nvSpPr>
          <p:spPr bwMode="auto">
            <a:xfrm>
              <a:off x="5386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27 h 373"/>
                <a:gd name="T4" fmla="*/ 0 w 29"/>
                <a:gd name="T5" fmla="*/ 30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9340" name="Freeform 375"/>
            <p:cNvSpPr>
              <a:spLocks/>
            </p:cNvSpPr>
            <p:nvPr/>
          </p:nvSpPr>
          <p:spPr bwMode="auto">
            <a:xfrm>
              <a:off x="5218" y="3139"/>
              <a:ext cx="72" cy="324"/>
            </a:xfrm>
            <a:custGeom>
              <a:avLst/>
              <a:gdLst>
                <a:gd name="T0" fmla="*/ 0 w 216"/>
                <a:gd name="T1" fmla="*/ 18 h 372"/>
                <a:gd name="T2" fmla="*/ 0 w 216"/>
                <a:gd name="T3" fmla="*/ 18 h 372"/>
                <a:gd name="T4" fmla="*/ 0 w 216"/>
                <a:gd name="T5" fmla="*/ 29 h 372"/>
                <a:gd name="T6" fmla="*/ 0 w 216"/>
                <a:gd name="T7" fmla="*/ 29 h 372"/>
                <a:gd name="T8" fmla="*/ 0 w 216"/>
                <a:gd name="T9" fmla="*/ 31 h 372"/>
                <a:gd name="T10" fmla="*/ 0 w 216"/>
                <a:gd name="T11" fmla="*/ 31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3 h 372"/>
                <a:gd name="T18" fmla="*/ 0 w 216"/>
                <a:gd name="T19" fmla="*/ 3 h 372"/>
                <a:gd name="T20" fmla="*/ 0 w 216"/>
                <a:gd name="T21" fmla="*/ 14 h 372"/>
                <a:gd name="T22" fmla="*/ 0 w 216"/>
                <a:gd name="T23" fmla="*/ 14 h 372"/>
                <a:gd name="T24" fmla="*/ 0 w 216"/>
                <a:gd name="T25" fmla="*/ 18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9341" name="Freeform 376"/>
            <p:cNvSpPr>
              <a:spLocks/>
            </p:cNvSpPr>
            <p:nvPr/>
          </p:nvSpPr>
          <p:spPr bwMode="auto">
            <a:xfrm>
              <a:off x="5280" y="3139"/>
              <a:ext cx="10" cy="324"/>
            </a:xfrm>
            <a:custGeom>
              <a:avLst/>
              <a:gdLst>
                <a:gd name="T0" fmla="*/ 0 w 29"/>
                <a:gd name="T1" fmla="*/ 3 h 372"/>
                <a:gd name="T2" fmla="*/ 0 w 29"/>
                <a:gd name="T3" fmla="*/ 29 h 372"/>
                <a:gd name="T4" fmla="*/ 0 w 29"/>
                <a:gd name="T5" fmla="*/ 31 h 372"/>
                <a:gd name="T6" fmla="*/ 0 w 29"/>
                <a:gd name="T7" fmla="*/ 0 h 372"/>
                <a:gd name="T8" fmla="*/ 0 w 29"/>
                <a:gd name="T9" fmla="*/ 3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9342" name="Freeform 377"/>
            <p:cNvSpPr>
              <a:spLocks/>
            </p:cNvSpPr>
            <p:nvPr/>
          </p:nvSpPr>
          <p:spPr bwMode="auto">
            <a:xfrm>
              <a:off x="5324" y="3139"/>
              <a:ext cx="72" cy="324"/>
            </a:xfrm>
            <a:custGeom>
              <a:avLst/>
              <a:gdLst>
                <a:gd name="T0" fmla="*/ 0 w 217"/>
                <a:gd name="T1" fmla="*/ 18 h 372"/>
                <a:gd name="T2" fmla="*/ 0 w 217"/>
                <a:gd name="T3" fmla="*/ 18 h 372"/>
                <a:gd name="T4" fmla="*/ 0 w 217"/>
                <a:gd name="T5" fmla="*/ 29 h 372"/>
                <a:gd name="T6" fmla="*/ 0 w 217"/>
                <a:gd name="T7" fmla="*/ 29 h 372"/>
                <a:gd name="T8" fmla="*/ 0 w 217"/>
                <a:gd name="T9" fmla="*/ 31 h 372"/>
                <a:gd name="T10" fmla="*/ 0 w 217"/>
                <a:gd name="T11" fmla="*/ 31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3 h 372"/>
                <a:gd name="T18" fmla="*/ 0 w 217"/>
                <a:gd name="T19" fmla="*/ 3 h 372"/>
                <a:gd name="T20" fmla="*/ 0 w 217"/>
                <a:gd name="T21" fmla="*/ 14 h 372"/>
                <a:gd name="T22" fmla="*/ 0 w 217"/>
                <a:gd name="T23" fmla="*/ 14 h 372"/>
                <a:gd name="T24" fmla="*/ 0 w 217"/>
                <a:gd name="T25" fmla="*/ 18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9343" name="Freeform 378"/>
            <p:cNvSpPr>
              <a:spLocks/>
            </p:cNvSpPr>
            <p:nvPr/>
          </p:nvSpPr>
          <p:spPr bwMode="auto">
            <a:xfrm>
              <a:off x="5386" y="3139"/>
              <a:ext cx="10" cy="324"/>
            </a:xfrm>
            <a:custGeom>
              <a:avLst/>
              <a:gdLst>
                <a:gd name="T0" fmla="*/ 0 w 29"/>
                <a:gd name="T1" fmla="*/ 3 h 372"/>
                <a:gd name="T2" fmla="*/ 0 w 29"/>
                <a:gd name="T3" fmla="*/ 29 h 372"/>
                <a:gd name="T4" fmla="*/ 0 w 29"/>
                <a:gd name="T5" fmla="*/ 31 h 372"/>
                <a:gd name="T6" fmla="*/ 0 w 29"/>
                <a:gd name="T7" fmla="*/ 0 h 372"/>
                <a:gd name="T8" fmla="*/ 0 w 29"/>
                <a:gd name="T9" fmla="*/ 3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9344" name="Freeform 379"/>
            <p:cNvSpPr>
              <a:spLocks/>
            </p:cNvSpPr>
            <p:nvPr/>
          </p:nvSpPr>
          <p:spPr bwMode="auto">
            <a:xfrm>
              <a:off x="5008" y="2721"/>
              <a:ext cx="72" cy="324"/>
            </a:xfrm>
            <a:custGeom>
              <a:avLst/>
              <a:gdLst>
                <a:gd name="T0" fmla="*/ 0 w 215"/>
                <a:gd name="T1" fmla="*/ 17 h 373"/>
                <a:gd name="T2" fmla="*/ 0 w 215"/>
                <a:gd name="T3" fmla="*/ 17 h 373"/>
                <a:gd name="T4" fmla="*/ 0 w 215"/>
                <a:gd name="T5" fmla="*/ 27 h 373"/>
                <a:gd name="T6" fmla="*/ 0 w 215"/>
                <a:gd name="T7" fmla="*/ 27 h 373"/>
                <a:gd name="T8" fmla="*/ 0 w 215"/>
                <a:gd name="T9" fmla="*/ 30 h 373"/>
                <a:gd name="T10" fmla="*/ 0 w 215"/>
                <a:gd name="T11" fmla="*/ 3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3 h 373"/>
                <a:gd name="T18" fmla="*/ 0 w 215"/>
                <a:gd name="T19" fmla="*/ 3 h 373"/>
                <a:gd name="T20" fmla="*/ 0 w 215"/>
                <a:gd name="T21" fmla="*/ 13 h 373"/>
                <a:gd name="T22" fmla="*/ 0 w 215"/>
                <a:gd name="T23" fmla="*/ 13 h 373"/>
                <a:gd name="T24" fmla="*/ 0 w 215"/>
                <a:gd name="T25" fmla="*/ 17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9345" name="Freeform 380"/>
            <p:cNvSpPr>
              <a:spLocks/>
            </p:cNvSpPr>
            <p:nvPr/>
          </p:nvSpPr>
          <p:spPr bwMode="auto">
            <a:xfrm>
              <a:off x="5008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27 h 373"/>
                <a:gd name="T4" fmla="*/ 0 w 29"/>
                <a:gd name="T5" fmla="*/ 30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9346" name="Freeform 381"/>
            <p:cNvSpPr>
              <a:spLocks/>
            </p:cNvSpPr>
            <p:nvPr/>
          </p:nvSpPr>
          <p:spPr bwMode="auto">
            <a:xfrm>
              <a:off x="4903" y="2721"/>
              <a:ext cx="71" cy="324"/>
            </a:xfrm>
            <a:custGeom>
              <a:avLst/>
              <a:gdLst>
                <a:gd name="T0" fmla="*/ 0 w 216"/>
                <a:gd name="T1" fmla="*/ 17 h 373"/>
                <a:gd name="T2" fmla="*/ 0 w 216"/>
                <a:gd name="T3" fmla="*/ 17 h 373"/>
                <a:gd name="T4" fmla="*/ 0 w 216"/>
                <a:gd name="T5" fmla="*/ 27 h 373"/>
                <a:gd name="T6" fmla="*/ 0 w 216"/>
                <a:gd name="T7" fmla="*/ 27 h 373"/>
                <a:gd name="T8" fmla="*/ 0 w 216"/>
                <a:gd name="T9" fmla="*/ 30 h 373"/>
                <a:gd name="T10" fmla="*/ 0 w 216"/>
                <a:gd name="T11" fmla="*/ 3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3 h 373"/>
                <a:gd name="T18" fmla="*/ 0 w 216"/>
                <a:gd name="T19" fmla="*/ 3 h 373"/>
                <a:gd name="T20" fmla="*/ 0 w 216"/>
                <a:gd name="T21" fmla="*/ 13 h 373"/>
                <a:gd name="T22" fmla="*/ 0 w 216"/>
                <a:gd name="T23" fmla="*/ 13 h 373"/>
                <a:gd name="T24" fmla="*/ 0 w 216"/>
                <a:gd name="T25" fmla="*/ 17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9347" name="Freeform 382"/>
            <p:cNvSpPr>
              <a:spLocks/>
            </p:cNvSpPr>
            <p:nvPr/>
          </p:nvSpPr>
          <p:spPr bwMode="auto">
            <a:xfrm>
              <a:off x="4903" y="2721"/>
              <a:ext cx="9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27 h 373"/>
                <a:gd name="T4" fmla="*/ 0 w 29"/>
                <a:gd name="T5" fmla="*/ 30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9348" name="Freeform 383"/>
            <p:cNvSpPr>
              <a:spLocks/>
            </p:cNvSpPr>
            <p:nvPr/>
          </p:nvSpPr>
          <p:spPr bwMode="auto">
            <a:xfrm>
              <a:off x="4799" y="2721"/>
              <a:ext cx="72" cy="324"/>
            </a:xfrm>
            <a:custGeom>
              <a:avLst/>
              <a:gdLst>
                <a:gd name="T0" fmla="*/ 0 w 215"/>
                <a:gd name="T1" fmla="*/ 17 h 373"/>
                <a:gd name="T2" fmla="*/ 0 w 215"/>
                <a:gd name="T3" fmla="*/ 17 h 373"/>
                <a:gd name="T4" fmla="*/ 0 w 215"/>
                <a:gd name="T5" fmla="*/ 27 h 373"/>
                <a:gd name="T6" fmla="*/ 0 w 215"/>
                <a:gd name="T7" fmla="*/ 27 h 373"/>
                <a:gd name="T8" fmla="*/ 0 w 215"/>
                <a:gd name="T9" fmla="*/ 30 h 373"/>
                <a:gd name="T10" fmla="*/ 0 w 215"/>
                <a:gd name="T11" fmla="*/ 3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3 h 373"/>
                <a:gd name="T18" fmla="*/ 0 w 215"/>
                <a:gd name="T19" fmla="*/ 3 h 373"/>
                <a:gd name="T20" fmla="*/ 0 w 215"/>
                <a:gd name="T21" fmla="*/ 13 h 373"/>
                <a:gd name="T22" fmla="*/ 0 w 215"/>
                <a:gd name="T23" fmla="*/ 13 h 373"/>
                <a:gd name="T24" fmla="*/ 0 w 215"/>
                <a:gd name="T25" fmla="*/ 17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9349" name="Freeform 384"/>
            <p:cNvSpPr>
              <a:spLocks/>
            </p:cNvSpPr>
            <p:nvPr/>
          </p:nvSpPr>
          <p:spPr bwMode="auto">
            <a:xfrm>
              <a:off x="4799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27 h 373"/>
                <a:gd name="T4" fmla="*/ 0 w 29"/>
                <a:gd name="T5" fmla="*/ 30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9350" name="Freeform 386"/>
            <p:cNvSpPr>
              <a:spLocks/>
            </p:cNvSpPr>
            <p:nvPr/>
          </p:nvSpPr>
          <p:spPr bwMode="auto">
            <a:xfrm>
              <a:off x="4903" y="3139"/>
              <a:ext cx="9" cy="324"/>
            </a:xfrm>
            <a:custGeom>
              <a:avLst/>
              <a:gdLst>
                <a:gd name="T0" fmla="*/ 0 w 29"/>
                <a:gd name="T1" fmla="*/ 3 h 372"/>
                <a:gd name="T2" fmla="*/ 0 w 29"/>
                <a:gd name="T3" fmla="*/ 29 h 372"/>
                <a:gd name="T4" fmla="*/ 0 w 29"/>
                <a:gd name="T5" fmla="*/ 31 h 372"/>
                <a:gd name="T6" fmla="*/ 0 w 29"/>
                <a:gd name="T7" fmla="*/ 0 h 372"/>
                <a:gd name="T8" fmla="*/ 0 w 29"/>
                <a:gd name="T9" fmla="*/ 3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9351" name="Freeform 387"/>
            <p:cNvSpPr>
              <a:spLocks/>
            </p:cNvSpPr>
            <p:nvPr/>
          </p:nvSpPr>
          <p:spPr bwMode="auto">
            <a:xfrm>
              <a:off x="4799" y="3139"/>
              <a:ext cx="72" cy="324"/>
            </a:xfrm>
            <a:custGeom>
              <a:avLst/>
              <a:gdLst>
                <a:gd name="T0" fmla="*/ 0 w 215"/>
                <a:gd name="T1" fmla="*/ 18 h 372"/>
                <a:gd name="T2" fmla="*/ 0 w 215"/>
                <a:gd name="T3" fmla="*/ 18 h 372"/>
                <a:gd name="T4" fmla="*/ 0 w 215"/>
                <a:gd name="T5" fmla="*/ 29 h 372"/>
                <a:gd name="T6" fmla="*/ 0 w 215"/>
                <a:gd name="T7" fmla="*/ 29 h 372"/>
                <a:gd name="T8" fmla="*/ 0 w 215"/>
                <a:gd name="T9" fmla="*/ 31 h 372"/>
                <a:gd name="T10" fmla="*/ 0 w 215"/>
                <a:gd name="T11" fmla="*/ 31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3 h 372"/>
                <a:gd name="T18" fmla="*/ 0 w 215"/>
                <a:gd name="T19" fmla="*/ 3 h 372"/>
                <a:gd name="T20" fmla="*/ 0 w 215"/>
                <a:gd name="T21" fmla="*/ 14 h 372"/>
                <a:gd name="T22" fmla="*/ 0 w 215"/>
                <a:gd name="T23" fmla="*/ 14 h 372"/>
                <a:gd name="T24" fmla="*/ 0 w 215"/>
                <a:gd name="T25" fmla="*/ 18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9352" name="Freeform 388"/>
            <p:cNvSpPr>
              <a:spLocks/>
            </p:cNvSpPr>
            <p:nvPr/>
          </p:nvSpPr>
          <p:spPr bwMode="auto">
            <a:xfrm>
              <a:off x="4799" y="3139"/>
              <a:ext cx="10" cy="324"/>
            </a:xfrm>
            <a:custGeom>
              <a:avLst/>
              <a:gdLst>
                <a:gd name="T0" fmla="*/ 0 w 29"/>
                <a:gd name="T1" fmla="*/ 3 h 372"/>
                <a:gd name="T2" fmla="*/ 0 w 29"/>
                <a:gd name="T3" fmla="*/ 29 h 372"/>
                <a:gd name="T4" fmla="*/ 0 w 29"/>
                <a:gd name="T5" fmla="*/ 31 h 372"/>
                <a:gd name="T6" fmla="*/ 0 w 29"/>
                <a:gd name="T7" fmla="*/ 0 h 372"/>
                <a:gd name="T8" fmla="*/ 0 w 29"/>
                <a:gd name="T9" fmla="*/ 3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9353" name="Rectangle 389"/>
            <p:cNvSpPr>
              <a:spLocks noChangeArrowheads="1"/>
            </p:cNvSpPr>
            <p:nvPr/>
          </p:nvSpPr>
          <p:spPr bwMode="auto">
            <a:xfrm>
              <a:off x="5114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9354" name="Rectangle 390"/>
            <p:cNvSpPr>
              <a:spLocks noChangeArrowheads="1"/>
            </p:cNvSpPr>
            <p:nvPr/>
          </p:nvSpPr>
          <p:spPr bwMode="auto">
            <a:xfrm>
              <a:off x="5218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9355" name="Rectangle 391"/>
            <p:cNvSpPr>
              <a:spLocks noChangeArrowheads="1"/>
            </p:cNvSpPr>
            <p:nvPr/>
          </p:nvSpPr>
          <p:spPr bwMode="auto">
            <a:xfrm>
              <a:off x="5324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9356" name="Rectangle 392"/>
            <p:cNvSpPr>
              <a:spLocks noChangeArrowheads="1"/>
            </p:cNvSpPr>
            <p:nvPr/>
          </p:nvSpPr>
          <p:spPr bwMode="auto">
            <a:xfrm>
              <a:off x="5008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9357" name="Rectangle 393"/>
            <p:cNvSpPr>
              <a:spLocks noChangeArrowheads="1"/>
            </p:cNvSpPr>
            <p:nvPr/>
          </p:nvSpPr>
          <p:spPr bwMode="auto">
            <a:xfrm>
              <a:off x="4903" y="2898"/>
              <a:ext cx="71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9358" name="Rectangle 394"/>
            <p:cNvSpPr>
              <a:spLocks noChangeArrowheads="1"/>
            </p:cNvSpPr>
            <p:nvPr/>
          </p:nvSpPr>
          <p:spPr bwMode="auto">
            <a:xfrm>
              <a:off x="4799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9359" name="Freeform 395"/>
            <p:cNvSpPr>
              <a:spLocks/>
            </p:cNvSpPr>
            <p:nvPr/>
          </p:nvSpPr>
          <p:spPr bwMode="auto">
            <a:xfrm>
              <a:off x="4986" y="2736"/>
              <a:ext cx="12" cy="37"/>
            </a:xfrm>
            <a:custGeom>
              <a:avLst/>
              <a:gdLst>
                <a:gd name="T0" fmla="*/ 0 w 37"/>
                <a:gd name="T1" fmla="*/ 20 h 38"/>
                <a:gd name="T2" fmla="*/ 0 w 37"/>
                <a:gd name="T3" fmla="*/ 19 h 38"/>
                <a:gd name="T4" fmla="*/ 0 w 37"/>
                <a:gd name="T5" fmla="*/ 19 h 38"/>
                <a:gd name="T6" fmla="*/ 0 w 37"/>
                <a:gd name="T7" fmla="*/ 19 h 38"/>
                <a:gd name="T8" fmla="*/ 0 w 37"/>
                <a:gd name="T9" fmla="*/ 19 h 38"/>
                <a:gd name="T10" fmla="*/ 0 w 37"/>
                <a:gd name="T11" fmla="*/ 12 h 38"/>
                <a:gd name="T12" fmla="*/ 0 w 37"/>
                <a:gd name="T13" fmla="*/ 5 h 38"/>
                <a:gd name="T14" fmla="*/ 0 w 37"/>
                <a:gd name="T15" fmla="*/ 1 h 38"/>
                <a:gd name="T16" fmla="*/ 0 w 37"/>
                <a:gd name="T17" fmla="*/ 0 h 38"/>
                <a:gd name="T18" fmla="*/ 0 w 37"/>
                <a:gd name="T19" fmla="*/ 1 h 38"/>
                <a:gd name="T20" fmla="*/ 0 w 37"/>
                <a:gd name="T21" fmla="*/ 5 h 38"/>
                <a:gd name="T22" fmla="*/ 0 w 37"/>
                <a:gd name="T23" fmla="*/ 12 h 38"/>
                <a:gd name="T24" fmla="*/ 0 w 37"/>
                <a:gd name="T25" fmla="*/ 19 h 38"/>
                <a:gd name="T26" fmla="*/ 0 w 37"/>
                <a:gd name="T27" fmla="*/ 19 h 38"/>
                <a:gd name="T28" fmla="*/ 0 w 37"/>
                <a:gd name="T29" fmla="*/ 19 h 38"/>
                <a:gd name="T30" fmla="*/ 0 w 37"/>
                <a:gd name="T31" fmla="*/ 19 h 38"/>
                <a:gd name="T32" fmla="*/ 0 w 37"/>
                <a:gd name="T33" fmla="*/ 2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</p:grpSp>
      <p:grpSp>
        <p:nvGrpSpPr>
          <p:cNvPr id="8243" name="Group 316"/>
          <p:cNvGrpSpPr>
            <a:grpSpLocks/>
          </p:cNvGrpSpPr>
          <p:nvPr/>
        </p:nvGrpSpPr>
        <p:grpSpPr bwMode="auto">
          <a:xfrm>
            <a:off x="2962275" y="2856310"/>
            <a:ext cx="163116" cy="127397"/>
            <a:chOff x="4727" y="2506"/>
            <a:chExt cx="706" cy="1172"/>
          </a:xfrm>
        </p:grpSpPr>
        <p:sp>
          <p:nvSpPr>
            <p:cNvPr id="9204" name="Freeform 317"/>
            <p:cNvSpPr>
              <a:spLocks/>
            </p:cNvSpPr>
            <p:nvPr/>
          </p:nvSpPr>
          <p:spPr bwMode="auto">
            <a:xfrm>
              <a:off x="4727" y="3558"/>
              <a:ext cx="46" cy="120"/>
            </a:xfrm>
            <a:custGeom>
              <a:avLst/>
              <a:gdLst>
                <a:gd name="T0" fmla="*/ 0 w 139"/>
                <a:gd name="T1" fmla="*/ 16 h 135"/>
                <a:gd name="T2" fmla="*/ 0 w 139"/>
                <a:gd name="T3" fmla="*/ 11 h 135"/>
                <a:gd name="T4" fmla="*/ 0 w 139"/>
                <a:gd name="T5" fmla="*/ 11 h 135"/>
                <a:gd name="T6" fmla="*/ 0 w 139"/>
                <a:gd name="T7" fmla="*/ 5 h 135"/>
                <a:gd name="T8" fmla="*/ 0 w 139"/>
                <a:gd name="T9" fmla="*/ 5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16 h 135"/>
                <a:gd name="T16" fmla="*/ 0 w 139"/>
                <a:gd name="T17" fmla="*/ 16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9205" name="Freeform 318"/>
            <p:cNvSpPr>
              <a:spLocks/>
            </p:cNvSpPr>
            <p:nvPr/>
          </p:nvSpPr>
          <p:spPr bwMode="auto">
            <a:xfrm>
              <a:off x="4773" y="2564"/>
              <a:ext cx="648" cy="1114"/>
            </a:xfrm>
            <a:custGeom>
              <a:avLst/>
              <a:gdLst>
                <a:gd name="T0" fmla="*/ 0 w 1946"/>
                <a:gd name="T1" fmla="*/ 108 h 1278"/>
                <a:gd name="T2" fmla="*/ 0 w 1946"/>
                <a:gd name="T3" fmla="*/ 9 h 1278"/>
                <a:gd name="T4" fmla="*/ 0 w 1946"/>
                <a:gd name="T5" fmla="*/ 9 h 1278"/>
                <a:gd name="T6" fmla="*/ 0 w 1946"/>
                <a:gd name="T7" fmla="*/ 8 h 1278"/>
                <a:gd name="T8" fmla="*/ 0 w 1946"/>
                <a:gd name="T9" fmla="*/ 7 h 1278"/>
                <a:gd name="T10" fmla="*/ 0 w 1946"/>
                <a:gd name="T11" fmla="*/ 6 h 1278"/>
                <a:gd name="T12" fmla="*/ 0 w 1946"/>
                <a:gd name="T13" fmla="*/ 5 h 1278"/>
                <a:gd name="T14" fmla="*/ 0 w 1946"/>
                <a:gd name="T15" fmla="*/ 4 h 1278"/>
                <a:gd name="T16" fmla="*/ 0 w 1946"/>
                <a:gd name="T17" fmla="*/ 3 h 1278"/>
                <a:gd name="T18" fmla="*/ 0 w 1946"/>
                <a:gd name="T19" fmla="*/ 3 h 1278"/>
                <a:gd name="T20" fmla="*/ 0 w 1946"/>
                <a:gd name="T21" fmla="*/ 3 h 1278"/>
                <a:gd name="T22" fmla="*/ 0 w 1946"/>
                <a:gd name="T23" fmla="*/ 3 h 1278"/>
                <a:gd name="T24" fmla="*/ 0 w 1946"/>
                <a:gd name="T25" fmla="*/ 3 h 1278"/>
                <a:gd name="T26" fmla="*/ 0 w 1946"/>
                <a:gd name="T27" fmla="*/ 3 h 1278"/>
                <a:gd name="T28" fmla="*/ 0 w 1946"/>
                <a:gd name="T29" fmla="*/ 3 h 1278"/>
                <a:gd name="T30" fmla="*/ 0 w 1946"/>
                <a:gd name="T31" fmla="*/ 3 h 1278"/>
                <a:gd name="T32" fmla="*/ 0 w 1946"/>
                <a:gd name="T33" fmla="*/ 3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3 h 1278"/>
                <a:gd name="T42" fmla="*/ 0 w 1946"/>
                <a:gd name="T43" fmla="*/ 3 h 1278"/>
                <a:gd name="T44" fmla="*/ 0 w 1946"/>
                <a:gd name="T45" fmla="*/ 3 h 1278"/>
                <a:gd name="T46" fmla="*/ 0 w 1946"/>
                <a:gd name="T47" fmla="*/ 3 h 1278"/>
                <a:gd name="T48" fmla="*/ 0 w 1946"/>
                <a:gd name="T49" fmla="*/ 3 h 1278"/>
                <a:gd name="T50" fmla="*/ 0 w 1946"/>
                <a:gd name="T51" fmla="*/ 3 h 1278"/>
                <a:gd name="T52" fmla="*/ 0 w 1946"/>
                <a:gd name="T53" fmla="*/ 3 h 1278"/>
                <a:gd name="T54" fmla="*/ 0 w 1946"/>
                <a:gd name="T55" fmla="*/ 3 h 1278"/>
                <a:gd name="T56" fmla="*/ 0 w 1946"/>
                <a:gd name="T57" fmla="*/ 3 h 1278"/>
                <a:gd name="T58" fmla="*/ 0 w 1946"/>
                <a:gd name="T59" fmla="*/ 4 h 1278"/>
                <a:gd name="T60" fmla="*/ 0 w 1946"/>
                <a:gd name="T61" fmla="*/ 5 h 1278"/>
                <a:gd name="T62" fmla="*/ 0 w 1946"/>
                <a:gd name="T63" fmla="*/ 6 h 1278"/>
                <a:gd name="T64" fmla="*/ 0 w 1946"/>
                <a:gd name="T65" fmla="*/ 7 h 1278"/>
                <a:gd name="T66" fmla="*/ 0 w 1946"/>
                <a:gd name="T67" fmla="*/ 8 h 1278"/>
                <a:gd name="T68" fmla="*/ 0 w 1946"/>
                <a:gd name="T69" fmla="*/ 9 h 1278"/>
                <a:gd name="T70" fmla="*/ 0 w 1946"/>
                <a:gd name="T71" fmla="*/ 9 h 1278"/>
                <a:gd name="T72" fmla="*/ 0 w 1946"/>
                <a:gd name="T73" fmla="*/ 108 h 1278"/>
                <a:gd name="T74" fmla="*/ 0 w 1946"/>
                <a:gd name="T75" fmla="*/ 108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9206" name="Rectangle 319"/>
            <p:cNvSpPr>
              <a:spLocks noChangeArrowheads="1"/>
            </p:cNvSpPr>
            <p:nvPr/>
          </p:nvSpPr>
          <p:spPr bwMode="auto">
            <a:xfrm>
              <a:off x="5188" y="3087"/>
              <a:ext cx="42" cy="3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9207" name="Rectangle 320"/>
            <p:cNvSpPr>
              <a:spLocks noChangeArrowheads="1"/>
            </p:cNvSpPr>
            <p:nvPr/>
          </p:nvSpPr>
          <p:spPr bwMode="auto">
            <a:xfrm>
              <a:off x="5168" y="3134"/>
              <a:ext cx="40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9208" name="Rectangle 321"/>
            <p:cNvSpPr>
              <a:spLocks noChangeArrowheads="1"/>
            </p:cNvSpPr>
            <p:nvPr/>
          </p:nvSpPr>
          <p:spPr bwMode="auto">
            <a:xfrm>
              <a:off x="5306" y="3034"/>
              <a:ext cx="42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9209" name="Rectangle 322"/>
            <p:cNvSpPr>
              <a:spLocks noChangeArrowheads="1"/>
            </p:cNvSpPr>
            <p:nvPr/>
          </p:nvSpPr>
          <p:spPr bwMode="auto">
            <a:xfrm>
              <a:off x="5286" y="3087"/>
              <a:ext cx="40" cy="3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9210" name="Rectangle 323"/>
            <p:cNvSpPr>
              <a:spLocks noChangeArrowheads="1"/>
            </p:cNvSpPr>
            <p:nvPr/>
          </p:nvSpPr>
          <p:spPr bwMode="auto">
            <a:xfrm>
              <a:off x="5286" y="2987"/>
              <a:ext cx="40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9211" name="Rectangle 324"/>
            <p:cNvSpPr>
              <a:spLocks noChangeArrowheads="1"/>
            </p:cNvSpPr>
            <p:nvPr/>
          </p:nvSpPr>
          <p:spPr bwMode="auto">
            <a:xfrm>
              <a:off x="4773" y="3076"/>
              <a:ext cx="40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9212" name="Rectangle 325"/>
            <p:cNvSpPr>
              <a:spLocks noChangeArrowheads="1"/>
            </p:cNvSpPr>
            <p:nvPr/>
          </p:nvSpPr>
          <p:spPr bwMode="auto">
            <a:xfrm>
              <a:off x="4773" y="3024"/>
              <a:ext cx="18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9213" name="Rectangle 326"/>
            <p:cNvSpPr>
              <a:spLocks noChangeArrowheads="1"/>
            </p:cNvSpPr>
            <p:nvPr/>
          </p:nvSpPr>
          <p:spPr bwMode="auto">
            <a:xfrm>
              <a:off x="4773" y="3123"/>
              <a:ext cx="18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9214" name="Rectangle 327"/>
            <p:cNvSpPr>
              <a:spLocks noChangeArrowheads="1"/>
            </p:cNvSpPr>
            <p:nvPr/>
          </p:nvSpPr>
          <p:spPr bwMode="auto">
            <a:xfrm>
              <a:off x="4946" y="3076"/>
              <a:ext cx="40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9215" name="Rectangle 328"/>
            <p:cNvSpPr>
              <a:spLocks noChangeArrowheads="1"/>
            </p:cNvSpPr>
            <p:nvPr/>
          </p:nvSpPr>
          <p:spPr bwMode="auto">
            <a:xfrm>
              <a:off x="4924" y="3123"/>
              <a:ext cx="40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9216" name="Rectangle 329"/>
            <p:cNvSpPr>
              <a:spLocks noChangeArrowheads="1"/>
            </p:cNvSpPr>
            <p:nvPr/>
          </p:nvSpPr>
          <p:spPr bwMode="auto">
            <a:xfrm>
              <a:off x="4773" y="3453"/>
              <a:ext cx="40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9217" name="Rectangle 330"/>
            <p:cNvSpPr>
              <a:spLocks noChangeArrowheads="1"/>
            </p:cNvSpPr>
            <p:nvPr/>
          </p:nvSpPr>
          <p:spPr bwMode="auto">
            <a:xfrm>
              <a:off x="4773" y="3406"/>
              <a:ext cx="18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9218" name="Rectangle 331"/>
            <p:cNvSpPr>
              <a:spLocks noChangeArrowheads="1"/>
            </p:cNvSpPr>
            <p:nvPr/>
          </p:nvSpPr>
          <p:spPr bwMode="auto">
            <a:xfrm>
              <a:off x="4773" y="3505"/>
              <a:ext cx="18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9219" name="Rectangle 332"/>
            <p:cNvSpPr>
              <a:spLocks noChangeArrowheads="1"/>
            </p:cNvSpPr>
            <p:nvPr/>
          </p:nvSpPr>
          <p:spPr bwMode="auto">
            <a:xfrm>
              <a:off x="4946" y="3453"/>
              <a:ext cx="40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9220" name="Rectangle 333"/>
            <p:cNvSpPr>
              <a:spLocks noChangeArrowheads="1"/>
            </p:cNvSpPr>
            <p:nvPr/>
          </p:nvSpPr>
          <p:spPr bwMode="auto">
            <a:xfrm>
              <a:off x="4924" y="3505"/>
              <a:ext cx="40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9221" name="Freeform 334"/>
            <p:cNvSpPr>
              <a:spLocks/>
            </p:cNvSpPr>
            <p:nvPr/>
          </p:nvSpPr>
          <p:spPr bwMode="auto">
            <a:xfrm>
              <a:off x="5024" y="3076"/>
              <a:ext cx="146" cy="89"/>
            </a:xfrm>
            <a:custGeom>
              <a:avLst/>
              <a:gdLst>
                <a:gd name="T0" fmla="*/ 0 w 440"/>
                <a:gd name="T1" fmla="*/ 9 h 102"/>
                <a:gd name="T2" fmla="*/ 0 w 440"/>
                <a:gd name="T3" fmla="*/ 8 h 102"/>
                <a:gd name="T4" fmla="*/ 0 w 440"/>
                <a:gd name="T5" fmla="*/ 7 h 102"/>
                <a:gd name="T6" fmla="*/ 0 w 440"/>
                <a:gd name="T7" fmla="*/ 6 h 102"/>
                <a:gd name="T8" fmla="*/ 0 w 440"/>
                <a:gd name="T9" fmla="*/ 6 h 102"/>
                <a:gd name="T10" fmla="*/ 0 w 440"/>
                <a:gd name="T11" fmla="*/ 4 h 102"/>
                <a:gd name="T12" fmla="*/ 0 w 440"/>
                <a:gd name="T13" fmla="*/ 3 h 102"/>
                <a:gd name="T14" fmla="*/ 0 w 440"/>
                <a:gd name="T15" fmla="*/ 3 h 102"/>
                <a:gd name="T16" fmla="*/ 0 w 440"/>
                <a:gd name="T17" fmla="*/ 3 h 102"/>
                <a:gd name="T18" fmla="*/ 0 w 440"/>
                <a:gd name="T19" fmla="*/ 3 h 102"/>
                <a:gd name="T20" fmla="*/ 0 w 440"/>
                <a:gd name="T21" fmla="*/ 3 h 102"/>
                <a:gd name="T22" fmla="*/ 0 w 440"/>
                <a:gd name="T23" fmla="*/ 3 h 102"/>
                <a:gd name="T24" fmla="*/ 0 w 440"/>
                <a:gd name="T25" fmla="*/ 3 h 102"/>
                <a:gd name="T26" fmla="*/ 0 w 440"/>
                <a:gd name="T27" fmla="*/ 3 h 102"/>
                <a:gd name="T28" fmla="*/ 0 w 440"/>
                <a:gd name="T29" fmla="*/ 3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3 h 102"/>
                <a:gd name="T38" fmla="*/ 0 w 440"/>
                <a:gd name="T39" fmla="*/ 3 h 102"/>
                <a:gd name="T40" fmla="*/ 0 w 440"/>
                <a:gd name="T41" fmla="*/ 3 h 102"/>
                <a:gd name="T42" fmla="*/ 0 w 440"/>
                <a:gd name="T43" fmla="*/ 3 h 102"/>
                <a:gd name="T44" fmla="*/ 0 w 440"/>
                <a:gd name="T45" fmla="*/ 3 h 102"/>
                <a:gd name="T46" fmla="*/ 0 w 440"/>
                <a:gd name="T47" fmla="*/ 3 h 102"/>
                <a:gd name="T48" fmla="*/ 0 w 440"/>
                <a:gd name="T49" fmla="*/ 3 h 102"/>
                <a:gd name="T50" fmla="*/ 0 w 440"/>
                <a:gd name="T51" fmla="*/ 3 h 102"/>
                <a:gd name="T52" fmla="*/ 0 w 440"/>
                <a:gd name="T53" fmla="*/ 3 h 102"/>
                <a:gd name="T54" fmla="*/ 0 w 440"/>
                <a:gd name="T55" fmla="*/ 4 h 102"/>
                <a:gd name="T56" fmla="*/ 0 w 440"/>
                <a:gd name="T57" fmla="*/ 6 h 102"/>
                <a:gd name="T58" fmla="*/ 0 w 440"/>
                <a:gd name="T59" fmla="*/ 6 h 102"/>
                <a:gd name="T60" fmla="*/ 0 w 440"/>
                <a:gd name="T61" fmla="*/ 7 h 102"/>
                <a:gd name="T62" fmla="*/ 0 w 440"/>
                <a:gd name="T63" fmla="*/ 8 h 102"/>
                <a:gd name="T64" fmla="*/ 0 w 440"/>
                <a:gd name="T65" fmla="*/ 9 h 102"/>
                <a:gd name="T66" fmla="*/ 0 w 440"/>
                <a:gd name="T67" fmla="*/ 9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9222" name="Freeform 335"/>
            <p:cNvSpPr>
              <a:spLocks/>
            </p:cNvSpPr>
            <p:nvPr/>
          </p:nvSpPr>
          <p:spPr bwMode="auto">
            <a:xfrm>
              <a:off x="4789" y="2506"/>
              <a:ext cx="615" cy="147"/>
            </a:xfrm>
            <a:custGeom>
              <a:avLst/>
              <a:gdLst>
                <a:gd name="T0" fmla="*/ 0 w 1847"/>
                <a:gd name="T1" fmla="*/ 6 h 168"/>
                <a:gd name="T2" fmla="*/ 0 w 1847"/>
                <a:gd name="T3" fmla="*/ 6 h 168"/>
                <a:gd name="T4" fmla="*/ 0 w 1847"/>
                <a:gd name="T5" fmla="*/ 7 h 168"/>
                <a:gd name="T6" fmla="*/ 0 w 1847"/>
                <a:gd name="T7" fmla="*/ 8 h 168"/>
                <a:gd name="T8" fmla="*/ 0 w 1847"/>
                <a:gd name="T9" fmla="*/ 10 h 168"/>
                <a:gd name="T10" fmla="*/ 0 w 1847"/>
                <a:gd name="T11" fmla="*/ 11 h 168"/>
                <a:gd name="T12" fmla="*/ 0 w 1847"/>
                <a:gd name="T13" fmla="*/ 12 h 168"/>
                <a:gd name="T14" fmla="*/ 0 w 1847"/>
                <a:gd name="T15" fmla="*/ 14 h 168"/>
                <a:gd name="T16" fmla="*/ 0 w 1847"/>
                <a:gd name="T17" fmla="*/ 16 h 168"/>
                <a:gd name="T18" fmla="*/ 0 w 1847"/>
                <a:gd name="T19" fmla="*/ 11 h 168"/>
                <a:gd name="T20" fmla="*/ 0 w 1847"/>
                <a:gd name="T21" fmla="*/ 11 h 168"/>
                <a:gd name="T22" fmla="*/ 0 w 1847"/>
                <a:gd name="T23" fmla="*/ 11 h 168"/>
                <a:gd name="T24" fmla="*/ 0 w 1847"/>
                <a:gd name="T25" fmla="*/ 11 h 168"/>
                <a:gd name="T26" fmla="*/ 0 w 1847"/>
                <a:gd name="T27" fmla="*/ 11 h 168"/>
                <a:gd name="T28" fmla="*/ 0 w 1847"/>
                <a:gd name="T29" fmla="*/ 11 h 168"/>
                <a:gd name="T30" fmla="*/ 0 w 1847"/>
                <a:gd name="T31" fmla="*/ 11 h 168"/>
                <a:gd name="T32" fmla="*/ 0 w 1847"/>
                <a:gd name="T33" fmla="*/ 11 h 168"/>
                <a:gd name="T34" fmla="*/ 0 w 1847"/>
                <a:gd name="T35" fmla="*/ 10 h 168"/>
                <a:gd name="T36" fmla="*/ 0 w 1847"/>
                <a:gd name="T37" fmla="*/ 8 h 168"/>
                <a:gd name="T38" fmla="*/ 0 w 1847"/>
                <a:gd name="T39" fmla="*/ 5 h 168"/>
                <a:gd name="T40" fmla="*/ 0 w 1847"/>
                <a:gd name="T41" fmla="*/ 4 h 168"/>
                <a:gd name="T42" fmla="*/ 0 w 1847"/>
                <a:gd name="T43" fmla="*/ 4 h 168"/>
                <a:gd name="T44" fmla="*/ 0 w 1847"/>
                <a:gd name="T45" fmla="*/ 4 h 168"/>
                <a:gd name="T46" fmla="*/ 0 w 1847"/>
                <a:gd name="T47" fmla="*/ 4 h 168"/>
                <a:gd name="T48" fmla="*/ 0 w 1847"/>
                <a:gd name="T49" fmla="*/ 1 h 168"/>
                <a:gd name="T50" fmla="*/ 0 w 1847"/>
                <a:gd name="T51" fmla="*/ 1 h 168"/>
                <a:gd name="T52" fmla="*/ 0 w 1847"/>
                <a:gd name="T53" fmla="*/ 4 h 168"/>
                <a:gd name="T54" fmla="*/ 0 w 1847"/>
                <a:gd name="T55" fmla="*/ 4 h 168"/>
                <a:gd name="T56" fmla="*/ 0 w 1847"/>
                <a:gd name="T57" fmla="*/ 4 h 168"/>
                <a:gd name="T58" fmla="*/ 0 w 1847"/>
                <a:gd name="T59" fmla="*/ 4 h 168"/>
                <a:gd name="T60" fmla="*/ 0 w 1847"/>
                <a:gd name="T61" fmla="*/ 5 h 168"/>
                <a:gd name="T62" fmla="*/ 0 w 1847"/>
                <a:gd name="T63" fmla="*/ 8 h 168"/>
                <a:gd name="T64" fmla="*/ 0 w 1847"/>
                <a:gd name="T65" fmla="*/ 10 h 168"/>
                <a:gd name="T66" fmla="*/ 0 w 1847"/>
                <a:gd name="T67" fmla="*/ 11 h 168"/>
                <a:gd name="T68" fmla="*/ 0 w 1847"/>
                <a:gd name="T69" fmla="*/ 11 h 168"/>
                <a:gd name="T70" fmla="*/ 0 w 1847"/>
                <a:gd name="T71" fmla="*/ 11 h 168"/>
                <a:gd name="T72" fmla="*/ 0 w 1847"/>
                <a:gd name="T73" fmla="*/ 11 h 168"/>
                <a:gd name="T74" fmla="*/ 0 w 1847"/>
                <a:gd name="T75" fmla="*/ 11 h 168"/>
                <a:gd name="T76" fmla="*/ 0 w 1847"/>
                <a:gd name="T77" fmla="*/ 11 h 168"/>
                <a:gd name="T78" fmla="*/ 0 w 1847"/>
                <a:gd name="T79" fmla="*/ 11 h 168"/>
                <a:gd name="T80" fmla="*/ 0 w 1847"/>
                <a:gd name="T81" fmla="*/ 11 h 168"/>
                <a:gd name="T82" fmla="*/ 0 w 1847"/>
                <a:gd name="T83" fmla="*/ 16 h 168"/>
                <a:gd name="T84" fmla="*/ 0 w 1847"/>
                <a:gd name="T85" fmla="*/ 14 h 168"/>
                <a:gd name="T86" fmla="*/ 0 w 1847"/>
                <a:gd name="T87" fmla="*/ 12 h 168"/>
                <a:gd name="T88" fmla="*/ 0 w 1847"/>
                <a:gd name="T89" fmla="*/ 11 h 168"/>
                <a:gd name="T90" fmla="*/ 0 w 1847"/>
                <a:gd name="T91" fmla="*/ 10 h 168"/>
                <a:gd name="T92" fmla="*/ 0 w 1847"/>
                <a:gd name="T93" fmla="*/ 8 h 168"/>
                <a:gd name="T94" fmla="*/ 0 w 1847"/>
                <a:gd name="T95" fmla="*/ 7 h 168"/>
                <a:gd name="T96" fmla="*/ 0 w 1847"/>
                <a:gd name="T97" fmla="*/ 6 h 168"/>
                <a:gd name="T98" fmla="*/ 0 w 1847"/>
                <a:gd name="T99" fmla="*/ 6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9223" name="Rectangle 336"/>
            <p:cNvSpPr>
              <a:spLocks noChangeArrowheads="1"/>
            </p:cNvSpPr>
            <p:nvPr/>
          </p:nvSpPr>
          <p:spPr bwMode="auto">
            <a:xfrm>
              <a:off x="5404" y="2595"/>
              <a:ext cx="29" cy="120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9224" name="Rectangle 337"/>
            <p:cNvSpPr>
              <a:spLocks noChangeArrowheads="1"/>
            </p:cNvSpPr>
            <p:nvPr/>
          </p:nvSpPr>
          <p:spPr bwMode="auto">
            <a:xfrm>
              <a:off x="4759" y="2595"/>
              <a:ext cx="30" cy="120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9225" name="Rectangle 338"/>
            <p:cNvSpPr>
              <a:spLocks noChangeArrowheads="1"/>
            </p:cNvSpPr>
            <p:nvPr/>
          </p:nvSpPr>
          <p:spPr bwMode="auto">
            <a:xfrm>
              <a:off x="5026" y="3165"/>
              <a:ext cx="142" cy="330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9226" name="Rectangle 339"/>
            <p:cNvSpPr>
              <a:spLocks noChangeArrowheads="1"/>
            </p:cNvSpPr>
            <p:nvPr/>
          </p:nvSpPr>
          <p:spPr bwMode="auto">
            <a:xfrm>
              <a:off x="5026" y="3495"/>
              <a:ext cx="142" cy="1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9227" name="Rectangle 340"/>
            <p:cNvSpPr>
              <a:spLocks noChangeArrowheads="1"/>
            </p:cNvSpPr>
            <p:nvPr/>
          </p:nvSpPr>
          <p:spPr bwMode="auto">
            <a:xfrm>
              <a:off x="5026" y="3558"/>
              <a:ext cx="142" cy="15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9228" name="Rectangle 341"/>
            <p:cNvSpPr>
              <a:spLocks noChangeArrowheads="1"/>
            </p:cNvSpPr>
            <p:nvPr/>
          </p:nvSpPr>
          <p:spPr bwMode="auto">
            <a:xfrm>
              <a:off x="5026" y="3615"/>
              <a:ext cx="142" cy="1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9229" name="Rectangle 342"/>
            <p:cNvSpPr>
              <a:spLocks noChangeArrowheads="1"/>
            </p:cNvSpPr>
            <p:nvPr/>
          </p:nvSpPr>
          <p:spPr bwMode="auto">
            <a:xfrm>
              <a:off x="5100" y="3186"/>
              <a:ext cx="60" cy="309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9230" name="Rectangle 343"/>
            <p:cNvSpPr>
              <a:spLocks noChangeArrowheads="1"/>
            </p:cNvSpPr>
            <p:nvPr/>
          </p:nvSpPr>
          <p:spPr bwMode="auto">
            <a:xfrm>
              <a:off x="5100" y="3186"/>
              <a:ext cx="60" cy="309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9231" name="Rectangle 344"/>
            <p:cNvSpPr>
              <a:spLocks noChangeArrowheads="1"/>
            </p:cNvSpPr>
            <p:nvPr/>
          </p:nvSpPr>
          <p:spPr bwMode="auto">
            <a:xfrm>
              <a:off x="5032" y="3186"/>
              <a:ext cx="62" cy="309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9232" name="Rectangle 345"/>
            <p:cNvSpPr>
              <a:spLocks noChangeArrowheads="1"/>
            </p:cNvSpPr>
            <p:nvPr/>
          </p:nvSpPr>
          <p:spPr bwMode="auto">
            <a:xfrm>
              <a:off x="5100" y="3369"/>
              <a:ext cx="60" cy="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9233" name="Rectangle 346"/>
            <p:cNvSpPr>
              <a:spLocks noChangeArrowheads="1"/>
            </p:cNvSpPr>
            <p:nvPr/>
          </p:nvSpPr>
          <p:spPr bwMode="auto">
            <a:xfrm>
              <a:off x="5168" y="3422"/>
              <a:ext cx="34" cy="25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9234" name="Rectangle 347"/>
            <p:cNvSpPr>
              <a:spLocks noChangeArrowheads="1"/>
            </p:cNvSpPr>
            <p:nvPr/>
          </p:nvSpPr>
          <p:spPr bwMode="auto">
            <a:xfrm>
              <a:off x="4992" y="3422"/>
              <a:ext cx="34" cy="25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9235" name="Rectangle 348"/>
            <p:cNvSpPr>
              <a:spLocks noChangeArrowheads="1"/>
            </p:cNvSpPr>
            <p:nvPr/>
          </p:nvSpPr>
          <p:spPr bwMode="auto">
            <a:xfrm>
              <a:off x="5026" y="3511"/>
              <a:ext cx="142" cy="47"/>
            </a:xfrm>
            <a:prstGeom prst="rect">
              <a:avLst/>
            </a:prstGeom>
            <a:solidFill>
              <a:srgbClr val="B2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9236" name="Rectangle 349"/>
            <p:cNvSpPr>
              <a:spLocks noChangeArrowheads="1"/>
            </p:cNvSpPr>
            <p:nvPr/>
          </p:nvSpPr>
          <p:spPr bwMode="auto">
            <a:xfrm>
              <a:off x="5026" y="3573"/>
              <a:ext cx="142" cy="42"/>
            </a:xfrm>
            <a:prstGeom prst="rect">
              <a:avLst/>
            </a:prstGeom>
            <a:solidFill>
              <a:srgbClr val="B2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9237" name="Rectangle 350"/>
            <p:cNvSpPr>
              <a:spLocks noChangeArrowheads="1"/>
            </p:cNvSpPr>
            <p:nvPr/>
          </p:nvSpPr>
          <p:spPr bwMode="auto">
            <a:xfrm>
              <a:off x="5026" y="3631"/>
              <a:ext cx="142" cy="47"/>
            </a:xfrm>
            <a:prstGeom prst="rect">
              <a:avLst/>
            </a:prstGeom>
            <a:solidFill>
              <a:srgbClr val="B2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9238" name="Rectangle 351"/>
            <p:cNvSpPr>
              <a:spLocks noChangeArrowheads="1"/>
            </p:cNvSpPr>
            <p:nvPr/>
          </p:nvSpPr>
          <p:spPr bwMode="auto">
            <a:xfrm>
              <a:off x="5100" y="3369"/>
              <a:ext cx="60" cy="2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9239" name="Rectangle 352"/>
            <p:cNvSpPr>
              <a:spLocks noChangeArrowheads="1"/>
            </p:cNvSpPr>
            <p:nvPr/>
          </p:nvSpPr>
          <p:spPr bwMode="auto">
            <a:xfrm>
              <a:off x="5032" y="3369"/>
              <a:ext cx="62" cy="2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9240" name="Rectangle 353"/>
            <p:cNvSpPr>
              <a:spLocks noChangeArrowheads="1"/>
            </p:cNvSpPr>
            <p:nvPr/>
          </p:nvSpPr>
          <p:spPr bwMode="auto">
            <a:xfrm>
              <a:off x="5100" y="3312"/>
              <a:ext cx="14" cy="52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9241" name="Rectangle 354"/>
            <p:cNvSpPr>
              <a:spLocks noChangeArrowheads="1"/>
            </p:cNvSpPr>
            <p:nvPr/>
          </p:nvSpPr>
          <p:spPr bwMode="auto">
            <a:xfrm>
              <a:off x="5080" y="3312"/>
              <a:ext cx="14" cy="52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9242" name="Rectangle 355"/>
            <p:cNvSpPr>
              <a:spLocks noChangeArrowheads="1"/>
            </p:cNvSpPr>
            <p:nvPr/>
          </p:nvSpPr>
          <p:spPr bwMode="auto">
            <a:xfrm>
              <a:off x="5100" y="3395"/>
              <a:ext cx="60" cy="2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9243" name="Rectangle 356"/>
            <p:cNvSpPr>
              <a:spLocks noChangeArrowheads="1"/>
            </p:cNvSpPr>
            <p:nvPr/>
          </p:nvSpPr>
          <p:spPr bwMode="auto">
            <a:xfrm>
              <a:off x="5032" y="3395"/>
              <a:ext cx="62" cy="2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9244" name="Rectangle 357"/>
            <p:cNvSpPr>
              <a:spLocks noChangeArrowheads="1"/>
            </p:cNvSpPr>
            <p:nvPr/>
          </p:nvSpPr>
          <p:spPr bwMode="auto">
            <a:xfrm>
              <a:off x="5168" y="3552"/>
              <a:ext cx="34" cy="27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9245" name="Rectangle 358"/>
            <p:cNvSpPr>
              <a:spLocks noChangeArrowheads="1"/>
            </p:cNvSpPr>
            <p:nvPr/>
          </p:nvSpPr>
          <p:spPr bwMode="auto">
            <a:xfrm>
              <a:off x="4992" y="3552"/>
              <a:ext cx="34" cy="27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9246" name="Rectangle 359"/>
            <p:cNvSpPr>
              <a:spLocks noChangeArrowheads="1"/>
            </p:cNvSpPr>
            <p:nvPr/>
          </p:nvSpPr>
          <p:spPr bwMode="auto">
            <a:xfrm>
              <a:off x="5334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9247" name="Rectangle 360"/>
            <p:cNvSpPr>
              <a:spLocks noChangeArrowheads="1"/>
            </p:cNvSpPr>
            <p:nvPr/>
          </p:nvSpPr>
          <p:spPr bwMode="auto">
            <a:xfrm>
              <a:off x="5228" y="3165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9248" name="Rectangle 361"/>
            <p:cNvSpPr>
              <a:spLocks noChangeArrowheads="1"/>
            </p:cNvSpPr>
            <p:nvPr/>
          </p:nvSpPr>
          <p:spPr bwMode="auto">
            <a:xfrm>
              <a:off x="4912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9249" name="Rectangle 362"/>
            <p:cNvSpPr>
              <a:spLocks noChangeArrowheads="1"/>
            </p:cNvSpPr>
            <p:nvPr/>
          </p:nvSpPr>
          <p:spPr bwMode="auto">
            <a:xfrm>
              <a:off x="5122" y="2747"/>
              <a:ext cx="54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9250" name="Rectangle 363"/>
            <p:cNvSpPr>
              <a:spLocks noChangeArrowheads="1"/>
            </p:cNvSpPr>
            <p:nvPr/>
          </p:nvSpPr>
          <p:spPr bwMode="auto">
            <a:xfrm>
              <a:off x="5228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9251" name="Rectangle 364"/>
            <p:cNvSpPr>
              <a:spLocks noChangeArrowheads="1"/>
            </p:cNvSpPr>
            <p:nvPr/>
          </p:nvSpPr>
          <p:spPr bwMode="auto">
            <a:xfrm>
              <a:off x="5334" y="3165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9252" name="Rectangle 365"/>
            <p:cNvSpPr>
              <a:spLocks noChangeArrowheads="1"/>
            </p:cNvSpPr>
            <p:nvPr/>
          </p:nvSpPr>
          <p:spPr bwMode="auto">
            <a:xfrm>
              <a:off x="5018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9253" name="Rectangle 366"/>
            <p:cNvSpPr>
              <a:spLocks noChangeArrowheads="1"/>
            </p:cNvSpPr>
            <p:nvPr/>
          </p:nvSpPr>
          <p:spPr bwMode="auto">
            <a:xfrm>
              <a:off x="4809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9254" name="Rectangle 367"/>
            <p:cNvSpPr>
              <a:spLocks noChangeArrowheads="1"/>
            </p:cNvSpPr>
            <p:nvPr/>
          </p:nvSpPr>
          <p:spPr bwMode="auto">
            <a:xfrm>
              <a:off x="4912" y="3165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9255" name="Rectangle 368"/>
            <p:cNvSpPr>
              <a:spLocks noChangeArrowheads="1"/>
            </p:cNvSpPr>
            <p:nvPr/>
          </p:nvSpPr>
          <p:spPr bwMode="auto">
            <a:xfrm>
              <a:off x="4809" y="3165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9256" name="Freeform 369"/>
            <p:cNvSpPr>
              <a:spLocks/>
            </p:cNvSpPr>
            <p:nvPr/>
          </p:nvSpPr>
          <p:spPr bwMode="auto">
            <a:xfrm>
              <a:off x="5114" y="2721"/>
              <a:ext cx="72" cy="324"/>
            </a:xfrm>
            <a:custGeom>
              <a:avLst/>
              <a:gdLst>
                <a:gd name="T0" fmla="*/ 0 w 217"/>
                <a:gd name="T1" fmla="*/ 17 h 373"/>
                <a:gd name="T2" fmla="*/ 0 w 217"/>
                <a:gd name="T3" fmla="*/ 17 h 373"/>
                <a:gd name="T4" fmla="*/ 0 w 217"/>
                <a:gd name="T5" fmla="*/ 27 h 373"/>
                <a:gd name="T6" fmla="*/ 0 w 217"/>
                <a:gd name="T7" fmla="*/ 27 h 373"/>
                <a:gd name="T8" fmla="*/ 0 w 217"/>
                <a:gd name="T9" fmla="*/ 30 h 373"/>
                <a:gd name="T10" fmla="*/ 0 w 217"/>
                <a:gd name="T11" fmla="*/ 3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3 h 373"/>
                <a:gd name="T18" fmla="*/ 0 w 217"/>
                <a:gd name="T19" fmla="*/ 3 h 373"/>
                <a:gd name="T20" fmla="*/ 0 w 217"/>
                <a:gd name="T21" fmla="*/ 13 h 373"/>
                <a:gd name="T22" fmla="*/ 0 w 217"/>
                <a:gd name="T23" fmla="*/ 13 h 373"/>
                <a:gd name="T24" fmla="*/ 0 w 217"/>
                <a:gd name="T25" fmla="*/ 17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9257" name="Freeform 370"/>
            <p:cNvSpPr>
              <a:spLocks/>
            </p:cNvSpPr>
            <p:nvPr/>
          </p:nvSpPr>
          <p:spPr bwMode="auto">
            <a:xfrm>
              <a:off x="5176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27 h 373"/>
                <a:gd name="T4" fmla="*/ 0 w 29"/>
                <a:gd name="T5" fmla="*/ 30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9258" name="Freeform 371"/>
            <p:cNvSpPr>
              <a:spLocks/>
            </p:cNvSpPr>
            <p:nvPr/>
          </p:nvSpPr>
          <p:spPr bwMode="auto">
            <a:xfrm>
              <a:off x="5218" y="2721"/>
              <a:ext cx="72" cy="324"/>
            </a:xfrm>
            <a:custGeom>
              <a:avLst/>
              <a:gdLst>
                <a:gd name="T0" fmla="*/ 0 w 216"/>
                <a:gd name="T1" fmla="*/ 17 h 373"/>
                <a:gd name="T2" fmla="*/ 0 w 216"/>
                <a:gd name="T3" fmla="*/ 17 h 373"/>
                <a:gd name="T4" fmla="*/ 0 w 216"/>
                <a:gd name="T5" fmla="*/ 27 h 373"/>
                <a:gd name="T6" fmla="*/ 0 w 216"/>
                <a:gd name="T7" fmla="*/ 27 h 373"/>
                <a:gd name="T8" fmla="*/ 0 w 216"/>
                <a:gd name="T9" fmla="*/ 30 h 373"/>
                <a:gd name="T10" fmla="*/ 0 w 216"/>
                <a:gd name="T11" fmla="*/ 3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3 h 373"/>
                <a:gd name="T18" fmla="*/ 0 w 216"/>
                <a:gd name="T19" fmla="*/ 3 h 373"/>
                <a:gd name="T20" fmla="*/ 0 w 216"/>
                <a:gd name="T21" fmla="*/ 13 h 373"/>
                <a:gd name="T22" fmla="*/ 0 w 216"/>
                <a:gd name="T23" fmla="*/ 13 h 373"/>
                <a:gd name="T24" fmla="*/ 0 w 216"/>
                <a:gd name="T25" fmla="*/ 17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9259" name="Freeform 372"/>
            <p:cNvSpPr>
              <a:spLocks/>
            </p:cNvSpPr>
            <p:nvPr/>
          </p:nvSpPr>
          <p:spPr bwMode="auto">
            <a:xfrm>
              <a:off x="5280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27 h 373"/>
                <a:gd name="T4" fmla="*/ 0 w 29"/>
                <a:gd name="T5" fmla="*/ 30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9260" name="Freeform 373"/>
            <p:cNvSpPr>
              <a:spLocks/>
            </p:cNvSpPr>
            <p:nvPr/>
          </p:nvSpPr>
          <p:spPr bwMode="auto">
            <a:xfrm>
              <a:off x="5324" y="2721"/>
              <a:ext cx="72" cy="324"/>
            </a:xfrm>
            <a:custGeom>
              <a:avLst/>
              <a:gdLst>
                <a:gd name="T0" fmla="*/ 0 w 217"/>
                <a:gd name="T1" fmla="*/ 17 h 373"/>
                <a:gd name="T2" fmla="*/ 0 w 217"/>
                <a:gd name="T3" fmla="*/ 17 h 373"/>
                <a:gd name="T4" fmla="*/ 0 w 217"/>
                <a:gd name="T5" fmla="*/ 27 h 373"/>
                <a:gd name="T6" fmla="*/ 0 w 217"/>
                <a:gd name="T7" fmla="*/ 27 h 373"/>
                <a:gd name="T8" fmla="*/ 0 w 217"/>
                <a:gd name="T9" fmla="*/ 30 h 373"/>
                <a:gd name="T10" fmla="*/ 0 w 217"/>
                <a:gd name="T11" fmla="*/ 3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3 h 373"/>
                <a:gd name="T18" fmla="*/ 0 w 217"/>
                <a:gd name="T19" fmla="*/ 3 h 373"/>
                <a:gd name="T20" fmla="*/ 0 w 217"/>
                <a:gd name="T21" fmla="*/ 13 h 373"/>
                <a:gd name="T22" fmla="*/ 0 w 217"/>
                <a:gd name="T23" fmla="*/ 13 h 373"/>
                <a:gd name="T24" fmla="*/ 0 w 217"/>
                <a:gd name="T25" fmla="*/ 17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9261" name="Freeform 374"/>
            <p:cNvSpPr>
              <a:spLocks/>
            </p:cNvSpPr>
            <p:nvPr/>
          </p:nvSpPr>
          <p:spPr bwMode="auto">
            <a:xfrm>
              <a:off x="5386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27 h 373"/>
                <a:gd name="T4" fmla="*/ 0 w 29"/>
                <a:gd name="T5" fmla="*/ 30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9262" name="Freeform 375"/>
            <p:cNvSpPr>
              <a:spLocks/>
            </p:cNvSpPr>
            <p:nvPr/>
          </p:nvSpPr>
          <p:spPr bwMode="auto">
            <a:xfrm>
              <a:off x="5218" y="3139"/>
              <a:ext cx="72" cy="324"/>
            </a:xfrm>
            <a:custGeom>
              <a:avLst/>
              <a:gdLst>
                <a:gd name="T0" fmla="*/ 0 w 216"/>
                <a:gd name="T1" fmla="*/ 18 h 372"/>
                <a:gd name="T2" fmla="*/ 0 w 216"/>
                <a:gd name="T3" fmla="*/ 18 h 372"/>
                <a:gd name="T4" fmla="*/ 0 w 216"/>
                <a:gd name="T5" fmla="*/ 29 h 372"/>
                <a:gd name="T6" fmla="*/ 0 w 216"/>
                <a:gd name="T7" fmla="*/ 29 h 372"/>
                <a:gd name="T8" fmla="*/ 0 w 216"/>
                <a:gd name="T9" fmla="*/ 31 h 372"/>
                <a:gd name="T10" fmla="*/ 0 w 216"/>
                <a:gd name="T11" fmla="*/ 31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3 h 372"/>
                <a:gd name="T18" fmla="*/ 0 w 216"/>
                <a:gd name="T19" fmla="*/ 3 h 372"/>
                <a:gd name="T20" fmla="*/ 0 w 216"/>
                <a:gd name="T21" fmla="*/ 14 h 372"/>
                <a:gd name="T22" fmla="*/ 0 w 216"/>
                <a:gd name="T23" fmla="*/ 14 h 372"/>
                <a:gd name="T24" fmla="*/ 0 w 216"/>
                <a:gd name="T25" fmla="*/ 18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9263" name="Freeform 376"/>
            <p:cNvSpPr>
              <a:spLocks/>
            </p:cNvSpPr>
            <p:nvPr/>
          </p:nvSpPr>
          <p:spPr bwMode="auto">
            <a:xfrm>
              <a:off x="5280" y="3139"/>
              <a:ext cx="10" cy="324"/>
            </a:xfrm>
            <a:custGeom>
              <a:avLst/>
              <a:gdLst>
                <a:gd name="T0" fmla="*/ 0 w 29"/>
                <a:gd name="T1" fmla="*/ 3 h 372"/>
                <a:gd name="T2" fmla="*/ 0 w 29"/>
                <a:gd name="T3" fmla="*/ 29 h 372"/>
                <a:gd name="T4" fmla="*/ 0 w 29"/>
                <a:gd name="T5" fmla="*/ 31 h 372"/>
                <a:gd name="T6" fmla="*/ 0 w 29"/>
                <a:gd name="T7" fmla="*/ 0 h 372"/>
                <a:gd name="T8" fmla="*/ 0 w 29"/>
                <a:gd name="T9" fmla="*/ 3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9264" name="Freeform 377"/>
            <p:cNvSpPr>
              <a:spLocks/>
            </p:cNvSpPr>
            <p:nvPr/>
          </p:nvSpPr>
          <p:spPr bwMode="auto">
            <a:xfrm>
              <a:off x="5324" y="3139"/>
              <a:ext cx="72" cy="324"/>
            </a:xfrm>
            <a:custGeom>
              <a:avLst/>
              <a:gdLst>
                <a:gd name="T0" fmla="*/ 0 w 217"/>
                <a:gd name="T1" fmla="*/ 18 h 372"/>
                <a:gd name="T2" fmla="*/ 0 w 217"/>
                <a:gd name="T3" fmla="*/ 18 h 372"/>
                <a:gd name="T4" fmla="*/ 0 w 217"/>
                <a:gd name="T5" fmla="*/ 29 h 372"/>
                <a:gd name="T6" fmla="*/ 0 w 217"/>
                <a:gd name="T7" fmla="*/ 29 h 372"/>
                <a:gd name="T8" fmla="*/ 0 w 217"/>
                <a:gd name="T9" fmla="*/ 31 h 372"/>
                <a:gd name="T10" fmla="*/ 0 w 217"/>
                <a:gd name="T11" fmla="*/ 31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3 h 372"/>
                <a:gd name="T18" fmla="*/ 0 w 217"/>
                <a:gd name="T19" fmla="*/ 3 h 372"/>
                <a:gd name="T20" fmla="*/ 0 w 217"/>
                <a:gd name="T21" fmla="*/ 14 h 372"/>
                <a:gd name="T22" fmla="*/ 0 w 217"/>
                <a:gd name="T23" fmla="*/ 14 h 372"/>
                <a:gd name="T24" fmla="*/ 0 w 217"/>
                <a:gd name="T25" fmla="*/ 18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9265" name="Freeform 378"/>
            <p:cNvSpPr>
              <a:spLocks/>
            </p:cNvSpPr>
            <p:nvPr/>
          </p:nvSpPr>
          <p:spPr bwMode="auto">
            <a:xfrm>
              <a:off x="5386" y="3139"/>
              <a:ext cx="10" cy="324"/>
            </a:xfrm>
            <a:custGeom>
              <a:avLst/>
              <a:gdLst>
                <a:gd name="T0" fmla="*/ 0 w 29"/>
                <a:gd name="T1" fmla="*/ 3 h 372"/>
                <a:gd name="T2" fmla="*/ 0 w 29"/>
                <a:gd name="T3" fmla="*/ 29 h 372"/>
                <a:gd name="T4" fmla="*/ 0 w 29"/>
                <a:gd name="T5" fmla="*/ 31 h 372"/>
                <a:gd name="T6" fmla="*/ 0 w 29"/>
                <a:gd name="T7" fmla="*/ 0 h 372"/>
                <a:gd name="T8" fmla="*/ 0 w 29"/>
                <a:gd name="T9" fmla="*/ 3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9266" name="Freeform 379"/>
            <p:cNvSpPr>
              <a:spLocks/>
            </p:cNvSpPr>
            <p:nvPr/>
          </p:nvSpPr>
          <p:spPr bwMode="auto">
            <a:xfrm>
              <a:off x="5008" y="2721"/>
              <a:ext cx="72" cy="324"/>
            </a:xfrm>
            <a:custGeom>
              <a:avLst/>
              <a:gdLst>
                <a:gd name="T0" fmla="*/ 0 w 215"/>
                <a:gd name="T1" fmla="*/ 17 h 373"/>
                <a:gd name="T2" fmla="*/ 0 w 215"/>
                <a:gd name="T3" fmla="*/ 17 h 373"/>
                <a:gd name="T4" fmla="*/ 0 w 215"/>
                <a:gd name="T5" fmla="*/ 27 h 373"/>
                <a:gd name="T6" fmla="*/ 0 w 215"/>
                <a:gd name="T7" fmla="*/ 27 h 373"/>
                <a:gd name="T8" fmla="*/ 0 w 215"/>
                <a:gd name="T9" fmla="*/ 30 h 373"/>
                <a:gd name="T10" fmla="*/ 0 w 215"/>
                <a:gd name="T11" fmla="*/ 3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3 h 373"/>
                <a:gd name="T18" fmla="*/ 0 w 215"/>
                <a:gd name="T19" fmla="*/ 3 h 373"/>
                <a:gd name="T20" fmla="*/ 0 w 215"/>
                <a:gd name="T21" fmla="*/ 13 h 373"/>
                <a:gd name="T22" fmla="*/ 0 w 215"/>
                <a:gd name="T23" fmla="*/ 13 h 373"/>
                <a:gd name="T24" fmla="*/ 0 w 215"/>
                <a:gd name="T25" fmla="*/ 17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9267" name="Freeform 380"/>
            <p:cNvSpPr>
              <a:spLocks/>
            </p:cNvSpPr>
            <p:nvPr/>
          </p:nvSpPr>
          <p:spPr bwMode="auto">
            <a:xfrm>
              <a:off x="5008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27 h 373"/>
                <a:gd name="T4" fmla="*/ 0 w 29"/>
                <a:gd name="T5" fmla="*/ 30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9268" name="Freeform 381"/>
            <p:cNvSpPr>
              <a:spLocks/>
            </p:cNvSpPr>
            <p:nvPr/>
          </p:nvSpPr>
          <p:spPr bwMode="auto">
            <a:xfrm>
              <a:off x="4903" y="2721"/>
              <a:ext cx="71" cy="324"/>
            </a:xfrm>
            <a:custGeom>
              <a:avLst/>
              <a:gdLst>
                <a:gd name="T0" fmla="*/ 0 w 216"/>
                <a:gd name="T1" fmla="*/ 17 h 373"/>
                <a:gd name="T2" fmla="*/ 0 w 216"/>
                <a:gd name="T3" fmla="*/ 17 h 373"/>
                <a:gd name="T4" fmla="*/ 0 w 216"/>
                <a:gd name="T5" fmla="*/ 27 h 373"/>
                <a:gd name="T6" fmla="*/ 0 w 216"/>
                <a:gd name="T7" fmla="*/ 27 h 373"/>
                <a:gd name="T8" fmla="*/ 0 w 216"/>
                <a:gd name="T9" fmla="*/ 30 h 373"/>
                <a:gd name="T10" fmla="*/ 0 w 216"/>
                <a:gd name="T11" fmla="*/ 3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3 h 373"/>
                <a:gd name="T18" fmla="*/ 0 w 216"/>
                <a:gd name="T19" fmla="*/ 3 h 373"/>
                <a:gd name="T20" fmla="*/ 0 w 216"/>
                <a:gd name="T21" fmla="*/ 13 h 373"/>
                <a:gd name="T22" fmla="*/ 0 w 216"/>
                <a:gd name="T23" fmla="*/ 13 h 373"/>
                <a:gd name="T24" fmla="*/ 0 w 216"/>
                <a:gd name="T25" fmla="*/ 17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9269" name="Freeform 382"/>
            <p:cNvSpPr>
              <a:spLocks/>
            </p:cNvSpPr>
            <p:nvPr/>
          </p:nvSpPr>
          <p:spPr bwMode="auto">
            <a:xfrm>
              <a:off x="4903" y="2721"/>
              <a:ext cx="9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27 h 373"/>
                <a:gd name="T4" fmla="*/ 0 w 29"/>
                <a:gd name="T5" fmla="*/ 30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9270" name="Freeform 383"/>
            <p:cNvSpPr>
              <a:spLocks/>
            </p:cNvSpPr>
            <p:nvPr/>
          </p:nvSpPr>
          <p:spPr bwMode="auto">
            <a:xfrm>
              <a:off x="4799" y="2721"/>
              <a:ext cx="72" cy="324"/>
            </a:xfrm>
            <a:custGeom>
              <a:avLst/>
              <a:gdLst>
                <a:gd name="T0" fmla="*/ 0 w 215"/>
                <a:gd name="T1" fmla="*/ 17 h 373"/>
                <a:gd name="T2" fmla="*/ 0 w 215"/>
                <a:gd name="T3" fmla="*/ 17 h 373"/>
                <a:gd name="T4" fmla="*/ 0 w 215"/>
                <a:gd name="T5" fmla="*/ 27 h 373"/>
                <a:gd name="T6" fmla="*/ 0 w 215"/>
                <a:gd name="T7" fmla="*/ 27 h 373"/>
                <a:gd name="T8" fmla="*/ 0 w 215"/>
                <a:gd name="T9" fmla="*/ 30 h 373"/>
                <a:gd name="T10" fmla="*/ 0 w 215"/>
                <a:gd name="T11" fmla="*/ 3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3 h 373"/>
                <a:gd name="T18" fmla="*/ 0 w 215"/>
                <a:gd name="T19" fmla="*/ 3 h 373"/>
                <a:gd name="T20" fmla="*/ 0 w 215"/>
                <a:gd name="T21" fmla="*/ 13 h 373"/>
                <a:gd name="T22" fmla="*/ 0 w 215"/>
                <a:gd name="T23" fmla="*/ 13 h 373"/>
                <a:gd name="T24" fmla="*/ 0 w 215"/>
                <a:gd name="T25" fmla="*/ 17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9271" name="Freeform 384"/>
            <p:cNvSpPr>
              <a:spLocks/>
            </p:cNvSpPr>
            <p:nvPr/>
          </p:nvSpPr>
          <p:spPr bwMode="auto">
            <a:xfrm>
              <a:off x="4799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27 h 373"/>
                <a:gd name="T4" fmla="*/ 0 w 29"/>
                <a:gd name="T5" fmla="*/ 30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9272" name="Freeform 386"/>
            <p:cNvSpPr>
              <a:spLocks/>
            </p:cNvSpPr>
            <p:nvPr/>
          </p:nvSpPr>
          <p:spPr bwMode="auto">
            <a:xfrm>
              <a:off x="4903" y="3139"/>
              <a:ext cx="9" cy="324"/>
            </a:xfrm>
            <a:custGeom>
              <a:avLst/>
              <a:gdLst>
                <a:gd name="T0" fmla="*/ 0 w 29"/>
                <a:gd name="T1" fmla="*/ 3 h 372"/>
                <a:gd name="T2" fmla="*/ 0 w 29"/>
                <a:gd name="T3" fmla="*/ 29 h 372"/>
                <a:gd name="T4" fmla="*/ 0 w 29"/>
                <a:gd name="T5" fmla="*/ 31 h 372"/>
                <a:gd name="T6" fmla="*/ 0 w 29"/>
                <a:gd name="T7" fmla="*/ 0 h 372"/>
                <a:gd name="T8" fmla="*/ 0 w 29"/>
                <a:gd name="T9" fmla="*/ 3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9273" name="Freeform 387"/>
            <p:cNvSpPr>
              <a:spLocks/>
            </p:cNvSpPr>
            <p:nvPr/>
          </p:nvSpPr>
          <p:spPr bwMode="auto">
            <a:xfrm>
              <a:off x="4799" y="3139"/>
              <a:ext cx="72" cy="324"/>
            </a:xfrm>
            <a:custGeom>
              <a:avLst/>
              <a:gdLst>
                <a:gd name="T0" fmla="*/ 0 w 215"/>
                <a:gd name="T1" fmla="*/ 18 h 372"/>
                <a:gd name="T2" fmla="*/ 0 w 215"/>
                <a:gd name="T3" fmla="*/ 18 h 372"/>
                <a:gd name="T4" fmla="*/ 0 w 215"/>
                <a:gd name="T5" fmla="*/ 29 h 372"/>
                <a:gd name="T6" fmla="*/ 0 w 215"/>
                <a:gd name="T7" fmla="*/ 29 h 372"/>
                <a:gd name="T8" fmla="*/ 0 w 215"/>
                <a:gd name="T9" fmla="*/ 31 h 372"/>
                <a:gd name="T10" fmla="*/ 0 w 215"/>
                <a:gd name="T11" fmla="*/ 31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3 h 372"/>
                <a:gd name="T18" fmla="*/ 0 w 215"/>
                <a:gd name="T19" fmla="*/ 3 h 372"/>
                <a:gd name="T20" fmla="*/ 0 w 215"/>
                <a:gd name="T21" fmla="*/ 14 h 372"/>
                <a:gd name="T22" fmla="*/ 0 w 215"/>
                <a:gd name="T23" fmla="*/ 14 h 372"/>
                <a:gd name="T24" fmla="*/ 0 w 215"/>
                <a:gd name="T25" fmla="*/ 18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9274" name="Freeform 388"/>
            <p:cNvSpPr>
              <a:spLocks/>
            </p:cNvSpPr>
            <p:nvPr/>
          </p:nvSpPr>
          <p:spPr bwMode="auto">
            <a:xfrm>
              <a:off x="4799" y="3139"/>
              <a:ext cx="10" cy="324"/>
            </a:xfrm>
            <a:custGeom>
              <a:avLst/>
              <a:gdLst>
                <a:gd name="T0" fmla="*/ 0 w 29"/>
                <a:gd name="T1" fmla="*/ 3 h 372"/>
                <a:gd name="T2" fmla="*/ 0 w 29"/>
                <a:gd name="T3" fmla="*/ 29 h 372"/>
                <a:gd name="T4" fmla="*/ 0 w 29"/>
                <a:gd name="T5" fmla="*/ 31 h 372"/>
                <a:gd name="T6" fmla="*/ 0 w 29"/>
                <a:gd name="T7" fmla="*/ 0 h 372"/>
                <a:gd name="T8" fmla="*/ 0 w 29"/>
                <a:gd name="T9" fmla="*/ 3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9275" name="Rectangle 389"/>
            <p:cNvSpPr>
              <a:spLocks noChangeArrowheads="1"/>
            </p:cNvSpPr>
            <p:nvPr/>
          </p:nvSpPr>
          <p:spPr bwMode="auto">
            <a:xfrm>
              <a:off x="5114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9276" name="Rectangle 390"/>
            <p:cNvSpPr>
              <a:spLocks noChangeArrowheads="1"/>
            </p:cNvSpPr>
            <p:nvPr/>
          </p:nvSpPr>
          <p:spPr bwMode="auto">
            <a:xfrm>
              <a:off x="5218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9277" name="Rectangle 391"/>
            <p:cNvSpPr>
              <a:spLocks noChangeArrowheads="1"/>
            </p:cNvSpPr>
            <p:nvPr/>
          </p:nvSpPr>
          <p:spPr bwMode="auto">
            <a:xfrm>
              <a:off x="5324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9278" name="Rectangle 392"/>
            <p:cNvSpPr>
              <a:spLocks noChangeArrowheads="1"/>
            </p:cNvSpPr>
            <p:nvPr/>
          </p:nvSpPr>
          <p:spPr bwMode="auto">
            <a:xfrm>
              <a:off x="5008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9279" name="Rectangle 393"/>
            <p:cNvSpPr>
              <a:spLocks noChangeArrowheads="1"/>
            </p:cNvSpPr>
            <p:nvPr/>
          </p:nvSpPr>
          <p:spPr bwMode="auto">
            <a:xfrm>
              <a:off x="4903" y="2898"/>
              <a:ext cx="71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9280" name="Rectangle 394"/>
            <p:cNvSpPr>
              <a:spLocks noChangeArrowheads="1"/>
            </p:cNvSpPr>
            <p:nvPr/>
          </p:nvSpPr>
          <p:spPr bwMode="auto">
            <a:xfrm>
              <a:off x="4799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9281" name="Freeform 395"/>
            <p:cNvSpPr>
              <a:spLocks/>
            </p:cNvSpPr>
            <p:nvPr/>
          </p:nvSpPr>
          <p:spPr bwMode="auto">
            <a:xfrm>
              <a:off x="4986" y="2736"/>
              <a:ext cx="12" cy="37"/>
            </a:xfrm>
            <a:custGeom>
              <a:avLst/>
              <a:gdLst>
                <a:gd name="T0" fmla="*/ 0 w 37"/>
                <a:gd name="T1" fmla="*/ 20 h 38"/>
                <a:gd name="T2" fmla="*/ 0 w 37"/>
                <a:gd name="T3" fmla="*/ 19 h 38"/>
                <a:gd name="T4" fmla="*/ 0 w 37"/>
                <a:gd name="T5" fmla="*/ 19 h 38"/>
                <a:gd name="T6" fmla="*/ 0 w 37"/>
                <a:gd name="T7" fmla="*/ 19 h 38"/>
                <a:gd name="T8" fmla="*/ 0 w 37"/>
                <a:gd name="T9" fmla="*/ 19 h 38"/>
                <a:gd name="T10" fmla="*/ 0 w 37"/>
                <a:gd name="T11" fmla="*/ 12 h 38"/>
                <a:gd name="T12" fmla="*/ 0 w 37"/>
                <a:gd name="T13" fmla="*/ 5 h 38"/>
                <a:gd name="T14" fmla="*/ 0 w 37"/>
                <a:gd name="T15" fmla="*/ 1 h 38"/>
                <a:gd name="T16" fmla="*/ 0 w 37"/>
                <a:gd name="T17" fmla="*/ 0 h 38"/>
                <a:gd name="T18" fmla="*/ 0 w 37"/>
                <a:gd name="T19" fmla="*/ 1 h 38"/>
                <a:gd name="T20" fmla="*/ 0 w 37"/>
                <a:gd name="T21" fmla="*/ 5 h 38"/>
                <a:gd name="T22" fmla="*/ 0 w 37"/>
                <a:gd name="T23" fmla="*/ 12 h 38"/>
                <a:gd name="T24" fmla="*/ 0 w 37"/>
                <a:gd name="T25" fmla="*/ 19 h 38"/>
                <a:gd name="T26" fmla="*/ 0 w 37"/>
                <a:gd name="T27" fmla="*/ 19 h 38"/>
                <a:gd name="T28" fmla="*/ 0 w 37"/>
                <a:gd name="T29" fmla="*/ 19 h 38"/>
                <a:gd name="T30" fmla="*/ 0 w 37"/>
                <a:gd name="T31" fmla="*/ 19 h 38"/>
                <a:gd name="T32" fmla="*/ 0 w 37"/>
                <a:gd name="T33" fmla="*/ 2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</p:grpSp>
      <p:grpSp>
        <p:nvGrpSpPr>
          <p:cNvPr id="8244" name="Group 316"/>
          <p:cNvGrpSpPr>
            <a:grpSpLocks/>
          </p:cNvGrpSpPr>
          <p:nvPr/>
        </p:nvGrpSpPr>
        <p:grpSpPr bwMode="auto">
          <a:xfrm>
            <a:off x="2840831" y="3242072"/>
            <a:ext cx="163116" cy="127397"/>
            <a:chOff x="4727" y="2506"/>
            <a:chExt cx="706" cy="1172"/>
          </a:xfrm>
        </p:grpSpPr>
        <p:sp>
          <p:nvSpPr>
            <p:cNvPr id="9126" name="Freeform 317"/>
            <p:cNvSpPr>
              <a:spLocks/>
            </p:cNvSpPr>
            <p:nvPr/>
          </p:nvSpPr>
          <p:spPr bwMode="auto">
            <a:xfrm>
              <a:off x="4727" y="3558"/>
              <a:ext cx="46" cy="120"/>
            </a:xfrm>
            <a:custGeom>
              <a:avLst/>
              <a:gdLst>
                <a:gd name="T0" fmla="*/ 0 w 139"/>
                <a:gd name="T1" fmla="*/ 16 h 135"/>
                <a:gd name="T2" fmla="*/ 0 w 139"/>
                <a:gd name="T3" fmla="*/ 11 h 135"/>
                <a:gd name="T4" fmla="*/ 0 w 139"/>
                <a:gd name="T5" fmla="*/ 11 h 135"/>
                <a:gd name="T6" fmla="*/ 0 w 139"/>
                <a:gd name="T7" fmla="*/ 5 h 135"/>
                <a:gd name="T8" fmla="*/ 0 w 139"/>
                <a:gd name="T9" fmla="*/ 5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16 h 135"/>
                <a:gd name="T16" fmla="*/ 0 w 139"/>
                <a:gd name="T17" fmla="*/ 16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9127" name="Freeform 318"/>
            <p:cNvSpPr>
              <a:spLocks/>
            </p:cNvSpPr>
            <p:nvPr/>
          </p:nvSpPr>
          <p:spPr bwMode="auto">
            <a:xfrm>
              <a:off x="4773" y="2564"/>
              <a:ext cx="648" cy="1114"/>
            </a:xfrm>
            <a:custGeom>
              <a:avLst/>
              <a:gdLst>
                <a:gd name="T0" fmla="*/ 0 w 1946"/>
                <a:gd name="T1" fmla="*/ 108 h 1278"/>
                <a:gd name="T2" fmla="*/ 0 w 1946"/>
                <a:gd name="T3" fmla="*/ 9 h 1278"/>
                <a:gd name="T4" fmla="*/ 0 w 1946"/>
                <a:gd name="T5" fmla="*/ 9 h 1278"/>
                <a:gd name="T6" fmla="*/ 0 w 1946"/>
                <a:gd name="T7" fmla="*/ 8 h 1278"/>
                <a:gd name="T8" fmla="*/ 0 w 1946"/>
                <a:gd name="T9" fmla="*/ 7 h 1278"/>
                <a:gd name="T10" fmla="*/ 0 w 1946"/>
                <a:gd name="T11" fmla="*/ 6 h 1278"/>
                <a:gd name="T12" fmla="*/ 0 w 1946"/>
                <a:gd name="T13" fmla="*/ 5 h 1278"/>
                <a:gd name="T14" fmla="*/ 0 w 1946"/>
                <a:gd name="T15" fmla="*/ 4 h 1278"/>
                <a:gd name="T16" fmla="*/ 0 w 1946"/>
                <a:gd name="T17" fmla="*/ 3 h 1278"/>
                <a:gd name="T18" fmla="*/ 0 w 1946"/>
                <a:gd name="T19" fmla="*/ 3 h 1278"/>
                <a:gd name="T20" fmla="*/ 0 w 1946"/>
                <a:gd name="T21" fmla="*/ 3 h 1278"/>
                <a:gd name="T22" fmla="*/ 0 w 1946"/>
                <a:gd name="T23" fmla="*/ 3 h 1278"/>
                <a:gd name="T24" fmla="*/ 0 w 1946"/>
                <a:gd name="T25" fmla="*/ 3 h 1278"/>
                <a:gd name="T26" fmla="*/ 0 w 1946"/>
                <a:gd name="T27" fmla="*/ 3 h 1278"/>
                <a:gd name="T28" fmla="*/ 0 w 1946"/>
                <a:gd name="T29" fmla="*/ 3 h 1278"/>
                <a:gd name="T30" fmla="*/ 0 w 1946"/>
                <a:gd name="T31" fmla="*/ 3 h 1278"/>
                <a:gd name="T32" fmla="*/ 0 w 1946"/>
                <a:gd name="T33" fmla="*/ 3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3 h 1278"/>
                <a:gd name="T42" fmla="*/ 0 w 1946"/>
                <a:gd name="T43" fmla="*/ 3 h 1278"/>
                <a:gd name="T44" fmla="*/ 0 w 1946"/>
                <a:gd name="T45" fmla="*/ 3 h 1278"/>
                <a:gd name="T46" fmla="*/ 0 w 1946"/>
                <a:gd name="T47" fmla="*/ 3 h 1278"/>
                <a:gd name="T48" fmla="*/ 0 w 1946"/>
                <a:gd name="T49" fmla="*/ 3 h 1278"/>
                <a:gd name="T50" fmla="*/ 0 w 1946"/>
                <a:gd name="T51" fmla="*/ 3 h 1278"/>
                <a:gd name="T52" fmla="*/ 0 w 1946"/>
                <a:gd name="T53" fmla="*/ 3 h 1278"/>
                <a:gd name="T54" fmla="*/ 0 w 1946"/>
                <a:gd name="T55" fmla="*/ 3 h 1278"/>
                <a:gd name="T56" fmla="*/ 0 w 1946"/>
                <a:gd name="T57" fmla="*/ 3 h 1278"/>
                <a:gd name="T58" fmla="*/ 0 w 1946"/>
                <a:gd name="T59" fmla="*/ 4 h 1278"/>
                <a:gd name="T60" fmla="*/ 0 w 1946"/>
                <a:gd name="T61" fmla="*/ 5 h 1278"/>
                <a:gd name="T62" fmla="*/ 0 w 1946"/>
                <a:gd name="T63" fmla="*/ 6 h 1278"/>
                <a:gd name="T64" fmla="*/ 0 w 1946"/>
                <a:gd name="T65" fmla="*/ 7 h 1278"/>
                <a:gd name="T66" fmla="*/ 0 w 1946"/>
                <a:gd name="T67" fmla="*/ 8 h 1278"/>
                <a:gd name="T68" fmla="*/ 0 w 1946"/>
                <a:gd name="T69" fmla="*/ 9 h 1278"/>
                <a:gd name="T70" fmla="*/ 0 w 1946"/>
                <a:gd name="T71" fmla="*/ 9 h 1278"/>
                <a:gd name="T72" fmla="*/ 0 w 1946"/>
                <a:gd name="T73" fmla="*/ 108 h 1278"/>
                <a:gd name="T74" fmla="*/ 0 w 1946"/>
                <a:gd name="T75" fmla="*/ 108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9128" name="Rectangle 319"/>
            <p:cNvSpPr>
              <a:spLocks noChangeArrowheads="1"/>
            </p:cNvSpPr>
            <p:nvPr/>
          </p:nvSpPr>
          <p:spPr bwMode="auto">
            <a:xfrm>
              <a:off x="5188" y="3087"/>
              <a:ext cx="42" cy="3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9129" name="Rectangle 320"/>
            <p:cNvSpPr>
              <a:spLocks noChangeArrowheads="1"/>
            </p:cNvSpPr>
            <p:nvPr/>
          </p:nvSpPr>
          <p:spPr bwMode="auto">
            <a:xfrm>
              <a:off x="5168" y="3134"/>
              <a:ext cx="40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9130" name="Rectangle 321"/>
            <p:cNvSpPr>
              <a:spLocks noChangeArrowheads="1"/>
            </p:cNvSpPr>
            <p:nvPr/>
          </p:nvSpPr>
          <p:spPr bwMode="auto">
            <a:xfrm>
              <a:off x="5306" y="3034"/>
              <a:ext cx="42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9131" name="Rectangle 322"/>
            <p:cNvSpPr>
              <a:spLocks noChangeArrowheads="1"/>
            </p:cNvSpPr>
            <p:nvPr/>
          </p:nvSpPr>
          <p:spPr bwMode="auto">
            <a:xfrm>
              <a:off x="5286" y="3087"/>
              <a:ext cx="40" cy="3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9132" name="Rectangle 323"/>
            <p:cNvSpPr>
              <a:spLocks noChangeArrowheads="1"/>
            </p:cNvSpPr>
            <p:nvPr/>
          </p:nvSpPr>
          <p:spPr bwMode="auto">
            <a:xfrm>
              <a:off x="5286" y="2987"/>
              <a:ext cx="40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9133" name="Rectangle 324"/>
            <p:cNvSpPr>
              <a:spLocks noChangeArrowheads="1"/>
            </p:cNvSpPr>
            <p:nvPr/>
          </p:nvSpPr>
          <p:spPr bwMode="auto">
            <a:xfrm>
              <a:off x="4773" y="3076"/>
              <a:ext cx="40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9134" name="Rectangle 325"/>
            <p:cNvSpPr>
              <a:spLocks noChangeArrowheads="1"/>
            </p:cNvSpPr>
            <p:nvPr/>
          </p:nvSpPr>
          <p:spPr bwMode="auto">
            <a:xfrm>
              <a:off x="4773" y="3024"/>
              <a:ext cx="18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9135" name="Rectangle 326"/>
            <p:cNvSpPr>
              <a:spLocks noChangeArrowheads="1"/>
            </p:cNvSpPr>
            <p:nvPr/>
          </p:nvSpPr>
          <p:spPr bwMode="auto">
            <a:xfrm>
              <a:off x="4773" y="3123"/>
              <a:ext cx="18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9136" name="Rectangle 327"/>
            <p:cNvSpPr>
              <a:spLocks noChangeArrowheads="1"/>
            </p:cNvSpPr>
            <p:nvPr/>
          </p:nvSpPr>
          <p:spPr bwMode="auto">
            <a:xfrm>
              <a:off x="4946" y="3076"/>
              <a:ext cx="40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9137" name="Rectangle 328"/>
            <p:cNvSpPr>
              <a:spLocks noChangeArrowheads="1"/>
            </p:cNvSpPr>
            <p:nvPr/>
          </p:nvSpPr>
          <p:spPr bwMode="auto">
            <a:xfrm>
              <a:off x="4924" y="3123"/>
              <a:ext cx="40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9138" name="Rectangle 329"/>
            <p:cNvSpPr>
              <a:spLocks noChangeArrowheads="1"/>
            </p:cNvSpPr>
            <p:nvPr/>
          </p:nvSpPr>
          <p:spPr bwMode="auto">
            <a:xfrm>
              <a:off x="4773" y="3453"/>
              <a:ext cx="40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9139" name="Rectangle 330"/>
            <p:cNvSpPr>
              <a:spLocks noChangeArrowheads="1"/>
            </p:cNvSpPr>
            <p:nvPr/>
          </p:nvSpPr>
          <p:spPr bwMode="auto">
            <a:xfrm>
              <a:off x="4773" y="3406"/>
              <a:ext cx="18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9140" name="Rectangle 331"/>
            <p:cNvSpPr>
              <a:spLocks noChangeArrowheads="1"/>
            </p:cNvSpPr>
            <p:nvPr/>
          </p:nvSpPr>
          <p:spPr bwMode="auto">
            <a:xfrm>
              <a:off x="4773" y="3505"/>
              <a:ext cx="18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9141" name="Rectangle 332"/>
            <p:cNvSpPr>
              <a:spLocks noChangeArrowheads="1"/>
            </p:cNvSpPr>
            <p:nvPr/>
          </p:nvSpPr>
          <p:spPr bwMode="auto">
            <a:xfrm>
              <a:off x="4946" y="3453"/>
              <a:ext cx="40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9142" name="Rectangle 333"/>
            <p:cNvSpPr>
              <a:spLocks noChangeArrowheads="1"/>
            </p:cNvSpPr>
            <p:nvPr/>
          </p:nvSpPr>
          <p:spPr bwMode="auto">
            <a:xfrm>
              <a:off x="4924" y="3505"/>
              <a:ext cx="40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9143" name="Freeform 334"/>
            <p:cNvSpPr>
              <a:spLocks/>
            </p:cNvSpPr>
            <p:nvPr/>
          </p:nvSpPr>
          <p:spPr bwMode="auto">
            <a:xfrm>
              <a:off x="5024" y="3076"/>
              <a:ext cx="146" cy="89"/>
            </a:xfrm>
            <a:custGeom>
              <a:avLst/>
              <a:gdLst>
                <a:gd name="T0" fmla="*/ 0 w 440"/>
                <a:gd name="T1" fmla="*/ 9 h 102"/>
                <a:gd name="T2" fmla="*/ 0 w 440"/>
                <a:gd name="T3" fmla="*/ 8 h 102"/>
                <a:gd name="T4" fmla="*/ 0 w 440"/>
                <a:gd name="T5" fmla="*/ 7 h 102"/>
                <a:gd name="T6" fmla="*/ 0 w 440"/>
                <a:gd name="T7" fmla="*/ 6 h 102"/>
                <a:gd name="T8" fmla="*/ 0 w 440"/>
                <a:gd name="T9" fmla="*/ 6 h 102"/>
                <a:gd name="T10" fmla="*/ 0 w 440"/>
                <a:gd name="T11" fmla="*/ 4 h 102"/>
                <a:gd name="T12" fmla="*/ 0 w 440"/>
                <a:gd name="T13" fmla="*/ 3 h 102"/>
                <a:gd name="T14" fmla="*/ 0 w 440"/>
                <a:gd name="T15" fmla="*/ 3 h 102"/>
                <a:gd name="T16" fmla="*/ 0 w 440"/>
                <a:gd name="T17" fmla="*/ 3 h 102"/>
                <a:gd name="T18" fmla="*/ 0 w 440"/>
                <a:gd name="T19" fmla="*/ 3 h 102"/>
                <a:gd name="T20" fmla="*/ 0 w 440"/>
                <a:gd name="T21" fmla="*/ 3 h 102"/>
                <a:gd name="T22" fmla="*/ 0 w 440"/>
                <a:gd name="T23" fmla="*/ 3 h 102"/>
                <a:gd name="T24" fmla="*/ 0 w 440"/>
                <a:gd name="T25" fmla="*/ 3 h 102"/>
                <a:gd name="T26" fmla="*/ 0 w 440"/>
                <a:gd name="T27" fmla="*/ 3 h 102"/>
                <a:gd name="T28" fmla="*/ 0 w 440"/>
                <a:gd name="T29" fmla="*/ 3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3 h 102"/>
                <a:gd name="T38" fmla="*/ 0 w 440"/>
                <a:gd name="T39" fmla="*/ 3 h 102"/>
                <a:gd name="T40" fmla="*/ 0 w 440"/>
                <a:gd name="T41" fmla="*/ 3 h 102"/>
                <a:gd name="T42" fmla="*/ 0 w 440"/>
                <a:gd name="T43" fmla="*/ 3 h 102"/>
                <a:gd name="T44" fmla="*/ 0 w 440"/>
                <a:gd name="T45" fmla="*/ 3 h 102"/>
                <a:gd name="T46" fmla="*/ 0 w 440"/>
                <a:gd name="T47" fmla="*/ 3 h 102"/>
                <a:gd name="T48" fmla="*/ 0 w 440"/>
                <a:gd name="T49" fmla="*/ 3 h 102"/>
                <a:gd name="T50" fmla="*/ 0 w 440"/>
                <a:gd name="T51" fmla="*/ 3 h 102"/>
                <a:gd name="T52" fmla="*/ 0 w 440"/>
                <a:gd name="T53" fmla="*/ 3 h 102"/>
                <a:gd name="T54" fmla="*/ 0 w 440"/>
                <a:gd name="T55" fmla="*/ 4 h 102"/>
                <a:gd name="T56" fmla="*/ 0 w 440"/>
                <a:gd name="T57" fmla="*/ 6 h 102"/>
                <a:gd name="T58" fmla="*/ 0 w 440"/>
                <a:gd name="T59" fmla="*/ 6 h 102"/>
                <a:gd name="T60" fmla="*/ 0 w 440"/>
                <a:gd name="T61" fmla="*/ 7 h 102"/>
                <a:gd name="T62" fmla="*/ 0 w 440"/>
                <a:gd name="T63" fmla="*/ 8 h 102"/>
                <a:gd name="T64" fmla="*/ 0 w 440"/>
                <a:gd name="T65" fmla="*/ 9 h 102"/>
                <a:gd name="T66" fmla="*/ 0 w 440"/>
                <a:gd name="T67" fmla="*/ 9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9144" name="Freeform 335"/>
            <p:cNvSpPr>
              <a:spLocks/>
            </p:cNvSpPr>
            <p:nvPr/>
          </p:nvSpPr>
          <p:spPr bwMode="auto">
            <a:xfrm>
              <a:off x="4789" y="2506"/>
              <a:ext cx="615" cy="147"/>
            </a:xfrm>
            <a:custGeom>
              <a:avLst/>
              <a:gdLst>
                <a:gd name="T0" fmla="*/ 0 w 1847"/>
                <a:gd name="T1" fmla="*/ 6 h 168"/>
                <a:gd name="T2" fmla="*/ 0 w 1847"/>
                <a:gd name="T3" fmla="*/ 6 h 168"/>
                <a:gd name="T4" fmla="*/ 0 w 1847"/>
                <a:gd name="T5" fmla="*/ 7 h 168"/>
                <a:gd name="T6" fmla="*/ 0 w 1847"/>
                <a:gd name="T7" fmla="*/ 8 h 168"/>
                <a:gd name="T8" fmla="*/ 0 w 1847"/>
                <a:gd name="T9" fmla="*/ 10 h 168"/>
                <a:gd name="T10" fmla="*/ 0 w 1847"/>
                <a:gd name="T11" fmla="*/ 11 h 168"/>
                <a:gd name="T12" fmla="*/ 0 w 1847"/>
                <a:gd name="T13" fmla="*/ 12 h 168"/>
                <a:gd name="T14" fmla="*/ 0 w 1847"/>
                <a:gd name="T15" fmla="*/ 14 h 168"/>
                <a:gd name="T16" fmla="*/ 0 w 1847"/>
                <a:gd name="T17" fmla="*/ 16 h 168"/>
                <a:gd name="T18" fmla="*/ 0 w 1847"/>
                <a:gd name="T19" fmla="*/ 11 h 168"/>
                <a:gd name="T20" fmla="*/ 0 w 1847"/>
                <a:gd name="T21" fmla="*/ 11 h 168"/>
                <a:gd name="T22" fmla="*/ 0 w 1847"/>
                <a:gd name="T23" fmla="*/ 11 h 168"/>
                <a:gd name="T24" fmla="*/ 0 w 1847"/>
                <a:gd name="T25" fmla="*/ 11 h 168"/>
                <a:gd name="T26" fmla="*/ 0 w 1847"/>
                <a:gd name="T27" fmla="*/ 11 h 168"/>
                <a:gd name="T28" fmla="*/ 0 w 1847"/>
                <a:gd name="T29" fmla="*/ 11 h 168"/>
                <a:gd name="T30" fmla="*/ 0 w 1847"/>
                <a:gd name="T31" fmla="*/ 11 h 168"/>
                <a:gd name="T32" fmla="*/ 0 w 1847"/>
                <a:gd name="T33" fmla="*/ 11 h 168"/>
                <a:gd name="T34" fmla="*/ 0 w 1847"/>
                <a:gd name="T35" fmla="*/ 10 h 168"/>
                <a:gd name="T36" fmla="*/ 0 w 1847"/>
                <a:gd name="T37" fmla="*/ 8 h 168"/>
                <a:gd name="T38" fmla="*/ 0 w 1847"/>
                <a:gd name="T39" fmla="*/ 5 h 168"/>
                <a:gd name="T40" fmla="*/ 0 w 1847"/>
                <a:gd name="T41" fmla="*/ 4 h 168"/>
                <a:gd name="T42" fmla="*/ 0 w 1847"/>
                <a:gd name="T43" fmla="*/ 4 h 168"/>
                <a:gd name="T44" fmla="*/ 0 w 1847"/>
                <a:gd name="T45" fmla="*/ 4 h 168"/>
                <a:gd name="T46" fmla="*/ 0 w 1847"/>
                <a:gd name="T47" fmla="*/ 4 h 168"/>
                <a:gd name="T48" fmla="*/ 0 w 1847"/>
                <a:gd name="T49" fmla="*/ 1 h 168"/>
                <a:gd name="T50" fmla="*/ 0 w 1847"/>
                <a:gd name="T51" fmla="*/ 1 h 168"/>
                <a:gd name="T52" fmla="*/ 0 w 1847"/>
                <a:gd name="T53" fmla="*/ 4 h 168"/>
                <a:gd name="T54" fmla="*/ 0 w 1847"/>
                <a:gd name="T55" fmla="*/ 4 h 168"/>
                <a:gd name="T56" fmla="*/ 0 w 1847"/>
                <a:gd name="T57" fmla="*/ 4 h 168"/>
                <a:gd name="T58" fmla="*/ 0 w 1847"/>
                <a:gd name="T59" fmla="*/ 4 h 168"/>
                <a:gd name="T60" fmla="*/ 0 w 1847"/>
                <a:gd name="T61" fmla="*/ 5 h 168"/>
                <a:gd name="T62" fmla="*/ 0 w 1847"/>
                <a:gd name="T63" fmla="*/ 8 h 168"/>
                <a:gd name="T64" fmla="*/ 0 w 1847"/>
                <a:gd name="T65" fmla="*/ 10 h 168"/>
                <a:gd name="T66" fmla="*/ 0 w 1847"/>
                <a:gd name="T67" fmla="*/ 11 h 168"/>
                <a:gd name="T68" fmla="*/ 0 w 1847"/>
                <a:gd name="T69" fmla="*/ 11 h 168"/>
                <a:gd name="T70" fmla="*/ 0 w 1847"/>
                <a:gd name="T71" fmla="*/ 11 h 168"/>
                <a:gd name="T72" fmla="*/ 0 w 1847"/>
                <a:gd name="T73" fmla="*/ 11 h 168"/>
                <a:gd name="T74" fmla="*/ 0 w 1847"/>
                <a:gd name="T75" fmla="*/ 11 h 168"/>
                <a:gd name="T76" fmla="*/ 0 w 1847"/>
                <a:gd name="T77" fmla="*/ 11 h 168"/>
                <a:gd name="T78" fmla="*/ 0 w 1847"/>
                <a:gd name="T79" fmla="*/ 11 h 168"/>
                <a:gd name="T80" fmla="*/ 0 w 1847"/>
                <a:gd name="T81" fmla="*/ 11 h 168"/>
                <a:gd name="T82" fmla="*/ 0 w 1847"/>
                <a:gd name="T83" fmla="*/ 16 h 168"/>
                <a:gd name="T84" fmla="*/ 0 w 1847"/>
                <a:gd name="T85" fmla="*/ 14 h 168"/>
                <a:gd name="T86" fmla="*/ 0 w 1847"/>
                <a:gd name="T87" fmla="*/ 12 h 168"/>
                <a:gd name="T88" fmla="*/ 0 w 1847"/>
                <a:gd name="T89" fmla="*/ 11 h 168"/>
                <a:gd name="T90" fmla="*/ 0 w 1847"/>
                <a:gd name="T91" fmla="*/ 10 h 168"/>
                <a:gd name="T92" fmla="*/ 0 w 1847"/>
                <a:gd name="T93" fmla="*/ 8 h 168"/>
                <a:gd name="T94" fmla="*/ 0 w 1847"/>
                <a:gd name="T95" fmla="*/ 7 h 168"/>
                <a:gd name="T96" fmla="*/ 0 w 1847"/>
                <a:gd name="T97" fmla="*/ 6 h 168"/>
                <a:gd name="T98" fmla="*/ 0 w 1847"/>
                <a:gd name="T99" fmla="*/ 6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9145" name="Rectangle 336"/>
            <p:cNvSpPr>
              <a:spLocks noChangeArrowheads="1"/>
            </p:cNvSpPr>
            <p:nvPr/>
          </p:nvSpPr>
          <p:spPr bwMode="auto">
            <a:xfrm>
              <a:off x="5404" y="2595"/>
              <a:ext cx="29" cy="120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9146" name="Rectangle 337"/>
            <p:cNvSpPr>
              <a:spLocks noChangeArrowheads="1"/>
            </p:cNvSpPr>
            <p:nvPr/>
          </p:nvSpPr>
          <p:spPr bwMode="auto">
            <a:xfrm>
              <a:off x="4759" y="2595"/>
              <a:ext cx="30" cy="120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9147" name="Rectangle 338"/>
            <p:cNvSpPr>
              <a:spLocks noChangeArrowheads="1"/>
            </p:cNvSpPr>
            <p:nvPr/>
          </p:nvSpPr>
          <p:spPr bwMode="auto">
            <a:xfrm>
              <a:off x="5026" y="3165"/>
              <a:ext cx="142" cy="330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9148" name="Rectangle 339"/>
            <p:cNvSpPr>
              <a:spLocks noChangeArrowheads="1"/>
            </p:cNvSpPr>
            <p:nvPr/>
          </p:nvSpPr>
          <p:spPr bwMode="auto">
            <a:xfrm>
              <a:off x="5026" y="3495"/>
              <a:ext cx="142" cy="1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9149" name="Rectangle 340"/>
            <p:cNvSpPr>
              <a:spLocks noChangeArrowheads="1"/>
            </p:cNvSpPr>
            <p:nvPr/>
          </p:nvSpPr>
          <p:spPr bwMode="auto">
            <a:xfrm>
              <a:off x="5026" y="3558"/>
              <a:ext cx="142" cy="15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9150" name="Rectangle 341"/>
            <p:cNvSpPr>
              <a:spLocks noChangeArrowheads="1"/>
            </p:cNvSpPr>
            <p:nvPr/>
          </p:nvSpPr>
          <p:spPr bwMode="auto">
            <a:xfrm>
              <a:off x="5026" y="3615"/>
              <a:ext cx="142" cy="1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9151" name="Rectangle 342"/>
            <p:cNvSpPr>
              <a:spLocks noChangeArrowheads="1"/>
            </p:cNvSpPr>
            <p:nvPr/>
          </p:nvSpPr>
          <p:spPr bwMode="auto">
            <a:xfrm>
              <a:off x="5100" y="3186"/>
              <a:ext cx="60" cy="309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9152" name="Rectangle 343"/>
            <p:cNvSpPr>
              <a:spLocks noChangeArrowheads="1"/>
            </p:cNvSpPr>
            <p:nvPr/>
          </p:nvSpPr>
          <p:spPr bwMode="auto">
            <a:xfrm>
              <a:off x="5100" y="3186"/>
              <a:ext cx="60" cy="309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9153" name="Rectangle 344"/>
            <p:cNvSpPr>
              <a:spLocks noChangeArrowheads="1"/>
            </p:cNvSpPr>
            <p:nvPr/>
          </p:nvSpPr>
          <p:spPr bwMode="auto">
            <a:xfrm>
              <a:off x="5032" y="3186"/>
              <a:ext cx="62" cy="309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9154" name="Rectangle 345"/>
            <p:cNvSpPr>
              <a:spLocks noChangeArrowheads="1"/>
            </p:cNvSpPr>
            <p:nvPr/>
          </p:nvSpPr>
          <p:spPr bwMode="auto">
            <a:xfrm>
              <a:off x="5100" y="3369"/>
              <a:ext cx="60" cy="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9155" name="Rectangle 346"/>
            <p:cNvSpPr>
              <a:spLocks noChangeArrowheads="1"/>
            </p:cNvSpPr>
            <p:nvPr/>
          </p:nvSpPr>
          <p:spPr bwMode="auto">
            <a:xfrm>
              <a:off x="5168" y="3422"/>
              <a:ext cx="34" cy="25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9156" name="Rectangle 347"/>
            <p:cNvSpPr>
              <a:spLocks noChangeArrowheads="1"/>
            </p:cNvSpPr>
            <p:nvPr/>
          </p:nvSpPr>
          <p:spPr bwMode="auto">
            <a:xfrm>
              <a:off x="4992" y="3422"/>
              <a:ext cx="34" cy="25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9157" name="Rectangle 348"/>
            <p:cNvSpPr>
              <a:spLocks noChangeArrowheads="1"/>
            </p:cNvSpPr>
            <p:nvPr/>
          </p:nvSpPr>
          <p:spPr bwMode="auto">
            <a:xfrm>
              <a:off x="5026" y="3511"/>
              <a:ext cx="142" cy="47"/>
            </a:xfrm>
            <a:prstGeom prst="rect">
              <a:avLst/>
            </a:prstGeom>
            <a:solidFill>
              <a:srgbClr val="B2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9158" name="Rectangle 349"/>
            <p:cNvSpPr>
              <a:spLocks noChangeArrowheads="1"/>
            </p:cNvSpPr>
            <p:nvPr/>
          </p:nvSpPr>
          <p:spPr bwMode="auto">
            <a:xfrm>
              <a:off x="5026" y="3573"/>
              <a:ext cx="142" cy="42"/>
            </a:xfrm>
            <a:prstGeom prst="rect">
              <a:avLst/>
            </a:prstGeom>
            <a:solidFill>
              <a:srgbClr val="B2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9159" name="Rectangle 350"/>
            <p:cNvSpPr>
              <a:spLocks noChangeArrowheads="1"/>
            </p:cNvSpPr>
            <p:nvPr/>
          </p:nvSpPr>
          <p:spPr bwMode="auto">
            <a:xfrm>
              <a:off x="5026" y="3631"/>
              <a:ext cx="142" cy="47"/>
            </a:xfrm>
            <a:prstGeom prst="rect">
              <a:avLst/>
            </a:prstGeom>
            <a:solidFill>
              <a:srgbClr val="B2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9160" name="Rectangle 351"/>
            <p:cNvSpPr>
              <a:spLocks noChangeArrowheads="1"/>
            </p:cNvSpPr>
            <p:nvPr/>
          </p:nvSpPr>
          <p:spPr bwMode="auto">
            <a:xfrm>
              <a:off x="5100" y="3369"/>
              <a:ext cx="60" cy="2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9161" name="Rectangle 352"/>
            <p:cNvSpPr>
              <a:spLocks noChangeArrowheads="1"/>
            </p:cNvSpPr>
            <p:nvPr/>
          </p:nvSpPr>
          <p:spPr bwMode="auto">
            <a:xfrm>
              <a:off x="5032" y="3369"/>
              <a:ext cx="62" cy="2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9162" name="Rectangle 353"/>
            <p:cNvSpPr>
              <a:spLocks noChangeArrowheads="1"/>
            </p:cNvSpPr>
            <p:nvPr/>
          </p:nvSpPr>
          <p:spPr bwMode="auto">
            <a:xfrm>
              <a:off x="5100" y="3312"/>
              <a:ext cx="14" cy="52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9163" name="Rectangle 354"/>
            <p:cNvSpPr>
              <a:spLocks noChangeArrowheads="1"/>
            </p:cNvSpPr>
            <p:nvPr/>
          </p:nvSpPr>
          <p:spPr bwMode="auto">
            <a:xfrm>
              <a:off x="5080" y="3312"/>
              <a:ext cx="14" cy="52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9164" name="Rectangle 355"/>
            <p:cNvSpPr>
              <a:spLocks noChangeArrowheads="1"/>
            </p:cNvSpPr>
            <p:nvPr/>
          </p:nvSpPr>
          <p:spPr bwMode="auto">
            <a:xfrm>
              <a:off x="5100" y="3395"/>
              <a:ext cx="60" cy="2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9165" name="Rectangle 356"/>
            <p:cNvSpPr>
              <a:spLocks noChangeArrowheads="1"/>
            </p:cNvSpPr>
            <p:nvPr/>
          </p:nvSpPr>
          <p:spPr bwMode="auto">
            <a:xfrm>
              <a:off x="5032" y="3395"/>
              <a:ext cx="62" cy="2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9166" name="Rectangle 357"/>
            <p:cNvSpPr>
              <a:spLocks noChangeArrowheads="1"/>
            </p:cNvSpPr>
            <p:nvPr/>
          </p:nvSpPr>
          <p:spPr bwMode="auto">
            <a:xfrm>
              <a:off x="5168" y="3552"/>
              <a:ext cx="34" cy="27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9167" name="Rectangle 358"/>
            <p:cNvSpPr>
              <a:spLocks noChangeArrowheads="1"/>
            </p:cNvSpPr>
            <p:nvPr/>
          </p:nvSpPr>
          <p:spPr bwMode="auto">
            <a:xfrm>
              <a:off x="4992" y="3552"/>
              <a:ext cx="34" cy="27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9168" name="Rectangle 359"/>
            <p:cNvSpPr>
              <a:spLocks noChangeArrowheads="1"/>
            </p:cNvSpPr>
            <p:nvPr/>
          </p:nvSpPr>
          <p:spPr bwMode="auto">
            <a:xfrm>
              <a:off x="5334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9169" name="Rectangle 360"/>
            <p:cNvSpPr>
              <a:spLocks noChangeArrowheads="1"/>
            </p:cNvSpPr>
            <p:nvPr/>
          </p:nvSpPr>
          <p:spPr bwMode="auto">
            <a:xfrm>
              <a:off x="5228" y="3165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9170" name="Rectangle 361"/>
            <p:cNvSpPr>
              <a:spLocks noChangeArrowheads="1"/>
            </p:cNvSpPr>
            <p:nvPr/>
          </p:nvSpPr>
          <p:spPr bwMode="auto">
            <a:xfrm>
              <a:off x="4912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9171" name="Rectangle 362"/>
            <p:cNvSpPr>
              <a:spLocks noChangeArrowheads="1"/>
            </p:cNvSpPr>
            <p:nvPr/>
          </p:nvSpPr>
          <p:spPr bwMode="auto">
            <a:xfrm>
              <a:off x="5122" y="2747"/>
              <a:ext cx="54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9172" name="Rectangle 363"/>
            <p:cNvSpPr>
              <a:spLocks noChangeArrowheads="1"/>
            </p:cNvSpPr>
            <p:nvPr/>
          </p:nvSpPr>
          <p:spPr bwMode="auto">
            <a:xfrm>
              <a:off x="5228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9173" name="Rectangle 364"/>
            <p:cNvSpPr>
              <a:spLocks noChangeArrowheads="1"/>
            </p:cNvSpPr>
            <p:nvPr/>
          </p:nvSpPr>
          <p:spPr bwMode="auto">
            <a:xfrm>
              <a:off x="5334" y="3165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9174" name="Rectangle 365"/>
            <p:cNvSpPr>
              <a:spLocks noChangeArrowheads="1"/>
            </p:cNvSpPr>
            <p:nvPr/>
          </p:nvSpPr>
          <p:spPr bwMode="auto">
            <a:xfrm>
              <a:off x="5018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9175" name="Rectangle 366"/>
            <p:cNvSpPr>
              <a:spLocks noChangeArrowheads="1"/>
            </p:cNvSpPr>
            <p:nvPr/>
          </p:nvSpPr>
          <p:spPr bwMode="auto">
            <a:xfrm>
              <a:off x="4809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9176" name="Rectangle 367"/>
            <p:cNvSpPr>
              <a:spLocks noChangeArrowheads="1"/>
            </p:cNvSpPr>
            <p:nvPr/>
          </p:nvSpPr>
          <p:spPr bwMode="auto">
            <a:xfrm>
              <a:off x="4912" y="3165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9177" name="Rectangle 368"/>
            <p:cNvSpPr>
              <a:spLocks noChangeArrowheads="1"/>
            </p:cNvSpPr>
            <p:nvPr/>
          </p:nvSpPr>
          <p:spPr bwMode="auto">
            <a:xfrm>
              <a:off x="4809" y="3165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9178" name="Freeform 369"/>
            <p:cNvSpPr>
              <a:spLocks/>
            </p:cNvSpPr>
            <p:nvPr/>
          </p:nvSpPr>
          <p:spPr bwMode="auto">
            <a:xfrm>
              <a:off x="5114" y="2721"/>
              <a:ext cx="72" cy="324"/>
            </a:xfrm>
            <a:custGeom>
              <a:avLst/>
              <a:gdLst>
                <a:gd name="T0" fmla="*/ 0 w 217"/>
                <a:gd name="T1" fmla="*/ 17 h 373"/>
                <a:gd name="T2" fmla="*/ 0 w 217"/>
                <a:gd name="T3" fmla="*/ 17 h 373"/>
                <a:gd name="T4" fmla="*/ 0 w 217"/>
                <a:gd name="T5" fmla="*/ 27 h 373"/>
                <a:gd name="T6" fmla="*/ 0 w 217"/>
                <a:gd name="T7" fmla="*/ 27 h 373"/>
                <a:gd name="T8" fmla="*/ 0 w 217"/>
                <a:gd name="T9" fmla="*/ 30 h 373"/>
                <a:gd name="T10" fmla="*/ 0 w 217"/>
                <a:gd name="T11" fmla="*/ 3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3 h 373"/>
                <a:gd name="T18" fmla="*/ 0 w 217"/>
                <a:gd name="T19" fmla="*/ 3 h 373"/>
                <a:gd name="T20" fmla="*/ 0 w 217"/>
                <a:gd name="T21" fmla="*/ 13 h 373"/>
                <a:gd name="T22" fmla="*/ 0 w 217"/>
                <a:gd name="T23" fmla="*/ 13 h 373"/>
                <a:gd name="T24" fmla="*/ 0 w 217"/>
                <a:gd name="T25" fmla="*/ 17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9179" name="Freeform 370"/>
            <p:cNvSpPr>
              <a:spLocks/>
            </p:cNvSpPr>
            <p:nvPr/>
          </p:nvSpPr>
          <p:spPr bwMode="auto">
            <a:xfrm>
              <a:off x="5176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27 h 373"/>
                <a:gd name="T4" fmla="*/ 0 w 29"/>
                <a:gd name="T5" fmla="*/ 30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9180" name="Freeform 371"/>
            <p:cNvSpPr>
              <a:spLocks/>
            </p:cNvSpPr>
            <p:nvPr/>
          </p:nvSpPr>
          <p:spPr bwMode="auto">
            <a:xfrm>
              <a:off x="5218" y="2721"/>
              <a:ext cx="72" cy="324"/>
            </a:xfrm>
            <a:custGeom>
              <a:avLst/>
              <a:gdLst>
                <a:gd name="T0" fmla="*/ 0 w 216"/>
                <a:gd name="T1" fmla="*/ 17 h 373"/>
                <a:gd name="T2" fmla="*/ 0 w 216"/>
                <a:gd name="T3" fmla="*/ 17 h 373"/>
                <a:gd name="T4" fmla="*/ 0 w 216"/>
                <a:gd name="T5" fmla="*/ 27 h 373"/>
                <a:gd name="T6" fmla="*/ 0 w 216"/>
                <a:gd name="T7" fmla="*/ 27 h 373"/>
                <a:gd name="T8" fmla="*/ 0 w 216"/>
                <a:gd name="T9" fmla="*/ 30 h 373"/>
                <a:gd name="T10" fmla="*/ 0 w 216"/>
                <a:gd name="T11" fmla="*/ 3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3 h 373"/>
                <a:gd name="T18" fmla="*/ 0 w 216"/>
                <a:gd name="T19" fmla="*/ 3 h 373"/>
                <a:gd name="T20" fmla="*/ 0 w 216"/>
                <a:gd name="T21" fmla="*/ 13 h 373"/>
                <a:gd name="T22" fmla="*/ 0 w 216"/>
                <a:gd name="T23" fmla="*/ 13 h 373"/>
                <a:gd name="T24" fmla="*/ 0 w 216"/>
                <a:gd name="T25" fmla="*/ 17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9181" name="Freeform 372"/>
            <p:cNvSpPr>
              <a:spLocks/>
            </p:cNvSpPr>
            <p:nvPr/>
          </p:nvSpPr>
          <p:spPr bwMode="auto">
            <a:xfrm>
              <a:off x="5280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27 h 373"/>
                <a:gd name="T4" fmla="*/ 0 w 29"/>
                <a:gd name="T5" fmla="*/ 30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9182" name="Freeform 373"/>
            <p:cNvSpPr>
              <a:spLocks/>
            </p:cNvSpPr>
            <p:nvPr/>
          </p:nvSpPr>
          <p:spPr bwMode="auto">
            <a:xfrm>
              <a:off x="5324" y="2721"/>
              <a:ext cx="72" cy="324"/>
            </a:xfrm>
            <a:custGeom>
              <a:avLst/>
              <a:gdLst>
                <a:gd name="T0" fmla="*/ 0 w 217"/>
                <a:gd name="T1" fmla="*/ 17 h 373"/>
                <a:gd name="T2" fmla="*/ 0 w 217"/>
                <a:gd name="T3" fmla="*/ 17 h 373"/>
                <a:gd name="T4" fmla="*/ 0 w 217"/>
                <a:gd name="T5" fmla="*/ 27 h 373"/>
                <a:gd name="T6" fmla="*/ 0 w 217"/>
                <a:gd name="T7" fmla="*/ 27 h 373"/>
                <a:gd name="T8" fmla="*/ 0 w 217"/>
                <a:gd name="T9" fmla="*/ 30 h 373"/>
                <a:gd name="T10" fmla="*/ 0 w 217"/>
                <a:gd name="T11" fmla="*/ 3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3 h 373"/>
                <a:gd name="T18" fmla="*/ 0 w 217"/>
                <a:gd name="T19" fmla="*/ 3 h 373"/>
                <a:gd name="T20" fmla="*/ 0 w 217"/>
                <a:gd name="T21" fmla="*/ 13 h 373"/>
                <a:gd name="T22" fmla="*/ 0 w 217"/>
                <a:gd name="T23" fmla="*/ 13 h 373"/>
                <a:gd name="T24" fmla="*/ 0 w 217"/>
                <a:gd name="T25" fmla="*/ 17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9183" name="Freeform 374"/>
            <p:cNvSpPr>
              <a:spLocks/>
            </p:cNvSpPr>
            <p:nvPr/>
          </p:nvSpPr>
          <p:spPr bwMode="auto">
            <a:xfrm>
              <a:off x="5386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27 h 373"/>
                <a:gd name="T4" fmla="*/ 0 w 29"/>
                <a:gd name="T5" fmla="*/ 30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9184" name="Freeform 375"/>
            <p:cNvSpPr>
              <a:spLocks/>
            </p:cNvSpPr>
            <p:nvPr/>
          </p:nvSpPr>
          <p:spPr bwMode="auto">
            <a:xfrm>
              <a:off x="5218" y="3139"/>
              <a:ext cx="72" cy="324"/>
            </a:xfrm>
            <a:custGeom>
              <a:avLst/>
              <a:gdLst>
                <a:gd name="T0" fmla="*/ 0 w 216"/>
                <a:gd name="T1" fmla="*/ 18 h 372"/>
                <a:gd name="T2" fmla="*/ 0 w 216"/>
                <a:gd name="T3" fmla="*/ 18 h 372"/>
                <a:gd name="T4" fmla="*/ 0 w 216"/>
                <a:gd name="T5" fmla="*/ 29 h 372"/>
                <a:gd name="T6" fmla="*/ 0 w 216"/>
                <a:gd name="T7" fmla="*/ 29 h 372"/>
                <a:gd name="T8" fmla="*/ 0 w 216"/>
                <a:gd name="T9" fmla="*/ 31 h 372"/>
                <a:gd name="T10" fmla="*/ 0 w 216"/>
                <a:gd name="T11" fmla="*/ 31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3 h 372"/>
                <a:gd name="T18" fmla="*/ 0 w 216"/>
                <a:gd name="T19" fmla="*/ 3 h 372"/>
                <a:gd name="T20" fmla="*/ 0 w 216"/>
                <a:gd name="T21" fmla="*/ 14 h 372"/>
                <a:gd name="T22" fmla="*/ 0 w 216"/>
                <a:gd name="T23" fmla="*/ 14 h 372"/>
                <a:gd name="T24" fmla="*/ 0 w 216"/>
                <a:gd name="T25" fmla="*/ 18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9185" name="Freeform 376"/>
            <p:cNvSpPr>
              <a:spLocks/>
            </p:cNvSpPr>
            <p:nvPr/>
          </p:nvSpPr>
          <p:spPr bwMode="auto">
            <a:xfrm>
              <a:off x="5280" y="3139"/>
              <a:ext cx="10" cy="324"/>
            </a:xfrm>
            <a:custGeom>
              <a:avLst/>
              <a:gdLst>
                <a:gd name="T0" fmla="*/ 0 w 29"/>
                <a:gd name="T1" fmla="*/ 3 h 372"/>
                <a:gd name="T2" fmla="*/ 0 w 29"/>
                <a:gd name="T3" fmla="*/ 29 h 372"/>
                <a:gd name="T4" fmla="*/ 0 w 29"/>
                <a:gd name="T5" fmla="*/ 31 h 372"/>
                <a:gd name="T6" fmla="*/ 0 w 29"/>
                <a:gd name="T7" fmla="*/ 0 h 372"/>
                <a:gd name="T8" fmla="*/ 0 w 29"/>
                <a:gd name="T9" fmla="*/ 3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9186" name="Freeform 377"/>
            <p:cNvSpPr>
              <a:spLocks/>
            </p:cNvSpPr>
            <p:nvPr/>
          </p:nvSpPr>
          <p:spPr bwMode="auto">
            <a:xfrm>
              <a:off x="5324" y="3139"/>
              <a:ext cx="72" cy="324"/>
            </a:xfrm>
            <a:custGeom>
              <a:avLst/>
              <a:gdLst>
                <a:gd name="T0" fmla="*/ 0 w 217"/>
                <a:gd name="T1" fmla="*/ 18 h 372"/>
                <a:gd name="T2" fmla="*/ 0 w 217"/>
                <a:gd name="T3" fmla="*/ 18 h 372"/>
                <a:gd name="T4" fmla="*/ 0 w 217"/>
                <a:gd name="T5" fmla="*/ 29 h 372"/>
                <a:gd name="T6" fmla="*/ 0 w 217"/>
                <a:gd name="T7" fmla="*/ 29 h 372"/>
                <a:gd name="T8" fmla="*/ 0 w 217"/>
                <a:gd name="T9" fmla="*/ 31 h 372"/>
                <a:gd name="T10" fmla="*/ 0 w 217"/>
                <a:gd name="T11" fmla="*/ 31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3 h 372"/>
                <a:gd name="T18" fmla="*/ 0 w 217"/>
                <a:gd name="T19" fmla="*/ 3 h 372"/>
                <a:gd name="T20" fmla="*/ 0 w 217"/>
                <a:gd name="T21" fmla="*/ 14 h 372"/>
                <a:gd name="T22" fmla="*/ 0 w 217"/>
                <a:gd name="T23" fmla="*/ 14 h 372"/>
                <a:gd name="T24" fmla="*/ 0 w 217"/>
                <a:gd name="T25" fmla="*/ 18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9187" name="Freeform 378"/>
            <p:cNvSpPr>
              <a:spLocks/>
            </p:cNvSpPr>
            <p:nvPr/>
          </p:nvSpPr>
          <p:spPr bwMode="auto">
            <a:xfrm>
              <a:off x="5386" y="3139"/>
              <a:ext cx="10" cy="324"/>
            </a:xfrm>
            <a:custGeom>
              <a:avLst/>
              <a:gdLst>
                <a:gd name="T0" fmla="*/ 0 w 29"/>
                <a:gd name="T1" fmla="*/ 3 h 372"/>
                <a:gd name="T2" fmla="*/ 0 w 29"/>
                <a:gd name="T3" fmla="*/ 29 h 372"/>
                <a:gd name="T4" fmla="*/ 0 w 29"/>
                <a:gd name="T5" fmla="*/ 31 h 372"/>
                <a:gd name="T6" fmla="*/ 0 w 29"/>
                <a:gd name="T7" fmla="*/ 0 h 372"/>
                <a:gd name="T8" fmla="*/ 0 w 29"/>
                <a:gd name="T9" fmla="*/ 3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9188" name="Freeform 379"/>
            <p:cNvSpPr>
              <a:spLocks/>
            </p:cNvSpPr>
            <p:nvPr/>
          </p:nvSpPr>
          <p:spPr bwMode="auto">
            <a:xfrm>
              <a:off x="5008" y="2721"/>
              <a:ext cx="72" cy="324"/>
            </a:xfrm>
            <a:custGeom>
              <a:avLst/>
              <a:gdLst>
                <a:gd name="T0" fmla="*/ 0 w 215"/>
                <a:gd name="T1" fmla="*/ 17 h 373"/>
                <a:gd name="T2" fmla="*/ 0 w 215"/>
                <a:gd name="T3" fmla="*/ 17 h 373"/>
                <a:gd name="T4" fmla="*/ 0 w 215"/>
                <a:gd name="T5" fmla="*/ 27 h 373"/>
                <a:gd name="T6" fmla="*/ 0 w 215"/>
                <a:gd name="T7" fmla="*/ 27 h 373"/>
                <a:gd name="T8" fmla="*/ 0 w 215"/>
                <a:gd name="T9" fmla="*/ 30 h 373"/>
                <a:gd name="T10" fmla="*/ 0 w 215"/>
                <a:gd name="T11" fmla="*/ 3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3 h 373"/>
                <a:gd name="T18" fmla="*/ 0 w 215"/>
                <a:gd name="T19" fmla="*/ 3 h 373"/>
                <a:gd name="T20" fmla="*/ 0 w 215"/>
                <a:gd name="T21" fmla="*/ 13 h 373"/>
                <a:gd name="T22" fmla="*/ 0 w 215"/>
                <a:gd name="T23" fmla="*/ 13 h 373"/>
                <a:gd name="T24" fmla="*/ 0 w 215"/>
                <a:gd name="T25" fmla="*/ 17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9189" name="Freeform 380"/>
            <p:cNvSpPr>
              <a:spLocks/>
            </p:cNvSpPr>
            <p:nvPr/>
          </p:nvSpPr>
          <p:spPr bwMode="auto">
            <a:xfrm>
              <a:off x="5008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27 h 373"/>
                <a:gd name="T4" fmla="*/ 0 w 29"/>
                <a:gd name="T5" fmla="*/ 30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9190" name="Freeform 381"/>
            <p:cNvSpPr>
              <a:spLocks/>
            </p:cNvSpPr>
            <p:nvPr/>
          </p:nvSpPr>
          <p:spPr bwMode="auto">
            <a:xfrm>
              <a:off x="4903" y="2721"/>
              <a:ext cx="71" cy="324"/>
            </a:xfrm>
            <a:custGeom>
              <a:avLst/>
              <a:gdLst>
                <a:gd name="T0" fmla="*/ 0 w 216"/>
                <a:gd name="T1" fmla="*/ 17 h 373"/>
                <a:gd name="T2" fmla="*/ 0 w 216"/>
                <a:gd name="T3" fmla="*/ 17 h 373"/>
                <a:gd name="T4" fmla="*/ 0 w 216"/>
                <a:gd name="T5" fmla="*/ 27 h 373"/>
                <a:gd name="T6" fmla="*/ 0 w 216"/>
                <a:gd name="T7" fmla="*/ 27 h 373"/>
                <a:gd name="T8" fmla="*/ 0 w 216"/>
                <a:gd name="T9" fmla="*/ 30 h 373"/>
                <a:gd name="T10" fmla="*/ 0 w 216"/>
                <a:gd name="T11" fmla="*/ 3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3 h 373"/>
                <a:gd name="T18" fmla="*/ 0 w 216"/>
                <a:gd name="T19" fmla="*/ 3 h 373"/>
                <a:gd name="T20" fmla="*/ 0 w 216"/>
                <a:gd name="T21" fmla="*/ 13 h 373"/>
                <a:gd name="T22" fmla="*/ 0 w 216"/>
                <a:gd name="T23" fmla="*/ 13 h 373"/>
                <a:gd name="T24" fmla="*/ 0 w 216"/>
                <a:gd name="T25" fmla="*/ 17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9191" name="Freeform 382"/>
            <p:cNvSpPr>
              <a:spLocks/>
            </p:cNvSpPr>
            <p:nvPr/>
          </p:nvSpPr>
          <p:spPr bwMode="auto">
            <a:xfrm>
              <a:off x="4903" y="2721"/>
              <a:ext cx="9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27 h 373"/>
                <a:gd name="T4" fmla="*/ 0 w 29"/>
                <a:gd name="T5" fmla="*/ 30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9192" name="Freeform 383"/>
            <p:cNvSpPr>
              <a:spLocks/>
            </p:cNvSpPr>
            <p:nvPr/>
          </p:nvSpPr>
          <p:spPr bwMode="auto">
            <a:xfrm>
              <a:off x="4799" y="2721"/>
              <a:ext cx="72" cy="324"/>
            </a:xfrm>
            <a:custGeom>
              <a:avLst/>
              <a:gdLst>
                <a:gd name="T0" fmla="*/ 0 w 215"/>
                <a:gd name="T1" fmla="*/ 17 h 373"/>
                <a:gd name="T2" fmla="*/ 0 w 215"/>
                <a:gd name="T3" fmla="*/ 17 h 373"/>
                <a:gd name="T4" fmla="*/ 0 w 215"/>
                <a:gd name="T5" fmla="*/ 27 h 373"/>
                <a:gd name="T6" fmla="*/ 0 w 215"/>
                <a:gd name="T7" fmla="*/ 27 h 373"/>
                <a:gd name="T8" fmla="*/ 0 w 215"/>
                <a:gd name="T9" fmla="*/ 30 h 373"/>
                <a:gd name="T10" fmla="*/ 0 w 215"/>
                <a:gd name="T11" fmla="*/ 3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3 h 373"/>
                <a:gd name="T18" fmla="*/ 0 w 215"/>
                <a:gd name="T19" fmla="*/ 3 h 373"/>
                <a:gd name="T20" fmla="*/ 0 w 215"/>
                <a:gd name="T21" fmla="*/ 13 h 373"/>
                <a:gd name="T22" fmla="*/ 0 w 215"/>
                <a:gd name="T23" fmla="*/ 13 h 373"/>
                <a:gd name="T24" fmla="*/ 0 w 215"/>
                <a:gd name="T25" fmla="*/ 17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9193" name="Freeform 384"/>
            <p:cNvSpPr>
              <a:spLocks/>
            </p:cNvSpPr>
            <p:nvPr/>
          </p:nvSpPr>
          <p:spPr bwMode="auto">
            <a:xfrm>
              <a:off x="4799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27 h 373"/>
                <a:gd name="T4" fmla="*/ 0 w 29"/>
                <a:gd name="T5" fmla="*/ 30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9194" name="Freeform 386"/>
            <p:cNvSpPr>
              <a:spLocks/>
            </p:cNvSpPr>
            <p:nvPr/>
          </p:nvSpPr>
          <p:spPr bwMode="auto">
            <a:xfrm>
              <a:off x="4903" y="3139"/>
              <a:ext cx="9" cy="324"/>
            </a:xfrm>
            <a:custGeom>
              <a:avLst/>
              <a:gdLst>
                <a:gd name="T0" fmla="*/ 0 w 29"/>
                <a:gd name="T1" fmla="*/ 3 h 372"/>
                <a:gd name="T2" fmla="*/ 0 w 29"/>
                <a:gd name="T3" fmla="*/ 29 h 372"/>
                <a:gd name="T4" fmla="*/ 0 w 29"/>
                <a:gd name="T5" fmla="*/ 31 h 372"/>
                <a:gd name="T6" fmla="*/ 0 w 29"/>
                <a:gd name="T7" fmla="*/ 0 h 372"/>
                <a:gd name="T8" fmla="*/ 0 w 29"/>
                <a:gd name="T9" fmla="*/ 3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9195" name="Freeform 387"/>
            <p:cNvSpPr>
              <a:spLocks/>
            </p:cNvSpPr>
            <p:nvPr/>
          </p:nvSpPr>
          <p:spPr bwMode="auto">
            <a:xfrm>
              <a:off x="4799" y="3139"/>
              <a:ext cx="72" cy="324"/>
            </a:xfrm>
            <a:custGeom>
              <a:avLst/>
              <a:gdLst>
                <a:gd name="T0" fmla="*/ 0 w 215"/>
                <a:gd name="T1" fmla="*/ 18 h 372"/>
                <a:gd name="T2" fmla="*/ 0 w 215"/>
                <a:gd name="T3" fmla="*/ 18 h 372"/>
                <a:gd name="T4" fmla="*/ 0 w 215"/>
                <a:gd name="T5" fmla="*/ 29 h 372"/>
                <a:gd name="T6" fmla="*/ 0 w 215"/>
                <a:gd name="T7" fmla="*/ 29 h 372"/>
                <a:gd name="T8" fmla="*/ 0 w 215"/>
                <a:gd name="T9" fmla="*/ 31 h 372"/>
                <a:gd name="T10" fmla="*/ 0 w 215"/>
                <a:gd name="T11" fmla="*/ 31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3 h 372"/>
                <a:gd name="T18" fmla="*/ 0 w 215"/>
                <a:gd name="T19" fmla="*/ 3 h 372"/>
                <a:gd name="T20" fmla="*/ 0 w 215"/>
                <a:gd name="T21" fmla="*/ 14 h 372"/>
                <a:gd name="T22" fmla="*/ 0 w 215"/>
                <a:gd name="T23" fmla="*/ 14 h 372"/>
                <a:gd name="T24" fmla="*/ 0 w 215"/>
                <a:gd name="T25" fmla="*/ 18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9196" name="Freeform 388"/>
            <p:cNvSpPr>
              <a:spLocks/>
            </p:cNvSpPr>
            <p:nvPr/>
          </p:nvSpPr>
          <p:spPr bwMode="auto">
            <a:xfrm>
              <a:off x="4799" y="3139"/>
              <a:ext cx="10" cy="324"/>
            </a:xfrm>
            <a:custGeom>
              <a:avLst/>
              <a:gdLst>
                <a:gd name="T0" fmla="*/ 0 w 29"/>
                <a:gd name="T1" fmla="*/ 3 h 372"/>
                <a:gd name="T2" fmla="*/ 0 w 29"/>
                <a:gd name="T3" fmla="*/ 29 h 372"/>
                <a:gd name="T4" fmla="*/ 0 w 29"/>
                <a:gd name="T5" fmla="*/ 31 h 372"/>
                <a:gd name="T6" fmla="*/ 0 w 29"/>
                <a:gd name="T7" fmla="*/ 0 h 372"/>
                <a:gd name="T8" fmla="*/ 0 w 29"/>
                <a:gd name="T9" fmla="*/ 3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9197" name="Rectangle 389"/>
            <p:cNvSpPr>
              <a:spLocks noChangeArrowheads="1"/>
            </p:cNvSpPr>
            <p:nvPr/>
          </p:nvSpPr>
          <p:spPr bwMode="auto">
            <a:xfrm>
              <a:off x="5114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9198" name="Rectangle 390"/>
            <p:cNvSpPr>
              <a:spLocks noChangeArrowheads="1"/>
            </p:cNvSpPr>
            <p:nvPr/>
          </p:nvSpPr>
          <p:spPr bwMode="auto">
            <a:xfrm>
              <a:off x="5218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9199" name="Rectangle 391"/>
            <p:cNvSpPr>
              <a:spLocks noChangeArrowheads="1"/>
            </p:cNvSpPr>
            <p:nvPr/>
          </p:nvSpPr>
          <p:spPr bwMode="auto">
            <a:xfrm>
              <a:off x="5324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9200" name="Rectangle 392"/>
            <p:cNvSpPr>
              <a:spLocks noChangeArrowheads="1"/>
            </p:cNvSpPr>
            <p:nvPr/>
          </p:nvSpPr>
          <p:spPr bwMode="auto">
            <a:xfrm>
              <a:off x="5008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9201" name="Rectangle 393"/>
            <p:cNvSpPr>
              <a:spLocks noChangeArrowheads="1"/>
            </p:cNvSpPr>
            <p:nvPr/>
          </p:nvSpPr>
          <p:spPr bwMode="auto">
            <a:xfrm>
              <a:off x="4903" y="2898"/>
              <a:ext cx="71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9202" name="Rectangle 394"/>
            <p:cNvSpPr>
              <a:spLocks noChangeArrowheads="1"/>
            </p:cNvSpPr>
            <p:nvPr/>
          </p:nvSpPr>
          <p:spPr bwMode="auto">
            <a:xfrm>
              <a:off x="4799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9203" name="Freeform 395"/>
            <p:cNvSpPr>
              <a:spLocks/>
            </p:cNvSpPr>
            <p:nvPr/>
          </p:nvSpPr>
          <p:spPr bwMode="auto">
            <a:xfrm>
              <a:off x="4986" y="2736"/>
              <a:ext cx="12" cy="37"/>
            </a:xfrm>
            <a:custGeom>
              <a:avLst/>
              <a:gdLst>
                <a:gd name="T0" fmla="*/ 0 w 37"/>
                <a:gd name="T1" fmla="*/ 20 h 38"/>
                <a:gd name="T2" fmla="*/ 0 w 37"/>
                <a:gd name="T3" fmla="*/ 19 h 38"/>
                <a:gd name="T4" fmla="*/ 0 w 37"/>
                <a:gd name="T5" fmla="*/ 19 h 38"/>
                <a:gd name="T6" fmla="*/ 0 w 37"/>
                <a:gd name="T7" fmla="*/ 19 h 38"/>
                <a:gd name="T8" fmla="*/ 0 w 37"/>
                <a:gd name="T9" fmla="*/ 19 h 38"/>
                <a:gd name="T10" fmla="*/ 0 w 37"/>
                <a:gd name="T11" fmla="*/ 12 h 38"/>
                <a:gd name="T12" fmla="*/ 0 w 37"/>
                <a:gd name="T13" fmla="*/ 5 h 38"/>
                <a:gd name="T14" fmla="*/ 0 w 37"/>
                <a:gd name="T15" fmla="*/ 1 h 38"/>
                <a:gd name="T16" fmla="*/ 0 w 37"/>
                <a:gd name="T17" fmla="*/ 0 h 38"/>
                <a:gd name="T18" fmla="*/ 0 w 37"/>
                <a:gd name="T19" fmla="*/ 1 h 38"/>
                <a:gd name="T20" fmla="*/ 0 w 37"/>
                <a:gd name="T21" fmla="*/ 5 h 38"/>
                <a:gd name="T22" fmla="*/ 0 w 37"/>
                <a:gd name="T23" fmla="*/ 12 h 38"/>
                <a:gd name="T24" fmla="*/ 0 w 37"/>
                <a:gd name="T25" fmla="*/ 19 h 38"/>
                <a:gd name="T26" fmla="*/ 0 w 37"/>
                <a:gd name="T27" fmla="*/ 19 h 38"/>
                <a:gd name="T28" fmla="*/ 0 w 37"/>
                <a:gd name="T29" fmla="*/ 19 h 38"/>
                <a:gd name="T30" fmla="*/ 0 w 37"/>
                <a:gd name="T31" fmla="*/ 19 h 38"/>
                <a:gd name="T32" fmla="*/ 0 w 37"/>
                <a:gd name="T33" fmla="*/ 2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</p:grpSp>
      <p:grpSp>
        <p:nvGrpSpPr>
          <p:cNvPr id="8245" name="Group 316"/>
          <p:cNvGrpSpPr>
            <a:grpSpLocks/>
          </p:cNvGrpSpPr>
          <p:nvPr/>
        </p:nvGrpSpPr>
        <p:grpSpPr bwMode="auto">
          <a:xfrm>
            <a:off x="3162300" y="3006328"/>
            <a:ext cx="163116" cy="127397"/>
            <a:chOff x="4727" y="2506"/>
            <a:chExt cx="706" cy="1172"/>
          </a:xfrm>
        </p:grpSpPr>
        <p:sp>
          <p:nvSpPr>
            <p:cNvPr id="9048" name="Freeform 317"/>
            <p:cNvSpPr>
              <a:spLocks/>
            </p:cNvSpPr>
            <p:nvPr/>
          </p:nvSpPr>
          <p:spPr bwMode="auto">
            <a:xfrm>
              <a:off x="4727" y="3558"/>
              <a:ext cx="46" cy="120"/>
            </a:xfrm>
            <a:custGeom>
              <a:avLst/>
              <a:gdLst>
                <a:gd name="T0" fmla="*/ 0 w 139"/>
                <a:gd name="T1" fmla="*/ 16 h 135"/>
                <a:gd name="T2" fmla="*/ 0 w 139"/>
                <a:gd name="T3" fmla="*/ 11 h 135"/>
                <a:gd name="T4" fmla="*/ 0 w 139"/>
                <a:gd name="T5" fmla="*/ 11 h 135"/>
                <a:gd name="T6" fmla="*/ 0 w 139"/>
                <a:gd name="T7" fmla="*/ 5 h 135"/>
                <a:gd name="T8" fmla="*/ 0 w 139"/>
                <a:gd name="T9" fmla="*/ 5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16 h 135"/>
                <a:gd name="T16" fmla="*/ 0 w 139"/>
                <a:gd name="T17" fmla="*/ 16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9049" name="Freeform 318"/>
            <p:cNvSpPr>
              <a:spLocks/>
            </p:cNvSpPr>
            <p:nvPr/>
          </p:nvSpPr>
          <p:spPr bwMode="auto">
            <a:xfrm>
              <a:off x="4773" y="2564"/>
              <a:ext cx="648" cy="1114"/>
            </a:xfrm>
            <a:custGeom>
              <a:avLst/>
              <a:gdLst>
                <a:gd name="T0" fmla="*/ 0 w 1946"/>
                <a:gd name="T1" fmla="*/ 108 h 1278"/>
                <a:gd name="T2" fmla="*/ 0 w 1946"/>
                <a:gd name="T3" fmla="*/ 9 h 1278"/>
                <a:gd name="T4" fmla="*/ 0 w 1946"/>
                <a:gd name="T5" fmla="*/ 9 h 1278"/>
                <a:gd name="T6" fmla="*/ 0 w 1946"/>
                <a:gd name="T7" fmla="*/ 8 h 1278"/>
                <a:gd name="T8" fmla="*/ 0 w 1946"/>
                <a:gd name="T9" fmla="*/ 7 h 1278"/>
                <a:gd name="T10" fmla="*/ 0 w 1946"/>
                <a:gd name="T11" fmla="*/ 6 h 1278"/>
                <a:gd name="T12" fmla="*/ 0 w 1946"/>
                <a:gd name="T13" fmla="*/ 5 h 1278"/>
                <a:gd name="T14" fmla="*/ 0 w 1946"/>
                <a:gd name="T15" fmla="*/ 4 h 1278"/>
                <a:gd name="T16" fmla="*/ 0 w 1946"/>
                <a:gd name="T17" fmla="*/ 3 h 1278"/>
                <a:gd name="T18" fmla="*/ 0 w 1946"/>
                <a:gd name="T19" fmla="*/ 3 h 1278"/>
                <a:gd name="T20" fmla="*/ 0 w 1946"/>
                <a:gd name="T21" fmla="*/ 3 h 1278"/>
                <a:gd name="T22" fmla="*/ 0 w 1946"/>
                <a:gd name="T23" fmla="*/ 3 h 1278"/>
                <a:gd name="T24" fmla="*/ 0 w 1946"/>
                <a:gd name="T25" fmla="*/ 3 h 1278"/>
                <a:gd name="T26" fmla="*/ 0 w 1946"/>
                <a:gd name="T27" fmla="*/ 3 h 1278"/>
                <a:gd name="T28" fmla="*/ 0 w 1946"/>
                <a:gd name="T29" fmla="*/ 3 h 1278"/>
                <a:gd name="T30" fmla="*/ 0 w 1946"/>
                <a:gd name="T31" fmla="*/ 3 h 1278"/>
                <a:gd name="T32" fmla="*/ 0 w 1946"/>
                <a:gd name="T33" fmla="*/ 3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3 h 1278"/>
                <a:gd name="T42" fmla="*/ 0 w 1946"/>
                <a:gd name="T43" fmla="*/ 3 h 1278"/>
                <a:gd name="T44" fmla="*/ 0 w 1946"/>
                <a:gd name="T45" fmla="*/ 3 h 1278"/>
                <a:gd name="T46" fmla="*/ 0 w 1946"/>
                <a:gd name="T47" fmla="*/ 3 h 1278"/>
                <a:gd name="T48" fmla="*/ 0 w 1946"/>
                <a:gd name="T49" fmla="*/ 3 h 1278"/>
                <a:gd name="T50" fmla="*/ 0 w 1946"/>
                <a:gd name="T51" fmla="*/ 3 h 1278"/>
                <a:gd name="T52" fmla="*/ 0 w 1946"/>
                <a:gd name="T53" fmla="*/ 3 h 1278"/>
                <a:gd name="T54" fmla="*/ 0 w 1946"/>
                <a:gd name="T55" fmla="*/ 3 h 1278"/>
                <a:gd name="T56" fmla="*/ 0 w 1946"/>
                <a:gd name="T57" fmla="*/ 3 h 1278"/>
                <a:gd name="T58" fmla="*/ 0 w 1946"/>
                <a:gd name="T59" fmla="*/ 4 h 1278"/>
                <a:gd name="T60" fmla="*/ 0 w 1946"/>
                <a:gd name="T61" fmla="*/ 5 h 1278"/>
                <a:gd name="T62" fmla="*/ 0 w 1946"/>
                <a:gd name="T63" fmla="*/ 6 h 1278"/>
                <a:gd name="T64" fmla="*/ 0 w 1946"/>
                <a:gd name="T65" fmla="*/ 7 h 1278"/>
                <a:gd name="T66" fmla="*/ 0 w 1946"/>
                <a:gd name="T67" fmla="*/ 8 h 1278"/>
                <a:gd name="T68" fmla="*/ 0 w 1946"/>
                <a:gd name="T69" fmla="*/ 9 h 1278"/>
                <a:gd name="T70" fmla="*/ 0 w 1946"/>
                <a:gd name="T71" fmla="*/ 9 h 1278"/>
                <a:gd name="T72" fmla="*/ 0 w 1946"/>
                <a:gd name="T73" fmla="*/ 108 h 1278"/>
                <a:gd name="T74" fmla="*/ 0 w 1946"/>
                <a:gd name="T75" fmla="*/ 108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9050" name="Rectangle 319"/>
            <p:cNvSpPr>
              <a:spLocks noChangeArrowheads="1"/>
            </p:cNvSpPr>
            <p:nvPr/>
          </p:nvSpPr>
          <p:spPr bwMode="auto">
            <a:xfrm>
              <a:off x="5188" y="3087"/>
              <a:ext cx="42" cy="3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9051" name="Rectangle 320"/>
            <p:cNvSpPr>
              <a:spLocks noChangeArrowheads="1"/>
            </p:cNvSpPr>
            <p:nvPr/>
          </p:nvSpPr>
          <p:spPr bwMode="auto">
            <a:xfrm>
              <a:off x="5168" y="3134"/>
              <a:ext cx="40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9052" name="Rectangle 321"/>
            <p:cNvSpPr>
              <a:spLocks noChangeArrowheads="1"/>
            </p:cNvSpPr>
            <p:nvPr/>
          </p:nvSpPr>
          <p:spPr bwMode="auto">
            <a:xfrm>
              <a:off x="5306" y="3034"/>
              <a:ext cx="42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9053" name="Rectangle 322"/>
            <p:cNvSpPr>
              <a:spLocks noChangeArrowheads="1"/>
            </p:cNvSpPr>
            <p:nvPr/>
          </p:nvSpPr>
          <p:spPr bwMode="auto">
            <a:xfrm>
              <a:off x="5286" y="3087"/>
              <a:ext cx="40" cy="3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9054" name="Rectangle 323"/>
            <p:cNvSpPr>
              <a:spLocks noChangeArrowheads="1"/>
            </p:cNvSpPr>
            <p:nvPr/>
          </p:nvSpPr>
          <p:spPr bwMode="auto">
            <a:xfrm>
              <a:off x="5286" y="2987"/>
              <a:ext cx="40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9055" name="Rectangle 324"/>
            <p:cNvSpPr>
              <a:spLocks noChangeArrowheads="1"/>
            </p:cNvSpPr>
            <p:nvPr/>
          </p:nvSpPr>
          <p:spPr bwMode="auto">
            <a:xfrm>
              <a:off x="4773" y="3076"/>
              <a:ext cx="40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9056" name="Rectangle 325"/>
            <p:cNvSpPr>
              <a:spLocks noChangeArrowheads="1"/>
            </p:cNvSpPr>
            <p:nvPr/>
          </p:nvSpPr>
          <p:spPr bwMode="auto">
            <a:xfrm>
              <a:off x="4773" y="3024"/>
              <a:ext cx="18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9057" name="Rectangle 326"/>
            <p:cNvSpPr>
              <a:spLocks noChangeArrowheads="1"/>
            </p:cNvSpPr>
            <p:nvPr/>
          </p:nvSpPr>
          <p:spPr bwMode="auto">
            <a:xfrm>
              <a:off x="4773" y="3123"/>
              <a:ext cx="18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9058" name="Rectangle 327"/>
            <p:cNvSpPr>
              <a:spLocks noChangeArrowheads="1"/>
            </p:cNvSpPr>
            <p:nvPr/>
          </p:nvSpPr>
          <p:spPr bwMode="auto">
            <a:xfrm>
              <a:off x="4946" y="3076"/>
              <a:ext cx="40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9059" name="Rectangle 328"/>
            <p:cNvSpPr>
              <a:spLocks noChangeArrowheads="1"/>
            </p:cNvSpPr>
            <p:nvPr/>
          </p:nvSpPr>
          <p:spPr bwMode="auto">
            <a:xfrm>
              <a:off x="4924" y="3123"/>
              <a:ext cx="40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9060" name="Rectangle 329"/>
            <p:cNvSpPr>
              <a:spLocks noChangeArrowheads="1"/>
            </p:cNvSpPr>
            <p:nvPr/>
          </p:nvSpPr>
          <p:spPr bwMode="auto">
            <a:xfrm>
              <a:off x="4773" y="3453"/>
              <a:ext cx="40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9061" name="Rectangle 330"/>
            <p:cNvSpPr>
              <a:spLocks noChangeArrowheads="1"/>
            </p:cNvSpPr>
            <p:nvPr/>
          </p:nvSpPr>
          <p:spPr bwMode="auto">
            <a:xfrm>
              <a:off x="4773" y="3406"/>
              <a:ext cx="18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9062" name="Rectangle 331"/>
            <p:cNvSpPr>
              <a:spLocks noChangeArrowheads="1"/>
            </p:cNvSpPr>
            <p:nvPr/>
          </p:nvSpPr>
          <p:spPr bwMode="auto">
            <a:xfrm>
              <a:off x="4773" y="3505"/>
              <a:ext cx="18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9063" name="Rectangle 332"/>
            <p:cNvSpPr>
              <a:spLocks noChangeArrowheads="1"/>
            </p:cNvSpPr>
            <p:nvPr/>
          </p:nvSpPr>
          <p:spPr bwMode="auto">
            <a:xfrm>
              <a:off x="4946" y="3453"/>
              <a:ext cx="40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9064" name="Rectangle 333"/>
            <p:cNvSpPr>
              <a:spLocks noChangeArrowheads="1"/>
            </p:cNvSpPr>
            <p:nvPr/>
          </p:nvSpPr>
          <p:spPr bwMode="auto">
            <a:xfrm>
              <a:off x="4924" y="3505"/>
              <a:ext cx="40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9065" name="Freeform 334"/>
            <p:cNvSpPr>
              <a:spLocks/>
            </p:cNvSpPr>
            <p:nvPr/>
          </p:nvSpPr>
          <p:spPr bwMode="auto">
            <a:xfrm>
              <a:off x="5024" y="3076"/>
              <a:ext cx="146" cy="89"/>
            </a:xfrm>
            <a:custGeom>
              <a:avLst/>
              <a:gdLst>
                <a:gd name="T0" fmla="*/ 0 w 440"/>
                <a:gd name="T1" fmla="*/ 9 h 102"/>
                <a:gd name="T2" fmla="*/ 0 w 440"/>
                <a:gd name="T3" fmla="*/ 8 h 102"/>
                <a:gd name="T4" fmla="*/ 0 w 440"/>
                <a:gd name="T5" fmla="*/ 7 h 102"/>
                <a:gd name="T6" fmla="*/ 0 w 440"/>
                <a:gd name="T7" fmla="*/ 6 h 102"/>
                <a:gd name="T8" fmla="*/ 0 w 440"/>
                <a:gd name="T9" fmla="*/ 6 h 102"/>
                <a:gd name="T10" fmla="*/ 0 w 440"/>
                <a:gd name="T11" fmla="*/ 4 h 102"/>
                <a:gd name="T12" fmla="*/ 0 w 440"/>
                <a:gd name="T13" fmla="*/ 3 h 102"/>
                <a:gd name="T14" fmla="*/ 0 w 440"/>
                <a:gd name="T15" fmla="*/ 3 h 102"/>
                <a:gd name="T16" fmla="*/ 0 w 440"/>
                <a:gd name="T17" fmla="*/ 3 h 102"/>
                <a:gd name="T18" fmla="*/ 0 w 440"/>
                <a:gd name="T19" fmla="*/ 3 h 102"/>
                <a:gd name="T20" fmla="*/ 0 w 440"/>
                <a:gd name="T21" fmla="*/ 3 h 102"/>
                <a:gd name="T22" fmla="*/ 0 w 440"/>
                <a:gd name="T23" fmla="*/ 3 h 102"/>
                <a:gd name="T24" fmla="*/ 0 w 440"/>
                <a:gd name="T25" fmla="*/ 3 h 102"/>
                <a:gd name="T26" fmla="*/ 0 w 440"/>
                <a:gd name="T27" fmla="*/ 3 h 102"/>
                <a:gd name="T28" fmla="*/ 0 w 440"/>
                <a:gd name="T29" fmla="*/ 3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3 h 102"/>
                <a:gd name="T38" fmla="*/ 0 w 440"/>
                <a:gd name="T39" fmla="*/ 3 h 102"/>
                <a:gd name="T40" fmla="*/ 0 w 440"/>
                <a:gd name="T41" fmla="*/ 3 h 102"/>
                <a:gd name="T42" fmla="*/ 0 w 440"/>
                <a:gd name="T43" fmla="*/ 3 h 102"/>
                <a:gd name="T44" fmla="*/ 0 w 440"/>
                <a:gd name="T45" fmla="*/ 3 h 102"/>
                <a:gd name="T46" fmla="*/ 0 w 440"/>
                <a:gd name="T47" fmla="*/ 3 h 102"/>
                <a:gd name="T48" fmla="*/ 0 w 440"/>
                <a:gd name="T49" fmla="*/ 3 h 102"/>
                <a:gd name="T50" fmla="*/ 0 w 440"/>
                <a:gd name="T51" fmla="*/ 3 h 102"/>
                <a:gd name="T52" fmla="*/ 0 w 440"/>
                <a:gd name="T53" fmla="*/ 3 h 102"/>
                <a:gd name="T54" fmla="*/ 0 w 440"/>
                <a:gd name="T55" fmla="*/ 4 h 102"/>
                <a:gd name="T56" fmla="*/ 0 w 440"/>
                <a:gd name="T57" fmla="*/ 6 h 102"/>
                <a:gd name="T58" fmla="*/ 0 w 440"/>
                <a:gd name="T59" fmla="*/ 6 h 102"/>
                <a:gd name="T60" fmla="*/ 0 w 440"/>
                <a:gd name="T61" fmla="*/ 7 h 102"/>
                <a:gd name="T62" fmla="*/ 0 w 440"/>
                <a:gd name="T63" fmla="*/ 8 h 102"/>
                <a:gd name="T64" fmla="*/ 0 w 440"/>
                <a:gd name="T65" fmla="*/ 9 h 102"/>
                <a:gd name="T66" fmla="*/ 0 w 440"/>
                <a:gd name="T67" fmla="*/ 9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9066" name="Freeform 335"/>
            <p:cNvSpPr>
              <a:spLocks/>
            </p:cNvSpPr>
            <p:nvPr/>
          </p:nvSpPr>
          <p:spPr bwMode="auto">
            <a:xfrm>
              <a:off x="4789" y="2506"/>
              <a:ext cx="615" cy="147"/>
            </a:xfrm>
            <a:custGeom>
              <a:avLst/>
              <a:gdLst>
                <a:gd name="T0" fmla="*/ 0 w 1847"/>
                <a:gd name="T1" fmla="*/ 6 h 168"/>
                <a:gd name="T2" fmla="*/ 0 w 1847"/>
                <a:gd name="T3" fmla="*/ 6 h 168"/>
                <a:gd name="T4" fmla="*/ 0 w 1847"/>
                <a:gd name="T5" fmla="*/ 7 h 168"/>
                <a:gd name="T6" fmla="*/ 0 w 1847"/>
                <a:gd name="T7" fmla="*/ 8 h 168"/>
                <a:gd name="T8" fmla="*/ 0 w 1847"/>
                <a:gd name="T9" fmla="*/ 10 h 168"/>
                <a:gd name="T10" fmla="*/ 0 w 1847"/>
                <a:gd name="T11" fmla="*/ 11 h 168"/>
                <a:gd name="T12" fmla="*/ 0 w 1847"/>
                <a:gd name="T13" fmla="*/ 12 h 168"/>
                <a:gd name="T14" fmla="*/ 0 w 1847"/>
                <a:gd name="T15" fmla="*/ 14 h 168"/>
                <a:gd name="T16" fmla="*/ 0 w 1847"/>
                <a:gd name="T17" fmla="*/ 16 h 168"/>
                <a:gd name="T18" fmla="*/ 0 w 1847"/>
                <a:gd name="T19" fmla="*/ 11 h 168"/>
                <a:gd name="T20" fmla="*/ 0 w 1847"/>
                <a:gd name="T21" fmla="*/ 11 h 168"/>
                <a:gd name="T22" fmla="*/ 0 w 1847"/>
                <a:gd name="T23" fmla="*/ 11 h 168"/>
                <a:gd name="T24" fmla="*/ 0 w 1847"/>
                <a:gd name="T25" fmla="*/ 11 h 168"/>
                <a:gd name="T26" fmla="*/ 0 w 1847"/>
                <a:gd name="T27" fmla="*/ 11 h 168"/>
                <a:gd name="T28" fmla="*/ 0 w 1847"/>
                <a:gd name="T29" fmla="*/ 11 h 168"/>
                <a:gd name="T30" fmla="*/ 0 w 1847"/>
                <a:gd name="T31" fmla="*/ 11 h 168"/>
                <a:gd name="T32" fmla="*/ 0 w 1847"/>
                <a:gd name="T33" fmla="*/ 11 h 168"/>
                <a:gd name="T34" fmla="*/ 0 w 1847"/>
                <a:gd name="T35" fmla="*/ 10 h 168"/>
                <a:gd name="T36" fmla="*/ 0 w 1847"/>
                <a:gd name="T37" fmla="*/ 8 h 168"/>
                <a:gd name="T38" fmla="*/ 0 w 1847"/>
                <a:gd name="T39" fmla="*/ 5 h 168"/>
                <a:gd name="T40" fmla="*/ 0 w 1847"/>
                <a:gd name="T41" fmla="*/ 4 h 168"/>
                <a:gd name="T42" fmla="*/ 0 w 1847"/>
                <a:gd name="T43" fmla="*/ 4 h 168"/>
                <a:gd name="T44" fmla="*/ 0 w 1847"/>
                <a:gd name="T45" fmla="*/ 4 h 168"/>
                <a:gd name="T46" fmla="*/ 0 w 1847"/>
                <a:gd name="T47" fmla="*/ 4 h 168"/>
                <a:gd name="T48" fmla="*/ 0 w 1847"/>
                <a:gd name="T49" fmla="*/ 1 h 168"/>
                <a:gd name="T50" fmla="*/ 0 w 1847"/>
                <a:gd name="T51" fmla="*/ 1 h 168"/>
                <a:gd name="T52" fmla="*/ 0 w 1847"/>
                <a:gd name="T53" fmla="*/ 4 h 168"/>
                <a:gd name="T54" fmla="*/ 0 w 1847"/>
                <a:gd name="T55" fmla="*/ 4 h 168"/>
                <a:gd name="T56" fmla="*/ 0 w 1847"/>
                <a:gd name="T57" fmla="*/ 4 h 168"/>
                <a:gd name="T58" fmla="*/ 0 w 1847"/>
                <a:gd name="T59" fmla="*/ 4 h 168"/>
                <a:gd name="T60" fmla="*/ 0 w 1847"/>
                <a:gd name="T61" fmla="*/ 5 h 168"/>
                <a:gd name="T62" fmla="*/ 0 w 1847"/>
                <a:gd name="T63" fmla="*/ 8 h 168"/>
                <a:gd name="T64" fmla="*/ 0 w 1847"/>
                <a:gd name="T65" fmla="*/ 10 h 168"/>
                <a:gd name="T66" fmla="*/ 0 w 1847"/>
                <a:gd name="T67" fmla="*/ 11 h 168"/>
                <a:gd name="T68" fmla="*/ 0 w 1847"/>
                <a:gd name="T69" fmla="*/ 11 h 168"/>
                <a:gd name="T70" fmla="*/ 0 w 1847"/>
                <a:gd name="T71" fmla="*/ 11 h 168"/>
                <a:gd name="T72" fmla="*/ 0 w 1847"/>
                <a:gd name="T73" fmla="*/ 11 h 168"/>
                <a:gd name="T74" fmla="*/ 0 w 1847"/>
                <a:gd name="T75" fmla="*/ 11 h 168"/>
                <a:gd name="T76" fmla="*/ 0 w 1847"/>
                <a:gd name="T77" fmla="*/ 11 h 168"/>
                <a:gd name="T78" fmla="*/ 0 w 1847"/>
                <a:gd name="T79" fmla="*/ 11 h 168"/>
                <a:gd name="T80" fmla="*/ 0 w 1847"/>
                <a:gd name="T81" fmla="*/ 11 h 168"/>
                <a:gd name="T82" fmla="*/ 0 w 1847"/>
                <a:gd name="T83" fmla="*/ 16 h 168"/>
                <a:gd name="T84" fmla="*/ 0 w 1847"/>
                <a:gd name="T85" fmla="*/ 14 h 168"/>
                <a:gd name="T86" fmla="*/ 0 w 1847"/>
                <a:gd name="T87" fmla="*/ 12 h 168"/>
                <a:gd name="T88" fmla="*/ 0 w 1847"/>
                <a:gd name="T89" fmla="*/ 11 h 168"/>
                <a:gd name="T90" fmla="*/ 0 w 1847"/>
                <a:gd name="T91" fmla="*/ 10 h 168"/>
                <a:gd name="T92" fmla="*/ 0 w 1847"/>
                <a:gd name="T93" fmla="*/ 8 h 168"/>
                <a:gd name="T94" fmla="*/ 0 w 1847"/>
                <a:gd name="T95" fmla="*/ 7 h 168"/>
                <a:gd name="T96" fmla="*/ 0 w 1847"/>
                <a:gd name="T97" fmla="*/ 6 h 168"/>
                <a:gd name="T98" fmla="*/ 0 w 1847"/>
                <a:gd name="T99" fmla="*/ 6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9067" name="Rectangle 336"/>
            <p:cNvSpPr>
              <a:spLocks noChangeArrowheads="1"/>
            </p:cNvSpPr>
            <p:nvPr/>
          </p:nvSpPr>
          <p:spPr bwMode="auto">
            <a:xfrm>
              <a:off x="5404" y="2595"/>
              <a:ext cx="29" cy="120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9068" name="Rectangle 337"/>
            <p:cNvSpPr>
              <a:spLocks noChangeArrowheads="1"/>
            </p:cNvSpPr>
            <p:nvPr/>
          </p:nvSpPr>
          <p:spPr bwMode="auto">
            <a:xfrm>
              <a:off x="4759" y="2595"/>
              <a:ext cx="30" cy="120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9069" name="Rectangle 338"/>
            <p:cNvSpPr>
              <a:spLocks noChangeArrowheads="1"/>
            </p:cNvSpPr>
            <p:nvPr/>
          </p:nvSpPr>
          <p:spPr bwMode="auto">
            <a:xfrm>
              <a:off x="5026" y="3165"/>
              <a:ext cx="142" cy="330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9070" name="Rectangle 339"/>
            <p:cNvSpPr>
              <a:spLocks noChangeArrowheads="1"/>
            </p:cNvSpPr>
            <p:nvPr/>
          </p:nvSpPr>
          <p:spPr bwMode="auto">
            <a:xfrm>
              <a:off x="5026" y="3495"/>
              <a:ext cx="142" cy="1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9071" name="Rectangle 340"/>
            <p:cNvSpPr>
              <a:spLocks noChangeArrowheads="1"/>
            </p:cNvSpPr>
            <p:nvPr/>
          </p:nvSpPr>
          <p:spPr bwMode="auto">
            <a:xfrm>
              <a:off x="5026" y="3558"/>
              <a:ext cx="142" cy="15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9072" name="Rectangle 341"/>
            <p:cNvSpPr>
              <a:spLocks noChangeArrowheads="1"/>
            </p:cNvSpPr>
            <p:nvPr/>
          </p:nvSpPr>
          <p:spPr bwMode="auto">
            <a:xfrm>
              <a:off x="5026" y="3615"/>
              <a:ext cx="142" cy="1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9073" name="Rectangle 342"/>
            <p:cNvSpPr>
              <a:spLocks noChangeArrowheads="1"/>
            </p:cNvSpPr>
            <p:nvPr/>
          </p:nvSpPr>
          <p:spPr bwMode="auto">
            <a:xfrm>
              <a:off x="5100" y="3186"/>
              <a:ext cx="60" cy="309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9074" name="Rectangle 343"/>
            <p:cNvSpPr>
              <a:spLocks noChangeArrowheads="1"/>
            </p:cNvSpPr>
            <p:nvPr/>
          </p:nvSpPr>
          <p:spPr bwMode="auto">
            <a:xfrm>
              <a:off x="5100" y="3186"/>
              <a:ext cx="60" cy="309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9075" name="Rectangle 344"/>
            <p:cNvSpPr>
              <a:spLocks noChangeArrowheads="1"/>
            </p:cNvSpPr>
            <p:nvPr/>
          </p:nvSpPr>
          <p:spPr bwMode="auto">
            <a:xfrm>
              <a:off x="5032" y="3186"/>
              <a:ext cx="62" cy="309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9076" name="Rectangle 345"/>
            <p:cNvSpPr>
              <a:spLocks noChangeArrowheads="1"/>
            </p:cNvSpPr>
            <p:nvPr/>
          </p:nvSpPr>
          <p:spPr bwMode="auto">
            <a:xfrm>
              <a:off x="5100" y="3369"/>
              <a:ext cx="60" cy="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9077" name="Rectangle 346"/>
            <p:cNvSpPr>
              <a:spLocks noChangeArrowheads="1"/>
            </p:cNvSpPr>
            <p:nvPr/>
          </p:nvSpPr>
          <p:spPr bwMode="auto">
            <a:xfrm>
              <a:off x="5168" y="3422"/>
              <a:ext cx="34" cy="25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9078" name="Rectangle 347"/>
            <p:cNvSpPr>
              <a:spLocks noChangeArrowheads="1"/>
            </p:cNvSpPr>
            <p:nvPr/>
          </p:nvSpPr>
          <p:spPr bwMode="auto">
            <a:xfrm>
              <a:off x="4992" y="3422"/>
              <a:ext cx="34" cy="25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9079" name="Rectangle 348"/>
            <p:cNvSpPr>
              <a:spLocks noChangeArrowheads="1"/>
            </p:cNvSpPr>
            <p:nvPr/>
          </p:nvSpPr>
          <p:spPr bwMode="auto">
            <a:xfrm>
              <a:off x="5026" y="3511"/>
              <a:ext cx="142" cy="47"/>
            </a:xfrm>
            <a:prstGeom prst="rect">
              <a:avLst/>
            </a:prstGeom>
            <a:solidFill>
              <a:srgbClr val="B2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9080" name="Rectangle 349"/>
            <p:cNvSpPr>
              <a:spLocks noChangeArrowheads="1"/>
            </p:cNvSpPr>
            <p:nvPr/>
          </p:nvSpPr>
          <p:spPr bwMode="auto">
            <a:xfrm>
              <a:off x="5026" y="3573"/>
              <a:ext cx="142" cy="42"/>
            </a:xfrm>
            <a:prstGeom prst="rect">
              <a:avLst/>
            </a:prstGeom>
            <a:solidFill>
              <a:srgbClr val="B2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9081" name="Rectangle 350"/>
            <p:cNvSpPr>
              <a:spLocks noChangeArrowheads="1"/>
            </p:cNvSpPr>
            <p:nvPr/>
          </p:nvSpPr>
          <p:spPr bwMode="auto">
            <a:xfrm>
              <a:off x="5026" y="3631"/>
              <a:ext cx="142" cy="47"/>
            </a:xfrm>
            <a:prstGeom prst="rect">
              <a:avLst/>
            </a:prstGeom>
            <a:solidFill>
              <a:srgbClr val="B2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9082" name="Rectangle 351"/>
            <p:cNvSpPr>
              <a:spLocks noChangeArrowheads="1"/>
            </p:cNvSpPr>
            <p:nvPr/>
          </p:nvSpPr>
          <p:spPr bwMode="auto">
            <a:xfrm>
              <a:off x="5100" y="3369"/>
              <a:ext cx="60" cy="2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9083" name="Rectangle 352"/>
            <p:cNvSpPr>
              <a:spLocks noChangeArrowheads="1"/>
            </p:cNvSpPr>
            <p:nvPr/>
          </p:nvSpPr>
          <p:spPr bwMode="auto">
            <a:xfrm>
              <a:off x="5032" y="3369"/>
              <a:ext cx="62" cy="2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9084" name="Rectangle 353"/>
            <p:cNvSpPr>
              <a:spLocks noChangeArrowheads="1"/>
            </p:cNvSpPr>
            <p:nvPr/>
          </p:nvSpPr>
          <p:spPr bwMode="auto">
            <a:xfrm>
              <a:off x="5100" y="3312"/>
              <a:ext cx="14" cy="52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9085" name="Rectangle 354"/>
            <p:cNvSpPr>
              <a:spLocks noChangeArrowheads="1"/>
            </p:cNvSpPr>
            <p:nvPr/>
          </p:nvSpPr>
          <p:spPr bwMode="auto">
            <a:xfrm>
              <a:off x="5080" y="3312"/>
              <a:ext cx="14" cy="52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9086" name="Rectangle 355"/>
            <p:cNvSpPr>
              <a:spLocks noChangeArrowheads="1"/>
            </p:cNvSpPr>
            <p:nvPr/>
          </p:nvSpPr>
          <p:spPr bwMode="auto">
            <a:xfrm>
              <a:off x="5100" y="3395"/>
              <a:ext cx="60" cy="2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9087" name="Rectangle 356"/>
            <p:cNvSpPr>
              <a:spLocks noChangeArrowheads="1"/>
            </p:cNvSpPr>
            <p:nvPr/>
          </p:nvSpPr>
          <p:spPr bwMode="auto">
            <a:xfrm>
              <a:off x="5032" y="3395"/>
              <a:ext cx="62" cy="2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9088" name="Rectangle 357"/>
            <p:cNvSpPr>
              <a:spLocks noChangeArrowheads="1"/>
            </p:cNvSpPr>
            <p:nvPr/>
          </p:nvSpPr>
          <p:spPr bwMode="auto">
            <a:xfrm>
              <a:off x="5168" y="3552"/>
              <a:ext cx="34" cy="27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9089" name="Rectangle 358"/>
            <p:cNvSpPr>
              <a:spLocks noChangeArrowheads="1"/>
            </p:cNvSpPr>
            <p:nvPr/>
          </p:nvSpPr>
          <p:spPr bwMode="auto">
            <a:xfrm>
              <a:off x="4992" y="3552"/>
              <a:ext cx="34" cy="27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9090" name="Rectangle 359"/>
            <p:cNvSpPr>
              <a:spLocks noChangeArrowheads="1"/>
            </p:cNvSpPr>
            <p:nvPr/>
          </p:nvSpPr>
          <p:spPr bwMode="auto">
            <a:xfrm>
              <a:off x="5334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9091" name="Rectangle 360"/>
            <p:cNvSpPr>
              <a:spLocks noChangeArrowheads="1"/>
            </p:cNvSpPr>
            <p:nvPr/>
          </p:nvSpPr>
          <p:spPr bwMode="auto">
            <a:xfrm>
              <a:off x="5228" y="3165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9092" name="Rectangle 361"/>
            <p:cNvSpPr>
              <a:spLocks noChangeArrowheads="1"/>
            </p:cNvSpPr>
            <p:nvPr/>
          </p:nvSpPr>
          <p:spPr bwMode="auto">
            <a:xfrm>
              <a:off x="4912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9093" name="Rectangle 362"/>
            <p:cNvSpPr>
              <a:spLocks noChangeArrowheads="1"/>
            </p:cNvSpPr>
            <p:nvPr/>
          </p:nvSpPr>
          <p:spPr bwMode="auto">
            <a:xfrm>
              <a:off x="5122" y="2747"/>
              <a:ext cx="54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9094" name="Rectangle 363"/>
            <p:cNvSpPr>
              <a:spLocks noChangeArrowheads="1"/>
            </p:cNvSpPr>
            <p:nvPr/>
          </p:nvSpPr>
          <p:spPr bwMode="auto">
            <a:xfrm>
              <a:off x="5228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9095" name="Rectangle 364"/>
            <p:cNvSpPr>
              <a:spLocks noChangeArrowheads="1"/>
            </p:cNvSpPr>
            <p:nvPr/>
          </p:nvSpPr>
          <p:spPr bwMode="auto">
            <a:xfrm>
              <a:off x="5334" y="3165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9096" name="Rectangle 365"/>
            <p:cNvSpPr>
              <a:spLocks noChangeArrowheads="1"/>
            </p:cNvSpPr>
            <p:nvPr/>
          </p:nvSpPr>
          <p:spPr bwMode="auto">
            <a:xfrm>
              <a:off x="5018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9097" name="Rectangle 366"/>
            <p:cNvSpPr>
              <a:spLocks noChangeArrowheads="1"/>
            </p:cNvSpPr>
            <p:nvPr/>
          </p:nvSpPr>
          <p:spPr bwMode="auto">
            <a:xfrm>
              <a:off x="4809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9098" name="Rectangle 367"/>
            <p:cNvSpPr>
              <a:spLocks noChangeArrowheads="1"/>
            </p:cNvSpPr>
            <p:nvPr/>
          </p:nvSpPr>
          <p:spPr bwMode="auto">
            <a:xfrm>
              <a:off x="4912" y="3165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9099" name="Rectangle 368"/>
            <p:cNvSpPr>
              <a:spLocks noChangeArrowheads="1"/>
            </p:cNvSpPr>
            <p:nvPr/>
          </p:nvSpPr>
          <p:spPr bwMode="auto">
            <a:xfrm>
              <a:off x="4809" y="3165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9100" name="Freeform 369"/>
            <p:cNvSpPr>
              <a:spLocks/>
            </p:cNvSpPr>
            <p:nvPr/>
          </p:nvSpPr>
          <p:spPr bwMode="auto">
            <a:xfrm>
              <a:off x="5114" y="2721"/>
              <a:ext cx="72" cy="324"/>
            </a:xfrm>
            <a:custGeom>
              <a:avLst/>
              <a:gdLst>
                <a:gd name="T0" fmla="*/ 0 w 217"/>
                <a:gd name="T1" fmla="*/ 17 h 373"/>
                <a:gd name="T2" fmla="*/ 0 w 217"/>
                <a:gd name="T3" fmla="*/ 17 h 373"/>
                <a:gd name="T4" fmla="*/ 0 w 217"/>
                <a:gd name="T5" fmla="*/ 27 h 373"/>
                <a:gd name="T6" fmla="*/ 0 w 217"/>
                <a:gd name="T7" fmla="*/ 27 h 373"/>
                <a:gd name="T8" fmla="*/ 0 w 217"/>
                <a:gd name="T9" fmla="*/ 30 h 373"/>
                <a:gd name="T10" fmla="*/ 0 w 217"/>
                <a:gd name="T11" fmla="*/ 3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3 h 373"/>
                <a:gd name="T18" fmla="*/ 0 w 217"/>
                <a:gd name="T19" fmla="*/ 3 h 373"/>
                <a:gd name="T20" fmla="*/ 0 w 217"/>
                <a:gd name="T21" fmla="*/ 13 h 373"/>
                <a:gd name="T22" fmla="*/ 0 w 217"/>
                <a:gd name="T23" fmla="*/ 13 h 373"/>
                <a:gd name="T24" fmla="*/ 0 w 217"/>
                <a:gd name="T25" fmla="*/ 17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9101" name="Freeform 370"/>
            <p:cNvSpPr>
              <a:spLocks/>
            </p:cNvSpPr>
            <p:nvPr/>
          </p:nvSpPr>
          <p:spPr bwMode="auto">
            <a:xfrm>
              <a:off x="5176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27 h 373"/>
                <a:gd name="T4" fmla="*/ 0 w 29"/>
                <a:gd name="T5" fmla="*/ 30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9102" name="Freeform 371"/>
            <p:cNvSpPr>
              <a:spLocks/>
            </p:cNvSpPr>
            <p:nvPr/>
          </p:nvSpPr>
          <p:spPr bwMode="auto">
            <a:xfrm>
              <a:off x="5218" y="2721"/>
              <a:ext cx="72" cy="324"/>
            </a:xfrm>
            <a:custGeom>
              <a:avLst/>
              <a:gdLst>
                <a:gd name="T0" fmla="*/ 0 w 216"/>
                <a:gd name="T1" fmla="*/ 17 h 373"/>
                <a:gd name="T2" fmla="*/ 0 w 216"/>
                <a:gd name="T3" fmla="*/ 17 h 373"/>
                <a:gd name="T4" fmla="*/ 0 w 216"/>
                <a:gd name="T5" fmla="*/ 27 h 373"/>
                <a:gd name="T6" fmla="*/ 0 w 216"/>
                <a:gd name="T7" fmla="*/ 27 h 373"/>
                <a:gd name="T8" fmla="*/ 0 w 216"/>
                <a:gd name="T9" fmla="*/ 30 h 373"/>
                <a:gd name="T10" fmla="*/ 0 w 216"/>
                <a:gd name="T11" fmla="*/ 3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3 h 373"/>
                <a:gd name="T18" fmla="*/ 0 w 216"/>
                <a:gd name="T19" fmla="*/ 3 h 373"/>
                <a:gd name="T20" fmla="*/ 0 w 216"/>
                <a:gd name="T21" fmla="*/ 13 h 373"/>
                <a:gd name="T22" fmla="*/ 0 w 216"/>
                <a:gd name="T23" fmla="*/ 13 h 373"/>
                <a:gd name="T24" fmla="*/ 0 w 216"/>
                <a:gd name="T25" fmla="*/ 17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9103" name="Freeform 372"/>
            <p:cNvSpPr>
              <a:spLocks/>
            </p:cNvSpPr>
            <p:nvPr/>
          </p:nvSpPr>
          <p:spPr bwMode="auto">
            <a:xfrm>
              <a:off x="5280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27 h 373"/>
                <a:gd name="T4" fmla="*/ 0 w 29"/>
                <a:gd name="T5" fmla="*/ 30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9104" name="Freeform 373"/>
            <p:cNvSpPr>
              <a:spLocks/>
            </p:cNvSpPr>
            <p:nvPr/>
          </p:nvSpPr>
          <p:spPr bwMode="auto">
            <a:xfrm>
              <a:off x="5324" y="2721"/>
              <a:ext cx="72" cy="324"/>
            </a:xfrm>
            <a:custGeom>
              <a:avLst/>
              <a:gdLst>
                <a:gd name="T0" fmla="*/ 0 w 217"/>
                <a:gd name="T1" fmla="*/ 17 h 373"/>
                <a:gd name="T2" fmla="*/ 0 w 217"/>
                <a:gd name="T3" fmla="*/ 17 h 373"/>
                <a:gd name="T4" fmla="*/ 0 w 217"/>
                <a:gd name="T5" fmla="*/ 27 h 373"/>
                <a:gd name="T6" fmla="*/ 0 w 217"/>
                <a:gd name="T7" fmla="*/ 27 h 373"/>
                <a:gd name="T8" fmla="*/ 0 w 217"/>
                <a:gd name="T9" fmla="*/ 30 h 373"/>
                <a:gd name="T10" fmla="*/ 0 w 217"/>
                <a:gd name="T11" fmla="*/ 3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3 h 373"/>
                <a:gd name="T18" fmla="*/ 0 w 217"/>
                <a:gd name="T19" fmla="*/ 3 h 373"/>
                <a:gd name="T20" fmla="*/ 0 w 217"/>
                <a:gd name="T21" fmla="*/ 13 h 373"/>
                <a:gd name="T22" fmla="*/ 0 w 217"/>
                <a:gd name="T23" fmla="*/ 13 h 373"/>
                <a:gd name="T24" fmla="*/ 0 w 217"/>
                <a:gd name="T25" fmla="*/ 17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9105" name="Freeform 374"/>
            <p:cNvSpPr>
              <a:spLocks/>
            </p:cNvSpPr>
            <p:nvPr/>
          </p:nvSpPr>
          <p:spPr bwMode="auto">
            <a:xfrm>
              <a:off x="5386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27 h 373"/>
                <a:gd name="T4" fmla="*/ 0 w 29"/>
                <a:gd name="T5" fmla="*/ 30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9106" name="Freeform 375"/>
            <p:cNvSpPr>
              <a:spLocks/>
            </p:cNvSpPr>
            <p:nvPr/>
          </p:nvSpPr>
          <p:spPr bwMode="auto">
            <a:xfrm>
              <a:off x="5218" y="3139"/>
              <a:ext cx="72" cy="324"/>
            </a:xfrm>
            <a:custGeom>
              <a:avLst/>
              <a:gdLst>
                <a:gd name="T0" fmla="*/ 0 w 216"/>
                <a:gd name="T1" fmla="*/ 18 h 372"/>
                <a:gd name="T2" fmla="*/ 0 w 216"/>
                <a:gd name="T3" fmla="*/ 18 h 372"/>
                <a:gd name="T4" fmla="*/ 0 w 216"/>
                <a:gd name="T5" fmla="*/ 29 h 372"/>
                <a:gd name="T6" fmla="*/ 0 w 216"/>
                <a:gd name="T7" fmla="*/ 29 h 372"/>
                <a:gd name="T8" fmla="*/ 0 w 216"/>
                <a:gd name="T9" fmla="*/ 31 h 372"/>
                <a:gd name="T10" fmla="*/ 0 w 216"/>
                <a:gd name="T11" fmla="*/ 31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3 h 372"/>
                <a:gd name="T18" fmla="*/ 0 w 216"/>
                <a:gd name="T19" fmla="*/ 3 h 372"/>
                <a:gd name="T20" fmla="*/ 0 w 216"/>
                <a:gd name="T21" fmla="*/ 14 h 372"/>
                <a:gd name="T22" fmla="*/ 0 w 216"/>
                <a:gd name="T23" fmla="*/ 14 h 372"/>
                <a:gd name="T24" fmla="*/ 0 w 216"/>
                <a:gd name="T25" fmla="*/ 18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9107" name="Freeform 376"/>
            <p:cNvSpPr>
              <a:spLocks/>
            </p:cNvSpPr>
            <p:nvPr/>
          </p:nvSpPr>
          <p:spPr bwMode="auto">
            <a:xfrm>
              <a:off x="5280" y="3139"/>
              <a:ext cx="10" cy="324"/>
            </a:xfrm>
            <a:custGeom>
              <a:avLst/>
              <a:gdLst>
                <a:gd name="T0" fmla="*/ 0 w 29"/>
                <a:gd name="T1" fmla="*/ 3 h 372"/>
                <a:gd name="T2" fmla="*/ 0 w 29"/>
                <a:gd name="T3" fmla="*/ 29 h 372"/>
                <a:gd name="T4" fmla="*/ 0 w 29"/>
                <a:gd name="T5" fmla="*/ 31 h 372"/>
                <a:gd name="T6" fmla="*/ 0 w 29"/>
                <a:gd name="T7" fmla="*/ 0 h 372"/>
                <a:gd name="T8" fmla="*/ 0 w 29"/>
                <a:gd name="T9" fmla="*/ 3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9108" name="Freeform 377"/>
            <p:cNvSpPr>
              <a:spLocks/>
            </p:cNvSpPr>
            <p:nvPr/>
          </p:nvSpPr>
          <p:spPr bwMode="auto">
            <a:xfrm>
              <a:off x="5324" y="3139"/>
              <a:ext cx="72" cy="324"/>
            </a:xfrm>
            <a:custGeom>
              <a:avLst/>
              <a:gdLst>
                <a:gd name="T0" fmla="*/ 0 w 217"/>
                <a:gd name="T1" fmla="*/ 18 h 372"/>
                <a:gd name="T2" fmla="*/ 0 w 217"/>
                <a:gd name="T3" fmla="*/ 18 h 372"/>
                <a:gd name="T4" fmla="*/ 0 w 217"/>
                <a:gd name="T5" fmla="*/ 29 h 372"/>
                <a:gd name="T6" fmla="*/ 0 w 217"/>
                <a:gd name="T7" fmla="*/ 29 h 372"/>
                <a:gd name="T8" fmla="*/ 0 w 217"/>
                <a:gd name="T9" fmla="*/ 31 h 372"/>
                <a:gd name="T10" fmla="*/ 0 w 217"/>
                <a:gd name="T11" fmla="*/ 31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3 h 372"/>
                <a:gd name="T18" fmla="*/ 0 w 217"/>
                <a:gd name="T19" fmla="*/ 3 h 372"/>
                <a:gd name="T20" fmla="*/ 0 w 217"/>
                <a:gd name="T21" fmla="*/ 14 h 372"/>
                <a:gd name="T22" fmla="*/ 0 w 217"/>
                <a:gd name="T23" fmla="*/ 14 h 372"/>
                <a:gd name="T24" fmla="*/ 0 w 217"/>
                <a:gd name="T25" fmla="*/ 18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9109" name="Freeform 378"/>
            <p:cNvSpPr>
              <a:spLocks/>
            </p:cNvSpPr>
            <p:nvPr/>
          </p:nvSpPr>
          <p:spPr bwMode="auto">
            <a:xfrm>
              <a:off x="5386" y="3139"/>
              <a:ext cx="10" cy="324"/>
            </a:xfrm>
            <a:custGeom>
              <a:avLst/>
              <a:gdLst>
                <a:gd name="T0" fmla="*/ 0 w 29"/>
                <a:gd name="T1" fmla="*/ 3 h 372"/>
                <a:gd name="T2" fmla="*/ 0 w 29"/>
                <a:gd name="T3" fmla="*/ 29 h 372"/>
                <a:gd name="T4" fmla="*/ 0 w 29"/>
                <a:gd name="T5" fmla="*/ 31 h 372"/>
                <a:gd name="T6" fmla="*/ 0 w 29"/>
                <a:gd name="T7" fmla="*/ 0 h 372"/>
                <a:gd name="T8" fmla="*/ 0 w 29"/>
                <a:gd name="T9" fmla="*/ 3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9110" name="Freeform 379"/>
            <p:cNvSpPr>
              <a:spLocks/>
            </p:cNvSpPr>
            <p:nvPr/>
          </p:nvSpPr>
          <p:spPr bwMode="auto">
            <a:xfrm>
              <a:off x="5008" y="2721"/>
              <a:ext cx="72" cy="324"/>
            </a:xfrm>
            <a:custGeom>
              <a:avLst/>
              <a:gdLst>
                <a:gd name="T0" fmla="*/ 0 w 215"/>
                <a:gd name="T1" fmla="*/ 17 h 373"/>
                <a:gd name="T2" fmla="*/ 0 w 215"/>
                <a:gd name="T3" fmla="*/ 17 h 373"/>
                <a:gd name="T4" fmla="*/ 0 w 215"/>
                <a:gd name="T5" fmla="*/ 27 h 373"/>
                <a:gd name="T6" fmla="*/ 0 w 215"/>
                <a:gd name="T7" fmla="*/ 27 h 373"/>
                <a:gd name="T8" fmla="*/ 0 w 215"/>
                <a:gd name="T9" fmla="*/ 30 h 373"/>
                <a:gd name="T10" fmla="*/ 0 w 215"/>
                <a:gd name="T11" fmla="*/ 3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3 h 373"/>
                <a:gd name="T18" fmla="*/ 0 w 215"/>
                <a:gd name="T19" fmla="*/ 3 h 373"/>
                <a:gd name="T20" fmla="*/ 0 w 215"/>
                <a:gd name="T21" fmla="*/ 13 h 373"/>
                <a:gd name="T22" fmla="*/ 0 w 215"/>
                <a:gd name="T23" fmla="*/ 13 h 373"/>
                <a:gd name="T24" fmla="*/ 0 w 215"/>
                <a:gd name="T25" fmla="*/ 17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9111" name="Freeform 380"/>
            <p:cNvSpPr>
              <a:spLocks/>
            </p:cNvSpPr>
            <p:nvPr/>
          </p:nvSpPr>
          <p:spPr bwMode="auto">
            <a:xfrm>
              <a:off x="5008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27 h 373"/>
                <a:gd name="T4" fmla="*/ 0 w 29"/>
                <a:gd name="T5" fmla="*/ 30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9112" name="Freeform 381"/>
            <p:cNvSpPr>
              <a:spLocks/>
            </p:cNvSpPr>
            <p:nvPr/>
          </p:nvSpPr>
          <p:spPr bwMode="auto">
            <a:xfrm>
              <a:off x="4903" y="2721"/>
              <a:ext cx="71" cy="324"/>
            </a:xfrm>
            <a:custGeom>
              <a:avLst/>
              <a:gdLst>
                <a:gd name="T0" fmla="*/ 0 w 216"/>
                <a:gd name="T1" fmla="*/ 17 h 373"/>
                <a:gd name="T2" fmla="*/ 0 w 216"/>
                <a:gd name="T3" fmla="*/ 17 h 373"/>
                <a:gd name="T4" fmla="*/ 0 w 216"/>
                <a:gd name="T5" fmla="*/ 27 h 373"/>
                <a:gd name="T6" fmla="*/ 0 w 216"/>
                <a:gd name="T7" fmla="*/ 27 h 373"/>
                <a:gd name="T8" fmla="*/ 0 w 216"/>
                <a:gd name="T9" fmla="*/ 30 h 373"/>
                <a:gd name="T10" fmla="*/ 0 w 216"/>
                <a:gd name="T11" fmla="*/ 3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3 h 373"/>
                <a:gd name="T18" fmla="*/ 0 w 216"/>
                <a:gd name="T19" fmla="*/ 3 h 373"/>
                <a:gd name="T20" fmla="*/ 0 w 216"/>
                <a:gd name="T21" fmla="*/ 13 h 373"/>
                <a:gd name="T22" fmla="*/ 0 w 216"/>
                <a:gd name="T23" fmla="*/ 13 h 373"/>
                <a:gd name="T24" fmla="*/ 0 w 216"/>
                <a:gd name="T25" fmla="*/ 17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9113" name="Freeform 382"/>
            <p:cNvSpPr>
              <a:spLocks/>
            </p:cNvSpPr>
            <p:nvPr/>
          </p:nvSpPr>
          <p:spPr bwMode="auto">
            <a:xfrm>
              <a:off x="4903" y="2721"/>
              <a:ext cx="9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27 h 373"/>
                <a:gd name="T4" fmla="*/ 0 w 29"/>
                <a:gd name="T5" fmla="*/ 30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9114" name="Freeform 383"/>
            <p:cNvSpPr>
              <a:spLocks/>
            </p:cNvSpPr>
            <p:nvPr/>
          </p:nvSpPr>
          <p:spPr bwMode="auto">
            <a:xfrm>
              <a:off x="4799" y="2721"/>
              <a:ext cx="72" cy="324"/>
            </a:xfrm>
            <a:custGeom>
              <a:avLst/>
              <a:gdLst>
                <a:gd name="T0" fmla="*/ 0 w 215"/>
                <a:gd name="T1" fmla="*/ 17 h 373"/>
                <a:gd name="T2" fmla="*/ 0 w 215"/>
                <a:gd name="T3" fmla="*/ 17 h 373"/>
                <a:gd name="T4" fmla="*/ 0 w 215"/>
                <a:gd name="T5" fmla="*/ 27 h 373"/>
                <a:gd name="T6" fmla="*/ 0 w 215"/>
                <a:gd name="T7" fmla="*/ 27 h 373"/>
                <a:gd name="T8" fmla="*/ 0 w 215"/>
                <a:gd name="T9" fmla="*/ 30 h 373"/>
                <a:gd name="T10" fmla="*/ 0 w 215"/>
                <a:gd name="T11" fmla="*/ 3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3 h 373"/>
                <a:gd name="T18" fmla="*/ 0 w 215"/>
                <a:gd name="T19" fmla="*/ 3 h 373"/>
                <a:gd name="T20" fmla="*/ 0 w 215"/>
                <a:gd name="T21" fmla="*/ 13 h 373"/>
                <a:gd name="T22" fmla="*/ 0 w 215"/>
                <a:gd name="T23" fmla="*/ 13 h 373"/>
                <a:gd name="T24" fmla="*/ 0 w 215"/>
                <a:gd name="T25" fmla="*/ 17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9115" name="Freeform 384"/>
            <p:cNvSpPr>
              <a:spLocks/>
            </p:cNvSpPr>
            <p:nvPr/>
          </p:nvSpPr>
          <p:spPr bwMode="auto">
            <a:xfrm>
              <a:off x="4799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27 h 373"/>
                <a:gd name="T4" fmla="*/ 0 w 29"/>
                <a:gd name="T5" fmla="*/ 30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9116" name="Freeform 386"/>
            <p:cNvSpPr>
              <a:spLocks/>
            </p:cNvSpPr>
            <p:nvPr/>
          </p:nvSpPr>
          <p:spPr bwMode="auto">
            <a:xfrm>
              <a:off x="4903" y="3139"/>
              <a:ext cx="9" cy="324"/>
            </a:xfrm>
            <a:custGeom>
              <a:avLst/>
              <a:gdLst>
                <a:gd name="T0" fmla="*/ 0 w 29"/>
                <a:gd name="T1" fmla="*/ 3 h 372"/>
                <a:gd name="T2" fmla="*/ 0 w 29"/>
                <a:gd name="T3" fmla="*/ 29 h 372"/>
                <a:gd name="T4" fmla="*/ 0 w 29"/>
                <a:gd name="T5" fmla="*/ 31 h 372"/>
                <a:gd name="T6" fmla="*/ 0 w 29"/>
                <a:gd name="T7" fmla="*/ 0 h 372"/>
                <a:gd name="T8" fmla="*/ 0 w 29"/>
                <a:gd name="T9" fmla="*/ 3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9117" name="Freeform 387"/>
            <p:cNvSpPr>
              <a:spLocks/>
            </p:cNvSpPr>
            <p:nvPr/>
          </p:nvSpPr>
          <p:spPr bwMode="auto">
            <a:xfrm>
              <a:off x="4799" y="3139"/>
              <a:ext cx="72" cy="324"/>
            </a:xfrm>
            <a:custGeom>
              <a:avLst/>
              <a:gdLst>
                <a:gd name="T0" fmla="*/ 0 w 215"/>
                <a:gd name="T1" fmla="*/ 18 h 372"/>
                <a:gd name="T2" fmla="*/ 0 w 215"/>
                <a:gd name="T3" fmla="*/ 18 h 372"/>
                <a:gd name="T4" fmla="*/ 0 w 215"/>
                <a:gd name="T5" fmla="*/ 29 h 372"/>
                <a:gd name="T6" fmla="*/ 0 w 215"/>
                <a:gd name="T7" fmla="*/ 29 h 372"/>
                <a:gd name="T8" fmla="*/ 0 w 215"/>
                <a:gd name="T9" fmla="*/ 31 h 372"/>
                <a:gd name="T10" fmla="*/ 0 w 215"/>
                <a:gd name="T11" fmla="*/ 31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3 h 372"/>
                <a:gd name="T18" fmla="*/ 0 w 215"/>
                <a:gd name="T19" fmla="*/ 3 h 372"/>
                <a:gd name="T20" fmla="*/ 0 w 215"/>
                <a:gd name="T21" fmla="*/ 14 h 372"/>
                <a:gd name="T22" fmla="*/ 0 w 215"/>
                <a:gd name="T23" fmla="*/ 14 h 372"/>
                <a:gd name="T24" fmla="*/ 0 w 215"/>
                <a:gd name="T25" fmla="*/ 18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9118" name="Freeform 388"/>
            <p:cNvSpPr>
              <a:spLocks/>
            </p:cNvSpPr>
            <p:nvPr/>
          </p:nvSpPr>
          <p:spPr bwMode="auto">
            <a:xfrm>
              <a:off x="4799" y="3139"/>
              <a:ext cx="10" cy="324"/>
            </a:xfrm>
            <a:custGeom>
              <a:avLst/>
              <a:gdLst>
                <a:gd name="T0" fmla="*/ 0 w 29"/>
                <a:gd name="T1" fmla="*/ 3 h 372"/>
                <a:gd name="T2" fmla="*/ 0 w 29"/>
                <a:gd name="T3" fmla="*/ 29 h 372"/>
                <a:gd name="T4" fmla="*/ 0 w 29"/>
                <a:gd name="T5" fmla="*/ 31 h 372"/>
                <a:gd name="T6" fmla="*/ 0 w 29"/>
                <a:gd name="T7" fmla="*/ 0 h 372"/>
                <a:gd name="T8" fmla="*/ 0 w 29"/>
                <a:gd name="T9" fmla="*/ 3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9119" name="Rectangle 389"/>
            <p:cNvSpPr>
              <a:spLocks noChangeArrowheads="1"/>
            </p:cNvSpPr>
            <p:nvPr/>
          </p:nvSpPr>
          <p:spPr bwMode="auto">
            <a:xfrm>
              <a:off x="5114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9120" name="Rectangle 390"/>
            <p:cNvSpPr>
              <a:spLocks noChangeArrowheads="1"/>
            </p:cNvSpPr>
            <p:nvPr/>
          </p:nvSpPr>
          <p:spPr bwMode="auto">
            <a:xfrm>
              <a:off x="5218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9121" name="Rectangle 391"/>
            <p:cNvSpPr>
              <a:spLocks noChangeArrowheads="1"/>
            </p:cNvSpPr>
            <p:nvPr/>
          </p:nvSpPr>
          <p:spPr bwMode="auto">
            <a:xfrm>
              <a:off x="5324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9122" name="Rectangle 392"/>
            <p:cNvSpPr>
              <a:spLocks noChangeArrowheads="1"/>
            </p:cNvSpPr>
            <p:nvPr/>
          </p:nvSpPr>
          <p:spPr bwMode="auto">
            <a:xfrm>
              <a:off x="5008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9123" name="Rectangle 393"/>
            <p:cNvSpPr>
              <a:spLocks noChangeArrowheads="1"/>
            </p:cNvSpPr>
            <p:nvPr/>
          </p:nvSpPr>
          <p:spPr bwMode="auto">
            <a:xfrm>
              <a:off x="4903" y="2898"/>
              <a:ext cx="71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9124" name="Rectangle 394"/>
            <p:cNvSpPr>
              <a:spLocks noChangeArrowheads="1"/>
            </p:cNvSpPr>
            <p:nvPr/>
          </p:nvSpPr>
          <p:spPr bwMode="auto">
            <a:xfrm>
              <a:off x="4799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9125" name="Freeform 395"/>
            <p:cNvSpPr>
              <a:spLocks/>
            </p:cNvSpPr>
            <p:nvPr/>
          </p:nvSpPr>
          <p:spPr bwMode="auto">
            <a:xfrm>
              <a:off x="4986" y="2736"/>
              <a:ext cx="12" cy="37"/>
            </a:xfrm>
            <a:custGeom>
              <a:avLst/>
              <a:gdLst>
                <a:gd name="T0" fmla="*/ 0 w 37"/>
                <a:gd name="T1" fmla="*/ 20 h 38"/>
                <a:gd name="T2" fmla="*/ 0 w 37"/>
                <a:gd name="T3" fmla="*/ 19 h 38"/>
                <a:gd name="T4" fmla="*/ 0 w 37"/>
                <a:gd name="T5" fmla="*/ 19 h 38"/>
                <a:gd name="T6" fmla="*/ 0 w 37"/>
                <a:gd name="T7" fmla="*/ 19 h 38"/>
                <a:gd name="T8" fmla="*/ 0 w 37"/>
                <a:gd name="T9" fmla="*/ 19 h 38"/>
                <a:gd name="T10" fmla="*/ 0 w 37"/>
                <a:gd name="T11" fmla="*/ 12 h 38"/>
                <a:gd name="T12" fmla="*/ 0 w 37"/>
                <a:gd name="T13" fmla="*/ 5 h 38"/>
                <a:gd name="T14" fmla="*/ 0 w 37"/>
                <a:gd name="T15" fmla="*/ 1 h 38"/>
                <a:gd name="T16" fmla="*/ 0 w 37"/>
                <a:gd name="T17" fmla="*/ 0 h 38"/>
                <a:gd name="T18" fmla="*/ 0 w 37"/>
                <a:gd name="T19" fmla="*/ 1 h 38"/>
                <a:gd name="T20" fmla="*/ 0 w 37"/>
                <a:gd name="T21" fmla="*/ 5 h 38"/>
                <a:gd name="T22" fmla="*/ 0 w 37"/>
                <a:gd name="T23" fmla="*/ 12 h 38"/>
                <a:gd name="T24" fmla="*/ 0 w 37"/>
                <a:gd name="T25" fmla="*/ 19 h 38"/>
                <a:gd name="T26" fmla="*/ 0 w 37"/>
                <a:gd name="T27" fmla="*/ 19 h 38"/>
                <a:gd name="T28" fmla="*/ 0 w 37"/>
                <a:gd name="T29" fmla="*/ 19 h 38"/>
                <a:gd name="T30" fmla="*/ 0 w 37"/>
                <a:gd name="T31" fmla="*/ 19 h 38"/>
                <a:gd name="T32" fmla="*/ 0 w 37"/>
                <a:gd name="T33" fmla="*/ 2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</p:grpSp>
      <p:grpSp>
        <p:nvGrpSpPr>
          <p:cNvPr id="8246" name="Group 316"/>
          <p:cNvGrpSpPr>
            <a:grpSpLocks/>
          </p:cNvGrpSpPr>
          <p:nvPr/>
        </p:nvGrpSpPr>
        <p:grpSpPr bwMode="auto">
          <a:xfrm>
            <a:off x="3669506" y="3020616"/>
            <a:ext cx="163116" cy="127397"/>
            <a:chOff x="4727" y="2506"/>
            <a:chExt cx="706" cy="1172"/>
          </a:xfrm>
        </p:grpSpPr>
        <p:sp>
          <p:nvSpPr>
            <p:cNvPr id="8970" name="Freeform 317"/>
            <p:cNvSpPr>
              <a:spLocks/>
            </p:cNvSpPr>
            <p:nvPr/>
          </p:nvSpPr>
          <p:spPr bwMode="auto">
            <a:xfrm>
              <a:off x="4727" y="3558"/>
              <a:ext cx="46" cy="120"/>
            </a:xfrm>
            <a:custGeom>
              <a:avLst/>
              <a:gdLst>
                <a:gd name="T0" fmla="*/ 0 w 139"/>
                <a:gd name="T1" fmla="*/ 16 h 135"/>
                <a:gd name="T2" fmla="*/ 0 w 139"/>
                <a:gd name="T3" fmla="*/ 11 h 135"/>
                <a:gd name="T4" fmla="*/ 0 w 139"/>
                <a:gd name="T5" fmla="*/ 11 h 135"/>
                <a:gd name="T6" fmla="*/ 0 w 139"/>
                <a:gd name="T7" fmla="*/ 5 h 135"/>
                <a:gd name="T8" fmla="*/ 0 w 139"/>
                <a:gd name="T9" fmla="*/ 5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16 h 135"/>
                <a:gd name="T16" fmla="*/ 0 w 139"/>
                <a:gd name="T17" fmla="*/ 16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8971" name="Freeform 318"/>
            <p:cNvSpPr>
              <a:spLocks/>
            </p:cNvSpPr>
            <p:nvPr/>
          </p:nvSpPr>
          <p:spPr bwMode="auto">
            <a:xfrm>
              <a:off x="4773" y="2564"/>
              <a:ext cx="648" cy="1114"/>
            </a:xfrm>
            <a:custGeom>
              <a:avLst/>
              <a:gdLst>
                <a:gd name="T0" fmla="*/ 0 w 1946"/>
                <a:gd name="T1" fmla="*/ 108 h 1278"/>
                <a:gd name="T2" fmla="*/ 0 w 1946"/>
                <a:gd name="T3" fmla="*/ 9 h 1278"/>
                <a:gd name="T4" fmla="*/ 0 w 1946"/>
                <a:gd name="T5" fmla="*/ 9 h 1278"/>
                <a:gd name="T6" fmla="*/ 0 w 1946"/>
                <a:gd name="T7" fmla="*/ 8 h 1278"/>
                <a:gd name="T8" fmla="*/ 0 w 1946"/>
                <a:gd name="T9" fmla="*/ 7 h 1278"/>
                <a:gd name="T10" fmla="*/ 0 w 1946"/>
                <a:gd name="T11" fmla="*/ 6 h 1278"/>
                <a:gd name="T12" fmla="*/ 0 w 1946"/>
                <a:gd name="T13" fmla="*/ 5 h 1278"/>
                <a:gd name="T14" fmla="*/ 0 w 1946"/>
                <a:gd name="T15" fmla="*/ 4 h 1278"/>
                <a:gd name="T16" fmla="*/ 0 w 1946"/>
                <a:gd name="T17" fmla="*/ 3 h 1278"/>
                <a:gd name="T18" fmla="*/ 0 w 1946"/>
                <a:gd name="T19" fmla="*/ 3 h 1278"/>
                <a:gd name="T20" fmla="*/ 0 w 1946"/>
                <a:gd name="T21" fmla="*/ 3 h 1278"/>
                <a:gd name="T22" fmla="*/ 0 w 1946"/>
                <a:gd name="T23" fmla="*/ 3 h 1278"/>
                <a:gd name="T24" fmla="*/ 0 w 1946"/>
                <a:gd name="T25" fmla="*/ 3 h 1278"/>
                <a:gd name="T26" fmla="*/ 0 w 1946"/>
                <a:gd name="T27" fmla="*/ 3 h 1278"/>
                <a:gd name="T28" fmla="*/ 0 w 1946"/>
                <a:gd name="T29" fmla="*/ 3 h 1278"/>
                <a:gd name="T30" fmla="*/ 0 w 1946"/>
                <a:gd name="T31" fmla="*/ 3 h 1278"/>
                <a:gd name="T32" fmla="*/ 0 w 1946"/>
                <a:gd name="T33" fmla="*/ 3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3 h 1278"/>
                <a:gd name="T42" fmla="*/ 0 w 1946"/>
                <a:gd name="T43" fmla="*/ 3 h 1278"/>
                <a:gd name="T44" fmla="*/ 0 w 1946"/>
                <a:gd name="T45" fmla="*/ 3 h 1278"/>
                <a:gd name="T46" fmla="*/ 0 w 1946"/>
                <a:gd name="T47" fmla="*/ 3 h 1278"/>
                <a:gd name="T48" fmla="*/ 0 w 1946"/>
                <a:gd name="T49" fmla="*/ 3 h 1278"/>
                <a:gd name="T50" fmla="*/ 0 w 1946"/>
                <a:gd name="T51" fmla="*/ 3 h 1278"/>
                <a:gd name="T52" fmla="*/ 0 w 1946"/>
                <a:gd name="T53" fmla="*/ 3 h 1278"/>
                <a:gd name="T54" fmla="*/ 0 w 1946"/>
                <a:gd name="T55" fmla="*/ 3 h 1278"/>
                <a:gd name="T56" fmla="*/ 0 w 1946"/>
                <a:gd name="T57" fmla="*/ 3 h 1278"/>
                <a:gd name="T58" fmla="*/ 0 w 1946"/>
                <a:gd name="T59" fmla="*/ 4 h 1278"/>
                <a:gd name="T60" fmla="*/ 0 w 1946"/>
                <a:gd name="T61" fmla="*/ 5 h 1278"/>
                <a:gd name="T62" fmla="*/ 0 w 1946"/>
                <a:gd name="T63" fmla="*/ 6 h 1278"/>
                <a:gd name="T64" fmla="*/ 0 w 1946"/>
                <a:gd name="T65" fmla="*/ 7 h 1278"/>
                <a:gd name="T66" fmla="*/ 0 w 1946"/>
                <a:gd name="T67" fmla="*/ 8 h 1278"/>
                <a:gd name="T68" fmla="*/ 0 w 1946"/>
                <a:gd name="T69" fmla="*/ 9 h 1278"/>
                <a:gd name="T70" fmla="*/ 0 w 1946"/>
                <a:gd name="T71" fmla="*/ 9 h 1278"/>
                <a:gd name="T72" fmla="*/ 0 w 1946"/>
                <a:gd name="T73" fmla="*/ 108 h 1278"/>
                <a:gd name="T74" fmla="*/ 0 w 1946"/>
                <a:gd name="T75" fmla="*/ 108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8972" name="Rectangle 319"/>
            <p:cNvSpPr>
              <a:spLocks noChangeArrowheads="1"/>
            </p:cNvSpPr>
            <p:nvPr/>
          </p:nvSpPr>
          <p:spPr bwMode="auto">
            <a:xfrm>
              <a:off x="5188" y="3087"/>
              <a:ext cx="42" cy="3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973" name="Rectangle 320"/>
            <p:cNvSpPr>
              <a:spLocks noChangeArrowheads="1"/>
            </p:cNvSpPr>
            <p:nvPr/>
          </p:nvSpPr>
          <p:spPr bwMode="auto">
            <a:xfrm>
              <a:off x="5168" y="3134"/>
              <a:ext cx="40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974" name="Rectangle 321"/>
            <p:cNvSpPr>
              <a:spLocks noChangeArrowheads="1"/>
            </p:cNvSpPr>
            <p:nvPr/>
          </p:nvSpPr>
          <p:spPr bwMode="auto">
            <a:xfrm>
              <a:off x="5306" y="3034"/>
              <a:ext cx="42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975" name="Rectangle 322"/>
            <p:cNvSpPr>
              <a:spLocks noChangeArrowheads="1"/>
            </p:cNvSpPr>
            <p:nvPr/>
          </p:nvSpPr>
          <p:spPr bwMode="auto">
            <a:xfrm>
              <a:off x="5286" y="3087"/>
              <a:ext cx="40" cy="3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976" name="Rectangle 323"/>
            <p:cNvSpPr>
              <a:spLocks noChangeArrowheads="1"/>
            </p:cNvSpPr>
            <p:nvPr/>
          </p:nvSpPr>
          <p:spPr bwMode="auto">
            <a:xfrm>
              <a:off x="5286" y="2987"/>
              <a:ext cx="40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977" name="Rectangle 324"/>
            <p:cNvSpPr>
              <a:spLocks noChangeArrowheads="1"/>
            </p:cNvSpPr>
            <p:nvPr/>
          </p:nvSpPr>
          <p:spPr bwMode="auto">
            <a:xfrm>
              <a:off x="4773" y="3076"/>
              <a:ext cx="40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978" name="Rectangle 325"/>
            <p:cNvSpPr>
              <a:spLocks noChangeArrowheads="1"/>
            </p:cNvSpPr>
            <p:nvPr/>
          </p:nvSpPr>
          <p:spPr bwMode="auto">
            <a:xfrm>
              <a:off x="4773" y="3024"/>
              <a:ext cx="18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979" name="Rectangle 326"/>
            <p:cNvSpPr>
              <a:spLocks noChangeArrowheads="1"/>
            </p:cNvSpPr>
            <p:nvPr/>
          </p:nvSpPr>
          <p:spPr bwMode="auto">
            <a:xfrm>
              <a:off x="4773" y="3123"/>
              <a:ext cx="18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980" name="Rectangle 327"/>
            <p:cNvSpPr>
              <a:spLocks noChangeArrowheads="1"/>
            </p:cNvSpPr>
            <p:nvPr/>
          </p:nvSpPr>
          <p:spPr bwMode="auto">
            <a:xfrm>
              <a:off x="4946" y="3076"/>
              <a:ext cx="40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981" name="Rectangle 328"/>
            <p:cNvSpPr>
              <a:spLocks noChangeArrowheads="1"/>
            </p:cNvSpPr>
            <p:nvPr/>
          </p:nvSpPr>
          <p:spPr bwMode="auto">
            <a:xfrm>
              <a:off x="4924" y="3123"/>
              <a:ext cx="40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982" name="Rectangle 329"/>
            <p:cNvSpPr>
              <a:spLocks noChangeArrowheads="1"/>
            </p:cNvSpPr>
            <p:nvPr/>
          </p:nvSpPr>
          <p:spPr bwMode="auto">
            <a:xfrm>
              <a:off x="4773" y="3453"/>
              <a:ext cx="40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983" name="Rectangle 330"/>
            <p:cNvSpPr>
              <a:spLocks noChangeArrowheads="1"/>
            </p:cNvSpPr>
            <p:nvPr/>
          </p:nvSpPr>
          <p:spPr bwMode="auto">
            <a:xfrm>
              <a:off x="4773" y="3406"/>
              <a:ext cx="18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984" name="Rectangle 331"/>
            <p:cNvSpPr>
              <a:spLocks noChangeArrowheads="1"/>
            </p:cNvSpPr>
            <p:nvPr/>
          </p:nvSpPr>
          <p:spPr bwMode="auto">
            <a:xfrm>
              <a:off x="4773" y="3505"/>
              <a:ext cx="18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985" name="Rectangle 332"/>
            <p:cNvSpPr>
              <a:spLocks noChangeArrowheads="1"/>
            </p:cNvSpPr>
            <p:nvPr/>
          </p:nvSpPr>
          <p:spPr bwMode="auto">
            <a:xfrm>
              <a:off x="4946" y="3453"/>
              <a:ext cx="40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986" name="Rectangle 333"/>
            <p:cNvSpPr>
              <a:spLocks noChangeArrowheads="1"/>
            </p:cNvSpPr>
            <p:nvPr/>
          </p:nvSpPr>
          <p:spPr bwMode="auto">
            <a:xfrm>
              <a:off x="4924" y="3505"/>
              <a:ext cx="40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987" name="Freeform 334"/>
            <p:cNvSpPr>
              <a:spLocks/>
            </p:cNvSpPr>
            <p:nvPr/>
          </p:nvSpPr>
          <p:spPr bwMode="auto">
            <a:xfrm>
              <a:off x="5024" y="3076"/>
              <a:ext cx="146" cy="89"/>
            </a:xfrm>
            <a:custGeom>
              <a:avLst/>
              <a:gdLst>
                <a:gd name="T0" fmla="*/ 0 w 440"/>
                <a:gd name="T1" fmla="*/ 9 h 102"/>
                <a:gd name="T2" fmla="*/ 0 w 440"/>
                <a:gd name="T3" fmla="*/ 8 h 102"/>
                <a:gd name="T4" fmla="*/ 0 w 440"/>
                <a:gd name="T5" fmla="*/ 7 h 102"/>
                <a:gd name="T6" fmla="*/ 0 w 440"/>
                <a:gd name="T7" fmla="*/ 6 h 102"/>
                <a:gd name="T8" fmla="*/ 0 w 440"/>
                <a:gd name="T9" fmla="*/ 6 h 102"/>
                <a:gd name="T10" fmla="*/ 0 w 440"/>
                <a:gd name="T11" fmla="*/ 4 h 102"/>
                <a:gd name="T12" fmla="*/ 0 w 440"/>
                <a:gd name="T13" fmla="*/ 3 h 102"/>
                <a:gd name="T14" fmla="*/ 0 w 440"/>
                <a:gd name="T15" fmla="*/ 3 h 102"/>
                <a:gd name="T16" fmla="*/ 0 w 440"/>
                <a:gd name="T17" fmla="*/ 3 h 102"/>
                <a:gd name="T18" fmla="*/ 0 w 440"/>
                <a:gd name="T19" fmla="*/ 3 h 102"/>
                <a:gd name="T20" fmla="*/ 0 w 440"/>
                <a:gd name="T21" fmla="*/ 3 h 102"/>
                <a:gd name="T22" fmla="*/ 0 w 440"/>
                <a:gd name="T23" fmla="*/ 3 h 102"/>
                <a:gd name="T24" fmla="*/ 0 w 440"/>
                <a:gd name="T25" fmla="*/ 3 h 102"/>
                <a:gd name="T26" fmla="*/ 0 w 440"/>
                <a:gd name="T27" fmla="*/ 3 h 102"/>
                <a:gd name="T28" fmla="*/ 0 w 440"/>
                <a:gd name="T29" fmla="*/ 3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3 h 102"/>
                <a:gd name="T38" fmla="*/ 0 w 440"/>
                <a:gd name="T39" fmla="*/ 3 h 102"/>
                <a:gd name="T40" fmla="*/ 0 w 440"/>
                <a:gd name="T41" fmla="*/ 3 h 102"/>
                <a:gd name="T42" fmla="*/ 0 w 440"/>
                <a:gd name="T43" fmla="*/ 3 h 102"/>
                <a:gd name="T44" fmla="*/ 0 w 440"/>
                <a:gd name="T45" fmla="*/ 3 h 102"/>
                <a:gd name="T46" fmla="*/ 0 w 440"/>
                <a:gd name="T47" fmla="*/ 3 h 102"/>
                <a:gd name="T48" fmla="*/ 0 w 440"/>
                <a:gd name="T49" fmla="*/ 3 h 102"/>
                <a:gd name="T50" fmla="*/ 0 w 440"/>
                <a:gd name="T51" fmla="*/ 3 h 102"/>
                <a:gd name="T52" fmla="*/ 0 w 440"/>
                <a:gd name="T53" fmla="*/ 3 h 102"/>
                <a:gd name="T54" fmla="*/ 0 w 440"/>
                <a:gd name="T55" fmla="*/ 4 h 102"/>
                <a:gd name="T56" fmla="*/ 0 w 440"/>
                <a:gd name="T57" fmla="*/ 6 h 102"/>
                <a:gd name="T58" fmla="*/ 0 w 440"/>
                <a:gd name="T59" fmla="*/ 6 h 102"/>
                <a:gd name="T60" fmla="*/ 0 w 440"/>
                <a:gd name="T61" fmla="*/ 7 h 102"/>
                <a:gd name="T62" fmla="*/ 0 w 440"/>
                <a:gd name="T63" fmla="*/ 8 h 102"/>
                <a:gd name="T64" fmla="*/ 0 w 440"/>
                <a:gd name="T65" fmla="*/ 9 h 102"/>
                <a:gd name="T66" fmla="*/ 0 w 440"/>
                <a:gd name="T67" fmla="*/ 9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8988" name="Freeform 335"/>
            <p:cNvSpPr>
              <a:spLocks/>
            </p:cNvSpPr>
            <p:nvPr/>
          </p:nvSpPr>
          <p:spPr bwMode="auto">
            <a:xfrm>
              <a:off x="4789" y="2506"/>
              <a:ext cx="615" cy="147"/>
            </a:xfrm>
            <a:custGeom>
              <a:avLst/>
              <a:gdLst>
                <a:gd name="T0" fmla="*/ 0 w 1847"/>
                <a:gd name="T1" fmla="*/ 6 h 168"/>
                <a:gd name="T2" fmla="*/ 0 w 1847"/>
                <a:gd name="T3" fmla="*/ 6 h 168"/>
                <a:gd name="T4" fmla="*/ 0 w 1847"/>
                <a:gd name="T5" fmla="*/ 7 h 168"/>
                <a:gd name="T6" fmla="*/ 0 w 1847"/>
                <a:gd name="T7" fmla="*/ 8 h 168"/>
                <a:gd name="T8" fmla="*/ 0 w 1847"/>
                <a:gd name="T9" fmla="*/ 10 h 168"/>
                <a:gd name="T10" fmla="*/ 0 w 1847"/>
                <a:gd name="T11" fmla="*/ 11 h 168"/>
                <a:gd name="T12" fmla="*/ 0 w 1847"/>
                <a:gd name="T13" fmla="*/ 12 h 168"/>
                <a:gd name="T14" fmla="*/ 0 w 1847"/>
                <a:gd name="T15" fmla="*/ 14 h 168"/>
                <a:gd name="T16" fmla="*/ 0 w 1847"/>
                <a:gd name="T17" fmla="*/ 16 h 168"/>
                <a:gd name="T18" fmla="*/ 0 w 1847"/>
                <a:gd name="T19" fmla="*/ 11 h 168"/>
                <a:gd name="T20" fmla="*/ 0 w 1847"/>
                <a:gd name="T21" fmla="*/ 11 h 168"/>
                <a:gd name="T22" fmla="*/ 0 w 1847"/>
                <a:gd name="T23" fmla="*/ 11 h 168"/>
                <a:gd name="T24" fmla="*/ 0 w 1847"/>
                <a:gd name="T25" fmla="*/ 11 h 168"/>
                <a:gd name="T26" fmla="*/ 0 w 1847"/>
                <a:gd name="T27" fmla="*/ 11 h 168"/>
                <a:gd name="T28" fmla="*/ 0 w 1847"/>
                <a:gd name="T29" fmla="*/ 11 h 168"/>
                <a:gd name="T30" fmla="*/ 0 w 1847"/>
                <a:gd name="T31" fmla="*/ 11 h 168"/>
                <a:gd name="T32" fmla="*/ 0 w 1847"/>
                <a:gd name="T33" fmla="*/ 11 h 168"/>
                <a:gd name="T34" fmla="*/ 0 w 1847"/>
                <a:gd name="T35" fmla="*/ 10 h 168"/>
                <a:gd name="T36" fmla="*/ 0 w 1847"/>
                <a:gd name="T37" fmla="*/ 8 h 168"/>
                <a:gd name="T38" fmla="*/ 0 w 1847"/>
                <a:gd name="T39" fmla="*/ 5 h 168"/>
                <a:gd name="T40" fmla="*/ 0 w 1847"/>
                <a:gd name="T41" fmla="*/ 4 h 168"/>
                <a:gd name="T42" fmla="*/ 0 w 1847"/>
                <a:gd name="T43" fmla="*/ 4 h 168"/>
                <a:gd name="T44" fmla="*/ 0 w 1847"/>
                <a:gd name="T45" fmla="*/ 4 h 168"/>
                <a:gd name="T46" fmla="*/ 0 w 1847"/>
                <a:gd name="T47" fmla="*/ 4 h 168"/>
                <a:gd name="T48" fmla="*/ 0 w 1847"/>
                <a:gd name="T49" fmla="*/ 1 h 168"/>
                <a:gd name="T50" fmla="*/ 0 w 1847"/>
                <a:gd name="T51" fmla="*/ 1 h 168"/>
                <a:gd name="T52" fmla="*/ 0 w 1847"/>
                <a:gd name="T53" fmla="*/ 4 h 168"/>
                <a:gd name="T54" fmla="*/ 0 w 1847"/>
                <a:gd name="T55" fmla="*/ 4 h 168"/>
                <a:gd name="T56" fmla="*/ 0 w 1847"/>
                <a:gd name="T57" fmla="*/ 4 h 168"/>
                <a:gd name="T58" fmla="*/ 0 w 1847"/>
                <a:gd name="T59" fmla="*/ 4 h 168"/>
                <a:gd name="T60" fmla="*/ 0 w 1847"/>
                <a:gd name="T61" fmla="*/ 5 h 168"/>
                <a:gd name="T62" fmla="*/ 0 w 1847"/>
                <a:gd name="T63" fmla="*/ 8 h 168"/>
                <a:gd name="T64" fmla="*/ 0 w 1847"/>
                <a:gd name="T65" fmla="*/ 10 h 168"/>
                <a:gd name="T66" fmla="*/ 0 w 1847"/>
                <a:gd name="T67" fmla="*/ 11 h 168"/>
                <a:gd name="T68" fmla="*/ 0 w 1847"/>
                <a:gd name="T69" fmla="*/ 11 h 168"/>
                <a:gd name="T70" fmla="*/ 0 w 1847"/>
                <a:gd name="T71" fmla="*/ 11 h 168"/>
                <a:gd name="T72" fmla="*/ 0 w 1847"/>
                <a:gd name="T73" fmla="*/ 11 h 168"/>
                <a:gd name="T74" fmla="*/ 0 w 1847"/>
                <a:gd name="T75" fmla="*/ 11 h 168"/>
                <a:gd name="T76" fmla="*/ 0 w 1847"/>
                <a:gd name="T77" fmla="*/ 11 h 168"/>
                <a:gd name="T78" fmla="*/ 0 w 1847"/>
                <a:gd name="T79" fmla="*/ 11 h 168"/>
                <a:gd name="T80" fmla="*/ 0 w 1847"/>
                <a:gd name="T81" fmla="*/ 11 h 168"/>
                <a:gd name="T82" fmla="*/ 0 w 1847"/>
                <a:gd name="T83" fmla="*/ 16 h 168"/>
                <a:gd name="T84" fmla="*/ 0 w 1847"/>
                <a:gd name="T85" fmla="*/ 14 h 168"/>
                <a:gd name="T86" fmla="*/ 0 w 1847"/>
                <a:gd name="T87" fmla="*/ 12 h 168"/>
                <a:gd name="T88" fmla="*/ 0 w 1847"/>
                <a:gd name="T89" fmla="*/ 11 h 168"/>
                <a:gd name="T90" fmla="*/ 0 w 1847"/>
                <a:gd name="T91" fmla="*/ 10 h 168"/>
                <a:gd name="T92" fmla="*/ 0 w 1847"/>
                <a:gd name="T93" fmla="*/ 8 h 168"/>
                <a:gd name="T94" fmla="*/ 0 w 1847"/>
                <a:gd name="T95" fmla="*/ 7 h 168"/>
                <a:gd name="T96" fmla="*/ 0 w 1847"/>
                <a:gd name="T97" fmla="*/ 6 h 168"/>
                <a:gd name="T98" fmla="*/ 0 w 1847"/>
                <a:gd name="T99" fmla="*/ 6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8989" name="Rectangle 336"/>
            <p:cNvSpPr>
              <a:spLocks noChangeArrowheads="1"/>
            </p:cNvSpPr>
            <p:nvPr/>
          </p:nvSpPr>
          <p:spPr bwMode="auto">
            <a:xfrm>
              <a:off x="5404" y="2595"/>
              <a:ext cx="29" cy="120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990" name="Rectangle 337"/>
            <p:cNvSpPr>
              <a:spLocks noChangeArrowheads="1"/>
            </p:cNvSpPr>
            <p:nvPr/>
          </p:nvSpPr>
          <p:spPr bwMode="auto">
            <a:xfrm>
              <a:off x="4759" y="2595"/>
              <a:ext cx="30" cy="120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991" name="Rectangle 338"/>
            <p:cNvSpPr>
              <a:spLocks noChangeArrowheads="1"/>
            </p:cNvSpPr>
            <p:nvPr/>
          </p:nvSpPr>
          <p:spPr bwMode="auto">
            <a:xfrm>
              <a:off x="5026" y="3165"/>
              <a:ext cx="142" cy="330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992" name="Rectangle 339"/>
            <p:cNvSpPr>
              <a:spLocks noChangeArrowheads="1"/>
            </p:cNvSpPr>
            <p:nvPr/>
          </p:nvSpPr>
          <p:spPr bwMode="auto">
            <a:xfrm>
              <a:off x="5026" y="3495"/>
              <a:ext cx="142" cy="1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993" name="Rectangle 340"/>
            <p:cNvSpPr>
              <a:spLocks noChangeArrowheads="1"/>
            </p:cNvSpPr>
            <p:nvPr/>
          </p:nvSpPr>
          <p:spPr bwMode="auto">
            <a:xfrm>
              <a:off x="5026" y="3558"/>
              <a:ext cx="142" cy="15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994" name="Rectangle 341"/>
            <p:cNvSpPr>
              <a:spLocks noChangeArrowheads="1"/>
            </p:cNvSpPr>
            <p:nvPr/>
          </p:nvSpPr>
          <p:spPr bwMode="auto">
            <a:xfrm>
              <a:off x="5026" y="3615"/>
              <a:ext cx="142" cy="1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995" name="Rectangle 342"/>
            <p:cNvSpPr>
              <a:spLocks noChangeArrowheads="1"/>
            </p:cNvSpPr>
            <p:nvPr/>
          </p:nvSpPr>
          <p:spPr bwMode="auto">
            <a:xfrm>
              <a:off x="5100" y="3186"/>
              <a:ext cx="60" cy="309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996" name="Rectangle 343"/>
            <p:cNvSpPr>
              <a:spLocks noChangeArrowheads="1"/>
            </p:cNvSpPr>
            <p:nvPr/>
          </p:nvSpPr>
          <p:spPr bwMode="auto">
            <a:xfrm>
              <a:off x="5100" y="3186"/>
              <a:ext cx="60" cy="309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997" name="Rectangle 344"/>
            <p:cNvSpPr>
              <a:spLocks noChangeArrowheads="1"/>
            </p:cNvSpPr>
            <p:nvPr/>
          </p:nvSpPr>
          <p:spPr bwMode="auto">
            <a:xfrm>
              <a:off x="5032" y="3186"/>
              <a:ext cx="62" cy="309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998" name="Rectangle 345"/>
            <p:cNvSpPr>
              <a:spLocks noChangeArrowheads="1"/>
            </p:cNvSpPr>
            <p:nvPr/>
          </p:nvSpPr>
          <p:spPr bwMode="auto">
            <a:xfrm>
              <a:off x="5100" y="3369"/>
              <a:ext cx="60" cy="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999" name="Rectangle 346"/>
            <p:cNvSpPr>
              <a:spLocks noChangeArrowheads="1"/>
            </p:cNvSpPr>
            <p:nvPr/>
          </p:nvSpPr>
          <p:spPr bwMode="auto">
            <a:xfrm>
              <a:off x="5168" y="3422"/>
              <a:ext cx="34" cy="25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9000" name="Rectangle 347"/>
            <p:cNvSpPr>
              <a:spLocks noChangeArrowheads="1"/>
            </p:cNvSpPr>
            <p:nvPr/>
          </p:nvSpPr>
          <p:spPr bwMode="auto">
            <a:xfrm>
              <a:off x="4992" y="3422"/>
              <a:ext cx="34" cy="25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9001" name="Rectangle 348"/>
            <p:cNvSpPr>
              <a:spLocks noChangeArrowheads="1"/>
            </p:cNvSpPr>
            <p:nvPr/>
          </p:nvSpPr>
          <p:spPr bwMode="auto">
            <a:xfrm>
              <a:off x="5026" y="3511"/>
              <a:ext cx="142" cy="47"/>
            </a:xfrm>
            <a:prstGeom prst="rect">
              <a:avLst/>
            </a:prstGeom>
            <a:solidFill>
              <a:srgbClr val="B2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9002" name="Rectangle 349"/>
            <p:cNvSpPr>
              <a:spLocks noChangeArrowheads="1"/>
            </p:cNvSpPr>
            <p:nvPr/>
          </p:nvSpPr>
          <p:spPr bwMode="auto">
            <a:xfrm>
              <a:off x="5026" y="3573"/>
              <a:ext cx="142" cy="42"/>
            </a:xfrm>
            <a:prstGeom prst="rect">
              <a:avLst/>
            </a:prstGeom>
            <a:solidFill>
              <a:srgbClr val="B2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9003" name="Rectangle 350"/>
            <p:cNvSpPr>
              <a:spLocks noChangeArrowheads="1"/>
            </p:cNvSpPr>
            <p:nvPr/>
          </p:nvSpPr>
          <p:spPr bwMode="auto">
            <a:xfrm>
              <a:off x="5026" y="3631"/>
              <a:ext cx="142" cy="47"/>
            </a:xfrm>
            <a:prstGeom prst="rect">
              <a:avLst/>
            </a:prstGeom>
            <a:solidFill>
              <a:srgbClr val="B2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9004" name="Rectangle 351"/>
            <p:cNvSpPr>
              <a:spLocks noChangeArrowheads="1"/>
            </p:cNvSpPr>
            <p:nvPr/>
          </p:nvSpPr>
          <p:spPr bwMode="auto">
            <a:xfrm>
              <a:off x="5100" y="3369"/>
              <a:ext cx="60" cy="2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9005" name="Rectangle 352"/>
            <p:cNvSpPr>
              <a:spLocks noChangeArrowheads="1"/>
            </p:cNvSpPr>
            <p:nvPr/>
          </p:nvSpPr>
          <p:spPr bwMode="auto">
            <a:xfrm>
              <a:off x="5032" y="3369"/>
              <a:ext cx="62" cy="2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9006" name="Rectangle 353"/>
            <p:cNvSpPr>
              <a:spLocks noChangeArrowheads="1"/>
            </p:cNvSpPr>
            <p:nvPr/>
          </p:nvSpPr>
          <p:spPr bwMode="auto">
            <a:xfrm>
              <a:off x="5100" y="3312"/>
              <a:ext cx="14" cy="52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9007" name="Rectangle 354"/>
            <p:cNvSpPr>
              <a:spLocks noChangeArrowheads="1"/>
            </p:cNvSpPr>
            <p:nvPr/>
          </p:nvSpPr>
          <p:spPr bwMode="auto">
            <a:xfrm>
              <a:off x="5080" y="3312"/>
              <a:ext cx="14" cy="52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9008" name="Rectangle 355"/>
            <p:cNvSpPr>
              <a:spLocks noChangeArrowheads="1"/>
            </p:cNvSpPr>
            <p:nvPr/>
          </p:nvSpPr>
          <p:spPr bwMode="auto">
            <a:xfrm>
              <a:off x="5100" y="3395"/>
              <a:ext cx="60" cy="2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9009" name="Rectangle 356"/>
            <p:cNvSpPr>
              <a:spLocks noChangeArrowheads="1"/>
            </p:cNvSpPr>
            <p:nvPr/>
          </p:nvSpPr>
          <p:spPr bwMode="auto">
            <a:xfrm>
              <a:off x="5032" y="3395"/>
              <a:ext cx="62" cy="2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9010" name="Rectangle 357"/>
            <p:cNvSpPr>
              <a:spLocks noChangeArrowheads="1"/>
            </p:cNvSpPr>
            <p:nvPr/>
          </p:nvSpPr>
          <p:spPr bwMode="auto">
            <a:xfrm>
              <a:off x="5168" y="3552"/>
              <a:ext cx="34" cy="27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9011" name="Rectangle 358"/>
            <p:cNvSpPr>
              <a:spLocks noChangeArrowheads="1"/>
            </p:cNvSpPr>
            <p:nvPr/>
          </p:nvSpPr>
          <p:spPr bwMode="auto">
            <a:xfrm>
              <a:off x="4992" y="3552"/>
              <a:ext cx="34" cy="27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9012" name="Rectangle 359"/>
            <p:cNvSpPr>
              <a:spLocks noChangeArrowheads="1"/>
            </p:cNvSpPr>
            <p:nvPr/>
          </p:nvSpPr>
          <p:spPr bwMode="auto">
            <a:xfrm>
              <a:off x="5334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9013" name="Rectangle 360"/>
            <p:cNvSpPr>
              <a:spLocks noChangeArrowheads="1"/>
            </p:cNvSpPr>
            <p:nvPr/>
          </p:nvSpPr>
          <p:spPr bwMode="auto">
            <a:xfrm>
              <a:off x="5228" y="3165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9014" name="Rectangle 361"/>
            <p:cNvSpPr>
              <a:spLocks noChangeArrowheads="1"/>
            </p:cNvSpPr>
            <p:nvPr/>
          </p:nvSpPr>
          <p:spPr bwMode="auto">
            <a:xfrm>
              <a:off x="4912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9015" name="Rectangle 362"/>
            <p:cNvSpPr>
              <a:spLocks noChangeArrowheads="1"/>
            </p:cNvSpPr>
            <p:nvPr/>
          </p:nvSpPr>
          <p:spPr bwMode="auto">
            <a:xfrm>
              <a:off x="5122" y="2747"/>
              <a:ext cx="54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9016" name="Rectangle 363"/>
            <p:cNvSpPr>
              <a:spLocks noChangeArrowheads="1"/>
            </p:cNvSpPr>
            <p:nvPr/>
          </p:nvSpPr>
          <p:spPr bwMode="auto">
            <a:xfrm>
              <a:off x="5228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9017" name="Rectangle 364"/>
            <p:cNvSpPr>
              <a:spLocks noChangeArrowheads="1"/>
            </p:cNvSpPr>
            <p:nvPr/>
          </p:nvSpPr>
          <p:spPr bwMode="auto">
            <a:xfrm>
              <a:off x="5334" y="3165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9018" name="Rectangle 365"/>
            <p:cNvSpPr>
              <a:spLocks noChangeArrowheads="1"/>
            </p:cNvSpPr>
            <p:nvPr/>
          </p:nvSpPr>
          <p:spPr bwMode="auto">
            <a:xfrm>
              <a:off x="5018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9019" name="Rectangle 366"/>
            <p:cNvSpPr>
              <a:spLocks noChangeArrowheads="1"/>
            </p:cNvSpPr>
            <p:nvPr/>
          </p:nvSpPr>
          <p:spPr bwMode="auto">
            <a:xfrm>
              <a:off x="4809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9020" name="Rectangle 367"/>
            <p:cNvSpPr>
              <a:spLocks noChangeArrowheads="1"/>
            </p:cNvSpPr>
            <p:nvPr/>
          </p:nvSpPr>
          <p:spPr bwMode="auto">
            <a:xfrm>
              <a:off x="4912" y="3165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9021" name="Rectangle 368"/>
            <p:cNvSpPr>
              <a:spLocks noChangeArrowheads="1"/>
            </p:cNvSpPr>
            <p:nvPr/>
          </p:nvSpPr>
          <p:spPr bwMode="auto">
            <a:xfrm>
              <a:off x="4809" y="3165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9022" name="Freeform 369"/>
            <p:cNvSpPr>
              <a:spLocks/>
            </p:cNvSpPr>
            <p:nvPr/>
          </p:nvSpPr>
          <p:spPr bwMode="auto">
            <a:xfrm>
              <a:off x="5114" y="2721"/>
              <a:ext cx="72" cy="324"/>
            </a:xfrm>
            <a:custGeom>
              <a:avLst/>
              <a:gdLst>
                <a:gd name="T0" fmla="*/ 0 w 217"/>
                <a:gd name="T1" fmla="*/ 17 h 373"/>
                <a:gd name="T2" fmla="*/ 0 w 217"/>
                <a:gd name="T3" fmla="*/ 17 h 373"/>
                <a:gd name="T4" fmla="*/ 0 w 217"/>
                <a:gd name="T5" fmla="*/ 27 h 373"/>
                <a:gd name="T6" fmla="*/ 0 w 217"/>
                <a:gd name="T7" fmla="*/ 27 h 373"/>
                <a:gd name="T8" fmla="*/ 0 w 217"/>
                <a:gd name="T9" fmla="*/ 30 h 373"/>
                <a:gd name="T10" fmla="*/ 0 w 217"/>
                <a:gd name="T11" fmla="*/ 3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3 h 373"/>
                <a:gd name="T18" fmla="*/ 0 w 217"/>
                <a:gd name="T19" fmla="*/ 3 h 373"/>
                <a:gd name="T20" fmla="*/ 0 w 217"/>
                <a:gd name="T21" fmla="*/ 13 h 373"/>
                <a:gd name="T22" fmla="*/ 0 w 217"/>
                <a:gd name="T23" fmla="*/ 13 h 373"/>
                <a:gd name="T24" fmla="*/ 0 w 217"/>
                <a:gd name="T25" fmla="*/ 17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9023" name="Freeform 370"/>
            <p:cNvSpPr>
              <a:spLocks/>
            </p:cNvSpPr>
            <p:nvPr/>
          </p:nvSpPr>
          <p:spPr bwMode="auto">
            <a:xfrm>
              <a:off x="5176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27 h 373"/>
                <a:gd name="T4" fmla="*/ 0 w 29"/>
                <a:gd name="T5" fmla="*/ 30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9024" name="Freeform 371"/>
            <p:cNvSpPr>
              <a:spLocks/>
            </p:cNvSpPr>
            <p:nvPr/>
          </p:nvSpPr>
          <p:spPr bwMode="auto">
            <a:xfrm>
              <a:off x="5218" y="2721"/>
              <a:ext cx="72" cy="324"/>
            </a:xfrm>
            <a:custGeom>
              <a:avLst/>
              <a:gdLst>
                <a:gd name="T0" fmla="*/ 0 w 216"/>
                <a:gd name="T1" fmla="*/ 17 h 373"/>
                <a:gd name="T2" fmla="*/ 0 w 216"/>
                <a:gd name="T3" fmla="*/ 17 h 373"/>
                <a:gd name="T4" fmla="*/ 0 w 216"/>
                <a:gd name="T5" fmla="*/ 27 h 373"/>
                <a:gd name="T6" fmla="*/ 0 w 216"/>
                <a:gd name="T7" fmla="*/ 27 h 373"/>
                <a:gd name="T8" fmla="*/ 0 w 216"/>
                <a:gd name="T9" fmla="*/ 30 h 373"/>
                <a:gd name="T10" fmla="*/ 0 w 216"/>
                <a:gd name="T11" fmla="*/ 3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3 h 373"/>
                <a:gd name="T18" fmla="*/ 0 w 216"/>
                <a:gd name="T19" fmla="*/ 3 h 373"/>
                <a:gd name="T20" fmla="*/ 0 w 216"/>
                <a:gd name="T21" fmla="*/ 13 h 373"/>
                <a:gd name="T22" fmla="*/ 0 w 216"/>
                <a:gd name="T23" fmla="*/ 13 h 373"/>
                <a:gd name="T24" fmla="*/ 0 w 216"/>
                <a:gd name="T25" fmla="*/ 17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9025" name="Freeform 372"/>
            <p:cNvSpPr>
              <a:spLocks/>
            </p:cNvSpPr>
            <p:nvPr/>
          </p:nvSpPr>
          <p:spPr bwMode="auto">
            <a:xfrm>
              <a:off x="5280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27 h 373"/>
                <a:gd name="T4" fmla="*/ 0 w 29"/>
                <a:gd name="T5" fmla="*/ 30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9026" name="Freeform 373"/>
            <p:cNvSpPr>
              <a:spLocks/>
            </p:cNvSpPr>
            <p:nvPr/>
          </p:nvSpPr>
          <p:spPr bwMode="auto">
            <a:xfrm>
              <a:off x="5324" y="2721"/>
              <a:ext cx="72" cy="324"/>
            </a:xfrm>
            <a:custGeom>
              <a:avLst/>
              <a:gdLst>
                <a:gd name="T0" fmla="*/ 0 w 217"/>
                <a:gd name="T1" fmla="*/ 17 h 373"/>
                <a:gd name="T2" fmla="*/ 0 w 217"/>
                <a:gd name="T3" fmla="*/ 17 h 373"/>
                <a:gd name="T4" fmla="*/ 0 w 217"/>
                <a:gd name="T5" fmla="*/ 27 h 373"/>
                <a:gd name="T6" fmla="*/ 0 w 217"/>
                <a:gd name="T7" fmla="*/ 27 h 373"/>
                <a:gd name="T8" fmla="*/ 0 w 217"/>
                <a:gd name="T9" fmla="*/ 30 h 373"/>
                <a:gd name="T10" fmla="*/ 0 w 217"/>
                <a:gd name="T11" fmla="*/ 3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3 h 373"/>
                <a:gd name="T18" fmla="*/ 0 w 217"/>
                <a:gd name="T19" fmla="*/ 3 h 373"/>
                <a:gd name="T20" fmla="*/ 0 w 217"/>
                <a:gd name="T21" fmla="*/ 13 h 373"/>
                <a:gd name="T22" fmla="*/ 0 w 217"/>
                <a:gd name="T23" fmla="*/ 13 h 373"/>
                <a:gd name="T24" fmla="*/ 0 w 217"/>
                <a:gd name="T25" fmla="*/ 17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9027" name="Freeform 374"/>
            <p:cNvSpPr>
              <a:spLocks/>
            </p:cNvSpPr>
            <p:nvPr/>
          </p:nvSpPr>
          <p:spPr bwMode="auto">
            <a:xfrm>
              <a:off x="5386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27 h 373"/>
                <a:gd name="T4" fmla="*/ 0 w 29"/>
                <a:gd name="T5" fmla="*/ 30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9028" name="Freeform 375"/>
            <p:cNvSpPr>
              <a:spLocks/>
            </p:cNvSpPr>
            <p:nvPr/>
          </p:nvSpPr>
          <p:spPr bwMode="auto">
            <a:xfrm>
              <a:off x="5218" y="3139"/>
              <a:ext cx="72" cy="324"/>
            </a:xfrm>
            <a:custGeom>
              <a:avLst/>
              <a:gdLst>
                <a:gd name="T0" fmla="*/ 0 w 216"/>
                <a:gd name="T1" fmla="*/ 18 h 372"/>
                <a:gd name="T2" fmla="*/ 0 w 216"/>
                <a:gd name="T3" fmla="*/ 18 h 372"/>
                <a:gd name="T4" fmla="*/ 0 w 216"/>
                <a:gd name="T5" fmla="*/ 29 h 372"/>
                <a:gd name="T6" fmla="*/ 0 w 216"/>
                <a:gd name="T7" fmla="*/ 29 h 372"/>
                <a:gd name="T8" fmla="*/ 0 w 216"/>
                <a:gd name="T9" fmla="*/ 31 h 372"/>
                <a:gd name="T10" fmla="*/ 0 w 216"/>
                <a:gd name="T11" fmla="*/ 31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3 h 372"/>
                <a:gd name="T18" fmla="*/ 0 w 216"/>
                <a:gd name="T19" fmla="*/ 3 h 372"/>
                <a:gd name="T20" fmla="*/ 0 w 216"/>
                <a:gd name="T21" fmla="*/ 14 h 372"/>
                <a:gd name="T22" fmla="*/ 0 w 216"/>
                <a:gd name="T23" fmla="*/ 14 h 372"/>
                <a:gd name="T24" fmla="*/ 0 w 216"/>
                <a:gd name="T25" fmla="*/ 18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9029" name="Freeform 376"/>
            <p:cNvSpPr>
              <a:spLocks/>
            </p:cNvSpPr>
            <p:nvPr/>
          </p:nvSpPr>
          <p:spPr bwMode="auto">
            <a:xfrm>
              <a:off x="5280" y="3139"/>
              <a:ext cx="10" cy="324"/>
            </a:xfrm>
            <a:custGeom>
              <a:avLst/>
              <a:gdLst>
                <a:gd name="T0" fmla="*/ 0 w 29"/>
                <a:gd name="T1" fmla="*/ 3 h 372"/>
                <a:gd name="T2" fmla="*/ 0 w 29"/>
                <a:gd name="T3" fmla="*/ 29 h 372"/>
                <a:gd name="T4" fmla="*/ 0 w 29"/>
                <a:gd name="T5" fmla="*/ 31 h 372"/>
                <a:gd name="T6" fmla="*/ 0 w 29"/>
                <a:gd name="T7" fmla="*/ 0 h 372"/>
                <a:gd name="T8" fmla="*/ 0 w 29"/>
                <a:gd name="T9" fmla="*/ 3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9030" name="Freeform 377"/>
            <p:cNvSpPr>
              <a:spLocks/>
            </p:cNvSpPr>
            <p:nvPr/>
          </p:nvSpPr>
          <p:spPr bwMode="auto">
            <a:xfrm>
              <a:off x="5324" y="3139"/>
              <a:ext cx="72" cy="324"/>
            </a:xfrm>
            <a:custGeom>
              <a:avLst/>
              <a:gdLst>
                <a:gd name="T0" fmla="*/ 0 w 217"/>
                <a:gd name="T1" fmla="*/ 18 h 372"/>
                <a:gd name="T2" fmla="*/ 0 w 217"/>
                <a:gd name="T3" fmla="*/ 18 h 372"/>
                <a:gd name="T4" fmla="*/ 0 w 217"/>
                <a:gd name="T5" fmla="*/ 29 h 372"/>
                <a:gd name="T6" fmla="*/ 0 w 217"/>
                <a:gd name="T7" fmla="*/ 29 h 372"/>
                <a:gd name="T8" fmla="*/ 0 w 217"/>
                <a:gd name="T9" fmla="*/ 31 h 372"/>
                <a:gd name="T10" fmla="*/ 0 w 217"/>
                <a:gd name="T11" fmla="*/ 31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3 h 372"/>
                <a:gd name="T18" fmla="*/ 0 w 217"/>
                <a:gd name="T19" fmla="*/ 3 h 372"/>
                <a:gd name="T20" fmla="*/ 0 w 217"/>
                <a:gd name="T21" fmla="*/ 14 h 372"/>
                <a:gd name="T22" fmla="*/ 0 w 217"/>
                <a:gd name="T23" fmla="*/ 14 h 372"/>
                <a:gd name="T24" fmla="*/ 0 w 217"/>
                <a:gd name="T25" fmla="*/ 18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9031" name="Freeform 378"/>
            <p:cNvSpPr>
              <a:spLocks/>
            </p:cNvSpPr>
            <p:nvPr/>
          </p:nvSpPr>
          <p:spPr bwMode="auto">
            <a:xfrm>
              <a:off x="5386" y="3139"/>
              <a:ext cx="10" cy="324"/>
            </a:xfrm>
            <a:custGeom>
              <a:avLst/>
              <a:gdLst>
                <a:gd name="T0" fmla="*/ 0 w 29"/>
                <a:gd name="T1" fmla="*/ 3 h 372"/>
                <a:gd name="T2" fmla="*/ 0 w 29"/>
                <a:gd name="T3" fmla="*/ 29 h 372"/>
                <a:gd name="T4" fmla="*/ 0 w 29"/>
                <a:gd name="T5" fmla="*/ 31 h 372"/>
                <a:gd name="T6" fmla="*/ 0 w 29"/>
                <a:gd name="T7" fmla="*/ 0 h 372"/>
                <a:gd name="T8" fmla="*/ 0 w 29"/>
                <a:gd name="T9" fmla="*/ 3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9032" name="Freeform 379"/>
            <p:cNvSpPr>
              <a:spLocks/>
            </p:cNvSpPr>
            <p:nvPr/>
          </p:nvSpPr>
          <p:spPr bwMode="auto">
            <a:xfrm>
              <a:off x="5008" y="2721"/>
              <a:ext cx="72" cy="324"/>
            </a:xfrm>
            <a:custGeom>
              <a:avLst/>
              <a:gdLst>
                <a:gd name="T0" fmla="*/ 0 w 215"/>
                <a:gd name="T1" fmla="*/ 17 h 373"/>
                <a:gd name="T2" fmla="*/ 0 w 215"/>
                <a:gd name="T3" fmla="*/ 17 h 373"/>
                <a:gd name="T4" fmla="*/ 0 w 215"/>
                <a:gd name="T5" fmla="*/ 27 h 373"/>
                <a:gd name="T6" fmla="*/ 0 w 215"/>
                <a:gd name="T7" fmla="*/ 27 h 373"/>
                <a:gd name="T8" fmla="*/ 0 w 215"/>
                <a:gd name="T9" fmla="*/ 30 h 373"/>
                <a:gd name="T10" fmla="*/ 0 w 215"/>
                <a:gd name="T11" fmla="*/ 3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3 h 373"/>
                <a:gd name="T18" fmla="*/ 0 w 215"/>
                <a:gd name="T19" fmla="*/ 3 h 373"/>
                <a:gd name="T20" fmla="*/ 0 w 215"/>
                <a:gd name="T21" fmla="*/ 13 h 373"/>
                <a:gd name="T22" fmla="*/ 0 w 215"/>
                <a:gd name="T23" fmla="*/ 13 h 373"/>
                <a:gd name="T24" fmla="*/ 0 w 215"/>
                <a:gd name="T25" fmla="*/ 17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9033" name="Freeform 380"/>
            <p:cNvSpPr>
              <a:spLocks/>
            </p:cNvSpPr>
            <p:nvPr/>
          </p:nvSpPr>
          <p:spPr bwMode="auto">
            <a:xfrm>
              <a:off x="5008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27 h 373"/>
                <a:gd name="T4" fmla="*/ 0 w 29"/>
                <a:gd name="T5" fmla="*/ 30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9034" name="Freeform 381"/>
            <p:cNvSpPr>
              <a:spLocks/>
            </p:cNvSpPr>
            <p:nvPr/>
          </p:nvSpPr>
          <p:spPr bwMode="auto">
            <a:xfrm>
              <a:off x="4903" y="2721"/>
              <a:ext cx="71" cy="324"/>
            </a:xfrm>
            <a:custGeom>
              <a:avLst/>
              <a:gdLst>
                <a:gd name="T0" fmla="*/ 0 w 216"/>
                <a:gd name="T1" fmla="*/ 17 h 373"/>
                <a:gd name="T2" fmla="*/ 0 w 216"/>
                <a:gd name="T3" fmla="*/ 17 h 373"/>
                <a:gd name="T4" fmla="*/ 0 w 216"/>
                <a:gd name="T5" fmla="*/ 27 h 373"/>
                <a:gd name="T6" fmla="*/ 0 w 216"/>
                <a:gd name="T7" fmla="*/ 27 h 373"/>
                <a:gd name="T8" fmla="*/ 0 w 216"/>
                <a:gd name="T9" fmla="*/ 30 h 373"/>
                <a:gd name="T10" fmla="*/ 0 w 216"/>
                <a:gd name="T11" fmla="*/ 3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3 h 373"/>
                <a:gd name="T18" fmla="*/ 0 w 216"/>
                <a:gd name="T19" fmla="*/ 3 h 373"/>
                <a:gd name="T20" fmla="*/ 0 w 216"/>
                <a:gd name="T21" fmla="*/ 13 h 373"/>
                <a:gd name="T22" fmla="*/ 0 w 216"/>
                <a:gd name="T23" fmla="*/ 13 h 373"/>
                <a:gd name="T24" fmla="*/ 0 w 216"/>
                <a:gd name="T25" fmla="*/ 17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9035" name="Freeform 382"/>
            <p:cNvSpPr>
              <a:spLocks/>
            </p:cNvSpPr>
            <p:nvPr/>
          </p:nvSpPr>
          <p:spPr bwMode="auto">
            <a:xfrm>
              <a:off x="4903" y="2721"/>
              <a:ext cx="9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27 h 373"/>
                <a:gd name="T4" fmla="*/ 0 w 29"/>
                <a:gd name="T5" fmla="*/ 30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9036" name="Freeform 383"/>
            <p:cNvSpPr>
              <a:spLocks/>
            </p:cNvSpPr>
            <p:nvPr/>
          </p:nvSpPr>
          <p:spPr bwMode="auto">
            <a:xfrm>
              <a:off x="4799" y="2721"/>
              <a:ext cx="72" cy="324"/>
            </a:xfrm>
            <a:custGeom>
              <a:avLst/>
              <a:gdLst>
                <a:gd name="T0" fmla="*/ 0 w 215"/>
                <a:gd name="T1" fmla="*/ 17 h 373"/>
                <a:gd name="T2" fmla="*/ 0 w 215"/>
                <a:gd name="T3" fmla="*/ 17 h 373"/>
                <a:gd name="T4" fmla="*/ 0 w 215"/>
                <a:gd name="T5" fmla="*/ 27 h 373"/>
                <a:gd name="T6" fmla="*/ 0 w 215"/>
                <a:gd name="T7" fmla="*/ 27 h 373"/>
                <a:gd name="T8" fmla="*/ 0 w 215"/>
                <a:gd name="T9" fmla="*/ 30 h 373"/>
                <a:gd name="T10" fmla="*/ 0 w 215"/>
                <a:gd name="T11" fmla="*/ 3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3 h 373"/>
                <a:gd name="T18" fmla="*/ 0 w 215"/>
                <a:gd name="T19" fmla="*/ 3 h 373"/>
                <a:gd name="T20" fmla="*/ 0 w 215"/>
                <a:gd name="T21" fmla="*/ 13 h 373"/>
                <a:gd name="T22" fmla="*/ 0 w 215"/>
                <a:gd name="T23" fmla="*/ 13 h 373"/>
                <a:gd name="T24" fmla="*/ 0 w 215"/>
                <a:gd name="T25" fmla="*/ 17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9037" name="Freeform 384"/>
            <p:cNvSpPr>
              <a:spLocks/>
            </p:cNvSpPr>
            <p:nvPr/>
          </p:nvSpPr>
          <p:spPr bwMode="auto">
            <a:xfrm>
              <a:off x="4799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27 h 373"/>
                <a:gd name="T4" fmla="*/ 0 w 29"/>
                <a:gd name="T5" fmla="*/ 30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9038" name="Freeform 386"/>
            <p:cNvSpPr>
              <a:spLocks/>
            </p:cNvSpPr>
            <p:nvPr/>
          </p:nvSpPr>
          <p:spPr bwMode="auto">
            <a:xfrm>
              <a:off x="4903" y="3139"/>
              <a:ext cx="9" cy="324"/>
            </a:xfrm>
            <a:custGeom>
              <a:avLst/>
              <a:gdLst>
                <a:gd name="T0" fmla="*/ 0 w 29"/>
                <a:gd name="T1" fmla="*/ 3 h 372"/>
                <a:gd name="T2" fmla="*/ 0 w 29"/>
                <a:gd name="T3" fmla="*/ 29 h 372"/>
                <a:gd name="T4" fmla="*/ 0 w 29"/>
                <a:gd name="T5" fmla="*/ 31 h 372"/>
                <a:gd name="T6" fmla="*/ 0 w 29"/>
                <a:gd name="T7" fmla="*/ 0 h 372"/>
                <a:gd name="T8" fmla="*/ 0 w 29"/>
                <a:gd name="T9" fmla="*/ 3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9039" name="Freeform 387"/>
            <p:cNvSpPr>
              <a:spLocks/>
            </p:cNvSpPr>
            <p:nvPr/>
          </p:nvSpPr>
          <p:spPr bwMode="auto">
            <a:xfrm>
              <a:off x="4799" y="3139"/>
              <a:ext cx="72" cy="324"/>
            </a:xfrm>
            <a:custGeom>
              <a:avLst/>
              <a:gdLst>
                <a:gd name="T0" fmla="*/ 0 w 215"/>
                <a:gd name="T1" fmla="*/ 18 h 372"/>
                <a:gd name="T2" fmla="*/ 0 w 215"/>
                <a:gd name="T3" fmla="*/ 18 h 372"/>
                <a:gd name="T4" fmla="*/ 0 w 215"/>
                <a:gd name="T5" fmla="*/ 29 h 372"/>
                <a:gd name="T6" fmla="*/ 0 w 215"/>
                <a:gd name="T7" fmla="*/ 29 h 372"/>
                <a:gd name="T8" fmla="*/ 0 w 215"/>
                <a:gd name="T9" fmla="*/ 31 h 372"/>
                <a:gd name="T10" fmla="*/ 0 w 215"/>
                <a:gd name="T11" fmla="*/ 31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3 h 372"/>
                <a:gd name="T18" fmla="*/ 0 w 215"/>
                <a:gd name="T19" fmla="*/ 3 h 372"/>
                <a:gd name="T20" fmla="*/ 0 w 215"/>
                <a:gd name="T21" fmla="*/ 14 h 372"/>
                <a:gd name="T22" fmla="*/ 0 w 215"/>
                <a:gd name="T23" fmla="*/ 14 h 372"/>
                <a:gd name="T24" fmla="*/ 0 w 215"/>
                <a:gd name="T25" fmla="*/ 18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9040" name="Freeform 388"/>
            <p:cNvSpPr>
              <a:spLocks/>
            </p:cNvSpPr>
            <p:nvPr/>
          </p:nvSpPr>
          <p:spPr bwMode="auto">
            <a:xfrm>
              <a:off x="4799" y="3139"/>
              <a:ext cx="10" cy="324"/>
            </a:xfrm>
            <a:custGeom>
              <a:avLst/>
              <a:gdLst>
                <a:gd name="T0" fmla="*/ 0 w 29"/>
                <a:gd name="T1" fmla="*/ 3 h 372"/>
                <a:gd name="T2" fmla="*/ 0 w 29"/>
                <a:gd name="T3" fmla="*/ 29 h 372"/>
                <a:gd name="T4" fmla="*/ 0 w 29"/>
                <a:gd name="T5" fmla="*/ 31 h 372"/>
                <a:gd name="T6" fmla="*/ 0 w 29"/>
                <a:gd name="T7" fmla="*/ 0 h 372"/>
                <a:gd name="T8" fmla="*/ 0 w 29"/>
                <a:gd name="T9" fmla="*/ 3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9041" name="Rectangle 389"/>
            <p:cNvSpPr>
              <a:spLocks noChangeArrowheads="1"/>
            </p:cNvSpPr>
            <p:nvPr/>
          </p:nvSpPr>
          <p:spPr bwMode="auto">
            <a:xfrm>
              <a:off x="5114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9042" name="Rectangle 390"/>
            <p:cNvSpPr>
              <a:spLocks noChangeArrowheads="1"/>
            </p:cNvSpPr>
            <p:nvPr/>
          </p:nvSpPr>
          <p:spPr bwMode="auto">
            <a:xfrm>
              <a:off x="5218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9043" name="Rectangle 391"/>
            <p:cNvSpPr>
              <a:spLocks noChangeArrowheads="1"/>
            </p:cNvSpPr>
            <p:nvPr/>
          </p:nvSpPr>
          <p:spPr bwMode="auto">
            <a:xfrm>
              <a:off x="5324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9044" name="Rectangle 392"/>
            <p:cNvSpPr>
              <a:spLocks noChangeArrowheads="1"/>
            </p:cNvSpPr>
            <p:nvPr/>
          </p:nvSpPr>
          <p:spPr bwMode="auto">
            <a:xfrm>
              <a:off x="5008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9045" name="Rectangle 393"/>
            <p:cNvSpPr>
              <a:spLocks noChangeArrowheads="1"/>
            </p:cNvSpPr>
            <p:nvPr/>
          </p:nvSpPr>
          <p:spPr bwMode="auto">
            <a:xfrm>
              <a:off x="4903" y="2898"/>
              <a:ext cx="71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9046" name="Rectangle 394"/>
            <p:cNvSpPr>
              <a:spLocks noChangeArrowheads="1"/>
            </p:cNvSpPr>
            <p:nvPr/>
          </p:nvSpPr>
          <p:spPr bwMode="auto">
            <a:xfrm>
              <a:off x="4799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9047" name="Freeform 395"/>
            <p:cNvSpPr>
              <a:spLocks/>
            </p:cNvSpPr>
            <p:nvPr/>
          </p:nvSpPr>
          <p:spPr bwMode="auto">
            <a:xfrm>
              <a:off x="4986" y="2736"/>
              <a:ext cx="12" cy="37"/>
            </a:xfrm>
            <a:custGeom>
              <a:avLst/>
              <a:gdLst>
                <a:gd name="T0" fmla="*/ 0 w 37"/>
                <a:gd name="T1" fmla="*/ 20 h 38"/>
                <a:gd name="T2" fmla="*/ 0 w 37"/>
                <a:gd name="T3" fmla="*/ 19 h 38"/>
                <a:gd name="T4" fmla="*/ 0 w 37"/>
                <a:gd name="T5" fmla="*/ 19 h 38"/>
                <a:gd name="T6" fmla="*/ 0 w 37"/>
                <a:gd name="T7" fmla="*/ 19 h 38"/>
                <a:gd name="T8" fmla="*/ 0 w 37"/>
                <a:gd name="T9" fmla="*/ 19 h 38"/>
                <a:gd name="T10" fmla="*/ 0 w 37"/>
                <a:gd name="T11" fmla="*/ 12 h 38"/>
                <a:gd name="T12" fmla="*/ 0 w 37"/>
                <a:gd name="T13" fmla="*/ 5 h 38"/>
                <a:gd name="T14" fmla="*/ 0 w 37"/>
                <a:gd name="T15" fmla="*/ 1 h 38"/>
                <a:gd name="T16" fmla="*/ 0 w 37"/>
                <a:gd name="T17" fmla="*/ 0 h 38"/>
                <a:gd name="T18" fmla="*/ 0 w 37"/>
                <a:gd name="T19" fmla="*/ 1 h 38"/>
                <a:gd name="T20" fmla="*/ 0 w 37"/>
                <a:gd name="T21" fmla="*/ 5 h 38"/>
                <a:gd name="T22" fmla="*/ 0 w 37"/>
                <a:gd name="T23" fmla="*/ 12 h 38"/>
                <a:gd name="T24" fmla="*/ 0 w 37"/>
                <a:gd name="T25" fmla="*/ 19 h 38"/>
                <a:gd name="T26" fmla="*/ 0 w 37"/>
                <a:gd name="T27" fmla="*/ 19 h 38"/>
                <a:gd name="T28" fmla="*/ 0 w 37"/>
                <a:gd name="T29" fmla="*/ 19 h 38"/>
                <a:gd name="T30" fmla="*/ 0 w 37"/>
                <a:gd name="T31" fmla="*/ 19 h 38"/>
                <a:gd name="T32" fmla="*/ 0 w 37"/>
                <a:gd name="T33" fmla="*/ 2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</p:grpSp>
      <p:grpSp>
        <p:nvGrpSpPr>
          <p:cNvPr id="8247" name="Group 316"/>
          <p:cNvGrpSpPr>
            <a:grpSpLocks/>
          </p:cNvGrpSpPr>
          <p:nvPr/>
        </p:nvGrpSpPr>
        <p:grpSpPr bwMode="auto">
          <a:xfrm>
            <a:off x="4205288" y="4985147"/>
            <a:ext cx="163116" cy="127397"/>
            <a:chOff x="4727" y="2506"/>
            <a:chExt cx="706" cy="1172"/>
          </a:xfrm>
        </p:grpSpPr>
        <p:sp>
          <p:nvSpPr>
            <p:cNvPr id="8892" name="Freeform 317"/>
            <p:cNvSpPr>
              <a:spLocks/>
            </p:cNvSpPr>
            <p:nvPr/>
          </p:nvSpPr>
          <p:spPr bwMode="auto">
            <a:xfrm>
              <a:off x="4727" y="3558"/>
              <a:ext cx="46" cy="120"/>
            </a:xfrm>
            <a:custGeom>
              <a:avLst/>
              <a:gdLst>
                <a:gd name="T0" fmla="*/ 0 w 139"/>
                <a:gd name="T1" fmla="*/ 16 h 135"/>
                <a:gd name="T2" fmla="*/ 0 w 139"/>
                <a:gd name="T3" fmla="*/ 11 h 135"/>
                <a:gd name="T4" fmla="*/ 0 w 139"/>
                <a:gd name="T5" fmla="*/ 11 h 135"/>
                <a:gd name="T6" fmla="*/ 0 w 139"/>
                <a:gd name="T7" fmla="*/ 5 h 135"/>
                <a:gd name="T8" fmla="*/ 0 w 139"/>
                <a:gd name="T9" fmla="*/ 5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16 h 135"/>
                <a:gd name="T16" fmla="*/ 0 w 139"/>
                <a:gd name="T17" fmla="*/ 16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8893" name="Freeform 318"/>
            <p:cNvSpPr>
              <a:spLocks/>
            </p:cNvSpPr>
            <p:nvPr/>
          </p:nvSpPr>
          <p:spPr bwMode="auto">
            <a:xfrm>
              <a:off x="4773" y="2564"/>
              <a:ext cx="648" cy="1114"/>
            </a:xfrm>
            <a:custGeom>
              <a:avLst/>
              <a:gdLst>
                <a:gd name="T0" fmla="*/ 0 w 1946"/>
                <a:gd name="T1" fmla="*/ 108 h 1278"/>
                <a:gd name="T2" fmla="*/ 0 w 1946"/>
                <a:gd name="T3" fmla="*/ 9 h 1278"/>
                <a:gd name="T4" fmla="*/ 0 w 1946"/>
                <a:gd name="T5" fmla="*/ 9 h 1278"/>
                <a:gd name="T6" fmla="*/ 0 w 1946"/>
                <a:gd name="T7" fmla="*/ 8 h 1278"/>
                <a:gd name="T8" fmla="*/ 0 w 1946"/>
                <a:gd name="T9" fmla="*/ 7 h 1278"/>
                <a:gd name="T10" fmla="*/ 0 w 1946"/>
                <a:gd name="T11" fmla="*/ 6 h 1278"/>
                <a:gd name="T12" fmla="*/ 0 w 1946"/>
                <a:gd name="T13" fmla="*/ 5 h 1278"/>
                <a:gd name="T14" fmla="*/ 0 w 1946"/>
                <a:gd name="T15" fmla="*/ 4 h 1278"/>
                <a:gd name="T16" fmla="*/ 0 w 1946"/>
                <a:gd name="T17" fmla="*/ 3 h 1278"/>
                <a:gd name="T18" fmla="*/ 0 w 1946"/>
                <a:gd name="T19" fmla="*/ 3 h 1278"/>
                <a:gd name="T20" fmla="*/ 0 w 1946"/>
                <a:gd name="T21" fmla="*/ 3 h 1278"/>
                <a:gd name="T22" fmla="*/ 0 w 1946"/>
                <a:gd name="T23" fmla="*/ 3 h 1278"/>
                <a:gd name="T24" fmla="*/ 0 w 1946"/>
                <a:gd name="T25" fmla="*/ 3 h 1278"/>
                <a:gd name="T26" fmla="*/ 0 w 1946"/>
                <a:gd name="T27" fmla="*/ 3 h 1278"/>
                <a:gd name="T28" fmla="*/ 0 w 1946"/>
                <a:gd name="T29" fmla="*/ 3 h 1278"/>
                <a:gd name="T30" fmla="*/ 0 w 1946"/>
                <a:gd name="T31" fmla="*/ 3 h 1278"/>
                <a:gd name="T32" fmla="*/ 0 w 1946"/>
                <a:gd name="T33" fmla="*/ 3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3 h 1278"/>
                <a:gd name="T42" fmla="*/ 0 w 1946"/>
                <a:gd name="T43" fmla="*/ 3 h 1278"/>
                <a:gd name="T44" fmla="*/ 0 w 1946"/>
                <a:gd name="T45" fmla="*/ 3 h 1278"/>
                <a:gd name="T46" fmla="*/ 0 w 1946"/>
                <a:gd name="T47" fmla="*/ 3 h 1278"/>
                <a:gd name="T48" fmla="*/ 0 w 1946"/>
                <a:gd name="T49" fmla="*/ 3 h 1278"/>
                <a:gd name="T50" fmla="*/ 0 w 1946"/>
                <a:gd name="T51" fmla="*/ 3 h 1278"/>
                <a:gd name="T52" fmla="*/ 0 w 1946"/>
                <a:gd name="T53" fmla="*/ 3 h 1278"/>
                <a:gd name="T54" fmla="*/ 0 w 1946"/>
                <a:gd name="T55" fmla="*/ 3 h 1278"/>
                <a:gd name="T56" fmla="*/ 0 w 1946"/>
                <a:gd name="T57" fmla="*/ 3 h 1278"/>
                <a:gd name="T58" fmla="*/ 0 w 1946"/>
                <a:gd name="T59" fmla="*/ 4 h 1278"/>
                <a:gd name="T60" fmla="*/ 0 w 1946"/>
                <a:gd name="T61" fmla="*/ 5 h 1278"/>
                <a:gd name="T62" fmla="*/ 0 w 1946"/>
                <a:gd name="T63" fmla="*/ 6 h 1278"/>
                <a:gd name="T64" fmla="*/ 0 w 1946"/>
                <a:gd name="T65" fmla="*/ 7 h 1278"/>
                <a:gd name="T66" fmla="*/ 0 w 1946"/>
                <a:gd name="T67" fmla="*/ 8 h 1278"/>
                <a:gd name="T68" fmla="*/ 0 w 1946"/>
                <a:gd name="T69" fmla="*/ 9 h 1278"/>
                <a:gd name="T70" fmla="*/ 0 w 1946"/>
                <a:gd name="T71" fmla="*/ 9 h 1278"/>
                <a:gd name="T72" fmla="*/ 0 w 1946"/>
                <a:gd name="T73" fmla="*/ 108 h 1278"/>
                <a:gd name="T74" fmla="*/ 0 w 1946"/>
                <a:gd name="T75" fmla="*/ 108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8894" name="Rectangle 319"/>
            <p:cNvSpPr>
              <a:spLocks noChangeArrowheads="1"/>
            </p:cNvSpPr>
            <p:nvPr/>
          </p:nvSpPr>
          <p:spPr bwMode="auto">
            <a:xfrm>
              <a:off x="5188" y="3087"/>
              <a:ext cx="42" cy="3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895" name="Rectangle 320"/>
            <p:cNvSpPr>
              <a:spLocks noChangeArrowheads="1"/>
            </p:cNvSpPr>
            <p:nvPr/>
          </p:nvSpPr>
          <p:spPr bwMode="auto">
            <a:xfrm>
              <a:off x="5168" y="3134"/>
              <a:ext cx="40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896" name="Rectangle 321"/>
            <p:cNvSpPr>
              <a:spLocks noChangeArrowheads="1"/>
            </p:cNvSpPr>
            <p:nvPr/>
          </p:nvSpPr>
          <p:spPr bwMode="auto">
            <a:xfrm>
              <a:off x="5306" y="3034"/>
              <a:ext cx="42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897" name="Rectangle 322"/>
            <p:cNvSpPr>
              <a:spLocks noChangeArrowheads="1"/>
            </p:cNvSpPr>
            <p:nvPr/>
          </p:nvSpPr>
          <p:spPr bwMode="auto">
            <a:xfrm>
              <a:off x="5286" y="3087"/>
              <a:ext cx="40" cy="3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898" name="Rectangle 323"/>
            <p:cNvSpPr>
              <a:spLocks noChangeArrowheads="1"/>
            </p:cNvSpPr>
            <p:nvPr/>
          </p:nvSpPr>
          <p:spPr bwMode="auto">
            <a:xfrm>
              <a:off x="5286" y="2987"/>
              <a:ext cx="40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899" name="Rectangle 324"/>
            <p:cNvSpPr>
              <a:spLocks noChangeArrowheads="1"/>
            </p:cNvSpPr>
            <p:nvPr/>
          </p:nvSpPr>
          <p:spPr bwMode="auto">
            <a:xfrm>
              <a:off x="4773" y="3076"/>
              <a:ext cx="40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900" name="Rectangle 325"/>
            <p:cNvSpPr>
              <a:spLocks noChangeArrowheads="1"/>
            </p:cNvSpPr>
            <p:nvPr/>
          </p:nvSpPr>
          <p:spPr bwMode="auto">
            <a:xfrm>
              <a:off x="4773" y="3024"/>
              <a:ext cx="18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901" name="Rectangle 326"/>
            <p:cNvSpPr>
              <a:spLocks noChangeArrowheads="1"/>
            </p:cNvSpPr>
            <p:nvPr/>
          </p:nvSpPr>
          <p:spPr bwMode="auto">
            <a:xfrm>
              <a:off x="4773" y="3123"/>
              <a:ext cx="18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902" name="Rectangle 327"/>
            <p:cNvSpPr>
              <a:spLocks noChangeArrowheads="1"/>
            </p:cNvSpPr>
            <p:nvPr/>
          </p:nvSpPr>
          <p:spPr bwMode="auto">
            <a:xfrm>
              <a:off x="4946" y="3076"/>
              <a:ext cx="40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903" name="Rectangle 328"/>
            <p:cNvSpPr>
              <a:spLocks noChangeArrowheads="1"/>
            </p:cNvSpPr>
            <p:nvPr/>
          </p:nvSpPr>
          <p:spPr bwMode="auto">
            <a:xfrm>
              <a:off x="4924" y="3123"/>
              <a:ext cx="40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904" name="Rectangle 329"/>
            <p:cNvSpPr>
              <a:spLocks noChangeArrowheads="1"/>
            </p:cNvSpPr>
            <p:nvPr/>
          </p:nvSpPr>
          <p:spPr bwMode="auto">
            <a:xfrm>
              <a:off x="4773" y="3453"/>
              <a:ext cx="40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905" name="Rectangle 330"/>
            <p:cNvSpPr>
              <a:spLocks noChangeArrowheads="1"/>
            </p:cNvSpPr>
            <p:nvPr/>
          </p:nvSpPr>
          <p:spPr bwMode="auto">
            <a:xfrm>
              <a:off x="4773" y="3406"/>
              <a:ext cx="18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906" name="Rectangle 331"/>
            <p:cNvSpPr>
              <a:spLocks noChangeArrowheads="1"/>
            </p:cNvSpPr>
            <p:nvPr/>
          </p:nvSpPr>
          <p:spPr bwMode="auto">
            <a:xfrm>
              <a:off x="4773" y="3505"/>
              <a:ext cx="18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907" name="Rectangle 332"/>
            <p:cNvSpPr>
              <a:spLocks noChangeArrowheads="1"/>
            </p:cNvSpPr>
            <p:nvPr/>
          </p:nvSpPr>
          <p:spPr bwMode="auto">
            <a:xfrm>
              <a:off x="4946" y="3453"/>
              <a:ext cx="40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908" name="Rectangle 333"/>
            <p:cNvSpPr>
              <a:spLocks noChangeArrowheads="1"/>
            </p:cNvSpPr>
            <p:nvPr/>
          </p:nvSpPr>
          <p:spPr bwMode="auto">
            <a:xfrm>
              <a:off x="4924" y="3505"/>
              <a:ext cx="40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909" name="Freeform 334"/>
            <p:cNvSpPr>
              <a:spLocks/>
            </p:cNvSpPr>
            <p:nvPr/>
          </p:nvSpPr>
          <p:spPr bwMode="auto">
            <a:xfrm>
              <a:off x="5024" y="3076"/>
              <a:ext cx="146" cy="89"/>
            </a:xfrm>
            <a:custGeom>
              <a:avLst/>
              <a:gdLst>
                <a:gd name="T0" fmla="*/ 0 w 440"/>
                <a:gd name="T1" fmla="*/ 9 h 102"/>
                <a:gd name="T2" fmla="*/ 0 w 440"/>
                <a:gd name="T3" fmla="*/ 8 h 102"/>
                <a:gd name="T4" fmla="*/ 0 w 440"/>
                <a:gd name="T5" fmla="*/ 7 h 102"/>
                <a:gd name="T6" fmla="*/ 0 w 440"/>
                <a:gd name="T7" fmla="*/ 6 h 102"/>
                <a:gd name="T8" fmla="*/ 0 w 440"/>
                <a:gd name="T9" fmla="*/ 6 h 102"/>
                <a:gd name="T10" fmla="*/ 0 w 440"/>
                <a:gd name="T11" fmla="*/ 4 h 102"/>
                <a:gd name="T12" fmla="*/ 0 w 440"/>
                <a:gd name="T13" fmla="*/ 3 h 102"/>
                <a:gd name="T14" fmla="*/ 0 w 440"/>
                <a:gd name="T15" fmla="*/ 3 h 102"/>
                <a:gd name="T16" fmla="*/ 0 w 440"/>
                <a:gd name="T17" fmla="*/ 3 h 102"/>
                <a:gd name="T18" fmla="*/ 0 w 440"/>
                <a:gd name="T19" fmla="*/ 3 h 102"/>
                <a:gd name="T20" fmla="*/ 0 w 440"/>
                <a:gd name="T21" fmla="*/ 3 h 102"/>
                <a:gd name="T22" fmla="*/ 0 w 440"/>
                <a:gd name="T23" fmla="*/ 3 h 102"/>
                <a:gd name="T24" fmla="*/ 0 w 440"/>
                <a:gd name="T25" fmla="*/ 3 h 102"/>
                <a:gd name="T26" fmla="*/ 0 w 440"/>
                <a:gd name="T27" fmla="*/ 3 h 102"/>
                <a:gd name="T28" fmla="*/ 0 w 440"/>
                <a:gd name="T29" fmla="*/ 3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3 h 102"/>
                <a:gd name="T38" fmla="*/ 0 w 440"/>
                <a:gd name="T39" fmla="*/ 3 h 102"/>
                <a:gd name="T40" fmla="*/ 0 w 440"/>
                <a:gd name="T41" fmla="*/ 3 h 102"/>
                <a:gd name="T42" fmla="*/ 0 w 440"/>
                <a:gd name="T43" fmla="*/ 3 h 102"/>
                <a:gd name="T44" fmla="*/ 0 w 440"/>
                <a:gd name="T45" fmla="*/ 3 h 102"/>
                <a:gd name="T46" fmla="*/ 0 w 440"/>
                <a:gd name="T47" fmla="*/ 3 h 102"/>
                <a:gd name="T48" fmla="*/ 0 w 440"/>
                <a:gd name="T49" fmla="*/ 3 h 102"/>
                <a:gd name="T50" fmla="*/ 0 w 440"/>
                <a:gd name="T51" fmla="*/ 3 h 102"/>
                <a:gd name="T52" fmla="*/ 0 w 440"/>
                <a:gd name="T53" fmla="*/ 3 h 102"/>
                <a:gd name="T54" fmla="*/ 0 w 440"/>
                <a:gd name="T55" fmla="*/ 4 h 102"/>
                <a:gd name="T56" fmla="*/ 0 w 440"/>
                <a:gd name="T57" fmla="*/ 6 h 102"/>
                <a:gd name="T58" fmla="*/ 0 w 440"/>
                <a:gd name="T59" fmla="*/ 6 h 102"/>
                <a:gd name="T60" fmla="*/ 0 w 440"/>
                <a:gd name="T61" fmla="*/ 7 h 102"/>
                <a:gd name="T62" fmla="*/ 0 w 440"/>
                <a:gd name="T63" fmla="*/ 8 h 102"/>
                <a:gd name="T64" fmla="*/ 0 w 440"/>
                <a:gd name="T65" fmla="*/ 9 h 102"/>
                <a:gd name="T66" fmla="*/ 0 w 440"/>
                <a:gd name="T67" fmla="*/ 9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8910" name="Freeform 335"/>
            <p:cNvSpPr>
              <a:spLocks/>
            </p:cNvSpPr>
            <p:nvPr/>
          </p:nvSpPr>
          <p:spPr bwMode="auto">
            <a:xfrm>
              <a:off x="4789" y="2506"/>
              <a:ext cx="615" cy="147"/>
            </a:xfrm>
            <a:custGeom>
              <a:avLst/>
              <a:gdLst>
                <a:gd name="T0" fmla="*/ 0 w 1847"/>
                <a:gd name="T1" fmla="*/ 6 h 168"/>
                <a:gd name="T2" fmla="*/ 0 w 1847"/>
                <a:gd name="T3" fmla="*/ 6 h 168"/>
                <a:gd name="T4" fmla="*/ 0 w 1847"/>
                <a:gd name="T5" fmla="*/ 7 h 168"/>
                <a:gd name="T6" fmla="*/ 0 w 1847"/>
                <a:gd name="T7" fmla="*/ 8 h 168"/>
                <a:gd name="T8" fmla="*/ 0 w 1847"/>
                <a:gd name="T9" fmla="*/ 10 h 168"/>
                <a:gd name="T10" fmla="*/ 0 w 1847"/>
                <a:gd name="T11" fmla="*/ 11 h 168"/>
                <a:gd name="T12" fmla="*/ 0 w 1847"/>
                <a:gd name="T13" fmla="*/ 12 h 168"/>
                <a:gd name="T14" fmla="*/ 0 w 1847"/>
                <a:gd name="T15" fmla="*/ 14 h 168"/>
                <a:gd name="T16" fmla="*/ 0 w 1847"/>
                <a:gd name="T17" fmla="*/ 16 h 168"/>
                <a:gd name="T18" fmla="*/ 0 w 1847"/>
                <a:gd name="T19" fmla="*/ 11 h 168"/>
                <a:gd name="T20" fmla="*/ 0 w 1847"/>
                <a:gd name="T21" fmla="*/ 11 h 168"/>
                <a:gd name="T22" fmla="*/ 0 w 1847"/>
                <a:gd name="T23" fmla="*/ 11 h 168"/>
                <a:gd name="T24" fmla="*/ 0 w 1847"/>
                <a:gd name="T25" fmla="*/ 11 h 168"/>
                <a:gd name="T26" fmla="*/ 0 w 1847"/>
                <a:gd name="T27" fmla="*/ 11 h 168"/>
                <a:gd name="T28" fmla="*/ 0 w 1847"/>
                <a:gd name="T29" fmla="*/ 11 h 168"/>
                <a:gd name="T30" fmla="*/ 0 w 1847"/>
                <a:gd name="T31" fmla="*/ 11 h 168"/>
                <a:gd name="T32" fmla="*/ 0 w 1847"/>
                <a:gd name="T33" fmla="*/ 11 h 168"/>
                <a:gd name="T34" fmla="*/ 0 w 1847"/>
                <a:gd name="T35" fmla="*/ 10 h 168"/>
                <a:gd name="T36" fmla="*/ 0 w 1847"/>
                <a:gd name="T37" fmla="*/ 8 h 168"/>
                <a:gd name="T38" fmla="*/ 0 w 1847"/>
                <a:gd name="T39" fmla="*/ 5 h 168"/>
                <a:gd name="T40" fmla="*/ 0 w 1847"/>
                <a:gd name="T41" fmla="*/ 4 h 168"/>
                <a:gd name="T42" fmla="*/ 0 w 1847"/>
                <a:gd name="T43" fmla="*/ 4 h 168"/>
                <a:gd name="T44" fmla="*/ 0 w 1847"/>
                <a:gd name="T45" fmla="*/ 4 h 168"/>
                <a:gd name="T46" fmla="*/ 0 w 1847"/>
                <a:gd name="T47" fmla="*/ 4 h 168"/>
                <a:gd name="T48" fmla="*/ 0 w 1847"/>
                <a:gd name="T49" fmla="*/ 1 h 168"/>
                <a:gd name="T50" fmla="*/ 0 w 1847"/>
                <a:gd name="T51" fmla="*/ 1 h 168"/>
                <a:gd name="T52" fmla="*/ 0 w 1847"/>
                <a:gd name="T53" fmla="*/ 4 h 168"/>
                <a:gd name="T54" fmla="*/ 0 w 1847"/>
                <a:gd name="T55" fmla="*/ 4 h 168"/>
                <a:gd name="T56" fmla="*/ 0 w 1847"/>
                <a:gd name="T57" fmla="*/ 4 h 168"/>
                <a:gd name="T58" fmla="*/ 0 w 1847"/>
                <a:gd name="T59" fmla="*/ 4 h 168"/>
                <a:gd name="T60" fmla="*/ 0 w 1847"/>
                <a:gd name="T61" fmla="*/ 5 h 168"/>
                <a:gd name="T62" fmla="*/ 0 w 1847"/>
                <a:gd name="T63" fmla="*/ 8 h 168"/>
                <a:gd name="T64" fmla="*/ 0 w 1847"/>
                <a:gd name="T65" fmla="*/ 10 h 168"/>
                <a:gd name="T66" fmla="*/ 0 w 1847"/>
                <a:gd name="T67" fmla="*/ 11 h 168"/>
                <a:gd name="T68" fmla="*/ 0 w 1847"/>
                <a:gd name="T69" fmla="*/ 11 h 168"/>
                <a:gd name="T70" fmla="*/ 0 w 1847"/>
                <a:gd name="T71" fmla="*/ 11 h 168"/>
                <a:gd name="T72" fmla="*/ 0 w 1847"/>
                <a:gd name="T73" fmla="*/ 11 h 168"/>
                <a:gd name="T74" fmla="*/ 0 w 1847"/>
                <a:gd name="T75" fmla="*/ 11 h 168"/>
                <a:gd name="T76" fmla="*/ 0 w 1847"/>
                <a:gd name="T77" fmla="*/ 11 h 168"/>
                <a:gd name="T78" fmla="*/ 0 w 1847"/>
                <a:gd name="T79" fmla="*/ 11 h 168"/>
                <a:gd name="T80" fmla="*/ 0 w 1847"/>
                <a:gd name="T81" fmla="*/ 11 h 168"/>
                <a:gd name="T82" fmla="*/ 0 w 1847"/>
                <a:gd name="T83" fmla="*/ 16 h 168"/>
                <a:gd name="T84" fmla="*/ 0 w 1847"/>
                <a:gd name="T85" fmla="*/ 14 h 168"/>
                <a:gd name="T86" fmla="*/ 0 w 1847"/>
                <a:gd name="T87" fmla="*/ 12 h 168"/>
                <a:gd name="T88" fmla="*/ 0 w 1847"/>
                <a:gd name="T89" fmla="*/ 11 h 168"/>
                <a:gd name="T90" fmla="*/ 0 w 1847"/>
                <a:gd name="T91" fmla="*/ 10 h 168"/>
                <a:gd name="T92" fmla="*/ 0 w 1847"/>
                <a:gd name="T93" fmla="*/ 8 h 168"/>
                <a:gd name="T94" fmla="*/ 0 w 1847"/>
                <a:gd name="T95" fmla="*/ 7 h 168"/>
                <a:gd name="T96" fmla="*/ 0 w 1847"/>
                <a:gd name="T97" fmla="*/ 6 h 168"/>
                <a:gd name="T98" fmla="*/ 0 w 1847"/>
                <a:gd name="T99" fmla="*/ 6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8911" name="Rectangle 336"/>
            <p:cNvSpPr>
              <a:spLocks noChangeArrowheads="1"/>
            </p:cNvSpPr>
            <p:nvPr/>
          </p:nvSpPr>
          <p:spPr bwMode="auto">
            <a:xfrm>
              <a:off x="5404" y="2595"/>
              <a:ext cx="29" cy="120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912" name="Rectangle 337"/>
            <p:cNvSpPr>
              <a:spLocks noChangeArrowheads="1"/>
            </p:cNvSpPr>
            <p:nvPr/>
          </p:nvSpPr>
          <p:spPr bwMode="auto">
            <a:xfrm>
              <a:off x="4759" y="2595"/>
              <a:ext cx="30" cy="120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913" name="Rectangle 338"/>
            <p:cNvSpPr>
              <a:spLocks noChangeArrowheads="1"/>
            </p:cNvSpPr>
            <p:nvPr/>
          </p:nvSpPr>
          <p:spPr bwMode="auto">
            <a:xfrm>
              <a:off x="5026" y="3165"/>
              <a:ext cx="142" cy="330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914" name="Rectangle 339"/>
            <p:cNvSpPr>
              <a:spLocks noChangeArrowheads="1"/>
            </p:cNvSpPr>
            <p:nvPr/>
          </p:nvSpPr>
          <p:spPr bwMode="auto">
            <a:xfrm>
              <a:off x="5026" y="3495"/>
              <a:ext cx="142" cy="1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915" name="Rectangle 340"/>
            <p:cNvSpPr>
              <a:spLocks noChangeArrowheads="1"/>
            </p:cNvSpPr>
            <p:nvPr/>
          </p:nvSpPr>
          <p:spPr bwMode="auto">
            <a:xfrm>
              <a:off x="5026" y="3558"/>
              <a:ext cx="142" cy="15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916" name="Rectangle 341"/>
            <p:cNvSpPr>
              <a:spLocks noChangeArrowheads="1"/>
            </p:cNvSpPr>
            <p:nvPr/>
          </p:nvSpPr>
          <p:spPr bwMode="auto">
            <a:xfrm>
              <a:off x="5026" y="3615"/>
              <a:ext cx="142" cy="1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917" name="Rectangle 342"/>
            <p:cNvSpPr>
              <a:spLocks noChangeArrowheads="1"/>
            </p:cNvSpPr>
            <p:nvPr/>
          </p:nvSpPr>
          <p:spPr bwMode="auto">
            <a:xfrm>
              <a:off x="5100" y="3186"/>
              <a:ext cx="60" cy="309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918" name="Rectangle 343"/>
            <p:cNvSpPr>
              <a:spLocks noChangeArrowheads="1"/>
            </p:cNvSpPr>
            <p:nvPr/>
          </p:nvSpPr>
          <p:spPr bwMode="auto">
            <a:xfrm>
              <a:off x="5100" y="3186"/>
              <a:ext cx="60" cy="309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919" name="Rectangle 344"/>
            <p:cNvSpPr>
              <a:spLocks noChangeArrowheads="1"/>
            </p:cNvSpPr>
            <p:nvPr/>
          </p:nvSpPr>
          <p:spPr bwMode="auto">
            <a:xfrm>
              <a:off x="5032" y="3186"/>
              <a:ext cx="62" cy="309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920" name="Rectangle 345"/>
            <p:cNvSpPr>
              <a:spLocks noChangeArrowheads="1"/>
            </p:cNvSpPr>
            <p:nvPr/>
          </p:nvSpPr>
          <p:spPr bwMode="auto">
            <a:xfrm>
              <a:off x="5100" y="3369"/>
              <a:ext cx="60" cy="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921" name="Rectangle 346"/>
            <p:cNvSpPr>
              <a:spLocks noChangeArrowheads="1"/>
            </p:cNvSpPr>
            <p:nvPr/>
          </p:nvSpPr>
          <p:spPr bwMode="auto">
            <a:xfrm>
              <a:off x="5168" y="3422"/>
              <a:ext cx="34" cy="25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922" name="Rectangle 347"/>
            <p:cNvSpPr>
              <a:spLocks noChangeArrowheads="1"/>
            </p:cNvSpPr>
            <p:nvPr/>
          </p:nvSpPr>
          <p:spPr bwMode="auto">
            <a:xfrm>
              <a:off x="4992" y="3422"/>
              <a:ext cx="34" cy="25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923" name="Rectangle 348"/>
            <p:cNvSpPr>
              <a:spLocks noChangeArrowheads="1"/>
            </p:cNvSpPr>
            <p:nvPr/>
          </p:nvSpPr>
          <p:spPr bwMode="auto">
            <a:xfrm>
              <a:off x="5026" y="3511"/>
              <a:ext cx="142" cy="47"/>
            </a:xfrm>
            <a:prstGeom prst="rect">
              <a:avLst/>
            </a:prstGeom>
            <a:solidFill>
              <a:srgbClr val="B2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924" name="Rectangle 349"/>
            <p:cNvSpPr>
              <a:spLocks noChangeArrowheads="1"/>
            </p:cNvSpPr>
            <p:nvPr/>
          </p:nvSpPr>
          <p:spPr bwMode="auto">
            <a:xfrm>
              <a:off x="5026" y="3573"/>
              <a:ext cx="142" cy="42"/>
            </a:xfrm>
            <a:prstGeom prst="rect">
              <a:avLst/>
            </a:prstGeom>
            <a:solidFill>
              <a:srgbClr val="B2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925" name="Rectangle 350"/>
            <p:cNvSpPr>
              <a:spLocks noChangeArrowheads="1"/>
            </p:cNvSpPr>
            <p:nvPr/>
          </p:nvSpPr>
          <p:spPr bwMode="auto">
            <a:xfrm>
              <a:off x="5026" y="3631"/>
              <a:ext cx="142" cy="47"/>
            </a:xfrm>
            <a:prstGeom prst="rect">
              <a:avLst/>
            </a:prstGeom>
            <a:solidFill>
              <a:srgbClr val="B2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926" name="Rectangle 351"/>
            <p:cNvSpPr>
              <a:spLocks noChangeArrowheads="1"/>
            </p:cNvSpPr>
            <p:nvPr/>
          </p:nvSpPr>
          <p:spPr bwMode="auto">
            <a:xfrm>
              <a:off x="5100" y="3369"/>
              <a:ext cx="60" cy="2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927" name="Rectangle 352"/>
            <p:cNvSpPr>
              <a:spLocks noChangeArrowheads="1"/>
            </p:cNvSpPr>
            <p:nvPr/>
          </p:nvSpPr>
          <p:spPr bwMode="auto">
            <a:xfrm>
              <a:off x="5032" y="3369"/>
              <a:ext cx="62" cy="2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928" name="Rectangle 353"/>
            <p:cNvSpPr>
              <a:spLocks noChangeArrowheads="1"/>
            </p:cNvSpPr>
            <p:nvPr/>
          </p:nvSpPr>
          <p:spPr bwMode="auto">
            <a:xfrm>
              <a:off x="5100" y="3312"/>
              <a:ext cx="14" cy="52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929" name="Rectangle 354"/>
            <p:cNvSpPr>
              <a:spLocks noChangeArrowheads="1"/>
            </p:cNvSpPr>
            <p:nvPr/>
          </p:nvSpPr>
          <p:spPr bwMode="auto">
            <a:xfrm>
              <a:off x="5080" y="3312"/>
              <a:ext cx="14" cy="52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930" name="Rectangle 355"/>
            <p:cNvSpPr>
              <a:spLocks noChangeArrowheads="1"/>
            </p:cNvSpPr>
            <p:nvPr/>
          </p:nvSpPr>
          <p:spPr bwMode="auto">
            <a:xfrm>
              <a:off x="5100" y="3395"/>
              <a:ext cx="60" cy="2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931" name="Rectangle 356"/>
            <p:cNvSpPr>
              <a:spLocks noChangeArrowheads="1"/>
            </p:cNvSpPr>
            <p:nvPr/>
          </p:nvSpPr>
          <p:spPr bwMode="auto">
            <a:xfrm>
              <a:off x="5032" y="3395"/>
              <a:ext cx="62" cy="2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932" name="Rectangle 357"/>
            <p:cNvSpPr>
              <a:spLocks noChangeArrowheads="1"/>
            </p:cNvSpPr>
            <p:nvPr/>
          </p:nvSpPr>
          <p:spPr bwMode="auto">
            <a:xfrm>
              <a:off x="5168" y="3552"/>
              <a:ext cx="34" cy="27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933" name="Rectangle 358"/>
            <p:cNvSpPr>
              <a:spLocks noChangeArrowheads="1"/>
            </p:cNvSpPr>
            <p:nvPr/>
          </p:nvSpPr>
          <p:spPr bwMode="auto">
            <a:xfrm>
              <a:off x="4992" y="3552"/>
              <a:ext cx="34" cy="27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934" name="Rectangle 359"/>
            <p:cNvSpPr>
              <a:spLocks noChangeArrowheads="1"/>
            </p:cNvSpPr>
            <p:nvPr/>
          </p:nvSpPr>
          <p:spPr bwMode="auto">
            <a:xfrm>
              <a:off x="5334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935" name="Rectangle 360"/>
            <p:cNvSpPr>
              <a:spLocks noChangeArrowheads="1"/>
            </p:cNvSpPr>
            <p:nvPr/>
          </p:nvSpPr>
          <p:spPr bwMode="auto">
            <a:xfrm>
              <a:off x="5228" y="3165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936" name="Rectangle 361"/>
            <p:cNvSpPr>
              <a:spLocks noChangeArrowheads="1"/>
            </p:cNvSpPr>
            <p:nvPr/>
          </p:nvSpPr>
          <p:spPr bwMode="auto">
            <a:xfrm>
              <a:off x="4912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937" name="Rectangle 362"/>
            <p:cNvSpPr>
              <a:spLocks noChangeArrowheads="1"/>
            </p:cNvSpPr>
            <p:nvPr/>
          </p:nvSpPr>
          <p:spPr bwMode="auto">
            <a:xfrm>
              <a:off x="5122" y="2747"/>
              <a:ext cx="54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938" name="Rectangle 363"/>
            <p:cNvSpPr>
              <a:spLocks noChangeArrowheads="1"/>
            </p:cNvSpPr>
            <p:nvPr/>
          </p:nvSpPr>
          <p:spPr bwMode="auto">
            <a:xfrm>
              <a:off x="5228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939" name="Rectangle 364"/>
            <p:cNvSpPr>
              <a:spLocks noChangeArrowheads="1"/>
            </p:cNvSpPr>
            <p:nvPr/>
          </p:nvSpPr>
          <p:spPr bwMode="auto">
            <a:xfrm>
              <a:off x="5334" y="3165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940" name="Rectangle 365"/>
            <p:cNvSpPr>
              <a:spLocks noChangeArrowheads="1"/>
            </p:cNvSpPr>
            <p:nvPr/>
          </p:nvSpPr>
          <p:spPr bwMode="auto">
            <a:xfrm>
              <a:off x="5018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941" name="Rectangle 366"/>
            <p:cNvSpPr>
              <a:spLocks noChangeArrowheads="1"/>
            </p:cNvSpPr>
            <p:nvPr/>
          </p:nvSpPr>
          <p:spPr bwMode="auto">
            <a:xfrm>
              <a:off x="4809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942" name="Rectangle 367"/>
            <p:cNvSpPr>
              <a:spLocks noChangeArrowheads="1"/>
            </p:cNvSpPr>
            <p:nvPr/>
          </p:nvSpPr>
          <p:spPr bwMode="auto">
            <a:xfrm>
              <a:off x="4912" y="3165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943" name="Rectangle 368"/>
            <p:cNvSpPr>
              <a:spLocks noChangeArrowheads="1"/>
            </p:cNvSpPr>
            <p:nvPr/>
          </p:nvSpPr>
          <p:spPr bwMode="auto">
            <a:xfrm>
              <a:off x="4809" y="3165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944" name="Freeform 369"/>
            <p:cNvSpPr>
              <a:spLocks/>
            </p:cNvSpPr>
            <p:nvPr/>
          </p:nvSpPr>
          <p:spPr bwMode="auto">
            <a:xfrm>
              <a:off x="5114" y="2721"/>
              <a:ext cx="72" cy="324"/>
            </a:xfrm>
            <a:custGeom>
              <a:avLst/>
              <a:gdLst>
                <a:gd name="T0" fmla="*/ 0 w 217"/>
                <a:gd name="T1" fmla="*/ 17 h 373"/>
                <a:gd name="T2" fmla="*/ 0 w 217"/>
                <a:gd name="T3" fmla="*/ 17 h 373"/>
                <a:gd name="T4" fmla="*/ 0 w 217"/>
                <a:gd name="T5" fmla="*/ 27 h 373"/>
                <a:gd name="T6" fmla="*/ 0 w 217"/>
                <a:gd name="T7" fmla="*/ 27 h 373"/>
                <a:gd name="T8" fmla="*/ 0 w 217"/>
                <a:gd name="T9" fmla="*/ 30 h 373"/>
                <a:gd name="T10" fmla="*/ 0 w 217"/>
                <a:gd name="T11" fmla="*/ 3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3 h 373"/>
                <a:gd name="T18" fmla="*/ 0 w 217"/>
                <a:gd name="T19" fmla="*/ 3 h 373"/>
                <a:gd name="T20" fmla="*/ 0 w 217"/>
                <a:gd name="T21" fmla="*/ 13 h 373"/>
                <a:gd name="T22" fmla="*/ 0 w 217"/>
                <a:gd name="T23" fmla="*/ 13 h 373"/>
                <a:gd name="T24" fmla="*/ 0 w 217"/>
                <a:gd name="T25" fmla="*/ 17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8945" name="Freeform 370"/>
            <p:cNvSpPr>
              <a:spLocks/>
            </p:cNvSpPr>
            <p:nvPr/>
          </p:nvSpPr>
          <p:spPr bwMode="auto">
            <a:xfrm>
              <a:off x="5176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27 h 373"/>
                <a:gd name="T4" fmla="*/ 0 w 29"/>
                <a:gd name="T5" fmla="*/ 30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8946" name="Freeform 371"/>
            <p:cNvSpPr>
              <a:spLocks/>
            </p:cNvSpPr>
            <p:nvPr/>
          </p:nvSpPr>
          <p:spPr bwMode="auto">
            <a:xfrm>
              <a:off x="5218" y="2721"/>
              <a:ext cx="72" cy="324"/>
            </a:xfrm>
            <a:custGeom>
              <a:avLst/>
              <a:gdLst>
                <a:gd name="T0" fmla="*/ 0 w 216"/>
                <a:gd name="T1" fmla="*/ 17 h 373"/>
                <a:gd name="T2" fmla="*/ 0 w 216"/>
                <a:gd name="T3" fmla="*/ 17 h 373"/>
                <a:gd name="T4" fmla="*/ 0 w 216"/>
                <a:gd name="T5" fmla="*/ 27 h 373"/>
                <a:gd name="T6" fmla="*/ 0 w 216"/>
                <a:gd name="T7" fmla="*/ 27 h 373"/>
                <a:gd name="T8" fmla="*/ 0 w 216"/>
                <a:gd name="T9" fmla="*/ 30 h 373"/>
                <a:gd name="T10" fmla="*/ 0 w 216"/>
                <a:gd name="T11" fmla="*/ 3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3 h 373"/>
                <a:gd name="T18" fmla="*/ 0 w 216"/>
                <a:gd name="T19" fmla="*/ 3 h 373"/>
                <a:gd name="T20" fmla="*/ 0 w 216"/>
                <a:gd name="T21" fmla="*/ 13 h 373"/>
                <a:gd name="T22" fmla="*/ 0 w 216"/>
                <a:gd name="T23" fmla="*/ 13 h 373"/>
                <a:gd name="T24" fmla="*/ 0 w 216"/>
                <a:gd name="T25" fmla="*/ 17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8947" name="Freeform 372"/>
            <p:cNvSpPr>
              <a:spLocks/>
            </p:cNvSpPr>
            <p:nvPr/>
          </p:nvSpPr>
          <p:spPr bwMode="auto">
            <a:xfrm>
              <a:off x="5280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27 h 373"/>
                <a:gd name="T4" fmla="*/ 0 w 29"/>
                <a:gd name="T5" fmla="*/ 30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8948" name="Freeform 373"/>
            <p:cNvSpPr>
              <a:spLocks/>
            </p:cNvSpPr>
            <p:nvPr/>
          </p:nvSpPr>
          <p:spPr bwMode="auto">
            <a:xfrm>
              <a:off x="5324" y="2721"/>
              <a:ext cx="72" cy="324"/>
            </a:xfrm>
            <a:custGeom>
              <a:avLst/>
              <a:gdLst>
                <a:gd name="T0" fmla="*/ 0 w 217"/>
                <a:gd name="T1" fmla="*/ 17 h 373"/>
                <a:gd name="T2" fmla="*/ 0 w 217"/>
                <a:gd name="T3" fmla="*/ 17 h 373"/>
                <a:gd name="T4" fmla="*/ 0 w 217"/>
                <a:gd name="T5" fmla="*/ 27 h 373"/>
                <a:gd name="T6" fmla="*/ 0 w 217"/>
                <a:gd name="T7" fmla="*/ 27 h 373"/>
                <a:gd name="T8" fmla="*/ 0 w 217"/>
                <a:gd name="T9" fmla="*/ 30 h 373"/>
                <a:gd name="T10" fmla="*/ 0 w 217"/>
                <a:gd name="T11" fmla="*/ 3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3 h 373"/>
                <a:gd name="T18" fmla="*/ 0 w 217"/>
                <a:gd name="T19" fmla="*/ 3 h 373"/>
                <a:gd name="T20" fmla="*/ 0 w 217"/>
                <a:gd name="T21" fmla="*/ 13 h 373"/>
                <a:gd name="T22" fmla="*/ 0 w 217"/>
                <a:gd name="T23" fmla="*/ 13 h 373"/>
                <a:gd name="T24" fmla="*/ 0 w 217"/>
                <a:gd name="T25" fmla="*/ 17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8949" name="Freeform 374"/>
            <p:cNvSpPr>
              <a:spLocks/>
            </p:cNvSpPr>
            <p:nvPr/>
          </p:nvSpPr>
          <p:spPr bwMode="auto">
            <a:xfrm>
              <a:off x="5386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27 h 373"/>
                <a:gd name="T4" fmla="*/ 0 w 29"/>
                <a:gd name="T5" fmla="*/ 30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8950" name="Freeform 375"/>
            <p:cNvSpPr>
              <a:spLocks/>
            </p:cNvSpPr>
            <p:nvPr/>
          </p:nvSpPr>
          <p:spPr bwMode="auto">
            <a:xfrm>
              <a:off x="5218" y="3139"/>
              <a:ext cx="72" cy="324"/>
            </a:xfrm>
            <a:custGeom>
              <a:avLst/>
              <a:gdLst>
                <a:gd name="T0" fmla="*/ 0 w 216"/>
                <a:gd name="T1" fmla="*/ 18 h 372"/>
                <a:gd name="T2" fmla="*/ 0 w 216"/>
                <a:gd name="T3" fmla="*/ 18 h 372"/>
                <a:gd name="T4" fmla="*/ 0 w 216"/>
                <a:gd name="T5" fmla="*/ 29 h 372"/>
                <a:gd name="T6" fmla="*/ 0 w 216"/>
                <a:gd name="T7" fmla="*/ 29 h 372"/>
                <a:gd name="T8" fmla="*/ 0 w 216"/>
                <a:gd name="T9" fmla="*/ 31 h 372"/>
                <a:gd name="T10" fmla="*/ 0 w 216"/>
                <a:gd name="T11" fmla="*/ 31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3 h 372"/>
                <a:gd name="T18" fmla="*/ 0 w 216"/>
                <a:gd name="T19" fmla="*/ 3 h 372"/>
                <a:gd name="T20" fmla="*/ 0 w 216"/>
                <a:gd name="T21" fmla="*/ 14 h 372"/>
                <a:gd name="T22" fmla="*/ 0 w 216"/>
                <a:gd name="T23" fmla="*/ 14 h 372"/>
                <a:gd name="T24" fmla="*/ 0 w 216"/>
                <a:gd name="T25" fmla="*/ 18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8951" name="Freeform 376"/>
            <p:cNvSpPr>
              <a:spLocks/>
            </p:cNvSpPr>
            <p:nvPr/>
          </p:nvSpPr>
          <p:spPr bwMode="auto">
            <a:xfrm>
              <a:off x="5280" y="3139"/>
              <a:ext cx="10" cy="324"/>
            </a:xfrm>
            <a:custGeom>
              <a:avLst/>
              <a:gdLst>
                <a:gd name="T0" fmla="*/ 0 w 29"/>
                <a:gd name="T1" fmla="*/ 3 h 372"/>
                <a:gd name="T2" fmla="*/ 0 w 29"/>
                <a:gd name="T3" fmla="*/ 29 h 372"/>
                <a:gd name="T4" fmla="*/ 0 w 29"/>
                <a:gd name="T5" fmla="*/ 31 h 372"/>
                <a:gd name="T6" fmla="*/ 0 w 29"/>
                <a:gd name="T7" fmla="*/ 0 h 372"/>
                <a:gd name="T8" fmla="*/ 0 w 29"/>
                <a:gd name="T9" fmla="*/ 3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8952" name="Freeform 377"/>
            <p:cNvSpPr>
              <a:spLocks/>
            </p:cNvSpPr>
            <p:nvPr/>
          </p:nvSpPr>
          <p:spPr bwMode="auto">
            <a:xfrm>
              <a:off x="5324" y="3139"/>
              <a:ext cx="72" cy="324"/>
            </a:xfrm>
            <a:custGeom>
              <a:avLst/>
              <a:gdLst>
                <a:gd name="T0" fmla="*/ 0 w 217"/>
                <a:gd name="T1" fmla="*/ 18 h 372"/>
                <a:gd name="T2" fmla="*/ 0 w 217"/>
                <a:gd name="T3" fmla="*/ 18 h 372"/>
                <a:gd name="T4" fmla="*/ 0 w 217"/>
                <a:gd name="T5" fmla="*/ 29 h 372"/>
                <a:gd name="T6" fmla="*/ 0 w 217"/>
                <a:gd name="T7" fmla="*/ 29 h 372"/>
                <a:gd name="T8" fmla="*/ 0 w 217"/>
                <a:gd name="T9" fmla="*/ 31 h 372"/>
                <a:gd name="T10" fmla="*/ 0 w 217"/>
                <a:gd name="T11" fmla="*/ 31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3 h 372"/>
                <a:gd name="T18" fmla="*/ 0 w 217"/>
                <a:gd name="T19" fmla="*/ 3 h 372"/>
                <a:gd name="T20" fmla="*/ 0 w 217"/>
                <a:gd name="T21" fmla="*/ 14 h 372"/>
                <a:gd name="T22" fmla="*/ 0 w 217"/>
                <a:gd name="T23" fmla="*/ 14 h 372"/>
                <a:gd name="T24" fmla="*/ 0 w 217"/>
                <a:gd name="T25" fmla="*/ 18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8953" name="Freeform 378"/>
            <p:cNvSpPr>
              <a:spLocks/>
            </p:cNvSpPr>
            <p:nvPr/>
          </p:nvSpPr>
          <p:spPr bwMode="auto">
            <a:xfrm>
              <a:off x="5386" y="3139"/>
              <a:ext cx="10" cy="324"/>
            </a:xfrm>
            <a:custGeom>
              <a:avLst/>
              <a:gdLst>
                <a:gd name="T0" fmla="*/ 0 w 29"/>
                <a:gd name="T1" fmla="*/ 3 h 372"/>
                <a:gd name="T2" fmla="*/ 0 w 29"/>
                <a:gd name="T3" fmla="*/ 29 h 372"/>
                <a:gd name="T4" fmla="*/ 0 w 29"/>
                <a:gd name="T5" fmla="*/ 31 h 372"/>
                <a:gd name="T6" fmla="*/ 0 w 29"/>
                <a:gd name="T7" fmla="*/ 0 h 372"/>
                <a:gd name="T8" fmla="*/ 0 w 29"/>
                <a:gd name="T9" fmla="*/ 3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8954" name="Freeform 379"/>
            <p:cNvSpPr>
              <a:spLocks/>
            </p:cNvSpPr>
            <p:nvPr/>
          </p:nvSpPr>
          <p:spPr bwMode="auto">
            <a:xfrm>
              <a:off x="5008" y="2721"/>
              <a:ext cx="72" cy="324"/>
            </a:xfrm>
            <a:custGeom>
              <a:avLst/>
              <a:gdLst>
                <a:gd name="T0" fmla="*/ 0 w 215"/>
                <a:gd name="T1" fmla="*/ 17 h 373"/>
                <a:gd name="T2" fmla="*/ 0 w 215"/>
                <a:gd name="T3" fmla="*/ 17 h 373"/>
                <a:gd name="T4" fmla="*/ 0 w 215"/>
                <a:gd name="T5" fmla="*/ 27 h 373"/>
                <a:gd name="T6" fmla="*/ 0 w 215"/>
                <a:gd name="T7" fmla="*/ 27 h 373"/>
                <a:gd name="T8" fmla="*/ 0 w 215"/>
                <a:gd name="T9" fmla="*/ 30 h 373"/>
                <a:gd name="T10" fmla="*/ 0 w 215"/>
                <a:gd name="T11" fmla="*/ 3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3 h 373"/>
                <a:gd name="T18" fmla="*/ 0 w 215"/>
                <a:gd name="T19" fmla="*/ 3 h 373"/>
                <a:gd name="T20" fmla="*/ 0 w 215"/>
                <a:gd name="T21" fmla="*/ 13 h 373"/>
                <a:gd name="T22" fmla="*/ 0 w 215"/>
                <a:gd name="T23" fmla="*/ 13 h 373"/>
                <a:gd name="T24" fmla="*/ 0 w 215"/>
                <a:gd name="T25" fmla="*/ 17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8955" name="Freeform 380"/>
            <p:cNvSpPr>
              <a:spLocks/>
            </p:cNvSpPr>
            <p:nvPr/>
          </p:nvSpPr>
          <p:spPr bwMode="auto">
            <a:xfrm>
              <a:off x="5008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27 h 373"/>
                <a:gd name="T4" fmla="*/ 0 w 29"/>
                <a:gd name="T5" fmla="*/ 30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8956" name="Freeform 381"/>
            <p:cNvSpPr>
              <a:spLocks/>
            </p:cNvSpPr>
            <p:nvPr/>
          </p:nvSpPr>
          <p:spPr bwMode="auto">
            <a:xfrm>
              <a:off x="4903" y="2721"/>
              <a:ext cx="71" cy="324"/>
            </a:xfrm>
            <a:custGeom>
              <a:avLst/>
              <a:gdLst>
                <a:gd name="T0" fmla="*/ 0 w 216"/>
                <a:gd name="T1" fmla="*/ 17 h 373"/>
                <a:gd name="T2" fmla="*/ 0 w 216"/>
                <a:gd name="T3" fmla="*/ 17 h 373"/>
                <a:gd name="T4" fmla="*/ 0 w 216"/>
                <a:gd name="T5" fmla="*/ 27 h 373"/>
                <a:gd name="T6" fmla="*/ 0 w 216"/>
                <a:gd name="T7" fmla="*/ 27 h 373"/>
                <a:gd name="T8" fmla="*/ 0 w 216"/>
                <a:gd name="T9" fmla="*/ 30 h 373"/>
                <a:gd name="T10" fmla="*/ 0 w 216"/>
                <a:gd name="T11" fmla="*/ 3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3 h 373"/>
                <a:gd name="T18" fmla="*/ 0 w 216"/>
                <a:gd name="T19" fmla="*/ 3 h 373"/>
                <a:gd name="T20" fmla="*/ 0 w 216"/>
                <a:gd name="T21" fmla="*/ 13 h 373"/>
                <a:gd name="T22" fmla="*/ 0 w 216"/>
                <a:gd name="T23" fmla="*/ 13 h 373"/>
                <a:gd name="T24" fmla="*/ 0 w 216"/>
                <a:gd name="T25" fmla="*/ 17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8957" name="Freeform 382"/>
            <p:cNvSpPr>
              <a:spLocks/>
            </p:cNvSpPr>
            <p:nvPr/>
          </p:nvSpPr>
          <p:spPr bwMode="auto">
            <a:xfrm>
              <a:off x="4903" y="2721"/>
              <a:ext cx="9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27 h 373"/>
                <a:gd name="T4" fmla="*/ 0 w 29"/>
                <a:gd name="T5" fmla="*/ 30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8958" name="Freeform 383"/>
            <p:cNvSpPr>
              <a:spLocks/>
            </p:cNvSpPr>
            <p:nvPr/>
          </p:nvSpPr>
          <p:spPr bwMode="auto">
            <a:xfrm>
              <a:off x="4799" y="2721"/>
              <a:ext cx="72" cy="324"/>
            </a:xfrm>
            <a:custGeom>
              <a:avLst/>
              <a:gdLst>
                <a:gd name="T0" fmla="*/ 0 w 215"/>
                <a:gd name="T1" fmla="*/ 17 h 373"/>
                <a:gd name="T2" fmla="*/ 0 w 215"/>
                <a:gd name="T3" fmla="*/ 17 h 373"/>
                <a:gd name="T4" fmla="*/ 0 w 215"/>
                <a:gd name="T5" fmla="*/ 27 h 373"/>
                <a:gd name="T6" fmla="*/ 0 w 215"/>
                <a:gd name="T7" fmla="*/ 27 h 373"/>
                <a:gd name="T8" fmla="*/ 0 w 215"/>
                <a:gd name="T9" fmla="*/ 30 h 373"/>
                <a:gd name="T10" fmla="*/ 0 w 215"/>
                <a:gd name="T11" fmla="*/ 3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3 h 373"/>
                <a:gd name="T18" fmla="*/ 0 w 215"/>
                <a:gd name="T19" fmla="*/ 3 h 373"/>
                <a:gd name="T20" fmla="*/ 0 w 215"/>
                <a:gd name="T21" fmla="*/ 13 h 373"/>
                <a:gd name="T22" fmla="*/ 0 w 215"/>
                <a:gd name="T23" fmla="*/ 13 h 373"/>
                <a:gd name="T24" fmla="*/ 0 w 215"/>
                <a:gd name="T25" fmla="*/ 17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8959" name="Freeform 384"/>
            <p:cNvSpPr>
              <a:spLocks/>
            </p:cNvSpPr>
            <p:nvPr/>
          </p:nvSpPr>
          <p:spPr bwMode="auto">
            <a:xfrm>
              <a:off x="4799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27 h 373"/>
                <a:gd name="T4" fmla="*/ 0 w 29"/>
                <a:gd name="T5" fmla="*/ 30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8960" name="Freeform 386"/>
            <p:cNvSpPr>
              <a:spLocks/>
            </p:cNvSpPr>
            <p:nvPr/>
          </p:nvSpPr>
          <p:spPr bwMode="auto">
            <a:xfrm>
              <a:off x="4903" y="3139"/>
              <a:ext cx="9" cy="324"/>
            </a:xfrm>
            <a:custGeom>
              <a:avLst/>
              <a:gdLst>
                <a:gd name="T0" fmla="*/ 0 w 29"/>
                <a:gd name="T1" fmla="*/ 3 h 372"/>
                <a:gd name="T2" fmla="*/ 0 w 29"/>
                <a:gd name="T3" fmla="*/ 29 h 372"/>
                <a:gd name="T4" fmla="*/ 0 w 29"/>
                <a:gd name="T5" fmla="*/ 31 h 372"/>
                <a:gd name="T6" fmla="*/ 0 w 29"/>
                <a:gd name="T7" fmla="*/ 0 h 372"/>
                <a:gd name="T8" fmla="*/ 0 w 29"/>
                <a:gd name="T9" fmla="*/ 3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8961" name="Freeform 387"/>
            <p:cNvSpPr>
              <a:spLocks/>
            </p:cNvSpPr>
            <p:nvPr/>
          </p:nvSpPr>
          <p:spPr bwMode="auto">
            <a:xfrm>
              <a:off x="4799" y="3139"/>
              <a:ext cx="72" cy="324"/>
            </a:xfrm>
            <a:custGeom>
              <a:avLst/>
              <a:gdLst>
                <a:gd name="T0" fmla="*/ 0 w 215"/>
                <a:gd name="T1" fmla="*/ 18 h 372"/>
                <a:gd name="T2" fmla="*/ 0 w 215"/>
                <a:gd name="T3" fmla="*/ 18 h 372"/>
                <a:gd name="T4" fmla="*/ 0 w 215"/>
                <a:gd name="T5" fmla="*/ 29 h 372"/>
                <a:gd name="T6" fmla="*/ 0 w 215"/>
                <a:gd name="T7" fmla="*/ 29 h 372"/>
                <a:gd name="T8" fmla="*/ 0 w 215"/>
                <a:gd name="T9" fmla="*/ 31 h 372"/>
                <a:gd name="T10" fmla="*/ 0 w 215"/>
                <a:gd name="T11" fmla="*/ 31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3 h 372"/>
                <a:gd name="T18" fmla="*/ 0 w 215"/>
                <a:gd name="T19" fmla="*/ 3 h 372"/>
                <a:gd name="T20" fmla="*/ 0 w 215"/>
                <a:gd name="T21" fmla="*/ 14 h 372"/>
                <a:gd name="T22" fmla="*/ 0 w 215"/>
                <a:gd name="T23" fmla="*/ 14 h 372"/>
                <a:gd name="T24" fmla="*/ 0 w 215"/>
                <a:gd name="T25" fmla="*/ 18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8962" name="Freeform 388"/>
            <p:cNvSpPr>
              <a:spLocks/>
            </p:cNvSpPr>
            <p:nvPr/>
          </p:nvSpPr>
          <p:spPr bwMode="auto">
            <a:xfrm>
              <a:off x="4799" y="3139"/>
              <a:ext cx="10" cy="324"/>
            </a:xfrm>
            <a:custGeom>
              <a:avLst/>
              <a:gdLst>
                <a:gd name="T0" fmla="*/ 0 w 29"/>
                <a:gd name="T1" fmla="*/ 3 h 372"/>
                <a:gd name="T2" fmla="*/ 0 w 29"/>
                <a:gd name="T3" fmla="*/ 29 h 372"/>
                <a:gd name="T4" fmla="*/ 0 w 29"/>
                <a:gd name="T5" fmla="*/ 31 h 372"/>
                <a:gd name="T6" fmla="*/ 0 w 29"/>
                <a:gd name="T7" fmla="*/ 0 h 372"/>
                <a:gd name="T8" fmla="*/ 0 w 29"/>
                <a:gd name="T9" fmla="*/ 3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8963" name="Rectangle 389"/>
            <p:cNvSpPr>
              <a:spLocks noChangeArrowheads="1"/>
            </p:cNvSpPr>
            <p:nvPr/>
          </p:nvSpPr>
          <p:spPr bwMode="auto">
            <a:xfrm>
              <a:off x="5114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964" name="Rectangle 390"/>
            <p:cNvSpPr>
              <a:spLocks noChangeArrowheads="1"/>
            </p:cNvSpPr>
            <p:nvPr/>
          </p:nvSpPr>
          <p:spPr bwMode="auto">
            <a:xfrm>
              <a:off x="5218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965" name="Rectangle 391"/>
            <p:cNvSpPr>
              <a:spLocks noChangeArrowheads="1"/>
            </p:cNvSpPr>
            <p:nvPr/>
          </p:nvSpPr>
          <p:spPr bwMode="auto">
            <a:xfrm>
              <a:off x="5324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966" name="Rectangle 392"/>
            <p:cNvSpPr>
              <a:spLocks noChangeArrowheads="1"/>
            </p:cNvSpPr>
            <p:nvPr/>
          </p:nvSpPr>
          <p:spPr bwMode="auto">
            <a:xfrm>
              <a:off x="5008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967" name="Rectangle 393"/>
            <p:cNvSpPr>
              <a:spLocks noChangeArrowheads="1"/>
            </p:cNvSpPr>
            <p:nvPr/>
          </p:nvSpPr>
          <p:spPr bwMode="auto">
            <a:xfrm>
              <a:off x="4903" y="2898"/>
              <a:ext cx="71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968" name="Rectangle 394"/>
            <p:cNvSpPr>
              <a:spLocks noChangeArrowheads="1"/>
            </p:cNvSpPr>
            <p:nvPr/>
          </p:nvSpPr>
          <p:spPr bwMode="auto">
            <a:xfrm>
              <a:off x="4799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969" name="Freeform 395"/>
            <p:cNvSpPr>
              <a:spLocks/>
            </p:cNvSpPr>
            <p:nvPr/>
          </p:nvSpPr>
          <p:spPr bwMode="auto">
            <a:xfrm>
              <a:off x="4986" y="2736"/>
              <a:ext cx="12" cy="37"/>
            </a:xfrm>
            <a:custGeom>
              <a:avLst/>
              <a:gdLst>
                <a:gd name="T0" fmla="*/ 0 w 37"/>
                <a:gd name="T1" fmla="*/ 20 h 38"/>
                <a:gd name="T2" fmla="*/ 0 w 37"/>
                <a:gd name="T3" fmla="*/ 19 h 38"/>
                <a:gd name="T4" fmla="*/ 0 w 37"/>
                <a:gd name="T5" fmla="*/ 19 h 38"/>
                <a:gd name="T6" fmla="*/ 0 w 37"/>
                <a:gd name="T7" fmla="*/ 19 h 38"/>
                <a:gd name="T8" fmla="*/ 0 w 37"/>
                <a:gd name="T9" fmla="*/ 19 h 38"/>
                <a:gd name="T10" fmla="*/ 0 w 37"/>
                <a:gd name="T11" fmla="*/ 12 h 38"/>
                <a:gd name="T12" fmla="*/ 0 w 37"/>
                <a:gd name="T13" fmla="*/ 5 h 38"/>
                <a:gd name="T14" fmla="*/ 0 w 37"/>
                <a:gd name="T15" fmla="*/ 1 h 38"/>
                <a:gd name="T16" fmla="*/ 0 w 37"/>
                <a:gd name="T17" fmla="*/ 0 h 38"/>
                <a:gd name="T18" fmla="*/ 0 w 37"/>
                <a:gd name="T19" fmla="*/ 1 h 38"/>
                <a:gd name="T20" fmla="*/ 0 w 37"/>
                <a:gd name="T21" fmla="*/ 5 h 38"/>
                <a:gd name="T22" fmla="*/ 0 w 37"/>
                <a:gd name="T23" fmla="*/ 12 h 38"/>
                <a:gd name="T24" fmla="*/ 0 w 37"/>
                <a:gd name="T25" fmla="*/ 19 h 38"/>
                <a:gd name="T26" fmla="*/ 0 w 37"/>
                <a:gd name="T27" fmla="*/ 19 h 38"/>
                <a:gd name="T28" fmla="*/ 0 w 37"/>
                <a:gd name="T29" fmla="*/ 19 h 38"/>
                <a:gd name="T30" fmla="*/ 0 w 37"/>
                <a:gd name="T31" fmla="*/ 19 h 38"/>
                <a:gd name="T32" fmla="*/ 0 w 37"/>
                <a:gd name="T33" fmla="*/ 2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</p:grpSp>
      <p:grpSp>
        <p:nvGrpSpPr>
          <p:cNvPr id="8248" name="Group 316"/>
          <p:cNvGrpSpPr>
            <a:grpSpLocks/>
          </p:cNvGrpSpPr>
          <p:nvPr/>
        </p:nvGrpSpPr>
        <p:grpSpPr bwMode="auto">
          <a:xfrm>
            <a:off x="4019550" y="3942160"/>
            <a:ext cx="163116" cy="127397"/>
            <a:chOff x="4727" y="2506"/>
            <a:chExt cx="706" cy="1172"/>
          </a:xfrm>
        </p:grpSpPr>
        <p:sp>
          <p:nvSpPr>
            <p:cNvPr id="8814" name="Freeform 317"/>
            <p:cNvSpPr>
              <a:spLocks/>
            </p:cNvSpPr>
            <p:nvPr/>
          </p:nvSpPr>
          <p:spPr bwMode="auto">
            <a:xfrm>
              <a:off x="4727" y="3558"/>
              <a:ext cx="46" cy="120"/>
            </a:xfrm>
            <a:custGeom>
              <a:avLst/>
              <a:gdLst>
                <a:gd name="T0" fmla="*/ 0 w 139"/>
                <a:gd name="T1" fmla="*/ 16 h 135"/>
                <a:gd name="T2" fmla="*/ 0 w 139"/>
                <a:gd name="T3" fmla="*/ 11 h 135"/>
                <a:gd name="T4" fmla="*/ 0 w 139"/>
                <a:gd name="T5" fmla="*/ 11 h 135"/>
                <a:gd name="T6" fmla="*/ 0 w 139"/>
                <a:gd name="T7" fmla="*/ 5 h 135"/>
                <a:gd name="T8" fmla="*/ 0 w 139"/>
                <a:gd name="T9" fmla="*/ 5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16 h 135"/>
                <a:gd name="T16" fmla="*/ 0 w 139"/>
                <a:gd name="T17" fmla="*/ 16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8815" name="Freeform 318"/>
            <p:cNvSpPr>
              <a:spLocks/>
            </p:cNvSpPr>
            <p:nvPr/>
          </p:nvSpPr>
          <p:spPr bwMode="auto">
            <a:xfrm>
              <a:off x="4773" y="2564"/>
              <a:ext cx="648" cy="1114"/>
            </a:xfrm>
            <a:custGeom>
              <a:avLst/>
              <a:gdLst>
                <a:gd name="T0" fmla="*/ 0 w 1946"/>
                <a:gd name="T1" fmla="*/ 108 h 1278"/>
                <a:gd name="T2" fmla="*/ 0 w 1946"/>
                <a:gd name="T3" fmla="*/ 9 h 1278"/>
                <a:gd name="T4" fmla="*/ 0 w 1946"/>
                <a:gd name="T5" fmla="*/ 9 h 1278"/>
                <a:gd name="T6" fmla="*/ 0 w 1946"/>
                <a:gd name="T7" fmla="*/ 8 h 1278"/>
                <a:gd name="T8" fmla="*/ 0 w 1946"/>
                <a:gd name="T9" fmla="*/ 7 h 1278"/>
                <a:gd name="T10" fmla="*/ 0 w 1946"/>
                <a:gd name="T11" fmla="*/ 6 h 1278"/>
                <a:gd name="T12" fmla="*/ 0 w 1946"/>
                <a:gd name="T13" fmla="*/ 5 h 1278"/>
                <a:gd name="T14" fmla="*/ 0 w 1946"/>
                <a:gd name="T15" fmla="*/ 4 h 1278"/>
                <a:gd name="T16" fmla="*/ 0 w 1946"/>
                <a:gd name="T17" fmla="*/ 3 h 1278"/>
                <a:gd name="T18" fmla="*/ 0 w 1946"/>
                <a:gd name="T19" fmla="*/ 3 h 1278"/>
                <a:gd name="T20" fmla="*/ 0 w 1946"/>
                <a:gd name="T21" fmla="*/ 3 h 1278"/>
                <a:gd name="T22" fmla="*/ 0 w 1946"/>
                <a:gd name="T23" fmla="*/ 3 h 1278"/>
                <a:gd name="T24" fmla="*/ 0 w 1946"/>
                <a:gd name="T25" fmla="*/ 3 h 1278"/>
                <a:gd name="T26" fmla="*/ 0 w 1946"/>
                <a:gd name="T27" fmla="*/ 3 h 1278"/>
                <a:gd name="T28" fmla="*/ 0 w 1946"/>
                <a:gd name="T29" fmla="*/ 3 h 1278"/>
                <a:gd name="T30" fmla="*/ 0 w 1946"/>
                <a:gd name="T31" fmla="*/ 3 h 1278"/>
                <a:gd name="T32" fmla="*/ 0 w 1946"/>
                <a:gd name="T33" fmla="*/ 3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3 h 1278"/>
                <a:gd name="T42" fmla="*/ 0 w 1946"/>
                <a:gd name="T43" fmla="*/ 3 h 1278"/>
                <a:gd name="T44" fmla="*/ 0 w 1946"/>
                <a:gd name="T45" fmla="*/ 3 h 1278"/>
                <a:gd name="T46" fmla="*/ 0 w 1946"/>
                <a:gd name="T47" fmla="*/ 3 h 1278"/>
                <a:gd name="T48" fmla="*/ 0 w 1946"/>
                <a:gd name="T49" fmla="*/ 3 h 1278"/>
                <a:gd name="T50" fmla="*/ 0 w 1946"/>
                <a:gd name="T51" fmla="*/ 3 h 1278"/>
                <a:gd name="T52" fmla="*/ 0 w 1946"/>
                <a:gd name="T53" fmla="*/ 3 h 1278"/>
                <a:gd name="T54" fmla="*/ 0 w 1946"/>
                <a:gd name="T55" fmla="*/ 3 h 1278"/>
                <a:gd name="T56" fmla="*/ 0 w 1946"/>
                <a:gd name="T57" fmla="*/ 3 h 1278"/>
                <a:gd name="T58" fmla="*/ 0 w 1946"/>
                <a:gd name="T59" fmla="*/ 4 h 1278"/>
                <a:gd name="T60" fmla="*/ 0 w 1946"/>
                <a:gd name="T61" fmla="*/ 5 h 1278"/>
                <a:gd name="T62" fmla="*/ 0 w 1946"/>
                <a:gd name="T63" fmla="*/ 6 h 1278"/>
                <a:gd name="T64" fmla="*/ 0 w 1946"/>
                <a:gd name="T65" fmla="*/ 7 h 1278"/>
                <a:gd name="T66" fmla="*/ 0 w 1946"/>
                <a:gd name="T67" fmla="*/ 8 h 1278"/>
                <a:gd name="T68" fmla="*/ 0 w 1946"/>
                <a:gd name="T69" fmla="*/ 9 h 1278"/>
                <a:gd name="T70" fmla="*/ 0 w 1946"/>
                <a:gd name="T71" fmla="*/ 9 h 1278"/>
                <a:gd name="T72" fmla="*/ 0 w 1946"/>
                <a:gd name="T73" fmla="*/ 108 h 1278"/>
                <a:gd name="T74" fmla="*/ 0 w 1946"/>
                <a:gd name="T75" fmla="*/ 108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8816" name="Rectangle 319"/>
            <p:cNvSpPr>
              <a:spLocks noChangeArrowheads="1"/>
            </p:cNvSpPr>
            <p:nvPr/>
          </p:nvSpPr>
          <p:spPr bwMode="auto">
            <a:xfrm>
              <a:off x="5188" y="3087"/>
              <a:ext cx="42" cy="3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817" name="Rectangle 320"/>
            <p:cNvSpPr>
              <a:spLocks noChangeArrowheads="1"/>
            </p:cNvSpPr>
            <p:nvPr/>
          </p:nvSpPr>
          <p:spPr bwMode="auto">
            <a:xfrm>
              <a:off x="5168" y="3134"/>
              <a:ext cx="40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818" name="Rectangle 321"/>
            <p:cNvSpPr>
              <a:spLocks noChangeArrowheads="1"/>
            </p:cNvSpPr>
            <p:nvPr/>
          </p:nvSpPr>
          <p:spPr bwMode="auto">
            <a:xfrm>
              <a:off x="5306" y="3034"/>
              <a:ext cx="42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819" name="Rectangle 322"/>
            <p:cNvSpPr>
              <a:spLocks noChangeArrowheads="1"/>
            </p:cNvSpPr>
            <p:nvPr/>
          </p:nvSpPr>
          <p:spPr bwMode="auto">
            <a:xfrm>
              <a:off x="5286" y="3087"/>
              <a:ext cx="40" cy="3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820" name="Rectangle 323"/>
            <p:cNvSpPr>
              <a:spLocks noChangeArrowheads="1"/>
            </p:cNvSpPr>
            <p:nvPr/>
          </p:nvSpPr>
          <p:spPr bwMode="auto">
            <a:xfrm>
              <a:off x="5286" y="2987"/>
              <a:ext cx="40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821" name="Rectangle 324"/>
            <p:cNvSpPr>
              <a:spLocks noChangeArrowheads="1"/>
            </p:cNvSpPr>
            <p:nvPr/>
          </p:nvSpPr>
          <p:spPr bwMode="auto">
            <a:xfrm>
              <a:off x="4773" y="3076"/>
              <a:ext cx="40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822" name="Rectangle 325"/>
            <p:cNvSpPr>
              <a:spLocks noChangeArrowheads="1"/>
            </p:cNvSpPr>
            <p:nvPr/>
          </p:nvSpPr>
          <p:spPr bwMode="auto">
            <a:xfrm>
              <a:off x="4773" y="3024"/>
              <a:ext cx="18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823" name="Rectangle 326"/>
            <p:cNvSpPr>
              <a:spLocks noChangeArrowheads="1"/>
            </p:cNvSpPr>
            <p:nvPr/>
          </p:nvSpPr>
          <p:spPr bwMode="auto">
            <a:xfrm>
              <a:off x="4773" y="3123"/>
              <a:ext cx="18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824" name="Rectangle 327"/>
            <p:cNvSpPr>
              <a:spLocks noChangeArrowheads="1"/>
            </p:cNvSpPr>
            <p:nvPr/>
          </p:nvSpPr>
          <p:spPr bwMode="auto">
            <a:xfrm>
              <a:off x="4946" y="3076"/>
              <a:ext cx="40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825" name="Rectangle 328"/>
            <p:cNvSpPr>
              <a:spLocks noChangeArrowheads="1"/>
            </p:cNvSpPr>
            <p:nvPr/>
          </p:nvSpPr>
          <p:spPr bwMode="auto">
            <a:xfrm>
              <a:off x="4924" y="3123"/>
              <a:ext cx="40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826" name="Rectangle 329"/>
            <p:cNvSpPr>
              <a:spLocks noChangeArrowheads="1"/>
            </p:cNvSpPr>
            <p:nvPr/>
          </p:nvSpPr>
          <p:spPr bwMode="auto">
            <a:xfrm>
              <a:off x="4773" y="3453"/>
              <a:ext cx="40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827" name="Rectangle 330"/>
            <p:cNvSpPr>
              <a:spLocks noChangeArrowheads="1"/>
            </p:cNvSpPr>
            <p:nvPr/>
          </p:nvSpPr>
          <p:spPr bwMode="auto">
            <a:xfrm>
              <a:off x="4773" y="3406"/>
              <a:ext cx="18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828" name="Rectangle 331"/>
            <p:cNvSpPr>
              <a:spLocks noChangeArrowheads="1"/>
            </p:cNvSpPr>
            <p:nvPr/>
          </p:nvSpPr>
          <p:spPr bwMode="auto">
            <a:xfrm>
              <a:off x="4773" y="3505"/>
              <a:ext cx="18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829" name="Rectangle 332"/>
            <p:cNvSpPr>
              <a:spLocks noChangeArrowheads="1"/>
            </p:cNvSpPr>
            <p:nvPr/>
          </p:nvSpPr>
          <p:spPr bwMode="auto">
            <a:xfrm>
              <a:off x="4946" y="3453"/>
              <a:ext cx="40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830" name="Rectangle 333"/>
            <p:cNvSpPr>
              <a:spLocks noChangeArrowheads="1"/>
            </p:cNvSpPr>
            <p:nvPr/>
          </p:nvSpPr>
          <p:spPr bwMode="auto">
            <a:xfrm>
              <a:off x="4924" y="3505"/>
              <a:ext cx="40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831" name="Freeform 334"/>
            <p:cNvSpPr>
              <a:spLocks/>
            </p:cNvSpPr>
            <p:nvPr/>
          </p:nvSpPr>
          <p:spPr bwMode="auto">
            <a:xfrm>
              <a:off x="5024" y="3076"/>
              <a:ext cx="146" cy="89"/>
            </a:xfrm>
            <a:custGeom>
              <a:avLst/>
              <a:gdLst>
                <a:gd name="T0" fmla="*/ 0 w 440"/>
                <a:gd name="T1" fmla="*/ 9 h 102"/>
                <a:gd name="T2" fmla="*/ 0 w 440"/>
                <a:gd name="T3" fmla="*/ 8 h 102"/>
                <a:gd name="T4" fmla="*/ 0 w 440"/>
                <a:gd name="T5" fmla="*/ 7 h 102"/>
                <a:gd name="T6" fmla="*/ 0 w 440"/>
                <a:gd name="T7" fmla="*/ 6 h 102"/>
                <a:gd name="T8" fmla="*/ 0 w 440"/>
                <a:gd name="T9" fmla="*/ 6 h 102"/>
                <a:gd name="T10" fmla="*/ 0 w 440"/>
                <a:gd name="T11" fmla="*/ 4 h 102"/>
                <a:gd name="T12" fmla="*/ 0 w 440"/>
                <a:gd name="T13" fmla="*/ 3 h 102"/>
                <a:gd name="T14" fmla="*/ 0 w 440"/>
                <a:gd name="T15" fmla="*/ 3 h 102"/>
                <a:gd name="T16" fmla="*/ 0 w 440"/>
                <a:gd name="T17" fmla="*/ 3 h 102"/>
                <a:gd name="T18" fmla="*/ 0 w 440"/>
                <a:gd name="T19" fmla="*/ 3 h 102"/>
                <a:gd name="T20" fmla="*/ 0 w 440"/>
                <a:gd name="T21" fmla="*/ 3 h 102"/>
                <a:gd name="T22" fmla="*/ 0 w 440"/>
                <a:gd name="T23" fmla="*/ 3 h 102"/>
                <a:gd name="T24" fmla="*/ 0 w 440"/>
                <a:gd name="T25" fmla="*/ 3 h 102"/>
                <a:gd name="T26" fmla="*/ 0 w 440"/>
                <a:gd name="T27" fmla="*/ 3 h 102"/>
                <a:gd name="T28" fmla="*/ 0 w 440"/>
                <a:gd name="T29" fmla="*/ 3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3 h 102"/>
                <a:gd name="T38" fmla="*/ 0 w 440"/>
                <a:gd name="T39" fmla="*/ 3 h 102"/>
                <a:gd name="T40" fmla="*/ 0 w 440"/>
                <a:gd name="T41" fmla="*/ 3 h 102"/>
                <a:gd name="T42" fmla="*/ 0 w 440"/>
                <a:gd name="T43" fmla="*/ 3 h 102"/>
                <a:gd name="T44" fmla="*/ 0 w 440"/>
                <a:gd name="T45" fmla="*/ 3 h 102"/>
                <a:gd name="T46" fmla="*/ 0 w 440"/>
                <a:gd name="T47" fmla="*/ 3 h 102"/>
                <a:gd name="T48" fmla="*/ 0 w 440"/>
                <a:gd name="T49" fmla="*/ 3 h 102"/>
                <a:gd name="T50" fmla="*/ 0 w 440"/>
                <a:gd name="T51" fmla="*/ 3 h 102"/>
                <a:gd name="T52" fmla="*/ 0 w 440"/>
                <a:gd name="T53" fmla="*/ 3 h 102"/>
                <a:gd name="T54" fmla="*/ 0 w 440"/>
                <a:gd name="T55" fmla="*/ 4 h 102"/>
                <a:gd name="T56" fmla="*/ 0 w 440"/>
                <a:gd name="T57" fmla="*/ 6 h 102"/>
                <a:gd name="T58" fmla="*/ 0 w 440"/>
                <a:gd name="T59" fmla="*/ 6 h 102"/>
                <a:gd name="T60" fmla="*/ 0 w 440"/>
                <a:gd name="T61" fmla="*/ 7 h 102"/>
                <a:gd name="T62" fmla="*/ 0 w 440"/>
                <a:gd name="T63" fmla="*/ 8 h 102"/>
                <a:gd name="T64" fmla="*/ 0 w 440"/>
                <a:gd name="T65" fmla="*/ 9 h 102"/>
                <a:gd name="T66" fmla="*/ 0 w 440"/>
                <a:gd name="T67" fmla="*/ 9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8832" name="Freeform 335"/>
            <p:cNvSpPr>
              <a:spLocks/>
            </p:cNvSpPr>
            <p:nvPr/>
          </p:nvSpPr>
          <p:spPr bwMode="auto">
            <a:xfrm>
              <a:off x="4789" y="2506"/>
              <a:ext cx="615" cy="147"/>
            </a:xfrm>
            <a:custGeom>
              <a:avLst/>
              <a:gdLst>
                <a:gd name="T0" fmla="*/ 0 w 1847"/>
                <a:gd name="T1" fmla="*/ 6 h 168"/>
                <a:gd name="T2" fmla="*/ 0 w 1847"/>
                <a:gd name="T3" fmla="*/ 6 h 168"/>
                <a:gd name="T4" fmla="*/ 0 w 1847"/>
                <a:gd name="T5" fmla="*/ 7 h 168"/>
                <a:gd name="T6" fmla="*/ 0 w 1847"/>
                <a:gd name="T7" fmla="*/ 8 h 168"/>
                <a:gd name="T8" fmla="*/ 0 w 1847"/>
                <a:gd name="T9" fmla="*/ 10 h 168"/>
                <a:gd name="T10" fmla="*/ 0 w 1847"/>
                <a:gd name="T11" fmla="*/ 11 h 168"/>
                <a:gd name="T12" fmla="*/ 0 w 1847"/>
                <a:gd name="T13" fmla="*/ 12 h 168"/>
                <a:gd name="T14" fmla="*/ 0 w 1847"/>
                <a:gd name="T15" fmla="*/ 14 h 168"/>
                <a:gd name="T16" fmla="*/ 0 w 1847"/>
                <a:gd name="T17" fmla="*/ 16 h 168"/>
                <a:gd name="T18" fmla="*/ 0 w 1847"/>
                <a:gd name="T19" fmla="*/ 11 h 168"/>
                <a:gd name="T20" fmla="*/ 0 w 1847"/>
                <a:gd name="T21" fmla="*/ 11 h 168"/>
                <a:gd name="T22" fmla="*/ 0 w 1847"/>
                <a:gd name="T23" fmla="*/ 11 h 168"/>
                <a:gd name="T24" fmla="*/ 0 w 1847"/>
                <a:gd name="T25" fmla="*/ 11 h 168"/>
                <a:gd name="T26" fmla="*/ 0 w 1847"/>
                <a:gd name="T27" fmla="*/ 11 h 168"/>
                <a:gd name="T28" fmla="*/ 0 w 1847"/>
                <a:gd name="T29" fmla="*/ 11 h 168"/>
                <a:gd name="T30" fmla="*/ 0 w 1847"/>
                <a:gd name="T31" fmla="*/ 11 h 168"/>
                <a:gd name="T32" fmla="*/ 0 w 1847"/>
                <a:gd name="T33" fmla="*/ 11 h 168"/>
                <a:gd name="T34" fmla="*/ 0 w 1847"/>
                <a:gd name="T35" fmla="*/ 10 h 168"/>
                <a:gd name="T36" fmla="*/ 0 w 1847"/>
                <a:gd name="T37" fmla="*/ 8 h 168"/>
                <a:gd name="T38" fmla="*/ 0 w 1847"/>
                <a:gd name="T39" fmla="*/ 5 h 168"/>
                <a:gd name="T40" fmla="*/ 0 w 1847"/>
                <a:gd name="T41" fmla="*/ 4 h 168"/>
                <a:gd name="T42" fmla="*/ 0 w 1847"/>
                <a:gd name="T43" fmla="*/ 4 h 168"/>
                <a:gd name="T44" fmla="*/ 0 w 1847"/>
                <a:gd name="T45" fmla="*/ 4 h 168"/>
                <a:gd name="T46" fmla="*/ 0 w 1847"/>
                <a:gd name="T47" fmla="*/ 4 h 168"/>
                <a:gd name="T48" fmla="*/ 0 w 1847"/>
                <a:gd name="T49" fmla="*/ 1 h 168"/>
                <a:gd name="T50" fmla="*/ 0 w 1847"/>
                <a:gd name="T51" fmla="*/ 1 h 168"/>
                <a:gd name="T52" fmla="*/ 0 w 1847"/>
                <a:gd name="T53" fmla="*/ 4 h 168"/>
                <a:gd name="T54" fmla="*/ 0 w 1847"/>
                <a:gd name="T55" fmla="*/ 4 h 168"/>
                <a:gd name="T56" fmla="*/ 0 w 1847"/>
                <a:gd name="T57" fmla="*/ 4 h 168"/>
                <a:gd name="T58" fmla="*/ 0 w 1847"/>
                <a:gd name="T59" fmla="*/ 4 h 168"/>
                <a:gd name="T60" fmla="*/ 0 w 1847"/>
                <a:gd name="T61" fmla="*/ 5 h 168"/>
                <a:gd name="T62" fmla="*/ 0 w 1847"/>
                <a:gd name="T63" fmla="*/ 8 h 168"/>
                <a:gd name="T64" fmla="*/ 0 w 1847"/>
                <a:gd name="T65" fmla="*/ 10 h 168"/>
                <a:gd name="T66" fmla="*/ 0 w 1847"/>
                <a:gd name="T67" fmla="*/ 11 h 168"/>
                <a:gd name="T68" fmla="*/ 0 w 1847"/>
                <a:gd name="T69" fmla="*/ 11 h 168"/>
                <a:gd name="T70" fmla="*/ 0 w 1847"/>
                <a:gd name="T71" fmla="*/ 11 h 168"/>
                <a:gd name="T72" fmla="*/ 0 w 1847"/>
                <a:gd name="T73" fmla="*/ 11 h 168"/>
                <a:gd name="T74" fmla="*/ 0 w 1847"/>
                <a:gd name="T75" fmla="*/ 11 h 168"/>
                <a:gd name="T76" fmla="*/ 0 w 1847"/>
                <a:gd name="T77" fmla="*/ 11 h 168"/>
                <a:gd name="T78" fmla="*/ 0 w 1847"/>
                <a:gd name="T79" fmla="*/ 11 h 168"/>
                <a:gd name="T80" fmla="*/ 0 w 1847"/>
                <a:gd name="T81" fmla="*/ 11 h 168"/>
                <a:gd name="T82" fmla="*/ 0 w 1847"/>
                <a:gd name="T83" fmla="*/ 16 h 168"/>
                <a:gd name="T84" fmla="*/ 0 w 1847"/>
                <a:gd name="T85" fmla="*/ 14 h 168"/>
                <a:gd name="T86" fmla="*/ 0 w 1847"/>
                <a:gd name="T87" fmla="*/ 12 h 168"/>
                <a:gd name="T88" fmla="*/ 0 w 1847"/>
                <a:gd name="T89" fmla="*/ 11 h 168"/>
                <a:gd name="T90" fmla="*/ 0 w 1847"/>
                <a:gd name="T91" fmla="*/ 10 h 168"/>
                <a:gd name="T92" fmla="*/ 0 w 1847"/>
                <a:gd name="T93" fmla="*/ 8 h 168"/>
                <a:gd name="T94" fmla="*/ 0 w 1847"/>
                <a:gd name="T95" fmla="*/ 7 h 168"/>
                <a:gd name="T96" fmla="*/ 0 w 1847"/>
                <a:gd name="T97" fmla="*/ 6 h 168"/>
                <a:gd name="T98" fmla="*/ 0 w 1847"/>
                <a:gd name="T99" fmla="*/ 6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8833" name="Rectangle 336"/>
            <p:cNvSpPr>
              <a:spLocks noChangeArrowheads="1"/>
            </p:cNvSpPr>
            <p:nvPr/>
          </p:nvSpPr>
          <p:spPr bwMode="auto">
            <a:xfrm>
              <a:off x="5404" y="2595"/>
              <a:ext cx="29" cy="120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834" name="Rectangle 337"/>
            <p:cNvSpPr>
              <a:spLocks noChangeArrowheads="1"/>
            </p:cNvSpPr>
            <p:nvPr/>
          </p:nvSpPr>
          <p:spPr bwMode="auto">
            <a:xfrm>
              <a:off x="4759" y="2595"/>
              <a:ext cx="30" cy="120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835" name="Rectangle 338"/>
            <p:cNvSpPr>
              <a:spLocks noChangeArrowheads="1"/>
            </p:cNvSpPr>
            <p:nvPr/>
          </p:nvSpPr>
          <p:spPr bwMode="auto">
            <a:xfrm>
              <a:off x="5026" y="3165"/>
              <a:ext cx="142" cy="330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836" name="Rectangle 339"/>
            <p:cNvSpPr>
              <a:spLocks noChangeArrowheads="1"/>
            </p:cNvSpPr>
            <p:nvPr/>
          </p:nvSpPr>
          <p:spPr bwMode="auto">
            <a:xfrm>
              <a:off x="5026" y="3495"/>
              <a:ext cx="142" cy="1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837" name="Rectangle 340"/>
            <p:cNvSpPr>
              <a:spLocks noChangeArrowheads="1"/>
            </p:cNvSpPr>
            <p:nvPr/>
          </p:nvSpPr>
          <p:spPr bwMode="auto">
            <a:xfrm>
              <a:off x="5026" y="3558"/>
              <a:ext cx="142" cy="15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838" name="Rectangle 341"/>
            <p:cNvSpPr>
              <a:spLocks noChangeArrowheads="1"/>
            </p:cNvSpPr>
            <p:nvPr/>
          </p:nvSpPr>
          <p:spPr bwMode="auto">
            <a:xfrm>
              <a:off x="5026" y="3615"/>
              <a:ext cx="142" cy="1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839" name="Rectangle 342"/>
            <p:cNvSpPr>
              <a:spLocks noChangeArrowheads="1"/>
            </p:cNvSpPr>
            <p:nvPr/>
          </p:nvSpPr>
          <p:spPr bwMode="auto">
            <a:xfrm>
              <a:off x="5100" y="3186"/>
              <a:ext cx="60" cy="309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840" name="Rectangle 343"/>
            <p:cNvSpPr>
              <a:spLocks noChangeArrowheads="1"/>
            </p:cNvSpPr>
            <p:nvPr/>
          </p:nvSpPr>
          <p:spPr bwMode="auto">
            <a:xfrm>
              <a:off x="5100" y="3186"/>
              <a:ext cx="60" cy="309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841" name="Rectangle 344"/>
            <p:cNvSpPr>
              <a:spLocks noChangeArrowheads="1"/>
            </p:cNvSpPr>
            <p:nvPr/>
          </p:nvSpPr>
          <p:spPr bwMode="auto">
            <a:xfrm>
              <a:off x="5032" y="3186"/>
              <a:ext cx="62" cy="309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842" name="Rectangle 345"/>
            <p:cNvSpPr>
              <a:spLocks noChangeArrowheads="1"/>
            </p:cNvSpPr>
            <p:nvPr/>
          </p:nvSpPr>
          <p:spPr bwMode="auto">
            <a:xfrm>
              <a:off x="5100" y="3369"/>
              <a:ext cx="60" cy="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843" name="Rectangle 346"/>
            <p:cNvSpPr>
              <a:spLocks noChangeArrowheads="1"/>
            </p:cNvSpPr>
            <p:nvPr/>
          </p:nvSpPr>
          <p:spPr bwMode="auto">
            <a:xfrm>
              <a:off x="5168" y="3422"/>
              <a:ext cx="34" cy="25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844" name="Rectangle 347"/>
            <p:cNvSpPr>
              <a:spLocks noChangeArrowheads="1"/>
            </p:cNvSpPr>
            <p:nvPr/>
          </p:nvSpPr>
          <p:spPr bwMode="auto">
            <a:xfrm>
              <a:off x="4992" y="3422"/>
              <a:ext cx="34" cy="25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845" name="Rectangle 348"/>
            <p:cNvSpPr>
              <a:spLocks noChangeArrowheads="1"/>
            </p:cNvSpPr>
            <p:nvPr/>
          </p:nvSpPr>
          <p:spPr bwMode="auto">
            <a:xfrm>
              <a:off x="5026" y="3511"/>
              <a:ext cx="142" cy="47"/>
            </a:xfrm>
            <a:prstGeom prst="rect">
              <a:avLst/>
            </a:prstGeom>
            <a:solidFill>
              <a:srgbClr val="B2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846" name="Rectangle 349"/>
            <p:cNvSpPr>
              <a:spLocks noChangeArrowheads="1"/>
            </p:cNvSpPr>
            <p:nvPr/>
          </p:nvSpPr>
          <p:spPr bwMode="auto">
            <a:xfrm>
              <a:off x="5026" y="3573"/>
              <a:ext cx="142" cy="42"/>
            </a:xfrm>
            <a:prstGeom prst="rect">
              <a:avLst/>
            </a:prstGeom>
            <a:solidFill>
              <a:srgbClr val="B2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847" name="Rectangle 350"/>
            <p:cNvSpPr>
              <a:spLocks noChangeArrowheads="1"/>
            </p:cNvSpPr>
            <p:nvPr/>
          </p:nvSpPr>
          <p:spPr bwMode="auto">
            <a:xfrm>
              <a:off x="5026" y="3631"/>
              <a:ext cx="142" cy="47"/>
            </a:xfrm>
            <a:prstGeom prst="rect">
              <a:avLst/>
            </a:prstGeom>
            <a:solidFill>
              <a:srgbClr val="B2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848" name="Rectangle 351"/>
            <p:cNvSpPr>
              <a:spLocks noChangeArrowheads="1"/>
            </p:cNvSpPr>
            <p:nvPr/>
          </p:nvSpPr>
          <p:spPr bwMode="auto">
            <a:xfrm>
              <a:off x="5100" y="3369"/>
              <a:ext cx="60" cy="2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849" name="Rectangle 352"/>
            <p:cNvSpPr>
              <a:spLocks noChangeArrowheads="1"/>
            </p:cNvSpPr>
            <p:nvPr/>
          </p:nvSpPr>
          <p:spPr bwMode="auto">
            <a:xfrm>
              <a:off x="5032" y="3369"/>
              <a:ext cx="62" cy="2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850" name="Rectangle 353"/>
            <p:cNvSpPr>
              <a:spLocks noChangeArrowheads="1"/>
            </p:cNvSpPr>
            <p:nvPr/>
          </p:nvSpPr>
          <p:spPr bwMode="auto">
            <a:xfrm>
              <a:off x="5100" y="3312"/>
              <a:ext cx="14" cy="52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851" name="Rectangle 354"/>
            <p:cNvSpPr>
              <a:spLocks noChangeArrowheads="1"/>
            </p:cNvSpPr>
            <p:nvPr/>
          </p:nvSpPr>
          <p:spPr bwMode="auto">
            <a:xfrm>
              <a:off x="5080" y="3312"/>
              <a:ext cx="14" cy="52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852" name="Rectangle 355"/>
            <p:cNvSpPr>
              <a:spLocks noChangeArrowheads="1"/>
            </p:cNvSpPr>
            <p:nvPr/>
          </p:nvSpPr>
          <p:spPr bwMode="auto">
            <a:xfrm>
              <a:off x="5100" y="3395"/>
              <a:ext cx="60" cy="2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853" name="Rectangle 356"/>
            <p:cNvSpPr>
              <a:spLocks noChangeArrowheads="1"/>
            </p:cNvSpPr>
            <p:nvPr/>
          </p:nvSpPr>
          <p:spPr bwMode="auto">
            <a:xfrm>
              <a:off x="5032" y="3395"/>
              <a:ext cx="62" cy="2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854" name="Rectangle 357"/>
            <p:cNvSpPr>
              <a:spLocks noChangeArrowheads="1"/>
            </p:cNvSpPr>
            <p:nvPr/>
          </p:nvSpPr>
          <p:spPr bwMode="auto">
            <a:xfrm>
              <a:off x="5168" y="3552"/>
              <a:ext cx="34" cy="27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855" name="Rectangle 358"/>
            <p:cNvSpPr>
              <a:spLocks noChangeArrowheads="1"/>
            </p:cNvSpPr>
            <p:nvPr/>
          </p:nvSpPr>
          <p:spPr bwMode="auto">
            <a:xfrm>
              <a:off x="4992" y="3552"/>
              <a:ext cx="34" cy="27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856" name="Rectangle 359"/>
            <p:cNvSpPr>
              <a:spLocks noChangeArrowheads="1"/>
            </p:cNvSpPr>
            <p:nvPr/>
          </p:nvSpPr>
          <p:spPr bwMode="auto">
            <a:xfrm>
              <a:off x="5334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857" name="Rectangle 360"/>
            <p:cNvSpPr>
              <a:spLocks noChangeArrowheads="1"/>
            </p:cNvSpPr>
            <p:nvPr/>
          </p:nvSpPr>
          <p:spPr bwMode="auto">
            <a:xfrm>
              <a:off x="5228" y="3165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858" name="Rectangle 361"/>
            <p:cNvSpPr>
              <a:spLocks noChangeArrowheads="1"/>
            </p:cNvSpPr>
            <p:nvPr/>
          </p:nvSpPr>
          <p:spPr bwMode="auto">
            <a:xfrm>
              <a:off x="4912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859" name="Rectangle 362"/>
            <p:cNvSpPr>
              <a:spLocks noChangeArrowheads="1"/>
            </p:cNvSpPr>
            <p:nvPr/>
          </p:nvSpPr>
          <p:spPr bwMode="auto">
            <a:xfrm>
              <a:off x="5122" y="2747"/>
              <a:ext cx="54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860" name="Rectangle 363"/>
            <p:cNvSpPr>
              <a:spLocks noChangeArrowheads="1"/>
            </p:cNvSpPr>
            <p:nvPr/>
          </p:nvSpPr>
          <p:spPr bwMode="auto">
            <a:xfrm>
              <a:off x="5228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861" name="Rectangle 364"/>
            <p:cNvSpPr>
              <a:spLocks noChangeArrowheads="1"/>
            </p:cNvSpPr>
            <p:nvPr/>
          </p:nvSpPr>
          <p:spPr bwMode="auto">
            <a:xfrm>
              <a:off x="5334" y="3165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862" name="Rectangle 365"/>
            <p:cNvSpPr>
              <a:spLocks noChangeArrowheads="1"/>
            </p:cNvSpPr>
            <p:nvPr/>
          </p:nvSpPr>
          <p:spPr bwMode="auto">
            <a:xfrm>
              <a:off x="5018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863" name="Rectangle 366"/>
            <p:cNvSpPr>
              <a:spLocks noChangeArrowheads="1"/>
            </p:cNvSpPr>
            <p:nvPr/>
          </p:nvSpPr>
          <p:spPr bwMode="auto">
            <a:xfrm>
              <a:off x="4809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864" name="Rectangle 367"/>
            <p:cNvSpPr>
              <a:spLocks noChangeArrowheads="1"/>
            </p:cNvSpPr>
            <p:nvPr/>
          </p:nvSpPr>
          <p:spPr bwMode="auto">
            <a:xfrm>
              <a:off x="4912" y="3165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865" name="Rectangle 368"/>
            <p:cNvSpPr>
              <a:spLocks noChangeArrowheads="1"/>
            </p:cNvSpPr>
            <p:nvPr/>
          </p:nvSpPr>
          <p:spPr bwMode="auto">
            <a:xfrm>
              <a:off x="4809" y="3165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866" name="Freeform 369"/>
            <p:cNvSpPr>
              <a:spLocks/>
            </p:cNvSpPr>
            <p:nvPr/>
          </p:nvSpPr>
          <p:spPr bwMode="auto">
            <a:xfrm>
              <a:off x="5114" y="2721"/>
              <a:ext cx="72" cy="324"/>
            </a:xfrm>
            <a:custGeom>
              <a:avLst/>
              <a:gdLst>
                <a:gd name="T0" fmla="*/ 0 w 217"/>
                <a:gd name="T1" fmla="*/ 17 h 373"/>
                <a:gd name="T2" fmla="*/ 0 w 217"/>
                <a:gd name="T3" fmla="*/ 17 h 373"/>
                <a:gd name="T4" fmla="*/ 0 w 217"/>
                <a:gd name="T5" fmla="*/ 27 h 373"/>
                <a:gd name="T6" fmla="*/ 0 w 217"/>
                <a:gd name="T7" fmla="*/ 27 h 373"/>
                <a:gd name="T8" fmla="*/ 0 w 217"/>
                <a:gd name="T9" fmla="*/ 30 h 373"/>
                <a:gd name="T10" fmla="*/ 0 w 217"/>
                <a:gd name="T11" fmla="*/ 3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3 h 373"/>
                <a:gd name="T18" fmla="*/ 0 w 217"/>
                <a:gd name="T19" fmla="*/ 3 h 373"/>
                <a:gd name="T20" fmla="*/ 0 w 217"/>
                <a:gd name="T21" fmla="*/ 13 h 373"/>
                <a:gd name="T22" fmla="*/ 0 w 217"/>
                <a:gd name="T23" fmla="*/ 13 h 373"/>
                <a:gd name="T24" fmla="*/ 0 w 217"/>
                <a:gd name="T25" fmla="*/ 17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8867" name="Freeform 370"/>
            <p:cNvSpPr>
              <a:spLocks/>
            </p:cNvSpPr>
            <p:nvPr/>
          </p:nvSpPr>
          <p:spPr bwMode="auto">
            <a:xfrm>
              <a:off x="5176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27 h 373"/>
                <a:gd name="T4" fmla="*/ 0 w 29"/>
                <a:gd name="T5" fmla="*/ 30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8868" name="Freeform 371"/>
            <p:cNvSpPr>
              <a:spLocks/>
            </p:cNvSpPr>
            <p:nvPr/>
          </p:nvSpPr>
          <p:spPr bwMode="auto">
            <a:xfrm>
              <a:off x="5218" y="2721"/>
              <a:ext cx="72" cy="324"/>
            </a:xfrm>
            <a:custGeom>
              <a:avLst/>
              <a:gdLst>
                <a:gd name="T0" fmla="*/ 0 w 216"/>
                <a:gd name="T1" fmla="*/ 17 h 373"/>
                <a:gd name="T2" fmla="*/ 0 w 216"/>
                <a:gd name="T3" fmla="*/ 17 h 373"/>
                <a:gd name="T4" fmla="*/ 0 w 216"/>
                <a:gd name="T5" fmla="*/ 27 h 373"/>
                <a:gd name="T6" fmla="*/ 0 w 216"/>
                <a:gd name="T7" fmla="*/ 27 h 373"/>
                <a:gd name="T8" fmla="*/ 0 w 216"/>
                <a:gd name="T9" fmla="*/ 30 h 373"/>
                <a:gd name="T10" fmla="*/ 0 w 216"/>
                <a:gd name="T11" fmla="*/ 3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3 h 373"/>
                <a:gd name="T18" fmla="*/ 0 w 216"/>
                <a:gd name="T19" fmla="*/ 3 h 373"/>
                <a:gd name="T20" fmla="*/ 0 w 216"/>
                <a:gd name="T21" fmla="*/ 13 h 373"/>
                <a:gd name="T22" fmla="*/ 0 w 216"/>
                <a:gd name="T23" fmla="*/ 13 h 373"/>
                <a:gd name="T24" fmla="*/ 0 w 216"/>
                <a:gd name="T25" fmla="*/ 17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8869" name="Freeform 372"/>
            <p:cNvSpPr>
              <a:spLocks/>
            </p:cNvSpPr>
            <p:nvPr/>
          </p:nvSpPr>
          <p:spPr bwMode="auto">
            <a:xfrm>
              <a:off x="5280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27 h 373"/>
                <a:gd name="T4" fmla="*/ 0 w 29"/>
                <a:gd name="T5" fmla="*/ 30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8870" name="Freeform 373"/>
            <p:cNvSpPr>
              <a:spLocks/>
            </p:cNvSpPr>
            <p:nvPr/>
          </p:nvSpPr>
          <p:spPr bwMode="auto">
            <a:xfrm>
              <a:off x="5324" y="2721"/>
              <a:ext cx="72" cy="324"/>
            </a:xfrm>
            <a:custGeom>
              <a:avLst/>
              <a:gdLst>
                <a:gd name="T0" fmla="*/ 0 w 217"/>
                <a:gd name="T1" fmla="*/ 17 h 373"/>
                <a:gd name="T2" fmla="*/ 0 w 217"/>
                <a:gd name="T3" fmla="*/ 17 h 373"/>
                <a:gd name="T4" fmla="*/ 0 w 217"/>
                <a:gd name="T5" fmla="*/ 27 h 373"/>
                <a:gd name="T6" fmla="*/ 0 w 217"/>
                <a:gd name="T7" fmla="*/ 27 h 373"/>
                <a:gd name="T8" fmla="*/ 0 w 217"/>
                <a:gd name="T9" fmla="*/ 30 h 373"/>
                <a:gd name="T10" fmla="*/ 0 w 217"/>
                <a:gd name="T11" fmla="*/ 3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3 h 373"/>
                <a:gd name="T18" fmla="*/ 0 w 217"/>
                <a:gd name="T19" fmla="*/ 3 h 373"/>
                <a:gd name="T20" fmla="*/ 0 w 217"/>
                <a:gd name="T21" fmla="*/ 13 h 373"/>
                <a:gd name="T22" fmla="*/ 0 w 217"/>
                <a:gd name="T23" fmla="*/ 13 h 373"/>
                <a:gd name="T24" fmla="*/ 0 w 217"/>
                <a:gd name="T25" fmla="*/ 17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8871" name="Freeform 374"/>
            <p:cNvSpPr>
              <a:spLocks/>
            </p:cNvSpPr>
            <p:nvPr/>
          </p:nvSpPr>
          <p:spPr bwMode="auto">
            <a:xfrm>
              <a:off x="5386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27 h 373"/>
                <a:gd name="T4" fmla="*/ 0 w 29"/>
                <a:gd name="T5" fmla="*/ 30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8872" name="Freeform 375"/>
            <p:cNvSpPr>
              <a:spLocks/>
            </p:cNvSpPr>
            <p:nvPr/>
          </p:nvSpPr>
          <p:spPr bwMode="auto">
            <a:xfrm>
              <a:off x="5218" y="3139"/>
              <a:ext cx="72" cy="324"/>
            </a:xfrm>
            <a:custGeom>
              <a:avLst/>
              <a:gdLst>
                <a:gd name="T0" fmla="*/ 0 w 216"/>
                <a:gd name="T1" fmla="*/ 18 h 372"/>
                <a:gd name="T2" fmla="*/ 0 w 216"/>
                <a:gd name="T3" fmla="*/ 18 h 372"/>
                <a:gd name="T4" fmla="*/ 0 w 216"/>
                <a:gd name="T5" fmla="*/ 29 h 372"/>
                <a:gd name="T6" fmla="*/ 0 w 216"/>
                <a:gd name="T7" fmla="*/ 29 h 372"/>
                <a:gd name="T8" fmla="*/ 0 w 216"/>
                <a:gd name="T9" fmla="*/ 31 h 372"/>
                <a:gd name="T10" fmla="*/ 0 w 216"/>
                <a:gd name="T11" fmla="*/ 31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3 h 372"/>
                <a:gd name="T18" fmla="*/ 0 w 216"/>
                <a:gd name="T19" fmla="*/ 3 h 372"/>
                <a:gd name="T20" fmla="*/ 0 w 216"/>
                <a:gd name="T21" fmla="*/ 14 h 372"/>
                <a:gd name="T22" fmla="*/ 0 w 216"/>
                <a:gd name="T23" fmla="*/ 14 h 372"/>
                <a:gd name="T24" fmla="*/ 0 w 216"/>
                <a:gd name="T25" fmla="*/ 18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8873" name="Freeform 376"/>
            <p:cNvSpPr>
              <a:spLocks/>
            </p:cNvSpPr>
            <p:nvPr/>
          </p:nvSpPr>
          <p:spPr bwMode="auto">
            <a:xfrm>
              <a:off x="5280" y="3139"/>
              <a:ext cx="10" cy="324"/>
            </a:xfrm>
            <a:custGeom>
              <a:avLst/>
              <a:gdLst>
                <a:gd name="T0" fmla="*/ 0 w 29"/>
                <a:gd name="T1" fmla="*/ 3 h 372"/>
                <a:gd name="T2" fmla="*/ 0 w 29"/>
                <a:gd name="T3" fmla="*/ 29 h 372"/>
                <a:gd name="T4" fmla="*/ 0 w 29"/>
                <a:gd name="T5" fmla="*/ 31 h 372"/>
                <a:gd name="T6" fmla="*/ 0 w 29"/>
                <a:gd name="T7" fmla="*/ 0 h 372"/>
                <a:gd name="T8" fmla="*/ 0 w 29"/>
                <a:gd name="T9" fmla="*/ 3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8874" name="Freeform 377"/>
            <p:cNvSpPr>
              <a:spLocks/>
            </p:cNvSpPr>
            <p:nvPr/>
          </p:nvSpPr>
          <p:spPr bwMode="auto">
            <a:xfrm>
              <a:off x="5324" y="3139"/>
              <a:ext cx="72" cy="324"/>
            </a:xfrm>
            <a:custGeom>
              <a:avLst/>
              <a:gdLst>
                <a:gd name="T0" fmla="*/ 0 w 217"/>
                <a:gd name="T1" fmla="*/ 18 h 372"/>
                <a:gd name="T2" fmla="*/ 0 w 217"/>
                <a:gd name="T3" fmla="*/ 18 h 372"/>
                <a:gd name="T4" fmla="*/ 0 w 217"/>
                <a:gd name="T5" fmla="*/ 29 h 372"/>
                <a:gd name="T6" fmla="*/ 0 w 217"/>
                <a:gd name="T7" fmla="*/ 29 h 372"/>
                <a:gd name="T8" fmla="*/ 0 w 217"/>
                <a:gd name="T9" fmla="*/ 31 h 372"/>
                <a:gd name="T10" fmla="*/ 0 w 217"/>
                <a:gd name="T11" fmla="*/ 31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3 h 372"/>
                <a:gd name="T18" fmla="*/ 0 w 217"/>
                <a:gd name="T19" fmla="*/ 3 h 372"/>
                <a:gd name="T20" fmla="*/ 0 w 217"/>
                <a:gd name="T21" fmla="*/ 14 h 372"/>
                <a:gd name="T22" fmla="*/ 0 w 217"/>
                <a:gd name="T23" fmla="*/ 14 h 372"/>
                <a:gd name="T24" fmla="*/ 0 w 217"/>
                <a:gd name="T25" fmla="*/ 18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8875" name="Freeform 378"/>
            <p:cNvSpPr>
              <a:spLocks/>
            </p:cNvSpPr>
            <p:nvPr/>
          </p:nvSpPr>
          <p:spPr bwMode="auto">
            <a:xfrm>
              <a:off x="5386" y="3139"/>
              <a:ext cx="10" cy="324"/>
            </a:xfrm>
            <a:custGeom>
              <a:avLst/>
              <a:gdLst>
                <a:gd name="T0" fmla="*/ 0 w 29"/>
                <a:gd name="T1" fmla="*/ 3 h 372"/>
                <a:gd name="T2" fmla="*/ 0 w 29"/>
                <a:gd name="T3" fmla="*/ 29 h 372"/>
                <a:gd name="T4" fmla="*/ 0 w 29"/>
                <a:gd name="T5" fmla="*/ 31 h 372"/>
                <a:gd name="T6" fmla="*/ 0 w 29"/>
                <a:gd name="T7" fmla="*/ 0 h 372"/>
                <a:gd name="T8" fmla="*/ 0 w 29"/>
                <a:gd name="T9" fmla="*/ 3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8876" name="Freeform 379"/>
            <p:cNvSpPr>
              <a:spLocks/>
            </p:cNvSpPr>
            <p:nvPr/>
          </p:nvSpPr>
          <p:spPr bwMode="auto">
            <a:xfrm>
              <a:off x="5008" y="2721"/>
              <a:ext cx="72" cy="324"/>
            </a:xfrm>
            <a:custGeom>
              <a:avLst/>
              <a:gdLst>
                <a:gd name="T0" fmla="*/ 0 w 215"/>
                <a:gd name="T1" fmla="*/ 17 h 373"/>
                <a:gd name="T2" fmla="*/ 0 w 215"/>
                <a:gd name="T3" fmla="*/ 17 h 373"/>
                <a:gd name="T4" fmla="*/ 0 w 215"/>
                <a:gd name="T5" fmla="*/ 27 h 373"/>
                <a:gd name="T6" fmla="*/ 0 w 215"/>
                <a:gd name="T7" fmla="*/ 27 h 373"/>
                <a:gd name="T8" fmla="*/ 0 w 215"/>
                <a:gd name="T9" fmla="*/ 30 h 373"/>
                <a:gd name="T10" fmla="*/ 0 w 215"/>
                <a:gd name="T11" fmla="*/ 3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3 h 373"/>
                <a:gd name="T18" fmla="*/ 0 w 215"/>
                <a:gd name="T19" fmla="*/ 3 h 373"/>
                <a:gd name="T20" fmla="*/ 0 w 215"/>
                <a:gd name="T21" fmla="*/ 13 h 373"/>
                <a:gd name="T22" fmla="*/ 0 w 215"/>
                <a:gd name="T23" fmla="*/ 13 h 373"/>
                <a:gd name="T24" fmla="*/ 0 w 215"/>
                <a:gd name="T25" fmla="*/ 17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8877" name="Freeform 380"/>
            <p:cNvSpPr>
              <a:spLocks/>
            </p:cNvSpPr>
            <p:nvPr/>
          </p:nvSpPr>
          <p:spPr bwMode="auto">
            <a:xfrm>
              <a:off x="5008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27 h 373"/>
                <a:gd name="T4" fmla="*/ 0 w 29"/>
                <a:gd name="T5" fmla="*/ 30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8878" name="Freeform 381"/>
            <p:cNvSpPr>
              <a:spLocks/>
            </p:cNvSpPr>
            <p:nvPr/>
          </p:nvSpPr>
          <p:spPr bwMode="auto">
            <a:xfrm>
              <a:off x="4903" y="2721"/>
              <a:ext cx="71" cy="324"/>
            </a:xfrm>
            <a:custGeom>
              <a:avLst/>
              <a:gdLst>
                <a:gd name="T0" fmla="*/ 0 w 216"/>
                <a:gd name="T1" fmla="*/ 17 h 373"/>
                <a:gd name="T2" fmla="*/ 0 w 216"/>
                <a:gd name="T3" fmla="*/ 17 h 373"/>
                <a:gd name="T4" fmla="*/ 0 w 216"/>
                <a:gd name="T5" fmla="*/ 27 h 373"/>
                <a:gd name="T6" fmla="*/ 0 w 216"/>
                <a:gd name="T7" fmla="*/ 27 h 373"/>
                <a:gd name="T8" fmla="*/ 0 w 216"/>
                <a:gd name="T9" fmla="*/ 30 h 373"/>
                <a:gd name="T10" fmla="*/ 0 w 216"/>
                <a:gd name="T11" fmla="*/ 3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3 h 373"/>
                <a:gd name="T18" fmla="*/ 0 w 216"/>
                <a:gd name="T19" fmla="*/ 3 h 373"/>
                <a:gd name="T20" fmla="*/ 0 w 216"/>
                <a:gd name="T21" fmla="*/ 13 h 373"/>
                <a:gd name="T22" fmla="*/ 0 w 216"/>
                <a:gd name="T23" fmla="*/ 13 h 373"/>
                <a:gd name="T24" fmla="*/ 0 w 216"/>
                <a:gd name="T25" fmla="*/ 17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8879" name="Freeform 382"/>
            <p:cNvSpPr>
              <a:spLocks/>
            </p:cNvSpPr>
            <p:nvPr/>
          </p:nvSpPr>
          <p:spPr bwMode="auto">
            <a:xfrm>
              <a:off x="4903" y="2721"/>
              <a:ext cx="9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27 h 373"/>
                <a:gd name="T4" fmla="*/ 0 w 29"/>
                <a:gd name="T5" fmla="*/ 30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8880" name="Freeform 383"/>
            <p:cNvSpPr>
              <a:spLocks/>
            </p:cNvSpPr>
            <p:nvPr/>
          </p:nvSpPr>
          <p:spPr bwMode="auto">
            <a:xfrm>
              <a:off x="4799" y="2721"/>
              <a:ext cx="72" cy="324"/>
            </a:xfrm>
            <a:custGeom>
              <a:avLst/>
              <a:gdLst>
                <a:gd name="T0" fmla="*/ 0 w 215"/>
                <a:gd name="T1" fmla="*/ 17 h 373"/>
                <a:gd name="T2" fmla="*/ 0 w 215"/>
                <a:gd name="T3" fmla="*/ 17 h 373"/>
                <a:gd name="T4" fmla="*/ 0 w 215"/>
                <a:gd name="T5" fmla="*/ 27 h 373"/>
                <a:gd name="T6" fmla="*/ 0 w 215"/>
                <a:gd name="T7" fmla="*/ 27 h 373"/>
                <a:gd name="T8" fmla="*/ 0 w 215"/>
                <a:gd name="T9" fmla="*/ 30 h 373"/>
                <a:gd name="T10" fmla="*/ 0 w 215"/>
                <a:gd name="T11" fmla="*/ 3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3 h 373"/>
                <a:gd name="T18" fmla="*/ 0 w 215"/>
                <a:gd name="T19" fmla="*/ 3 h 373"/>
                <a:gd name="T20" fmla="*/ 0 w 215"/>
                <a:gd name="T21" fmla="*/ 13 h 373"/>
                <a:gd name="T22" fmla="*/ 0 w 215"/>
                <a:gd name="T23" fmla="*/ 13 h 373"/>
                <a:gd name="T24" fmla="*/ 0 w 215"/>
                <a:gd name="T25" fmla="*/ 17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8881" name="Freeform 384"/>
            <p:cNvSpPr>
              <a:spLocks/>
            </p:cNvSpPr>
            <p:nvPr/>
          </p:nvSpPr>
          <p:spPr bwMode="auto">
            <a:xfrm>
              <a:off x="4799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27 h 373"/>
                <a:gd name="T4" fmla="*/ 0 w 29"/>
                <a:gd name="T5" fmla="*/ 30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8882" name="Freeform 386"/>
            <p:cNvSpPr>
              <a:spLocks/>
            </p:cNvSpPr>
            <p:nvPr/>
          </p:nvSpPr>
          <p:spPr bwMode="auto">
            <a:xfrm>
              <a:off x="4903" y="3139"/>
              <a:ext cx="9" cy="324"/>
            </a:xfrm>
            <a:custGeom>
              <a:avLst/>
              <a:gdLst>
                <a:gd name="T0" fmla="*/ 0 w 29"/>
                <a:gd name="T1" fmla="*/ 3 h 372"/>
                <a:gd name="T2" fmla="*/ 0 w 29"/>
                <a:gd name="T3" fmla="*/ 29 h 372"/>
                <a:gd name="T4" fmla="*/ 0 w 29"/>
                <a:gd name="T5" fmla="*/ 31 h 372"/>
                <a:gd name="T6" fmla="*/ 0 w 29"/>
                <a:gd name="T7" fmla="*/ 0 h 372"/>
                <a:gd name="T8" fmla="*/ 0 w 29"/>
                <a:gd name="T9" fmla="*/ 3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8883" name="Freeform 387"/>
            <p:cNvSpPr>
              <a:spLocks/>
            </p:cNvSpPr>
            <p:nvPr/>
          </p:nvSpPr>
          <p:spPr bwMode="auto">
            <a:xfrm>
              <a:off x="4799" y="3139"/>
              <a:ext cx="72" cy="324"/>
            </a:xfrm>
            <a:custGeom>
              <a:avLst/>
              <a:gdLst>
                <a:gd name="T0" fmla="*/ 0 w 215"/>
                <a:gd name="T1" fmla="*/ 18 h 372"/>
                <a:gd name="T2" fmla="*/ 0 w 215"/>
                <a:gd name="T3" fmla="*/ 18 h 372"/>
                <a:gd name="T4" fmla="*/ 0 w 215"/>
                <a:gd name="T5" fmla="*/ 29 h 372"/>
                <a:gd name="T6" fmla="*/ 0 w 215"/>
                <a:gd name="T7" fmla="*/ 29 h 372"/>
                <a:gd name="T8" fmla="*/ 0 w 215"/>
                <a:gd name="T9" fmla="*/ 31 h 372"/>
                <a:gd name="T10" fmla="*/ 0 w 215"/>
                <a:gd name="T11" fmla="*/ 31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3 h 372"/>
                <a:gd name="T18" fmla="*/ 0 w 215"/>
                <a:gd name="T19" fmla="*/ 3 h 372"/>
                <a:gd name="T20" fmla="*/ 0 w 215"/>
                <a:gd name="T21" fmla="*/ 14 h 372"/>
                <a:gd name="T22" fmla="*/ 0 w 215"/>
                <a:gd name="T23" fmla="*/ 14 h 372"/>
                <a:gd name="T24" fmla="*/ 0 w 215"/>
                <a:gd name="T25" fmla="*/ 18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8884" name="Freeform 388"/>
            <p:cNvSpPr>
              <a:spLocks/>
            </p:cNvSpPr>
            <p:nvPr/>
          </p:nvSpPr>
          <p:spPr bwMode="auto">
            <a:xfrm>
              <a:off x="4799" y="3139"/>
              <a:ext cx="10" cy="324"/>
            </a:xfrm>
            <a:custGeom>
              <a:avLst/>
              <a:gdLst>
                <a:gd name="T0" fmla="*/ 0 w 29"/>
                <a:gd name="T1" fmla="*/ 3 h 372"/>
                <a:gd name="T2" fmla="*/ 0 w 29"/>
                <a:gd name="T3" fmla="*/ 29 h 372"/>
                <a:gd name="T4" fmla="*/ 0 w 29"/>
                <a:gd name="T5" fmla="*/ 31 h 372"/>
                <a:gd name="T6" fmla="*/ 0 w 29"/>
                <a:gd name="T7" fmla="*/ 0 h 372"/>
                <a:gd name="T8" fmla="*/ 0 w 29"/>
                <a:gd name="T9" fmla="*/ 3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8885" name="Rectangle 389"/>
            <p:cNvSpPr>
              <a:spLocks noChangeArrowheads="1"/>
            </p:cNvSpPr>
            <p:nvPr/>
          </p:nvSpPr>
          <p:spPr bwMode="auto">
            <a:xfrm>
              <a:off x="5114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886" name="Rectangle 390"/>
            <p:cNvSpPr>
              <a:spLocks noChangeArrowheads="1"/>
            </p:cNvSpPr>
            <p:nvPr/>
          </p:nvSpPr>
          <p:spPr bwMode="auto">
            <a:xfrm>
              <a:off x="5218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887" name="Rectangle 391"/>
            <p:cNvSpPr>
              <a:spLocks noChangeArrowheads="1"/>
            </p:cNvSpPr>
            <p:nvPr/>
          </p:nvSpPr>
          <p:spPr bwMode="auto">
            <a:xfrm>
              <a:off x="5324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888" name="Rectangle 392"/>
            <p:cNvSpPr>
              <a:spLocks noChangeArrowheads="1"/>
            </p:cNvSpPr>
            <p:nvPr/>
          </p:nvSpPr>
          <p:spPr bwMode="auto">
            <a:xfrm>
              <a:off x="5008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889" name="Rectangle 393"/>
            <p:cNvSpPr>
              <a:spLocks noChangeArrowheads="1"/>
            </p:cNvSpPr>
            <p:nvPr/>
          </p:nvSpPr>
          <p:spPr bwMode="auto">
            <a:xfrm>
              <a:off x="4903" y="2898"/>
              <a:ext cx="71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890" name="Rectangle 394"/>
            <p:cNvSpPr>
              <a:spLocks noChangeArrowheads="1"/>
            </p:cNvSpPr>
            <p:nvPr/>
          </p:nvSpPr>
          <p:spPr bwMode="auto">
            <a:xfrm>
              <a:off x="4799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891" name="Freeform 395"/>
            <p:cNvSpPr>
              <a:spLocks/>
            </p:cNvSpPr>
            <p:nvPr/>
          </p:nvSpPr>
          <p:spPr bwMode="auto">
            <a:xfrm>
              <a:off x="4986" y="2736"/>
              <a:ext cx="12" cy="37"/>
            </a:xfrm>
            <a:custGeom>
              <a:avLst/>
              <a:gdLst>
                <a:gd name="T0" fmla="*/ 0 w 37"/>
                <a:gd name="T1" fmla="*/ 20 h 38"/>
                <a:gd name="T2" fmla="*/ 0 w 37"/>
                <a:gd name="T3" fmla="*/ 19 h 38"/>
                <a:gd name="T4" fmla="*/ 0 w 37"/>
                <a:gd name="T5" fmla="*/ 19 h 38"/>
                <a:gd name="T6" fmla="*/ 0 w 37"/>
                <a:gd name="T7" fmla="*/ 19 h 38"/>
                <a:gd name="T8" fmla="*/ 0 w 37"/>
                <a:gd name="T9" fmla="*/ 19 h 38"/>
                <a:gd name="T10" fmla="*/ 0 w 37"/>
                <a:gd name="T11" fmla="*/ 12 h 38"/>
                <a:gd name="T12" fmla="*/ 0 w 37"/>
                <a:gd name="T13" fmla="*/ 5 h 38"/>
                <a:gd name="T14" fmla="*/ 0 w 37"/>
                <a:gd name="T15" fmla="*/ 1 h 38"/>
                <a:gd name="T16" fmla="*/ 0 w 37"/>
                <a:gd name="T17" fmla="*/ 0 h 38"/>
                <a:gd name="T18" fmla="*/ 0 w 37"/>
                <a:gd name="T19" fmla="*/ 1 h 38"/>
                <a:gd name="T20" fmla="*/ 0 w 37"/>
                <a:gd name="T21" fmla="*/ 5 h 38"/>
                <a:gd name="T22" fmla="*/ 0 w 37"/>
                <a:gd name="T23" fmla="*/ 12 h 38"/>
                <a:gd name="T24" fmla="*/ 0 w 37"/>
                <a:gd name="T25" fmla="*/ 19 h 38"/>
                <a:gd name="T26" fmla="*/ 0 w 37"/>
                <a:gd name="T27" fmla="*/ 19 h 38"/>
                <a:gd name="T28" fmla="*/ 0 w 37"/>
                <a:gd name="T29" fmla="*/ 19 h 38"/>
                <a:gd name="T30" fmla="*/ 0 w 37"/>
                <a:gd name="T31" fmla="*/ 19 h 38"/>
                <a:gd name="T32" fmla="*/ 0 w 37"/>
                <a:gd name="T33" fmla="*/ 2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</p:grpSp>
      <p:grpSp>
        <p:nvGrpSpPr>
          <p:cNvPr id="8249" name="Group 316"/>
          <p:cNvGrpSpPr>
            <a:grpSpLocks/>
          </p:cNvGrpSpPr>
          <p:nvPr/>
        </p:nvGrpSpPr>
        <p:grpSpPr bwMode="auto">
          <a:xfrm>
            <a:off x="4048125" y="4256485"/>
            <a:ext cx="163116" cy="127397"/>
            <a:chOff x="4727" y="2506"/>
            <a:chExt cx="706" cy="1172"/>
          </a:xfrm>
        </p:grpSpPr>
        <p:sp>
          <p:nvSpPr>
            <p:cNvPr id="8736" name="Freeform 317"/>
            <p:cNvSpPr>
              <a:spLocks/>
            </p:cNvSpPr>
            <p:nvPr/>
          </p:nvSpPr>
          <p:spPr bwMode="auto">
            <a:xfrm>
              <a:off x="4727" y="3558"/>
              <a:ext cx="46" cy="120"/>
            </a:xfrm>
            <a:custGeom>
              <a:avLst/>
              <a:gdLst>
                <a:gd name="T0" fmla="*/ 0 w 139"/>
                <a:gd name="T1" fmla="*/ 16 h 135"/>
                <a:gd name="T2" fmla="*/ 0 w 139"/>
                <a:gd name="T3" fmla="*/ 11 h 135"/>
                <a:gd name="T4" fmla="*/ 0 w 139"/>
                <a:gd name="T5" fmla="*/ 11 h 135"/>
                <a:gd name="T6" fmla="*/ 0 w 139"/>
                <a:gd name="T7" fmla="*/ 5 h 135"/>
                <a:gd name="T8" fmla="*/ 0 w 139"/>
                <a:gd name="T9" fmla="*/ 5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16 h 135"/>
                <a:gd name="T16" fmla="*/ 0 w 139"/>
                <a:gd name="T17" fmla="*/ 16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8737" name="Freeform 318"/>
            <p:cNvSpPr>
              <a:spLocks/>
            </p:cNvSpPr>
            <p:nvPr/>
          </p:nvSpPr>
          <p:spPr bwMode="auto">
            <a:xfrm>
              <a:off x="4773" y="2564"/>
              <a:ext cx="648" cy="1114"/>
            </a:xfrm>
            <a:custGeom>
              <a:avLst/>
              <a:gdLst>
                <a:gd name="T0" fmla="*/ 0 w 1946"/>
                <a:gd name="T1" fmla="*/ 108 h 1278"/>
                <a:gd name="T2" fmla="*/ 0 w 1946"/>
                <a:gd name="T3" fmla="*/ 9 h 1278"/>
                <a:gd name="T4" fmla="*/ 0 w 1946"/>
                <a:gd name="T5" fmla="*/ 9 h 1278"/>
                <a:gd name="T6" fmla="*/ 0 w 1946"/>
                <a:gd name="T7" fmla="*/ 8 h 1278"/>
                <a:gd name="T8" fmla="*/ 0 w 1946"/>
                <a:gd name="T9" fmla="*/ 7 h 1278"/>
                <a:gd name="T10" fmla="*/ 0 w 1946"/>
                <a:gd name="T11" fmla="*/ 6 h 1278"/>
                <a:gd name="T12" fmla="*/ 0 w 1946"/>
                <a:gd name="T13" fmla="*/ 5 h 1278"/>
                <a:gd name="T14" fmla="*/ 0 w 1946"/>
                <a:gd name="T15" fmla="*/ 4 h 1278"/>
                <a:gd name="T16" fmla="*/ 0 w 1946"/>
                <a:gd name="T17" fmla="*/ 3 h 1278"/>
                <a:gd name="T18" fmla="*/ 0 w 1946"/>
                <a:gd name="T19" fmla="*/ 3 h 1278"/>
                <a:gd name="T20" fmla="*/ 0 w 1946"/>
                <a:gd name="T21" fmla="*/ 3 h 1278"/>
                <a:gd name="T22" fmla="*/ 0 w 1946"/>
                <a:gd name="T23" fmla="*/ 3 h 1278"/>
                <a:gd name="T24" fmla="*/ 0 w 1946"/>
                <a:gd name="T25" fmla="*/ 3 h 1278"/>
                <a:gd name="T26" fmla="*/ 0 w 1946"/>
                <a:gd name="T27" fmla="*/ 3 h 1278"/>
                <a:gd name="T28" fmla="*/ 0 w 1946"/>
                <a:gd name="T29" fmla="*/ 3 h 1278"/>
                <a:gd name="T30" fmla="*/ 0 w 1946"/>
                <a:gd name="T31" fmla="*/ 3 h 1278"/>
                <a:gd name="T32" fmla="*/ 0 w 1946"/>
                <a:gd name="T33" fmla="*/ 3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3 h 1278"/>
                <a:gd name="T42" fmla="*/ 0 w 1946"/>
                <a:gd name="T43" fmla="*/ 3 h 1278"/>
                <a:gd name="T44" fmla="*/ 0 w 1946"/>
                <a:gd name="T45" fmla="*/ 3 h 1278"/>
                <a:gd name="T46" fmla="*/ 0 w 1946"/>
                <a:gd name="T47" fmla="*/ 3 h 1278"/>
                <a:gd name="T48" fmla="*/ 0 w 1946"/>
                <a:gd name="T49" fmla="*/ 3 h 1278"/>
                <a:gd name="T50" fmla="*/ 0 w 1946"/>
                <a:gd name="T51" fmla="*/ 3 h 1278"/>
                <a:gd name="T52" fmla="*/ 0 w 1946"/>
                <a:gd name="T53" fmla="*/ 3 h 1278"/>
                <a:gd name="T54" fmla="*/ 0 w 1946"/>
                <a:gd name="T55" fmla="*/ 3 h 1278"/>
                <a:gd name="T56" fmla="*/ 0 w 1946"/>
                <a:gd name="T57" fmla="*/ 3 h 1278"/>
                <a:gd name="T58" fmla="*/ 0 w 1946"/>
                <a:gd name="T59" fmla="*/ 4 h 1278"/>
                <a:gd name="T60" fmla="*/ 0 w 1946"/>
                <a:gd name="T61" fmla="*/ 5 h 1278"/>
                <a:gd name="T62" fmla="*/ 0 w 1946"/>
                <a:gd name="T63" fmla="*/ 6 h 1278"/>
                <a:gd name="T64" fmla="*/ 0 w 1946"/>
                <a:gd name="T65" fmla="*/ 7 h 1278"/>
                <a:gd name="T66" fmla="*/ 0 w 1946"/>
                <a:gd name="T67" fmla="*/ 8 h 1278"/>
                <a:gd name="T68" fmla="*/ 0 w 1946"/>
                <a:gd name="T69" fmla="*/ 9 h 1278"/>
                <a:gd name="T70" fmla="*/ 0 w 1946"/>
                <a:gd name="T71" fmla="*/ 9 h 1278"/>
                <a:gd name="T72" fmla="*/ 0 w 1946"/>
                <a:gd name="T73" fmla="*/ 108 h 1278"/>
                <a:gd name="T74" fmla="*/ 0 w 1946"/>
                <a:gd name="T75" fmla="*/ 108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8738" name="Rectangle 319"/>
            <p:cNvSpPr>
              <a:spLocks noChangeArrowheads="1"/>
            </p:cNvSpPr>
            <p:nvPr/>
          </p:nvSpPr>
          <p:spPr bwMode="auto">
            <a:xfrm>
              <a:off x="5188" y="3087"/>
              <a:ext cx="42" cy="3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739" name="Rectangle 320"/>
            <p:cNvSpPr>
              <a:spLocks noChangeArrowheads="1"/>
            </p:cNvSpPr>
            <p:nvPr/>
          </p:nvSpPr>
          <p:spPr bwMode="auto">
            <a:xfrm>
              <a:off x="5168" y="3134"/>
              <a:ext cx="40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740" name="Rectangle 321"/>
            <p:cNvSpPr>
              <a:spLocks noChangeArrowheads="1"/>
            </p:cNvSpPr>
            <p:nvPr/>
          </p:nvSpPr>
          <p:spPr bwMode="auto">
            <a:xfrm>
              <a:off x="5306" y="3034"/>
              <a:ext cx="42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741" name="Rectangle 322"/>
            <p:cNvSpPr>
              <a:spLocks noChangeArrowheads="1"/>
            </p:cNvSpPr>
            <p:nvPr/>
          </p:nvSpPr>
          <p:spPr bwMode="auto">
            <a:xfrm>
              <a:off x="5286" y="3087"/>
              <a:ext cx="40" cy="3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742" name="Rectangle 323"/>
            <p:cNvSpPr>
              <a:spLocks noChangeArrowheads="1"/>
            </p:cNvSpPr>
            <p:nvPr/>
          </p:nvSpPr>
          <p:spPr bwMode="auto">
            <a:xfrm>
              <a:off x="5286" y="2987"/>
              <a:ext cx="40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743" name="Rectangle 324"/>
            <p:cNvSpPr>
              <a:spLocks noChangeArrowheads="1"/>
            </p:cNvSpPr>
            <p:nvPr/>
          </p:nvSpPr>
          <p:spPr bwMode="auto">
            <a:xfrm>
              <a:off x="4773" y="3076"/>
              <a:ext cx="40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744" name="Rectangle 325"/>
            <p:cNvSpPr>
              <a:spLocks noChangeArrowheads="1"/>
            </p:cNvSpPr>
            <p:nvPr/>
          </p:nvSpPr>
          <p:spPr bwMode="auto">
            <a:xfrm>
              <a:off x="4773" y="3024"/>
              <a:ext cx="18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745" name="Rectangle 326"/>
            <p:cNvSpPr>
              <a:spLocks noChangeArrowheads="1"/>
            </p:cNvSpPr>
            <p:nvPr/>
          </p:nvSpPr>
          <p:spPr bwMode="auto">
            <a:xfrm>
              <a:off x="4773" y="3123"/>
              <a:ext cx="18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746" name="Rectangle 327"/>
            <p:cNvSpPr>
              <a:spLocks noChangeArrowheads="1"/>
            </p:cNvSpPr>
            <p:nvPr/>
          </p:nvSpPr>
          <p:spPr bwMode="auto">
            <a:xfrm>
              <a:off x="4946" y="3076"/>
              <a:ext cx="40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747" name="Rectangle 328"/>
            <p:cNvSpPr>
              <a:spLocks noChangeArrowheads="1"/>
            </p:cNvSpPr>
            <p:nvPr/>
          </p:nvSpPr>
          <p:spPr bwMode="auto">
            <a:xfrm>
              <a:off x="4924" y="3123"/>
              <a:ext cx="40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748" name="Rectangle 329"/>
            <p:cNvSpPr>
              <a:spLocks noChangeArrowheads="1"/>
            </p:cNvSpPr>
            <p:nvPr/>
          </p:nvSpPr>
          <p:spPr bwMode="auto">
            <a:xfrm>
              <a:off x="4773" y="3453"/>
              <a:ext cx="40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749" name="Rectangle 330"/>
            <p:cNvSpPr>
              <a:spLocks noChangeArrowheads="1"/>
            </p:cNvSpPr>
            <p:nvPr/>
          </p:nvSpPr>
          <p:spPr bwMode="auto">
            <a:xfrm>
              <a:off x="4773" y="3406"/>
              <a:ext cx="18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750" name="Rectangle 331"/>
            <p:cNvSpPr>
              <a:spLocks noChangeArrowheads="1"/>
            </p:cNvSpPr>
            <p:nvPr/>
          </p:nvSpPr>
          <p:spPr bwMode="auto">
            <a:xfrm>
              <a:off x="4773" y="3505"/>
              <a:ext cx="18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751" name="Rectangle 332"/>
            <p:cNvSpPr>
              <a:spLocks noChangeArrowheads="1"/>
            </p:cNvSpPr>
            <p:nvPr/>
          </p:nvSpPr>
          <p:spPr bwMode="auto">
            <a:xfrm>
              <a:off x="4946" y="3453"/>
              <a:ext cx="40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752" name="Rectangle 333"/>
            <p:cNvSpPr>
              <a:spLocks noChangeArrowheads="1"/>
            </p:cNvSpPr>
            <p:nvPr/>
          </p:nvSpPr>
          <p:spPr bwMode="auto">
            <a:xfrm>
              <a:off x="4924" y="3505"/>
              <a:ext cx="40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753" name="Freeform 334"/>
            <p:cNvSpPr>
              <a:spLocks/>
            </p:cNvSpPr>
            <p:nvPr/>
          </p:nvSpPr>
          <p:spPr bwMode="auto">
            <a:xfrm>
              <a:off x="5024" y="3076"/>
              <a:ext cx="146" cy="89"/>
            </a:xfrm>
            <a:custGeom>
              <a:avLst/>
              <a:gdLst>
                <a:gd name="T0" fmla="*/ 0 w 440"/>
                <a:gd name="T1" fmla="*/ 9 h 102"/>
                <a:gd name="T2" fmla="*/ 0 w 440"/>
                <a:gd name="T3" fmla="*/ 8 h 102"/>
                <a:gd name="T4" fmla="*/ 0 w 440"/>
                <a:gd name="T5" fmla="*/ 7 h 102"/>
                <a:gd name="T6" fmla="*/ 0 w 440"/>
                <a:gd name="T7" fmla="*/ 6 h 102"/>
                <a:gd name="T8" fmla="*/ 0 w 440"/>
                <a:gd name="T9" fmla="*/ 6 h 102"/>
                <a:gd name="T10" fmla="*/ 0 w 440"/>
                <a:gd name="T11" fmla="*/ 4 h 102"/>
                <a:gd name="T12" fmla="*/ 0 w 440"/>
                <a:gd name="T13" fmla="*/ 3 h 102"/>
                <a:gd name="T14" fmla="*/ 0 w 440"/>
                <a:gd name="T15" fmla="*/ 3 h 102"/>
                <a:gd name="T16" fmla="*/ 0 w 440"/>
                <a:gd name="T17" fmla="*/ 3 h 102"/>
                <a:gd name="T18" fmla="*/ 0 w 440"/>
                <a:gd name="T19" fmla="*/ 3 h 102"/>
                <a:gd name="T20" fmla="*/ 0 w 440"/>
                <a:gd name="T21" fmla="*/ 3 h 102"/>
                <a:gd name="T22" fmla="*/ 0 w 440"/>
                <a:gd name="T23" fmla="*/ 3 h 102"/>
                <a:gd name="T24" fmla="*/ 0 w 440"/>
                <a:gd name="T25" fmla="*/ 3 h 102"/>
                <a:gd name="T26" fmla="*/ 0 w 440"/>
                <a:gd name="T27" fmla="*/ 3 h 102"/>
                <a:gd name="T28" fmla="*/ 0 w 440"/>
                <a:gd name="T29" fmla="*/ 3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3 h 102"/>
                <a:gd name="T38" fmla="*/ 0 w 440"/>
                <a:gd name="T39" fmla="*/ 3 h 102"/>
                <a:gd name="T40" fmla="*/ 0 w 440"/>
                <a:gd name="T41" fmla="*/ 3 h 102"/>
                <a:gd name="T42" fmla="*/ 0 w 440"/>
                <a:gd name="T43" fmla="*/ 3 h 102"/>
                <a:gd name="T44" fmla="*/ 0 w 440"/>
                <a:gd name="T45" fmla="*/ 3 h 102"/>
                <a:gd name="T46" fmla="*/ 0 w 440"/>
                <a:gd name="T47" fmla="*/ 3 h 102"/>
                <a:gd name="T48" fmla="*/ 0 w 440"/>
                <a:gd name="T49" fmla="*/ 3 h 102"/>
                <a:gd name="T50" fmla="*/ 0 w 440"/>
                <a:gd name="T51" fmla="*/ 3 h 102"/>
                <a:gd name="T52" fmla="*/ 0 w 440"/>
                <a:gd name="T53" fmla="*/ 3 h 102"/>
                <a:gd name="T54" fmla="*/ 0 w 440"/>
                <a:gd name="T55" fmla="*/ 4 h 102"/>
                <a:gd name="T56" fmla="*/ 0 w 440"/>
                <a:gd name="T57" fmla="*/ 6 h 102"/>
                <a:gd name="T58" fmla="*/ 0 w 440"/>
                <a:gd name="T59" fmla="*/ 6 h 102"/>
                <a:gd name="T60" fmla="*/ 0 w 440"/>
                <a:gd name="T61" fmla="*/ 7 h 102"/>
                <a:gd name="T62" fmla="*/ 0 w 440"/>
                <a:gd name="T63" fmla="*/ 8 h 102"/>
                <a:gd name="T64" fmla="*/ 0 w 440"/>
                <a:gd name="T65" fmla="*/ 9 h 102"/>
                <a:gd name="T66" fmla="*/ 0 w 440"/>
                <a:gd name="T67" fmla="*/ 9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8754" name="Freeform 335"/>
            <p:cNvSpPr>
              <a:spLocks/>
            </p:cNvSpPr>
            <p:nvPr/>
          </p:nvSpPr>
          <p:spPr bwMode="auto">
            <a:xfrm>
              <a:off x="4789" y="2506"/>
              <a:ext cx="615" cy="147"/>
            </a:xfrm>
            <a:custGeom>
              <a:avLst/>
              <a:gdLst>
                <a:gd name="T0" fmla="*/ 0 w 1847"/>
                <a:gd name="T1" fmla="*/ 6 h 168"/>
                <a:gd name="T2" fmla="*/ 0 w 1847"/>
                <a:gd name="T3" fmla="*/ 6 h 168"/>
                <a:gd name="T4" fmla="*/ 0 w 1847"/>
                <a:gd name="T5" fmla="*/ 7 h 168"/>
                <a:gd name="T6" fmla="*/ 0 w 1847"/>
                <a:gd name="T7" fmla="*/ 8 h 168"/>
                <a:gd name="T8" fmla="*/ 0 w 1847"/>
                <a:gd name="T9" fmla="*/ 10 h 168"/>
                <a:gd name="T10" fmla="*/ 0 w 1847"/>
                <a:gd name="T11" fmla="*/ 11 h 168"/>
                <a:gd name="T12" fmla="*/ 0 w 1847"/>
                <a:gd name="T13" fmla="*/ 12 h 168"/>
                <a:gd name="T14" fmla="*/ 0 w 1847"/>
                <a:gd name="T15" fmla="*/ 14 h 168"/>
                <a:gd name="T16" fmla="*/ 0 w 1847"/>
                <a:gd name="T17" fmla="*/ 16 h 168"/>
                <a:gd name="T18" fmla="*/ 0 w 1847"/>
                <a:gd name="T19" fmla="*/ 11 h 168"/>
                <a:gd name="T20" fmla="*/ 0 w 1847"/>
                <a:gd name="T21" fmla="*/ 11 h 168"/>
                <a:gd name="T22" fmla="*/ 0 w 1847"/>
                <a:gd name="T23" fmla="*/ 11 h 168"/>
                <a:gd name="T24" fmla="*/ 0 w 1847"/>
                <a:gd name="T25" fmla="*/ 11 h 168"/>
                <a:gd name="T26" fmla="*/ 0 w 1847"/>
                <a:gd name="T27" fmla="*/ 11 h 168"/>
                <a:gd name="T28" fmla="*/ 0 w 1847"/>
                <a:gd name="T29" fmla="*/ 11 h 168"/>
                <a:gd name="T30" fmla="*/ 0 w 1847"/>
                <a:gd name="T31" fmla="*/ 11 h 168"/>
                <a:gd name="T32" fmla="*/ 0 w 1847"/>
                <a:gd name="T33" fmla="*/ 11 h 168"/>
                <a:gd name="T34" fmla="*/ 0 w 1847"/>
                <a:gd name="T35" fmla="*/ 10 h 168"/>
                <a:gd name="T36" fmla="*/ 0 w 1847"/>
                <a:gd name="T37" fmla="*/ 8 h 168"/>
                <a:gd name="T38" fmla="*/ 0 w 1847"/>
                <a:gd name="T39" fmla="*/ 5 h 168"/>
                <a:gd name="T40" fmla="*/ 0 w 1847"/>
                <a:gd name="T41" fmla="*/ 4 h 168"/>
                <a:gd name="T42" fmla="*/ 0 w 1847"/>
                <a:gd name="T43" fmla="*/ 4 h 168"/>
                <a:gd name="T44" fmla="*/ 0 w 1847"/>
                <a:gd name="T45" fmla="*/ 4 h 168"/>
                <a:gd name="T46" fmla="*/ 0 w 1847"/>
                <a:gd name="T47" fmla="*/ 4 h 168"/>
                <a:gd name="T48" fmla="*/ 0 w 1847"/>
                <a:gd name="T49" fmla="*/ 1 h 168"/>
                <a:gd name="T50" fmla="*/ 0 w 1847"/>
                <a:gd name="T51" fmla="*/ 1 h 168"/>
                <a:gd name="T52" fmla="*/ 0 w 1847"/>
                <a:gd name="T53" fmla="*/ 4 h 168"/>
                <a:gd name="T54" fmla="*/ 0 w 1847"/>
                <a:gd name="T55" fmla="*/ 4 h 168"/>
                <a:gd name="T56" fmla="*/ 0 w 1847"/>
                <a:gd name="T57" fmla="*/ 4 h 168"/>
                <a:gd name="T58" fmla="*/ 0 w 1847"/>
                <a:gd name="T59" fmla="*/ 4 h 168"/>
                <a:gd name="T60" fmla="*/ 0 w 1847"/>
                <a:gd name="T61" fmla="*/ 5 h 168"/>
                <a:gd name="T62" fmla="*/ 0 w 1847"/>
                <a:gd name="T63" fmla="*/ 8 h 168"/>
                <a:gd name="T64" fmla="*/ 0 w 1847"/>
                <a:gd name="T65" fmla="*/ 10 h 168"/>
                <a:gd name="T66" fmla="*/ 0 w 1847"/>
                <a:gd name="T67" fmla="*/ 11 h 168"/>
                <a:gd name="T68" fmla="*/ 0 w 1847"/>
                <a:gd name="T69" fmla="*/ 11 h 168"/>
                <a:gd name="T70" fmla="*/ 0 w 1847"/>
                <a:gd name="T71" fmla="*/ 11 h 168"/>
                <a:gd name="T72" fmla="*/ 0 w 1847"/>
                <a:gd name="T73" fmla="*/ 11 h 168"/>
                <a:gd name="T74" fmla="*/ 0 w 1847"/>
                <a:gd name="T75" fmla="*/ 11 h 168"/>
                <a:gd name="T76" fmla="*/ 0 w 1847"/>
                <a:gd name="T77" fmla="*/ 11 h 168"/>
                <a:gd name="T78" fmla="*/ 0 w 1847"/>
                <a:gd name="T79" fmla="*/ 11 h 168"/>
                <a:gd name="T80" fmla="*/ 0 w 1847"/>
                <a:gd name="T81" fmla="*/ 11 h 168"/>
                <a:gd name="T82" fmla="*/ 0 w 1847"/>
                <a:gd name="T83" fmla="*/ 16 h 168"/>
                <a:gd name="T84" fmla="*/ 0 w 1847"/>
                <a:gd name="T85" fmla="*/ 14 h 168"/>
                <a:gd name="T86" fmla="*/ 0 w 1847"/>
                <a:gd name="T87" fmla="*/ 12 h 168"/>
                <a:gd name="T88" fmla="*/ 0 w 1847"/>
                <a:gd name="T89" fmla="*/ 11 h 168"/>
                <a:gd name="T90" fmla="*/ 0 w 1847"/>
                <a:gd name="T91" fmla="*/ 10 h 168"/>
                <a:gd name="T92" fmla="*/ 0 w 1847"/>
                <a:gd name="T93" fmla="*/ 8 h 168"/>
                <a:gd name="T94" fmla="*/ 0 w 1847"/>
                <a:gd name="T95" fmla="*/ 7 h 168"/>
                <a:gd name="T96" fmla="*/ 0 w 1847"/>
                <a:gd name="T97" fmla="*/ 6 h 168"/>
                <a:gd name="T98" fmla="*/ 0 w 1847"/>
                <a:gd name="T99" fmla="*/ 6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8755" name="Rectangle 336"/>
            <p:cNvSpPr>
              <a:spLocks noChangeArrowheads="1"/>
            </p:cNvSpPr>
            <p:nvPr/>
          </p:nvSpPr>
          <p:spPr bwMode="auto">
            <a:xfrm>
              <a:off x="5404" y="2595"/>
              <a:ext cx="29" cy="120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756" name="Rectangle 337"/>
            <p:cNvSpPr>
              <a:spLocks noChangeArrowheads="1"/>
            </p:cNvSpPr>
            <p:nvPr/>
          </p:nvSpPr>
          <p:spPr bwMode="auto">
            <a:xfrm>
              <a:off x="4759" y="2595"/>
              <a:ext cx="30" cy="120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757" name="Rectangle 338"/>
            <p:cNvSpPr>
              <a:spLocks noChangeArrowheads="1"/>
            </p:cNvSpPr>
            <p:nvPr/>
          </p:nvSpPr>
          <p:spPr bwMode="auto">
            <a:xfrm>
              <a:off x="5026" y="3165"/>
              <a:ext cx="142" cy="330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758" name="Rectangle 339"/>
            <p:cNvSpPr>
              <a:spLocks noChangeArrowheads="1"/>
            </p:cNvSpPr>
            <p:nvPr/>
          </p:nvSpPr>
          <p:spPr bwMode="auto">
            <a:xfrm>
              <a:off x="5026" y="3495"/>
              <a:ext cx="142" cy="1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759" name="Rectangle 340"/>
            <p:cNvSpPr>
              <a:spLocks noChangeArrowheads="1"/>
            </p:cNvSpPr>
            <p:nvPr/>
          </p:nvSpPr>
          <p:spPr bwMode="auto">
            <a:xfrm>
              <a:off x="5026" y="3558"/>
              <a:ext cx="142" cy="15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760" name="Rectangle 341"/>
            <p:cNvSpPr>
              <a:spLocks noChangeArrowheads="1"/>
            </p:cNvSpPr>
            <p:nvPr/>
          </p:nvSpPr>
          <p:spPr bwMode="auto">
            <a:xfrm>
              <a:off x="5026" y="3615"/>
              <a:ext cx="142" cy="1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761" name="Rectangle 342"/>
            <p:cNvSpPr>
              <a:spLocks noChangeArrowheads="1"/>
            </p:cNvSpPr>
            <p:nvPr/>
          </p:nvSpPr>
          <p:spPr bwMode="auto">
            <a:xfrm>
              <a:off x="5100" y="3186"/>
              <a:ext cx="60" cy="309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762" name="Rectangle 343"/>
            <p:cNvSpPr>
              <a:spLocks noChangeArrowheads="1"/>
            </p:cNvSpPr>
            <p:nvPr/>
          </p:nvSpPr>
          <p:spPr bwMode="auto">
            <a:xfrm>
              <a:off x="5100" y="3186"/>
              <a:ext cx="60" cy="309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763" name="Rectangle 344"/>
            <p:cNvSpPr>
              <a:spLocks noChangeArrowheads="1"/>
            </p:cNvSpPr>
            <p:nvPr/>
          </p:nvSpPr>
          <p:spPr bwMode="auto">
            <a:xfrm>
              <a:off x="5032" y="3186"/>
              <a:ext cx="62" cy="309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764" name="Rectangle 345"/>
            <p:cNvSpPr>
              <a:spLocks noChangeArrowheads="1"/>
            </p:cNvSpPr>
            <p:nvPr/>
          </p:nvSpPr>
          <p:spPr bwMode="auto">
            <a:xfrm>
              <a:off x="5100" y="3369"/>
              <a:ext cx="60" cy="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765" name="Rectangle 346"/>
            <p:cNvSpPr>
              <a:spLocks noChangeArrowheads="1"/>
            </p:cNvSpPr>
            <p:nvPr/>
          </p:nvSpPr>
          <p:spPr bwMode="auto">
            <a:xfrm>
              <a:off x="5168" y="3422"/>
              <a:ext cx="34" cy="25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766" name="Rectangle 347"/>
            <p:cNvSpPr>
              <a:spLocks noChangeArrowheads="1"/>
            </p:cNvSpPr>
            <p:nvPr/>
          </p:nvSpPr>
          <p:spPr bwMode="auto">
            <a:xfrm>
              <a:off x="4992" y="3422"/>
              <a:ext cx="34" cy="25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767" name="Rectangle 348"/>
            <p:cNvSpPr>
              <a:spLocks noChangeArrowheads="1"/>
            </p:cNvSpPr>
            <p:nvPr/>
          </p:nvSpPr>
          <p:spPr bwMode="auto">
            <a:xfrm>
              <a:off x="5026" y="3511"/>
              <a:ext cx="142" cy="47"/>
            </a:xfrm>
            <a:prstGeom prst="rect">
              <a:avLst/>
            </a:prstGeom>
            <a:solidFill>
              <a:srgbClr val="B2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768" name="Rectangle 349"/>
            <p:cNvSpPr>
              <a:spLocks noChangeArrowheads="1"/>
            </p:cNvSpPr>
            <p:nvPr/>
          </p:nvSpPr>
          <p:spPr bwMode="auto">
            <a:xfrm>
              <a:off x="5026" y="3573"/>
              <a:ext cx="142" cy="42"/>
            </a:xfrm>
            <a:prstGeom prst="rect">
              <a:avLst/>
            </a:prstGeom>
            <a:solidFill>
              <a:srgbClr val="B2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769" name="Rectangle 350"/>
            <p:cNvSpPr>
              <a:spLocks noChangeArrowheads="1"/>
            </p:cNvSpPr>
            <p:nvPr/>
          </p:nvSpPr>
          <p:spPr bwMode="auto">
            <a:xfrm>
              <a:off x="5026" y="3631"/>
              <a:ext cx="142" cy="47"/>
            </a:xfrm>
            <a:prstGeom prst="rect">
              <a:avLst/>
            </a:prstGeom>
            <a:solidFill>
              <a:srgbClr val="B2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770" name="Rectangle 351"/>
            <p:cNvSpPr>
              <a:spLocks noChangeArrowheads="1"/>
            </p:cNvSpPr>
            <p:nvPr/>
          </p:nvSpPr>
          <p:spPr bwMode="auto">
            <a:xfrm>
              <a:off x="5100" y="3369"/>
              <a:ext cx="60" cy="2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771" name="Rectangle 352"/>
            <p:cNvSpPr>
              <a:spLocks noChangeArrowheads="1"/>
            </p:cNvSpPr>
            <p:nvPr/>
          </p:nvSpPr>
          <p:spPr bwMode="auto">
            <a:xfrm>
              <a:off x="5032" y="3369"/>
              <a:ext cx="62" cy="2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772" name="Rectangle 353"/>
            <p:cNvSpPr>
              <a:spLocks noChangeArrowheads="1"/>
            </p:cNvSpPr>
            <p:nvPr/>
          </p:nvSpPr>
          <p:spPr bwMode="auto">
            <a:xfrm>
              <a:off x="5100" y="3312"/>
              <a:ext cx="14" cy="52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773" name="Rectangle 354"/>
            <p:cNvSpPr>
              <a:spLocks noChangeArrowheads="1"/>
            </p:cNvSpPr>
            <p:nvPr/>
          </p:nvSpPr>
          <p:spPr bwMode="auto">
            <a:xfrm>
              <a:off x="5080" y="3312"/>
              <a:ext cx="14" cy="52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774" name="Rectangle 355"/>
            <p:cNvSpPr>
              <a:spLocks noChangeArrowheads="1"/>
            </p:cNvSpPr>
            <p:nvPr/>
          </p:nvSpPr>
          <p:spPr bwMode="auto">
            <a:xfrm>
              <a:off x="5100" y="3395"/>
              <a:ext cx="60" cy="2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775" name="Rectangle 356"/>
            <p:cNvSpPr>
              <a:spLocks noChangeArrowheads="1"/>
            </p:cNvSpPr>
            <p:nvPr/>
          </p:nvSpPr>
          <p:spPr bwMode="auto">
            <a:xfrm>
              <a:off x="5032" y="3395"/>
              <a:ext cx="62" cy="2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776" name="Rectangle 357"/>
            <p:cNvSpPr>
              <a:spLocks noChangeArrowheads="1"/>
            </p:cNvSpPr>
            <p:nvPr/>
          </p:nvSpPr>
          <p:spPr bwMode="auto">
            <a:xfrm>
              <a:off x="5168" y="3552"/>
              <a:ext cx="34" cy="27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777" name="Rectangle 358"/>
            <p:cNvSpPr>
              <a:spLocks noChangeArrowheads="1"/>
            </p:cNvSpPr>
            <p:nvPr/>
          </p:nvSpPr>
          <p:spPr bwMode="auto">
            <a:xfrm>
              <a:off x="4992" y="3552"/>
              <a:ext cx="34" cy="27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778" name="Rectangle 359"/>
            <p:cNvSpPr>
              <a:spLocks noChangeArrowheads="1"/>
            </p:cNvSpPr>
            <p:nvPr/>
          </p:nvSpPr>
          <p:spPr bwMode="auto">
            <a:xfrm>
              <a:off x="5334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779" name="Rectangle 360"/>
            <p:cNvSpPr>
              <a:spLocks noChangeArrowheads="1"/>
            </p:cNvSpPr>
            <p:nvPr/>
          </p:nvSpPr>
          <p:spPr bwMode="auto">
            <a:xfrm>
              <a:off x="5228" y="3165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780" name="Rectangle 361"/>
            <p:cNvSpPr>
              <a:spLocks noChangeArrowheads="1"/>
            </p:cNvSpPr>
            <p:nvPr/>
          </p:nvSpPr>
          <p:spPr bwMode="auto">
            <a:xfrm>
              <a:off x="4912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781" name="Rectangle 362"/>
            <p:cNvSpPr>
              <a:spLocks noChangeArrowheads="1"/>
            </p:cNvSpPr>
            <p:nvPr/>
          </p:nvSpPr>
          <p:spPr bwMode="auto">
            <a:xfrm>
              <a:off x="5122" y="2747"/>
              <a:ext cx="54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782" name="Rectangle 363"/>
            <p:cNvSpPr>
              <a:spLocks noChangeArrowheads="1"/>
            </p:cNvSpPr>
            <p:nvPr/>
          </p:nvSpPr>
          <p:spPr bwMode="auto">
            <a:xfrm>
              <a:off x="5228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783" name="Rectangle 364"/>
            <p:cNvSpPr>
              <a:spLocks noChangeArrowheads="1"/>
            </p:cNvSpPr>
            <p:nvPr/>
          </p:nvSpPr>
          <p:spPr bwMode="auto">
            <a:xfrm>
              <a:off x="5334" y="3165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784" name="Rectangle 365"/>
            <p:cNvSpPr>
              <a:spLocks noChangeArrowheads="1"/>
            </p:cNvSpPr>
            <p:nvPr/>
          </p:nvSpPr>
          <p:spPr bwMode="auto">
            <a:xfrm>
              <a:off x="5018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785" name="Rectangle 366"/>
            <p:cNvSpPr>
              <a:spLocks noChangeArrowheads="1"/>
            </p:cNvSpPr>
            <p:nvPr/>
          </p:nvSpPr>
          <p:spPr bwMode="auto">
            <a:xfrm>
              <a:off x="4809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786" name="Rectangle 367"/>
            <p:cNvSpPr>
              <a:spLocks noChangeArrowheads="1"/>
            </p:cNvSpPr>
            <p:nvPr/>
          </p:nvSpPr>
          <p:spPr bwMode="auto">
            <a:xfrm>
              <a:off x="4912" y="3165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787" name="Rectangle 368"/>
            <p:cNvSpPr>
              <a:spLocks noChangeArrowheads="1"/>
            </p:cNvSpPr>
            <p:nvPr/>
          </p:nvSpPr>
          <p:spPr bwMode="auto">
            <a:xfrm>
              <a:off x="4809" y="3165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788" name="Freeform 369"/>
            <p:cNvSpPr>
              <a:spLocks/>
            </p:cNvSpPr>
            <p:nvPr/>
          </p:nvSpPr>
          <p:spPr bwMode="auto">
            <a:xfrm>
              <a:off x="5114" y="2721"/>
              <a:ext cx="72" cy="324"/>
            </a:xfrm>
            <a:custGeom>
              <a:avLst/>
              <a:gdLst>
                <a:gd name="T0" fmla="*/ 0 w 217"/>
                <a:gd name="T1" fmla="*/ 17 h 373"/>
                <a:gd name="T2" fmla="*/ 0 w 217"/>
                <a:gd name="T3" fmla="*/ 17 h 373"/>
                <a:gd name="T4" fmla="*/ 0 w 217"/>
                <a:gd name="T5" fmla="*/ 27 h 373"/>
                <a:gd name="T6" fmla="*/ 0 w 217"/>
                <a:gd name="T7" fmla="*/ 27 h 373"/>
                <a:gd name="T8" fmla="*/ 0 w 217"/>
                <a:gd name="T9" fmla="*/ 30 h 373"/>
                <a:gd name="T10" fmla="*/ 0 w 217"/>
                <a:gd name="T11" fmla="*/ 3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3 h 373"/>
                <a:gd name="T18" fmla="*/ 0 w 217"/>
                <a:gd name="T19" fmla="*/ 3 h 373"/>
                <a:gd name="T20" fmla="*/ 0 w 217"/>
                <a:gd name="T21" fmla="*/ 13 h 373"/>
                <a:gd name="T22" fmla="*/ 0 w 217"/>
                <a:gd name="T23" fmla="*/ 13 h 373"/>
                <a:gd name="T24" fmla="*/ 0 w 217"/>
                <a:gd name="T25" fmla="*/ 17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8789" name="Freeform 370"/>
            <p:cNvSpPr>
              <a:spLocks/>
            </p:cNvSpPr>
            <p:nvPr/>
          </p:nvSpPr>
          <p:spPr bwMode="auto">
            <a:xfrm>
              <a:off x="5176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27 h 373"/>
                <a:gd name="T4" fmla="*/ 0 w 29"/>
                <a:gd name="T5" fmla="*/ 30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8790" name="Freeform 371"/>
            <p:cNvSpPr>
              <a:spLocks/>
            </p:cNvSpPr>
            <p:nvPr/>
          </p:nvSpPr>
          <p:spPr bwMode="auto">
            <a:xfrm>
              <a:off x="5218" y="2721"/>
              <a:ext cx="72" cy="324"/>
            </a:xfrm>
            <a:custGeom>
              <a:avLst/>
              <a:gdLst>
                <a:gd name="T0" fmla="*/ 0 w 216"/>
                <a:gd name="T1" fmla="*/ 17 h 373"/>
                <a:gd name="T2" fmla="*/ 0 w 216"/>
                <a:gd name="T3" fmla="*/ 17 h 373"/>
                <a:gd name="T4" fmla="*/ 0 w 216"/>
                <a:gd name="T5" fmla="*/ 27 h 373"/>
                <a:gd name="T6" fmla="*/ 0 w 216"/>
                <a:gd name="T7" fmla="*/ 27 h 373"/>
                <a:gd name="T8" fmla="*/ 0 w 216"/>
                <a:gd name="T9" fmla="*/ 30 h 373"/>
                <a:gd name="T10" fmla="*/ 0 w 216"/>
                <a:gd name="T11" fmla="*/ 3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3 h 373"/>
                <a:gd name="T18" fmla="*/ 0 w 216"/>
                <a:gd name="T19" fmla="*/ 3 h 373"/>
                <a:gd name="T20" fmla="*/ 0 w 216"/>
                <a:gd name="T21" fmla="*/ 13 h 373"/>
                <a:gd name="T22" fmla="*/ 0 w 216"/>
                <a:gd name="T23" fmla="*/ 13 h 373"/>
                <a:gd name="T24" fmla="*/ 0 w 216"/>
                <a:gd name="T25" fmla="*/ 17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8791" name="Freeform 372"/>
            <p:cNvSpPr>
              <a:spLocks/>
            </p:cNvSpPr>
            <p:nvPr/>
          </p:nvSpPr>
          <p:spPr bwMode="auto">
            <a:xfrm>
              <a:off x="5280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27 h 373"/>
                <a:gd name="T4" fmla="*/ 0 w 29"/>
                <a:gd name="T5" fmla="*/ 30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8792" name="Freeform 373"/>
            <p:cNvSpPr>
              <a:spLocks/>
            </p:cNvSpPr>
            <p:nvPr/>
          </p:nvSpPr>
          <p:spPr bwMode="auto">
            <a:xfrm>
              <a:off x="5324" y="2721"/>
              <a:ext cx="72" cy="324"/>
            </a:xfrm>
            <a:custGeom>
              <a:avLst/>
              <a:gdLst>
                <a:gd name="T0" fmla="*/ 0 w 217"/>
                <a:gd name="T1" fmla="*/ 17 h 373"/>
                <a:gd name="T2" fmla="*/ 0 w 217"/>
                <a:gd name="T3" fmla="*/ 17 h 373"/>
                <a:gd name="T4" fmla="*/ 0 w 217"/>
                <a:gd name="T5" fmla="*/ 27 h 373"/>
                <a:gd name="T6" fmla="*/ 0 w 217"/>
                <a:gd name="T7" fmla="*/ 27 h 373"/>
                <a:gd name="T8" fmla="*/ 0 w 217"/>
                <a:gd name="T9" fmla="*/ 30 h 373"/>
                <a:gd name="T10" fmla="*/ 0 w 217"/>
                <a:gd name="T11" fmla="*/ 3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3 h 373"/>
                <a:gd name="T18" fmla="*/ 0 w 217"/>
                <a:gd name="T19" fmla="*/ 3 h 373"/>
                <a:gd name="T20" fmla="*/ 0 w 217"/>
                <a:gd name="T21" fmla="*/ 13 h 373"/>
                <a:gd name="T22" fmla="*/ 0 w 217"/>
                <a:gd name="T23" fmla="*/ 13 h 373"/>
                <a:gd name="T24" fmla="*/ 0 w 217"/>
                <a:gd name="T25" fmla="*/ 17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8793" name="Freeform 374"/>
            <p:cNvSpPr>
              <a:spLocks/>
            </p:cNvSpPr>
            <p:nvPr/>
          </p:nvSpPr>
          <p:spPr bwMode="auto">
            <a:xfrm>
              <a:off x="5386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27 h 373"/>
                <a:gd name="T4" fmla="*/ 0 w 29"/>
                <a:gd name="T5" fmla="*/ 30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8794" name="Freeform 375"/>
            <p:cNvSpPr>
              <a:spLocks/>
            </p:cNvSpPr>
            <p:nvPr/>
          </p:nvSpPr>
          <p:spPr bwMode="auto">
            <a:xfrm>
              <a:off x="5218" y="3139"/>
              <a:ext cx="72" cy="324"/>
            </a:xfrm>
            <a:custGeom>
              <a:avLst/>
              <a:gdLst>
                <a:gd name="T0" fmla="*/ 0 w 216"/>
                <a:gd name="T1" fmla="*/ 18 h 372"/>
                <a:gd name="T2" fmla="*/ 0 w 216"/>
                <a:gd name="T3" fmla="*/ 18 h 372"/>
                <a:gd name="T4" fmla="*/ 0 w 216"/>
                <a:gd name="T5" fmla="*/ 29 h 372"/>
                <a:gd name="T6" fmla="*/ 0 w 216"/>
                <a:gd name="T7" fmla="*/ 29 h 372"/>
                <a:gd name="T8" fmla="*/ 0 w 216"/>
                <a:gd name="T9" fmla="*/ 31 h 372"/>
                <a:gd name="T10" fmla="*/ 0 w 216"/>
                <a:gd name="T11" fmla="*/ 31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3 h 372"/>
                <a:gd name="T18" fmla="*/ 0 w 216"/>
                <a:gd name="T19" fmla="*/ 3 h 372"/>
                <a:gd name="T20" fmla="*/ 0 w 216"/>
                <a:gd name="T21" fmla="*/ 14 h 372"/>
                <a:gd name="T22" fmla="*/ 0 w 216"/>
                <a:gd name="T23" fmla="*/ 14 h 372"/>
                <a:gd name="T24" fmla="*/ 0 w 216"/>
                <a:gd name="T25" fmla="*/ 18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8795" name="Freeform 376"/>
            <p:cNvSpPr>
              <a:spLocks/>
            </p:cNvSpPr>
            <p:nvPr/>
          </p:nvSpPr>
          <p:spPr bwMode="auto">
            <a:xfrm>
              <a:off x="5280" y="3139"/>
              <a:ext cx="10" cy="324"/>
            </a:xfrm>
            <a:custGeom>
              <a:avLst/>
              <a:gdLst>
                <a:gd name="T0" fmla="*/ 0 w 29"/>
                <a:gd name="T1" fmla="*/ 3 h 372"/>
                <a:gd name="T2" fmla="*/ 0 w 29"/>
                <a:gd name="T3" fmla="*/ 29 h 372"/>
                <a:gd name="T4" fmla="*/ 0 w 29"/>
                <a:gd name="T5" fmla="*/ 31 h 372"/>
                <a:gd name="T6" fmla="*/ 0 w 29"/>
                <a:gd name="T7" fmla="*/ 0 h 372"/>
                <a:gd name="T8" fmla="*/ 0 w 29"/>
                <a:gd name="T9" fmla="*/ 3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8796" name="Freeform 377"/>
            <p:cNvSpPr>
              <a:spLocks/>
            </p:cNvSpPr>
            <p:nvPr/>
          </p:nvSpPr>
          <p:spPr bwMode="auto">
            <a:xfrm>
              <a:off x="5324" y="3139"/>
              <a:ext cx="72" cy="324"/>
            </a:xfrm>
            <a:custGeom>
              <a:avLst/>
              <a:gdLst>
                <a:gd name="T0" fmla="*/ 0 w 217"/>
                <a:gd name="T1" fmla="*/ 18 h 372"/>
                <a:gd name="T2" fmla="*/ 0 w 217"/>
                <a:gd name="T3" fmla="*/ 18 h 372"/>
                <a:gd name="T4" fmla="*/ 0 w 217"/>
                <a:gd name="T5" fmla="*/ 29 h 372"/>
                <a:gd name="T6" fmla="*/ 0 w 217"/>
                <a:gd name="T7" fmla="*/ 29 h 372"/>
                <a:gd name="T8" fmla="*/ 0 w 217"/>
                <a:gd name="T9" fmla="*/ 31 h 372"/>
                <a:gd name="T10" fmla="*/ 0 w 217"/>
                <a:gd name="T11" fmla="*/ 31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3 h 372"/>
                <a:gd name="T18" fmla="*/ 0 w 217"/>
                <a:gd name="T19" fmla="*/ 3 h 372"/>
                <a:gd name="T20" fmla="*/ 0 w 217"/>
                <a:gd name="T21" fmla="*/ 14 h 372"/>
                <a:gd name="T22" fmla="*/ 0 w 217"/>
                <a:gd name="T23" fmla="*/ 14 h 372"/>
                <a:gd name="T24" fmla="*/ 0 w 217"/>
                <a:gd name="T25" fmla="*/ 18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8797" name="Freeform 378"/>
            <p:cNvSpPr>
              <a:spLocks/>
            </p:cNvSpPr>
            <p:nvPr/>
          </p:nvSpPr>
          <p:spPr bwMode="auto">
            <a:xfrm>
              <a:off x="5386" y="3139"/>
              <a:ext cx="10" cy="324"/>
            </a:xfrm>
            <a:custGeom>
              <a:avLst/>
              <a:gdLst>
                <a:gd name="T0" fmla="*/ 0 w 29"/>
                <a:gd name="T1" fmla="*/ 3 h 372"/>
                <a:gd name="T2" fmla="*/ 0 w 29"/>
                <a:gd name="T3" fmla="*/ 29 h 372"/>
                <a:gd name="T4" fmla="*/ 0 w 29"/>
                <a:gd name="T5" fmla="*/ 31 h 372"/>
                <a:gd name="T6" fmla="*/ 0 w 29"/>
                <a:gd name="T7" fmla="*/ 0 h 372"/>
                <a:gd name="T8" fmla="*/ 0 w 29"/>
                <a:gd name="T9" fmla="*/ 3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8798" name="Freeform 379"/>
            <p:cNvSpPr>
              <a:spLocks/>
            </p:cNvSpPr>
            <p:nvPr/>
          </p:nvSpPr>
          <p:spPr bwMode="auto">
            <a:xfrm>
              <a:off x="5008" y="2721"/>
              <a:ext cx="72" cy="324"/>
            </a:xfrm>
            <a:custGeom>
              <a:avLst/>
              <a:gdLst>
                <a:gd name="T0" fmla="*/ 0 w 215"/>
                <a:gd name="T1" fmla="*/ 17 h 373"/>
                <a:gd name="T2" fmla="*/ 0 w 215"/>
                <a:gd name="T3" fmla="*/ 17 h 373"/>
                <a:gd name="T4" fmla="*/ 0 w 215"/>
                <a:gd name="T5" fmla="*/ 27 h 373"/>
                <a:gd name="T6" fmla="*/ 0 w 215"/>
                <a:gd name="T7" fmla="*/ 27 h 373"/>
                <a:gd name="T8" fmla="*/ 0 w 215"/>
                <a:gd name="T9" fmla="*/ 30 h 373"/>
                <a:gd name="T10" fmla="*/ 0 w 215"/>
                <a:gd name="T11" fmla="*/ 3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3 h 373"/>
                <a:gd name="T18" fmla="*/ 0 w 215"/>
                <a:gd name="T19" fmla="*/ 3 h 373"/>
                <a:gd name="T20" fmla="*/ 0 w 215"/>
                <a:gd name="T21" fmla="*/ 13 h 373"/>
                <a:gd name="T22" fmla="*/ 0 w 215"/>
                <a:gd name="T23" fmla="*/ 13 h 373"/>
                <a:gd name="T24" fmla="*/ 0 w 215"/>
                <a:gd name="T25" fmla="*/ 17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8799" name="Freeform 380"/>
            <p:cNvSpPr>
              <a:spLocks/>
            </p:cNvSpPr>
            <p:nvPr/>
          </p:nvSpPr>
          <p:spPr bwMode="auto">
            <a:xfrm>
              <a:off x="5008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27 h 373"/>
                <a:gd name="T4" fmla="*/ 0 w 29"/>
                <a:gd name="T5" fmla="*/ 30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8800" name="Freeform 381"/>
            <p:cNvSpPr>
              <a:spLocks/>
            </p:cNvSpPr>
            <p:nvPr/>
          </p:nvSpPr>
          <p:spPr bwMode="auto">
            <a:xfrm>
              <a:off x="4903" y="2721"/>
              <a:ext cx="71" cy="324"/>
            </a:xfrm>
            <a:custGeom>
              <a:avLst/>
              <a:gdLst>
                <a:gd name="T0" fmla="*/ 0 w 216"/>
                <a:gd name="T1" fmla="*/ 17 h 373"/>
                <a:gd name="T2" fmla="*/ 0 w 216"/>
                <a:gd name="T3" fmla="*/ 17 h 373"/>
                <a:gd name="T4" fmla="*/ 0 w 216"/>
                <a:gd name="T5" fmla="*/ 27 h 373"/>
                <a:gd name="T6" fmla="*/ 0 w 216"/>
                <a:gd name="T7" fmla="*/ 27 h 373"/>
                <a:gd name="T8" fmla="*/ 0 w 216"/>
                <a:gd name="T9" fmla="*/ 30 h 373"/>
                <a:gd name="T10" fmla="*/ 0 w 216"/>
                <a:gd name="T11" fmla="*/ 3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3 h 373"/>
                <a:gd name="T18" fmla="*/ 0 w 216"/>
                <a:gd name="T19" fmla="*/ 3 h 373"/>
                <a:gd name="T20" fmla="*/ 0 w 216"/>
                <a:gd name="T21" fmla="*/ 13 h 373"/>
                <a:gd name="T22" fmla="*/ 0 w 216"/>
                <a:gd name="T23" fmla="*/ 13 h 373"/>
                <a:gd name="T24" fmla="*/ 0 w 216"/>
                <a:gd name="T25" fmla="*/ 17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8801" name="Freeform 382"/>
            <p:cNvSpPr>
              <a:spLocks/>
            </p:cNvSpPr>
            <p:nvPr/>
          </p:nvSpPr>
          <p:spPr bwMode="auto">
            <a:xfrm>
              <a:off x="4903" y="2721"/>
              <a:ext cx="9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27 h 373"/>
                <a:gd name="T4" fmla="*/ 0 w 29"/>
                <a:gd name="T5" fmla="*/ 30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8802" name="Freeform 383"/>
            <p:cNvSpPr>
              <a:spLocks/>
            </p:cNvSpPr>
            <p:nvPr/>
          </p:nvSpPr>
          <p:spPr bwMode="auto">
            <a:xfrm>
              <a:off x="4799" y="2721"/>
              <a:ext cx="72" cy="324"/>
            </a:xfrm>
            <a:custGeom>
              <a:avLst/>
              <a:gdLst>
                <a:gd name="T0" fmla="*/ 0 w 215"/>
                <a:gd name="T1" fmla="*/ 17 h 373"/>
                <a:gd name="T2" fmla="*/ 0 w 215"/>
                <a:gd name="T3" fmla="*/ 17 h 373"/>
                <a:gd name="T4" fmla="*/ 0 w 215"/>
                <a:gd name="T5" fmla="*/ 27 h 373"/>
                <a:gd name="T6" fmla="*/ 0 w 215"/>
                <a:gd name="T7" fmla="*/ 27 h 373"/>
                <a:gd name="T8" fmla="*/ 0 w 215"/>
                <a:gd name="T9" fmla="*/ 30 h 373"/>
                <a:gd name="T10" fmla="*/ 0 w 215"/>
                <a:gd name="T11" fmla="*/ 3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3 h 373"/>
                <a:gd name="T18" fmla="*/ 0 w 215"/>
                <a:gd name="T19" fmla="*/ 3 h 373"/>
                <a:gd name="T20" fmla="*/ 0 w 215"/>
                <a:gd name="T21" fmla="*/ 13 h 373"/>
                <a:gd name="T22" fmla="*/ 0 w 215"/>
                <a:gd name="T23" fmla="*/ 13 h 373"/>
                <a:gd name="T24" fmla="*/ 0 w 215"/>
                <a:gd name="T25" fmla="*/ 17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8803" name="Freeform 384"/>
            <p:cNvSpPr>
              <a:spLocks/>
            </p:cNvSpPr>
            <p:nvPr/>
          </p:nvSpPr>
          <p:spPr bwMode="auto">
            <a:xfrm>
              <a:off x="4799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27 h 373"/>
                <a:gd name="T4" fmla="*/ 0 w 29"/>
                <a:gd name="T5" fmla="*/ 30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8804" name="Freeform 386"/>
            <p:cNvSpPr>
              <a:spLocks/>
            </p:cNvSpPr>
            <p:nvPr/>
          </p:nvSpPr>
          <p:spPr bwMode="auto">
            <a:xfrm>
              <a:off x="4903" y="3139"/>
              <a:ext cx="9" cy="324"/>
            </a:xfrm>
            <a:custGeom>
              <a:avLst/>
              <a:gdLst>
                <a:gd name="T0" fmla="*/ 0 w 29"/>
                <a:gd name="T1" fmla="*/ 3 h 372"/>
                <a:gd name="T2" fmla="*/ 0 w 29"/>
                <a:gd name="T3" fmla="*/ 29 h 372"/>
                <a:gd name="T4" fmla="*/ 0 w 29"/>
                <a:gd name="T5" fmla="*/ 31 h 372"/>
                <a:gd name="T6" fmla="*/ 0 w 29"/>
                <a:gd name="T7" fmla="*/ 0 h 372"/>
                <a:gd name="T8" fmla="*/ 0 w 29"/>
                <a:gd name="T9" fmla="*/ 3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8805" name="Freeform 387"/>
            <p:cNvSpPr>
              <a:spLocks/>
            </p:cNvSpPr>
            <p:nvPr/>
          </p:nvSpPr>
          <p:spPr bwMode="auto">
            <a:xfrm>
              <a:off x="4799" y="3139"/>
              <a:ext cx="72" cy="324"/>
            </a:xfrm>
            <a:custGeom>
              <a:avLst/>
              <a:gdLst>
                <a:gd name="T0" fmla="*/ 0 w 215"/>
                <a:gd name="T1" fmla="*/ 18 h 372"/>
                <a:gd name="T2" fmla="*/ 0 w 215"/>
                <a:gd name="T3" fmla="*/ 18 h 372"/>
                <a:gd name="T4" fmla="*/ 0 w 215"/>
                <a:gd name="T5" fmla="*/ 29 h 372"/>
                <a:gd name="T6" fmla="*/ 0 w 215"/>
                <a:gd name="T7" fmla="*/ 29 h 372"/>
                <a:gd name="T8" fmla="*/ 0 w 215"/>
                <a:gd name="T9" fmla="*/ 31 h 372"/>
                <a:gd name="T10" fmla="*/ 0 w 215"/>
                <a:gd name="T11" fmla="*/ 31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3 h 372"/>
                <a:gd name="T18" fmla="*/ 0 w 215"/>
                <a:gd name="T19" fmla="*/ 3 h 372"/>
                <a:gd name="T20" fmla="*/ 0 w 215"/>
                <a:gd name="T21" fmla="*/ 14 h 372"/>
                <a:gd name="T22" fmla="*/ 0 w 215"/>
                <a:gd name="T23" fmla="*/ 14 h 372"/>
                <a:gd name="T24" fmla="*/ 0 w 215"/>
                <a:gd name="T25" fmla="*/ 18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8806" name="Freeform 388"/>
            <p:cNvSpPr>
              <a:spLocks/>
            </p:cNvSpPr>
            <p:nvPr/>
          </p:nvSpPr>
          <p:spPr bwMode="auto">
            <a:xfrm>
              <a:off x="4799" y="3139"/>
              <a:ext cx="10" cy="324"/>
            </a:xfrm>
            <a:custGeom>
              <a:avLst/>
              <a:gdLst>
                <a:gd name="T0" fmla="*/ 0 w 29"/>
                <a:gd name="T1" fmla="*/ 3 h 372"/>
                <a:gd name="T2" fmla="*/ 0 w 29"/>
                <a:gd name="T3" fmla="*/ 29 h 372"/>
                <a:gd name="T4" fmla="*/ 0 w 29"/>
                <a:gd name="T5" fmla="*/ 31 h 372"/>
                <a:gd name="T6" fmla="*/ 0 w 29"/>
                <a:gd name="T7" fmla="*/ 0 h 372"/>
                <a:gd name="T8" fmla="*/ 0 w 29"/>
                <a:gd name="T9" fmla="*/ 3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8807" name="Rectangle 389"/>
            <p:cNvSpPr>
              <a:spLocks noChangeArrowheads="1"/>
            </p:cNvSpPr>
            <p:nvPr/>
          </p:nvSpPr>
          <p:spPr bwMode="auto">
            <a:xfrm>
              <a:off x="5114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808" name="Rectangle 390"/>
            <p:cNvSpPr>
              <a:spLocks noChangeArrowheads="1"/>
            </p:cNvSpPr>
            <p:nvPr/>
          </p:nvSpPr>
          <p:spPr bwMode="auto">
            <a:xfrm>
              <a:off x="5218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809" name="Rectangle 391"/>
            <p:cNvSpPr>
              <a:spLocks noChangeArrowheads="1"/>
            </p:cNvSpPr>
            <p:nvPr/>
          </p:nvSpPr>
          <p:spPr bwMode="auto">
            <a:xfrm>
              <a:off x="5324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810" name="Rectangle 392"/>
            <p:cNvSpPr>
              <a:spLocks noChangeArrowheads="1"/>
            </p:cNvSpPr>
            <p:nvPr/>
          </p:nvSpPr>
          <p:spPr bwMode="auto">
            <a:xfrm>
              <a:off x="5008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811" name="Rectangle 393"/>
            <p:cNvSpPr>
              <a:spLocks noChangeArrowheads="1"/>
            </p:cNvSpPr>
            <p:nvPr/>
          </p:nvSpPr>
          <p:spPr bwMode="auto">
            <a:xfrm>
              <a:off x="4903" y="2898"/>
              <a:ext cx="71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812" name="Rectangle 394"/>
            <p:cNvSpPr>
              <a:spLocks noChangeArrowheads="1"/>
            </p:cNvSpPr>
            <p:nvPr/>
          </p:nvSpPr>
          <p:spPr bwMode="auto">
            <a:xfrm>
              <a:off x="4799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813" name="Freeform 395"/>
            <p:cNvSpPr>
              <a:spLocks/>
            </p:cNvSpPr>
            <p:nvPr/>
          </p:nvSpPr>
          <p:spPr bwMode="auto">
            <a:xfrm>
              <a:off x="4986" y="2736"/>
              <a:ext cx="12" cy="37"/>
            </a:xfrm>
            <a:custGeom>
              <a:avLst/>
              <a:gdLst>
                <a:gd name="T0" fmla="*/ 0 w 37"/>
                <a:gd name="T1" fmla="*/ 20 h 38"/>
                <a:gd name="T2" fmla="*/ 0 w 37"/>
                <a:gd name="T3" fmla="*/ 19 h 38"/>
                <a:gd name="T4" fmla="*/ 0 w 37"/>
                <a:gd name="T5" fmla="*/ 19 h 38"/>
                <a:gd name="T6" fmla="*/ 0 w 37"/>
                <a:gd name="T7" fmla="*/ 19 h 38"/>
                <a:gd name="T8" fmla="*/ 0 w 37"/>
                <a:gd name="T9" fmla="*/ 19 h 38"/>
                <a:gd name="T10" fmla="*/ 0 w 37"/>
                <a:gd name="T11" fmla="*/ 12 h 38"/>
                <a:gd name="T12" fmla="*/ 0 w 37"/>
                <a:gd name="T13" fmla="*/ 5 h 38"/>
                <a:gd name="T14" fmla="*/ 0 w 37"/>
                <a:gd name="T15" fmla="*/ 1 h 38"/>
                <a:gd name="T16" fmla="*/ 0 w 37"/>
                <a:gd name="T17" fmla="*/ 0 h 38"/>
                <a:gd name="T18" fmla="*/ 0 w 37"/>
                <a:gd name="T19" fmla="*/ 1 h 38"/>
                <a:gd name="T20" fmla="*/ 0 w 37"/>
                <a:gd name="T21" fmla="*/ 5 h 38"/>
                <a:gd name="T22" fmla="*/ 0 w 37"/>
                <a:gd name="T23" fmla="*/ 12 h 38"/>
                <a:gd name="T24" fmla="*/ 0 w 37"/>
                <a:gd name="T25" fmla="*/ 19 h 38"/>
                <a:gd name="T26" fmla="*/ 0 w 37"/>
                <a:gd name="T27" fmla="*/ 19 h 38"/>
                <a:gd name="T28" fmla="*/ 0 w 37"/>
                <a:gd name="T29" fmla="*/ 19 h 38"/>
                <a:gd name="T30" fmla="*/ 0 w 37"/>
                <a:gd name="T31" fmla="*/ 19 h 38"/>
                <a:gd name="T32" fmla="*/ 0 w 37"/>
                <a:gd name="T33" fmla="*/ 2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</p:grpSp>
      <p:grpSp>
        <p:nvGrpSpPr>
          <p:cNvPr id="8250" name="Group 316"/>
          <p:cNvGrpSpPr>
            <a:grpSpLocks/>
          </p:cNvGrpSpPr>
          <p:nvPr/>
        </p:nvGrpSpPr>
        <p:grpSpPr bwMode="auto">
          <a:xfrm>
            <a:off x="4019550" y="3670697"/>
            <a:ext cx="163116" cy="127397"/>
            <a:chOff x="4727" y="2506"/>
            <a:chExt cx="706" cy="1172"/>
          </a:xfrm>
        </p:grpSpPr>
        <p:sp>
          <p:nvSpPr>
            <p:cNvPr id="8658" name="Freeform 317"/>
            <p:cNvSpPr>
              <a:spLocks/>
            </p:cNvSpPr>
            <p:nvPr/>
          </p:nvSpPr>
          <p:spPr bwMode="auto">
            <a:xfrm>
              <a:off x="4727" y="3558"/>
              <a:ext cx="46" cy="120"/>
            </a:xfrm>
            <a:custGeom>
              <a:avLst/>
              <a:gdLst>
                <a:gd name="T0" fmla="*/ 0 w 139"/>
                <a:gd name="T1" fmla="*/ 16 h 135"/>
                <a:gd name="T2" fmla="*/ 0 w 139"/>
                <a:gd name="T3" fmla="*/ 11 h 135"/>
                <a:gd name="T4" fmla="*/ 0 w 139"/>
                <a:gd name="T5" fmla="*/ 11 h 135"/>
                <a:gd name="T6" fmla="*/ 0 w 139"/>
                <a:gd name="T7" fmla="*/ 5 h 135"/>
                <a:gd name="T8" fmla="*/ 0 w 139"/>
                <a:gd name="T9" fmla="*/ 5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16 h 135"/>
                <a:gd name="T16" fmla="*/ 0 w 139"/>
                <a:gd name="T17" fmla="*/ 16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8659" name="Freeform 318"/>
            <p:cNvSpPr>
              <a:spLocks/>
            </p:cNvSpPr>
            <p:nvPr/>
          </p:nvSpPr>
          <p:spPr bwMode="auto">
            <a:xfrm>
              <a:off x="4773" y="2564"/>
              <a:ext cx="648" cy="1114"/>
            </a:xfrm>
            <a:custGeom>
              <a:avLst/>
              <a:gdLst>
                <a:gd name="T0" fmla="*/ 0 w 1946"/>
                <a:gd name="T1" fmla="*/ 108 h 1278"/>
                <a:gd name="T2" fmla="*/ 0 w 1946"/>
                <a:gd name="T3" fmla="*/ 9 h 1278"/>
                <a:gd name="T4" fmla="*/ 0 w 1946"/>
                <a:gd name="T5" fmla="*/ 9 h 1278"/>
                <a:gd name="T6" fmla="*/ 0 w 1946"/>
                <a:gd name="T7" fmla="*/ 8 h 1278"/>
                <a:gd name="T8" fmla="*/ 0 w 1946"/>
                <a:gd name="T9" fmla="*/ 7 h 1278"/>
                <a:gd name="T10" fmla="*/ 0 w 1946"/>
                <a:gd name="T11" fmla="*/ 6 h 1278"/>
                <a:gd name="T12" fmla="*/ 0 w 1946"/>
                <a:gd name="T13" fmla="*/ 5 h 1278"/>
                <a:gd name="T14" fmla="*/ 0 w 1946"/>
                <a:gd name="T15" fmla="*/ 4 h 1278"/>
                <a:gd name="T16" fmla="*/ 0 w 1946"/>
                <a:gd name="T17" fmla="*/ 3 h 1278"/>
                <a:gd name="T18" fmla="*/ 0 w 1946"/>
                <a:gd name="T19" fmla="*/ 3 h 1278"/>
                <a:gd name="T20" fmla="*/ 0 w 1946"/>
                <a:gd name="T21" fmla="*/ 3 h 1278"/>
                <a:gd name="T22" fmla="*/ 0 w 1946"/>
                <a:gd name="T23" fmla="*/ 3 h 1278"/>
                <a:gd name="T24" fmla="*/ 0 w 1946"/>
                <a:gd name="T25" fmla="*/ 3 h 1278"/>
                <a:gd name="T26" fmla="*/ 0 w 1946"/>
                <a:gd name="T27" fmla="*/ 3 h 1278"/>
                <a:gd name="T28" fmla="*/ 0 w 1946"/>
                <a:gd name="T29" fmla="*/ 3 h 1278"/>
                <a:gd name="T30" fmla="*/ 0 w 1946"/>
                <a:gd name="T31" fmla="*/ 3 h 1278"/>
                <a:gd name="T32" fmla="*/ 0 w 1946"/>
                <a:gd name="T33" fmla="*/ 3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3 h 1278"/>
                <a:gd name="T42" fmla="*/ 0 w 1946"/>
                <a:gd name="T43" fmla="*/ 3 h 1278"/>
                <a:gd name="T44" fmla="*/ 0 w 1946"/>
                <a:gd name="T45" fmla="*/ 3 h 1278"/>
                <a:gd name="T46" fmla="*/ 0 w 1946"/>
                <a:gd name="T47" fmla="*/ 3 h 1278"/>
                <a:gd name="T48" fmla="*/ 0 w 1946"/>
                <a:gd name="T49" fmla="*/ 3 h 1278"/>
                <a:gd name="T50" fmla="*/ 0 w 1946"/>
                <a:gd name="T51" fmla="*/ 3 h 1278"/>
                <a:gd name="T52" fmla="*/ 0 w 1946"/>
                <a:gd name="T53" fmla="*/ 3 h 1278"/>
                <a:gd name="T54" fmla="*/ 0 w 1946"/>
                <a:gd name="T55" fmla="*/ 3 h 1278"/>
                <a:gd name="T56" fmla="*/ 0 w 1946"/>
                <a:gd name="T57" fmla="*/ 3 h 1278"/>
                <a:gd name="T58" fmla="*/ 0 w 1946"/>
                <a:gd name="T59" fmla="*/ 4 h 1278"/>
                <a:gd name="T60" fmla="*/ 0 w 1946"/>
                <a:gd name="T61" fmla="*/ 5 h 1278"/>
                <a:gd name="T62" fmla="*/ 0 w 1946"/>
                <a:gd name="T63" fmla="*/ 6 h 1278"/>
                <a:gd name="T64" fmla="*/ 0 w 1946"/>
                <a:gd name="T65" fmla="*/ 7 h 1278"/>
                <a:gd name="T66" fmla="*/ 0 w 1946"/>
                <a:gd name="T67" fmla="*/ 8 h 1278"/>
                <a:gd name="T68" fmla="*/ 0 w 1946"/>
                <a:gd name="T69" fmla="*/ 9 h 1278"/>
                <a:gd name="T70" fmla="*/ 0 w 1946"/>
                <a:gd name="T71" fmla="*/ 9 h 1278"/>
                <a:gd name="T72" fmla="*/ 0 w 1946"/>
                <a:gd name="T73" fmla="*/ 108 h 1278"/>
                <a:gd name="T74" fmla="*/ 0 w 1946"/>
                <a:gd name="T75" fmla="*/ 108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8660" name="Rectangle 319"/>
            <p:cNvSpPr>
              <a:spLocks noChangeArrowheads="1"/>
            </p:cNvSpPr>
            <p:nvPr/>
          </p:nvSpPr>
          <p:spPr bwMode="auto">
            <a:xfrm>
              <a:off x="5188" y="3087"/>
              <a:ext cx="42" cy="3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661" name="Rectangle 320"/>
            <p:cNvSpPr>
              <a:spLocks noChangeArrowheads="1"/>
            </p:cNvSpPr>
            <p:nvPr/>
          </p:nvSpPr>
          <p:spPr bwMode="auto">
            <a:xfrm>
              <a:off x="5168" y="3134"/>
              <a:ext cx="40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662" name="Rectangle 321"/>
            <p:cNvSpPr>
              <a:spLocks noChangeArrowheads="1"/>
            </p:cNvSpPr>
            <p:nvPr/>
          </p:nvSpPr>
          <p:spPr bwMode="auto">
            <a:xfrm>
              <a:off x="5306" y="3034"/>
              <a:ext cx="42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663" name="Rectangle 322"/>
            <p:cNvSpPr>
              <a:spLocks noChangeArrowheads="1"/>
            </p:cNvSpPr>
            <p:nvPr/>
          </p:nvSpPr>
          <p:spPr bwMode="auto">
            <a:xfrm>
              <a:off x="5286" y="3087"/>
              <a:ext cx="40" cy="3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664" name="Rectangle 323"/>
            <p:cNvSpPr>
              <a:spLocks noChangeArrowheads="1"/>
            </p:cNvSpPr>
            <p:nvPr/>
          </p:nvSpPr>
          <p:spPr bwMode="auto">
            <a:xfrm>
              <a:off x="5286" y="2987"/>
              <a:ext cx="40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665" name="Rectangle 324"/>
            <p:cNvSpPr>
              <a:spLocks noChangeArrowheads="1"/>
            </p:cNvSpPr>
            <p:nvPr/>
          </p:nvSpPr>
          <p:spPr bwMode="auto">
            <a:xfrm>
              <a:off x="4773" y="3076"/>
              <a:ext cx="40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666" name="Rectangle 325"/>
            <p:cNvSpPr>
              <a:spLocks noChangeArrowheads="1"/>
            </p:cNvSpPr>
            <p:nvPr/>
          </p:nvSpPr>
          <p:spPr bwMode="auto">
            <a:xfrm>
              <a:off x="4773" y="3024"/>
              <a:ext cx="18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667" name="Rectangle 326"/>
            <p:cNvSpPr>
              <a:spLocks noChangeArrowheads="1"/>
            </p:cNvSpPr>
            <p:nvPr/>
          </p:nvSpPr>
          <p:spPr bwMode="auto">
            <a:xfrm>
              <a:off x="4773" y="3123"/>
              <a:ext cx="18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668" name="Rectangle 327"/>
            <p:cNvSpPr>
              <a:spLocks noChangeArrowheads="1"/>
            </p:cNvSpPr>
            <p:nvPr/>
          </p:nvSpPr>
          <p:spPr bwMode="auto">
            <a:xfrm>
              <a:off x="4946" y="3076"/>
              <a:ext cx="40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669" name="Rectangle 328"/>
            <p:cNvSpPr>
              <a:spLocks noChangeArrowheads="1"/>
            </p:cNvSpPr>
            <p:nvPr/>
          </p:nvSpPr>
          <p:spPr bwMode="auto">
            <a:xfrm>
              <a:off x="4924" y="3123"/>
              <a:ext cx="40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670" name="Rectangle 329"/>
            <p:cNvSpPr>
              <a:spLocks noChangeArrowheads="1"/>
            </p:cNvSpPr>
            <p:nvPr/>
          </p:nvSpPr>
          <p:spPr bwMode="auto">
            <a:xfrm>
              <a:off x="4773" y="3453"/>
              <a:ext cx="40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671" name="Rectangle 330"/>
            <p:cNvSpPr>
              <a:spLocks noChangeArrowheads="1"/>
            </p:cNvSpPr>
            <p:nvPr/>
          </p:nvSpPr>
          <p:spPr bwMode="auto">
            <a:xfrm>
              <a:off x="4773" y="3406"/>
              <a:ext cx="18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672" name="Rectangle 331"/>
            <p:cNvSpPr>
              <a:spLocks noChangeArrowheads="1"/>
            </p:cNvSpPr>
            <p:nvPr/>
          </p:nvSpPr>
          <p:spPr bwMode="auto">
            <a:xfrm>
              <a:off x="4773" y="3505"/>
              <a:ext cx="18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673" name="Rectangle 332"/>
            <p:cNvSpPr>
              <a:spLocks noChangeArrowheads="1"/>
            </p:cNvSpPr>
            <p:nvPr/>
          </p:nvSpPr>
          <p:spPr bwMode="auto">
            <a:xfrm>
              <a:off x="4946" y="3453"/>
              <a:ext cx="40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674" name="Rectangle 333"/>
            <p:cNvSpPr>
              <a:spLocks noChangeArrowheads="1"/>
            </p:cNvSpPr>
            <p:nvPr/>
          </p:nvSpPr>
          <p:spPr bwMode="auto">
            <a:xfrm>
              <a:off x="4924" y="3505"/>
              <a:ext cx="40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675" name="Freeform 334"/>
            <p:cNvSpPr>
              <a:spLocks/>
            </p:cNvSpPr>
            <p:nvPr/>
          </p:nvSpPr>
          <p:spPr bwMode="auto">
            <a:xfrm>
              <a:off x="5024" y="3076"/>
              <a:ext cx="146" cy="89"/>
            </a:xfrm>
            <a:custGeom>
              <a:avLst/>
              <a:gdLst>
                <a:gd name="T0" fmla="*/ 0 w 440"/>
                <a:gd name="T1" fmla="*/ 9 h 102"/>
                <a:gd name="T2" fmla="*/ 0 w 440"/>
                <a:gd name="T3" fmla="*/ 8 h 102"/>
                <a:gd name="T4" fmla="*/ 0 w 440"/>
                <a:gd name="T5" fmla="*/ 7 h 102"/>
                <a:gd name="T6" fmla="*/ 0 w 440"/>
                <a:gd name="T7" fmla="*/ 6 h 102"/>
                <a:gd name="T8" fmla="*/ 0 w 440"/>
                <a:gd name="T9" fmla="*/ 6 h 102"/>
                <a:gd name="T10" fmla="*/ 0 w 440"/>
                <a:gd name="T11" fmla="*/ 4 h 102"/>
                <a:gd name="T12" fmla="*/ 0 w 440"/>
                <a:gd name="T13" fmla="*/ 3 h 102"/>
                <a:gd name="T14" fmla="*/ 0 w 440"/>
                <a:gd name="T15" fmla="*/ 3 h 102"/>
                <a:gd name="T16" fmla="*/ 0 w 440"/>
                <a:gd name="T17" fmla="*/ 3 h 102"/>
                <a:gd name="T18" fmla="*/ 0 w 440"/>
                <a:gd name="T19" fmla="*/ 3 h 102"/>
                <a:gd name="T20" fmla="*/ 0 w 440"/>
                <a:gd name="T21" fmla="*/ 3 h 102"/>
                <a:gd name="T22" fmla="*/ 0 w 440"/>
                <a:gd name="T23" fmla="*/ 3 h 102"/>
                <a:gd name="T24" fmla="*/ 0 w 440"/>
                <a:gd name="T25" fmla="*/ 3 h 102"/>
                <a:gd name="T26" fmla="*/ 0 w 440"/>
                <a:gd name="T27" fmla="*/ 3 h 102"/>
                <a:gd name="T28" fmla="*/ 0 w 440"/>
                <a:gd name="T29" fmla="*/ 3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3 h 102"/>
                <a:gd name="T38" fmla="*/ 0 w 440"/>
                <a:gd name="T39" fmla="*/ 3 h 102"/>
                <a:gd name="T40" fmla="*/ 0 w 440"/>
                <a:gd name="T41" fmla="*/ 3 h 102"/>
                <a:gd name="T42" fmla="*/ 0 w 440"/>
                <a:gd name="T43" fmla="*/ 3 h 102"/>
                <a:gd name="T44" fmla="*/ 0 w 440"/>
                <a:gd name="T45" fmla="*/ 3 h 102"/>
                <a:gd name="T46" fmla="*/ 0 w 440"/>
                <a:gd name="T47" fmla="*/ 3 h 102"/>
                <a:gd name="T48" fmla="*/ 0 w 440"/>
                <a:gd name="T49" fmla="*/ 3 h 102"/>
                <a:gd name="T50" fmla="*/ 0 w 440"/>
                <a:gd name="T51" fmla="*/ 3 h 102"/>
                <a:gd name="T52" fmla="*/ 0 w 440"/>
                <a:gd name="T53" fmla="*/ 3 h 102"/>
                <a:gd name="T54" fmla="*/ 0 w 440"/>
                <a:gd name="T55" fmla="*/ 4 h 102"/>
                <a:gd name="T56" fmla="*/ 0 w 440"/>
                <a:gd name="T57" fmla="*/ 6 h 102"/>
                <a:gd name="T58" fmla="*/ 0 w 440"/>
                <a:gd name="T59" fmla="*/ 6 h 102"/>
                <a:gd name="T60" fmla="*/ 0 w 440"/>
                <a:gd name="T61" fmla="*/ 7 h 102"/>
                <a:gd name="T62" fmla="*/ 0 w 440"/>
                <a:gd name="T63" fmla="*/ 8 h 102"/>
                <a:gd name="T64" fmla="*/ 0 w 440"/>
                <a:gd name="T65" fmla="*/ 9 h 102"/>
                <a:gd name="T66" fmla="*/ 0 w 440"/>
                <a:gd name="T67" fmla="*/ 9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8676" name="Freeform 335"/>
            <p:cNvSpPr>
              <a:spLocks/>
            </p:cNvSpPr>
            <p:nvPr/>
          </p:nvSpPr>
          <p:spPr bwMode="auto">
            <a:xfrm>
              <a:off x="4789" y="2506"/>
              <a:ext cx="615" cy="147"/>
            </a:xfrm>
            <a:custGeom>
              <a:avLst/>
              <a:gdLst>
                <a:gd name="T0" fmla="*/ 0 w 1847"/>
                <a:gd name="T1" fmla="*/ 6 h 168"/>
                <a:gd name="T2" fmla="*/ 0 w 1847"/>
                <a:gd name="T3" fmla="*/ 6 h 168"/>
                <a:gd name="T4" fmla="*/ 0 w 1847"/>
                <a:gd name="T5" fmla="*/ 7 h 168"/>
                <a:gd name="T6" fmla="*/ 0 w 1847"/>
                <a:gd name="T7" fmla="*/ 8 h 168"/>
                <a:gd name="T8" fmla="*/ 0 w 1847"/>
                <a:gd name="T9" fmla="*/ 10 h 168"/>
                <a:gd name="T10" fmla="*/ 0 w 1847"/>
                <a:gd name="T11" fmla="*/ 11 h 168"/>
                <a:gd name="T12" fmla="*/ 0 w 1847"/>
                <a:gd name="T13" fmla="*/ 12 h 168"/>
                <a:gd name="T14" fmla="*/ 0 w 1847"/>
                <a:gd name="T15" fmla="*/ 14 h 168"/>
                <a:gd name="T16" fmla="*/ 0 w 1847"/>
                <a:gd name="T17" fmla="*/ 16 h 168"/>
                <a:gd name="T18" fmla="*/ 0 w 1847"/>
                <a:gd name="T19" fmla="*/ 11 h 168"/>
                <a:gd name="T20" fmla="*/ 0 w 1847"/>
                <a:gd name="T21" fmla="*/ 11 h 168"/>
                <a:gd name="T22" fmla="*/ 0 w 1847"/>
                <a:gd name="T23" fmla="*/ 11 h 168"/>
                <a:gd name="T24" fmla="*/ 0 w 1847"/>
                <a:gd name="T25" fmla="*/ 11 h 168"/>
                <a:gd name="T26" fmla="*/ 0 w 1847"/>
                <a:gd name="T27" fmla="*/ 11 h 168"/>
                <a:gd name="T28" fmla="*/ 0 w 1847"/>
                <a:gd name="T29" fmla="*/ 11 h 168"/>
                <a:gd name="T30" fmla="*/ 0 w 1847"/>
                <a:gd name="T31" fmla="*/ 11 h 168"/>
                <a:gd name="T32" fmla="*/ 0 w 1847"/>
                <a:gd name="T33" fmla="*/ 11 h 168"/>
                <a:gd name="T34" fmla="*/ 0 w 1847"/>
                <a:gd name="T35" fmla="*/ 10 h 168"/>
                <a:gd name="T36" fmla="*/ 0 w 1847"/>
                <a:gd name="T37" fmla="*/ 8 h 168"/>
                <a:gd name="T38" fmla="*/ 0 w 1847"/>
                <a:gd name="T39" fmla="*/ 5 h 168"/>
                <a:gd name="T40" fmla="*/ 0 w 1847"/>
                <a:gd name="T41" fmla="*/ 4 h 168"/>
                <a:gd name="T42" fmla="*/ 0 w 1847"/>
                <a:gd name="T43" fmla="*/ 4 h 168"/>
                <a:gd name="T44" fmla="*/ 0 w 1847"/>
                <a:gd name="T45" fmla="*/ 4 h 168"/>
                <a:gd name="T46" fmla="*/ 0 w 1847"/>
                <a:gd name="T47" fmla="*/ 4 h 168"/>
                <a:gd name="T48" fmla="*/ 0 w 1847"/>
                <a:gd name="T49" fmla="*/ 1 h 168"/>
                <a:gd name="T50" fmla="*/ 0 w 1847"/>
                <a:gd name="T51" fmla="*/ 1 h 168"/>
                <a:gd name="T52" fmla="*/ 0 w 1847"/>
                <a:gd name="T53" fmla="*/ 4 h 168"/>
                <a:gd name="T54" fmla="*/ 0 w 1847"/>
                <a:gd name="T55" fmla="*/ 4 h 168"/>
                <a:gd name="T56" fmla="*/ 0 w 1847"/>
                <a:gd name="T57" fmla="*/ 4 h 168"/>
                <a:gd name="T58" fmla="*/ 0 w 1847"/>
                <a:gd name="T59" fmla="*/ 4 h 168"/>
                <a:gd name="T60" fmla="*/ 0 w 1847"/>
                <a:gd name="T61" fmla="*/ 5 h 168"/>
                <a:gd name="T62" fmla="*/ 0 w 1847"/>
                <a:gd name="T63" fmla="*/ 8 h 168"/>
                <a:gd name="T64" fmla="*/ 0 w 1847"/>
                <a:gd name="T65" fmla="*/ 10 h 168"/>
                <a:gd name="T66" fmla="*/ 0 w 1847"/>
                <a:gd name="T67" fmla="*/ 11 h 168"/>
                <a:gd name="T68" fmla="*/ 0 w 1847"/>
                <a:gd name="T69" fmla="*/ 11 h 168"/>
                <a:gd name="T70" fmla="*/ 0 w 1847"/>
                <a:gd name="T71" fmla="*/ 11 h 168"/>
                <a:gd name="T72" fmla="*/ 0 w 1847"/>
                <a:gd name="T73" fmla="*/ 11 h 168"/>
                <a:gd name="T74" fmla="*/ 0 w 1847"/>
                <a:gd name="T75" fmla="*/ 11 h 168"/>
                <a:gd name="T76" fmla="*/ 0 w 1847"/>
                <a:gd name="T77" fmla="*/ 11 h 168"/>
                <a:gd name="T78" fmla="*/ 0 w 1847"/>
                <a:gd name="T79" fmla="*/ 11 h 168"/>
                <a:gd name="T80" fmla="*/ 0 w 1847"/>
                <a:gd name="T81" fmla="*/ 11 h 168"/>
                <a:gd name="T82" fmla="*/ 0 w 1847"/>
                <a:gd name="T83" fmla="*/ 16 h 168"/>
                <a:gd name="T84" fmla="*/ 0 w 1847"/>
                <a:gd name="T85" fmla="*/ 14 h 168"/>
                <a:gd name="T86" fmla="*/ 0 w 1847"/>
                <a:gd name="T87" fmla="*/ 12 h 168"/>
                <a:gd name="T88" fmla="*/ 0 w 1847"/>
                <a:gd name="T89" fmla="*/ 11 h 168"/>
                <a:gd name="T90" fmla="*/ 0 w 1847"/>
                <a:gd name="T91" fmla="*/ 10 h 168"/>
                <a:gd name="T92" fmla="*/ 0 w 1847"/>
                <a:gd name="T93" fmla="*/ 8 h 168"/>
                <a:gd name="T94" fmla="*/ 0 w 1847"/>
                <a:gd name="T95" fmla="*/ 7 h 168"/>
                <a:gd name="T96" fmla="*/ 0 w 1847"/>
                <a:gd name="T97" fmla="*/ 6 h 168"/>
                <a:gd name="T98" fmla="*/ 0 w 1847"/>
                <a:gd name="T99" fmla="*/ 6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8677" name="Rectangle 336"/>
            <p:cNvSpPr>
              <a:spLocks noChangeArrowheads="1"/>
            </p:cNvSpPr>
            <p:nvPr/>
          </p:nvSpPr>
          <p:spPr bwMode="auto">
            <a:xfrm>
              <a:off x="5404" y="2595"/>
              <a:ext cx="29" cy="120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678" name="Rectangle 337"/>
            <p:cNvSpPr>
              <a:spLocks noChangeArrowheads="1"/>
            </p:cNvSpPr>
            <p:nvPr/>
          </p:nvSpPr>
          <p:spPr bwMode="auto">
            <a:xfrm>
              <a:off x="4759" y="2595"/>
              <a:ext cx="30" cy="120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679" name="Rectangle 338"/>
            <p:cNvSpPr>
              <a:spLocks noChangeArrowheads="1"/>
            </p:cNvSpPr>
            <p:nvPr/>
          </p:nvSpPr>
          <p:spPr bwMode="auto">
            <a:xfrm>
              <a:off x="5026" y="3165"/>
              <a:ext cx="142" cy="330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680" name="Rectangle 339"/>
            <p:cNvSpPr>
              <a:spLocks noChangeArrowheads="1"/>
            </p:cNvSpPr>
            <p:nvPr/>
          </p:nvSpPr>
          <p:spPr bwMode="auto">
            <a:xfrm>
              <a:off x="5026" y="3495"/>
              <a:ext cx="142" cy="1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681" name="Rectangle 340"/>
            <p:cNvSpPr>
              <a:spLocks noChangeArrowheads="1"/>
            </p:cNvSpPr>
            <p:nvPr/>
          </p:nvSpPr>
          <p:spPr bwMode="auto">
            <a:xfrm>
              <a:off x="5026" y="3558"/>
              <a:ext cx="142" cy="15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682" name="Rectangle 341"/>
            <p:cNvSpPr>
              <a:spLocks noChangeArrowheads="1"/>
            </p:cNvSpPr>
            <p:nvPr/>
          </p:nvSpPr>
          <p:spPr bwMode="auto">
            <a:xfrm>
              <a:off x="5026" y="3615"/>
              <a:ext cx="142" cy="1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683" name="Rectangle 342"/>
            <p:cNvSpPr>
              <a:spLocks noChangeArrowheads="1"/>
            </p:cNvSpPr>
            <p:nvPr/>
          </p:nvSpPr>
          <p:spPr bwMode="auto">
            <a:xfrm>
              <a:off x="5100" y="3186"/>
              <a:ext cx="60" cy="309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684" name="Rectangle 343"/>
            <p:cNvSpPr>
              <a:spLocks noChangeArrowheads="1"/>
            </p:cNvSpPr>
            <p:nvPr/>
          </p:nvSpPr>
          <p:spPr bwMode="auto">
            <a:xfrm>
              <a:off x="5100" y="3186"/>
              <a:ext cx="60" cy="309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685" name="Rectangle 344"/>
            <p:cNvSpPr>
              <a:spLocks noChangeArrowheads="1"/>
            </p:cNvSpPr>
            <p:nvPr/>
          </p:nvSpPr>
          <p:spPr bwMode="auto">
            <a:xfrm>
              <a:off x="5032" y="3186"/>
              <a:ext cx="62" cy="309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686" name="Rectangle 345"/>
            <p:cNvSpPr>
              <a:spLocks noChangeArrowheads="1"/>
            </p:cNvSpPr>
            <p:nvPr/>
          </p:nvSpPr>
          <p:spPr bwMode="auto">
            <a:xfrm>
              <a:off x="5100" y="3369"/>
              <a:ext cx="60" cy="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687" name="Rectangle 346"/>
            <p:cNvSpPr>
              <a:spLocks noChangeArrowheads="1"/>
            </p:cNvSpPr>
            <p:nvPr/>
          </p:nvSpPr>
          <p:spPr bwMode="auto">
            <a:xfrm>
              <a:off x="5168" y="3422"/>
              <a:ext cx="34" cy="25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688" name="Rectangle 347"/>
            <p:cNvSpPr>
              <a:spLocks noChangeArrowheads="1"/>
            </p:cNvSpPr>
            <p:nvPr/>
          </p:nvSpPr>
          <p:spPr bwMode="auto">
            <a:xfrm>
              <a:off x="4992" y="3422"/>
              <a:ext cx="34" cy="25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689" name="Rectangle 348"/>
            <p:cNvSpPr>
              <a:spLocks noChangeArrowheads="1"/>
            </p:cNvSpPr>
            <p:nvPr/>
          </p:nvSpPr>
          <p:spPr bwMode="auto">
            <a:xfrm>
              <a:off x="5026" y="3511"/>
              <a:ext cx="142" cy="47"/>
            </a:xfrm>
            <a:prstGeom prst="rect">
              <a:avLst/>
            </a:prstGeom>
            <a:solidFill>
              <a:srgbClr val="B2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690" name="Rectangle 349"/>
            <p:cNvSpPr>
              <a:spLocks noChangeArrowheads="1"/>
            </p:cNvSpPr>
            <p:nvPr/>
          </p:nvSpPr>
          <p:spPr bwMode="auto">
            <a:xfrm>
              <a:off x="5026" y="3573"/>
              <a:ext cx="142" cy="42"/>
            </a:xfrm>
            <a:prstGeom prst="rect">
              <a:avLst/>
            </a:prstGeom>
            <a:solidFill>
              <a:srgbClr val="B2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691" name="Rectangle 350"/>
            <p:cNvSpPr>
              <a:spLocks noChangeArrowheads="1"/>
            </p:cNvSpPr>
            <p:nvPr/>
          </p:nvSpPr>
          <p:spPr bwMode="auto">
            <a:xfrm>
              <a:off x="5026" y="3631"/>
              <a:ext cx="142" cy="47"/>
            </a:xfrm>
            <a:prstGeom prst="rect">
              <a:avLst/>
            </a:prstGeom>
            <a:solidFill>
              <a:srgbClr val="B2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692" name="Rectangle 351"/>
            <p:cNvSpPr>
              <a:spLocks noChangeArrowheads="1"/>
            </p:cNvSpPr>
            <p:nvPr/>
          </p:nvSpPr>
          <p:spPr bwMode="auto">
            <a:xfrm>
              <a:off x="5100" y="3369"/>
              <a:ext cx="60" cy="2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693" name="Rectangle 352"/>
            <p:cNvSpPr>
              <a:spLocks noChangeArrowheads="1"/>
            </p:cNvSpPr>
            <p:nvPr/>
          </p:nvSpPr>
          <p:spPr bwMode="auto">
            <a:xfrm>
              <a:off x="5032" y="3369"/>
              <a:ext cx="62" cy="2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694" name="Rectangle 353"/>
            <p:cNvSpPr>
              <a:spLocks noChangeArrowheads="1"/>
            </p:cNvSpPr>
            <p:nvPr/>
          </p:nvSpPr>
          <p:spPr bwMode="auto">
            <a:xfrm>
              <a:off x="5100" y="3312"/>
              <a:ext cx="14" cy="52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695" name="Rectangle 354"/>
            <p:cNvSpPr>
              <a:spLocks noChangeArrowheads="1"/>
            </p:cNvSpPr>
            <p:nvPr/>
          </p:nvSpPr>
          <p:spPr bwMode="auto">
            <a:xfrm>
              <a:off x="5080" y="3312"/>
              <a:ext cx="14" cy="52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696" name="Rectangle 355"/>
            <p:cNvSpPr>
              <a:spLocks noChangeArrowheads="1"/>
            </p:cNvSpPr>
            <p:nvPr/>
          </p:nvSpPr>
          <p:spPr bwMode="auto">
            <a:xfrm>
              <a:off x="5100" y="3395"/>
              <a:ext cx="60" cy="2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697" name="Rectangle 356"/>
            <p:cNvSpPr>
              <a:spLocks noChangeArrowheads="1"/>
            </p:cNvSpPr>
            <p:nvPr/>
          </p:nvSpPr>
          <p:spPr bwMode="auto">
            <a:xfrm>
              <a:off x="5032" y="3395"/>
              <a:ext cx="62" cy="2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698" name="Rectangle 357"/>
            <p:cNvSpPr>
              <a:spLocks noChangeArrowheads="1"/>
            </p:cNvSpPr>
            <p:nvPr/>
          </p:nvSpPr>
          <p:spPr bwMode="auto">
            <a:xfrm>
              <a:off x="5168" y="3552"/>
              <a:ext cx="34" cy="27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699" name="Rectangle 358"/>
            <p:cNvSpPr>
              <a:spLocks noChangeArrowheads="1"/>
            </p:cNvSpPr>
            <p:nvPr/>
          </p:nvSpPr>
          <p:spPr bwMode="auto">
            <a:xfrm>
              <a:off x="4992" y="3552"/>
              <a:ext cx="34" cy="27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700" name="Rectangle 359"/>
            <p:cNvSpPr>
              <a:spLocks noChangeArrowheads="1"/>
            </p:cNvSpPr>
            <p:nvPr/>
          </p:nvSpPr>
          <p:spPr bwMode="auto">
            <a:xfrm>
              <a:off x="5334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701" name="Rectangle 360"/>
            <p:cNvSpPr>
              <a:spLocks noChangeArrowheads="1"/>
            </p:cNvSpPr>
            <p:nvPr/>
          </p:nvSpPr>
          <p:spPr bwMode="auto">
            <a:xfrm>
              <a:off x="5228" y="3165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702" name="Rectangle 361"/>
            <p:cNvSpPr>
              <a:spLocks noChangeArrowheads="1"/>
            </p:cNvSpPr>
            <p:nvPr/>
          </p:nvSpPr>
          <p:spPr bwMode="auto">
            <a:xfrm>
              <a:off x="4912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703" name="Rectangle 362"/>
            <p:cNvSpPr>
              <a:spLocks noChangeArrowheads="1"/>
            </p:cNvSpPr>
            <p:nvPr/>
          </p:nvSpPr>
          <p:spPr bwMode="auto">
            <a:xfrm>
              <a:off x="5122" y="2747"/>
              <a:ext cx="54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704" name="Rectangle 363"/>
            <p:cNvSpPr>
              <a:spLocks noChangeArrowheads="1"/>
            </p:cNvSpPr>
            <p:nvPr/>
          </p:nvSpPr>
          <p:spPr bwMode="auto">
            <a:xfrm>
              <a:off x="5228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705" name="Rectangle 364"/>
            <p:cNvSpPr>
              <a:spLocks noChangeArrowheads="1"/>
            </p:cNvSpPr>
            <p:nvPr/>
          </p:nvSpPr>
          <p:spPr bwMode="auto">
            <a:xfrm>
              <a:off x="5334" y="3165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706" name="Rectangle 365"/>
            <p:cNvSpPr>
              <a:spLocks noChangeArrowheads="1"/>
            </p:cNvSpPr>
            <p:nvPr/>
          </p:nvSpPr>
          <p:spPr bwMode="auto">
            <a:xfrm>
              <a:off x="5018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707" name="Rectangle 366"/>
            <p:cNvSpPr>
              <a:spLocks noChangeArrowheads="1"/>
            </p:cNvSpPr>
            <p:nvPr/>
          </p:nvSpPr>
          <p:spPr bwMode="auto">
            <a:xfrm>
              <a:off x="4809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708" name="Rectangle 367"/>
            <p:cNvSpPr>
              <a:spLocks noChangeArrowheads="1"/>
            </p:cNvSpPr>
            <p:nvPr/>
          </p:nvSpPr>
          <p:spPr bwMode="auto">
            <a:xfrm>
              <a:off x="4912" y="3165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709" name="Rectangle 368"/>
            <p:cNvSpPr>
              <a:spLocks noChangeArrowheads="1"/>
            </p:cNvSpPr>
            <p:nvPr/>
          </p:nvSpPr>
          <p:spPr bwMode="auto">
            <a:xfrm>
              <a:off x="4809" y="3165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710" name="Freeform 369"/>
            <p:cNvSpPr>
              <a:spLocks/>
            </p:cNvSpPr>
            <p:nvPr/>
          </p:nvSpPr>
          <p:spPr bwMode="auto">
            <a:xfrm>
              <a:off x="5114" y="2721"/>
              <a:ext cx="72" cy="324"/>
            </a:xfrm>
            <a:custGeom>
              <a:avLst/>
              <a:gdLst>
                <a:gd name="T0" fmla="*/ 0 w 217"/>
                <a:gd name="T1" fmla="*/ 17 h 373"/>
                <a:gd name="T2" fmla="*/ 0 w 217"/>
                <a:gd name="T3" fmla="*/ 17 h 373"/>
                <a:gd name="T4" fmla="*/ 0 w 217"/>
                <a:gd name="T5" fmla="*/ 27 h 373"/>
                <a:gd name="T6" fmla="*/ 0 w 217"/>
                <a:gd name="T7" fmla="*/ 27 h 373"/>
                <a:gd name="T8" fmla="*/ 0 w 217"/>
                <a:gd name="T9" fmla="*/ 30 h 373"/>
                <a:gd name="T10" fmla="*/ 0 w 217"/>
                <a:gd name="T11" fmla="*/ 3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3 h 373"/>
                <a:gd name="T18" fmla="*/ 0 w 217"/>
                <a:gd name="T19" fmla="*/ 3 h 373"/>
                <a:gd name="T20" fmla="*/ 0 w 217"/>
                <a:gd name="T21" fmla="*/ 13 h 373"/>
                <a:gd name="T22" fmla="*/ 0 w 217"/>
                <a:gd name="T23" fmla="*/ 13 h 373"/>
                <a:gd name="T24" fmla="*/ 0 w 217"/>
                <a:gd name="T25" fmla="*/ 17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8711" name="Freeform 370"/>
            <p:cNvSpPr>
              <a:spLocks/>
            </p:cNvSpPr>
            <p:nvPr/>
          </p:nvSpPr>
          <p:spPr bwMode="auto">
            <a:xfrm>
              <a:off x="5176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27 h 373"/>
                <a:gd name="T4" fmla="*/ 0 w 29"/>
                <a:gd name="T5" fmla="*/ 30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8712" name="Freeform 371"/>
            <p:cNvSpPr>
              <a:spLocks/>
            </p:cNvSpPr>
            <p:nvPr/>
          </p:nvSpPr>
          <p:spPr bwMode="auto">
            <a:xfrm>
              <a:off x="5218" y="2721"/>
              <a:ext cx="72" cy="324"/>
            </a:xfrm>
            <a:custGeom>
              <a:avLst/>
              <a:gdLst>
                <a:gd name="T0" fmla="*/ 0 w 216"/>
                <a:gd name="T1" fmla="*/ 17 h 373"/>
                <a:gd name="T2" fmla="*/ 0 w 216"/>
                <a:gd name="T3" fmla="*/ 17 h 373"/>
                <a:gd name="T4" fmla="*/ 0 w 216"/>
                <a:gd name="T5" fmla="*/ 27 h 373"/>
                <a:gd name="T6" fmla="*/ 0 w 216"/>
                <a:gd name="T7" fmla="*/ 27 h 373"/>
                <a:gd name="T8" fmla="*/ 0 w 216"/>
                <a:gd name="T9" fmla="*/ 30 h 373"/>
                <a:gd name="T10" fmla="*/ 0 w 216"/>
                <a:gd name="T11" fmla="*/ 3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3 h 373"/>
                <a:gd name="T18" fmla="*/ 0 w 216"/>
                <a:gd name="T19" fmla="*/ 3 h 373"/>
                <a:gd name="T20" fmla="*/ 0 w 216"/>
                <a:gd name="T21" fmla="*/ 13 h 373"/>
                <a:gd name="T22" fmla="*/ 0 w 216"/>
                <a:gd name="T23" fmla="*/ 13 h 373"/>
                <a:gd name="T24" fmla="*/ 0 w 216"/>
                <a:gd name="T25" fmla="*/ 17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8713" name="Freeform 372"/>
            <p:cNvSpPr>
              <a:spLocks/>
            </p:cNvSpPr>
            <p:nvPr/>
          </p:nvSpPr>
          <p:spPr bwMode="auto">
            <a:xfrm>
              <a:off x="5280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27 h 373"/>
                <a:gd name="T4" fmla="*/ 0 w 29"/>
                <a:gd name="T5" fmla="*/ 30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8714" name="Freeform 373"/>
            <p:cNvSpPr>
              <a:spLocks/>
            </p:cNvSpPr>
            <p:nvPr/>
          </p:nvSpPr>
          <p:spPr bwMode="auto">
            <a:xfrm>
              <a:off x="5324" y="2721"/>
              <a:ext cx="72" cy="324"/>
            </a:xfrm>
            <a:custGeom>
              <a:avLst/>
              <a:gdLst>
                <a:gd name="T0" fmla="*/ 0 w 217"/>
                <a:gd name="T1" fmla="*/ 17 h 373"/>
                <a:gd name="T2" fmla="*/ 0 w 217"/>
                <a:gd name="T3" fmla="*/ 17 h 373"/>
                <a:gd name="T4" fmla="*/ 0 w 217"/>
                <a:gd name="T5" fmla="*/ 27 h 373"/>
                <a:gd name="T6" fmla="*/ 0 w 217"/>
                <a:gd name="T7" fmla="*/ 27 h 373"/>
                <a:gd name="T8" fmla="*/ 0 w 217"/>
                <a:gd name="T9" fmla="*/ 30 h 373"/>
                <a:gd name="T10" fmla="*/ 0 w 217"/>
                <a:gd name="T11" fmla="*/ 3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3 h 373"/>
                <a:gd name="T18" fmla="*/ 0 w 217"/>
                <a:gd name="T19" fmla="*/ 3 h 373"/>
                <a:gd name="T20" fmla="*/ 0 w 217"/>
                <a:gd name="T21" fmla="*/ 13 h 373"/>
                <a:gd name="T22" fmla="*/ 0 w 217"/>
                <a:gd name="T23" fmla="*/ 13 h 373"/>
                <a:gd name="T24" fmla="*/ 0 w 217"/>
                <a:gd name="T25" fmla="*/ 17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8715" name="Freeform 374"/>
            <p:cNvSpPr>
              <a:spLocks/>
            </p:cNvSpPr>
            <p:nvPr/>
          </p:nvSpPr>
          <p:spPr bwMode="auto">
            <a:xfrm>
              <a:off x="5386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27 h 373"/>
                <a:gd name="T4" fmla="*/ 0 w 29"/>
                <a:gd name="T5" fmla="*/ 30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8716" name="Freeform 375"/>
            <p:cNvSpPr>
              <a:spLocks/>
            </p:cNvSpPr>
            <p:nvPr/>
          </p:nvSpPr>
          <p:spPr bwMode="auto">
            <a:xfrm>
              <a:off x="5218" y="3139"/>
              <a:ext cx="72" cy="324"/>
            </a:xfrm>
            <a:custGeom>
              <a:avLst/>
              <a:gdLst>
                <a:gd name="T0" fmla="*/ 0 w 216"/>
                <a:gd name="T1" fmla="*/ 18 h 372"/>
                <a:gd name="T2" fmla="*/ 0 w 216"/>
                <a:gd name="T3" fmla="*/ 18 h 372"/>
                <a:gd name="T4" fmla="*/ 0 w 216"/>
                <a:gd name="T5" fmla="*/ 29 h 372"/>
                <a:gd name="T6" fmla="*/ 0 w 216"/>
                <a:gd name="T7" fmla="*/ 29 h 372"/>
                <a:gd name="T8" fmla="*/ 0 w 216"/>
                <a:gd name="T9" fmla="*/ 31 h 372"/>
                <a:gd name="T10" fmla="*/ 0 w 216"/>
                <a:gd name="T11" fmla="*/ 31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3 h 372"/>
                <a:gd name="T18" fmla="*/ 0 w 216"/>
                <a:gd name="T19" fmla="*/ 3 h 372"/>
                <a:gd name="T20" fmla="*/ 0 w 216"/>
                <a:gd name="T21" fmla="*/ 14 h 372"/>
                <a:gd name="T22" fmla="*/ 0 w 216"/>
                <a:gd name="T23" fmla="*/ 14 h 372"/>
                <a:gd name="T24" fmla="*/ 0 w 216"/>
                <a:gd name="T25" fmla="*/ 18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8717" name="Freeform 376"/>
            <p:cNvSpPr>
              <a:spLocks/>
            </p:cNvSpPr>
            <p:nvPr/>
          </p:nvSpPr>
          <p:spPr bwMode="auto">
            <a:xfrm>
              <a:off x="5280" y="3139"/>
              <a:ext cx="10" cy="324"/>
            </a:xfrm>
            <a:custGeom>
              <a:avLst/>
              <a:gdLst>
                <a:gd name="T0" fmla="*/ 0 w 29"/>
                <a:gd name="T1" fmla="*/ 3 h 372"/>
                <a:gd name="T2" fmla="*/ 0 w 29"/>
                <a:gd name="T3" fmla="*/ 29 h 372"/>
                <a:gd name="T4" fmla="*/ 0 w 29"/>
                <a:gd name="T5" fmla="*/ 31 h 372"/>
                <a:gd name="T6" fmla="*/ 0 w 29"/>
                <a:gd name="T7" fmla="*/ 0 h 372"/>
                <a:gd name="T8" fmla="*/ 0 w 29"/>
                <a:gd name="T9" fmla="*/ 3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8718" name="Freeform 377"/>
            <p:cNvSpPr>
              <a:spLocks/>
            </p:cNvSpPr>
            <p:nvPr/>
          </p:nvSpPr>
          <p:spPr bwMode="auto">
            <a:xfrm>
              <a:off x="5324" y="3139"/>
              <a:ext cx="72" cy="324"/>
            </a:xfrm>
            <a:custGeom>
              <a:avLst/>
              <a:gdLst>
                <a:gd name="T0" fmla="*/ 0 w 217"/>
                <a:gd name="T1" fmla="*/ 18 h 372"/>
                <a:gd name="T2" fmla="*/ 0 w 217"/>
                <a:gd name="T3" fmla="*/ 18 h 372"/>
                <a:gd name="T4" fmla="*/ 0 w 217"/>
                <a:gd name="T5" fmla="*/ 29 h 372"/>
                <a:gd name="T6" fmla="*/ 0 w 217"/>
                <a:gd name="T7" fmla="*/ 29 h 372"/>
                <a:gd name="T8" fmla="*/ 0 w 217"/>
                <a:gd name="T9" fmla="*/ 31 h 372"/>
                <a:gd name="T10" fmla="*/ 0 w 217"/>
                <a:gd name="T11" fmla="*/ 31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3 h 372"/>
                <a:gd name="T18" fmla="*/ 0 w 217"/>
                <a:gd name="T19" fmla="*/ 3 h 372"/>
                <a:gd name="T20" fmla="*/ 0 w 217"/>
                <a:gd name="T21" fmla="*/ 14 h 372"/>
                <a:gd name="T22" fmla="*/ 0 w 217"/>
                <a:gd name="T23" fmla="*/ 14 h 372"/>
                <a:gd name="T24" fmla="*/ 0 w 217"/>
                <a:gd name="T25" fmla="*/ 18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8719" name="Freeform 378"/>
            <p:cNvSpPr>
              <a:spLocks/>
            </p:cNvSpPr>
            <p:nvPr/>
          </p:nvSpPr>
          <p:spPr bwMode="auto">
            <a:xfrm>
              <a:off x="5386" y="3139"/>
              <a:ext cx="10" cy="324"/>
            </a:xfrm>
            <a:custGeom>
              <a:avLst/>
              <a:gdLst>
                <a:gd name="T0" fmla="*/ 0 w 29"/>
                <a:gd name="T1" fmla="*/ 3 h 372"/>
                <a:gd name="T2" fmla="*/ 0 w 29"/>
                <a:gd name="T3" fmla="*/ 29 h 372"/>
                <a:gd name="T4" fmla="*/ 0 w 29"/>
                <a:gd name="T5" fmla="*/ 31 h 372"/>
                <a:gd name="T6" fmla="*/ 0 w 29"/>
                <a:gd name="T7" fmla="*/ 0 h 372"/>
                <a:gd name="T8" fmla="*/ 0 w 29"/>
                <a:gd name="T9" fmla="*/ 3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8720" name="Freeform 379"/>
            <p:cNvSpPr>
              <a:spLocks/>
            </p:cNvSpPr>
            <p:nvPr/>
          </p:nvSpPr>
          <p:spPr bwMode="auto">
            <a:xfrm>
              <a:off x="5008" y="2721"/>
              <a:ext cx="72" cy="324"/>
            </a:xfrm>
            <a:custGeom>
              <a:avLst/>
              <a:gdLst>
                <a:gd name="T0" fmla="*/ 0 w 215"/>
                <a:gd name="T1" fmla="*/ 17 h 373"/>
                <a:gd name="T2" fmla="*/ 0 w 215"/>
                <a:gd name="T3" fmla="*/ 17 h 373"/>
                <a:gd name="T4" fmla="*/ 0 w 215"/>
                <a:gd name="T5" fmla="*/ 27 h 373"/>
                <a:gd name="T6" fmla="*/ 0 w 215"/>
                <a:gd name="T7" fmla="*/ 27 h 373"/>
                <a:gd name="T8" fmla="*/ 0 w 215"/>
                <a:gd name="T9" fmla="*/ 30 h 373"/>
                <a:gd name="T10" fmla="*/ 0 w 215"/>
                <a:gd name="T11" fmla="*/ 3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3 h 373"/>
                <a:gd name="T18" fmla="*/ 0 w 215"/>
                <a:gd name="T19" fmla="*/ 3 h 373"/>
                <a:gd name="T20" fmla="*/ 0 w 215"/>
                <a:gd name="T21" fmla="*/ 13 h 373"/>
                <a:gd name="T22" fmla="*/ 0 w 215"/>
                <a:gd name="T23" fmla="*/ 13 h 373"/>
                <a:gd name="T24" fmla="*/ 0 w 215"/>
                <a:gd name="T25" fmla="*/ 17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8721" name="Freeform 380"/>
            <p:cNvSpPr>
              <a:spLocks/>
            </p:cNvSpPr>
            <p:nvPr/>
          </p:nvSpPr>
          <p:spPr bwMode="auto">
            <a:xfrm>
              <a:off x="5008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27 h 373"/>
                <a:gd name="T4" fmla="*/ 0 w 29"/>
                <a:gd name="T5" fmla="*/ 30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8722" name="Freeform 381"/>
            <p:cNvSpPr>
              <a:spLocks/>
            </p:cNvSpPr>
            <p:nvPr/>
          </p:nvSpPr>
          <p:spPr bwMode="auto">
            <a:xfrm>
              <a:off x="4903" y="2721"/>
              <a:ext cx="71" cy="324"/>
            </a:xfrm>
            <a:custGeom>
              <a:avLst/>
              <a:gdLst>
                <a:gd name="T0" fmla="*/ 0 w 216"/>
                <a:gd name="T1" fmla="*/ 17 h 373"/>
                <a:gd name="T2" fmla="*/ 0 w 216"/>
                <a:gd name="T3" fmla="*/ 17 h 373"/>
                <a:gd name="T4" fmla="*/ 0 w 216"/>
                <a:gd name="T5" fmla="*/ 27 h 373"/>
                <a:gd name="T6" fmla="*/ 0 w 216"/>
                <a:gd name="T7" fmla="*/ 27 h 373"/>
                <a:gd name="T8" fmla="*/ 0 w 216"/>
                <a:gd name="T9" fmla="*/ 30 h 373"/>
                <a:gd name="T10" fmla="*/ 0 w 216"/>
                <a:gd name="T11" fmla="*/ 3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3 h 373"/>
                <a:gd name="T18" fmla="*/ 0 w 216"/>
                <a:gd name="T19" fmla="*/ 3 h 373"/>
                <a:gd name="T20" fmla="*/ 0 w 216"/>
                <a:gd name="T21" fmla="*/ 13 h 373"/>
                <a:gd name="T22" fmla="*/ 0 w 216"/>
                <a:gd name="T23" fmla="*/ 13 h 373"/>
                <a:gd name="T24" fmla="*/ 0 w 216"/>
                <a:gd name="T25" fmla="*/ 17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8723" name="Freeform 382"/>
            <p:cNvSpPr>
              <a:spLocks/>
            </p:cNvSpPr>
            <p:nvPr/>
          </p:nvSpPr>
          <p:spPr bwMode="auto">
            <a:xfrm>
              <a:off x="4903" y="2721"/>
              <a:ext cx="9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27 h 373"/>
                <a:gd name="T4" fmla="*/ 0 w 29"/>
                <a:gd name="T5" fmla="*/ 30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8724" name="Freeform 383"/>
            <p:cNvSpPr>
              <a:spLocks/>
            </p:cNvSpPr>
            <p:nvPr/>
          </p:nvSpPr>
          <p:spPr bwMode="auto">
            <a:xfrm>
              <a:off x="4799" y="2721"/>
              <a:ext cx="72" cy="324"/>
            </a:xfrm>
            <a:custGeom>
              <a:avLst/>
              <a:gdLst>
                <a:gd name="T0" fmla="*/ 0 w 215"/>
                <a:gd name="T1" fmla="*/ 17 h 373"/>
                <a:gd name="T2" fmla="*/ 0 w 215"/>
                <a:gd name="T3" fmla="*/ 17 h 373"/>
                <a:gd name="T4" fmla="*/ 0 w 215"/>
                <a:gd name="T5" fmla="*/ 27 h 373"/>
                <a:gd name="T6" fmla="*/ 0 w 215"/>
                <a:gd name="T7" fmla="*/ 27 h 373"/>
                <a:gd name="T8" fmla="*/ 0 w 215"/>
                <a:gd name="T9" fmla="*/ 30 h 373"/>
                <a:gd name="T10" fmla="*/ 0 w 215"/>
                <a:gd name="T11" fmla="*/ 3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3 h 373"/>
                <a:gd name="T18" fmla="*/ 0 w 215"/>
                <a:gd name="T19" fmla="*/ 3 h 373"/>
                <a:gd name="T20" fmla="*/ 0 w 215"/>
                <a:gd name="T21" fmla="*/ 13 h 373"/>
                <a:gd name="T22" fmla="*/ 0 w 215"/>
                <a:gd name="T23" fmla="*/ 13 h 373"/>
                <a:gd name="T24" fmla="*/ 0 w 215"/>
                <a:gd name="T25" fmla="*/ 17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8725" name="Freeform 384"/>
            <p:cNvSpPr>
              <a:spLocks/>
            </p:cNvSpPr>
            <p:nvPr/>
          </p:nvSpPr>
          <p:spPr bwMode="auto">
            <a:xfrm>
              <a:off x="4799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27 h 373"/>
                <a:gd name="T4" fmla="*/ 0 w 29"/>
                <a:gd name="T5" fmla="*/ 30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8726" name="Freeform 386"/>
            <p:cNvSpPr>
              <a:spLocks/>
            </p:cNvSpPr>
            <p:nvPr/>
          </p:nvSpPr>
          <p:spPr bwMode="auto">
            <a:xfrm>
              <a:off x="4903" y="3139"/>
              <a:ext cx="9" cy="324"/>
            </a:xfrm>
            <a:custGeom>
              <a:avLst/>
              <a:gdLst>
                <a:gd name="T0" fmla="*/ 0 w 29"/>
                <a:gd name="T1" fmla="*/ 3 h 372"/>
                <a:gd name="T2" fmla="*/ 0 w 29"/>
                <a:gd name="T3" fmla="*/ 29 h 372"/>
                <a:gd name="T4" fmla="*/ 0 w 29"/>
                <a:gd name="T5" fmla="*/ 31 h 372"/>
                <a:gd name="T6" fmla="*/ 0 w 29"/>
                <a:gd name="T7" fmla="*/ 0 h 372"/>
                <a:gd name="T8" fmla="*/ 0 w 29"/>
                <a:gd name="T9" fmla="*/ 3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8727" name="Freeform 387"/>
            <p:cNvSpPr>
              <a:spLocks/>
            </p:cNvSpPr>
            <p:nvPr/>
          </p:nvSpPr>
          <p:spPr bwMode="auto">
            <a:xfrm>
              <a:off x="4799" y="3139"/>
              <a:ext cx="72" cy="324"/>
            </a:xfrm>
            <a:custGeom>
              <a:avLst/>
              <a:gdLst>
                <a:gd name="T0" fmla="*/ 0 w 215"/>
                <a:gd name="T1" fmla="*/ 18 h 372"/>
                <a:gd name="T2" fmla="*/ 0 w 215"/>
                <a:gd name="T3" fmla="*/ 18 h 372"/>
                <a:gd name="T4" fmla="*/ 0 w 215"/>
                <a:gd name="T5" fmla="*/ 29 h 372"/>
                <a:gd name="T6" fmla="*/ 0 w 215"/>
                <a:gd name="T7" fmla="*/ 29 h 372"/>
                <a:gd name="T8" fmla="*/ 0 w 215"/>
                <a:gd name="T9" fmla="*/ 31 h 372"/>
                <a:gd name="T10" fmla="*/ 0 w 215"/>
                <a:gd name="T11" fmla="*/ 31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3 h 372"/>
                <a:gd name="T18" fmla="*/ 0 w 215"/>
                <a:gd name="T19" fmla="*/ 3 h 372"/>
                <a:gd name="T20" fmla="*/ 0 w 215"/>
                <a:gd name="T21" fmla="*/ 14 h 372"/>
                <a:gd name="T22" fmla="*/ 0 w 215"/>
                <a:gd name="T23" fmla="*/ 14 h 372"/>
                <a:gd name="T24" fmla="*/ 0 w 215"/>
                <a:gd name="T25" fmla="*/ 18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8728" name="Freeform 388"/>
            <p:cNvSpPr>
              <a:spLocks/>
            </p:cNvSpPr>
            <p:nvPr/>
          </p:nvSpPr>
          <p:spPr bwMode="auto">
            <a:xfrm>
              <a:off x="4799" y="3139"/>
              <a:ext cx="10" cy="324"/>
            </a:xfrm>
            <a:custGeom>
              <a:avLst/>
              <a:gdLst>
                <a:gd name="T0" fmla="*/ 0 w 29"/>
                <a:gd name="T1" fmla="*/ 3 h 372"/>
                <a:gd name="T2" fmla="*/ 0 w 29"/>
                <a:gd name="T3" fmla="*/ 29 h 372"/>
                <a:gd name="T4" fmla="*/ 0 w 29"/>
                <a:gd name="T5" fmla="*/ 31 h 372"/>
                <a:gd name="T6" fmla="*/ 0 w 29"/>
                <a:gd name="T7" fmla="*/ 0 h 372"/>
                <a:gd name="T8" fmla="*/ 0 w 29"/>
                <a:gd name="T9" fmla="*/ 3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8729" name="Rectangle 389"/>
            <p:cNvSpPr>
              <a:spLocks noChangeArrowheads="1"/>
            </p:cNvSpPr>
            <p:nvPr/>
          </p:nvSpPr>
          <p:spPr bwMode="auto">
            <a:xfrm>
              <a:off x="5114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730" name="Rectangle 390"/>
            <p:cNvSpPr>
              <a:spLocks noChangeArrowheads="1"/>
            </p:cNvSpPr>
            <p:nvPr/>
          </p:nvSpPr>
          <p:spPr bwMode="auto">
            <a:xfrm>
              <a:off x="5218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731" name="Rectangle 391"/>
            <p:cNvSpPr>
              <a:spLocks noChangeArrowheads="1"/>
            </p:cNvSpPr>
            <p:nvPr/>
          </p:nvSpPr>
          <p:spPr bwMode="auto">
            <a:xfrm>
              <a:off x="5324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732" name="Rectangle 392"/>
            <p:cNvSpPr>
              <a:spLocks noChangeArrowheads="1"/>
            </p:cNvSpPr>
            <p:nvPr/>
          </p:nvSpPr>
          <p:spPr bwMode="auto">
            <a:xfrm>
              <a:off x="5008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733" name="Rectangle 393"/>
            <p:cNvSpPr>
              <a:spLocks noChangeArrowheads="1"/>
            </p:cNvSpPr>
            <p:nvPr/>
          </p:nvSpPr>
          <p:spPr bwMode="auto">
            <a:xfrm>
              <a:off x="4903" y="2898"/>
              <a:ext cx="71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734" name="Rectangle 394"/>
            <p:cNvSpPr>
              <a:spLocks noChangeArrowheads="1"/>
            </p:cNvSpPr>
            <p:nvPr/>
          </p:nvSpPr>
          <p:spPr bwMode="auto">
            <a:xfrm>
              <a:off x="4799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735" name="Freeform 395"/>
            <p:cNvSpPr>
              <a:spLocks/>
            </p:cNvSpPr>
            <p:nvPr/>
          </p:nvSpPr>
          <p:spPr bwMode="auto">
            <a:xfrm>
              <a:off x="4986" y="2736"/>
              <a:ext cx="12" cy="37"/>
            </a:xfrm>
            <a:custGeom>
              <a:avLst/>
              <a:gdLst>
                <a:gd name="T0" fmla="*/ 0 w 37"/>
                <a:gd name="T1" fmla="*/ 20 h 38"/>
                <a:gd name="T2" fmla="*/ 0 w 37"/>
                <a:gd name="T3" fmla="*/ 19 h 38"/>
                <a:gd name="T4" fmla="*/ 0 w 37"/>
                <a:gd name="T5" fmla="*/ 19 h 38"/>
                <a:gd name="T6" fmla="*/ 0 w 37"/>
                <a:gd name="T7" fmla="*/ 19 h 38"/>
                <a:gd name="T8" fmla="*/ 0 w 37"/>
                <a:gd name="T9" fmla="*/ 19 h 38"/>
                <a:gd name="T10" fmla="*/ 0 w 37"/>
                <a:gd name="T11" fmla="*/ 12 h 38"/>
                <a:gd name="T12" fmla="*/ 0 w 37"/>
                <a:gd name="T13" fmla="*/ 5 h 38"/>
                <a:gd name="T14" fmla="*/ 0 w 37"/>
                <a:gd name="T15" fmla="*/ 1 h 38"/>
                <a:gd name="T16" fmla="*/ 0 w 37"/>
                <a:gd name="T17" fmla="*/ 0 h 38"/>
                <a:gd name="T18" fmla="*/ 0 w 37"/>
                <a:gd name="T19" fmla="*/ 1 h 38"/>
                <a:gd name="T20" fmla="*/ 0 w 37"/>
                <a:gd name="T21" fmla="*/ 5 h 38"/>
                <a:gd name="T22" fmla="*/ 0 w 37"/>
                <a:gd name="T23" fmla="*/ 12 h 38"/>
                <a:gd name="T24" fmla="*/ 0 w 37"/>
                <a:gd name="T25" fmla="*/ 19 h 38"/>
                <a:gd name="T26" fmla="*/ 0 w 37"/>
                <a:gd name="T27" fmla="*/ 19 h 38"/>
                <a:gd name="T28" fmla="*/ 0 w 37"/>
                <a:gd name="T29" fmla="*/ 19 h 38"/>
                <a:gd name="T30" fmla="*/ 0 w 37"/>
                <a:gd name="T31" fmla="*/ 19 h 38"/>
                <a:gd name="T32" fmla="*/ 0 w 37"/>
                <a:gd name="T33" fmla="*/ 2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</p:grpSp>
      <p:grpSp>
        <p:nvGrpSpPr>
          <p:cNvPr id="8251" name="Group 316"/>
          <p:cNvGrpSpPr>
            <a:grpSpLocks/>
          </p:cNvGrpSpPr>
          <p:nvPr/>
        </p:nvGrpSpPr>
        <p:grpSpPr bwMode="auto">
          <a:xfrm>
            <a:off x="4626769" y="2377678"/>
            <a:ext cx="163116" cy="127397"/>
            <a:chOff x="4727" y="2506"/>
            <a:chExt cx="706" cy="1172"/>
          </a:xfrm>
        </p:grpSpPr>
        <p:sp>
          <p:nvSpPr>
            <p:cNvPr id="8580" name="Freeform 317"/>
            <p:cNvSpPr>
              <a:spLocks/>
            </p:cNvSpPr>
            <p:nvPr/>
          </p:nvSpPr>
          <p:spPr bwMode="auto">
            <a:xfrm>
              <a:off x="4727" y="3558"/>
              <a:ext cx="46" cy="120"/>
            </a:xfrm>
            <a:custGeom>
              <a:avLst/>
              <a:gdLst>
                <a:gd name="T0" fmla="*/ 0 w 139"/>
                <a:gd name="T1" fmla="*/ 16 h 135"/>
                <a:gd name="T2" fmla="*/ 0 w 139"/>
                <a:gd name="T3" fmla="*/ 11 h 135"/>
                <a:gd name="T4" fmla="*/ 0 w 139"/>
                <a:gd name="T5" fmla="*/ 11 h 135"/>
                <a:gd name="T6" fmla="*/ 0 w 139"/>
                <a:gd name="T7" fmla="*/ 5 h 135"/>
                <a:gd name="T8" fmla="*/ 0 w 139"/>
                <a:gd name="T9" fmla="*/ 5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16 h 135"/>
                <a:gd name="T16" fmla="*/ 0 w 139"/>
                <a:gd name="T17" fmla="*/ 16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8581" name="Freeform 318"/>
            <p:cNvSpPr>
              <a:spLocks/>
            </p:cNvSpPr>
            <p:nvPr/>
          </p:nvSpPr>
          <p:spPr bwMode="auto">
            <a:xfrm>
              <a:off x="4773" y="2564"/>
              <a:ext cx="648" cy="1114"/>
            </a:xfrm>
            <a:custGeom>
              <a:avLst/>
              <a:gdLst>
                <a:gd name="T0" fmla="*/ 0 w 1946"/>
                <a:gd name="T1" fmla="*/ 108 h 1278"/>
                <a:gd name="T2" fmla="*/ 0 w 1946"/>
                <a:gd name="T3" fmla="*/ 9 h 1278"/>
                <a:gd name="T4" fmla="*/ 0 w 1946"/>
                <a:gd name="T5" fmla="*/ 9 h 1278"/>
                <a:gd name="T6" fmla="*/ 0 w 1946"/>
                <a:gd name="T7" fmla="*/ 8 h 1278"/>
                <a:gd name="T8" fmla="*/ 0 w 1946"/>
                <a:gd name="T9" fmla="*/ 7 h 1278"/>
                <a:gd name="T10" fmla="*/ 0 w 1946"/>
                <a:gd name="T11" fmla="*/ 6 h 1278"/>
                <a:gd name="T12" fmla="*/ 0 w 1946"/>
                <a:gd name="T13" fmla="*/ 5 h 1278"/>
                <a:gd name="T14" fmla="*/ 0 w 1946"/>
                <a:gd name="T15" fmla="*/ 4 h 1278"/>
                <a:gd name="T16" fmla="*/ 0 w 1946"/>
                <a:gd name="T17" fmla="*/ 3 h 1278"/>
                <a:gd name="T18" fmla="*/ 0 w 1946"/>
                <a:gd name="T19" fmla="*/ 3 h 1278"/>
                <a:gd name="T20" fmla="*/ 0 w 1946"/>
                <a:gd name="T21" fmla="*/ 3 h 1278"/>
                <a:gd name="T22" fmla="*/ 0 w 1946"/>
                <a:gd name="T23" fmla="*/ 3 h 1278"/>
                <a:gd name="T24" fmla="*/ 0 w 1946"/>
                <a:gd name="T25" fmla="*/ 3 h 1278"/>
                <a:gd name="T26" fmla="*/ 0 w 1946"/>
                <a:gd name="T27" fmla="*/ 3 h 1278"/>
                <a:gd name="T28" fmla="*/ 0 w 1946"/>
                <a:gd name="T29" fmla="*/ 3 h 1278"/>
                <a:gd name="T30" fmla="*/ 0 w 1946"/>
                <a:gd name="T31" fmla="*/ 3 h 1278"/>
                <a:gd name="T32" fmla="*/ 0 w 1946"/>
                <a:gd name="T33" fmla="*/ 3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3 h 1278"/>
                <a:gd name="T42" fmla="*/ 0 w 1946"/>
                <a:gd name="T43" fmla="*/ 3 h 1278"/>
                <a:gd name="T44" fmla="*/ 0 w 1946"/>
                <a:gd name="T45" fmla="*/ 3 h 1278"/>
                <a:gd name="T46" fmla="*/ 0 w 1946"/>
                <a:gd name="T47" fmla="*/ 3 h 1278"/>
                <a:gd name="T48" fmla="*/ 0 w 1946"/>
                <a:gd name="T49" fmla="*/ 3 h 1278"/>
                <a:gd name="T50" fmla="*/ 0 w 1946"/>
                <a:gd name="T51" fmla="*/ 3 h 1278"/>
                <a:gd name="T52" fmla="*/ 0 w 1946"/>
                <a:gd name="T53" fmla="*/ 3 h 1278"/>
                <a:gd name="T54" fmla="*/ 0 w 1946"/>
                <a:gd name="T55" fmla="*/ 3 h 1278"/>
                <a:gd name="T56" fmla="*/ 0 w 1946"/>
                <a:gd name="T57" fmla="*/ 3 h 1278"/>
                <a:gd name="T58" fmla="*/ 0 w 1946"/>
                <a:gd name="T59" fmla="*/ 4 h 1278"/>
                <a:gd name="T60" fmla="*/ 0 w 1946"/>
                <a:gd name="T61" fmla="*/ 5 h 1278"/>
                <a:gd name="T62" fmla="*/ 0 w 1946"/>
                <a:gd name="T63" fmla="*/ 6 h 1278"/>
                <a:gd name="T64" fmla="*/ 0 w 1946"/>
                <a:gd name="T65" fmla="*/ 7 h 1278"/>
                <a:gd name="T66" fmla="*/ 0 w 1946"/>
                <a:gd name="T67" fmla="*/ 8 h 1278"/>
                <a:gd name="T68" fmla="*/ 0 w 1946"/>
                <a:gd name="T69" fmla="*/ 9 h 1278"/>
                <a:gd name="T70" fmla="*/ 0 w 1946"/>
                <a:gd name="T71" fmla="*/ 9 h 1278"/>
                <a:gd name="T72" fmla="*/ 0 w 1946"/>
                <a:gd name="T73" fmla="*/ 108 h 1278"/>
                <a:gd name="T74" fmla="*/ 0 w 1946"/>
                <a:gd name="T75" fmla="*/ 108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8582" name="Rectangle 319"/>
            <p:cNvSpPr>
              <a:spLocks noChangeArrowheads="1"/>
            </p:cNvSpPr>
            <p:nvPr/>
          </p:nvSpPr>
          <p:spPr bwMode="auto">
            <a:xfrm>
              <a:off x="5188" y="3087"/>
              <a:ext cx="42" cy="3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583" name="Rectangle 320"/>
            <p:cNvSpPr>
              <a:spLocks noChangeArrowheads="1"/>
            </p:cNvSpPr>
            <p:nvPr/>
          </p:nvSpPr>
          <p:spPr bwMode="auto">
            <a:xfrm>
              <a:off x="5168" y="3134"/>
              <a:ext cx="40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584" name="Rectangle 321"/>
            <p:cNvSpPr>
              <a:spLocks noChangeArrowheads="1"/>
            </p:cNvSpPr>
            <p:nvPr/>
          </p:nvSpPr>
          <p:spPr bwMode="auto">
            <a:xfrm>
              <a:off x="5306" y="3034"/>
              <a:ext cx="42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585" name="Rectangle 322"/>
            <p:cNvSpPr>
              <a:spLocks noChangeArrowheads="1"/>
            </p:cNvSpPr>
            <p:nvPr/>
          </p:nvSpPr>
          <p:spPr bwMode="auto">
            <a:xfrm>
              <a:off x="5286" y="3087"/>
              <a:ext cx="40" cy="3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586" name="Rectangle 323"/>
            <p:cNvSpPr>
              <a:spLocks noChangeArrowheads="1"/>
            </p:cNvSpPr>
            <p:nvPr/>
          </p:nvSpPr>
          <p:spPr bwMode="auto">
            <a:xfrm>
              <a:off x="5286" y="2987"/>
              <a:ext cx="40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587" name="Rectangle 324"/>
            <p:cNvSpPr>
              <a:spLocks noChangeArrowheads="1"/>
            </p:cNvSpPr>
            <p:nvPr/>
          </p:nvSpPr>
          <p:spPr bwMode="auto">
            <a:xfrm>
              <a:off x="4773" y="3076"/>
              <a:ext cx="40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588" name="Rectangle 325"/>
            <p:cNvSpPr>
              <a:spLocks noChangeArrowheads="1"/>
            </p:cNvSpPr>
            <p:nvPr/>
          </p:nvSpPr>
          <p:spPr bwMode="auto">
            <a:xfrm>
              <a:off x="4773" y="3024"/>
              <a:ext cx="18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589" name="Rectangle 326"/>
            <p:cNvSpPr>
              <a:spLocks noChangeArrowheads="1"/>
            </p:cNvSpPr>
            <p:nvPr/>
          </p:nvSpPr>
          <p:spPr bwMode="auto">
            <a:xfrm>
              <a:off x="4773" y="3123"/>
              <a:ext cx="18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590" name="Rectangle 327"/>
            <p:cNvSpPr>
              <a:spLocks noChangeArrowheads="1"/>
            </p:cNvSpPr>
            <p:nvPr/>
          </p:nvSpPr>
          <p:spPr bwMode="auto">
            <a:xfrm>
              <a:off x="4946" y="3076"/>
              <a:ext cx="40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591" name="Rectangle 328"/>
            <p:cNvSpPr>
              <a:spLocks noChangeArrowheads="1"/>
            </p:cNvSpPr>
            <p:nvPr/>
          </p:nvSpPr>
          <p:spPr bwMode="auto">
            <a:xfrm>
              <a:off x="4924" y="3123"/>
              <a:ext cx="40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592" name="Rectangle 329"/>
            <p:cNvSpPr>
              <a:spLocks noChangeArrowheads="1"/>
            </p:cNvSpPr>
            <p:nvPr/>
          </p:nvSpPr>
          <p:spPr bwMode="auto">
            <a:xfrm>
              <a:off x="4773" y="3453"/>
              <a:ext cx="40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593" name="Rectangle 330"/>
            <p:cNvSpPr>
              <a:spLocks noChangeArrowheads="1"/>
            </p:cNvSpPr>
            <p:nvPr/>
          </p:nvSpPr>
          <p:spPr bwMode="auto">
            <a:xfrm>
              <a:off x="4773" y="3406"/>
              <a:ext cx="18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594" name="Rectangle 331"/>
            <p:cNvSpPr>
              <a:spLocks noChangeArrowheads="1"/>
            </p:cNvSpPr>
            <p:nvPr/>
          </p:nvSpPr>
          <p:spPr bwMode="auto">
            <a:xfrm>
              <a:off x="4773" y="3505"/>
              <a:ext cx="18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595" name="Rectangle 332"/>
            <p:cNvSpPr>
              <a:spLocks noChangeArrowheads="1"/>
            </p:cNvSpPr>
            <p:nvPr/>
          </p:nvSpPr>
          <p:spPr bwMode="auto">
            <a:xfrm>
              <a:off x="4946" y="3453"/>
              <a:ext cx="40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596" name="Rectangle 333"/>
            <p:cNvSpPr>
              <a:spLocks noChangeArrowheads="1"/>
            </p:cNvSpPr>
            <p:nvPr/>
          </p:nvSpPr>
          <p:spPr bwMode="auto">
            <a:xfrm>
              <a:off x="4924" y="3505"/>
              <a:ext cx="40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597" name="Freeform 334"/>
            <p:cNvSpPr>
              <a:spLocks/>
            </p:cNvSpPr>
            <p:nvPr/>
          </p:nvSpPr>
          <p:spPr bwMode="auto">
            <a:xfrm>
              <a:off x="5024" y="3076"/>
              <a:ext cx="146" cy="89"/>
            </a:xfrm>
            <a:custGeom>
              <a:avLst/>
              <a:gdLst>
                <a:gd name="T0" fmla="*/ 0 w 440"/>
                <a:gd name="T1" fmla="*/ 9 h 102"/>
                <a:gd name="T2" fmla="*/ 0 w 440"/>
                <a:gd name="T3" fmla="*/ 8 h 102"/>
                <a:gd name="T4" fmla="*/ 0 w 440"/>
                <a:gd name="T5" fmla="*/ 7 h 102"/>
                <a:gd name="T6" fmla="*/ 0 w 440"/>
                <a:gd name="T7" fmla="*/ 6 h 102"/>
                <a:gd name="T8" fmla="*/ 0 w 440"/>
                <a:gd name="T9" fmla="*/ 6 h 102"/>
                <a:gd name="T10" fmla="*/ 0 w 440"/>
                <a:gd name="T11" fmla="*/ 4 h 102"/>
                <a:gd name="T12" fmla="*/ 0 w 440"/>
                <a:gd name="T13" fmla="*/ 3 h 102"/>
                <a:gd name="T14" fmla="*/ 0 w 440"/>
                <a:gd name="T15" fmla="*/ 3 h 102"/>
                <a:gd name="T16" fmla="*/ 0 w 440"/>
                <a:gd name="T17" fmla="*/ 3 h 102"/>
                <a:gd name="T18" fmla="*/ 0 w 440"/>
                <a:gd name="T19" fmla="*/ 3 h 102"/>
                <a:gd name="T20" fmla="*/ 0 w 440"/>
                <a:gd name="T21" fmla="*/ 3 h 102"/>
                <a:gd name="T22" fmla="*/ 0 w 440"/>
                <a:gd name="T23" fmla="*/ 3 h 102"/>
                <a:gd name="T24" fmla="*/ 0 w 440"/>
                <a:gd name="T25" fmla="*/ 3 h 102"/>
                <a:gd name="T26" fmla="*/ 0 w 440"/>
                <a:gd name="T27" fmla="*/ 3 h 102"/>
                <a:gd name="T28" fmla="*/ 0 w 440"/>
                <a:gd name="T29" fmla="*/ 3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3 h 102"/>
                <a:gd name="T38" fmla="*/ 0 w 440"/>
                <a:gd name="T39" fmla="*/ 3 h 102"/>
                <a:gd name="T40" fmla="*/ 0 w 440"/>
                <a:gd name="T41" fmla="*/ 3 h 102"/>
                <a:gd name="T42" fmla="*/ 0 w 440"/>
                <a:gd name="T43" fmla="*/ 3 h 102"/>
                <a:gd name="T44" fmla="*/ 0 w 440"/>
                <a:gd name="T45" fmla="*/ 3 h 102"/>
                <a:gd name="T46" fmla="*/ 0 w 440"/>
                <a:gd name="T47" fmla="*/ 3 h 102"/>
                <a:gd name="T48" fmla="*/ 0 w 440"/>
                <a:gd name="T49" fmla="*/ 3 h 102"/>
                <a:gd name="T50" fmla="*/ 0 w 440"/>
                <a:gd name="T51" fmla="*/ 3 h 102"/>
                <a:gd name="T52" fmla="*/ 0 w 440"/>
                <a:gd name="T53" fmla="*/ 3 h 102"/>
                <a:gd name="T54" fmla="*/ 0 w 440"/>
                <a:gd name="T55" fmla="*/ 4 h 102"/>
                <a:gd name="T56" fmla="*/ 0 w 440"/>
                <a:gd name="T57" fmla="*/ 6 h 102"/>
                <a:gd name="T58" fmla="*/ 0 w 440"/>
                <a:gd name="T59" fmla="*/ 6 h 102"/>
                <a:gd name="T60" fmla="*/ 0 w 440"/>
                <a:gd name="T61" fmla="*/ 7 h 102"/>
                <a:gd name="T62" fmla="*/ 0 w 440"/>
                <a:gd name="T63" fmla="*/ 8 h 102"/>
                <a:gd name="T64" fmla="*/ 0 w 440"/>
                <a:gd name="T65" fmla="*/ 9 h 102"/>
                <a:gd name="T66" fmla="*/ 0 w 440"/>
                <a:gd name="T67" fmla="*/ 9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8598" name="Freeform 335"/>
            <p:cNvSpPr>
              <a:spLocks/>
            </p:cNvSpPr>
            <p:nvPr/>
          </p:nvSpPr>
          <p:spPr bwMode="auto">
            <a:xfrm>
              <a:off x="4789" y="2506"/>
              <a:ext cx="615" cy="147"/>
            </a:xfrm>
            <a:custGeom>
              <a:avLst/>
              <a:gdLst>
                <a:gd name="T0" fmla="*/ 0 w 1847"/>
                <a:gd name="T1" fmla="*/ 6 h 168"/>
                <a:gd name="T2" fmla="*/ 0 w 1847"/>
                <a:gd name="T3" fmla="*/ 6 h 168"/>
                <a:gd name="T4" fmla="*/ 0 w 1847"/>
                <a:gd name="T5" fmla="*/ 7 h 168"/>
                <a:gd name="T6" fmla="*/ 0 w 1847"/>
                <a:gd name="T7" fmla="*/ 8 h 168"/>
                <a:gd name="T8" fmla="*/ 0 w 1847"/>
                <a:gd name="T9" fmla="*/ 10 h 168"/>
                <a:gd name="T10" fmla="*/ 0 w 1847"/>
                <a:gd name="T11" fmla="*/ 11 h 168"/>
                <a:gd name="T12" fmla="*/ 0 w 1847"/>
                <a:gd name="T13" fmla="*/ 12 h 168"/>
                <a:gd name="T14" fmla="*/ 0 w 1847"/>
                <a:gd name="T15" fmla="*/ 14 h 168"/>
                <a:gd name="T16" fmla="*/ 0 w 1847"/>
                <a:gd name="T17" fmla="*/ 16 h 168"/>
                <a:gd name="T18" fmla="*/ 0 w 1847"/>
                <a:gd name="T19" fmla="*/ 11 h 168"/>
                <a:gd name="T20" fmla="*/ 0 w 1847"/>
                <a:gd name="T21" fmla="*/ 11 h 168"/>
                <a:gd name="T22" fmla="*/ 0 w 1847"/>
                <a:gd name="T23" fmla="*/ 11 h 168"/>
                <a:gd name="T24" fmla="*/ 0 w 1847"/>
                <a:gd name="T25" fmla="*/ 11 h 168"/>
                <a:gd name="T26" fmla="*/ 0 w 1847"/>
                <a:gd name="T27" fmla="*/ 11 h 168"/>
                <a:gd name="T28" fmla="*/ 0 w 1847"/>
                <a:gd name="T29" fmla="*/ 11 h 168"/>
                <a:gd name="T30" fmla="*/ 0 w 1847"/>
                <a:gd name="T31" fmla="*/ 11 h 168"/>
                <a:gd name="T32" fmla="*/ 0 w 1847"/>
                <a:gd name="T33" fmla="*/ 11 h 168"/>
                <a:gd name="T34" fmla="*/ 0 w 1847"/>
                <a:gd name="T35" fmla="*/ 10 h 168"/>
                <a:gd name="T36" fmla="*/ 0 w 1847"/>
                <a:gd name="T37" fmla="*/ 8 h 168"/>
                <a:gd name="T38" fmla="*/ 0 w 1847"/>
                <a:gd name="T39" fmla="*/ 5 h 168"/>
                <a:gd name="T40" fmla="*/ 0 w 1847"/>
                <a:gd name="T41" fmla="*/ 4 h 168"/>
                <a:gd name="T42" fmla="*/ 0 w 1847"/>
                <a:gd name="T43" fmla="*/ 4 h 168"/>
                <a:gd name="T44" fmla="*/ 0 w 1847"/>
                <a:gd name="T45" fmla="*/ 4 h 168"/>
                <a:gd name="T46" fmla="*/ 0 w 1847"/>
                <a:gd name="T47" fmla="*/ 4 h 168"/>
                <a:gd name="T48" fmla="*/ 0 w 1847"/>
                <a:gd name="T49" fmla="*/ 1 h 168"/>
                <a:gd name="T50" fmla="*/ 0 w 1847"/>
                <a:gd name="T51" fmla="*/ 1 h 168"/>
                <a:gd name="T52" fmla="*/ 0 w 1847"/>
                <a:gd name="T53" fmla="*/ 4 h 168"/>
                <a:gd name="T54" fmla="*/ 0 w 1847"/>
                <a:gd name="T55" fmla="*/ 4 h 168"/>
                <a:gd name="T56" fmla="*/ 0 w 1847"/>
                <a:gd name="T57" fmla="*/ 4 h 168"/>
                <a:gd name="T58" fmla="*/ 0 w 1847"/>
                <a:gd name="T59" fmla="*/ 4 h 168"/>
                <a:gd name="T60" fmla="*/ 0 w 1847"/>
                <a:gd name="T61" fmla="*/ 5 h 168"/>
                <a:gd name="T62" fmla="*/ 0 w 1847"/>
                <a:gd name="T63" fmla="*/ 8 h 168"/>
                <a:gd name="T64" fmla="*/ 0 w 1847"/>
                <a:gd name="T65" fmla="*/ 10 h 168"/>
                <a:gd name="T66" fmla="*/ 0 w 1847"/>
                <a:gd name="T67" fmla="*/ 11 h 168"/>
                <a:gd name="T68" fmla="*/ 0 w 1847"/>
                <a:gd name="T69" fmla="*/ 11 h 168"/>
                <a:gd name="T70" fmla="*/ 0 w 1847"/>
                <a:gd name="T71" fmla="*/ 11 h 168"/>
                <a:gd name="T72" fmla="*/ 0 w 1847"/>
                <a:gd name="T73" fmla="*/ 11 h 168"/>
                <a:gd name="T74" fmla="*/ 0 w 1847"/>
                <a:gd name="T75" fmla="*/ 11 h 168"/>
                <a:gd name="T76" fmla="*/ 0 w 1847"/>
                <a:gd name="T77" fmla="*/ 11 h 168"/>
                <a:gd name="T78" fmla="*/ 0 w 1847"/>
                <a:gd name="T79" fmla="*/ 11 h 168"/>
                <a:gd name="T80" fmla="*/ 0 w 1847"/>
                <a:gd name="T81" fmla="*/ 11 h 168"/>
                <a:gd name="T82" fmla="*/ 0 w 1847"/>
                <a:gd name="T83" fmla="*/ 16 h 168"/>
                <a:gd name="T84" fmla="*/ 0 w 1847"/>
                <a:gd name="T85" fmla="*/ 14 h 168"/>
                <a:gd name="T86" fmla="*/ 0 w 1847"/>
                <a:gd name="T87" fmla="*/ 12 h 168"/>
                <a:gd name="T88" fmla="*/ 0 w 1847"/>
                <a:gd name="T89" fmla="*/ 11 h 168"/>
                <a:gd name="T90" fmla="*/ 0 w 1847"/>
                <a:gd name="T91" fmla="*/ 10 h 168"/>
                <a:gd name="T92" fmla="*/ 0 w 1847"/>
                <a:gd name="T93" fmla="*/ 8 h 168"/>
                <a:gd name="T94" fmla="*/ 0 w 1847"/>
                <a:gd name="T95" fmla="*/ 7 h 168"/>
                <a:gd name="T96" fmla="*/ 0 w 1847"/>
                <a:gd name="T97" fmla="*/ 6 h 168"/>
                <a:gd name="T98" fmla="*/ 0 w 1847"/>
                <a:gd name="T99" fmla="*/ 6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8599" name="Rectangle 336"/>
            <p:cNvSpPr>
              <a:spLocks noChangeArrowheads="1"/>
            </p:cNvSpPr>
            <p:nvPr/>
          </p:nvSpPr>
          <p:spPr bwMode="auto">
            <a:xfrm>
              <a:off x="5404" y="2595"/>
              <a:ext cx="29" cy="120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600" name="Rectangle 337"/>
            <p:cNvSpPr>
              <a:spLocks noChangeArrowheads="1"/>
            </p:cNvSpPr>
            <p:nvPr/>
          </p:nvSpPr>
          <p:spPr bwMode="auto">
            <a:xfrm>
              <a:off x="4759" y="2595"/>
              <a:ext cx="30" cy="120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601" name="Rectangle 338"/>
            <p:cNvSpPr>
              <a:spLocks noChangeArrowheads="1"/>
            </p:cNvSpPr>
            <p:nvPr/>
          </p:nvSpPr>
          <p:spPr bwMode="auto">
            <a:xfrm>
              <a:off x="5026" y="3165"/>
              <a:ext cx="142" cy="330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602" name="Rectangle 339"/>
            <p:cNvSpPr>
              <a:spLocks noChangeArrowheads="1"/>
            </p:cNvSpPr>
            <p:nvPr/>
          </p:nvSpPr>
          <p:spPr bwMode="auto">
            <a:xfrm>
              <a:off x="5026" y="3495"/>
              <a:ext cx="142" cy="1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603" name="Rectangle 340"/>
            <p:cNvSpPr>
              <a:spLocks noChangeArrowheads="1"/>
            </p:cNvSpPr>
            <p:nvPr/>
          </p:nvSpPr>
          <p:spPr bwMode="auto">
            <a:xfrm>
              <a:off x="5026" y="3558"/>
              <a:ext cx="142" cy="15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604" name="Rectangle 341"/>
            <p:cNvSpPr>
              <a:spLocks noChangeArrowheads="1"/>
            </p:cNvSpPr>
            <p:nvPr/>
          </p:nvSpPr>
          <p:spPr bwMode="auto">
            <a:xfrm>
              <a:off x="5026" y="3615"/>
              <a:ext cx="142" cy="1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605" name="Rectangle 342"/>
            <p:cNvSpPr>
              <a:spLocks noChangeArrowheads="1"/>
            </p:cNvSpPr>
            <p:nvPr/>
          </p:nvSpPr>
          <p:spPr bwMode="auto">
            <a:xfrm>
              <a:off x="5100" y="3186"/>
              <a:ext cx="60" cy="309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606" name="Rectangle 343"/>
            <p:cNvSpPr>
              <a:spLocks noChangeArrowheads="1"/>
            </p:cNvSpPr>
            <p:nvPr/>
          </p:nvSpPr>
          <p:spPr bwMode="auto">
            <a:xfrm>
              <a:off x="5100" y="3186"/>
              <a:ext cx="60" cy="309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607" name="Rectangle 344"/>
            <p:cNvSpPr>
              <a:spLocks noChangeArrowheads="1"/>
            </p:cNvSpPr>
            <p:nvPr/>
          </p:nvSpPr>
          <p:spPr bwMode="auto">
            <a:xfrm>
              <a:off x="5032" y="3186"/>
              <a:ext cx="62" cy="309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608" name="Rectangle 345"/>
            <p:cNvSpPr>
              <a:spLocks noChangeArrowheads="1"/>
            </p:cNvSpPr>
            <p:nvPr/>
          </p:nvSpPr>
          <p:spPr bwMode="auto">
            <a:xfrm>
              <a:off x="5100" y="3369"/>
              <a:ext cx="60" cy="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609" name="Rectangle 346"/>
            <p:cNvSpPr>
              <a:spLocks noChangeArrowheads="1"/>
            </p:cNvSpPr>
            <p:nvPr/>
          </p:nvSpPr>
          <p:spPr bwMode="auto">
            <a:xfrm>
              <a:off x="5168" y="3422"/>
              <a:ext cx="34" cy="25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610" name="Rectangle 347"/>
            <p:cNvSpPr>
              <a:spLocks noChangeArrowheads="1"/>
            </p:cNvSpPr>
            <p:nvPr/>
          </p:nvSpPr>
          <p:spPr bwMode="auto">
            <a:xfrm>
              <a:off x="4992" y="3422"/>
              <a:ext cx="34" cy="25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611" name="Rectangle 348"/>
            <p:cNvSpPr>
              <a:spLocks noChangeArrowheads="1"/>
            </p:cNvSpPr>
            <p:nvPr/>
          </p:nvSpPr>
          <p:spPr bwMode="auto">
            <a:xfrm>
              <a:off x="5026" y="3511"/>
              <a:ext cx="142" cy="47"/>
            </a:xfrm>
            <a:prstGeom prst="rect">
              <a:avLst/>
            </a:prstGeom>
            <a:solidFill>
              <a:srgbClr val="B2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612" name="Rectangle 349"/>
            <p:cNvSpPr>
              <a:spLocks noChangeArrowheads="1"/>
            </p:cNvSpPr>
            <p:nvPr/>
          </p:nvSpPr>
          <p:spPr bwMode="auto">
            <a:xfrm>
              <a:off x="5026" y="3573"/>
              <a:ext cx="142" cy="42"/>
            </a:xfrm>
            <a:prstGeom prst="rect">
              <a:avLst/>
            </a:prstGeom>
            <a:solidFill>
              <a:srgbClr val="B2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613" name="Rectangle 350"/>
            <p:cNvSpPr>
              <a:spLocks noChangeArrowheads="1"/>
            </p:cNvSpPr>
            <p:nvPr/>
          </p:nvSpPr>
          <p:spPr bwMode="auto">
            <a:xfrm>
              <a:off x="5026" y="3631"/>
              <a:ext cx="142" cy="47"/>
            </a:xfrm>
            <a:prstGeom prst="rect">
              <a:avLst/>
            </a:prstGeom>
            <a:solidFill>
              <a:srgbClr val="B2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614" name="Rectangle 351"/>
            <p:cNvSpPr>
              <a:spLocks noChangeArrowheads="1"/>
            </p:cNvSpPr>
            <p:nvPr/>
          </p:nvSpPr>
          <p:spPr bwMode="auto">
            <a:xfrm>
              <a:off x="5100" y="3369"/>
              <a:ext cx="60" cy="2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615" name="Rectangle 352"/>
            <p:cNvSpPr>
              <a:spLocks noChangeArrowheads="1"/>
            </p:cNvSpPr>
            <p:nvPr/>
          </p:nvSpPr>
          <p:spPr bwMode="auto">
            <a:xfrm>
              <a:off x="5032" y="3369"/>
              <a:ext cx="62" cy="2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616" name="Rectangle 353"/>
            <p:cNvSpPr>
              <a:spLocks noChangeArrowheads="1"/>
            </p:cNvSpPr>
            <p:nvPr/>
          </p:nvSpPr>
          <p:spPr bwMode="auto">
            <a:xfrm>
              <a:off x="5100" y="3312"/>
              <a:ext cx="14" cy="52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617" name="Rectangle 354"/>
            <p:cNvSpPr>
              <a:spLocks noChangeArrowheads="1"/>
            </p:cNvSpPr>
            <p:nvPr/>
          </p:nvSpPr>
          <p:spPr bwMode="auto">
            <a:xfrm>
              <a:off x="5080" y="3312"/>
              <a:ext cx="14" cy="52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618" name="Rectangle 355"/>
            <p:cNvSpPr>
              <a:spLocks noChangeArrowheads="1"/>
            </p:cNvSpPr>
            <p:nvPr/>
          </p:nvSpPr>
          <p:spPr bwMode="auto">
            <a:xfrm>
              <a:off x="5100" y="3395"/>
              <a:ext cx="60" cy="2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619" name="Rectangle 356"/>
            <p:cNvSpPr>
              <a:spLocks noChangeArrowheads="1"/>
            </p:cNvSpPr>
            <p:nvPr/>
          </p:nvSpPr>
          <p:spPr bwMode="auto">
            <a:xfrm>
              <a:off x="5032" y="3395"/>
              <a:ext cx="62" cy="2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620" name="Rectangle 357"/>
            <p:cNvSpPr>
              <a:spLocks noChangeArrowheads="1"/>
            </p:cNvSpPr>
            <p:nvPr/>
          </p:nvSpPr>
          <p:spPr bwMode="auto">
            <a:xfrm>
              <a:off x="5168" y="3552"/>
              <a:ext cx="34" cy="27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621" name="Rectangle 358"/>
            <p:cNvSpPr>
              <a:spLocks noChangeArrowheads="1"/>
            </p:cNvSpPr>
            <p:nvPr/>
          </p:nvSpPr>
          <p:spPr bwMode="auto">
            <a:xfrm>
              <a:off x="4992" y="3552"/>
              <a:ext cx="34" cy="27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622" name="Rectangle 359"/>
            <p:cNvSpPr>
              <a:spLocks noChangeArrowheads="1"/>
            </p:cNvSpPr>
            <p:nvPr/>
          </p:nvSpPr>
          <p:spPr bwMode="auto">
            <a:xfrm>
              <a:off x="5334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623" name="Rectangle 360"/>
            <p:cNvSpPr>
              <a:spLocks noChangeArrowheads="1"/>
            </p:cNvSpPr>
            <p:nvPr/>
          </p:nvSpPr>
          <p:spPr bwMode="auto">
            <a:xfrm>
              <a:off x="5228" y="3165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624" name="Rectangle 361"/>
            <p:cNvSpPr>
              <a:spLocks noChangeArrowheads="1"/>
            </p:cNvSpPr>
            <p:nvPr/>
          </p:nvSpPr>
          <p:spPr bwMode="auto">
            <a:xfrm>
              <a:off x="4912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625" name="Rectangle 362"/>
            <p:cNvSpPr>
              <a:spLocks noChangeArrowheads="1"/>
            </p:cNvSpPr>
            <p:nvPr/>
          </p:nvSpPr>
          <p:spPr bwMode="auto">
            <a:xfrm>
              <a:off x="5122" y="2747"/>
              <a:ext cx="54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626" name="Rectangle 363"/>
            <p:cNvSpPr>
              <a:spLocks noChangeArrowheads="1"/>
            </p:cNvSpPr>
            <p:nvPr/>
          </p:nvSpPr>
          <p:spPr bwMode="auto">
            <a:xfrm>
              <a:off x="5228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627" name="Rectangle 364"/>
            <p:cNvSpPr>
              <a:spLocks noChangeArrowheads="1"/>
            </p:cNvSpPr>
            <p:nvPr/>
          </p:nvSpPr>
          <p:spPr bwMode="auto">
            <a:xfrm>
              <a:off x="5334" y="3165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628" name="Rectangle 365"/>
            <p:cNvSpPr>
              <a:spLocks noChangeArrowheads="1"/>
            </p:cNvSpPr>
            <p:nvPr/>
          </p:nvSpPr>
          <p:spPr bwMode="auto">
            <a:xfrm>
              <a:off x="5018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629" name="Rectangle 366"/>
            <p:cNvSpPr>
              <a:spLocks noChangeArrowheads="1"/>
            </p:cNvSpPr>
            <p:nvPr/>
          </p:nvSpPr>
          <p:spPr bwMode="auto">
            <a:xfrm>
              <a:off x="4809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630" name="Rectangle 367"/>
            <p:cNvSpPr>
              <a:spLocks noChangeArrowheads="1"/>
            </p:cNvSpPr>
            <p:nvPr/>
          </p:nvSpPr>
          <p:spPr bwMode="auto">
            <a:xfrm>
              <a:off x="4912" y="3165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631" name="Rectangle 368"/>
            <p:cNvSpPr>
              <a:spLocks noChangeArrowheads="1"/>
            </p:cNvSpPr>
            <p:nvPr/>
          </p:nvSpPr>
          <p:spPr bwMode="auto">
            <a:xfrm>
              <a:off x="4809" y="3165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632" name="Freeform 369"/>
            <p:cNvSpPr>
              <a:spLocks/>
            </p:cNvSpPr>
            <p:nvPr/>
          </p:nvSpPr>
          <p:spPr bwMode="auto">
            <a:xfrm>
              <a:off x="5114" y="2721"/>
              <a:ext cx="72" cy="324"/>
            </a:xfrm>
            <a:custGeom>
              <a:avLst/>
              <a:gdLst>
                <a:gd name="T0" fmla="*/ 0 w 217"/>
                <a:gd name="T1" fmla="*/ 17 h 373"/>
                <a:gd name="T2" fmla="*/ 0 w 217"/>
                <a:gd name="T3" fmla="*/ 17 h 373"/>
                <a:gd name="T4" fmla="*/ 0 w 217"/>
                <a:gd name="T5" fmla="*/ 27 h 373"/>
                <a:gd name="T6" fmla="*/ 0 w 217"/>
                <a:gd name="T7" fmla="*/ 27 h 373"/>
                <a:gd name="T8" fmla="*/ 0 w 217"/>
                <a:gd name="T9" fmla="*/ 30 h 373"/>
                <a:gd name="T10" fmla="*/ 0 w 217"/>
                <a:gd name="T11" fmla="*/ 3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3 h 373"/>
                <a:gd name="T18" fmla="*/ 0 w 217"/>
                <a:gd name="T19" fmla="*/ 3 h 373"/>
                <a:gd name="T20" fmla="*/ 0 w 217"/>
                <a:gd name="T21" fmla="*/ 13 h 373"/>
                <a:gd name="T22" fmla="*/ 0 w 217"/>
                <a:gd name="T23" fmla="*/ 13 h 373"/>
                <a:gd name="T24" fmla="*/ 0 w 217"/>
                <a:gd name="T25" fmla="*/ 17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8633" name="Freeform 370"/>
            <p:cNvSpPr>
              <a:spLocks/>
            </p:cNvSpPr>
            <p:nvPr/>
          </p:nvSpPr>
          <p:spPr bwMode="auto">
            <a:xfrm>
              <a:off x="5176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27 h 373"/>
                <a:gd name="T4" fmla="*/ 0 w 29"/>
                <a:gd name="T5" fmla="*/ 30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8634" name="Freeform 371"/>
            <p:cNvSpPr>
              <a:spLocks/>
            </p:cNvSpPr>
            <p:nvPr/>
          </p:nvSpPr>
          <p:spPr bwMode="auto">
            <a:xfrm>
              <a:off x="5218" y="2721"/>
              <a:ext cx="72" cy="324"/>
            </a:xfrm>
            <a:custGeom>
              <a:avLst/>
              <a:gdLst>
                <a:gd name="T0" fmla="*/ 0 w 216"/>
                <a:gd name="T1" fmla="*/ 17 h 373"/>
                <a:gd name="T2" fmla="*/ 0 w 216"/>
                <a:gd name="T3" fmla="*/ 17 h 373"/>
                <a:gd name="T4" fmla="*/ 0 w 216"/>
                <a:gd name="T5" fmla="*/ 27 h 373"/>
                <a:gd name="T6" fmla="*/ 0 w 216"/>
                <a:gd name="T7" fmla="*/ 27 h 373"/>
                <a:gd name="T8" fmla="*/ 0 w 216"/>
                <a:gd name="T9" fmla="*/ 30 h 373"/>
                <a:gd name="T10" fmla="*/ 0 w 216"/>
                <a:gd name="T11" fmla="*/ 3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3 h 373"/>
                <a:gd name="T18" fmla="*/ 0 w 216"/>
                <a:gd name="T19" fmla="*/ 3 h 373"/>
                <a:gd name="T20" fmla="*/ 0 w 216"/>
                <a:gd name="T21" fmla="*/ 13 h 373"/>
                <a:gd name="T22" fmla="*/ 0 w 216"/>
                <a:gd name="T23" fmla="*/ 13 h 373"/>
                <a:gd name="T24" fmla="*/ 0 w 216"/>
                <a:gd name="T25" fmla="*/ 17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8635" name="Freeform 372"/>
            <p:cNvSpPr>
              <a:spLocks/>
            </p:cNvSpPr>
            <p:nvPr/>
          </p:nvSpPr>
          <p:spPr bwMode="auto">
            <a:xfrm>
              <a:off x="5280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27 h 373"/>
                <a:gd name="T4" fmla="*/ 0 w 29"/>
                <a:gd name="T5" fmla="*/ 30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8636" name="Freeform 373"/>
            <p:cNvSpPr>
              <a:spLocks/>
            </p:cNvSpPr>
            <p:nvPr/>
          </p:nvSpPr>
          <p:spPr bwMode="auto">
            <a:xfrm>
              <a:off x="5324" y="2721"/>
              <a:ext cx="72" cy="324"/>
            </a:xfrm>
            <a:custGeom>
              <a:avLst/>
              <a:gdLst>
                <a:gd name="T0" fmla="*/ 0 w 217"/>
                <a:gd name="T1" fmla="*/ 17 h 373"/>
                <a:gd name="T2" fmla="*/ 0 w 217"/>
                <a:gd name="T3" fmla="*/ 17 h 373"/>
                <a:gd name="T4" fmla="*/ 0 w 217"/>
                <a:gd name="T5" fmla="*/ 27 h 373"/>
                <a:gd name="T6" fmla="*/ 0 w 217"/>
                <a:gd name="T7" fmla="*/ 27 h 373"/>
                <a:gd name="T8" fmla="*/ 0 w 217"/>
                <a:gd name="T9" fmla="*/ 30 h 373"/>
                <a:gd name="T10" fmla="*/ 0 w 217"/>
                <a:gd name="T11" fmla="*/ 3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3 h 373"/>
                <a:gd name="T18" fmla="*/ 0 w 217"/>
                <a:gd name="T19" fmla="*/ 3 h 373"/>
                <a:gd name="T20" fmla="*/ 0 w 217"/>
                <a:gd name="T21" fmla="*/ 13 h 373"/>
                <a:gd name="T22" fmla="*/ 0 w 217"/>
                <a:gd name="T23" fmla="*/ 13 h 373"/>
                <a:gd name="T24" fmla="*/ 0 w 217"/>
                <a:gd name="T25" fmla="*/ 17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8637" name="Freeform 374"/>
            <p:cNvSpPr>
              <a:spLocks/>
            </p:cNvSpPr>
            <p:nvPr/>
          </p:nvSpPr>
          <p:spPr bwMode="auto">
            <a:xfrm>
              <a:off x="5386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27 h 373"/>
                <a:gd name="T4" fmla="*/ 0 w 29"/>
                <a:gd name="T5" fmla="*/ 30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8638" name="Freeform 375"/>
            <p:cNvSpPr>
              <a:spLocks/>
            </p:cNvSpPr>
            <p:nvPr/>
          </p:nvSpPr>
          <p:spPr bwMode="auto">
            <a:xfrm>
              <a:off x="5218" y="3139"/>
              <a:ext cx="72" cy="324"/>
            </a:xfrm>
            <a:custGeom>
              <a:avLst/>
              <a:gdLst>
                <a:gd name="T0" fmla="*/ 0 w 216"/>
                <a:gd name="T1" fmla="*/ 18 h 372"/>
                <a:gd name="T2" fmla="*/ 0 w 216"/>
                <a:gd name="T3" fmla="*/ 18 h 372"/>
                <a:gd name="T4" fmla="*/ 0 w 216"/>
                <a:gd name="T5" fmla="*/ 29 h 372"/>
                <a:gd name="T6" fmla="*/ 0 w 216"/>
                <a:gd name="T7" fmla="*/ 29 h 372"/>
                <a:gd name="T8" fmla="*/ 0 w 216"/>
                <a:gd name="T9" fmla="*/ 31 h 372"/>
                <a:gd name="T10" fmla="*/ 0 w 216"/>
                <a:gd name="T11" fmla="*/ 31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3 h 372"/>
                <a:gd name="T18" fmla="*/ 0 w 216"/>
                <a:gd name="T19" fmla="*/ 3 h 372"/>
                <a:gd name="T20" fmla="*/ 0 w 216"/>
                <a:gd name="T21" fmla="*/ 14 h 372"/>
                <a:gd name="T22" fmla="*/ 0 w 216"/>
                <a:gd name="T23" fmla="*/ 14 h 372"/>
                <a:gd name="T24" fmla="*/ 0 w 216"/>
                <a:gd name="T25" fmla="*/ 18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8639" name="Freeform 376"/>
            <p:cNvSpPr>
              <a:spLocks/>
            </p:cNvSpPr>
            <p:nvPr/>
          </p:nvSpPr>
          <p:spPr bwMode="auto">
            <a:xfrm>
              <a:off x="5280" y="3139"/>
              <a:ext cx="10" cy="324"/>
            </a:xfrm>
            <a:custGeom>
              <a:avLst/>
              <a:gdLst>
                <a:gd name="T0" fmla="*/ 0 w 29"/>
                <a:gd name="T1" fmla="*/ 3 h 372"/>
                <a:gd name="T2" fmla="*/ 0 w 29"/>
                <a:gd name="T3" fmla="*/ 29 h 372"/>
                <a:gd name="T4" fmla="*/ 0 w 29"/>
                <a:gd name="T5" fmla="*/ 31 h 372"/>
                <a:gd name="T6" fmla="*/ 0 w 29"/>
                <a:gd name="T7" fmla="*/ 0 h 372"/>
                <a:gd name="T8" fmla="*/ 0 w 29"/>
                <a:gd name="T9" fmla="*/ 3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8640" name="Freeform 377"/>
            <p:cNvSpPr>
              <a:spLocks/>
            </p:cNvSpPr>
            <p:nvPr/>
          </p:nvSpPr>
          <p:spPr bwMode="auto">
            <a:xfrm>
              <a:off x="5324" y="3139"/>
              <a:ext cx="72" cy="324"/>
            </a:xfrm>
            <a:custGeom>
              <a:avLst/>
              <a:gdLst>
                <a:gd name="T0" fmla="*/ 0 w 217"/>
                <a:gd name="T1" fmla="*/ 18 h 372"/>
                <a:gd name="T2" fmla="*/ 0 w 217"/>
                <a:gd name="T3" fmla="*/ 18 h 372"/>
                <a:gd name="T4" fmla="*/ 0 w 217"/>
                <a:gd name="T5" fmla="*/ 29 h 372"/>
                <a:gd name="T6" fmla="*/ 0 w 217"/>
                <a:gd name="T7" fmla="*/ 29 h 372"/>
                <a:gd name="T8" fmla="*/ 0 w 217"/>
                <a:gd name="T9" fmla="*/ 31 h 372"/>
                <a:gd name="T10" fmla="*/ 0 w 217"/>
                <a:gd name="T11" fmla="*/ 31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3 h 372"/>
                <a:gd name="T18" fmla="*/ 0 w 217"/>
                <a:gd name="T19" fmla="*/ 3 h 372"/>
                <a:gd name="T20" fmla="*/ 0 w 217"/>
                <a:gd name="T21" fmla="*/ 14 h 372"/>
                <a:gd name="T22" fmla="*/ 0 w 217"/>
                <a:gd name="T23" fmla="*/ 14 h 372"/>
                <a:gd name="T24" fmla="*/ 0 w 217"/>
                <a:gd name="T25" fmla="*/ 18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8641" name="Freeform 378"/>
            <p:cNvSpPr>
              <a:spLocks/>
            </p:cNvSpPr>
            <p:nvPr/>
          </p:nvSpPr>
          <p:spPr bwMode="auto">
            <a:xfrm>
              <a:off x="5386" y="3139"/>
              <a:ext cx="10" cy="324"/>
            </a:xfrm>
            <a:custGeom>
              <a:avLst/>
              <a:gdLst>
                <a:gd name="T0" fmla="*/ 0 w 29"/>
                <a:gd name="T1" fmla="*/ 3 h 372"/>
                <a:gd name="T2" fmla="*/ 0 w 29"/>
                <a:gd name="T3" fmla="*/ 29 h 372"/>
                <a:gd name="T4" fmla="*/ 0 w 29"/>
                <a:gd name="T5" fmla="*/ 31 h 372"/>
                <a:gd name="T6" fmla="*/ 0 w 29"/>
                <a:gd name="T7" fmla="*/ 0 h 372"/>
                <a:gd name="T8" fmla="*/ 0 w 29"/>
                <a:gd name="T9" fmla="*/ 3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8642" name="Freeform 379"/>
            <p:cNvSpPr>
              <a:spLocks/>
            </p:cNvSpPr>
            <p:nvPr/>
          </p:nvSpPr>
          <p:spPr bwMode="auto">
            <a:xfrm>
              <a:off x="5008" y="2721"/>
              <a:ext cx="72" cy="324"/>
            </a:xfrm>
            <a:custGeom>
              <a:avLst/>
              <a:gdLst>
                <a:gd name="T0" fmla="*/ 0 w 215"/>
                <a:gd name="T1" fmla="*/ 17 h 373"/>
                <a:gd name="T2" fmla="*/ 0 w 215"/>
                <a:gd name="T3" fmla="*/ 17 h 373"/>
                <a:gd name="T4" fmla="*/ 0 w 215"/>
                <a:gd name="T5" fmla="*/ 27 h 373"/>
                <a:gd name="T6" fmla="*/ 0 w 215"/>
                <a:gd name="T7" fmla="*/ 27 h 373"/>
                <a:gd name="T8" fmla="*/ 0 w 215"/>
                <a:gd name="T9" fmla="*/ 30 h 373"/>
                <a:gd name="T10" fmla="*/ 0 w 215"/>
                <a:gd name="T11" fmla="*/ 3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3 h 373"/>
                <a:gd name="T18" fmla="*/ 0 w 215"/>
                <a:gd name="T19" fmla="*/ 3 h 373"/>
                <a:gd name="T20" fmla="*/ 0 w 215"/>
                <a:gd name="T21" fmla="*/ 13 h 373"/>
                <a:gd name="T22" fmla="*/ 0 w 215"/>
                <a:gd name="T23" fmla="*/ 13 h 373"/>
                <a:gd name="T24" fmla="*/ 0 w 215"/>
                <a:gd name="T25" fmla="*/ 17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8643" name="Freeform 380"/>
            <p:cNvSpPr>
              <a:spLocks/>
            </p:cNvSpPr>
            <p:nvPr/>
          </p:nvSpPr>
          <p:spPr bwMode="auto">
            <a:xfrm>
              <a:off x="5008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27 h 373"/>
                <a:gd name="T4" fmla="*/ 0 w 29"/>
                <a:gd name="T5" fmla="*/ 30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8644" name="Freeform 381"/>
            <p:cNvSpPr>
              <a:spLocks/>
            </p:cNvSpPr>
            <p:nvPr/>
          </p:nvSpPr>
          <p:spPr bwMode="auto">
            <a:xfrm>
              <a:off x="4903" y="2721"/>
              <a:ext cx="71" cy="324"/>
            </a:xfrm>
            <a:custGeom>
              <a:avLst/>
              <a:gdLst>
                <a:gd name="T0" fmla="*/ 0 w 216"/>
                <a:gd name="T1" fmla="*/ 17 h 373"/>
                <a:gd name="T2" fmla="*/ 0 w 216"/>
                <a:gd name="T3" fmla="*/ 17 h 373"/>
                <a:gd name="T4" fmla="*/ 0 w 216"/>
                <a:gd name="T5" fmla="*/ 27 h 373"/>
                <a:gd name="T6" fmla="*/ 0 w 216"/>
                <a:gd name="T7" fmla="*/ 27 h 373"/>
                <a:gd name="T8" fmla="*/ 0 w 216"/>
                <a:gd name="T9" fmla="*/ 30 h 373"/>
                <a:gd name="T10" fmla="*/ 0 w 216"/>
                <a:gd name="T11" fmla="*/ 3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3 h 373"/>
                <a:gd name="T18" fmla="*/ 0 w 216"/>
                <a:gd name="T19" fmla="*/ 3 h 373"/>
                <a:gd name="T20" fmla="*/ 0 w 216"/>
                <a:gd name="T21" fmla="*/ 13 h 373"/>
                <a:gd name="T22" fmla="*/ 0 w 216"/>
                <a:gd name="T23" fmla="*/ 13 h 373"/>
                <a:gd name="T24" fmla="*/ 0 w 216"/>
                <a:gd name="T25" fmla="*/ 17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8645" name="Freeform 382"/>
            <p:cNvSpPr>
              <a:spLocks/>
            </p:cNvSpPr>
            <p:nvPr/>
          </p:nvSpPr>
          <p:spPr bwMode="auto">
            <a:xfrm>
              <a:off x="4903" y="2721"/>
              <a:ext cx="9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27 h 373"/>
                <a:gd name="T4" fmla="*/ 0 w 29"/>
                <a:gd name="T5" fmla="*/ 30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8646" name="Freeform 383"/>
            <p:cNvSpPr>
              <a:spLocks/>
            </p:cNvSpPr>
            <p:nvPr/>
          </p:nvSpPr>
          <p:spPr bwMode="auto">
            <a:xfrm>
              <a:off x="4799" y="2721"/>
              <a:ext cx="72" cy="324"/>
            </a:xfrm>
            <a:custGeom>
              <a:avLst/>
              <a:gdLst>
                <a:gd name="T0" fmla="*/ 0 w 215"/>
                <a:gd name="T1" fmla="*/ 17 h 373"/>
                <a:gd name="T2" fmla="*/ 0 w 215"/>
                <a:gd name="T3" fmla="*/ 17 h 373"/>
                <a:gd name="T4" fmla="*/ 0 w 215"/>
                <a:gd name="T5" fmla="*/ 27 h 373"/>
                <a:gd name="T6" fmla="*/ 0 w 215"/>
                <a:gd name="T7" fmla="*/ 27 h 373"/>
                <a:gd name="T8" fmla="*/ 0 w 215"/>
                <a:gd name="T9" fmla="*/ 30 h 373"/>
                <a:gd name="T10" fmla="*/ 0 w 215"/>
                <a:gd name="T11" fmla="*/ 3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3 h 373"/>
                <a:gd name="T18" fmla="*/ 0 w 215"/>
                <a:gd name="T19" fmla="*/ 3 h 373"/>
                <a:gd name="T20" fmla="*/ 0 w 215"/>
                <a:gd name="T21" fmla="*/ 13 h 373"/>
                <a:gd name="T22" fmla="*/ 0 w 215"/>
                <a:gd name="T23" fmla="*/ 13 h 373"/>
                <a:gd name="T24" fmla="*/ 0 w 215"/>
                <a:gd name="T25" fmla="*/ 17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8647" name="Freeform 384"/>
            <p:cNvSpPr>
              <a:spLocks/>
            </p:cNvSpPr>
            <p:nvPr/>
          </p:nvSpPr>
          <p:spPr bwMode="auto">
            <a:xfrm>
              <a:off x="4799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27 h 373"/>
                <a:gd name="T4" fmla="*/ 0 w 29"/>
                <a:gd name="T5" fmla="*/ 30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8648" name="Freeform 386"/>
            <p:cNvSpPr>
              <a:spLocks/>
            </p:cNvSpPr>
            <p:nvPr/>
          </p:nvSpPr>
          <p:spPr bwMode="auto">
            <a:xfrm>
              <a:off x="4903" y="3139"/>
              <a:ext cx="9" cy="324"/>
            </a:xfrm>
            <a:custGeom>
              <a:avLst/>
              <a:gdLst>
                <a:gd name="T0" fmla="*/ 0 w 29"/>
                <a:gd name="T1" fmla="*/ 3 h 372"/>
                <a:gd name="T2" fmla="*/ 0 w 29"/>
                <a:gd name="T3" fmla="*/ 29 h 372"/>
                <a:gd name="T4" fmla="*/ 0 w 29"/>
                <a:gd name="T5" fmla="*/ 31 h 372"/>
                <a:gd name="T6" fmla="*/ 0 w 29"/>
                <a:gd name="T7" fmla="*/ 0 h 372"/>
                <a:gd name="T8" fmla="*/ 0 w 29"/>
                <a:gd name="T9" fmla="*/ 3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8649" name="Freeform 387"/>
            <p:cNvSpPr>
              <a:spLocks/>
            </p:cNvSpPr>
            <p:nvPr/>
          </p:nvSpPr>
          <p:spPr bwMode="auto">
            <a:xfrm>
              <a:off x="4799" y="3139"/>
              <a:ext cx="72" cy="324"/>
            </a:xfrm>
            <a:custGeom>
              <a:avLst/>
              <a:gdLst>
                <a:gd name="T0" fmla="*/ 0 w 215"/>
                <a:gd name="T1" fmla="*/ 18 h 372"/>
                <a:gd name="T2" fmla="*/ 0 w 215"/>
                <a:gd name="T3" fmla="*/ 18 h 372"/>
                <a:gd name="T4" fmla="*/ 0 w 215"/>
                <a:gd name="T5" fmla="*/ 29 h 372"/>
                <a:gd name="T6" fmla="*/ 0 w 215"/>
                <a:gd name="T7" fmla="*/ 29 h 372"/>
                <a:gd name="T8" fmla="*/ 0 w 215"/>
                <a:gd name="T9" fmla="*/ 31 h 372"/>
                <a:gd name="T10" fmla="*/ 0 w 215"/>
                <a:gd name="T11" fmla="*/ 31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3 h 372"/>
                <a:gd name="T18" fmla="*/ 0 w 215"/>
                <a:gd name="T19" fmla="*/ 3 h 372"/>
                <a:gd name="T20" fmla="*/ 0 w 215"/>
                <a:gd name="T21" fmla="*/ 14 h 372"/>
                <a:gd name="T22" fmla="*/ 0 w 215"/>
                <a:gd name="T23" fmla="*/ 14 h 372"/>
                <a:gd name="T24" fmla="*/ 0 w 215"/>
                <a:gd name="T25" fmla="*/ 18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8650" name="Freeform 388"/>
            <p:cNvSpPr>
              <a:spLocks/>
            </p:cNvSpPr>
            <p:nvPr/>
          </p:nvSpPr>
          <p:spPr bwMode="auto">
            <a:xfrm>
              <a:off x="4799" y="3139"/>
              <a:ext cx="10" cy="324"/>
            </a:xfrm>
            <a:custGeom>
              <a:avLst/>
              <a:gdLst>
                <a:gd name="T0" fmla="*/ 0 w 29"/>
                <a:gd name="T1" fmla="*/ 3 h 372"/>
                <a:gd name="T2" fmla="*/ 0 w 29"/>
                <a:gd name="T3" fmla="*/ 29 h 372"/>
                <a:gd name="T4" fmla="*/ 0 w 29"/>
                <a:gd name="T5" fmla="*/ 31 h 372"/>
                <a:gd name="T6" fmla="*/ 0 w 29"/>
                <a:gd name="T7" fmla="*/ 0 h 372"/>
                <a:gd name="T8" fmla="*/ 0 w 29"/>
                <a:gd name="T9" fmla="*/ 3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8651" name="Rectangle 389"/>
            <p:cNvSpPr>
              <a:spLocks noChangeArrowheads="1"/>
            </p:cNvSpPr>
            <p:nvPr/>
          </p:nvSpPr>
          <p:spPr bwMode="auto">
            <a:xfrm>
              <a:off x="5114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652" name="Rectangle 390"/>
            <p:cNvSpPr>
              <a:spLocks noChangeArrowheads="1"/>
            </p:cNvSpPr>
            <p:nvPr/>
          </p:nvSpPr>
          <p:spPr bwMode="auto">
            <a:xfrm>
              <a:off x="5218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653" name="Rectangle 391"/>
            <p:cNvSpPr>
              <a:spLocks noChangeArrowheads="1"/>
            </p:cNvSpPr>
            <p:nvPr/>
          </p:nvSpPr>
          <p:spPr bwMode="auto">
            <a:xfrm>
              <a:off x="5324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654" name="Rectangle 392"/>
            <p:cNvSpPr>
              <a:spLocks noChangeArrowheads="1"/>
            </p:cNvSpPr>
            <p:nvPr/>
          </p:nvSpPr>
          <p:spPr bwMode="auto">
            <a:xfrm>
              <a:off x="5008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655" name="Rectangle 393"/>
            <p:cNvSpPr>
              <a:spLocks noChangeArrowheads="1"/>
            </p:cNvSpPr>
            <p:nvPr/>
          </p:nvSpPr>
          <p:spPr bwMode="auto">
            <a:xfrm>
              <a:off x="4903" y="2898"/>
              <a:ext cx="71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656" name="Rectangle 394"/>
            <p:cNvSpPr>
              <a:spLocks noChangeArrowheads="1"/>
            </p:cNvSpPr>
            <p:nvPr/>
          </p:nvSpPr>
          <p:spPr bwMode="auto">
            <a:xfrm>
              <a:off x="4799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657" name="Freeform 395"/>
            <p:cNvSpPr>
              <a:spLocks/>
            </p:cNvSpPr>
            <p:nvPr/>
          </p:nvSpPr>
          <p:spPr bwMode="auto">
            <a:xfrm>
              <a:off x="4986" y="2736"/>
              <a:ext cx="12" cy="37"/>
            </a:xfrm>
            <a:custGeom>
              <a:avLst/>
              <a:gdLst>
                <a:gd name="T0" fmla="*/ 0 w 37"/>
                <a:gd name="T1" fmla="*/ 20 h 38"/>
                <a:gd name="T2" fmla="*/ 0 w 37"/>
                <a:gd name="T3" fmla="*/ 19 h 38"/>
                <a:gd name="T4" fmla="*/ 0 w 37"/>
                <a:gd name="T5" fmla="*/ 19 h 38"/>
                <a:gd name="T6" fmla="*/ 0 w 37"/>
                <a:gd name="T7" fmla="*/ 19 h 38"/>
                <a:gd name="T8" fmla="*/ 0 w 37"/>
                <a:gd name="T9" fmla="*/ 19 h 38"/>
                <a:gd name="T10" fmla="*/ 0 w 37"/>
                <a:gd name="T11" fmla="*/ 12 h 38"/>
                <a:gd name="T12" fmla="*/ 0 w 37"/>
                <a:gd name="T13" fmla="*/ 5 h 38"/>
                <a:gd name="T14" fmla="*/ 0 w 37"/>
                <a:gd name="T15" fmla="*/ 1 h 38"/>
                <a:gd name="T16" fmla="*/ 0 w 37"/>
                <a:gd name="T17" fmla="*/ 0 h 38"/>
                <a:gd name="T18" fmla="*/ 0 w 37"/>
                <a:gd name="T19" fmla="*/ 1 h 38"/>
                <a:gd name="T20" fmla="*/ 0 w 37"/>
                <a:gd name="T21" fmla="*/ 5 h 38"/>
                <a:gd name="T22" fmla="*/ 0 w 37"/>
                <a:gd name="T23" fmla="*/ 12 h 38"/>
                <a:gd name="T24" fmla="*/ 0 w 37"/>
                <a:gd name="T25" fmla="*/ 19 h 38"/>
                <a:gd name="T26" fmla="*/ 0 w 37"/>
                <a:gd name="T27" fmla="*/ 19 h 38"/>
                <a:gd name="T28" fmla="*/ 0 w 37"/>
                <a:gd name="T29" fmla="*/ 19 h 38"/>
                <a:gd name="T30" fmla="*/ 0 w 37"/>
                <a:gd name="T31" fmla="*/ 19 h 38"/>
                <a:gd name="T32" fmla="*/ 0 w 37"/>
                <a:gd name="T33" fmla="*/ 2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</p:grpSp>
      <p:grpSp>
        <p:nvGrpSpPr>
          <p:cNvPr id="8252" name="Group 316"/>
          <p:cNvGrpSpPr>
            <a:grpSpLocks/>
          </p:cNvGrpSpPr>
          <p:nvPr/>
        </p:nvGrpSpPr>
        <p:grpSpPr bwMode="auto">
          <a:xfrm>
            <a:off x="4655344" y="2577703"/>
            <a:ext cx="163116" cy="127397"/>
            <a:chOff x="4727" y="2506"/>
            <a:chExt cx="706" cy="1172"/>
          </a:xfrm>
        </p:grpSpPr>
        <p:sp>
          <p:nvSpPr>
            <p:cNvPr id="8502" name="Freeform 317"/>
            <p:cNvSpPr>
              <a:spLocks/>
            </p:cNvSpPr>
            <p:nvPr/>
          </p:nvSpPr>
          <p:spPr bwMode="auto">
            <a:xfrm>
              <a:off x="4727" y="3558"/>
              <a:ext cx="46" cy="120"/>
            </a:xfrm>
            <a:custGeom>
              <a:avLst/>
              <a:gdLst>
                <a:gd name="T0" fmla="*/ 0 w 139"/>
                <a:gd name="T1" fmla="*/ 16 h 135"/>
                <a:gd name="T2" fmla="*/ 0 w 139"/>
                <a:gd name="T3" fmla="*/ 11 h 135"/>
                <a:gd name="T4" fmla="*/ 0 w 139"/>
                <a:gd name="T5" fmla="*/ 11 h 135"/>
                <a:gd name="T6" fmla="*/ 0 w 139"/>
                <a:gd name="T7" fmla="*/ 5 h 135"/>
                <a:gd name="T8" fmla="*/ 0 w 139"/>
                <a:gd name="T9" fmla="*/ 5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16 h 135"/>
                <a:gd name="T16" fmla="*/ 0 w 139"/>
                <a:gd name="T17" fmla="*/ 16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8503" name="Freeform 318"/>
            <p:cNvSpPr>
              <a:spLocks/>
            </p:cNvSpPr>
            <p:nvPr/>
          </p:nvSpPr>
          <p:spPr bwMode="auto">
            <a:xfrm>
              <a:off x="4773" y="2564"/>
              <a:ext cx="648" cy="1114"/>
            </a:xfrm>
            <a:custGeom>
              <a:avLst/>
              <a:gdLst>
                <a:gd name="T0" fmla="*/ 0 w 1946"/>
                <a:gd name="T1" fmla="*/ 108 h 1278"/>
                <a:gd name="T2" fmla="*/ 0 w 1946"/>
                <a:gd name="T3" fmla="*/ 9 h 1278"/>
                <a:gd name="T4" fmla="*/ 0 w 1946"/>
                <a:gd name="T5" fmla="*/ 9 h 1278"/>
                <a:gd name="T6" fmla="*/ 0 w 1946"/>
                <a:gd name="T7" fmla="*/ 8 h 1278"/>
                <a:gd name="T8" fmla="*/ 0 w 1946"/>
                <a:gd name="T9" fmla="*/ 7 h 1278"/>
                <a:gd name="T10" fmla="*/ 0 w 1946"/>
                <a:gd name="T11" fmla="*/ 6 h 1278"/>
                <a:gd name="T12" fmla="*/ 0 w 1946"/>
                <a:gd name="T13" fmla="*/ 5 h 1278"/>
                <a:gd name="T14" fmla="*/ 0 w 1946"/>
                <a:gd name="T15" fmla="*/ 4 h 1278"/>
                <a:gd name="T16" fmla="*/ 0 w 1946"/>
                <a:gd name="T17" fmla="*/ 3 h 1278"/>
                <a:gd name="T18" fmla="*/ 0 w 1946"/>
                <a:gd name="T19" fmla="*/ 3 h 1278"/>
                <a:gd name="T20" fmla="*/ 0 w 1946"/>
                <a:gd name="T21" fmla="*/ 3 h 1278"/>
                <a:gd name="T22" fmla="*/ 0 w 1946"/>
                <a:gd name="T23" fmla="*/ 3 h 1278"/>
                <a:gd name="T24" fmla="*/ 0 w 1946"/>
                <a:gd name="T25" fmla="*/ 3 h 1278"/>
                <a:gd name="T26" fmla="*/ 0 w 1946"/>
                <a:gd name="T27" fmla="*/ 3 h 1278"/>
                <a:gd name="T28" fmla="*/ 0 w 1946"/>
                <a:gd name="T29" fmla="*/ 3 h 1278"/>
                <a:gd name="T30" fmla="*/ 0 w 1946"/>
                <a:gd name="T31" fmla="*/ 3 h 1278"/>
                <a:gd name="T32" fmla="*/ 0 w 1946"/>
                <a:gd name="T33" fmla="*/ 3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3 h 1278"/>
                <a:gd name="T42" fmla="*/ 0 w 1946"/>
                <a:gd name="T43" fmla="*/ 3 h 1278"/>
                <a:gd name="T44" fmla="*/ 0 w 1946"/>
                <a:gd name="T45" fmla="*/ 3 h 1278"/>
                <a:gd name="T46" fmla="*/ 0 w 1946"/>
                <a:gd name="T47" fmla="*/ 3 h 1278"/>
                <a:gd name="T48" fmla="*/ 0 w 1946"/>
                <a:gd name="T49" fmla="*/ 3 h 1278"/>
                <a:gd name="T50" fmla="*/ 0 w 1946"/>
                <a:gd name="T51" fmla="*/ 3 h 1278"/>
                <a:gd name="T52" fmla="*/ 0 w 1946"/>
                <a:gd name="T53" fmla="*/ 3 h 1278"/>
                <a:gd name="T54" fmla="*/ 0 w 1946"/>
                <a:gd name="T55" fmla="*/ 3 h 1278"/>
                <a:gd name="T56" fmla="*/ 0 w 1946"/>
                <a:gd name="T57" fmla="*/ 3 h 1278"/>
                <a:gd name="T58" fmla="*/ 0 w 1946"/>
                <a:gd name="T59" fmla="*/ 4 h 1278"/>
                <a:gd name="T60" fmla="*/ 0 w 1946"/>
                <a:gd name="T61" fmla="*/ 5 h 1278"/>
                <a:gd name="T62" fmla="*/ 0 w 1946"/>
                <a:gd name="T63" fmla="*/ 6 h 1278"/>
                <a:gd name="T64" fmla="*/ 0 w 1946"/>
                <a:gd name="T65" fmla="*/ 7 h 1278"/>
                <a:gd name="T66" fmla="*/ 0 w 1946"/>
                <a:gd name="T67" fmla="*/ 8 h 1278"/>
                <a:gd name="T68" fmla="*/ 0 w 1946"/>
                <a:gd name="T69" fmla="*/ 9 h 1278"/>
                <a:gd name="T70" fmla="*/ 0 w 1946"/>
                <a:gd name="T71" fmla="*/ 9 h 1278"/>
                <a:gd name="T72" fmla="*/ 0 w 1946"/>
                <a:gd name="T73" fmla="*/ 108 h 1278"/>
                <a:gd name="T74" fmla="*/ 0 w 1946"/>
                <a:gd name="T75" fmla="*/ 108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8504" name="Rectangle 319"/>
            <p:cNvSpPr>
              <a:spLocks noChangeArrowheads="1"/>
            </p:cNvSpPr>
            <p:nvPr/>
          </p:nvSpPr>
          <p:spPr bwMode="auto">
            <a:xfrm>
              <a:off x="5188" y="3087"/>
              <a:ext cx="42" cy="3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505" name="Rectangle 320"/>
            <p:cNvSpPr>
              <a:spLocks noChangeArrowheads="1"/>
            </p:cNvSpPr>
            <p:nvPr/>
          </p:nvSpPr>
          <p:spPr bwMode="auto">
            <a:xfrm>
              <a:off x="5168" y="3134"/>
              <a:ext cx="40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506" name="Rectangle 321"/>
            <p:cNvSpPr>
              <a:spLocks noChangeArrowheads="1"/>
            </p:cNvSpPr>
            <p:nvPr/>
          </p:nvSpPr>
          <p:spPr bwMode="auto">
            <a:xfrm>
              <a:off x="5306" y="3034"/>
              <a:ext cx="42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507" name="Rectangle 322"/>
            <p:cNvSpPr>
              <a:spLocks noChangeArrowheads="1"/>
            </p:cNvSpPr>
            <p:nvPr/>
          </p:nvSpPr>
          <p:spPr bwMode="auto">
            <a:xfrm>
              <a:off x="5286" y="3087"/>
              <a:ext cx="40" cy="3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508" name="Rectangle 323"/>
            <p:cNvSpPr>
              <a:spLocks noChangeArrowheads="1"/>
            </p:cNvSpPr>
            <p:nvPr/>
          </p:nvSpPr>
          <p:spPr bwMode="auto">
            <a:xfrm>
              <a:off x="5286" y="2987"/>
              <a:ext cx="40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509" name="Rectangle 324"/>
            <p:cNvSpPr>
              <a:spLocks noChangeArrowheads="1"/>
            </p:cNvSpPr>
            <p:nvPr/>
          </p:nvSpPr>
          <p:spPr bwMode="auto">
            <a:xfrm>
              <a:off x="4773" y="3076"/>
              <a:ext cx="40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510" name="Rectangle 325"/>
            <p:cNvSpPr>
              <a:spLocks noChangeArrowheads="1"/>
            </p:cNvSpPr>
            <p:nvPr/>
          </p:nvSpPr>
          <p:spPr bwMode="auto">
            <a:xfrm>
              <a:off x="4773" y="3024"/>
              <a:ext cx="18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511" name="Rectangle 326"/>
            <p:cNvSpPr>
              <a:spLocks noChangeArrowheads="1"/>
            </p:cNvSpPr>
            <p:nvPr/>
          </p:nvSpPr>
          <p:spPr bwMode="auto">
            <a:xfrm>
              <a:off x="4773" y="3123"/>
              <a:ext cx="18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512" name="Rectangle 327"/>
            <p:cNvSpPr>
              <a:spLocks noChangeArrowheads="1"/>
            </p:cNvSpPr>
            <p:nvPr/>
          </p:nvSpPr>
          <p:spPr bwMode="auto">
            <a:xfrm>
              <a:off x="4946" y="3076"/>
              <a:ext cx="40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513" name="Rectangle 328"/>
            <p:cNvSpPr>
              <a:spLocks noChangeArrowheads="1"/>
            </p:cNvSpPr>
            <p:nvPr/>
          </p:nvSpPr>
          <p:spPr bwMode="auto">
            <a:xfrm>
              <a:off x="4924" y="3123"/>
              <a:ext cx="40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514" name="Rectangle 329"/>
            <p:cNvSpPr>
              <a:spLocks noChangeArrowheads="1"/>
            </p:cNvSpPr>
            <p:nvPr/>
          </p:nvSpPr>
          <p:spPr bwMode="auto">
            <a:xfrm>
              <a:off x="4773" y="3453"/>
              <a:ext cx="40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515" name="Rectangle 330"/>
            <p:cNvSpPr>
              <a:spLocks noChangeArrowheads="1"/>
            </p:cNvSpPr>
            <p:nvPr/>
          </p:nvSpPr>
          <p:spPr bwMode="auto">
            <a:xfrm>
              <a:off x="4773" y="3406"/>
              <a:ext cx="18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516" name="Rectangle 331"/>
            <p:cNvSpPr>
              <a:spLocks noChangeArrowheads="1"/>
            </p:cNvSpPr>
            <p:nvPr/>
          </p:nvSpPr>
          <p:spPr bwMode="auto">
            <a:xfrm>
              <a:off x="4773" y="3505"/>
              <a:ext cx="18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517" name="Rectangle 332"/>
            <p:cNvSpPr>
              <a:spLocks noChangeArrowheads="1"/>
            </p:cNvSpPr>
            <p:nvPr/>
          </p:nvSpPr>
          <p:spPr bwMode="auto">
            <a:xfrm>
              <a:off x="4946" y="3453"/>
              <a:ext cx="40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518" name="Rectangle 333"/>
            <p:cNvSpPr>
              <a:spLocks noChangeArrowheads="1"/>
            </p:cNvSpPr>
            <p:nvPr/>
          </p:nvSpPr>
          <p:spPr bwMode="auto">
            <a:xfrm>
              <a:off x="4924" y="3505"/>
              <a:ext cx="40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519" name="Freeform 334"/>
            <p:cNvSpPr>
              <a:spLocks/>
            </p:cNvSpPr>
            <p:nvPr/>
          </p:nvSpPr>
          <p:spPr bwMode="auto">
            <a:xfrm>
              <a:off x="5024" y="3076"/>
              <a:ext cx="146" cy="89"/>
            </a:xfrm>
            <a:custGeom>
              <a:avLst/>
              <a:gdLst>
                <a:gd name="T0" fmla="*/ 0 w 440"/>
                <a:gd name="T1" fmla="*/ 9 h 102"/>
                <a:gd name="T2" fmla="*/ 0 w 440"/>
                <a:gd name="T3" fmla="*/ 8 h 102"/>
                <a:gd name="T4" fmla="*/ 0 w 440"/>
                <a:gd name="T5" fmla="*/ 7 h 102"/>
                <a:gd name="T6" fmla="*/ 0 w 440"/>
                <a:gd name="T7" fmla="*/ 6 h 102"/>
                <a:gd name="T8" fmla="*/ 0 w 440"/>
                <a:gd name="T9" fmla="*/ 6 h 102"/>
                <a:gd name="T10" fmla="*/ 0 w 440"/>
                <a:gd name="T11" fmla="*/ 4 h 102"/>
                <a:gd name="T12" fmla="*/ 0 w 440"/>
                <a:gd name="T13" fmla="*/ 3 h 102"/>
                <a:gd name="T14" fmla="*/ 0 w 440"/>
                <a:gd name="T15" fmla="*/ 3 h 102"/>
                <a:gd name="T16" fmla="*/ 0 w 440"/>
                <a:gd name="T17" fmla="*/ 3 h 102"/>
                <a:gd name="T18" fmla="*/ 0 w 440"/>
                <a:gd name="T19" fmla="*/ 3 h 102"/>
                <a:gd name="T20" fmla="*/ 0 w 440"/>
                <a:gd name="T21" fmla="*/ 3 h 102"/>
                <a:gd name="T22" fmla="*/ 0 w 440"/>
                <a:gd name="T23" fmla="*/ 3 h 102"/>
                <a:gd name="T24" fmla="*/ 0 w 440"/>
                <a:gd name="T25" fmla="*/ 3 h 102"/>
                <a:gd name="T26" fmla="*/ 0 w 440"/>
                <a:gd name="T27" fmla="*/ 3 h 102"/>
                <a:gd name="T28" fmla="*/ 0 w 440"/>
                <a:gd name="T29" fmla="*/ 3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3 h 102"/>
                <a:gd name="T38" fmla="*/ 0 w 440"/>
                <a:gd name="T39" fmla="*/ 3 h 102"/>
                <a:gd name="T40" fmla="*/ 0 w 440"/>
                <a:gd name="T41" fmla="*/ 3 h 102"/>
                <a:gd name="T42" fmla="*/ 0 w 440"/>
                <a:gd name="T43" fmla="*/ 3 h 102"/>
                <a:gd name="T44" fmla="*/ 0 w 440"/>
                <a:gd name="T45" fmla="*/ 3 h 102"/>
                <a:gd name="T46" fmla="*/ 0 w 440"/>
                <a:gd name="T47" fmla="*/ 3 h 102"/>
                <a:gd name="T48" fmla="*/ 0 w 440"/>
                <a:gd name="T49" fmla="*/ 3 h 102"/>
                <a:gd name="T50" fmla="*/ 0 w 440"/>
                <a:gd name="T51" fmla="*/ 3 h 102"/>
                <a:gd name="T52" fmla="*/ 0 w 440"/>
                <a:gd name="T53" fmla="*/ 3 h 102"/>
                <a:gd name="T54" fmla="*/ 0 w 440"/>
                <a:gd name="T55" fmla="*/ 4 h 102"/>
                <a:gd name="T56" fmla="*/ 0 w 440"/>
                <a:gd name="T57" fmla="*/ 6 h 102"/>
                <a:gd name="T58" fmla="*/ 0 w 440"/>
                <a:gd name="T59" fmla="*/ 6 h 102"/>
                <a:gd name="T60" fmla="*/ 0 w 440"/>
                <a:gd name="T61" fmla="*/ 7 h 102"/>
                <a:gd name="T62" fmla="*/ 0 w 440"/>
                <a:gd name="T63" fmla="*/ 8 h 102"/>
                <a:gd name="T64" fmla="*/ 0 w 440"/>
                <a:gd name="T65" fmla="*/ 9 h 102"/>
                <a:gd name="T66" fmla="*/ 0 w 440"/>
                <a:gd name="T67" fmla="*/ 9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8520" name="Freeform 335"/>
            <p:cNvSpPr>
              <a:spLocks/>
            </p:cNvSpPr>
            <p:nvPr/>
          </p:nvSpPr>
          <p:spPr bwMode="auto">
            <a:xfrm>
              <a:off x="4789" y="2506"/>
              <a:ext cx="615" cy="147"/>
            </a:xfrm>
            <a:custGeom>
              <a:avLst/>
              <a:gdLst>
                <a:gd name="T0" fmla="*/ 0 w 1847"/>
                <a:gd name="T1" fmla="*/ 6 h 168"/>
                <a:gd name="T2" fmla="*/ 0 w 1847"/>
                <a:gd name="T3" fmla="*/ 6 h 168"/>
                <a:gd name="T4" fmla="*/ 0 w 1847"/>
                <a:gd name="T5" fmla="*/ 7 h 168"/>
                <a:gd name="T6" fmla="*/ 0 w 1847"/>
                <a:gd name="T7" fmla="*/ 8 h 168"/>
                <a:gd name="T8" fmla="*/ 0 w 1847"/>
                <a:gd name="T9" fmla="*/ 10 h 168"/>
                <a:gd name="T10" fmla="*/ 0 w 1847"/>
                <a:gd name="T11" fmla="*/ 11 h 168"/>
                <a:gd name="T12" fmla="*/ 0 w 1847"/>
                <a:gd name="T13" fmla="*/ 12 h 168"/>
                <a:gd name="T14" fmla="*/ 0 w 1847"/>
                <a:gd name="T15" fmla="*/ 14 h 168"/>
                <a:gd name="T16" fmla="*/ 0 w 1847"/>
                <a:gd name="T17" fmla="*/ 16 h 168"/>
                <a:gd name="T18" fmla="*/ 0 w 1847"/>
                <a:gd name="T19" fmla="*/ 11 h 168"/>
                <a:gd name="T20" fmla="*/ 0 w 1847"/>
                <a:gd name="T21" fmla="*/ 11 h 168"/>
                <a:gd name="T22" fmla="*/ 0 w 1847"/>
                <a:gd name="T23" fmla="*/ 11 h 168"/>
                <a:gd name="T24" fmla="*/ 0 w 1847"/>
                <a:gd name="T25" fmla="*/ 11 h 168"/>
                <a:gd name="T26" fmla="*/ 0 w 1847"/>
                <a:gd name="T27" fmla="*/ 11 h 168"/>
                <a:gd name="T28" fmla="*/ 0 w 1847"/>
                <a:gd name="T29" fmla="*/ 11 h 168"/>
                <a:gd name="T30" fmla="*/ 0 w 1847"/>
                <a:gd name="T31" fmla="*/ 11 h 168"/>
                <a:gd name="T32" fmla="*/ 0 w 1847"/>
                <a:gd name="T33" fmla="*/ 11 h 168"/>
                <a:gd name="T34" fmla="*/ 0 w 1847"/>
                <a:gd name="T35" fmla="*/ 10 h 168"/>
                <a:gd name="T36" fmla="*/ 0 w 1847"/>
                <a:gd name="T37" fmla="*/ 8 h 168"/>
                <a:gd name="T38" fmla="*/ 0 w 1847"/>
                <a:gd name="T39" fmla="*/ 5 h 168"/>
                <a:gd name="T40" fmla="*/ 0 w 1847"/>
                <a:gd name="T41" fmla="*/ 4 h 168"/>
                <a:gd name="T42" fmla="*/ 0 w 1847"/>
                <a:gd name="T43" fmla="*/ 4 h 168"/>
                <a:gd name="T44" fmla="*/ 0 w 1847"/>
                <a:gd name="T45" fmla="*/ 4 h 168"/>
                <a:gd name="T46" fmla="*/ 0 w 1847"/>
                <a:gd name="T47" fmla="*/ 4 h 168"/>
                <a:gd name="T48" fmla="*/ 0 w 1847"/>
                <a:gd name="T49" fmla="*/ 1 h 168"/>
                <a:gd name="T50" fmla="*/ 0 w 1847"/>
                <a:gd name="T51" fmla="*/ 1 h 168"/>
                <a:gd name="T52" fmla="*/ 0 w 1847"/>
                <a:gd name="T53" fmla="*/ 4 h 168"/>
                <a:gd name="T54" fmla="*/ 0 w 1847"/>
                <a:gd name="T55" fmla="*/ 4 h 168"/>
                <a:gd name="T56" fmla="*/ 0 w 1847"/>
                <a:gd name="T57" fmla="*/ 4 h 168"/>
                <a:gd name="T58" fmla="*/ 0 w 1847"/>
                <a:gd name="T59" fmla="*/ 4 h 168"/>
                <a:gd name="T60" fmla="*/ 0 w 1847"/>
                <a:gd name="T61" fmla="*/ 5 h 168"/>
                <a:gd name="T62" fmla="*/ 0 w 1847"/>
                <a:gd name="T63" fmla="*/ 8 h 168"/>
                <a:gd name="T64" fmla="*/ 0 w 1847"/>
                <a:gd name="T65" fmla="*/ 10 h 168"/>
                <a:gd name="T66" fmla="*/ 0 w 1847"/>
                <a:gd name="T67" fmla="*/ 11 h 168"/>
                <a:gd name="T68" fmla="*/ 0 w 1847"/>
                <a:gd name="T69" fmla="*/ 11 h 168"/>
                <a:gd name="T70" fmla="*/ 0 w 1847"/>
                <a:gd name="T71" fmla="*/ 11 h 168"/>
                <a:gd name="T72" fmla="*/ 0 w 1847"/>
                <a:gd name="T73" fmla="*/ 11 h 168"/>
                <a:gd name="T74" fmla="*/ 0 w 1847"/>
                <a:gd name="T75" fmla="*/ 11 h 168"/>
                <a:gd name="T76" fmla="*/ 0 w 1847"/>
                <a:gd name="T77" fmla="*/ 11 h 168"/>
                <a:gd name="T78" fmla="*/ 0 w 1847"/>
                <a:gd name="T79" fmla="*/ 11 h 168"/>
                <a:gd name="T80" fmla="*/ 0 w 1847"/>
                <a:gd name="T81" fmla="*/ 11 h 168"/>
                <a:gd name="T82" fmla="*/ 0 w 1847"/>
                <a:gd name="T83" fmla="*/ 16 h 168"/>
                <a:gd name="T84" fmla="*/ 0 w 1847"/>
                <a:gd name="T85" fmla="*/ 14 h 168"/>
                <a:gd name="T86" fmla="*/ 0 w 1847"/>
                <a:gd name="T87" fmla="*/ 12 h 168"/>
                <a:gd name="T88" fmla="*/ 0 w 1847"/>
                <a:gd name="T89" fmla="*/ 11 h 168"/>
                <a:gd name="T90" fmla="*/ 0 w 1847"/>
                <a:gd name="T91" fmla="*/ 10 h 168"/>
                <a:gd name="T92" fmla="*/ 0 w 1847"/>
                <a:gd name="T93" fmla="*/ 8 h 168"/>
                <a:gd name="T94" fmla="*/ 0 w 1847"/>
                <a:gd name="T95" fmla="*/ 7 h 168"/>
                <a:gd name="T96" fmla="*/ 0 w 1847"/>
                <a:gd name="T97" fmla="*/ 6 h 168"/>
                <a:gd name="T98" fmla="*/ 0 w 1847"/>
                <a:gd name="T99" fmla="*/ 6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8521" name="Rectangle 336"/>
            <p:cNvSpPr>
              <a:spLocks noChangeArrowheads="1"/>
            </p:cNvSpPr>
            <p:nvPr/>
          </p:nvSpPr>
          <p:spPr bwMode="auto">
            <a:xfrm>
              <a:off x="5404" y="2595"/>
              <a:ext cx="29" cy="120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522" name="Rectangle 337"/>
            <p:cNvSpPr>
              <a:spLocks noChangeArrowheads="1"/>
            </p:cNvSpPr>
            <p:nvPr/>
          </p:nvSpPr>
          <p:spPr bwMode="auto">
            <a:xfrm>
              <a:off x="4759" y="2595"/>
              <a:ext cx="30" cy="120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523" name="Rectangle 338"/>
            <p:cNvSpPr>
              <a:spLocks noChangeArrowheads="1"/>
            </p:cNvSpPr>
            <p:nvPr/>
          </p:nvSpPr>
          <p:spPr bwMode="auto">
            <a:xfrm>
              <a:off x="5026" y="3165"/>
              <a:ext cx="142" cy="330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524" name="Rectangle 339"/>
            <p:cNvSpPr>
              <a:spLocks noChangeArrowheads="1"/>
            </p:cNvSpPr>
            <p:nvPr/>
          </p:nvSpPr>
          <p:spPr bwMode="auto">
            <a:xfrm>
              <a:off x="5026" y="3495"/>
              <a:ext cx="142" cy="1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525" name="Rectangle 340"/>
            <p:cNvSpPr>
              <a:spLocks noChangeArrowheads="1"/>
            </p:cNvSpPr>
            <p:nvPr/>
          </p:nvSpPr>
          <p:spPr bwMode="auto">
            <a:xfrm>
              <a:off x="5026" y="3558"/>
              <a:ext cx="142" cy="15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526" name="Rectangle 341"/>
            <p:cNvSpPr>
              <a:spLocks noChangeArrowheads="1"/>
            </p:cNvSpPr>
            <p:nvPr/>
          </p:nvSpPr>
          <p:spPr bwMode="auto">
            <a:xfrm>
              <a:off x="5026" y="3615"/>
              <a:ext cx="142" cy="1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527" name="Rectangle 342"/>
            <p:cNvSpPr>
              <a:spLocks noChangeArrowheads="1"/>
            </p:cNvSpPr>
            <p:nvPr/>
          </p:nvSpPr>
          <p:spPr bwMode="auto">
            <a:xfrm>
              <a:off x="5100" y="3186"/>
              <a:ext cx="60" cy="309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528" name="Rectangle 343"/>
            <p:cNvSpPr>
              <a:spLocks noChangeArrowheads="1"/>
            </p:cNvSpPr>
            <p:nvPr/>
          </p:nvSpPr>
          <p:spPr bwMode="auto">
            <a:xfrm>
              <a:off x="5100" y="3186"/>
              <a:ext cx="60" cy="309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529" name="Rectangle 344"/>
            <p:cNvSpPr>
              <a:spLocks noChangeArrowheads="1"/>
            </p:cNvSpPr>
            <p:nvPr/>
          </p:nvSpPr>
          <p:spPr bwMode="auto">
            <a:xfrm>
              <a:off x="5032" y="3186"/>
              <a:ext cx="62" cy="309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530" name="Rectangle 345"/>
            <p:cNvSpPr>
              <a:spLocks noChangeArrowheads="1"/>
            </p:cNvSpPr>
            <p:nvPr/>
          </p:nvSpPr>
          <p:spPr bwMode="auto">
            <a:xfrm>
              <a:off x="5100" y="3369"/>
              <a:ext cx="60" cy="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531" name="Rectangle 346"/>
            <p:cNvSpPr>
              <a:spLocks noChangeArrowheads="1"/>
            </p:cNvSpPr>
            <p:nvPr/>
          </p:nvSpPr>
          <p:spPr bwMode="auto">
            <a:xfrm>
              <a:off x="5168" y="3422"/>
              <a:ext cx="34" cy="25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532" name="Rectangle 347"/>
            <p:cNvSpPr>
              <a:spLocks noChangeArrowheads="1"/>
            </p:cNvSpPr>
            <p:nvPr/>
          </p:nvSpPr>
          <p:spPr bwMode="auto">
            <a:xfrm>
              <a:off x="4992" y="3422"/>
              <a:ext cx="34" cy="25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533" name="Rectangle 348"/>
            <p:cNvSpPr>
              <a:spLocks noChangeArrowheads="1"/>
            </p:cNvSpPr>
            <p:nvPr/>
          </p:nvSpPr>
          <p:spPr bwMode="auto">
            <a:xfrm>
              <a:off x="5026" y="3511"/>
              <a:ext cx="142" cy="47"/>
            </a:xfrm>
            <a:prstGeom prst="rect">
              <a:avLst/>
            </a:prstGeom>
            <a:solidFill>
              <a:srgbClr val="B2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534" name="Rectangle 349"/>
            <p:cNvSpPr>
              <a:spLocks noChangeArrowheads="1"/>
            </p:cNvSpPr>
            <p:nvPr/>
          </p:nvSpPr>
          <p:spPr bwMode="auto">
            <a:xfrm>
              <a:off x="5026" y="3573"/>
              <a:ext cx="142" cy="42"/>
            </a:xfrm>
            <a:prstGeom prst="rect">
              <a:avLst/>
            </a:prstGeom>
            <a:solidFill>
              <a:srgbClr val="B2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535" name="Rectangle 350"/>
            <p:cNvSpPr>
              <a:spLocks noChangeArrowheads="1"/>
            </p:cNvSpPr>
            <p:nvPr/>
          </p:nvSpPr>
          <p:spPr bwMode="auto">
            <a:xfrm>
              <a:off x="5026" y="3631"/>
              <a:ext cx="142" cy="47"/>
            </a:xfrm>
            <a:prstGeom prst="rect">
              <a:avLst/>
            </a:prstGeom>
            <a:solidFill>
              <a:srgbClr val="B2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536" name="Rectangle 351"/>
            <p:cNvSpPr>
              <a:spLocks noChangeArrowheads="1"/>
            </p:cNvSpPr>
            <p:nvPr/>
          </p:nvSpPr>
          <p:spPr bwMode="auto">
            <a:xfrm>
              <a:off x="5100" y="3369"/>
              <a:ext cx="60" cy="2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537" name="Rectangle 352"/>
            <p:cNvSpPr>
              <a:spLocks noChangeArrowheads="1"/>
            </p:cNvSpPr>
            <p:nvPr/>
          </p:nvSpPr>
          <p:spPr bwMode="auto">
            <a:xfrm>
              <a:off x="5032" y="3369"/>
              <a:ext cx="62" cy="2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538" name="Rectangle 353"/>
            <p:cNvSpPr>
              <a:spLocks noChangeArrowheads="1"/>
            </p:cNvSpPr>
            <p:nvPr/>
          </p:nvSpPr>
          <p:spPr bwMode="auto">
            <a:xfrm>
              <a:off x="5100" y="3312"/>
              <a:ext cx="14" cy="52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539" name="Rectangle 354"/>
            <p:cNvSpPr>
              <a:spLocks noChangeArrowheads="1"/>
            </p:cNvSpPr>
            <p:nvPr/>
          </p:nvSpPr>
          <p:spPr bwMode="auto">
            <a:xfrm>
              <a:off x="5080" y="3312"/>
              <a:ext cx="14" cy="52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540" name="Rectangle 355"/>
            <p:cNvSpPr>
              <a:spLocks noChangeArrowheads="1"/>
            </p:cNvSpPr>
            <p:nvPr/>
          </p:nvSpPr>
          <p:spPr bwMode="auto">
            <a:xfrm>
              <a:off x="5100" y="3395"/>
              <a:ext cx="60" cy="2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541" name="Rectangle 356"/>
            <p:cNvSpPr>
              <a:spLocks noChangeArrowheads="1"/>
            </p:cNvSpPr>
            <p:nvPr/>
          </p:nvSpPr>
          <p:spPr bwMode="auto">
            <a:xfrm>
              <a:off x="5032" y="3395"/>
              <a:ext cx="62" cy="2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542" name="Rectangle 357"/>
            <p:cNvSpPr>
              <a:spLocks noChangeArrowheads="1"/>
            </p:cNvSpPr>
            <p:nvPr/>
          </p:nvSpPr>
          <p:spPr bwMode="auto">
            <a:xfrm>
              <a:off x="5168" y="3552"/>
              <a:ext cx="34" cy="27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543" name="Rectangle 358"/>
            <p:cNvSpPr>
              <a:spLocks noChangeArrowheads="1"/>
            </p:cNvSpPr>
            <p:nvPr/>
          </p:nvSpPr>
          <p:spPr bwMode="auto">
            <a:xfrm>
              <a:off x="4992" y="3552"/>
              <a:ext cx="34" cy="27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544" name="Rectangle 359"/>
            <p:cNvSpPr>
              <a:spLocks noChangeArrowheads="1"/>
            </p:cNvSpPr>
            <p:nvPr/>
          </p:nvSpPr>
          <p:spPr bwMode="auto">
            <a:xfrm>
              <a:off x="5334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545" name="Rectangle 360"/>
            <p:cNvSpPr>
              <a:spLocks noChangeArrowheads="1"/>
            </p:cNvSpPr>
            <p:nvPr/>
          </p:nvSpPr>
          <p:spPr bwMode="auto">
            <a:xfrm>
              <a:off x="5228" y="3165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546" name="Rectangle 361"/>
            <p:cNvSpPr>
              <a:spLocks noChangeArrowheads="1"/>
            </p:cNvSpPr>
            <p:nvPr/>
          </p:nvSpPr>
          <p:spPr bwMode="auto">
            <a:xfrm>
              <a:off x="4912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547" name="Rectangle 362"/>
            <p:cNvSpPr>
              <a:spLocks noChangeArrowheads="1"/>
            </p:cNvSpPr>
            <p:nvPr/>
          </p:nvSpPr>
          <p:spPr bwMode="auto">
            <a:xfrm>
              <a:off x="5122" y="2747"/>
              <a:ext cx="54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548" name="Rectangle 363"/>
            <p:cNvSpPr>
              <a:spLocks noChangeArrowheads="1"/>
            </p:cNvSpPr>
            <p:nvPr/>
          </p:nvSpPr>
          <p:spPr bwMode="auto">
            <a:xfrm>
              <a:off x="5228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549" name="Rectangle 364"/>
            <p:cNvSpPr>
              <a:spLocks noChangeArrowheads="1"/>
            </p:cNvSpPr>
            <p:nvPr/>
          </p:nvSpPr>
          <p:spPr bwMode="auto">
            <a:xfrm>
              <a:off x="5334" y="3165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550" name="Rectangle 365"/>
            <p:cNvSpPr>
              <a:spLocks noChangeArrowheads="1"/>
            </p:cNvSpPr>
            <p:nvPr/>
          </p:nvSpPr>
          <p:spPr bwMode="auto">
            <a:xfrm>
              <a:off x="5018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551" name="Rectangle 366"/>
            <p:cNvSpPr>
              <a:spLocks noChangeArrowheads="1"/>
            </p:cNvSpPr>
            <p:nvPr/>
          </p:nvSpPr>
          <p:spPr bwMode="auto">
            <a:xfrm>
              <a:off x="4809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552" name="Rectangle 367"/>
            <p:cNvSpPr>
              <a:spLocks noChangeArrowheads="1"/>
            </p:cNvSpPr>
            <p:nvPr/>
          </p:nvSpPr>
          <p:spPr bwMode="auto">
            <a:xfrm>
              <a:off x="4912" y="3165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553" name="Rectangle 368"/>
            <p:cNvSpPr>
              <a:spLocks noChangeArrowheads="1"/>
            </p:cNvSpPr>
            <p:nvPr/>
          </p:nvSpPr>
          <p:spPr bwMode="auto">
            <a:xfrm>
              <a:off x="4809" y="3165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554" name="Freeform 369"/>
            <p:cNvSpPr>
              <a:spLocks/>
            </p:cNvSpPr>
            <p:nvPr/>
          </p:nvSpPr>
          <p:spPr bwMode="auto">
            <a:xfrm>
              <a:off x="5114" y="2721"/>
              <a:ext cx="72" cy="324"/>
            </a:xfrm>
            <a:custGeom>
              <a:avLst/>
              <a:gdLst>
                <a:gd name="T0" fmla="*/ 0 w 217"/>
                <a:gd name="T1" fmla="*/ 17 h 373"/>
                <a:gd name="T2" fmla="*/ 0 w 217"/>
                <a:gd name="T3" fmla="*/ 17 h 373"/>
                <a:gd name="T4" fmla="*/ 0 w 217"/>
                <a:gd name="T5" fmla="*/ 27 h 373"/>
                <a:gd name="T6" fmla="*/ 0 w 217"/>
                <a:gd name="T7" fmla="*/ 27 h 373"/>
                <a:gd name="T8" fmla="*/ 0 w 217"/>
                <a:gd name="T9" fmla="*/ 30 h 373"/>
                <a:gd name="T10" fmla="*/ 0 w 217"/>
                <a:gd name="T11" fmla="*/ 3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3 h 373"/>
                <a:gd name="T18" fmla="*/ 0 w 217"/>
                <a:gd name="T19" fmla="*/ 3 h 373"/>
                <a:gd name="T20" fmla="*/ 0 w 217"/>
                <a:gd name="T21" fmla="*/ 13 h 373"/>
                <a:gd name="T22" fmla="*/ 0 w 217"/>
                <a:gd name="T23" fmla="*/ 13 h 373"/>
                <a:gd name="T24" fmla="*/ 0 w 217"/>
                <a:gd name="T25" fmla="*/ 17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8555" name="Freeform 370"/>
            <p:cNvSpPr>
              <a:spLocks/>
            </p:cNvSpPr>
            <p:nvPr/>
          </p:nvSpPr>
          <p:spPr bwMode="auto">
            <a:xfrm>
              <a:off x="5176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27 h 373"/>
                <a:gd name="T4" fmla="*/ 0 w 29"/>
                <a:gd name="T5" fmla="*/ 30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8556" name="Freeform 371"/>
            <p:cNvSpPr>
              <a:spLocks/>
            </p:cNvSpPr>
            <p:nvPr/>
          </p:nvSpPr>
          <p:spPr bwMode="auto">
            <a:xfrm>
              <a:off x="5218" y="2721"/>
              <a:ext cx="72" cy="324"/>
            </a:xfrm>
            <a:custGeom>
              <a:avLst/>
              <a:gdLst>
                <a:gd name="T0" fmla="*/ 0 w 216"/>
                <a:gd name="T1" fmla="*/ 17 h 373"/>
                <a:gd name="T2" fmla="*/ 0 w 216"/>
                <a:gd name="T3" fmla="*/ 17 h 373"/>
                <a:gd name="T4" fmla="*/ 0 w 216"/>
                <a:gd name="T5" fmla="*/ 27 h 373"/>
                <a:gd name="T6" fmla="*/ 0 w 216"/>
                <a:gd name="T7" fmla="*/ 27 h 373"/>
                <a:gd name="T8" fmla="*/ 0 w 216"/>
                <a:gd name="T9" fmla="*/ 30 h 373"/>
                <a:gd name="T10" fmla="*/ 0 w 216"/>
                <a:gd name="T11" fmla="*/ 3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3 h 373"/>
                <a:gd name="T18" fmla="*/ 0 w 216"/>
                <a:gd name="T19" fmla="*/ 3 h 373"/>
                <a:gd name="T20" fmla="*/ 0 w 216"/>
                <a:gd name="T21" fmla="*/ 13 h 373"/>
                <a:gd name="T22" fmla="*/ 0 w 216"/>
                <a:gd name="T23" fmla="*/ 13 h 373"/>
                <a:gd name="T24" fmla="*/ 0 w 216"/>
                <a:gd name="T25" fmla="*/ 17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8557" name="Freeform 372"/>
            <p:cNvSpPr>
              <a:spLocks/>
            </p:cNvSpPr>
            <p:nvPr/>
          </p:nvSpPr>
          <p:spPr bwMode="auto">
            <a:xfrm>
              <a:off x="5280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27 h 373"/>
                <a:gd name="T4" fmla="*/ 0 w 29"/>
                <a:gd name="T5" fmla="*/ 30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8558" name="Freeform 373"/>
            <p:cNvSpPr>
              <a:spLocks/>
            </p:cNvSpPr>
            <p:nvPr/>
          </p:nvSpPr>
          <p:spPr bwMode="auto">
            <a:xfrm>
              <a:off x="5324" y="2721"/>
              <a:ext cx="72" cy="324"/>
            </a:xfrm>
            <a:custGeom>
              <a:avLst/>
              <a:gdLst>
                <a:gd name="T0" fmla="*/ 0 w 217"/>
                <a:gd name="T1" fmla="*/ 17 h 373"/>
                <a:gd name="T2" fmla="*/ 0 w 217"/>
                <a:gd name="T3" fmla="*/ 17 h 373"/>
                <a:gd name="T4" fmla="*/ 0 w 217"/>
                <a:gd name="T5" fmla="*/ 27 h 373"/>
                <a:gd name="T6" fmla="*/ 0 w 217"/>
                <a:gd name="T7" fmla="*/ 27 h 373"/>
                <a:gd name="T8" fmla="*/ 0 w 217"/>
                <a:gd name="T9" fmla="*/ 30 h 373"/>
                <a:gd name="T10" fmla="*/ 0 w 217"/>
                <a:gd name="T11" fmla="*/ 3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3 h 373"/>
                <a:gd name="T18" fmla="*/ 0 w 217"/>
                <a:gd name="T19" fmla="*/ 3 h 373"/>
                <a:gd name="T20" fmla="*/ 0 w 217"/>
                <a:gd name="T21" fmla="*/ 13 h 373"/>
                <a:gd name="T22" fmla="*/ 0 w 217"/>
                <a:gd name="T23" fmla="*/ 13 h 373"/>
                <a:gd name="T24" fmla="*/ 0 w 217"/>
                <a:gd name="T25" fmla="*/ 17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8559" name="Freeform 374"/>
            <p:cNvSpPr>
              <a:spLocks/>
            </p:cNvSpPr>
            <p:nvPr/>
          </p:nvSpPr>
          <p:spPr bwMode="auto">
            <a:xfrm>
              <a:off x="5386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27 h 373"/>
                <a:gd name="T4" fmla="*/ 0 w 29"/>
                <a:gd name="T5" fmla="*/ 30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8560" name="Freeform 375"/>
            <p:cNvSpPr>
              <a:spLocks/>
            </p:cNvSpPr>
            <p:nvPr/>
          </p:nvSpPr>
          <p:spPr bwMode="auto">
            <a:xfrm>
              <a:off x="5218" y="3139"/>
              <a:ext cx="72" cy="324"/>
            </a:xfrm>
            <a:custGeom>
              <a:avLst/>
              <a:gdLst>
                <a:gd name="T0" fmla="*/ 0 w 216"/>
                <a:gd name="T1" fmla="*/ 18 h 372"/>
                <a:gd name="T2" fmla="*/ 0 w 216"/>
                <a:gd name="T3" fmla="*/ 18 h 372"/>
                <a:gd name="T4" fmla="*/ 0 w 216"/>
                <a:gd name="T5" fmla="*/ 29 h 372"/>
                <a:gd name="T6" fmla="*/ 0 w 216"/>
                <a:gd name="T7" fmla="*/ 29 h 372"/>
                <a:gd name="T8" fmla="*/ 0 w 216"/>
                <a:gd name="T9" fmla="*/ 31 h 372"/>
                <a:gd name="T10" fmla="*/ 0 w 216"/>
                <a:gd name="T11" fmla="*/ 31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3 h 372"/>
                <a:gd name="T18" fmla="*/ 0 w 216"/>
                <a:gd name="T19" fmla="*/ 3 h 372"/>
                <a:gd name="T20" fmla="*/ 0 w 216"/>
                <a:gd name="T21" fmla="*/ 14 h 372"/>
                <a:gd name="T22" fmla="*/ 0 w 216"/>
                <a:gd name="T23" fmla="*/ 14 h 372"/>
                <a:gd name="T24" fmla="*/ 0 w 216"/>
                <a:gd name="T25" fmla="*/ 18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8561" name="Freeform 376"/>
            <p:cNvSpPr>
              <a:spLocks/>
            </p:cNvSpPr>
            <p:nvPr/>
          </p:nvSpPr>
          <p:spPr bwMode="auto">
            <a:xfrm>
              <a:off x="5280" y="3139"/>
              <a:ext cx="10" cy="324"/>
            </a:xfrm>
            <a:custGeom>
              <a:avLst/>
              <a:gdLst>
                <a:gd name="T0" fmla="*/ 0 w 29"/>
                <a:gd name="T1" fmla="*/ 3 h 372"/>
                <a:gd name="T2" fmla="*/ 0 w 29"/>
                <a:gd name="T3" fmla="*/ 29 h 372"/>
                <a:gd name="T4" fmla="*/ 0 w 29"/>
                <a:gd name="T5" fmla="*/ 31 h 372"/>
                <a:gd name="T6" fmla="*/ 0 w 29"/>
                <a:gd name="T7" fmla="*/ 0 h 372"/>
                <a:gd name="T8" fmla="*/ 0 w 29"/>
                <a:gd name="T9" fmla="*/ 3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8562" name="Freeform 377"/>
            <p:cNvSpPr>
              <a:spLocks/>
            </p:cNvSpPr>
            <p:nvPr/>
          </p:nvSpPr>
          <p:spPr bwMode="auto">
            <a:xfrm>
              <a:off x="5324" y="3139"/>
              <a:ext cx="72" cy="324"/>
            </a:xfrm>
            <a:custGeom>
              <a:avLst/>
              <a:gdLst>
                <a:gd name="T0" fmla="*/ 0 w 217"/>
                <a:gd name="T1" fmla="*/ 18 h 372"/>
                <a:gd name="T2" fmla="*/ 0 w 217"/>
                <a:gd name="T3" fmla="*/ 18 h 372"/>
                <a:gd name="T4" fmla="*/ 0 w 217"/>
                <a:gd name="T5" fmla="*/ 29 h 372"/>
                <a:gd name="T6" fmla="*/ 0 w 217"/>
                <a:gd name="T7" fmla="*/ 29 h 372"/>
                <a:gd name="T8" fmla="*/ 0 w 217"/>
                <a:gd name="T9" fmla="*/ 31 h 372"/>
                <a:gd name="T10" fmla="*/ 0 w 217"/>
                <a:gd name="T11" fmla="*/ 31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3 h 372"/>
                <a:gd name="T18" fmla="*/ 0 w 217"/>
                <a:gd name="T19" fmla="*/ 3 h 372"/>
                <a:gd name="T20" fmla="*/ 0 w 217"/>
                <a:gd name="T21" fmla="*/ 14 h 372"/>
                <a:gd name="T22" fmla="*/ 0 w 217"/>
                <a:gd name="T23" fmla="*/ 14 h 372"/>
                <a:gd name="T24" fmla="*/ 0 w 217"/>
                <a:gd name="T25" fmla="*/ 18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8563" name="Freeform 378"/>
            <p:cNvSpPr>
              <a:spLocks/>
            </p:cNvSpPr>
            <p:nvPr/>
          </p:nvSpPr>
          <p:spPr bwMode="auto">
            <a:xfrm>
              <a:off x="5386" y="3139"/>
              <a:ext cx="10" cy="324"/>
            </a:xfrm>
            <a:custGeom>
              <a:avLst/>
              <a:gdLst>
                <a:gd name="T0" fmla="*/ 0 w 29"/>
                <a:gd name="T1" fmla="*/ 3 h 372"/>
                <a:gd name="T2" fmla="*/ 0 w 29"/>
                <a:gd name="T3" fmla="*/ 29 h 372"/>
                <a:gd name="T4" fmla="*/ 0 w 29"/>
                <a:gd name="T5" fmla="*/ 31 h 372"/>
                <a:gd name="T6" fmla="*/ 0 w 29"/>
                <a:gd name="T7" fmla="*/ 0 h 372"/>
                <a:gd name="T8" fmla="*/ 0 w 29"/>
                <a:gd name="T9" fmla="*/ 3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8564" name="Freeform 379"/>
            <p:cNvSpPr>
              <a:spLocks/>
            </p:cNvSpPr>
            <p:nvPr/>
          </p:nvSpPr>
          <p:spPr bwMode="auto">
            <a:xfrm>
              <a:off x="5008" y="2721"/>
              <a:ext cx="72" cy="324"/>
            </a:xfrm>
            <a:custGeom>
              <a:avLst/>
              <a:gdLst>
                <a:gd name="T0" fmla="*/ 0 w 215"/>
                <a:gd name="T1" fmla="*/ 17 h 373"/>
                <a:gd name="T2" fmla="*/ 0 w 215"/>
                <a:gd name="T3" fmla="*/ 17 h 373"/>
                <a:gd name="T4" fmla="*/ 0 w 215"/>
                <a:gd name="T5" fmla="*/ 27 h 373"/>
                <a:gd name="T6" fmla="*/ 0 w 215"/>
                <a:gd name="T7" fmla="*/ 27 h 373"/>
                <a:gd name="T8" fmla="*/ 0 w 215"/>
                <a:gd name="T9" fmla="*/ 30 h 373"/>
                <a:gd name="T10" fmla="*/ 0 w 215"/>
                <a:gd name="T11" fmla="*/ 3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3 h 373"/>
                <a:gd name="T18" fmla="*/ 0 w 215"/>
                <a:gd name="T19" fmla="*/ 3 h 373"/>
                <a:gd name="T20" fmla="*/ 0 w 215"/>
                <a:gd name="T21" fmla="*/ 13 h 373"/>
                <a:gd name="T22" fmla="*/ 0 w 215"/>
                <a:gd name="T23" fmla="*/ 13 h 373"/>
                <a:gd name="T24" fmla="*/ 0 w 215"/>
                <a:gd name="T25" fmla="*/ 17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8565" name="Freeform 380"/>
            <p:cNvSpPr>
              <a:spLocks/>
            </p:cNvSpPr>
            <p:nvPr/>
          </p:nvSpPr>
          <p:spPr bwMode="auto">
            <a:xfrm>
              <a:off x="5008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27 h 373"/>
                <a:gd name="T4" fmla="*/ 0 w 29"/>
                <a:gd name="T5" fmla="*/ 30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8566" name="Freeform 381"/>
            <p:cNvSpPr>
              <a:spLocks/>
            </p:cNvSpPr>
            <p:nvPr/>
          </p:nvSpPr>
          <p:spPr bwMode="auto">
            <a:xfrm>
              <a:off x="4903" y="2721"/>
              <a:ext cx="71" cy="324"/>
            </a:xfrm>
            <a:custGeom>
              <a:avLst/>
              <a:gdLst>
                <a:gd name="T0" fmla="*/ 0 w 216"/>
                <a:gd name="T1" fmla="*/ 17 h 373"/>
                <a:gd name="T2" fmla="*/ 0 w 216"/>
                <a:gd name="T3" fmla="*/ 17 h 373"/>
                <a:gd name="T4" fmla="*/ 0 w 216"/>
                <a:gd name="T5" fmla="*/ 27 h 373"/>
                <a:gd name="T6" fmla="*/ 0 w 216"/>
                <a:gd name="T7" fmla="*/ 27 h 373"/>
                <a:gd name="T8" fmla="*/ 0 w 216"/>
                <a:gd name="T9" fmla="*/ 30 h 373"/>
                <a:gd name="T10" fmla="*/ 0 w 216"/>
                <a:gd name="T11" fmla="*/ 3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3 h 373"/>
                <a:gd name="T18" fmla="*/ 0 w 216"/>
                <a:gd name="T19" fmla="*/ 3 h 373"/>
                <a:gd name="T20" fmla="*/ 0 w 216"/>
                <a:gd name="T21" fmla="*/ 13 h 373"/>
                <a:gd name="T22" fmla="*/ 0 w 216"/>
                <a:gd name="T23" fmla="*/ 13 h 373"/>
                <a:gd name="T24" fmla="*/ 0 w 216"/>
                <a:gd name="T25" fmla="*/ 17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8567" name="Freeform 382"/>
            <p:cNvSpPr>
              <a:spLocks/>
            </p:cNvSpPr>
            <p:nvPr/>
          </p:nvSpPr>
          <p:spPr bwMode="auto">
            <a:xfrm>
              <a:off x="4903" y="2721"/>
              <a:ext cx="9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27 h 373"/>
                <a:gd name="T4" fmla="*/ 0 w 29"/>
                <a:gd name="T5" fmla="*/ 30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8568" name="Freeform 383"/>
            <p:cNvSpPr>
              <a:spLocks/>
            </p:cNvSpPr>
            <p:nvPr/>
          </p:nvSpPr>
          <p:spPr bwMode="auto">
            <a:xfrm>
              <a:off x="4799" y="2721"/>
              <a:ext cx="72" cy="324"/>
            </a:xfrm>
            <a:custGeom>
              <a:avLst/>
              <a:gdLst>
                <a:gd name="T0" fmla="*/ 0 w 215"/>
                <a:gd name="T1" fmla="*/ 17 h 373"/>
                <a:gd name="T2" fmla="*/ 0 w 215"/>
                <a:gd name="T3" fmla="*/ 17 h 373"/>
                <a:gd name="T4" fmla="*/ 0 w 215"/>
                <a:gd name="T5" fmla="*/ 27 h 373"/>
                <a:gd name="T6" fmla="*/ 0 w 215"/>
                <a:gd name="T7" fmla="*/ 27 h 373"/>
                <a:gd name="T8" fmla="*/ 0 w 215"/>
                <a:gd name="T9" fmla="*/ 30 h 373"/>
                <a:gd name="T10" fmla="*/ 0 w 215"/>
                <a:gd name="T11" fmla="*/ 3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3 h 373"/>
                <a:gd name="T18" fmla="*/ 0 w 215"/>
                <a:gd name="T19" fmla="*/ 3 h 373"/>
                <a:gd name="T20" fmla="*/ 0 w 215"/>
                <a:gd name="T21" fmla="*/ 13 h 373"/>
                <a:gd name="T22" fmla="*/ 0 w 215"/>
                <a:gd name="T23" fmla="*/ 13 h 373"/>
                <a:gd name="T24" fmla="*/ 0 w 215"/>
                <a:gd name="T25" fmla="*/ 17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8569" name="Freeform 384"/>
            <p:cNvSpPr>
              <a:spLocks/>
            </p:cNvSpPr>
            <p:nvPr/>
          </p:nvSpPr>
          <p:spPr bwMode="auto">
            <a:xfrm>
              <a:off x="4799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27 h 373"/>
                <a:gd name="T4" fmla="*/ 0 w 29"/>
                <a:gd name="T5" fmla="*/ 30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8570" name="Freeform 386"/>
            <p:cNvSpPr>
              <a:spLocks/>
            </p:cNvSpPr>
            <p:nvPr/>
          </p:nvSpPr>
          <p:spPr bwMode="auto">
            <a:xfrm>
              <a:off x="4903" y="3139"/>
              <a:ext cx="9" cy="324"/>
            </a:xfrm>
            <a:custGeom>
              <a:avLst/>
              <a:gdLst>
                <a:gd name="T0" fmla="*/ 0 w 29"/>
                <a:gd name="T1" fmla="*/ 3 h 372"/>
                <a:gd name="T2" fmla="*/ 0 w 29"/>
                <a:gd name="T3" fmla="*/ 29 h 372"/>
                <a:gd name="T4" fmla="*/ 0 w 29"/>
                <a:gd name="T5" fmla="*/ 31 h 372"/>
                <a:gd name="T6" fmla="*/ 0 w 29"/>
                <a:gd name="T7" fmla="*/ 0 h 372"/>
                <a:gd name="T8" fmla="*/ 0 w 29"/>
                <a:gd name="T9" fmla="*/ 3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8571" name="Freeform 387"/>
            <p:cNvSpPr>
              <a:spLocks/>
            </p:cNvSpPr>
            <p:nvPr/>
          </p:nvSpPr>
          <p:spPr bwMode="auto">
            <a:xfrm>
              <a:off x="4799" y="3139"/>
              <a:ext cx="72" cy="324"/>
            </a:xfrm>
            <a:custGeom>
              <a:avLst/>
              <a:gdLst>
                <a:gd name="T0" fmla="*/ 0 w 215"/>
                <a:gd name="T1" fmla="*/ 18 h 372"/>
                <a:gd name="T2" fmla="*/ 0 w 215"/>
                <a:gd name="T3" fmla="*/ 18 h 372"/>
                <a:gd name="T4" fmla="*/ 0 w 215"/>
                <a:gd name="T5" fmla="*/ 29 h 372"/>
                <a:gd name="T6" fmla="*/ 0 w 215"/>
                <a:gd name="T7" fmla="*/ 29 h 372"/>
                <a:gd name="T8" fmla="*/ 0 w 215"/>
                <a:gd name="T9" fmla="*/ 31 h 372"/>
                <a:gd name="T10" fmla="*/ 0 w 215"/>
                <a:gd name="T11" fmla="*/ 31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3 h 372"/>
                <a:gd name="T18" fmla="*/ 0 w 215"/>
                <a:gd name="T19" fmla="*/ 3 h 372"/>
                <a:gd name="T20" fmla="*/ 0 w 215"/>
                <a:gd name="T21" fmla="*/ 14 h 372"/>
                <a:gd name="T22" fmla="*/ 0 w 215"/>
                <a:gd name="T23" fmla="*/ 14 h 372"/>
                <a:gd name="T24" fmla="*/ 0 w 215"/>
                <a:gd name="T25" fmla="*/ 18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8572" name="Freeform 388"/>
            <p:cNvSpPr>
              <a:spLocks/>
            </p:cNvSpPr>
            <p:nvPr/>
          </p:nvSpPr>
          <p:spPr bwMode="auto">
            <a:xfrm>
              <a:off x="4799" y="3139"/>
              <a:ext cx="10" cy="324"/>
            </a:xfrm>
            <a:custGeom>
              <a:avLst/>
              <a:gdLst>
                <a:gd name="T0" fmla="*/ 0 w 29"/>
                <a:gd name="T1" fmla="*/ 3 h 372"/>
                <a:gd name="T2" fmla="*/ 0 w 29"/>
                <a:gd name="T3" fmla="*/ 29 h 372"/>
                <a:gd name="T4" fmla="*/ 0 w 29"/>
                <a:gd name="T5" fmla="*/ 31 h 372"/>
                <a:gd name="T6" fmla="*/ 0 w 29"/>
                <a:gd name="T7" fmla="*/ 0 h 372"/>
                <a:gd name="T8" fmla="*/ 0 w 29"/>
                <a:gd name="T9" fmla="*/ 3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8573" name="Rectangle 389"/>
            <p:cNvSpPr>
              <a:spLocks noChangeArrowheads="1"/>
            </p:cNvSpPr>
            <p:nvPr/>
          </p:nvSpPr>
          <p:spPr bwMode="auto">
            <a:xfrm>
              <a:off x="5114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574" name="Rectangle 390"/>
            <p:cNvSpPr>
              <a:spLocks noChangeArrowheads="1"/>
            </p:cNvSpPr>
            <p:nvPr/>
          </p:nvSpPr>
          <p:spPr bwMode="auto">
            <a:xfrm>
              <a:off x="5218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575" name="Rectangle 391"/>
            <p:cNvSpPr>
              <a:spLocks noChangeArrowheads="1"/>
            </p:cNvSpPr>
            <p:nvPr/>
          </p:nvSpPr>
          <p:spPr bwMode="auto">
            <a:xfrm>
              <a:off x="5324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576" name="Rectangle 392"/>
            <p:cNvSpPr>
              <a:spLocks noChangeArrowheads="1"/>
            </p:cNvSpPr>
            <p:nvPr/>
          </p:nvSpPr>
          <p:spPr bwMode="auto">
            <a:xfrm>
              <a:off x="5008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577" name="Rectangle 393"/>
            <p:cNvSpPr>
              <a:spLocks noChangeArrowheads="1"/>
            </p:cNvSpPr>
            <p:nvPr/>
          </p:nvSpPr>
          <p:spPr bwMode="auto">
            <a:xfrm>
              <a:off x="4903" y="2898"/>
              <a:ext cx="71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578" name="Rectangle 394"/>
            <p:cNvSpPr>
              <a:spLocks noChangeArrowheads="1"/>
            </p:cNvSpPr>
            <p:nvPr/>
          </p:nvSpPr>
          <p:spPr bwMode="auto">
            <a:xfrm>
              <a:off x="4799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579" name="Freeform 395"/>
            <p:cNvSpPr>
              <a:spLocks/>
            </p:cNvSpPr>
            <p:nvPr/>
          </p:nvSpPr>
          <p:spPr bwMode="auto">
            <a:xfrm>
              <a:off x="4986" y="2736"/>
              <a:ext cx="12" cy="37"/>
            </a:xfrm>
            <a:custGeom>
              <a:avLst/>
              <a:gdLst>
                <a:gd name="T0" fmla="*/ 0 w 37"/>
                <a:gd name="T1" fmla="*/ 20 h 38"/>
                <a:gd name="T2" fmla="*/ 0 w 37"/>
                <a:gd name="T3" fmla="*/ 19 h 38"/>
                <a:gd name="T4" fmla="*/ 0 w 37"/>
                <a:gd name="T5" fmla="*/ 19 h 38"/>
                <a:gd name="T6" fmla="*/ 0 w 37"/>
                <a:gd name="T7" fmla="*/ 19 h 38"/>
                <a:gd name="T8" fmla="*/ 0 w 37"/>
                <a:gd name="T9" fmla="*/ 19 h 38"/>
                <a:gd name="T10" fmla="*/ 0 w 37"/>
                <a:gd name="T11" fmla="*/ 12 h 38"/>
                <a:gd name="T12" fmla="*/ 0 w 37"/>
                <a:gd name="T13" fmla="*/ 5 h 38"/>
                <a:gd name="T14" fmla="*/ 0 w 37"/>
                <a:gd name="T15" fmla="*/ 1 h 38"/>
                <a:gd name="T16" fmla="*/ 0 w 37"/>
                <a:gd name="T17" fmla="*/ 0 h 38"/>
                <a:gd name="T18" fmla="*/ 0 w 37"/>
                <a:gd name="T19" fmla="*/ 1 h 38"/>
                <a:gd name="T20" fmla="*/ 0 w 37"/>
                <a:gd name="T21" fmla="*/ 5 h 38"/>
                <a:gd name="T22" fmla="*/ 0 w 37"/>
                <a:gd name="T23" fmla="*/ 12 h 38"/>
                <a:gd name="T24" fmla="*/ 0 w 37"/>
                <a:gd name="T25" fmla="*/ 19 h 38"/>
                <a:gd name="T26" fmla="*/ 0 w 37"/>
                <a:gd name="T27" fmla="*/ 19 h 38"/>
                <a:gd name="T28" fmla="*/ 0 w 37"/>
                <a:gd name="T29" fmla="*/ 19 h 38"/>
                <a:gd name="T30" fmla="*/ 0 w 37"/>
                <a:gd name="T31" fmla="*/ 19 h 38"/>
                <a:gd name="T32" fmla="*/ 0 w 37"/>
                <a:gd name="T33" fmla="*/ 2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</p:grpSp>
      <p:grpSp>
        <p:nvGrpSpPr>
          <p:cNvPr id="8253" name="Group 316"/>
          <p:cNvGrpSpPr>
            <a:grpSpLocks/>
          </p:cNvGrpSpPr>
          <p:nvPr/>
        </p:nvGrpSpPr>
        <p:grpSpPr bwMode="auto">
          <a:xfrm>
            <a:off x="5469731" y="2413397"/>
            <a:ext cx="163116" cy="127397"/>
            <a:chOff x="4727" y="2506"/>
            <a:chExt cx="706" cy="1172"/>
          </a:xfrm>
        </p:grpSpPr>
        <p:sp>
          <p:nvSpPr>
            <p:cNvPr id="8424" name="Freeform 317"/>
            <p:cNvSpPr>
              <a:spLocks/>
            </p:cNvSpPr>
            <p:nvPr/>
          </p:nvSpPr>
          <p:spPr bwMode="auto">
            <a:xfrm>
              <a:off x="4727" y="3558"/>
              <a:ext cx="46" cy="120"/>
            </a:xfrm>
            <a:custGeom>
              <a:avLst/>
              <a:gdLst>
                <a:gd name="T0" fmla="*/ 0 w 139"/>
                <a:gd name="T1" fmla="*/ 16 h 135"/>
                <a:gd name="T2" fmla="*/ 0 w 139"/>
                <a:gd name="T3" fmla="*/ 11 h 135"/>
                <a:gd name="T4" fmla="*/ 0 w 139"/>
                <a:gd name="T5" fmla="*/ 11 h 135"/>
                <a:gd name="T6" fmla="*/ 0 w 139"/>
                <a:gd name="T7" fmla="*/ 5 h 135"/>
                <a:gd name="T8" fmla="*/ 0 w 139"/>
                <a:gd name="T9" fmla="*/ 5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16 h 135"/>
                <a:gd name="T16" fmla="*/ 0 w 139"/>
                <a:gd name="T17" fmla="*/ 16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8425" name="Freeform 318"/>
            <p:cNvSpPr>
              <a:spLocks/>
            </p:cNvSpPr>
            <p:nvPr/>
          </p:nvSpPr>
          <p:spPr bwMode="auto">
            <a:xfrm>
              <a:off x="4773" y="2564"/>
              <a:ext cx="648" cy="1114"/>
            </a:xfrm>
            <a:custGeom>
              <a:avLst/>
              <a:gdLst>
                <a:gd name="T0" fmla="*/ 0 w 1946"/>
                <a:gd name="T1" fmla="*/ 108 h 1278"/>
                <a:gd name="T2" fmla="*/ 0 w 1946"/>
                <a:gd name="T3" fmla="*/ 9 h 1278"/>
                <a:gd name="T4" fmla="*/ 0 w 1946"/>
                <a:gd name="T5" fmla="*/ 9 h 1278"/>
                <a:gd name="T6" fmla="*/ 0 w 1946"/>
                <a:gd name="T7" fmla="*/ 8 h 1278"/>
                <a:gd name="T8" fmla="*/ 0 w 1946"/>
                <a:gd name="T9" fmla="*/ 7 h 1278"/>
                <a:gd name="T10" fmla="*/ 0 w 1946"/>
                <a:gd name="T11" fmla="*/ 6 h 1278"/>
                <a:gd name="T12" fmla="*/ 0 w 1946"/>
                <a:gd name="T13" fmla="*/ 5 h 1278"/>
                <a:gd name="T14" fmla="*/ 0 w 1946"/>
                <a:gd name="T15" fmla="*/ 4 h 1278"/>
                <a:gd name="T16" fmla="*/ 0 w 1946"/>
                <a:gd name="T17" fmla="*/ 3 h 1278"/>
                <a:gd name="T18" fmla="*/ 0 w 1946"/>
                <a:gd name="T19" fmla="*/ 3 h 1278"/>
                <a:gd name="T20" fmla="*/ 0 w 1946"/>
                <a:gd name="T21" fmla="*/ 3 h 1278"/>
                <a:gd name="T22" fmla="*/ 0 w 1946"/>
                <a:gd name="T23" fmla="*/ 3 h 1278"/>
                <a:gd name="T24" fmla="*/ 0 w 1946"/>
                <a:gd name="T25" fmla="*/ 3 h 1278"/>
                <a:gd name="T26" fmla="*/ 0 w 1946"/>
                <a:gd name="T27" fmla="*/ 3 h 1278"/>
                <a:gd name="T28" fmla="*/ 0 w 1946"/>
                <a:gd name="T29" fmla="*/ 3 h 1278"/>
                <a:gd name="T30" fmla="*/ 0 w 1946"/>
                <a:gd name="T31" fmla="*/ 3 h 1278"/>
                <a:gd name="T32" fmla="*/ 0 w 1946"/>
                <a:gd name="T33" fmla="*/ 3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3 h 1278"/>
                <a:gd name="T42" fmla="*/ 0 w 1946"/>
                <a:gd name="T43" fmla="*/ 3 h 1278"/>
                <a:gd name="T44" fmla="*/ 0 w 1946"/>
                <a:gd name="T45" fmla="*/ 3 h 1278"/>
                <a:gd name="T46" fmla="*/ 0 w 1946"/>
                <a:gd name="T47" fmla="*/ 3 h 1278"/>
                <a:gd name="T48" fmla="*/ 0 w 1946"/>
                <a:gd name="T49" fmla="*/ 3 h 1278"/>
                <a:gd name="T50" fmla="*/ 0 w 1946"/>
                <a:gd name="T51" fmla="*/ 3 h 1278"/>
                <a:gd name="T52" fmla="*/ 0 w 1946"/>
                <a:gd name="T53" fmla="*/ 3 h 1278"/>
                <a:gd name="T54" fmla="*/ 0 w 1946"/>
                <a:gd name="T55" fmla="*/ 3 h 1278"/>
                <a:gd name="T56" fmla="*/ 0 w 1946"/>
                <a:gd name="T57" fmla="*/ 3 h 1278"/>
                <a:gd name="T58" fmla="*/ 0 w 1946"/>
                <a:gd name="T59" fmla="*/ 4 h 1278"/>
                <a:gd name="T60" fmla="*/ 0 w 1946"/>
                <a:gd name="T61" fmla="*/ 5 h 1278"/>
                <a:gd name="T62" fmla="*/ 0 w 1946"/>
                <a:gd name="T63" fmla="*/ 6 h 1278"/>
                <a:gd name="T64" fmla="*/ 0 w 1946"/>
                <a:gd name="T65" fmla="*/ 7 h 1278"/>
                <a:gd name="T66" fmla="*/ 0 w 1946"/>
                <a:gd name="T67" fmla="*/ 8 h 1278"/>
                <a:gd name="T68" fmla="*/ 0 w 1946"/>
                <a:gd name="T69" fmla="*/ 9 h 1278"/>
                <a:gd name="T70" fmla="*/ 0 w 1946"/>
                <a:gd name="T71" fmla="*/ 9 h 1278"/>
                <a:gd name="T72" fmla="*/ 0 w 1946"/>
                <a:gd name="T73" fmla="*/ 108 h 1278"/>
                <a:gd name="T74" fmla="*/ 0 w 1946"/>
                <a:gd name="T75" fmla="*/ 108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8426" name="Rectangle 319"/>
            <p:cNvSpPr>
              <a:spLocks noChangeArrowheads="1"/>
            </p:cNvSpPr>
            <p:nvPr/>
          </p:nvSpPr>
          <p:spPr bwMode="auto">
            <a:xfrm>
              <a:off x="5188" y="3087"/>
              <a:ext cx="42" cy="3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427" name="Rectangle 320"/>
            <p:cNvSpPr>
              <a:spLocks noChangeArrowheads="1"/>
            </p:cNvSpPr>
            <p:nvPr/>
          </p:nvSpPr>
          <p:spPr bwMode="auto">
            <a:xfrm>
              <a:off x="5168" y="3134"/>
              <a:ext cx="40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428" name="Rectangle 321"/>
            <p:cNvSpPr>
              <a:spLocks noChangeArrowheads="1"/>
            </p:cNvSpPr>
            <p:nvPr/>
          </p:nvSpPr>
          <p:spPr bwMode="auto">
            <a:xfrm>
              <a:off x="5306" y="3034"/>
              <a:ext cx="42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429" name="Rectangle 322"/>
            <p:cNvSpPr>
              <a:spLocks noChangeArrowheads="1"/>
            </p:cNvSpPr>
            <p:nvPr/>
          </p:nvSpPr>
          <p:spPr bwMode="auto">
            <a:xfrm>
              <a:off x="5286" y="3087"/>
              <a:ext cx="40" cy="3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430" name="Rectangle 323"/>
            <p:cNvSpPr>
              <a:spLocks noChangeArrowheads="1"/>
            </p:cNvSpPr>
            <p:nvPr/>
          </p:nvSpPr>
          <p:spPr bwMode="auto">
            <a:xfrm>
              <a:off x="5286" y="2987"/>
              <a:ext cx="40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431" name="Rectangle 324"/>
            <p:cNvSpPr>
              <a:spLocks noChangeArrowheads="1"/>
            </p:cNvSpPr>
            <p:nvPr/>
          </p:nvSpPr>
          <p:spPr bwMode="auto">
            <a:xfrm>
              <a:off x="4773" y="3076"/>
              <a:ext cx="40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432" name="Rectangle 325"/>
            <p:cNvSpPr>
              <a:spLocks noChangeArrowheads="1"/>
            </p:cNvSpPr>
            <p:nvPr/>
          </p:nvSpPr>
          <p:spPr bwMode="auto">
            <a:xfrm>
              <a:off x="4773" y="3024"/>
              <a:ext cx="18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433" name="Rectangle 326"/>
            <p:cNvSpPr>
              <a:spLocks noChangeArrowheads="1"/>
            </p:cNvSpPr>
            <p:nvPr/>
          </p:nvSpPr>
          <p:spPr bwMode="auto">
            <a:xfrm>
              <a:off x="4773" y="3123"/>
              <a:ext cx="18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434" name="Rectangle 327"/>
            <p:cNvSpPr>
              <a:spLocks noChangeArrowheads="1"/>
            </p:cNvSpPr>
            <p:nvPr/>
          </p:nvSpPr>
          <p:spPr bwMode="auto">
            <a:xfrm>
              <a:off x="4946" y="3076"/>
              <a:ext cx="40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435" name="Rectangle 328"/>
            <p:cNvSpPr>
              <a:spLocks noChangeArrowheads="1"/>
            </p:cNvSpPr>
            <p:nvPr/>
          </p:nvSpPr>
          <p:spPr bwMode="auto">
            <a:xfrm>
              <a:off x="4924" y="3123"/>
              <a:ext cx="40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436" name="Rectangle 329"/>
            <p:cNvSpPr>
              <a:spLocks noChangeArrowheads="1"/>
            </p:cNvSpPr>
            <p:nvPr/>
          </p:nvSpPr>
          <p:spPr bwMode="auto">
            <a:xfrm>
              <a:off x="4773" y="3453"/>
              <a:ext cx="40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437" name="Rectangle 330"/>
            <p:cNvSpPr>
              <a:spLocks noChangeArrowheads="1"/>
            </p:cNvSpPr>
            <p:nvPr/>
          </p:nvSpPr>
          <p:spPr bwMode="auto">
            <a:xfrm>
              <a:off x="4773" y="3406"/>
              <a:ext cx="18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438" name="Rectangle 331"/>
            <p:cNvSpPr>
              <a:spLocks noChangeArrowheads="1"/>
            </p:cNvSpPr>
            <p:nvPr/>
          </p:nvSpPr>
          <p:spPr bwMode="auto">
            <a:xfrm>
              <a:off x="4773" y="3505"/>
              <a:ext cx="18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439" name="Rectangle 332"/>
            <p:cNvSpPr>
              <a:spLocks noChangeArrowheads="1"/>
            </p:cNvSpPr>
            <p:nvPr/>
          </p:nvSpPr>
          <p:spPr bwMode="auto">
            <a:xfrm>
              <a:off x="4946" y="3453"/>
              <a:ext cx="40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440" name="Rectangle 333"/>
            <p:cNvSpPr>
              <a:spLocks noChangeArrowheads="1"/>
            </p:cNvSpPr>
            <p:nvPr/>
          </p:nvSpPr>
          <p:spPr bwMode="auto">
            <a:xfrm>
              <a:off x="4924" y="3505"/>
              <a:ext cx="40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441" name="Freeform 334"/>
            <p:cNvSpPr>
              <a:spLocks/>
            </p:cNvSpPr>
            <p:nvPr/>
          </p:nvSpPr>
          <p:spPr bwMode="auto">
            <a:xfrm>
              <a:off x="5024" y="3076"/>
              <a:ext cx="146" cy="89"/>
            </a:xfrm>
            <a:custGeom>
              <a:avLst/>
              <a:gdLst>
                <a:gd name="T0" fmla="*/ 0 w 440"/>
                <a:gd name="T1" fmla="*/ 9 h 102"/>
                <a:gd name="T2" fmla="*/ 0 w 440"/>
                <a:gd name="T3" fmla="*/ 8 h 102"/>
                <a:gd name="T4" fmla="*/ 0 w 440"/>
                <a:gd name="T5" fmla="*/ 7 h 102"/>
                <a:gd name="T6" fmla="*/ 0 w 440"/>
                <a:gd name="T7" fmla="*/ 6 h 102"/>
                <a:gd name="T8" fmla="*/ 0 w 440"/>
                <a:gd name="T9" fmla="*/ 6 h 102"/>
                <a:gd name="T10" fmla="*/ 0 w 440"/>
                <a:gd name="T11" fmla="*/ 4 h 102"/>
                <a:gd name="T12" fmla="*/ 0 w 440"/>
                <a:gd name="T13" fmla="*/ 3 h 102"/>
                <a:gd name="T14" fmla="*/ 0 w 440"/>
                <a:gd name="T15" fmla="*/ 3 h 102"/>
                <a:gd name="T16" fmla="*/ 0 w 440"/>
                <a:gd name="T17" fmla="*/ 3 h 102"/>
                <a:gd name="T18" fmla="*/ 0 w 440"/>
                <a:gd name="T19" fmla="*/ 3 h 102"/>
                <a:gd name="T20" fmla="*/ 0 w 440"/>
                <a:gd name="T21" fmla="*/ 3 h 102"/>
                <a:gd name="T22" fmla="*/ 0 w 440"/>
                <a:gd name="T23" fmla="*/ 3 h 102"/>
                <a:gd name="T24" fmla="*/ 0 w 440"/>
                <a:gd name="T25" fmla="*/ 3 h 102"/>
                <a:gd name="T26" fmla="*/ 0 w 440"/>
                <a:gd name="T27" fmla="*/ 3 h 102"/>
                <a:gd name="T28" fmla="*/ 0 w 440"/>
                <a:gd name="T29" fmla="*/ 3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3 h 102"/>
                <a:gd name="T38" fmla="*/ 0 w 440"/>
                <a:gd name="T39" fmla="*/ 3 h 102"/>
                <a:gd name="T40" fmla="*/ 0 w 440"/>
                <a:gd name="T41" fmla="*/ 3 h 102"/>
                <a:gd name="T42" fmla="*/ 0 w 440"/>
                <a:gd name="T43" fmla="*/ 3 h 102"/>
                <a:gd name="T44" fmla="*/ 0 w 440"/>
                <a:gd name="T45" fmla="*/ 3 h 102"/>
                <a:gd name="T46" fmla="*/ 0 w 440"/>
                <a:gd name="T47" fmla="*/ 3 h 102"/>
                <a:gd name="T48" fmla="*/ 0 w 440"/>
                <a:gd name="T49" fmla="*/ 3 h 102"/>
                <a:gd name="T50" fmla="*/ 0 w 440"/>
                <a:gd name="T51" fmla="*/ 3 h 102"/>
                <a:gd name="T52" fmla="*/ 0 w 440"/>
                <a:gd name="T53" fmla="*/ 3 h 102"/>
                <a:gd name="T54" fmla="*/ 0 w 440"/>
                <a:gd name="T55" fmla="*/ 4 h 102"/>
                <a:gd name="T56" fmla="*/ 0 w 440"/>
                <a:gd name="T57" fmla="*/ 6 h 102"/>
                <a:gd name="T58" fmla="*/ 0 w 440"/>
                <a:gd name="T59" fmla="*/ 6 h 102"/>
                <a:gd name="T60" fmla="*/ 0 w 440"/>
                <a:gd name="T61" fmla="*/ 7 h 102"/>
                <a:gd name="T62" fmla="*/ 0 w 440"/>
                <a:gd name="T63" fmla="*/ 8 h 102"/>
                <a:gd name="T64" fmla="*/ 0 w 440"/>
                <a:gd name="T65" fmla="*/ 9 h 102"/>
                <a:gd name="T66" fmla="*/ 0 w 440"/>
                <a:gd name="T67" fmla="*/ 9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8442" name="Freeform 335"/>
            <p:cNvSpPr>
              <a:spLocks/>
            </p:cNvSpPr>
            <p:nvPr/>
          </p:nvSpPr>
          <p:spPr bwMode="auto">
            <a:xfrm>
              <a:off x="4789" y="2506"/>
              <a:ext cx="615" cy="147"/>
            </a:xfrm>
            <a:custGeom>
              <a:avLst/>
              <a:gdLst>
                <a:gd name="T0" fmla="*/ 0 w 1847"/>
                <a:gd name="T1" fmla="*/ 6 h 168"/>
                <a:gd name="T2" fmla="*/ 0 w 1847"/>
                <a:gd name="T3" fmla="*/ 6 h 168"/>
                <a:gd name="T4" fmla="*/ 0 w 1847"/>
                <a:gd name="T5" fmla="*/ 7 h 168"/>
                <a:gd name="T6" fmla="*/ 0 w 1847"/>
                <a:gd name="T7" fmla="*/ 8 h 168"/>
                <a:gd name="T8" fmla="*/ 0 w 1847"/>
                <a:gd name="T9" fmla="*/ 10 h 168"/>
                <a:gd name="T10" fmla="*/ 0 w 1847"/>
                <a:gd name="T11" fmla="*/ 11 h 168"/>
                <a:gd name="T12" fmla="*/ 0 w 1847"/>
                <a:gd name="T13" fmla="*/ 12 h 168"/>
                <a:gd name="T14" fmla="*/ 0 w 1847"/>
                <a:gd name="T15" fmla="*/ 14 h 168"/>
                <a:gd name="T16" fmla="*/ 0 w 1847"/>
                <a:gd name="T17" fmla="*/ 16 h 168"/>
                <a:gd name="T18" fmla="*/ 0 w 1847"/>
                <a:gd name="T19" fmla="*/ 11 h 168"/>
                <a:gd name="T20" fmla="*/ 0 w 1847"/>
                <a:gd name="T21" fmla="*/ 11 h 168"/>
                <a:gd name="T22" fmla="*/ 0 w 1847"/>
                <a:gd name="T23" fmla="*/ 11 h 168"/>
                <a:gd name="T24" fmla="*/ 0 w 1847"/>
                <a:gd name="T25" fmla="*/ 11 h 168"/>
                <a:gd name="T26" fmla="*/ 0 w 1847"/>
                <a:gd name="T27" fmla="*/ 11 h 168"/>
                <a:gd name="T28" fmla="*/ 0 w 1847"/>
                <a:gd name="T29" fmla="*/ 11 h 168"/>
                <a:gd name="T30" fmla="*/ 0 w 1847"/>
                <a:gd name="T31" fmla="*/ 11 h 168"/>
                <a:gd name="T32" fmla="*/ 0 w 1847"/>
                <a:gd name="T33" fmla="*/ 11 h 168"/>
                <a:gd name="T34" fmla="*/ 0 w 1847"/>
                <a:gd name="T35" fmla="*/ 10 h 168"/>
                <a:gd name="T36" fmla="*/ 0 w 1847"/>
                <a:gd name="T37" fmla="*/ 8 h 168"/>
                <a:gd name="T38" fmla="*/ 0 w 1847"/>
                <a:gd name="T39" fmla="*/ 5 h 168"/>
                <a:gd name="T40" fmla="*/ 0 w 1847"/>
                <a:gd name="T41" fmla="*/ 4 h 168"/>
                <a:gd name="T42" fmla="*/ 0 w 1847"/>
                <a:gd name="T43" fmla="*/ 4 h 168"/>
                <a:gd name="T44" fmla="*/ 0 w 1847"/>
                <a:gd name="T45" fmla="*/ 4 h 168"/>
                <a:gd name="T46" fmla="*/ 0 w 1847"/>
                <a:gd name="T47" fmla="*/ 4 h 168"/>
                <a:gd name="T48" fmla="*/ 0 w 1847"/>
                <a:gd name="T49" fmla="*/ 1 h 168"/>
                <a:gd name="T50" fmla="*/ 0 w 1847"/>
                <a:gd name="T51" fmla="*/ 1 h 168"/>
                <a:gd name="T52" fmla="*/ 0 w 1847"/>
                <a:gd name="T53" fmla="*/ 4 h 168"/>
                <a:gd name="T54" fmla="*/ 0 w 1847"/>
                <a:gd name="T55" fmla="*/ 4 h 168"/>
                <a:gd name="T56" fmla="*/ 0 w 1847"/>
                <a:gd name="T57" fmla="*/ 4 h 168"/>
                <a:gd name="T58" fmla="*/ 0 w 1847"/>
                <a:gd name="T59" fmla="*/ 4 h 168"/>
                <a:gd name="T60" fmla="*/ 0 w 1847"/>
                <a:gd name="T61" fmla="*/ 5 h 168"/>
                <a:gd name="T62" fmla="*/ 0 w 1847"/>
                <a:gd name="T63" fmla="*/ 8 h 168"/>
                <a:gd name="T64" fmla="*/ 0 w 1847"/>
                <a:gd name="T65" fmla="*/ 10 h 168"/>
                <a:gd name="T66" fmla="*/ 0 w 1847"/>
                <a:gd name="T67" fmla="*/ 11 h 168"/>
                <a:gd name="T68" fmla="*/ 0 w 1847"/>
                <a:gd name="T69" fmla="*/ 11 h 168"/>
                <a:gd name="T70" fmla="*/ 0 w 1847"/>
                <a:gd name="T71" fmla="*/ 11 h 168"/>
                <a:gd name="T72" fmla="*/ 0 w 1847"/>
                <a:gd name="T73" fmla="*/ 11 h 168"/>
                <a:gd name="T74" fmla="*/ 0 w 1847"/>
                <a:gd name="T75" fmla="*/ 11 h 168"/>
                <a:gd name="T76" fmla="*/ 0 w 1847"/>
                <a:gd name="T77" fmla="*/ 11 h 168"/>
                <a:gd name="T78" fmla="*/ 0 w 1847"/>
                <a:gd name="T79" fmla="*/ 11 h 168"/>
                <a:gd name="T80" fmla="*/ 0 w 1847"/>
                <a:gd name="T81" fmla="*/ 11 h 168"/>
                <a:gd name="T82" fmla="*/ 0 w 1847"/>
                <a:gd name="T83" fmla="*/ 16 h 168"/>
                <a:gd name="T84" fmla="*/ 0 w 1847"/>
                <a:gd name="T85" fmla="*/ 14 h 168"/>
                <a:gd name="T86" fmla="*/ 0 w 1847"/>
                <a:gd name="T87" fmla="*/ 12 h 168"/>
                <a:gd name="T88" fmla="*/ 0 w 1847"/>
                <a:gd name="T89" fmla="*/ 11 h 168"/>
                <a:gd name="T90" fmla="*/ 0 w 1847"/>
                <a:gd name="T91" fmla="*/ 10 h 168"/>
                <a:gd name="T92" fmla="*/ 0 w 1847"/>
                <a:gd name="T93" fmla="*/ 8 h 168"/>
                <a:gd name="T94" fmla="*/ 0 w 1847"/>
                <a:gd name="T95" fmla="*/ 7 h 168"/>
                <a:gd name="T96" fmla="*/ 0 w 1847"/>
                <a:gd name="T97" fmla="*/ 6 h 168"/>
                <a:gd name="T98" fmla="*/ 0 w 1847"/>
                <a:gd name="T99" fmla="*/ 6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8443" name="Rectangle 336"/>
            <p:cNvSpPr>
              <a:spLocks noChangeArrowheads="1"/>
            </p:cNvSpPr>
            <p:nvPr/>
          </p:nvSpPr>
          <p:spPr bwMode="auto">
            <a:xfrm>
              <a:off x="5404" y="2595"/>
              <a:ext cx="29" cy="120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444" name="Rectangle 337"/>
            <p:cNvSpPr>
              <a:spLocks noChangeArrowheads="1"/>
            </p:cNvSpPr>
            <p:nvPr/>
          </p:nvSpPr>
          <p:spPr bwMode="auto">
            <a:xfrm>
              <a:off x="4759" y="2595"/>
              <a:ext cx="30" cy="120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445" name="Rectangle 338"/>
            <p:cNvSpPr>
              <a:spLocks noChangeArrowheads="1"/>
            </p:cNvSpPr>
            <p:nvPr/>
          </p:nvSpPr>
          <p:spPr bwMode="auto">
            <a:xfrm>
              <a:off x="5026" y="3165"/>
              <a:ext cx="142" cy="330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446" name="Rectangle 339"/>
            <p:cNvSpPr>
              <a:spLocks noChangeArrowheads="1"/>
            </p:cNvSpPr>
            <p:nvPr/>
          </p:nvSpPr>
          <p:spPr bwMode="auto">
            <a:xfrm>
              <a:off x="5026" y="3495"/>
              <a:ext cx="142" cy="1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447" name="Rectangle 340"/>
            <p:cNvSpPr>
              <a:spLocks noChangeArrowheads="1"/>
            </p:cNvSpPr>
            <p:nvPr/>
          </p:nvSpPr>
          <p:spPr bwMode="auto">
            <a:xfrm>
              <a:off x="5026" y="3558"/>
              <a:ext cx="142" cy="15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448" name="Rectangle 341"/>
            <p:cNvSpPr>
              <a:spLocks noChangeArrowheads="1"/>
            </p:cNvSpPr>
            <p:nvPr/>
          </p:nvSpPr>
          <p:spPr bwMode="auto">
            <a:xfrm>
              <a:off x="5026" y="3615"/>
              <a:ext cx="142" cy="1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449" name="Rectangle 342"/>
            <p:cNvSpPr>
              <a:spLocks noChangeArrowheads="1"/>
            </p:cNvSpPr>
            <p:nvPr/>
          </p:nvSpPr>
          <p:spPr bwMode="auto">
            <a:xfrm>
              <a:off x="5100" y="3186"/>
              <a:ext cx="60" cy="309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450" name="Rectangle 343"/>
            <p:cNvSpPr>
              <a:spLocks noChangeArrowheads="1"/>
            </p:cNvSpPr>
            <p:nvPr/>
          </p:nvSpPr>
          <p:spPr bwMode="auto">
            <a:xfrm>
              <a:off x="5100" y="3186"/>
              <a:ext cx="60" cy="309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451" name="Rectangle 344"/>
            <p:cNvSpPr>
              <a:spLocks noChangeArrowheads="1"/>
            </p:cNvSpPr>
            <p:nvPr/>
          </p:nvSpPr>
          <p:spPr bwMode="auto">
            <a:xfrm>
              <a:off x="5032" y="3186"/>
              <a:ext cx="62" cy="309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452" name="Rectangle 345"/>
            <p:cNvSpPr>
              <a:spLocks noChangeArrowheads="1"/>
            </p:cNvSpPr>
            <p:nvPr/>
          </p:nvSpPr>
          <p:spPr bwMode="auto">
            <a:xfrm>
              <a:off x="5100" y="3369"/>
              <a:ext cx="60" cy="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453" name="Rectangle 346"/>
            <p:cNvSpPr>
              <a:spLocks noChangeArrowheads="1"/>
            </p:cNvSpPr>
            <p:nvPr/>
          </p:nvSpPr>
          <p:spPr bwMode="auto">
            <a:xfrm>
              <a:off x="5168" y="3422"/>
              <a:ext cx="34" cy="25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454" name="Rectangle 347"/>
            <p:cNvSpPr>
              <a:spLocks noChangeArrowheads="1"/>
            </p:cNvSpPr>
            <p:nvPr/>
          </p:nvSpPr>
          <p:spPr bwMode="auto">
            <a:xfrm>
              <a:off x="4992" y="3422"/>
              <a:ext cx="34" cy="25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455" name="Rectangle 348"/>
            <p:cNvSpPr>
              <a:spLocks noChangeArrowheads="1"/>
            </p:cNvSpPr>
            <p:nvPr/>
          </p:nvSpPr>
          <p:spPr bwMode="auto">
            <a:xfrm>
              <a:off x="5026" y="3511"/>
              <a:ext cx="142" cy="47"/>
            </a:xfrm>
            <a:prstGeom prst="rect">
              <a:avLst/>
            </a:prstGeom>
            <a:solidFill>
              <a:srgbClr val="B2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456" name="Rectangle 349"/>
            <p:cNvSpPr>
              <a:spLocks noChangeArrowheads="1"/>
            </p:cNvSpPr>
            <p:nvPr/>
          </p:nvSpPr>
          <p:spPr bwMode="auto">
            <a:xfrm>
              <a:off x="5026" y="3573"/>
              <a:ext cx="142" cy="42"/>
            </a:xfrm>
            <a:prstGeom prst="rect">
              <a:avLst/>
            </a:prstGeom>
            <a:solidFill>
              <a:srgbClr val="B2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457" name="Rectangle 350"/>
            <p:cNvSpPr>
              <a:spLocks noChangeArrowheads="1"/>
            </p:cNvSpPr>
            <p:nvPr/>
          </p:nvSpPr>
          <p:spPr bwMode="auto">
            <a:xfrm>
              <a:off x="5026" y="3631"/>
              <a:ext cx="142" cy="47"/>
            </a:xfrm>
            <a:prstGeom prst="rect">
              <a:avLst/>
            </a:prstGeom>
            <a:solidFill>
              <a:srgbClr val="B2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458" name="Rectangle 351"/>
            <p:cNvSpPr>
              <a:spLocks noChangeArrowheads="1"/>
            </p:cNvSpPr>
            <p:nvPr/>
          </p:nvSpPr>
          <p:spPr bwMode="auto">
            <a:xfrm>
              <a:off x="5100" y="3369"/>
              <a:ext cx="60" cy="2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459" name="Rectangle 352"/>
            <p:cNvSpPr>
              <a:spLocks noChangeArrowheads="1"/>
            </p:cNvSpPr>
            <p:nvPr/>
          </p:nvSpPr>
          <p:spPr bwMode="auto">
            <a:xfrm>
              <a:off x="5032" y="3369"/>
              <a:ext cx="62" cy="2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460" name="Rectangle 353"/>
            <p:cNvSpPr>
              <a:spLocks noChangeArrowheads="1"/>
            </p:cNvSpPr>
            <p:nvPr/>
          </p:nvSpPr>
          <p:spPr bwMode="auto">
            <a:xfrm>
              <a:off x="5100" y="3312"/>
              <a:ext cx="14" cy="52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461" name="Rectangle 354"/>
            <p:cNvSpPr>
              <a:spLocks noChangeArrowheads="1"/>
            </p:cNvSpPr>
            <p:nvPr/>
          </p:nvSpPr>
          <p:spPr bwMode="auto">
            <a:xfrm>
              <a:off x="5080" y="3312"/>
              <a:ext cx="14" cy="52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462" name="Rectangle 355"/>
            <p:cNvSpPr>
              <a:spLocks noChangeArrowheads="1"/>
            </p:cNvSpPr>
            <p:nvPr/>
          </p:nvSpPr>
          <p:spPr bwMode="auto">
            <a:xfrm>
              <a:off x="5100" y="3395"/>
              <a:ext cx="60" cy="2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463" name="Rectangle 356"/>
            <p:cNvSpPr>
              <a:spLocks noChangeArrowheads="1"/>
            </p:cNvSpPr>
            <p:nvPr/>
          </p:nvSpPr>
          <p:spPr bwMode="auto">
            <a:xfrm>
              <a:off x="5032" y="3395"/>
              <a:ext cx="62" cy="2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464" name="Rectangle 357"/>
            <p:cNvSpPr>
              <a:spLocks noChangeArrowheads="1"/>
            </p:cNvSpPr>
            <p:nvPr/>
          </p:nvSpPr>
          <p:spPr bwMode="auto">
            <a:xfrm>
              <a:off x="5168" y="3552"/>
              <a:ext cx="34" cy="27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465" name="Rectangle 358"/>
            <p:cNvSpPr>
              <a:spLocks noChangeArrowheads="1"/>
            </p:cNvSpPr>
            <p:nvPr/>
          </p:nvSpPr>
          <p:spPr bwMode="auto">
            <a:xfrm>
              <a:off x="4992" y="3552"/>
              <a:ext cx="34" cy="27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466" name="Rectangle 359"/>
            <p:cNvSpPr>
              <a:spLocks noChangeArrowheads="1"/>
            </p:cNvSpPr>
            <p:nvPr/>
          </p:nvSpPr>
          <p:spPr bwMode="auto">
            <a:xfrm>
              <a:off x="5334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467" name="Rectangle 360"/>
            <p:cNvSpPr>
              <a:spLocks noChangeArrowheads="1"/>
            </p:cNvSpPr>
            <p:nvPr/>
          </p:nvSpPr>
          <p:spPr bwMode="auto">
            <a:xfrm>
              <a:off x="5228" y="3165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468" name="Rectangle 361"/>
            <p:cNvSpPr>
              <a:spLocks noChangeArrowheads="1"/>
            </p:cNvSpPr>
            <p:nvPr/>
          </p:nvSpPr>
          <p:spPr bwMode="auto">
            <a:xfrm>
              <a:off x="4912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469" name="Rectangle 362"/>
            <p:cNvSpPr>
              <a:spLocks noChangeArrowheads="1"/>
            </p:cNvSpPr>
            <p:nvPr/>
          </p:nvSpPr>
          <p:spPr bwMode="auto">
            <a:xfrm>
              <a:off x="5122" y="2747"/>
              <a:ext cx="54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470" name="Rectangle 363"/>
            <p:cNvSpPr>
              <a:spLocks noChangeArrowheads="1"/>
            </p:cNvSpPr>
            <p:nvPr/>
          </p:nvSpPr>
          <p:spPr bwMode="auto">
            <a:xfrm>
              <a:off x="5228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471" name="Rectangle 364"/>
            <p:cNvSpPr>
              <a:spLocks noChangeArrowheads="1"/>
            </p:cNvSpPr>
            <p:nvPr/>
          </p:nvSpPr>
          <p:spPr bwMode="auto">
            <a:xfrm>
              <a:off x="5334" y="3165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472" name="Rectangle 365"/>
            <p:cNvSpPr>
              <a:spLocks noChangeArrowheads="1"/>
            </p:cNvSpPr>
            <p:nvPr/>
          </p:nvSpPr>
          <p:spPr bwMode="auto">
            <a:xfrm>
              <a:off x="5018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473" name="Rectangle 366"/>
            <p:cNvSpPr>
              <a:spLocks noChangeArrowheads="1"/>
            </p:cNvSpPr>
            <p:nvPr/>
          </p:nvSpPr>
          <p:spPr bwMode="auto">
            <a:xfrm>
              <a:off x="4809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474" name="Rectangle 367"/>
            <p:cNvSpPr>
              <a:spLocks noChangeArrowheads="1"/>
            </p:cNvSpPr>
            <p:nvPr/>
          </p:nvSpPr>
          <p:spPr bwMode="auto">
            <a:xfrm>
              <a:off x="4912" y="3165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475" name="Rectangle 368"/>
            <p:cNvSpPr>
              <a:spLocks noChangeArrowheads="1"/>
            </p:cNvSpPr>
            <p:nvPr/>
          </p:nvSpPr>
          <p:spPr bwMode="auto">
            <a:xfrm>
              <a:off x="4809" y="3165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476" name="Freeform 369"/>
            <p:cNvSpPr>
              <a:spLocks/>
            </p:cNvSpPr>
            <p:nvPr/>
          </p:nvSpPr>
          <p:spPr bwMode="auto">
            <a:xfrm>
              <a:off x="5114" y="2721"/>
              <a:ext cx="72" cy="324"/>
            </a:xfrm>
            <a:custGeom>
              <a:avLst/>
              <a:gdLst>
                <a:gd name="T0" fmla="*/ 0 w 217"/>
                <a:gd name="T1" fmla="*/ 17 h 373"/>
                <a:gd name="T2" fmla="*/ 0 w 217"/>
                <a:gd name="T3" fmla="*/ 17 h 373"/>
                <a:gd name="T4" fmla="*/ 0 w 217"/>
                <a:gd name="T5" fmla="*/ 27 h 373"/>
                <a:gd name="T6" fmla="*/ 0 w 217"/>
                <a:gd name="T7" fmla="*/ 27 h 373"/>
                <a:gd name="T8" fmla="*/ 0 w 217"/>
                <a:gd name="T9" fmla="*/ 30 h 373"/>
                <a:gd name="T10" fmla="*/ 0 w 217"/>
                <a:gd name="T11" fmla="*/ 3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3 h 373"/>
                <a:gd name="T18" fmla="*/ 0 w 217"/>
                <a:gd name="T19" fmla="*/ 3 h 373"/>
                <a:gd name="T20" fmla="*/ 0 w 217"/>
                <a:gd name="T21" fmla="*/ 13 h 373"/>
                <a:gd name="T22" fmla="*/ 0 w 217"/>
                <a:gd name="T23" fmla="*/ 13 h 373"/>
                <a:gd name="T24" fmla="*/ 0 w 217"/>
                <a:gd name="T25" fmla="*/ 17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8477" name="Freeform 370"/>
            <p:cNvSpPr>
              <a:spLocks/>
            </p:cNvSpPr>
            <p:nvPr/>
          </p:nvSpPr>
          <p:spPr bwMode="auto">
            <a:xfrm>
              <a:off x="5176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27 h 373"/>
                <a:gd name="T4" fmla="*/ 0 w 29"/>
                <a:gd name="T5" fmla="*/ 30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8478" name="Freeform 371"/>
            <p:cNvSpPr>
              <a:spLocks/>
            </p:cNvSpPr>
            <p:nvPr/>
          </p:nvSpPr>
          <p:spPr bwMode="auto">
            <a:xfrm>
              <a:off x="5218" y="2721"/>
              <a:ext cx="72" cy="324"/>
            </a:xfrm>
            <a:custGeom>
              <a:avLst/>
              <a:gdLst>
                <a:gd name="T0" fmla="*/ 0 w 216"/>
                <a:gd name="T1" fmla="*/ 17 h 373"/>
                <a:gd name="T2" fmla="*/ 0 w 216"/>
                <a:gd name="T3" fmla="*/ 17 h 373"/>
                <a:gd name="T4" fmla="*/ 0 w 216"/>
                <a:gd name="T5" fmla="*/ 27 h 373"/>
                <a:gd name="T6" fmla="*/ 0 w 216"/>
                <a:gd name="T7" fmla="*/ 27 h 373"/>
                <a:gd name="T8" fmla="*/ 0 w 216"/>
                <a:gd name="T9" fmla="*/ 30 h 373"/>
                <a:gd name="T10" fmla="*/ 0 w 216"/>
                <a:gd name="T11" fmla="*/ 3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3 h 373"/>
                <a:gd name="T18" fmla="*/ 0 w 216"/>
                <a:gd name="T19" fmla="*/ 3 h 373"/>
                <a:gd name="T20" fmla="*/ 0 w 216"/>
                <a:gd name="T21" fmla="*/ 13 h 373"/>
                <a:gd name="T22" fmla="*/ 0 w 216"/>
                <a:gd name="T23" fmla="*/ 13 h 373"/>
                <a:gd name="T24" fmla="*/ 0 w 216"/>
                <a:gd name="T25" fmla="*/ 17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8479" name="Freeform 372"/>
            <p:cNvSpPr>
              <a:spLocks/>
            </p:cNvSpPr>
            <p:nvPr/>
          </p:nvSpPr>
          <p:spPr bwMode="auto">
            <a:xfrm>
              <a:off x="5280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27 h 373"/>
                <a:gd name="T4" fmla="*/ 0 w 29"/>
                <a:gd name="T5" fmla="*/ 30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8480" name="Freeform 373"/>
            <p:cNvSpPr>
              <a:spLocks/>
            </p:cNvSpPr>
            <p:nvPr/>
          </p:nvSpPr>
          <p:spPr bwMode="auto">
            <a:xfrm>
              <a:off x="5324" y="2721"/>
              <a:ext cx="72" cy="324"/>
            </a:xfrm>
            <a:custGeom>
              <a:avLst/>
              <a:gdLst>
                <a:gd name="T0" fmla="*/ 0 w 217"/>
                <a:gd name="T1" fmla="*/ 17 h 373"/>
                <a:gd name="T2" fmla="*/ 0 w 217"/>
                <a:gd name="T3" fmla="*/ 17 h 373"/>
                <a:gd name="T4" fmla="*/ 0 w 217"/>
                <a:gd name="T5" fmla="*/ 27 h 373"/>
                <a:gd name="T6" fmla="*/ 0 w 217"/>
                <a:gd name="T7" fmla="*/ 27 h 373"/>
                <a:gd name="T8" fmla="*/ 0 w 217"/>
                <a:gd name="T9" fmla="*/ 30 h 373"/>
                <a:gd name="T10" fmla="*/ 0 w 217"/>
                <a:gd name="T11" fmla="*/ 3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3 h 373"/>
                <a:gd name="T18" fmla="*/ 0 w 217"/>
                <a:gd name="T19" fmla="*/ 3 h 373"/>
                <a:gd name="T20" fmla="*/ 0 w 217"/>
                <a:gd name="T21" fmla="*/ 13 h 373"/>
                <a:gd name="T22" fmla="*/ 0 w 217"/>
                <a:gd name="T23" fmla="*/ 13 h 373"/>
                <a:gd name="T24" fmla="*/ 0 w 217"/>
                <a:gd name="T25" fmla="*/ 17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8481" name="Freeform 374"/>
            <p:cNvSpPr>
              <a:spLocks/>
            </p:cNvSpPr>
            <p:nvPr/>
          </p:nvSpPr>
          <p:spPr bwMode="auto">
            <a:xfrm>
              <a:off x="5386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27 h 373"/>
                <a:gd name="T4" fmla="*/ 0 w 29"/>
                <a:gd name="T5" fmla="*/ 30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8482" name="Freeform 375"/>
            <p:cNvSpPr>
              <a:spLocks/>
            </p:cNvSpPr>
            <p:nvPr/>
          </p:nvSpPr>
          <p:spPr bwMode="auto">
            <a:xfrm>
              <a:off x="5218" y="3139"/>
              <a:ext cx="72" cy="324"/>
            </a:xfrm>
            <a:custGeom>
              <a:avLst/>
              <a:gdLst>
                <a:gd name="T0" fmla="*/ 0 w 216"/>
                <a:gd name="T1" fmla="*/ 18 h 372"/>
                <a:gd name="T2" fmla="*/ 0 w 216"/>
                <a:gd name="T3" fmla="*/ 18 h 372"/>
                <a:gd name="T4" fmla="*/ 0 w 216"/>
                <a:gd name="T5" fmla="*/ 29 h 372"/>
                <a:gd name="T6" fmla="*/ 0 w 216"/>
                <a:gd name="T7" fmla="*/ 29 h 372"/>
                <a:gd name="T8" fmla="*/ 0 w 216"/>
                <a:gd name="T9" fmla="*/ 31 h 372"/>
                <a:gd name="T10" fmla="*/ 0 w 216"/>
                <a:gd name="T11" fmla="*/ 31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3 h 372"/>
                <a:gd name="T18" fmla="*/ 0 w 216"/>
                <a:gd name="T19" fmla="*/ 3 h 372"/>
                <a:gd name="T20" fmla="*/ 0 w 216"/>
                <a:gd name="T21" fmla="*/ 14 h 372"/>
                <a:gd name="T22" fmla="*/ 0 w 216"/>
                <a:gd name="T23" fmla="*/ 14 h 372"/>
                <a:gd name="T24" fmla="*/ 0 w 216"/>
                <a:gd name="T25" fmla="*/ 18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8483" name="Freeform 376"/>
            <p:cNvSpPr>
              <a:spLocks/>
            </p:cNvSpPr>
            <p:nvPr/>
          </p:nvSpPr>
          <p:spPr bwMode="auto">
            <a:xfrm>
              <a:off x="5280" y="3139"/>
              <a:ext cx="10" cy="324"/>
            </a:xfrm>
            <a:custGeom>
              <a:avLst/>
              <a:gdLst>
                <a:gd name="T0" fmla="*/ 0 w 29"/>
                <a:gd name="T1" fmla="*/ 3 h 372"/>
                <a:gd name="T2" fmla="*/ 0 w 29"/>
                <a:gd name="T3" fmla="*/ 29 h 372"/>
                <a:gd name="T4" fmla="*/ 0 w 29"/>
                <a:gd name="T5" fmla="*/ 31 h 372"/>
                <a:gd name="T6" fmla="*/ 0 w 29"/>
                <a:gd name="T7" fmla="*/ 0 h 372"/>
                <a:gd name="T8" fmla="*/ 0 w 29"/>
                <a:gd name="T9" fmla="*/ 3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8484" name="Freeform 377"/>
            <p:cNvSpPr>
              <a:spLocks/>
            </p:cNvSpPr>
            <p:nvPr/>
          </p:nvSpPr>
          <p:spPr bwMode="auto">
            <a:xfrm>
              <a:off x="5324" y="3139"/>
              <a:ext cx="72" cy="324"/>
            </a:xfrm>
            <a:custGeom>
              <a:avLst/>
              <a:gdLst>
                <a:gd name="T0" fmla="*/ 0 w 217"/>
                <a:gd name="T1" fmla="*/ 18 h 372"/>
                <a:gd name="T2" fmla="*/ 0 w 217"/>
                <a:gd name="T3" fmla="*/ 18 h 372"/>
                <a:gd name="T4" fmla="*/ 0 w 217"/>
                <a:gd name="T5" fmla="*/ 29 h 372"/>
                <a:gd name="T6" fmla="*/ 0 w 217"/>
                <a:gd name="T7" fmla="*/ 29 h 372"/>
                <a:gd name="T8" fmla="*/ 0 w 217"/>
                <a:gd name="T9" fmla="*/ 31 h 372"/>
                <a:gd name="T10" fmla="*/ 0 w 217"/>
                <a:gd name="T11" fmla="*/ 31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3 h 372"/>
                <a:gd name="T18" fmla="*/ 0 w 217"/>
                <a:gd name="T19" fmla="*/ 3 h 372"/>
                <a:gd name="T20" fmla="*/ 0 w 217"/>
                <a:gd name="T21" fmla="*/ 14 h 372"/>
                <a:gd name="T22" fmla="*/ 0 w 217"/>
                <a:gd name="T23" fmla="*/ 14 h 372"/>
                <a:gd name="T24" fmla="*/ 0 w 217"/>
                <a:gd name="T25" fmla="*/ 18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8485" name="Freeform 378"/>
            <p:cNvSpPr>
              <a:spLocks/>
            </p:cNvSpPr>
            <p:nvPr/>
          </p:nvSpPr>
          <p:spPr bwMode="auto">
            <a:xfrm>
              <a:off x="5386" y="3139"/>
              <a:ext cx="10" cy="324"/>
            </a:xfrm>
            <a:custGeom>
              <a:avLst/>
              <a:gdLst>
                <a:gd name="T0" fmla="*/ 0 w 29"/>
                <a:gd name="T1" fmla="*/ 3 h 372"/>
                <a:gd name="T2" fmla="*/ 0 w 29"/>
                <a:gd name="T3" fmla="*/ 29 h 372"/>
                <a:gd name="T4" fmla="*/ 0 w 29"/>
                <a:gd name="T5" fmla="*/ 31 h 372"/>
                <a:gd name="T6" fmla="*/ 0 w 29"/>
                <a:gd name="T7" fmla="*/ 0 h 372"/>
                <a:gd name="T8" fmla="*/ 0 w 29"/>
                <a:gd name="T9" fmla="*/ 3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8486" name="Freeform 379"/>
            <p:cNvSpPr>
              <a:spLocks/>
            </p:cNvSpPr>
            <p:nvPr/>
          </p:nvSpPr>
          <p:spPr bwMode="auto">
            <a:xfrm>
              <a:off x="5008" y="2721"/>
              <a:ext cx="72" cy="324"/>
            </a:xfrm>
            <a:custGeom>
              <a:avLst/>
              <a:gdLst>
                <a:gd name="T0" fmla="*/ 0 w 215"/>
                <a:gd name="T1" fmla="*/ 17 h 373"/>
                <a:gd name="T2" fmla="*/ 0 w 215"/>
                <a:gd name="T3" fmla="*/ 17 h 373"/>
                <a:gd name="T4" fmla="*/ 0 w 215"/>
                <a:gd name="T5" fmla="*/ 27 h 373"/>
                <a:gd name="T6" fmla="*/ 0 w 215"/>
                <a:gd name="T7" fmla="*/ 27 h 373"/>
                <a:gd name="T8" fmla="*/ 0 w 215"/>
                <a:gd name="T9" fmla="*/ 30 h 373"/>
                <a:gd name="T10" fmla="*/ 0 w 215"/>
                <a:gd name="T11" fmla="*/ 3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3 h 373"/>
                <a:gd name="T18" fmla="*/ 0 w 215"/>
                <a:gd name="T19" fmla="*/ 3 h 373"/>
                <a:gd name="T20" fmla="*/ 0 w 215"/>
                <a:gd name="T21" fmla="*/ 13 h 373"/>
                <a:gd name="T22" fmla="*/ 0 w 215"/>
                <a:gd name="T23" fmla="*/ 13 h 373"/>
                <a:gd name="T24" fmla="*/ 0 w 215"/>
                <a:gd name="T25" fmla="*/ 17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8487" name="Freeform 380"/>
            <p:cNvSpPr>
              <a:spLocks/>
            </p:cNvSpPr>
            <p:nvPr/>
          </p:nvSpPr>
          <p:spPr bwMode="auto">
            <a:xfrm>
              <a:off x="5008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27 h 373"/>
                <a:gd name="T4" fmla="*/ 0 w 29"/>
                <a:gd name="T5" fmla="*/ 30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8488" name="Freeform 381"/>
            <p:cNvSpPr>
              <a:spLocks/>
            </p:cNvSpPr>
            <p:nvPr/>
          </p:nvSpPr>
          <p:spPr bwMode="auto">
            <a:xfrm>
              <a:off x="4903" y="2721"/>
              <a:ext cx="71" cy="324"/>
            </a:xfrm>
            <a:custGeom>
              <a:avLst/>
              <a:gdLst>
                <a:gd name="T0" fmla="*/ 0 w 216"/>
                <a:gd name="T1" fmla="*/ 17 h 373"/>
                <a:gd name="T2" fmla="*/ 0 w 216"/>
                <a:gd name="T3" fmla="*/ 17 h 373"/>
                <a:gd name="T4" fmla="*/ 0 w 216"/>
                <a:gd name="T5" fmla="*/ 27 h 373"/>
                <a:gd name="T6" fmla="*/ 0 w 216"/>
                <a:gd name="T7" fmla="*/ 27 h 373"/>
                <a:gd name="T8" fmla="*/ 0 w 216"/>
                <a:gd name="T9" fmla="*/ 30 h 373"/>
                <a:gd name="T10" fmla="*/ 0 w 216"/>
                <a:gd name="T11" fmla="*/ 3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3 h 373"/>
                <a:gd name="T18" fmla="*/ 0 w 216"/>
                <a:gd name="T19" fmla="*/ 3 h 373"/>
                <a:gd name="T20" fmla="*/ 0 w 216"/>
                <a:gd name="T21" fmla="*/ 13 h 373"/>
                <a:gd name="T22" fmla="*/ 0 w 216"/>
                <a:gd name="T23" fmla="*/ 13 h 373"/>
                <a:gd name="T24" fmla="*/ 0 w 216"/>
                <a:gd name="T25" fmla="*/ 17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8489" name="Freeform 382"/>
            <p:cNvSpPr>
              <a:spLocks/>
            </p:cNvSpPr>
            <p:nvPr/>
          </p:nvSpPr>
          <p:spPr bwMode="auto">
            <a:xfrm>
              <a:off x="4903" y="2721"/>
              <a:ext cx="9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27 h 373"/>
                <a:gd name="T4" fmla="*/ 0 w 29"/>
                <a:gd name="T5" fmla="*/ 30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8490" name="Freeform 383"/>
            <p:cNvSpPr>
              <a:spLocks/>
            </p:cNvSpPr>
            <p:nvPr/>
          </p:nvSpPr>
          <p:spPr bwMode="auto">
            <a:xfrm>
              <a:off x="4799" y="2721"/>
              <a:ext cx="72" cy="324"/>
            </a:xfrm>
            <a:custGeom>
              <a:avLst/>
              <a:gdLst>
                <a:gd name="T0" fmla="*/ 0 w 215"/>
                <a:gd name="T1" fmla="*/ 17 h 373"/>
                <a:gd name="T2" fmla="*/ 0 w 215"/>
                <a:gd name="T3" fmla="*/ 17 h 373"/>
                <a:gd name="T4" fmla="*/ 0 w 215"/>
                <a:gd name="T5" fmla="*/ 27 h 373"/>
                <a:gd name="T6" fmla="*/ 0 w 215"/>
                <a:gd name="T7" fmla="*/ 27 h 373"/>
                <a:gd name="T8" fmla="*/ 0 w 215"/>
                <a:gd name="T9" fmla="*/ 30 h 373"/>
                <a:gd name="T10" fmla="*/ 0 w 215"/>
                <a:gd name="T11" fmla="*/ 3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3 h 373"/>
                <a:gd name="T18" fmla="*/ 0 w 215"/>
                <a:gd name="T19" fmla="*/ 3 h 373"/>
                <a:gd name="T20" fmla="*/ 0 w 215"/>
                <a:gd name="T21" fmla="*/ 13 h 373"/>
                <a:gd name="T22" fmla="*/ 0 w 215"/>
                <a:gd name="T23" fmla="*/ 13 h 373"/>
                <a:gd name="T24" fmla="*/ 0 w 215"/>
                <a:gd name="T25" fmla="*/ 17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8491" name="Freeform 384"/>
            <p:cNvSpPr>
              <a:spLocks/>
            </p:cNvSpPr>
            <p:nvPr/>
          </p:nvSpPr>
          <p:spPr bwMode="auto">
            <a:xfrm>
              <a:off x="4799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27 h 373"/>
                <a:gd name="T4" fmla="*/ 0 w 29"/>
                <a:gd name="T5" fmla="*/ 30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8492" name="Freeform 386"/>
            <p:cNvSpPr>
              <a:spLocks/>
            </p:cNvSpPr>
            <p:nvPr/>
          </p:nvSpPr>
          <p:spPr bwMode="auto">
            <a:xfrm>
              <a:off x="4903" y="3139"/>
              <a:ext cx="9" cy="324"/>
            </a:xfrm>
            <a:custGeom>
              <a:avLst/>
              <a:gdLst>
                <a:gd name="T0" fmla="*/ 0 w 29"/>
                <a:gd name="T1" fmla="*/ 3 h 372"/>
                <a:gd name="T2" fmla="*/ 0 w 29"/>
                <a:gd name="T3" fmla="*/ 29 h 372"/>
                <a:gd name="T4" fmla="*/ 0 w 29"/>
                <a:gd name="T5" fmla="*/ 31 h 372"/>
                <a:gd name="T6" fmla="*/ 0 w 29"/>
                <a:gd name="T7" fmla="*/ 0 h 372"/>
                <a:gd name="T8" fmla="*/ 0 w 29"/>
                <a:gd name="T9" fmla="*/ 3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8493" name="Freeform 387"/>
            <p:cNvSpPr>
              <a:spLocks/>
            </p:cNvSpPr>
            <p:nvPr/>
          </p:nvSpPr>
          <p:spPr bwMode="auto">
            <a:xfrm>
              <a:off x="4799" y="3139"/>
              <a:ext cx="72" cy="324"/>
            </a:xfrm>
            <a:custGeom>
              <a:avLst/>
              <a:gdLst>
                <a:gd name="T0" fmla="*/ 0 w 215"/>
                <a:gd name="T1" fmla="*/ 18 h 372"/>
                <a:gd name="T2" fmla="*/ 0 w 215"/>
                <a:gd name="T3" fmla="*/ 18 h 372"/>
                <a:gd name="T4" fmla="*/ 0 w 215"/>
                <a:gd name="T5" fmla="*/ 29 h 372"/>
                <a:gd name="T6" fmla="*/ 0 w 215"/>
                <a:gd name="T7" fmla="*/ 29 h 372"/>
                <a:gd name="T8" fmla="*/ 0 w 215"/>
                <a:gd name="T9" fmla="*/ 31 h 372"/>
                <a:gd name="T10" fmla="*/ 0 w 215"/>
                <a:gd name="T11" fmla="*/ 31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3 h 372"/>
                <a:gd name="T18" fmla="*/ 0 w 215"/>
                <a:gd name="T19" fmla="*/ 3 h 372"/>
                <a:gd name="T20" fmla="*/ 0 w 215"/>
                <a:gd name="T21" fmla="*/ 14 h 372"/>
                <a:gd name="T22" fmla="*/ 0 w 215"/>
                <a:gd name="T23" fmla="*/ 14 h 372"/>
                <a:gd name="T24" fmla="*/ 0 w 215"/>
                <a:gd name="T25" fmla="*/ 18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8494" name="Freeform 388"/>
            <p:cNvSpPr>
              <a:spLocks/>
            </p:cNvSpPr>
            <p:nvPr/>
          </p:nvSpPr>
          <p:spPr bwMode="auto">
            <a:xfrm>
              <a:off x="4799" y="3139"/>
              <a:ext cx="10" cy="324"/>
            </a:xfrm>
            <a:custGeom>
              <a:avLst/>
              <a:gdLst>
                <a:gd name="T0" fmla="*/ 0 w 29"/>
                <a:gd name="T1" fmla="*/ 3 h 372"/>
                <a:gd name="T2" fmla="*/ 0 w 29"/>
                <a:gd name="T3" fmla="*/ 29 h 372"/>
                <a:gd name="T4" fmla="*/ 0 w 29"/>
                <a:gd name="T5" fmla="*/ 31 h 372"/>
                <a:gd name="T6" fmla="*/ 0 w 29"/>
                <a:gd name="T7" fmla="*/ 0 h 372"/>
                <a:gd name="T8" fmla="*/ 0 w 29"/>
                <a:gd name="T9" fmla="*/ 3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8495" name="Rectangle 389"/>
            <p:cNvSpPr>
              <a:spLocks noChangeArrowheads="1"/>
            </p:cNvSpPr>
            <p:nvPr/>
          </p:nvSpPr>
          <p:spPr bwMode="auto">
            <a:xfrm>
              <a:off x="5114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496" name="Rectangle 390"/>
            <p:cNvSpPr>
              <a:spLocks noChangeArrowheads="1"/>
            </p:cNvSpPr>
            <p:nvPr/>
          </p:nvSpPr>
          <p:spPr bwMode="auto">
            <a:xfrm>
              <a:off x="5218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497" name="Rectangle 391"/>
            <p:cNvSpPr>
              <a:spLocks noChangeArrowheads="1"/>
            </p:cNvSpPr>
            <p:nvPr/>
          </p:nvSpPr>
          <p:spPr bwMode="auto">
            <a:xfrm>
              <a:off x="5324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498" name="Rectangle 392"/>
            <p:cNvSpPr>
              <a:spLocks noChangeArrowheads="1"/>
            </p:cNvSpPr>
            <p:nvPr/>
          </p:nvSpPr>
          <p:spPr bwMode="auto">
            <a:xfrm>
              <a:off x="5008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499" name="Rectangle 393"/>
            <p:cNvSpPr>
              <a:spLocks noChangeArrowheads="1"/>
            </p:cNvSpPr>
            <p:nvPr/>
          </p:nvSpPr>
          <p:spPr bwMode="auto">
            <a:xfrm>
              <a:off x="4903" y="2898"/>
              <a:ext cx="71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500" name="Rectangle 394"/>
            <p:cNvSpPr>
              <a:spLocks noChangeArrowheads="1"/>
            </p:cNvSpPr>
            <p:nvPr/>
          </p:nvSpPr>
          <p:spPr bwMode="auto">
            <a:xfrm>
              <a:off x="4799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501" name="Freeform 395"/>
            <p:cNvSpPr>
              <a:spLocks/>
            </p:cNvSpPr>
            <p:nvPr/>
          </p:nvSpPr>
          <p:spPr bwMode="auto">
            <a:xfrm>
              <a:off x="4986" y="2736"/>
              <a:ext cx="12" cy="37"/>
            </a:xfrm>
            <a:custGeom>
              <a:avLst/>
              <a:gdLst>
                <a:gd name="T0" fmla="*/ 0 w 37"/>
                <a:gd name="T1" fmla="*/ 20 h 38"/>
                <a:gd name="T2" fmla="*/ 0 w 37"/>
                <a:gd name="T3" fmla="*/ 19 h 38"/>
                <a:gd name="T4" fmla="*/ 0 w 37"/>
                <a:gd name="T5" fmla="*/ 19 h 38"/>
                <a:gd name="T6" fmla="*/ 0 w 37"/>
                <a:gd name="T7" fmla="*/ 19 h 38"/>
                <a:gd name="T8" fmla="*/ 0 w 37"/>
                <a:gd name="T9" fmla="*/ 19 h 38"/>
                <a:gd name="T10" fmla="*/ 0 w 37"/>
                <a:gd name="T11" fmla="*/ 12 h 38"/>
                <a:gd name="T12" fmla="*/ 0 w 37"/>
                <a:gd name="T13" fmla="*/ 5 h 38"/>
                <a:gd name="T14" fmla="*/ 0 w 37"/>
                <a:gd name="T15" fmla="*/ 1 h 38"/>
                <a:gd name="T16" fmla="*/ 0 w 37"/>
                <a:gd name="T17" fmla="*/ 0 h 38"/>
                <a:gd name="T18" fmla="*/ 0 w 37"/>
                <a:gd name="T19" fmla="*/ 1 h 38"/>
                <a:gd name="T20" fmla="*/ 0 w 37"/>
                <a:gd name="T21" fmla="*/ 5 h 38"/>
                <a:gd name="T22" fmla="*/ 0 w 37"/>
                <a:gd name="T23" fmla="*/ 12 h 38"/>
                <a:gd name="T24" fmla="*/ 0 w 37"/>
                <a:gd name="T25" fmla="*/ 19 h 38"/>
                <a:gd name="T26" fmla="*/ 0 w 37"/>
                <a:gd name="T27" fmla="*/ 19 h 38"/>
                <a:gd name="T28" fmla="*/ 0 w 37"/>
                <a:gd name="T29" fmla="*/ 19 h 38"/>
                <a:gd name="T30" fmla="*/ 0 w 37"/>
                <a:gd name="T31" fmla="*/ 19 h 38"/>
                <a:gd name="T32" fmla="*/ 0 w 37"/>
                <a:gd name="T33" fmla="*/ 2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</p:grpSp>
      <p:grpSp>
        <p:nvGrpSpPr>
          <p:cNvPr id="8254" name="Group 316"/>
          <p:cNvGrpSpPr>
            <a:grpSpLocks/>
          </p:cNvGrpSpPr>
          <p:nvPr/>
        </p:nvGrpSpPr>
        <p:grpSpPr bwMode="auto">
          <a:xfrm>
            <a:off x="5648325" y="2484835"/>
            <a:ext cx="163116" cy="127397"/>
            <a:chOff x="4727" y="2506"/>
            <a:chExt cx="706" cy="1172"/>
          </a:xfrm>
        </p:grpSpPr>
        <p:sp>
          <p:nvSpPr>
            <p:cNvPr id="8346" name="Freeform 317"/>
            <p:cNvSpPr>
              <a:spLocks/>
            </p:cNvSpPr>
            <p:nvPr/>
          </p:nvSpPr>
          <p:spPr bwMode="auto">
            <a:xfrm>
              <a:off x="4727" y="3558"/>
              <a:ext cx="46" cy="120"/>
            </a:xfrm>
            <a:custGeom>
              <a:avLst/>
              <a:gdLst>
                <a:gd name="T0" fmla="*/ 0 w 139"/>
                <a:gd name="T1" fmla="*/ 16 h 135"/>
                <a:gd name="T2" fmla="*/ 0 w 139"/>
                <a:gd name="T3" fmla="*/ 11 h 135"/>
                <a:gd name="T4" fmla="*/ 0 w 139"/>
                <a:gd name="T5" fmla="*/ 11 h 135"/>
                <a:gd name="T6" fmla="*/ 0 w 139"/>
                <a:gd name="T7" fmla="*/ 5 h 135"/>
                <a:gd name="T8" fmla="*/ 0 w 139"/>
                <a:gd name="T9" fmla="*/ 5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16 h 135"/>
                <a:gd name="T16" fmla="*/ 0 w 139"/>
                <a:gd name="T17" fmla="*/ 16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8347" name="Freeform 318"/>
            <p:cNvSpPr>
              <a:spLocks/>
            </p:cNvSpPr>
            <p:nvPr/>
          </p:nvSpPr>
          <p:spPr bwMode="auto">
            <a:xfrm>
              <a:off x="4773" y="2564"/>
              <a:ext cx="648" cy="1114"/>
            </a:xfrm>
            <a:custGeom>
              <a:avLst/>
              <a:gdLst>
                <a:gd name="T0" fmla="*/ 0 w 1946"/>
                <a:gd name="T1" fmla="*/ 108 h 1278"/>
                <a:gd name="T2" fmla="*/ 0 w 1946"/>
                <a:gd name="T3" fmla="*/ 9 h 1278"/>
                <a:gd name="T4" fmla="*/ 0 w 1946"/>
                <a:gd name="T5" fmla="*/ 9 h 1278"/>
                <a:gd name="T6" fmla="*/ 0 w 1946"/>
                <a:gd name="T7" fmla="*/ 8 h 1278"/>
                <a:gd name="T8" fmla="*/ 0 w 1946"/>
                <a:gd name="T9" fmla="*/ 7 h 1278"/>
                <a:gd name="T10" fmla="*/ 0 w 1946"/>
                <a:gd name="T11" fmla="*/ 6 h 1278"/>
                <a:gd name="T12" fmla="*/ 0 w 1946"/>
                <a:gd name="T13" fmla="*/ 5 h 1278"/>
                <a:gd name="T14" fmla="*/ 0 w 1946"/>
                <a:gd name="T15" fmla="*/ 4 h 1278"/>
                <a:gd name="T16" fmla="*/ 0 w 1946"/>
                <a:gd name="T17" fmla="*/ 3 h 1278"/>
                <a:gd name="T18" fmla="*/ 0 w 1946"/>
                <a:gd name="T19" fmla="*/ 3 h 1278"/>
                <a:gd name="T20" fmla="*/ 0 w 1946"/>
                <a:gd name="T21" fmla="*/ 3 h 1278"/>
                <a:gd name="T22" fmla="*/ 0 w 1946"/>
                <a:gd name="T23" fmla="*/ 3 h 1278"/>
                <a:gd name="T24" fmla="*/ 0 w 1946"/>
                <a:gd name="T25" fmla="*/ 3 h 1278"/>
                <a:gd name="T26" fmla="*/ 0 w 1946"/>
                <a:gd name="T27" fmla="*/ 3 h 1278"/>
                <a:gd name="T28" fmla="*/ 0 w 1946"/>
                <a:gd name="T29" fmla="*/ 3 h 1278"/>
                <a:gd name="T30" fmla="*/ 0 w 1946"/>
                <a:gd name="T31" fmla="*/ 3 h 1278"/>
                <a:gd name="T32" fmla="*/ 0 w 1946"/>
                <a:gd name="T33" fmla="*/ 3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3 h 1278"/>
                <a:gd name="T42" fmla="*/ 0 w 1946"/>
                <a:gd name="T43" fmla="*/ 3 h 1278"/>
                <a:gd name="T44" fmla="*/ 0 w 1946"/>
                <a:gd name="T45" fmla="*/ 3 h 1278"/>
                <a:gd name="T46" fmla="*/ 0 w 1946"/>
                <a:gd name="T47" fmla="*/ 3 h 1278"/>
                <a:gd name="T48" fmla="*/ 0 w 1946"/>
                <a:gd name="T49" fmla="*/ 3 h 1278"/>
                <a:gd name="T50" fmla="*/ 0 w 1946"/>
                <a:gd name="T51" fmla="*/ 3 h 1278"/>
                <a:gd name="T52" fmla="*/ 0 w 1946"/>
                <a:gd name="T53" fmla="*/ 3 h 1278"/>
                <a:gd name="T54" fmla="*/ 0 w 1946"/>
                <a:gd name="T55" fmla="*/ 3 h 1278"/>
                <a:gd name="T56" fmla="*/ 0 w 1946"/>
                <a:gd name="T57" fmla="*/ 3 h 1278"/>
                <a:gd name="T58" fmla="*/ 0 w 1946"/>
                <a:gd name="T59" fmla="*/ 4 h 1278"/>
                <a:gd name="T60" fmla="*/ 0 w 1946"/>
                <a:gd name="T61" fmla="*/ 5 h 1278"/>
                <a:gd name="T62" fmla="*/ 0 w 1946"/>
                <a:gd name="T63" fmla="*/ 6 h 1278"/>
                <a:gd name="T64" fmla="*/ 0 w 1946"/>
                <a:gd name="T65" fmla="*/ 7 h 1278"/>
                <a:gd name="T66" fmla="*/ 0 w 1946"/>
                <a:gd name="T67" fmla="*/ 8 h 1278"/>
                <a:gd name="T68" fmla="*/ 0 w 1946"/>
                <a:gd name="T69" fmla="*/ 9 h 1278"/>
                <a:gd name="T70" fmla="*/ 0 w 1946"/>
                <a:gd name="T71" fmla="*/ 9 h 1278"/>
                <a:gd name="T72" fmla="*/ 0 w 1946"/>
                <a:gd name="T73" fmla="*/ 108 h 1278"/>
                <a:gd name="T74" fmla="*/ 0 w 1946"/>
                <a:gd name="T75" fmla="*/ 108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8348" name="Rectangle 319"/>
            <p:cNvSpPr>
              <a:spLocks noChangeArrowheads="1"/>
            </p:cNvSpPr>
            <p:nvPr/>
          </p:nvSpPr>
          <p:spPr bwMode="auto">
            <a:xfrm>
              <a:off x="5188" y="3087"/>
              <a:ext cx="42" cy="3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349" name="Rectangle 320"/>
            <p:cNvSpPr>
              <a:spLocks noChangeArrowheads="1"/>
            </p:cNvSpPr>
            <p:nvPr/>
          </p:nvSpPr>
          <p:spPr bwMode="auto">
            <a:xfrm>
              <a:off x="5168" y="3134"/>
              <a:ext cx="40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350" name="Rectangle 321"/>
            <p:cNvSpPr>
              <a:spLocks noChangeArrowheads="1"/>
            </p:cNvSpPr>
            <p:nvPr/>
          </p:nvSpPr>
          <p:spPr bwMode="auto">
            <a:xfrm>
              <a:off x="5306" y="3034"/>
              <a:ext cx="42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351" name="Rectangle 322"/>
            <p:cNvSpPr>
              <a:spLocks noChangeArrowheads="1"/>
            </p:cNvSpPr>
            <p:nvPr/>
          </p:nvSpPr>
          <p:spPr bwMode="auto">
            <a:xfrm>
              <a:off x="5286" y="3087"/>
              <a:ext cx="40" cy="3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352" name="Rectangle 323"/>
            <p:cNvSpPr>
              <a:spLocks noChangeArrowheads="1"/>
            </p:cNvSpPr>
            <p:nvPr/>
          </p:nvSpPr>
          <p:spPr bwMode="auto">
            <a:xfrm>
              <a:off x="5286" y="2987"/>
              <a:ext cx="40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353" name="Rectangle 324"/>
            <p:cNvSpPr>
              <a:spLocks noChangeArrowheads="1"/>
            </p:cNvSpPr>
            <p:nvPr/>
          </p:nvSpPr>
          <p:spPr bwMode="auto">
            <a:xfrm>
              <a:off x="4773" y="3076"/>
              <a:ext cx="40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354" name="Rectangle 325"/>
            <p:cNvSpPr>
              <a:spLocks noChangeArrowheads="1"/>
            </p:cNvSpPr>
            <p:nvPr/>
          </p:nvSpPr>
          <p:spPr bwMode="auto">
            <a:xfrm>
              <a:off x="4773" y="3024"/>
              <a:ext cx="18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355" name="Rectangle 326"/>
            <p:cNvSpPr>
              <a:spLocks noChangeArrowheads="1"/>
            </p:cNvSpPr>
            <p:nvPr/>
          </p:nvSpPr>
          <p:spPr bwMode="auto">
            <a:xfrm>
              <a:off x="4773" y="3123"/>
              <a:ext cx="18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356" name="Rectangle 327"/>
            <p:cNvSpPr>
              <a:spLocks noChangeArrowheads="1"/>
            </p:cNvSpPr>
            <p:nvPr/>
          </p:nvSpPr>
          <p:spPr bwMode="auto">
            <a:xfrm>
              <a:off x="4946" y="3076"/>
              <a:ext cx="40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357" name="Rectangle 328"/>
            <p:cNvSpPr>
              <a:spLocks noChangeArrowheads="1"/>
            </p:cNvSpPr>
            <p:nvPr/>
          </p:nvSpPr>
          <p:spPr bwMode="auto">
            <a:xfrm>
              <a:off x="4924" y="3123"/>
              <a:ext cx="40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358" name="Rectangle 329"/>
            <p:cNvSpPr>
              <a:spLocks noChangeArrowheads="1"/>
            </p:cNvSpPr>
            <p:nvPr/>
          </p:nvSpPr>
          <p:spPr bwMode="auto">
            <a:xfrm>
              <a:off x="4773" y="3453"/>
              <a:ext cx="40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359" name="Rectangle 330"/>
            <p:cNvSpPr>
              <a:spLocks noChangeArrowheads="1"/>
            </p:cNvSpPr>
            <p:nvPr/>
          </p:nvSpPr>
          <p:spPr bwMode="auto">
            <a:xfrm>
              <a:off x="4773" y="3406"/>
              <a:ext cx="18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360" name="Rectangle 331"/>
            <p:cNvSpPr>
              <a:spLocks noChangeArrowheads="1"/>
            </p:cNvSpPr>
            <p:nvPr/>
          </p:nvSpPr>
          <p:spPr bwMode="auto">
            <a:xfrm>
              <a:off x="4773" y="3505"/>
              <a:ext cx="18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361" name="Rectangle 332"/>
            <p:cNvSpPr>
              <a:spLocks noChangeArrowheads="1"/>
            </p:cNvSpPr>
            <p:nvPr/>
          </p:nvSpPr>
          <p:spPr bwMode="auto">
            <a:xfrm>
              <a:off x="4946" y="3453"/>
              <a:ext cx="40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362" name="Rectangle 333"/>
            <p:cNvSpPr>
              <a:spLocks noChangeArrowheads="1"/>
            </p:cNvSpPr>
            <p:nvPr/>
          </p:nvSpPr>
          <p:spPr bwMode="auto">
            <a:xfrm>
              <a:off x="4924" y="3505"/>
              <a:ext cx="40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363" name="Freeform 334"/>
            <p:cNvSpPr>
              <a:spLocks/>
            </p:cNvSpPr>
            <p:nvPr/>
          </p:nvSpPr>
          <p:spPr bwMode="auto">
            <a:xfrm>
              <a:off x="5024" y="3076"/>
              <a:ext cx="146" cy="89"/>
            </a:xfrm>
            <a:custGeom>
              <a:avLst/>
              <a:gdLst>
                <a:gd name="T0" fmla="*/ 0 w 440"/>
                <a:gd name="T1" fmla="*/ 9 h 102"/>
                <a:gd name="T2" fmla="*/ 0 w 440"/>
                <a:gd name="T3" fmla="*/ 8 h 102"/>
                <a:gd name="T4" fmla="*/ 0 w 440"/>
                <a:gd name="T5" fmla="*/ 7 h 102"/>
                <a:gd name="T6" fmla="*/ 0 w 440"/>
                <a:gd name="T7" fmla="*/ 6 h 102"/>
                <a:gd name="T8" fmla="*/ 0 w 440"/>
                <a:gd name="T9" fmla="*/ 6 h 102"/>
                <a:gd name="T10" fmla="*/ 0 w 440"/>
                <a:gd name="T11" fmla="*/ 4 h 102"/>
                <a:gd name="T12" fmla="*/ 0 w 440"/>
                <a:gd name="T13" fmla="*/ 3 h 102"/>
                <a:gd name="T14" fmla="*/ 0 w 440"/>
                <a:gd name="T15" fmla="*/ 3 h 102"/>
                <a:gd name="T16" fmla="*/ 0 w 440"/>
                <a:gd name="T17" fmla="*/ 3 h 102"/>
                <a:gd name="T18" fmla="*/ 0 w 440"/>
                <a:gd name="T19" fmla="*/ 3 h 102"/>
                <a:gd name="T20" fmla="*/ 0 w 440"/>
                <a:gd name="T21" fmla="*/ 3 h 102"/>
                <a:gd name="T22" fmla="*/ 0 w 440"/>
                <a:gd name="T23" fmla="*/ 3 h 102"/>
                <a:gd name="T24" fmla="*/ 0 w 440"/>
                <a:gd name="T25" fmla="*/ 3 h 102"/>
                <a:gd name="T26" fmla="*/ 0 w 440"/>
                <a:gd name="T27" fmla="*/ 3 h 102"/>
                <a:gd name="T28" fmla="*/ 0 w 440"/>
                <a:gd name="T29" fmla="*/ 3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3 h 102"/>
                <a:gd name="T38" fmla="*/ 0 w 440"/>
                <a:gd name="T39" fmla="*/ 3 h 102"/>
                <a:gd name="T40" fmla="*/ 0 w 440"/>
                <a:gd name="T41" fmla="*/ 3 h 102"/>
                <a:gd name="T42" fmla="*/ 0 w 440"/>
                <a:gd name="T43" fmla="*/ 3 h 102"/>
                <a:gd name="T44" fmla="*/ 0 w 440"/>
                <a:gd name="T45" fmla="*/ 3 h 102"/>
                <a:gd name="T46" fmla="*/ 0 w 440"/>
                <a:gd name="T47" fmla="*/ 3 h 102"/>
                <a:gd name="T48" fmla="*/ 0 w 440"/>
                <a:gd name="T49" fmla="*/ 3 h 102"/>
                <a:gd name="T50" fmla="*/ 0 w 440"/>
                <a:gd name="T51" fmla="*/ 3 h 102"/>
                <a:gd name="T52" fmla="*/ 0 w 440"/>
                <a:gd name="T53" fmla="*/ 3 h 102"/>
                <a:gd name="T54" fmla="*/ 0 w 440"/>
                <a:gd name="T55" fmla="*/ 4 h 102"/>
                <a:gd name="T56" fmla="*/ 0 w 440"/>
                <a:gd name="T57" fmla="*/ 6 h 102"/>
                <a:gd name="T58" fmla="*/ 0 w 440"/>
                <a:gd name="T59" fmla="*/ 6 h 102"/>
                <a:gd name="T60" fmla="*/ 0 w 440"/>
                <a:gd name="T61" fmla="*/ 7 h 102"/>
                <a:gd name="T62" fmla="*/ 0 w 440"/>
                <a:gd name="T63" fmla="*/ 8 h 102"/>
                <a:gd name="T64" fmla="*/ 0 w 440"/>
                <a:gd name="T65" fmla="*/ 9 h 102"/>
                <a:gd name="T66" fmla="*/ 0 w 440"/>
                <a:gd name="T67" fmla="*/ 9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8364" name="Freeform 335"/>
            <p:cNvSpPr>
              <a:spLocks/>
            </p:cNvSpPr>
            <p:nvPr/>
          </p:nvSpPr>
          <p:spPr bwMode="auto">
            <a:xfrm>
              <a:off x="4789" y="2506"/>
              <a:ext cx="615" cy="147"/>
            </a:xfrm>
            <a:custGeom>
              <a:avLst/>
              <a:gdLst>
                <a:gd name="T0" fmla="*/ 0 w 1847"/>
                <a:gd name="T1" fmla="*/ 6 h 168"/>
                <a:gd name="T2" fmla="*/ 0 w 1847"/>
                <a:gd name="T3" fmla="*/ 6 h 168"/>
                <a:gd name="T4" fmla="*/ 0 w 1847"/>
                <a:gd name="T5" fmla="*/ 7 h 168"/>
                <a:gd name="T6" fmla="*/ 0 w 1847"/>
                <a:gd name="T7" fmla="*/ 8 h 168"/>
                <a:gd name="T8" fmla="*/ 0 w 1847"/>
                <a:gd name="T9" fmla="*/ 10 h 168"/>
                <a:gd name="T10" fmla="*/ 0 w 1847"/>
                <a:gd name="T11" fmla="*/ 11 h 168"/>
                <a:gd name="T12" fmla="*/ 0 w 1847"/>
                <a:gd name="T13" fmla="*/ 12 h 168"/>
                <a:gd name="T14" fmla="*/ 0 w 1847"/>
                <a:gd name="T15" fmla="*/ 14 h 168"/>
                <a:gd name="T16" fmla="*/ 0 w 1847"/>
                <a:gd name="T17" fmla="*/ 16 h 168"/>
                <a:gd name="T18" fmla="*/ 0 w 1847"/>
                <a:gd name="T19" fmla="*/ 11 h 168"/>
                <a:gd name="T20" fmla="*/ 0 w 1847"/>
                <a:gd name="T21" fmla="*/ 11 h 168"/>
                <a:gd name="T22" fmla="*/ 0 w 1847"/>
                <a:gd name="T23" fmla="*/ 11 h 168"/>
                <a:gd name="T24" fmla="*/ 0 w 1847"/>
                <a:gd name="T25" fmla="*/ 11 h 168"/>
                <a:gd name="T26" fmla="*/ 0 w 1847"/>
                <a:gd name="T27" fmla="*/ 11 h 168"/>
                <a:gd name="T28" fmla="*/ 0 w 1847"/>
                <a:gd name="T29" fmla="*/ 11 h 168"/>
                <a:gd name="T30" fmla="*/ 0 w 1847"/>
                <a:gd name="T31" fmla="*/ 11 h 168"/>
                <a:gd name="T32" fmla="*/ 0 w 1847"/>
                <a:gd name="T33" fmla="*/ 11 h 168"/>
                <a:gd name="T34" fmla="*/ 0 w 1847"/>
                <a:gd name="T35" fmla="*/ 10 h 168"/>
                <a:gd name="T36" fmla="*/ 0 w 1847"/>
                <a:gd name="T37" fmla="*/ 8 h 168"/>
                <a:gd name="T38" fmla="*/ 0 w 1847"/>
                <a:gd name="T39" fmla="*/ 5 h 168"/>
                <a:gd name="T40" fmla="*/ 0 w 1847"/>
                <a:gd name="T41" fmla="*/ 4 h 168"/>
                <a:gd name="T42" fmla="*/ 0 w 1847"/>
                <a:gd name="T43" fmla="*/ 4 h 168"/>
                <a:gd name="T44" fmla="*/ 0 w 1847"/>
                <a:gd name="T45" fmla="*/ 4 h 168"/>
                <a:gd name="T46" fmla="*/ 0 w 1847"/>
                <a:gd name="T47" fmla="*/ 4 h 168"/>
                <a:gd name="T48" fmla="*/ 0 w 1847"/>
                <a:gd name="T49" fmla="*/ 1 h 168"/>
                <a:gd name="T50" fmla="*/ 0 w 1847"/>
                <a:gd name="T51" fmla="*/ 1 h 168"/>
                <a:gd name="T52" fmla="*/ 0 w 1847"/>
                <a:gd name="T53" fmla="*/ 4 h 168"/>
                <a:gd name="T54" fmla="*/ 0 w 1847"/>
                <a:gd name="T55" fmla="*/ 4 h 168"/>
                <a:gd name="T56" fmla="*/ 0 w 1847"/>
                <a:gd name="T57" fmla="*/ 4 h 168"/>
                <a:gd name="T58" fmla="*/ 0 w 1847"/>
                <a:gd name="T59" fmla="*/ 4 h 168"/>
                <a:gd name="T60" fmla="*/ 0 w 1847"/>
                <a:gd name="T61" fmla="*/ 5 h 168"/>
                <a:gd name="T62" fmla="*/ 0 w 1847"/>
                <a:gd name="T63" fmla="*/ 8 h 168"/>
                <a:gd name="T64" fmla="*/ 0 w 1847"/>
                <a:gd name="T65" fmla="*/ 10 h 168"/>
                <a:gd name="T66" fmla="*/ 0 w 1847"/>
                <a:gd name="T67" fmla="*/ 11 h 168"/>
                <a:gd name="T68" fmla="*/ 0 w 1847"/>
                <a:gd name="T69" fmla="*/ 11 h 168"/>
                <a:gd name="T70" fmla="*/ 0 w 1847"/>
                <a:gd name="T71" fmla="*/ 11 h 168"/>
                <a:gd name="T72" fmla="*/ 0 w 1847"/>
                <a:gd name="T73" fmla="*/ 11 h 168"/>
                <a:gd name="T74" fmla="*/ 0 w 1847"/>
                <a:gd name="T75" fmla="*/ 11 h 168"/>
                <a:gd name="T76" fmla="*/ 0 w 1847"/>
                <a:gd name="T77" fmla="*/ 11 h 168"/>
                <a:gd name="T78" fmla="*/ 0 w 1847"/>
                <a:gd name="T79" fmla="*/ 11 h 168"/>
                <a:gd name="T80" fmla="*/ 0 w 1847"/>
                <a:gd name="T81" fmla="*/ 11 h 168"/>
                <a:gd name="T82" fmla="*/ 0 w 1847"/>
                <a:gd name="T83" fmla="*/ 16 h 168"/>
                <a:gd name="T84" fmla="*/ 0 w 1847"/>
                <a:gd name="T85" fmla="*/ 14 h 168"/>
                <a:gd name="T86" fmla="*/ 0 w 1847"/>
                <a:gd name="T87" fmla="*/ 12 h 168"/>
                <a:gd name="T88" fmla="*/ 0 w 1847"/>
                <a:gd name="T89" fmla="*/ 11 h 168"/>
                <a:gd name="T90" fmla="*/ 0 w 1847"/>
                <a:gd name="T91" fmla="*/ 10 h 168"/>
                <a:gd name="T92" fmla="*/ 0 w 1847"/>
                <a:gd name="T93" fmla="*/ 8 h 168"/>
                <a:gd name="T94" fmla="*/ 0 w 1847"/>
                <a:gd name="T95" fmla="*/ 7 h 168"/>
                <a:gd name="T96" fmla="*/ 0 w 1847"/>
                <a:gd name="T97" fmla="*/ 6 h 168"/>
                <a:gd name="T98" fmla="*/ 0 w 1847"/>
                <a:gd name="T99" fmla="*/ 6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8365" name="Rectangle 336"/>
            <p:cNvSpPr>
              <a:spLocks noChangeArrowheads="1"/>
            </p:cNvSpPr>
            <p:nvPr/>
          </p:nvSpPr>
          <p:spPr bwMode="auto">
            <a:xfrm>
              <a:off x="5404" y="2595"/>
              <a:ext cx="29" cy="120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366" name="Rectangle 337"/>
            <p:cNvSpPr>
              <a:spLocks noChangeArrowheads="1"/>
            </p:cNvSpPr>
            <p:nvPr/>
          </p:nvSpPr>
          <p:spPr bwMode="auto">
            <a:xfrm>
              <a:off x="4759" y="2595"/>
              <a:ext cx="30" cy="120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367" name="Rectangle 338"/>
            <p:cNvSpPr>
              <a:spLocks noChangeArrowheads="1"/>
            </p:cNvSpPr>
            <p:nvPr/>
          </p:nvSpPr>
          <p:spPr bwMode="auto">
            <a:xfrm>
              <a:off x="5026" y="3165"/>
              <a:ext cx="142" cy="330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368" name="Rectangle 339"/>
            <p:cNvSpPr>
              <a:spLocks noChangeArrowheads="1"/>
            </p:cNvSpPr>
            <p:nvPr/>
          </p:nvSpPr>
          <p:spPr bwMode="auto">
            <a:xfrm>
              <a:off x="5026" y="3495"/>
              <a:ext cx="142" cy="1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369" name="Rectangle 340"/>
            <p:cNvSpPr>
              <a:spLocks noChangeArrowheads="1"/>
            </p:cNvSpPr>
            <p:nvPr/>
          </p:nvSpPr>
          <p:spPr bwMode="auto">
            <a:xfrm>
              <a:off x="5026" y="3558"/>
              <a:ext cx="142" cy="15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370" name="Rectangle 341"/>
            <p:cNvSpPr>
              <a:spLocks noChangeArrowheads="1"/>
            </p:cNvSpPr>
            <p:nvPr/>
          </p:nvSpPr>
          <p:spPr bwMode="auto">
            <a:xfrm>
              <a:off x="5026" y="3615"/>
              <a:ext cx="142" cy="1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371" name="Rectangle 342"/>
            <p:cNvSpPr>
              <a:spLocks noChangeArrowheads="1"/>
            </p:cNvSpPr>
            <p:nvPr/>
          </p:nvSpPr>
          <p:spPr bwMode="auto">
            <a:xfrm>
              <a:off x="5100" y="3186"/>
              <a:ext cx="60" cy="309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372" name="Rectangle 343"/>
            <p:cNvSpPr>
              <a:spLocks noChangeArrowheads="1"/>
            </p:cNvSpPr>
            <p:nvPr/>
          </p:nvSpPr>
          <p:spPr bwMode="auto">
            <a:xfrm>
              <a:off x="5100" y="3186"/>
              <a:ext cx="60" cy="309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373" name="Rectangle 344"/>
            <p:cNvSpPr>
              <a:spLocks noChangeArrowheads="1"/>
            </p:cNvSpPr>
            <p:nvPr/>
          </p:nvSpPr>
          <p:spPr bwMode="auto">
            <a:xfrm>
              <a:off x="5032" y="3186"/>
              <a:ext cx="62" cy="309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374" name="Rectangle 345"/>
            <p:cNvSpPr>
              <a:spLocks noChangeArrowheads="1"/>
            </p:cNvSpPr>
            <p:nvPr/>
          </p:nvSpPr>
          <p:spPr bwMode="auto">
            <a:xfrm>
              <a:off x="5100" y="3369"/>
              <a:ext cx="60" cy="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375" name="Rectangle 346"/>
            <p:cNvSpPr>
              <a:spLocks noChangeArrowheads="1"/>
            </p:cNvSpPr>
            <p:nvPr/>
          </p:nvSpPr>
          <p:spPr bwMode="auto">
            <a:xfrm>
              <a:off x="5168" y="3422"/>
              <a:ext cx="34" cy="25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376" name="Rectangle 347"/>
            <p:cNvSpPr>
              <a:spLocks noChangeArrowheads="1"/>
            </p:cNvSpPr>
            <p:nvPr/>
          </p:nvSpPr>
          <p:spPr bwMode="auto">
            <a:xfrm>
              <a:off x="4992" y="3422"/>
              <a:ext cx="34" cy="25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377" name="Rectangle 348"/>
            <p:cNvSpPr>
              <a:spLocks noChangeArrowheads="1"/>
            </p:cNvSpPr>
            <p:nvPr/>
          </p:nvSpPr>
          <p:spPr bwMode="auto">
            <a:xfrm>
              <a:off x="5026" y="3511"/>
              <a:ext cx="142" cy="47"/>
            </a:xfrm>
            <a:prstGeom prst="rect">
              <a:avLst/>
            </a:prstGeom>
            <a:solidFill>
              <a:srgbClr val="B2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378" name="Rectangle 349"/>
            <p:cNvSpPr>
              <a:spLocks noChangeArrowheads="1"/>
            </p:cNvSpPr>
            <p:nvPr/>
          </p:nvSpPr>
          <p:spPr bwMode="auto">
            <a:xfrm>
              <a:off x="5026" y="3573"/>
              <a:ext cx="142" cy="42"/>
            </a:xfrm>
            <a:prstGeom prst="rect">
              <a:avLst/>
            </a:prstGeom>
            <a:solidFill>
              <a:srgbClr val="B2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379" name="Rectangle 350"/>
            <p:cNvSpPr>
              <a:spLocks noChangeArrowheads="1"/>
            </p:cNvSpPr>
            <p:nvPr/>
          </p:nvSpPr>
          <p:spPr bwMode="auto">
            <a:xfrm>
              <a:off x="5026" y="3631"/>
              <a:ext cx="142" cy="47"/>
            </a:xfrm>
            <a:prstGeom prst="rect">
              <a:avLst/>
            </a:prstGeom>
            <a:solidFill>
              <a:srgbClr val="B2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380" name="Rectangle 351"/>
            <p:cNvSpPr>
              <a:spLocks noChangeArrowheads="1"/>
            </p:cNvSpPr>
            <p:nvPr/>
          </p:nvSpPr>
          <p:spPr bwMode="auto">
            <a:xfrm>
              <a:off x="5100" y="3369"/>
              <a:ext cx="60" cy="2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381" name="Rectangle 352"/>
            <p:cNvSpPr>
              <a:spLocks noChangeArrowheads="1"/>
            </p:cNvSpPr>
            <p:nvPr/>
          </p:nvSpPr>
          <p:spPr bwMode="auto">
            <a:xfrm>
              <a:off x="5032" y="3369"/>
              <a:ext cx="62" cy="2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382" name="Rectangle 353"/>
            <p:cNvSpPr>
              <a:spLocks noChangeArrowheads="1"/>
            </p:cNvSpPr>
            <p:nvPr/>
          </p:nvSpPr>
          <p:spPr bwMode="auto">
            <a:xfrm>
              <a:off x="5100" y="3312"/>
              <a:ext cx="14" cy="52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383" name="Rectangle 354"/>
            <p:cNvSpPr>
              <a:spLocks noChangeArrowheads="1"/>
            </p:cNvSpPr>
            <p:nvPr/>
          </p:nvSpPr>
          <p:spPr bwMode="auto">
            <a:xfrm>
              <a:off x="5080" y="3312"/>
              <a:ext cx="14" cy="52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384" name="Rectangle 355"/>
            <p:cNvSpPr>
              <a:spLocks noChangeArrowheads="1"/>
            </p:cNvSpPr>
            <p:nvPr/>
          </p:nvSpPr>
          <p:spPr bwMode="auto">
            <a:xfrm>
              <a:off x="5100" y="3395"/>
              <a:ext cx="60" cy="2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385" name="Rectangle 356"/>
            <p:cNvSpPr>
              <a:spLocks noChangeArrowheads="1"/>
            </p:cNvSpPr>
            <p:nvPr/>
          </p:nvSpPr>
          <p:spPr bwMode="auto">
            <a:xfrm>
              <a:off x="5032" y="3395"/>
              <a:ext cx="62" cy="2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386" name="Rectangle 357"/>
            <p:cNvSpPr>
              <a:spLocks noChangeArrowheads="1"/>
            </p:cNvSpPr>
            <p:nvPr/>
          </p:nvSpPr>
          <p:spPr bwMode="auto">
            <a:xfrm>
              <a:off x="5168" y="3552"/>
              <a:ext cx="34" cy="27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387" name="Rectangle 358"/>
            <p:cNvSpPr>
              <a:spLocks noChangeArrowheads="1"/>
            </p:cNvSpPr>
            <p:nvPr/>
          </p:nvSpPr>
          <p:spPr bwMode="auto">
            <a:xfrm>
              <a:off x="4992" y="3552"/>
              <a:ext cx="34" cy="27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388" name="Rectangle 359"/>
            <p:cNvSpPr>
              <a:spLocks noChangeArrowheads="1"/>
            </p:cNvSpPr>
            <p:nvPr/>
          </p:nvSpPr>
          <p:spPr bwMode="auto">
            <a:xfrm>
              <a:off x="5334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389" name="Rectangle 360"/>
            <p:cNvSpPr>
              <a:spLocks noChangeArrowheads="1"/>
            </p:cNvSpPr>
            <p:nvPr/>
          </p:nvSpPr>
          <p:spPr bwMode="auto">
            <a:xfrm>
              <a:off x="5228" y="3165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390" name="Rectangle 361"/>
            <p:cNvSpPr>
              <a:spLocks noChangeArrowheads="1"/>
            </p:cNvSpPr>
            <p:nvPr/>
          </p:nvSpPr>
          <p:spPr bwMode="auto">
            <a:xfrm>
              <a:off x="4912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391" name="Rectangle 362"/>
            <p:cNvSpPr>
              <a:spLocks noChangeArrowheads="1"/>
            </p:cNvSpPr>
            <p:nvPr/>
          </p:nvSpPr>
          <p:spPr bwMode="auto">
            <a:xfrm>
              <a:off x="5122" y="2747"/>
              <a:ext cx="54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392" name="Rectangle 363"/>
            <p:cNvSpPr>
              <a:spLocks noChangeArrowheads="1"/>
            </p:cNvSpPr>
            <p:nvPr/>
          </p:nvSpPr>
          <p:spPr bwMode="auto">
            <a:xfrm>
              <a:off x="5228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393" name="Rectangle 364"/>
            <p:cNvSpPr>
              <a:spLocks noChangeArrowheads="1"/>
            </p:cNvSpPr>
            <p:nvPr/>
          </p:nvSpPr>
          <p:spPr bwMode="auto">
            <a:xfrm>
              <a:off x="5334" y="3165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394" name="Rectangle 365"/>
            <p:cNvSpPr>
              <a:spLocks noChangeArrowheads="1"/>
            </p:cNvSpPr>
            <p:nvPr/>
          </p:nvSpPr>
          <p:spPr bwMode="auto">
            <a:xfrm>
              <a:off x="5018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395" name="Rectangle 366"/>
            <p:cNvSpPr>
              <a:spLocks noChangeArrowheads="1"/>
            </p:cNvSpPr>
            <p:nvPr/>
          </p:nvSpPr>
          <p:spPr bwMode="auto">
            <a:xfrm>
              <a:off x="4809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396" name="Rectangle 367"/>
            <p:cNvSpPr>
              <a:spLocks noChangeArrowheads="1"/>
            </p:cNvSpPr>
            <p:nvPr/>
          </p:nvSpPr>
          <p:spPr bwMode="auto">
            <a:xfrm>
              <a:off x="4912" y="3165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397" name="Rectangle 368"/>
            <p:cNvSpPr>
              <a:spLocks noChangeArrowheads="1"/>
            </p:cNvSpPr>
            <p:nvPr/>
          </p:nvSpPr>
          <p:spPr bwMode="auto">
            <a:xfrm>
              <a:off x="4809" y="3165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398" name="Freeform 369"/>
            <p:cNvSpPr>
              <a:spLocks/>
            </p:cNvSpPr>
            <p:nvPr/>
          </p:nvSpPr>
          <p:spPr bwMode="auto">
            <a:xfrm>
              <a:off x="5114" y="2721"/>
              <a:ext cx="72" cy="324"/>
            </a:xfrm>
            <a:custGeom>
              <a:avLst/>
              <a:gdLst>
                <a:gd name="T0" fmla="*/ 0 w 217"/>
                <a:gd name="T1" fmla="*/ 17 h 373"/>
                <a:gd name="T2" fmla="*/ 0 w 217"/>
                <a:gd name="T3" fmla="*/ 17 h 373"/>
                <a:gd name="T4" fmla="*/ 0 w 217"/>
                <a:gd name="T5" fmla="*/ 27 h 373"/>
                <a:gd name="T6" fmla="*/ 0 w 217"/>
                <a:gd name="T7" fmla="*/ 27 h 373"/>
                <a:gd name="T8" fmla="*/ 0 w 217"/>
                <a:gd name="T9" fmla="*/ 30 h 373"/>
                <a:gd name="T10" fmla="*/ 0 w 217"/>
                <a:gd name="T11" fmla="*/ 3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3 h 373"/>
                <a:gd name="T18" fmla="*/ 0 w 217"/>
                <a:gd name="T19" fmla="*/ 3 h 373"/>
                <a:gd name="T20" fmla="*/ 0 w 217"/>
                <a:gd name="T21" fmla="*/ 13 h 373"/>
                <a:gd name="T22" fmla="*/ 0 w 217"/>
                <a:gd name="T23" fmla="*/ 13 h 373"/>
                <a:gd name="T24" fmla="*/ 0 w 217"/>
                <a:gd name="T25" fmla="*/ 17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8399" name="Freeform 370"/>
            <p:cNvSpPr>
              <a:spLocks/>
            </p:cNvSpPr>
            <p:nvPr/>
          </p:nvSpPr>
          <p:spPr bwMode="auto">
            <a:xfrm>
              <a:off x="5176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27 h 373"/>
                <a:gd name="T4" fmla="*/ 0 w 29"/>
                <a:gd name="T5" fmla="*/ 30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8400" name="Freeform 371"/>
            <p:cNvSpPr>
              <a:spLocks/>
            </p:cNvSpPr>
            <p:nvPr/>
          </p:nvSpPr>
          <p:spPr bwMode="auto">
            <a:xfrm>
              <a:off x="5218" y="2721"/>
              <a:ext cx="72" cy="324"/>
            </a:xfrm>
            <a:custGeom>
              <a:avLst/>
              <a:gdLst>
                <a:gd name="T0" fmla="*/ 0 w 216"/>
                <a:gd name="T1" fmla="*/ 17 h 373"/>
                <a:gd name="T2" fmla="*/ 0 w 216"/>
                <a:gd name="T3" fmla="*/ 17 h 373"/>
                <a:gd name="T4" fmla="*/ 0 w 216"/>
                <a:gd name="T5" fmla="*/ 27 h 373"/>
                <a:gd name="T6" fmla="*/ 0 w 216"/>
                <a:gd name="T7" fmla="*/ 27 h 373"/>
                <a:gd name="T8" fmla="*/ 0 w 216"/>
                <a:gd name="T9" fmla="*/ 30 h 373"/>
                <a:gd name="T10" fmla="*/ 0 w 216"/>
                <a:gd name="T11" fmla="*/ 3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3 h 373"/>
                <a:gd name="T18" fmla="*/ 0 w 216"/>
                <a:gd name="T19" fmla="*/ 3 h 373"/>
                <a:gd name="T20" fmla="*/ 0 w 216"/>
                <a:gd name="T21" fmla="*/ 13 h 373"/>
                <a:gd name="T22" fmla="*/ 0 w 216"/>
                <a:gd name="T23" fmla="*/ 13 h 373"/>
                <a:gd name="T24" fmla="*/ 0 w 216"/>
                <a:gd name="T25" fmla="*/ 17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8401" name="Freeform 372"/>
            <p:cNvSpPr>
              <a:spLocks/>
            </p:cNvSpPr>
            <p:nvPr/>
          </p:nvSpPr>
          <p:spPr bwMode="auto">
            <a:xfrm>
              <a:off x="5280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27 h 373"/>
                <a:gd name="T4" fmla="*/ 0 w 29"/>
                <a:gd name="T5" fmla="*/ 30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8402" name="Freeform 373"/>
            <p:cNvSpPr>
              <a:spLocks/>
            </p:cNvSpPr>
            <p:nvPr/>
          </p:nvSpPr>
          <p:spPr bwMode="auto">
            <a:xfrm>
              <a:off x="5324" y="2721"/>
              <a:ext cx="72" cy="324"/>
            </a:xfrm>
            <a:custGeom>
              <a:avLst/>
              <a:gdLst>
                <a:gd name="T0" fmla="*/ 0 w 217"/>
                <a:gd name="T1" fmla="*/ 17 h 373"/>
                <a:gd name="T2" fmla="*/ 0 w 217"/>
                <a:gd name="T3" fmla="*/ 17 h 373"/>
                <a:gd name="T4" fmla="*/ 0 w 217"/>
                <a:gd name="T5" fmla="*/ 27 h 373"/>
                <a:gd name="T6" fmla="*/ 0 w 217"/>
                <a:gd name="T7" fmla="*/ 27 h 373"/>
                <a:gd name="T8" fmla="*/ 0 w 217"/>
                <a:gd name="T9" fmla="*/ 30 h 373"/>
                <a:gd name="T10" fmla="*/ 0 w 217"/>
                <a:gd name="T11" fmla="*/ 3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3 h 373"/>
                <a:gd name="T18" fmla="*/ 0 w 217"/>
                <a:gd name="T19" fmla="*/ 3 h 373"/>
                <a:gd name="T20" fmla="*/ 0 w 217"/>
                <a:gd name="T21" fmla="*/ 13 h 373"/>
                <a:gd name="T22" fmla="*/ 0 w 217"/>
                <a:gd name="T23" fmla="*/ 13 h 373"/>
                <a:gd name="T24" fmla="*/ 0 w 217"/>
                <a:gd name="T25" fmla="*/ 17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8403" name="Freeform 374"/>
            <p:cNvSpPr>
              <a:spLocks/>
            </p:cNvSpPr>
            <p:nvPr/>
          </p:nvSpPr>
          <p:spPr bwMode="auto">
            <a:xfrm>
              <a:off x="5386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27 h 373"/>
                <a:gd name="T4" fmla="*/ 0 w 29"/>
                <a:gd name="T5" fmla="*/ 30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8404" name="Freeform 375"/>
            <p:cNvSpPr>
              <a:spLocks/>
            </p:cNvSpPr>
            <p:nvPr/>
          </p:nvSpPr>
          <p:spPr bwMode="auto">
            <a:xfrm>
              <a:off x="5218" y="3139"/>
              <a:ext cx="72" cy="324"/>
            </a:xfrm>
            <a:custGeom>
              <a:avLst/>
              <a:gdLst>
                <a:gd name="T0" fmla="*/ 0 w 216"/>
                <a:gd name="T1" fmla="*/ 18 h 372"/>
                <a:gd name="T2" fmla="*/ 0 w 216"/>
                <a:gd name="T3" fmla="*/ 18 h 372"/>
                <a:gd name="T4" fmla="*/ 0 w 216"/>
                <a:gd name="T5" fmla="*/ 29 h 372"/>
                <a:gd name="T6" fmla="*/ 0 w 216"/>
                <a:gd name="T7" fmla="*/ 29 h 372"/>
                <a:gd name="T8" fmla="*/ 0 w 216"/>
                <a:gd name="T9" fmla="*/ 31 h 372"/>
                <a:gd name="T10" fmla="*/ 0 w 216"/>
                <a:gd name="T11" fmla="*/ 31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3 h 372"/>
                <a:gd name="T18" fmla="*/ 0 w 216"/>
                <a:gd name="T19" fmla="*/ 3 h 372"/>
                <a:gd name="T20" fmla="*/ 0 w 216"/>
                <a:gd name="T21" fmla="*/ 14 h 372"/>
                <a:gd name="T22" fmla="*/ 0 w 216"/>
                <a:gd name="T23" fmla="*/ 14 h 372"/>
                <a:gd name="T24" fmla="*/ 0 w 216"/>
                <a:gd name="T25" fmla="*/ 18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8405" name="Freeform 376"/>
            <p:cNvSpPr>
              <a:spLocks/>
            </p:cNvSpPr>
            <p:nvPr/>
          </p:nvSpPr>
          <p:spPr bwMode="auto">
            <a:xfrm>
              <a:off x="5280" y="3139"/>
              <a:ext cx="10" cy="324"/>
            </a:xfrm>
            <a:custGeom>
              <a:avLst/>
              <a:gdLst>
                <a:gd name="T0" fmla="*/ 0 w 29"/>
                <a:gd name="T1" fmla="*/ 3 h 372"/>
                <a:gd name="T2" fmla="*/ 0 w 29"/>
                <a:gd name="T3" fmla="*/ 29 h 372"/>
                <a:gd name="T4" fmla="*/ 0 w 29"/>
                <a:gd name="T5" fmla="*/ 31 h 372"/>
                <a:gd name="T6" fmla="*/ 0 w 29"/>
                <a:gd name="T7" fmla="*/ 0 h 372"/>
                <a:gd name="T8" fmla="*/ 0 w 29"/>
                <a:gd name="T9" fmla="*/ 3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8406" name="Freeform 377"/>
            <p:cNvSpPr>
              <a:spLocks/>
            </p:cNvSpPr>
            <p:nvPr/>
          </p:nvSpPr>
          <p:spPr bwMode="auto">
            <a:xfrm>
              <a:off x="5324" y="3139"/>
              <a:ext cx="72" cy="324"/>
            </a:xfrm>
            <a:custGeom>
              <a:avLst/>
              <a:gdLst>
                <a:gd name="T0" fmla="*/ 0 w 217"/>
                <a:gd name="T1" fmla="*/ 18 h 372"/>
                <a:gd name="T2" fmla="*/ 0 w 217"/>
                <a:gd name="T3" fmla="*/ 18 h 372"/>
                <a:gd name="T4" fmla="*/ 0 w 217"/>
                <a:gd name="T5" fmla="*/ 29 h 372"/>
                <a:gd name="T6" fmla="*/ 0 w 217"/>
                <a:gd name="T7" fmla="*/ 29 h 372"/>
                <a:gd name="T8" fmla="*/ 0 w 217"/>
                <a:gd name="T9" fmla="*/ 31 h 372"/>
                <a:gd name="T10" fmla="*/ 0 w 217"/>
                <a:gd name="T11" fmla="*/ 31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3 h 372"/>
                <a:gd name="T18" fmla="*/ 0 w 217"/>
                <a:gd name="T19" fmla="*/ 3 h 372"/>
                <a:gd name="T20" fmla="*/ 0 w 217"/>
                <a:gd name="T21" fmla="*/ 14 h 372"/>
                <a:gd name="T22" fmla="*/ 0 w 217"/>
                <a:gd name="T23" fmla="*/ 14 h 372"/>
                <a:gd name="T24" fmla="*/ 0 w 217"/>
                <a:gd name="T25" fmla="*/ 18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8407" name="Freeform 378"/>
            <p:cNvSpPr>
              <a:spLocks/>
            </p:cNvSpPr>
            <p:nvPr/>
          </p:nvSpPr>
          <p:spPr bwMode="auto">
            <a:xfrm>
              <a:off x="5386" y="3139"/>
              <a:ext cx="10" cy="324"/>
            </a:xfrm>
            <a:custGeom>
              <a:avLst/>
              <a:gdLst>
                <a:gd name="T0" fmla="*/ 0 w 29"/>
                <a:gd name="T1" fmla="*/ 3 h 372"/>
                <a:gd name="T2" fmla="*/ 0 w 29"/>
                <a:gd name="T3" fmla="*/ 29 h 372"/>
                <a:gd name="T4" fmla="*/ 0 w 29"/>
                <a:gd name="T5" fmla="*/ 31 h 372"/>
                <a:gd name="T6" fmla="*/ 0 w 29"/>
                <a:gd name="T7" fmla="*/ 0 h 372"/>
                <a:gd name="T8" fmla="*/ 0 w 29"/>
                <a:gd name="T9" fmla="*/ 3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8408" name="Freeform 379"/>
            <p:cNvSpPr>
              <a:spLocks/>
            </p:cNvSpPr>
            <p:nvPr/>
          </p:nvSpPr>
          <p:spPr bwMode="auto">
            <a:xfrm>
              <a:off x="5008" y="2721"/>
              <a:ext cx="72" cy="324"/>
            </a:xfrm>
            <a:custGeom>
              <a:avLst/>
              <a:gdLst>
                <a:gd name="T0" fmla="*/ 0 w 215"/>
                <a:gd name="T1" fmla="*/ 17 h 373"/>
                <a:gd name="T2" fmla="*/ 0 w 215"/>
                <a:gd name="T3" fmla="*/ 17 h 373"/>
                <a:gd name="T4" fmla="*/ 0 w 215"/>
                <a:gd name="T5" fmla="*/ 27 h 373"/>
                <a:gd name="T6" fmla="*/ 0 w 215"/>
                <a:gd name="T7" fmla="*/ 27 h 373"/>
                <a:gd name="T8" fmla="*/ 0 w 215"/>
                <a:gd name="T9" fmla="*/ 30 h 373"/>
                <a:gd name="T10" fmla="*/ 0 w 215"/>
                <a:gd name="T11" fmla="*/ 3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3 h 373"/>
                <a:gd name="T18" fmla="*/ 0 w 215"/>
                <a:gd name="T19" fmla="*/ 3 h 373"/>
                <a:gd name="T20" fmla="*/ 0 w 215"/>
                <a:gd name="T21" fmla="*/ 13 h 373"/>
                <a:gd name="T22" fmla="*/ 0 w 215"/>
                <a:gd name="T23" fmla="*/ 13 h 373"/>
                <a:gd name="T24" fmla="*/ 0 w 215"/>
                <a:gd name="T25" fmla="*/ 17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8409" name="Freeform 380"/>
            <p:cNvSpPr>
              <a:spLocks/>
            </p:cNvSpPr>
            <p:nvPr/>
          </p:nvSpPr>
          <p:spPr bwMode="auto">
            <a:xfrm>
              <a:off x="5008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27 h 373"/>
                <a:gd name="T4" fmla="*/ 0 w 29"/>
                <a:gd name="T5" fmla="*/ 30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8410" name="Freeform 381"/>
            <p:cNvSpPr>
              <a:spLocks/>
            </p:cNvSpPr>
            <p:nvPr/>
          </p:nvSpPr>
          <p:spPr bwMode="auto">
            <a:xfrm>
              <a:off x="4903" y="2721"/>
              <a:ext cx="71" cy="324"/>
            </a:xfrm>
            <a:custGeom>
              <a:avLst/>
              <a:gdLst>
                <a:gd name="T0" fmla="*/ 0 w 216"/>
                <a:gd name="T1" fmla="*/ 17 h 373"/>
                <a:gd name="T2" fmla="*/ 0 w 216"/>
                <a:gd name="T3" fmla="*/ 17 h 373"/>
                <a:gd name="T4" fmla="*/ 0 w 216"/>
                <a:gd name="T5" fmla="*/ 27 h 373"/>
                <a:gd name="T6" fmla="*/ 0 w 216"/>
                <a:gd name="T7" fmla="*/ 27 h 373"/>
                <a:gd name="T8" fmla="*/ 0 w 216"/>
                <a:gd name="T9" fmla="*/ 30 h 373"/>
                <a:gd name="T10" fmla="*/ 0 w 216"/>
                <a:gd name="T11" fmla="*/ 3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3 h 373"/>
                <a:gd name="T18" fmla="*/ 0 w 216"/>
                <a:gd name="T19" fmla="*/ 3 h 373"/>
                <a:gd name="T20" fmla="*/ 0 w 216"/>
                <a:gd name="T21" fmla="*/ 13 h 373"/>
                <a:gd name="T22" fmla="*/ 0 w 216"/>
                <a:gd name="T23" fmla="*/ 13 h 373"/>
                <a:gd name="T24" fmla="*/ 0 w 216"/>
                <a:gd name="T25" fmla="*/ 17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8411" name="Freeform 382"/>
            <p:cNvSpPr>
              <a:spLocks/>
            </p:cNvSpPr>
            <p:nvPr/>
          </p:nvSpPr>
          <p:spPr bwMode="auto">
            <a:xfrm>
              <a:off x="4903" y="2721"/>
              <a:ext cx="9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27 h 373"/>
                <a:gd name="T4" fmla="*/ 0 w 29"/>
                <a:gd name="T5" fmla="*/ 30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8412" name="Freeform 383"/>
            <p:cNvSpPr>
              <a:spLocks/>
            </p:cNvSpPr>
            <p:nvPr/>
          </p:nvSpPr>
          <p:spPr bwMode="auto">
            <a:xfrm>
              <a:off x="4799" y="2721"/>
              <a:ext cx="72" cy="324"/>
            </a:xfrm>
            <a:custGeom>
              <a:avLst/>
              <a:gdLst>
                <a:gd name="T0" fmla="*/ 0 w 215"/>
                <a:gd name="T1" fmla="*/ 17 h 373"/>
                <a:gd name="T2" fmla="*/ 0 w 215"/>
                <a:gd name="T3" fmla="*/ 17 h 373"/>
                <a:gd name="T4" fmla="*/ 0 w 215"/>
                <a:gd name="T5" fmla="*/ 27 h 373"/>
                <a:gd name="T6" fmla="*/ 0 w 215"/>
                <a:gd name="T7" fmla="*/ 27 h 373"/>
                <a:gd name="T8" fmla="*/ 0 w 215"/>
                <a:gd name="T9" fmla="*/ 30 h 373"/>
                <a:gd name="T10" fmla="*/ 0 w 215"/>
                <a:gd name="T11" fmla="*/ 3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3 h 373"/>
                <a:gd name="T18" fmla="*/ 0 w 215"/>
                <a:gd name="T19" fmla="*/ 3 h 373"/>
                <a:gd name="T20" fmla="*/ 0 w 215"/>
                <a:gd name="T21" fmla="*/ 13 h 373"/>
                <a:gd name="T22" fmla="*/ 0 w 215"/>
                <a:gd name="T23" fmla="*/ 13 h 373"/>
                <a:gd name="T24" fmla="*/ 0 w 215"/>
                <a:gd name="T25" fmla="*/ 17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8413" name="Freeform 384"/>
            <p:cNvSpPr>
              <a:spLocks/>
            </p:cNvSpPr>
            <p:nvPr/>
          </p:nvSpPr>
          <p:spPr bwMode="auto">
            <a:xfrm>
              <a:off x="4799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27 h 373"/>
                <a:gd name="T4" fmla="*/ 0 w 29"/>
                <a:gd name="T5" fmla="*/ 30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8414" name="Freeform 386"/>
            <p:cNvSpPr>
              <a:spLocks/>
            </p:cNvSpPr>
            <p:nvPr/>
          </p:nvSpPr>
          <p:spPr bwMode="auto">
            <a:xfrm>
              <a:off x="4903" y="3139"/>
              <a:ext cx="9" cy="324"/>
            </a:xfrm>
            <a:custGeom>
              <a:avLst/>
              <a:gdLst>
                <a:gd name="T0" fmla="*/ 0 w 29"/>
                <a:gd name="T1" fmla="*/ 3 h 372"/>
                <a:gd name="T2" fmla="*/ 0 w 29"/>
                <a:gd name="T3" fmla="*/ 29 h 372"/>
                <a:gd name="T4" fmla="*/ 0 w 29"/>
                <a:gd name="T5" fmla="*/ 31 h 372"/>
                <a:gd name="T6" fmla="*/ 0 w 29"/>
                <a:gd name="T7" fmla="*/ 0 h 372"/>
                <a:gd name="T8" fmla="*/ 0 w 29"/>
                <a:gd name="T9" fmla="*/ 3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8415" name="Freeform 387"/>
            <p:cNvSpPr>
              <a:spLocks/>
            </p:cNvSpPr>
            <p:nvPr/>
          </p:nvSpPr>
          <p:spPr bwMode="auto">
            <a:xfrm>
              <a:off x="4799" y="3139"/>
              <a:ext cx="72" cy="324"/>
            </a:xfrm>
            <a:custGeom>
              <a:avLst/>
              <a:gdLst>
                <a:gd name="T0" fmla="*/ 0 w 215"/>
                <a:gd name="T1" fmla="*/ 18 h 372"/>
                <a:gd name="T2" fmla="*/ 0 w 215"/>
                <a:gd name="T3" fmla="*/ 18 h 372"/>
                <a:gd name="T4" fmla="*/ 0 w 215"/>
                <a:gd name="T5" fmla="*/ 29 h 372"/>
                <a:gd name="T6" fmla="*/ 0 w 215"/>
                <a:gd name="T7" fmla="*/ 29 h 372"/>
                <a:gd name="T8" fmla="*/ 0 w 215"/>
                <a:gd name="T9" fmla="*/ 31 h 372"/>
                <a:gd name="T10" fmla="*/ 0 w 215"/>
                <a:gd name="T11" fmla="*/ 31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3 h 372"/>
                <a:gd name="T18" fmla="*/ 0 w 215"/>
                <a:gd name="T19" fmla="*/ 3 h 372"/>
                <a:gd name="T20" fmla="*/ 0 w 215"/>
                <a:gd name="T21" fmla="*/ 14 h 372"/>
                <a:gd name="T22" fmla="*/ 0 w 215"/>
                <a:gd name="T23" fmla="*/ 14 h 372"/>
                <a:gd name="T24" fmla="*/ 0 w 215"/>
                <a:gd name="T25" fmla="*/ 18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8416" name="Freeform 388"/>
            <p:cNvSpPr>
              <a:spLocks/>
            </p:cNvSpPr>
            <p:nvPr/>
          </p:nvSpPr>
          <p:spPr bwMode="auto">
            <a:xfrm>
              <a:off x="4799" y="3139"/>
              <a:ext cx="10" cy="324"/>
            </a:xfrm>
            <a:custGeom>
              <a:avLst/>
              <a:gdLst>
                <a:gd name="T0" fmla="*/ 0 w 29"/>
                <a:gd name="T1" fmla="*/ 3 h 372"/>
                <a:gd name="T2" fmla="*/ 0 w 29"/>
                <a:gd name="T3" fmla="*/ 29 h 372"/>
                <a:gd name="T4" fmla="*/ 0 w 29"/>
                <a:gd name="T5" fmla="*/ 31 h 372"/>
                <a:gd name="T6" fmla="*/ 0 w 29"/>
                <a:gd name="T7" fmla="*/ 0 h 372"/>
                <a:gd name="T8" fmla="*/ 0 w 29"/>
                <a:gd name="T9" fmla="*/ 3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8417" name="Rectangle 389"/>
            <p:cNvSpPr>
              <a:spLocks noChangeArrowheads="1"/>
            </p:cNvSpPr>
            <p:nvPr/>
          </p:nvSpPr>
          <p:spPr bwMode="auto">
            <a:xfrm>
              <a:off x="5114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418" name="Rectangle 390"/>
            <p:cNvSpPr>
              <a:spLocks noChangeArrowheads="1"/>
            </p:cNvSpPr>
            <p:nvPr/>
          </p:nvSpPr>
          <p:spPr bwMode="auto">
            <a:xfrm>
              <a:off x="5218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419" name="Rectangle 391"/>
            <p:cNvSpPr>
              <a:spLocks noChangeArrowheads="1"/>
            </p:cNvSpPr>
            <p:nvPr/>
          </p:nvSpPr>
          <p:spPr bwMode="auto">
            <a:xfrm>
              <a:off x="5324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420" name="Rectangle 392"/>
            <p:cNvSpPr>
              <a:spLocks noChangeArrowheads="1"/>
            </p:cNvSpPr>
            <p:nvPr/>
          </p:nvSpPr>
          <p:spPr bwMode="auto">
            <a:xfrm>
              <a:off x="5008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421" name="Rectangle 393"/>
            <p:cNvSpPr>
              <a:spLocks noChangeArrowheads="1"/>
            </p:cNvSpPr>
            <p:nvPr/>
          </p:nvSpPr>
          <p:spPr bwMode="auto">
            <a:xfrm>
              <a:off x="4903" y="2898"/>
              <a:ext cx="71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422" name="Rectangle 394"/>
            <p:cNvSpPr>
              <a:spLocks noChangeArrowheads="1"/>
            </p:cNvSpPr>
            <p:nvPr/>
          </p:nvSpPr>
          <p:spPr bwMode="auto">
            <a:xfrm>
              <a:off x="4799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423" name="Freeform 395"/>
            <p:cNvSpPr>
              <a:spLocks/>
            </p:cNvSpPr>
            <p:nvPr/>
          </p:nvSpPr>
          <p:spPr bwMode="auto">
            <a:xfrm>
              <a:off x="4986" y="2736"/>
              <a:ext cx="12" cy="37"/>
            </a:xfrm>
            <a:custGeom>
              <a:avLst/>
              <a:gdLst>
                <a:gd name="T0" fmla="*/ 0 w 37"/>
                <a:gd name="T1" fmla="*/ 20 h 38"/>
                <a:gd name="T2" fmla="*/ 0 w 37"/>
                <a:gd name="T3" fmla="*/ 19 h 38"/>
                <a:gd name="T4" fmla="*/ 0 w 37"/>
                <a:gd name="T5" fmla="*/ 19 h 38"/>
                <a:gd name="T6" fmla="*/ 0 w 37"/>
                <a:gd name="T7" fmla="*/ 19 h 38"/>
                <a:gd name="T8" fmla="*/ 0 w 37"/>
                <a:gd name="T9" fmla="*/ 19 h 38"/>
                <a:gd name="T10" fmla="*/ 0 w 37"/>
                <a:gd name="T11" fmla="*/ 12 h 38"/>
                <a:gd name="T12" fmla="*/ 0 w 37"/>
                <a:gd name="T13" fmla="*/ 5 h 38"/>
                <a:gd name="T14" fmla="*/ 0 w 37"/>
                <a:gd name="T15" fmla="*/ 1 h 38"/>
                <a:gd name="T16" fmla="*/ 0 w 37"/>
                <a:gd name="T17" fmla="*/ 0 h 38"/>
                <a:gd name="T18" fmla="*/ 0 w 37"/>
                <a:gd name="T19" fmla="*/ 1 h 38"/>
                <a:gd name="T20" fmla="*/ 0 w 37"/>
                <a:gd name="T21" fmla="*/ 5 h 38"/>
                <a:gd name="T22" fmla="*/ 0 w 37"/>
                <a:gd name="T23" fmla="*/ 12 h 38"/>
                <a:gd name="T24" fmla="*/ 0 w 37"/>
                <a:gd name="T25" fmla="*/ 19 h 38"/>
                <a:gd name="T26" fmla="*/ 0 w 37"/>
                <a:gd name="T27" fmla="*/ 19 h 38"/>
                <a:gd name="T28" fmla="*/ 0 w 37"/>
                <a:gd name="T29" fmla="*/ 19 h 38"/>
                <a:gd name="T30" fmla="*/ 0 w 37"/>
                <a:gd name="T31" fmla="*/ 19 h 38"/>
                <a:gd name="T32" fmla="*/ 0 w 37"/>
                <a:gd name="T33" fmla="*/ 2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</p:grpSp>
      <p:grpSp>
        <p:nvGrpSpPr>
          <p:cNvPr id="8255" name="Group 316"/>
          <p:cNvGrpSpPr>
            <a:grpSpLocks/>
          </p:cNvGrpSpPr>
          <p:nvPr/>
        </p:nvGrpSpPr>
        <p:grpSpPr bwMode="auto">
          <a:xfrm>
            <a:off x="5448300" y="2634853"/>
            <a:ext cx="163116" cy="127397"/>
            <a:chOff x="4727" y="2506"/>
            <a:chExt cx="706" cy="1172"/>
          </a:xfrm>
        </p:grpSpPr>
        <p:sp>
          <p:nvSpPr>
            <p:cNvPr id="8268" name="Freeform 317"/>
            <p:cNvSpPr>
              <a:spLocks/>
            </p:cNvSpPr>
            <p:nvPr/>
          </p:nvSpPr>
          <p:spPr bwMode="auto">
            <a:xfrm>
              <a:off x="4727" y="3558"/>
              <a:ext cx="46" cy="120"/>
            </a:xfrm>
            <a:custGeom>
              <a:avLst/>
              <a:gdLst>
                <a:gd name="T0" fmla="*/ 0 w 139"/>
                <a:gd name="T1" fmla="*/ 16 h 135"/>
                <a:gd name="T2" fmla="*/ 0 w 139"/>
                <a:gd name="T3" fmla="*/ 11 h 135"/>
                <a:gd name="T4" fmla="*/ 0 w 139"/>
                <a:gd name="T5" fmla="*/ 11 h 135"/>
                <a:gd name="T6" fmla="*/ 0 w 139"/>
                <a:gd name="T7" fmla="*/ 5 h 135"/>
                <a:gd name="T8" fmla="*/ 0 w 139"/>
                <a:gd name="T9" fmla="*/ 5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16 h 135"/>
                <a:gd name="T16" fmla="*/ 0 w 139"/>
                <a:gd name="T17" fmla="*/ 16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8269" name="Freeform 318"/>
            <p:cNvSpPr>
              <a:spLocks/>
            </p:cNvSpPr>
            <p:nvPr/>
          </p:nvSpPr>
          <p:spPr bwMode="auto">
            <a:xfrm>
              <a:off x="4773" y="2564"/>
              <a:ext cx="648" cy="1114"/>
            </a:xfrm>
            <a:custGeom>
              <a:avLst/>
              <a:gdLst>
                <a:gd name="T0" fmla="*/ 0 w 1946"/>
                <a:gd name="T1" fmla="*/ 108 h 1278"/>
                <a:gd name="T2" fmla="*/ 0 w 1946"/>
                <a:gd name="T3" fmla="*/ 9 h 1278"/>
                <a:gd name="T4" fmla="*/ 0 w 1946"/>
                <a:gd name="T5" fmla="*/ 9 h 1278"/>
                <a:gd name="T6" fmla="*/ 0 w 1946"/>
                <a:gd name="T7" fmla="*/ 8 h 1278"/>
                <a:gd name="T8" fmla="*/ 0 w 1946"/>
                <a:gd name="T9" fmla="*/ 7 h 1278"/>
                <a:gd name="T10" fmla="*/ 0 w 1946"/>
                <a:gd name="T11" fmla="*/ 6 h 1278"/>
                <a:gd name="T12" fmla="*/ 0 w 1946"/>
                <a:gd name="T13" fmla="*/ 5 h 1278"/>
                <a:gd name="T14" fmla="*/ 0 w 1946"/>
                <a:gd name="T15" fmla="*/ 4 h 1278"/>
                <a:gd name="T16" fmla="*/ 0 w 1946"/>
                <a:gd name="T17" fmla="*/ 3 h 1278"/>
                <a:gd name="T18" fmla="*/ 0 w 1946"/>
                <a:gd name="T19" fmla="*/ 3 h 1278"/>
                <a:gd name="T20" fmla="*/ 0 w 1946"/>
                <a:gd name="T21" fmla="*/ 3 h 1278"/>
                <a:gd name="T22" fmla="*/ 0 w 1946"/>
                <a:gd name="T23" fmla="*/ 3 h 1278"/>
                <a:gd name="T24" fmla="*/ 0 w 1946"/>
                <a:gd name="T25" fmla="*/ 3 h 1278"/>
                <a:gd name="T26" fmla="*/ 0 w 1946"/>
                <a:gd name="T27" fmla="*/ 3 h 1278"/>
                <a:gd name="T28" fmla="*/ 0 w 1946"/>
                <a:gd name="T29" fmla="*/ 3 h 1278"/>
                <a:gd name="T30" fmla="*/ 0 w 1946"/>
                <a:gd name="T31" fmla="*/ 3 h 1278"/>
                <a:gd name="T32" fmla="*/ 0 w 1946"/>
                <a:gd name="T33" fmla="*/ 3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3 h 1278"/>
                <a:gd name="T42" fmla="*/ 0 w 1946"/>
                <a:gd name="T43" fmla="*/ 3 h 1278"/>
                <a:gd name="T44" fmla="*/ 0 w 1946"/>
                <a:gd name="T45" fmla="*/ 3 h 1278"/>
                <a:gd name="T46" fmla="*/ 0 w 1946"/>
                <a:gd name="T47" fmla="*/ 3 h 1278"/>
                <a:gd name="T48" fmla="*/ 0 w 1946"/>
                <a:gd name="T49" fmla="*/ 3 h 1278"/>
                <a:gd name="T50" fmla="*/ 0 w 1946"/>
                <a:gd name="T51" fmla="*/ 3 h 1278"/>
                <a:gd name="T52" fmla="*/ 0 w 1946"/>
                <a:gd name="T53" fmla="*/ 3 h 1278"/>
                <a:gd name="T54" fmla="*/ 0 w 1946"/>
                <a:gd name="T55" fmla="*/ 3 h 1278"/>
                <a:gd name="T56" fmla="*/ 0 w 1946"/>
                <a:gd name="T57" fmla="*/ 3 h 1278"/>
                <a:gd name="T58" fmla="*/ 0 w 1946"/>
                <a:gd name="T59" fmla="*/ 4 h 1278"/>
                <a:gd name="T60" fmla="*/ 0 w 1946"/>
                <a:gd name="T61" fmla="*/ 5 h 1278"/>
                <a:gd name="T62" fmla="*/ 0 w 1946"/>
                <a:gd name="T63" fmla="*/ 6 h 1278"/>
                <a:gd name="T64" fmla="*/ 0 w 1946"/>
                <a:gd name="T65" fmla="*/ 7 h 1278"/>
                <a:gd name="T66" fmla="*/ 0 w 1946"/>
                <a:gd name="T67" fmla="*/ 8 h 1278"/>
                <a:gd name="T68" fmla="*/ 0 w 1946"/>
                <a:gd name="T69" fmla="*/ 9 h 1278"/>
                <a:gd name="T70" fmla="*/ 0 w 1946"/>
                <a:gd name="T71" fmla="*/ 9 h 1278"/>
                <a:gd name="T72" fmla="*/ 0 w 1946"/>
                <a:gd name="T73" fmla="*/ 108 h 1278"/>
                <a:gd name="T74" fmla="*/ 0 w 1946"/>
                <a:gd name="T75" fmla="*/ 108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8270" name="Rectangle 319"/>
            <p:cNvSpPr>
              <a:spLocks noChangeArrowheads="1"/>
            </p:cNvSpPr>
            <p:nvPr/>
          </p:nvSpPr>
          <p:spPr bwMode="auto">
            <a:xfrm>
              <a:off x="5188" y="3087"/>
              <a:ext cx="42" cy="3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271" name="Rectangle 320"/>
            <p:cNvSpPr>
              <a:spLocks noChangeArrowheads="1"/>
            </p:cNvSpPr>
            <p:nvPr/>
          </p:nvSpPr>
          <p:spPr bwMode="auto">
            <a:xfrm>
              <a:off x="5168" y="3134"/>
              <a:ext cx="40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272" name="Rectangle 321"/>
            <p:cNvSpPr>
              <a:spLocks noChangeArrowheads="1"/>
            </p:cNvSpPr>
            <p:nvPr/>
          </p:nvSpPr>
          <p:spPr bwMode="auto">
            <a:xfrm>
              <a:off x="5306" y="3034"/>
              <a:ext cx="42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273" name="Rectangle 322"/>
            <p:cNvSpPr>
              <a:spLocks noChangeArrowheads="1"/>
            </p:cNvSpPr>
            <p:nvPr/>
          </p:nvSpPr>
          <p:spPr bwMode="auto">
            <a:xfrm>
              <a:off x="5286" y="3087"/>
              <a:ext cx="40" cy="3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274" name="Rectangle 323"/>
            <p:cNvSpPr>
              <a:spLocks noChangeArrowheads="1"/>
            </p:cNvSpPr>
            <p:nvPr/>
          </p:nvSpPr>
          <p:spPr bwMode="auto">
            <a:xfrm>
              <a:off x="5286" y="2987"/>
              <a:ext cx="40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275" name="Rectangle 324"/>
            <p:cNvSpPr>
              <a:spLocks noChangeArrowheads="1"/>
            </p:cNvSpPr>
            <p:nvPr/>
          </p:nvSpPr>
          <p:spPr bwMode="auto">
            <a:xfrm>
              <a:off x="4773" y="3076"/>
              <a:ext cx="40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276" name="Rectangle 325"/>
            <p:cNvSpPr>
              <a:spLocks noChangeArrowheads="1"/>
            </p:cNvSpPr>
            <p:nvPr/>
          </p:nvSpPr>
          <p:spPr bwMode="auto">
            <a:xfrm>
              <a:off x="4773" y="3024"/>
              <a:ext cx="18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277" name="Rectangle 326"/>
            <p:cNvSpPr>
              <a:spLocks noChangeArrowheads="1"/>
            </p:cNvSpPr>
            <p:nvPr/>
          </p:nvSpPr>
          <p:spPr bwMode="auto">
            <a:xfrm>
              <a:off x="4773" y="3123"/>
              <a:ext cx="18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278" name="Rectangle 327"/>
            <p:cNvSpPr>
              <a:spLocks noChangeArrowheads="1"/>
            </p:cNvSpPr>
            <p:nvPr/>
          </p:nvSpPr>
          <p:spPr bwMode="auto">
            <a:xfrm>
              <a:off x="4946" y="3076"/>
              <a:ext cx="40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279" name="Rectangle 328"/>
            <p:cNvSpPr>
              <a:spLocks noChangeArrowheads="1"/>
            </p:cNvSpPr>
            <p:nvPr/>
          </p:nvSpPr>
          <p:spPr bwMode="auto">
            <a:xfrm>
              <a:off x="4924" y="3123"/>
              <a:ext cx="40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280" name="Rectangle 329"/>
            <p:cNvSpPr>
              <a:spLocks noChangeArrowheads="1"/>
            </p:cNvSpPr>
            <p:nvPr/>
          </p:nvSpPr>
          <p:spPr bwMode="auto">
            <a:xfrm>
              <a:off x="4773" y="3453"/>
              <a:ext cx="40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281" name="Rectangle 330"/>
            <p:cNvSpPr>
              <a:spLocks noChangeArrowheads="1"/>
            </p:cNvSpPr>
            <p:nvPr/>
          </p:nvSpPr>
          <p:spPr bwMode="auto">
            <a:xfrm>
              <a:off x="4773" y="3406"/>
              <a:ext cx="18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282" name="Rectangle 331"/>
            <p:cNvSpPr>
              <a:spLocks noChangeArrowheads="1"/>
            </p:cNvSpPr>
            <p:nvPr/>
          </p:nvSpPr>
          <p:spPr bwMode="auto">
            <a:xfrm>
              <a:off x="4773" y="3505"/>
              <a:ext cx="18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283" name="Rectangle 332"/>
            <p:cNvSpPr>
              <a:spLocks noChangeArrowheads="1"/>
            </p:cNvSpPr>
            <p:nvPr/>
          </p:nvSpPr>
          <p:spPr bwMode="auto">
            <a:xfrm>
              <a:off x="4946" y="3453"/>
              <a:ext cx="40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284" name="Rectangle 333"/>
            <p:cNvSpPr>
              <a:spLocks noChangeArrowheads="1"/>
            </p:cNvSpPr>
            <p:nvPr/>
          </p:nvSpPr>
          <p:spPr bwMode="auto">
            <a:xfrm>
              <a:off x="4924" y="3505"/>
              <a:ext cx="40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285" name="Freeform 334"/>
            <p:cNvSpPr>
              <a:spLocks/>
            </p:cNvSpPr>
            <p:nvPr/>
          </p:nvSpPr>
          <p:spPr bwMode="auto">
            <a:xfrm>
              <a:off x="5024" y="3076"/>
              <a:ext cx="146" cy="89"/>
            </a:xfrm>
            <a:custGeom>
              <a:avLst/>
              <a:gdLst>
                <a:gd name="T0" fmla="*/ 0 w 440"/>
                <a:gd name="T1" fmla="*/ 9 h 102"/>
                <a:gd name="T2" fmla="*/ 0 w 440"/>
                <a:gd name="T3" fmla="*/ 8 h 102"/>
                <a:gd name="T4" fmla="*/ 0 w 440"/>
                <a:gd name="T5" fmla="*/ 7 h 102"/>
                <a:gd name="T6" fmla="*/ 0 w 440"/>
                <a:gd name="T7" fmla="*/ 6 h 102"/>
                <a:gd name="T8" fmla="*/ 0 w 440"/>
                <a:gd name="T9" fmla="*/ 6 h 102"/>
                <a:gd name="T10" fmla="*/ 0 w 440"/>
                <a:gd name="T11" fmla="*/ 4 h 102"/>
                <a:gd name="T12" fmla="*/ 0 w 440"/>
                <a:gd name="T13" fmla="*/ 3 h 102"/>
                <a:gd name="T14" fmla="*/ 0 w 440"/>
                <a:gd name="T15" fmla="*/ 3 h 102"/>
                <a:gd name="T16" fmla="*/ 0 w 440"/>
                <a:gd name="T17" fmla="*/ 3 h 102"/>
                <a:gd name="T18" fmla="*/ 0 w 440"/>
                <a:gd name="T19" fmla="*/ 3 h 102"/>
                <a:gd name="T20" fmla="*/ 0 w 440"/>
                <a:gd name="T21" fmla="*/ 3 h 102"/>
                <a:gd name="T22" fmla="*/ 0 w 440"/>
                <a:gd name="T23" fmla="*/ 3 h 102"/>
                <a:gd name="T24" fmla="*/ 0 w 440"/>
                <a:gd name="T25" fmla="*/ 3 h 102"/>
                <a:gd name="T26" fmla="*/ 0 w 440"/>
                <a:gd name="T27" fmla="*/ 3 h 102"/>
                <a:gd name="T28" fmla="*/ 0 w 440"/>
                <a:gd name="T29" fmla="*/ 3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3 h 102"/>
                <a:gd name="T38" fmla="*/ 0 w 440"/>
                <a:gd name="T39" fmla="*/ 3 h 102"/>
                <a:gd name="T40" fmla="*/ 0 w 440"/>
                <a:gd name="T41" fmla="*/ 3 h 102"/>
                <a:gd name="T42" fmla="*/ 0 w 440"/>
                <a:gd name="T43" fmla="*/ 3 h 102"/>
                <a:gd name="T44" fmla="*/ 0 w 440"/>
                <a:gd name="T45" fmla="*/ 3 h 102"/>
                <a:gd name="T46" fmla="*/ 0 w 440"/>
                <a:gd name="T47" fmla="*/ 3 h 102"/>
                <a:gd name="T48" fmla="*/ 0 w 440"/>
                <a:gd name="T49" fmla="*/ 3 h 102"/>
                <a:gd name="T50" fmla="*/ 0 w 440"/>
                <a:gd name="T51" fmla="*/ 3 h 102"/>
                <a:gd name="T52" fmla="*/ 0 w 440"/>
                <a:gd name="T53" fmla="*/ 3 h 102"/>
                <a:gd name="T54" fmla="*/ 0 w 440"/>
                <a:gd name="T55" fmla="*/ 4 h 102"/>
                <a:gd name="T56" fmla="*/ 0 w 440"/>
                <a:gd name="T57" fmla="*/ 6 h 102"/>
                <a:gd name="T58" fmla="*/ 0 w 440"/>
                <a:gd name="T59" fmla="*/ 6 h 102"/>
                <a:gd name="T60" fmla="*/ 0 w 440"/>
                <a:gd name="T61" fmla="*/ 7 h 102"/>
                <a:gd name="T62" fmla="*/ 0 w 440"/>
                <a:gd name="T63" fmla="*/ 8 h 102"/>
                <a:gd name="T64" fmla="*/ 0 w 440"/>
                <a:gd name="T65" fmla="*/ 9 h 102"/>
                <a:gd name="T66" fmla="*/ 0 w 440"/>
                <a:gd name="T67" fmla="*/ 9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8286" name="Freeform 335"/>
            <p:cNvSpPr>
              <a:spLocks/>
            </p:cNvSpPr>
            <p:nvPr/>
          </p:nvSpPr>
          <p:spPr bwMode="auto">
            <a:xfrm>
              <a:off x="4789" y="2506"/>
              <a:ext cx="615" cy="147"/>
            </a:xfrm>
            <a:custGeom>
              <a:avLst/>
              <a:gdLst>
                <a:gd name="T0" fmla="*/ 0 w 1847"/>
                <a:gd name="T1" fmla="*/ 6 h 168"/>
                <a:gd name="T2" fmla="*/ 0 w 1847"/>
                <a:gd name="T3" fmla="*/ 6 h 168"/>
                <a:gd name="T4" fmla="*/ 0 w 1847"/>
                <a:gd name="T5" fmla="*/ 7 h 168"/>
                <a:gd name="T6" fmla="*/ 0 w 1847"/>
                <a:gd name="T7" fmla="*/ 8 h 168"/>
                <a:gd name="T8" fmla="*/ 0 w 1847"/>
                <a:gd name="T9" fmla="*/ 10 h 168"/>
                <a:gd name="T10" fmla="*/ 0 w 1847"/>
                <a:gd name="T11" fmla="*/ 11 h 168"/>
                <a:gd name="T12" fmla="*/ 0 w 1847"/>
                <a:gd name="T13" fmla="*/ 12 h 168"/>
                <a:gd name="T14" fmla="*/ 0 w 1847"/>
                <a:gd name="T15" fmla="*/ 14 h 168"/>
                <a:gd name="T16" fmla="*/ 0 w 1847"/>
                <a:gd name="T17" fmla="*/ 16 h 168"/>
                <a:gd name="T18" fmla="*/ 0 w 1847"/>
                <a:gd name="T19" fmla="*/ 11 h 168"/>
                <a:gd name="T20" fmla="*/ 0 w 1847"/>
                <a:gd name="T21" fmla="*/ 11 h 168"/>
                <a:gd name="T22" fmla="*/ 0 w 1847"/>
                <a:gd name="T23" fmla="*/ 11 h 168"/>
                <a:gd name="T24" fmla="*/ 0 w 1847"/>
                <a:gd name="T25" fmla="*/ 11 h 168"/>
                <a:gd name="T26" fmla="*/ 0 w 1847"/>
                <a:gd name="T27" fmla="*/ 11 h 168"/>
                <a:gd name="T28" fmla="*/ 0 w 1847"/>
                <a:gd name="T29" fmla="*/ 11 h 168"/>
                <a:gd name="T30" fmla="*/ 0 w 1847"/>
                <a:gd name="T31" fmla="*/ 11 h 168"/>
                <a:gd name="T32" fmla="*/ 0 w 1847"/>
                <a:gd name="T33" fmla="*/ 11 h 168"/>
                <a:gd name="T34" fmla="*/ 0 w 1847"/>
                <a:gd name="T35" fmla="*/ 10 h 168"/>
                <a:gd name="T36" fmla="*/ 0 w 1847"/>
                <a:gd name="T37" fmla="*/ 8 h 168"/>
                <a:gd name="T38" fmla="*/ 0 w 1847"/>
                <a:gd name="T39" fmla="*/ 5 h 168"/>
                <a:gd name="T40" fmla="*/ 0 w 1847"/>
                <a:gd name="T41" fmla="*/ 4 h 168"/>
                <a:gd name="T42" fmla="*/ 0 w 1847"/>
                <a:gd name="T43" fmla="*/ 4 h 168"/>
                <a:gd name="T44" fmla="*/ 0 w 1847"/>
                <a:gd name="T45" fmla="*/ 4 h 168"/>
                <a:gd name="T46" fmla="*/ 0 w 1847"/>
                <a:gd name="T47" fmla="*/ 4 h 168"/>
                <a:gd name="T48" fmla="*/ 0 w 1847"/>
                <a:gd name="T49" fmla="*/ 1 h 168"/>
                <a:gd name="T50" fmla="*/ 0 w 1847"/>
                <a:gd name="T51" fmla="*/ 1 h 168"/>
                <a:gd name="T52" fmla="*/ 0 w 1847"/>
                <a:gd name="T53" fmla="*/ 4 h 168"/>
                <a:gd name="T54" fmla="*/ 0 w 1847"/>
                <a:gd name="T55" fmla="*/ 4 h 168"/>
                <a:gd name="T56" fmla="*/ 0 w 1847"/>
                <a:gd name="T57" fmla="*/ 4 h 168"/>
                <a:gd name="T58" fmla="*/ 0 w 1847"/>
                <a:gd name="T59" fmla="*/ 4 h 168"/>
                <a:gd name="T60" fmla="*/ 0 w 1847"/>
                <a:gd name="T61" fmla="*/ 5 h 168"/>
                <a:gd name="T62" fmla="*/ 0 w 1847"/>
                <a:gd name="T63" fmla="*/ 8 h 168"/>
                <a:gd name="T64" fmla="*/ 0 w 1847"/>
                <a:gd name="T65" fmla="*/ 10 h 168"/>
                <a:gd name="T66" fmla="*/ 0 w 1847"/>
                <a:gd name="T67" fmla="*/ 11 h 168"/>
                <a:gd name="T68" fmla="*/ 0 w 1847"/>
                <a:gd name="T69" fmla="*/ 11 h 168"/>
                <a:gd name="T70" fmla="*/ 0 w 1847"/>
                <a:gd name="T71" fmla="*/ 11 h 168"/>
                <a:gd name="T72" fmla="*/ 0 w 1847"/>
                <a:gd name="T73" fmla="*/ 11 h 168"/>
                <a:gd name="T74" fmla="*/ 0 w 1847"/>
                <a:gd name="T75" fmla="*/ 11 h 168"/>
                <a:gd name="T76" fmla="*/ 0 w 1847"/>
                <a:gd name="T77" fmla="*/ 11 h 168"/>
                <a:gd name="T78" fmla="*/ 0 w 1847"/>
                <a:gd name="T79" fmla="*/ 11 h 168"/>
                <a:gd name="T80" fmla="*/ 0 w 1847"/>
                <a:gd name="T81" fmla="*/ 11 h 168"/>
                <a:gd name="T82" fmla="*/ 0 w 1847"/>
                <a:gd name="T83" fmla="*/ 16 h 168"/>
                <a:gd name="T84" fmla="*/ 0 w 1847"/>
                <a:gd name="T85" fmla="*/ 14 h 168"/>
                <a:gd name="T86" fmla="*/ 0 w 1847"/>
                <a:gd name="T87" fmla="*/ 12 h 168"/>
                <a:gd name="T88" fmla="*/ 0 w 1847"/>
                <a:gd name="T89" fmla="*/ 11 h 168"/>
                <a:gd name="T90" fmla="*/ 0 w 1847"/>
                <a:gd name="T91" fmla="*/ 10 h 168"/>
                <a:gd name="T92" fmla="*/ 0 w 1847"/>
                <a:gd name="T93" fmla="*/ 8 h 168"/>
                <a:gd name="T94" fmla="*/ 0 w 1847"/>
                <a:gd name="T95" fmla="*/ 7 h 168"/>
                <a:gd name="T96" fmla="*/ 0 w 1847"/>
                <a:gd name="T97" fmla="*/ 6 h 168"/>
                <a:gd name="T98" fmla="*/ 0 w 1847"/>
                <a:gd name="T99" fmla="*/ 6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8287" name="Rectangle 336"/>
            <p:cNvSpPr>
              <a:spLocks noChangeArrowheads="1"/>
            </p:cNvSpPr>
            <p:nvPr/>
          </p:nvSpPr>
          <p:spPr bwMode="auto">
            <a:xfrm>
              <a:off x="5404" y="2595"/>
              <a:ext cx="29" cy="120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288" name="Rectangle 337"/>
            <p:cNvSpPr>
              <a:spLocks noChangeArrowheads="1"/>
            </p:cNvSpPr>
            <p:nvPr/>
          </p:nvSpPr>
          <p:spPr bwMode="auto">
            <a:xfrm>
              <a:off x="4759" y="2595"/>
              <a:ext cx="30" cy="120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289" name="Rectangle 338"/>
            <p:cNvSpPr>
              <a:spLocks noChangeArrowheads="1"/>
            </p:cNvSpPr>
            <p:nvPr/>
          </p:nvSpPr>
          <p:spPr bwMode="auto">
            <a:xfrm>
              <a:off x="5026" y="3165"/>
              <a:ext cx="142" cy="330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290" name="Rectangle 339"/>
            <p:cNvSpPr>
              <a:spLocks noChangeArrowheads="1"/>
            </p:cNvSpPr>
            <p:nvPr/>
          </p:nvSpPr>
          <p:spPr bwMode="auto">
            <a:xfrm>
              <a:off x="5026" y="3495"/>
              <a:ext cx="142" cy="1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291" name="Rectangle 340"/>
            <p:cNvSpPr>
              <a:spLocks noChangeArrowheads="1"/>
            </p:cNvSpPr>
            <p:nvPr/>
          </p:nvSpPr>
          <p:spPr bwMode="auto">
            <a:xfrm>
              <a:off x="5026" y="3558"/>
              <a:ext cx="142" cy="15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292" name="Rectangle 341"/>
            <p:cNvSpPr>
              <a:spLocks noChangeArrowheads="1"/>
            </p:cNvSpPr>
            <p:nvPr/>
          </p:nvSpPr>
          <p:spPr bwMode="auto">
            <a:xfrm>
              <a:off x="5026" y="3615"/>
              <a:ext cx="142" cy="1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293" name="Rectangle 342"/>
            <p:cNvSpPr>
              <a:spLocks noChangeArrowheads="1"/>
            </p:cNvSpPr>
            <p:nvPr/>
          </p:nvSpPr>
          <p:spPr bwMode="auto">
            <a:xfrm>
              <a:off x="5100" y="3186"/>
              <a:ext cx="60" cy="309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294" name="Rectangle 343"/>
            <p:cNvSpPr>
              <a:spLocks noChangeArrowheads="1"/>
            </p:cNvSpPr>
            <p:nvPr/>
          </p:nvSpPr>
          <p:spPr bwMode="auto">
            <a:xfrm>
              <a:off x="5100" y="3186"/>
              <a:ext cx="60" cy="309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295" name="Rectangle 344"/>
            <p:cNvSpPr>
              <a:spLocks noChangeArrowheads="1"/>
            </p:cNvSpPr>
            <p:nvPr/>
          </p:nvSpPr>
          <p:spPr bwMode="auto">
            <a:xfrm>
              <a:off x="5032" y="3186"/>
              <a:ext cx="62" cy="309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296" name="Rectangle 345"/>
            <p:cNvSpPr>
              <a:spLocks noChangeArrowheads="1"/>
            </p:cNvSpPr>
            <p:nvPr/>
          </p:nvSpPr>
          <p:spPr bwMode="auto">
            <a:xfrm>
              <a:off x="5100" y="3369"/>
              <a:ext cx="60" cy="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297" name="Rectangle 346"/>
            <p:cNvSpPr>
              <a:spLocks noChangeArrowheads="1"/>
            </p:cNvSpPr>
            <p:nvPr/>
          </p:nvSpPr>
          <p:spPr bwMode="auto">
            <a:xfrm>
              <a:off x="5168" y="3422"/>
              <a:ext cx="34" cy="25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298" name="Rectangle 347"/>
            <p:cNvSpPr>
              <a:spLocks noChangeArrowheads="1"/>
            </p:cNvSpPr>
            <p:nvPr/>
          </p:nvSpPr>
          <p:spPr bwMode="auto">
            <a:xfrm>
              <a:off x="4992" y="3422"/>
              <a:ext cx="34" cy="25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299" name="Rectangle 348"/>
            <p:cNvSpPr>
              <a:spLocks noChangeArrowheads="1"/>
            </p:cNvSpPr>
            <p:nvPr/>
          </p:nvSpPr>
          <p:spPr bwMode="auto">
            <a:xfrm>
              <a:off x="5026" y="3511"/>
              <a:ext cx="142" cy="47"/>
            </a:xfrm>
            <a:prstGeom prst="rect">
              <a:avLst/>
            </a:prstGeom>
            <a:solidFill>
              <a:srgbClr val="B2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300" name="Rectangle 349"/>
            <p:cNvSpPr>
              <a:spLocks noChangeArrowheads="1"/>
            </p:cNvSpPr>
            <p:nvPr/>
          </p:nvSpPr>
          <p:spPr bwMode="auto">
            <a:xfrm>
              <a:off x="5026" y="3573"/>
              <a:ext cx="142" cy="42"/>
            </a:xfrm>
            <a:prstGeom prst="rect">
              <a:avLst/>
            </a:prstGeom>
            <a:solidFill>
              <a:srgbClr val="B2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301" name="Rectangle 350"/>
            <p:cNvSpPr>
              <a:spLocks noChangeArrowheads="1"/>
            </p:cNvSpPr>
            <p:nvPr/>
          </p:nvSpPr>
          <p:spPr bwMode="auto">
            <a:xfrm>
              <a:off x="5026" y="3631"/>
              <a:ext cx="142" cy="47"/>
            </a:xfrm>
            <a:prstGeom prst="rect">
              <a:avLst/>
            </a:prstGeom>
            <a:solidFill>
              <a:srgbClr val="B2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302" name="Rectangle 351"/>
            <p:cNvSpPr>
              <a:spLocks noChangeArrowheads="1"/>
            </p:cNvSpPr>
            <p:nvPr/>
          </p:nvSpPr>
          <p:spPr bwMode="auto">
            <a:xfrm>
              <a:off x="5100" y="3369"/>
              <a:ext cx="60" cy="2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303" name="Rectangle 352"/>
            <p:cNvSpPr>
              <a:spLocks noChangeArrowheads="1"/>
            </p:cNvSpPr>
            <p:nvPr/>
          </p:nvSpPr>
          <p:spPr bwMode="auto">
            <a:xfrm>
              <a:off x="5032" y="3369"/>
              <a:ext cx="62" cy="2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304" name="Rectangle 353"/>
            <p:cNvSpPr>
              <a:spLocks noChangeArrowheads="1"/>
            </p:cNvSpPr>
            <p:nvPr/>
          </p:nvSpPr>
          <p:spPr bwMode="auto">
            <a:xfrm>
              <a:off x="5100" y="3312"/>
              <a:ext cx="14" cy="52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305" name="Rectangle 354"/>
            <p:cNvSpPr>
              <a:spLocks noChangeArrowheads="1"/>
            </p:cNvSpPr>
            <p:nvPr/>
          </p:nvSpPr>
          <p:spPr bwMode="auto">
            <a:xfrm>
              <a:off x="5080" y="3312"/>
              <a:ext cx="14" cy="52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306" name="Rectangle 355"/>
            <p:cNvSpPr>
              <a:spLocks noChangeArrowheads="1"/>
            </p:cNvSpPr>
            <p:nvPr/>
          </p:nvSpPr>
          <p:spPr bwMode="auto">
            <a:xfrm>
              <a:off x="5100" y="3395"/>
              <a:ext cx="60" cy="2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307" name="Rectangle 356"/>
            <p:cNvSpPr>
              <a:spLocks noChangeArrowheads="1"/>
            </p:cNvSpPr>
            <p:nvPr/>
          </p:nvSpPr>
          <p:spPr bwMode="auto">
            <a:xfrm>
              <a:off x="5032" y="3395"/>
              <a:ext cx="62" cy="2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308" name="Rectangle 357"/>
            <p:cNvSpPr>
              <a:spLocks noChangeArrowheads="1"/>
            </p:cNvSpPr>
            <p:nvPr/>
          </p:nvSpPr>
          <p:spPr bwMode="auto">
            <a:xfrm>
              <a:off x="5168" y="3552"/>
              <a:ext cx="34" cy="27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309" name="Rectangle 358"/>
            <p:cNvSpPr>
              <a:spLocks noChangeArrowheads="1"/>
            </p:cNvSpPr>
            <p:nvPr/>
          </p:nvSpPr>
          <p:spPr bwMode="auto">
            <a:xfrm>
              <a:off x="4992" y="3552"/>
              <a:ext cx="34" cy="27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310" name="Rectangle 359"/>
            <p:cNvSpPr>
              <a:spLocks noChangeArrowheads="1"/>
            </p:cNvSpPr>
            <p:nvPr/>
          </p:nvSpPr>
          <p:spPr bwMode="auto">
            <a:xfrm>
              <a:off x="5334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311" name="Rectangle 360"/>
            <p:cNvSpPr>
              <a:spLocks noChangeArrowheads="1"/>
            </p:cNvSpPr>
            <p:nvPr/>
          </p:nvSpPr>
          <p:spPr bwMode="auto">
            <a:xfrm>
              <a:off x="5228" y="3165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312" name="Rectangle 361"/>
            <p:cNvSpPr>
              <a:spLocks noChangeArrowheads="1"/>
            </p:cNvSpPr>
            <p:nvPr/>
          </p:nvSpPr>
          <p:spPr bwMode="auto">
            <a:xfrm>
              <a:off x="4912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313" name="Rectangle 362"/>
            <p:cNvSpPr>
              <a:spLocks noChangeArrowheads="1"/>
            </p:cNvSpPr>
            <p:nvPr/>
          </p:nvSpPr>
          <p:spPr bwMode="auto">
            <a:xfrm>
              <a:off x="5122" y="2747"/>
              <a:ext cx="54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314" name="Rectangle 363"/>
            <p:cNvSpPr>
              <a:spLocks noChangeArrowheads="1"/>
            </p:cNvSpPr>
            <p:nvPr/>
          </p:nvSpPr>
          <p:spPr bwMode="auto">
            <a:xfrm>
              <a:off x="5228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315" name="Rectangle 364"/>
            <p:cNvSpPr>
              <a:spLocks noChangeArrowheads="1"/>
            </p:cNvSpPr>
            <p:nvPr/>
          </p:nvSpPr>
          <p:spPr bwMode="auto">
            <a:xfrm>
              <a:off x="5334" y="3165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316" name="Rectangle 365"/>
            <p:cNvSpPr>
              <a:spLocks noChangeArrowheads="1"/>
            </p:cNvSpPr>
            <p:nvPr/>
          </p:nvSpPr>
          <p:spPr bwMode="auto">
            <a:xfrm>
              <a:off x="5018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317" name="Rectangle 366"/>
            <p:cNvSpPr>
              <a:spLocks noChangeArrowheads="1"/>
            </p:cNvSpPr>
            <p:nvPr/>
          </p:nvSpPr>
          <p:spPr bwMode="auto">
            <a:xfrm>
              <a:off x="4809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318" name="Rectangle 367"/>
            <p:cNvSpPr>
              <a:spLocks noChangeArrowheads="1"/>
            </p:cNvSpPr>
            <p:nvPr/>
          </p:nvSpPr>
          <p:spPr bwMode="auto">
            <a:xfrm>
              <a:off x="4912" y="3165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319" name="Rectangle 368"/>
            <p:cNvSpPr>
              <a:spLocks noChangeArrowheads="1"/>
            </p:cNvSpPr>
            <p:nvPr/>
          </p:nvSpPr>
          <p:spPr bwMode="auto">
            <a:xfrm>
              <a:off x="4809" y="3165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320" name="Freeform 369"/>
            <p:cNvSpPr>
              <a:spLocks/>
            </p:cNvSpPr>
            <p:nvPr/>
          </p:nvSpPr>
          <p:spPr bwMode="auto">
            <a:xfrm>
              <a:off x="5114" y="2721"/>
              <a:ext cx="72" cy="324"/>
            </a:xfrm>
            <a:custGeom>
              <a:avLst/>
              <a:gdLst>
                <a:gd name="T0" fmla="*/ 0 w 217"/>
                <a:gd name="T1" fmla="*/ 17 h 373"/>
                <a:gd name="T2" fmla="*/ 0 w 217"/>
                <a:gd name="T3" fmla="*/ 17 h 373"/>
                <a:gd name="T4" fmla="*/ 0 w 217"/>
                <a:gd name="T5" fmla="*/ 27 h 373"/>
                <a:gd name="T6" fmla="*/ 0 w 217"/>
                <a:gd name="T7" fmla="*/ 27 h 373"/>
                <a:gd name="T8" fmla="*/ 0 w 217"/>
                <a:gd name="T9" fmla="*/ 30 h 373"/>
                <a:gd name="T10" fmla="*/ 0 w 217"/>
                <a:gd name="T11" fmla="*/ 3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3 h 373"/>
                <a:gd name="T18" fmla="*/ 0 w 217"/>
                <a:gd name="T19" fmla="*/ 3 h 373"/>
                <a:gd name="T20" fmla="*/ 0 w 217"/>
                <a:gd name="T21" fmla="*/ 13 h 373"/>
                <a:gd name="T22" fmla="*/ 0 w 217"/>
                <a:gd name="T23" fmla="*/ 13 h 373"/>
                <a:gd name="T24" fmla="*/ 0 w 217"/>
                <a:gd name="T25" fmla="*/ 17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8321" name="Freeform 370"/>
            <p:cNvSpPr>
              <a:spLocks/>
            </p:cNvSpPr>
            <p:nvPr/>
          </p:nvSpPr>
          <p:spPr bwMode="auto">
            <a:xfrm>
              <a:off x="5176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27 h 373"/>
                <a:gd name="T4" fmla="*/ 0 w 29"/>
                <a:gd name="T5" fmla="*/ 30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8322" name="Freeform 371"/>
            <p:cNvSpPr>
              <a:spLocks/>
            </p:cNvSpPr>
            <p:nvPr/>
          </p:nvSpPr>
          <p:spPr bwMode="auto">
            <a:xfrm>
              <a:off x="5218" y="2721"/>
              <a:ext cx="72" cy="324"/>
            </a:xfrm>
            <a:custGeom>
              <a:avLst/>
              <a:gdLst>
                <a:gd name="T0" fmla="*/ 0 w 216"/>
                <a:gd name="T1" fmla="*/ 17 h 373"/>
                <a:gd name="T2" fmla="*/ 0 w 216"/>
                <a:gd name="T3" fmla="*/ 17 h 373"/>
                <a:gd name="T4" fmla="*/ 0 w 216"/>
                <a:gd name="T5" fmla="*/ 27 h 373"/>
                <a:gd name="T6" fmla="*/ 0 w 216"/>
                <a:gd name="T7" fmla="*/ 27 h 373"/>
                <a:gd name="T8" fmla="*/ 0 w 216"/>
                <a:gd name="T9" fmla="*/ 30 h 373"/>
                <a:gd name="T10" fmla="*/ 0 w 216"/>
                <a:gd name="T11" fmla="*/ 3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3 h 373"/>
                <a:gd name="T18" fmla="*/ 0 w 216"/>
                <a:gd name="T19" fmla="*/ 3 h 373"/>
                <a:gd name="T20" fmla="*/ 0 w 216"/>
                <a:gd name="T21" fmla="*/ 13 h 373"/>
                <a:gd name="T22" fmla="*/ 0 w 216"/>
                <a:gd name="T23" fmla="*/ 13 h 373"/>
                <a:gd name="T24" fmla="*/ 0 w 216"/>
                <a:gd name="T25" fmla="*/ 17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8323" name="Freeform 372"/>
            <p:cNvSpPr>
              <a:spLocks/>
            </p:cNvSpPr>
            <p:nvPr/>
          </p:nvSpPr>
          <p:spPr bwMode="auto">
            <a:xfrm>
              <a:off x="5280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27 h 373"/>
                <a:gd name="T4" fmla="*/ 0 w 29"/>
                <a:gd name="T5" fmla="*/ 30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8324" name="Freeform 373"/>
            <p:cNvSpPr>
              <a:spLocks/>
            </p:cNvSpPr>
            <p:nvPr/>
          </p:nvSpPr>
          <p:spPr bwMode="auto">
            <a:xfrm>
              <a:off x="5324" y="2721"/>
              <a:ext cx="72" cy="324"/>
            </a:xfrm>
            <a:custGeom>
              <a:avLst/>
              <a:gdLst>
                <a:gd name="T0" fmla="*/ 0 w 217"/>
                <a:gd name="T1" fmla="*/ 17 h 373"/>
                <a:gd name="T2" fmla="*/ 0 w 217"/>
                <a:gd name="T3" fmla="*/ 17 h 373"/>
                <a:gd name="T4" fmla="*/ 0 w 217"/>
                <a:gd name="T5" fmla="*/ 27 h 373"/>
                <a:gd name="T6" fmla="*/ 0 w 217"/>
                <a:gd name="T7" fmla="*/ 27 h 373"/>
                <a:gd name="T8" fmla="*/ 0 w 217"/>
                <a:gd name="T9" fmla="*/ 30 h 373"/>
                <a:gd name="T10" fmla="*/ 0 w 217"/>
                <a:gd name="T11" fmla="*/ 3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3 h 373"/>
                <a:gd name="T18" fmla="*/ 0 w 217"/>
                <a:gd name="T19" fmla="*/ 3 h 373"/>
                <a:gd name="T20" fmla="*/ 0 w 217"/>
                <a:gd name="T21" fmla="*/ 13 h 373"/>
                <a:gd name="T22" fmla="*/ 0 w 217"/>
                <a:gd name="T23" fmla="*/ 13 h 373"/>
                <a:gd name="T24" fmla="*/ 0 w 217"/>
                <a:gd name="T25" fmla="*/ 17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8325" name="Freeform 374"/>
            <p:cNvSpPr>
              <a:spLocks/>
            </p:cNvSpPr>
            <p:nvPr/>
          </p:nvSpPr>
          <p:spPr bwMode="auto">
            <a:xfrm>
              <a:off x="5386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27 h 373"/>
                <a:gd name="T4" fmla="*/ 0 w 29"/>
                <a:gd name="T5" fmla="*/ 30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8326" name="Freeform 375"/>
            <p:cNvSpPr>
              <a:spLocks/>
            </p:cNvSpPr>
            <p:nvPr/>
          </p:nvSpPr>
          <p:spPr bwMode="auto">
            <a:xfrm>
              <a:off x="5218" y="3139"/>
              <a:ext cx="72" cy="324"/>
            </a:xfrm>
            <a:custGeom>
              <a:avLst/>
              <a:gdLst>
                <a:gd name="T0" fmla="*/ 0 w 216"/>
                <a:gd name="T1" fmla="*/ 18 h 372"/>
                <a:gd name="T2" fmla="*/ 0 w 216"/>
                <a:gd name="T3" fmla="*/ 18 h 372"/>
                <a:gd name="T4" fmla="*/ 0 w 216"/>
                <a:gd name="T5" fmla="*/ 29 h 372"/>
                <a:gd name="T6" fmla="*/ 0 w 216"/>
                <a:gd name="T7" fmla="*/ 29 h 372"/>
                <a:gd name="T8" fmla="*/ 0 w 216"/>
                <a:gd name="T9" fmla="*/ 31 h 372"/>
                <a:gd name="T10" fmla="*/ 0 w 216"/>
                <a:gd name="T11" fmla="*/ 31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3 h 372"/>
                <a:gd name="T18" fmla="*/ 0 w 216"/>
                <a:gd name="T19" fmla="*/ 3 h 372"/>
                <a:gd name="T20" fmla="*/ 0 w 216"/>
                <a:gd name="T21" fmla="*/ 14 h 372"/>
                <a:gd name="T22" fmla="*/ 0 w 216"/>
                <a:gd name="T23" fmla="*/ 14 h 372"/>
                <a:gd name="T24" fmla="*/ 0 w 216"/>
                <a:gd name="T25" fmla="*/ 18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8327" name="Freeform 376"/>
            <p:cNvSpPr>
              <a:spLocks/>
            </p:cNvSpPr>
            <p:nvPr/>
          </p:nvSpPr>
          <p:spPr bwMode="auto">
            <a:xfrm>
              <a:off x="5280" y="3139"/>
              <a:ext cx="10" cy="324"/>
            </a:xfrm>
            <a:custGeom>
              <a:avLst/>
              <a:gdLst>
                <a:gd name="T0" fmla="*/ 0 w 29"/>
                <a:gd name="T1" fmla="*/ 3 h 372"/>
                <a:gd name="T2" fmla="*/ 0 w 29"/>
                <a:gd name="T3" fmla="*/ 29 h 372"/>
                <a:gd name="T4" fmla="*/ 0 w 29"/>
                <a:gd name="T5" fmla="*/ 31 h 372"/>
                <a:gd name="T6" fmla="*/ 0 w 29"/>
                <a:gd name="T7" fmla="*/ 0 h 372"/>
                <a:gd name="T8" fmla="*/ 0 w 29"/>
                <a:gd name="T9" fmla="*/ 3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8328" name="Freeform 377"/>
            <p:cNvSpPr>
              <a:spLocks/>
            </p:cNvSpPr>
            <p:nvPr/>
          </p:nvSpPr>
          <p:spPr bwMode="auto">
            <a:xfrm>
              <a:off x="5324" y="3139"/>
              <a:ext cx="72" cy="324"/>
            </a:xfrm>
            <a:custGeom>
              <a:avLst/>
              <a:gdLst>
                <a:gd name="T0" fmla="*/ 0 w 217"/>
                <a:gd name="T1" fmla="*/ 18 h 372"/>
                <a:gd name="T2" fmla="*/ 0 w 217"/>
                <a:gd name="T3" fmla="*/ 18 h 372"/>
                <a:gd name="T4" fmla="*/ 0 w 217"/>
                <a:gd name="T5" fmla="*/ 29 h 372"/>
                <a:gd name="T6" fmla="*/ 0 w 217"/>
                <a:gd name="T7" fmla="*/ 29 h 372"/>
                <a:gd name="T8" fmla="*/ 0 w 217"/>
                <a:gd name="T9" fmla="*/ 31 h 372"/>
                <a:gd name="T10" fmla="*/ 0 w 217"/>
                <a:gd name="T11" fmla="*/ 31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3 h 372"/>
                <a:gd name="T18" fmla="*/ 0 w 217"/>
                <a:gd name="T19" fmla="*/ 3 h 372"/>
                <a:gd name="T20" fmla="*/ 0 w 217"/>
                <a:gd name="T21" fmla="*/ 14 h 372"/>
                <a:gd name="T22" fmla="*/ 0 w 217"/>
                <a:gd name="T23" fmla="*/ 14 h 372"/>
                <a:gd name="T24" fmla="*/ 0 w 217"/>
                <a:gd name="T25" fmla="*/ 18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8329" name="Freeform 378"/>
            <p:cNvSpPr>
              <a:spLocks/>
            </p:cNvSpPr>
            <p:nvPr/>
          </p:nvSpPr>
          <p:spPr bwMode="auto">
            <a:xfrm>
              <a:off x="5386" y="3139"/>
              <a:ext cx="10" cy="324"/>
            </a:xfrm>
            <a:custGeom>
              <a:avLst/>
              <a:gdLst>
                <a:gd name="T0" fmla="*/ 0 w 29"/>
                <a:gd name="T1" fmla="*/ 3 h 372"/>
                <a:gd name="T2" fmla="*/ 0 w 29"/>
                <a:gd name="T3" fmla="*/ 29 h 372"/>
                <a:gd name="T4" fmla="*/ 0 w 29"/>
                <a:gd name="T5" fmla="*/ 31 h 372"/>
                <a:gd name="T6" fmla="*/ 0 w 29"/>
                <a:gd name="T7" fmla="*/ 0 h 372"/>
                <a:gd name="T8" fmla="*/ 0 w 29"/>
                <a:gd name="T9" fmla="*/ 3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8330" name="Freeform 379"/>
            <p:cNvSpPr>
              <a:spLocks/>
            </p:cNvSpPr>
            <p:nvPr/>
          </p:nvSpPr>
          <p:spPr bwMode="auto">
            <a:xfrm>
              <a:off x="5008" y="2721"/>
              <a:ext cx="72" cy="324"/>
            </a:xfrm>
            <a:custGeom>
              <a:avLst/>
              <a:gdLst>
                <a:gd name="T0" fmla="*/ 0 w 215"/>
                <a:gd name="T1" fmla="*/ 17 h 373"/>
                <a:gd name="T2" fmla="*/ 0 w 215"/>
                <a:gd name="T3" fmla="*/ 17 h 373"/>
                <a:gd name="T4" fmla="*/ 0 w 215"/>
                <a:gd name="T5" fmla="*/ 27 h 373"/>
                <a:gd name="T6" fmla="*/ 0 w 215"/>
                <a:gd name="T7" fmla="*/ 27 h 373"/>
                <a:gd name="T8" fmla="*/ 0 w 215"/>
                <a:gd name="T9" fmla="*/ 30 h 373"/>
                <a:gd name="T10" fmla="*/ 0 w 215"/>
                <a:gd name="T11" fmla="*/ 3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3 h 373"/>
                <a:gd name="T18" fmla="*/ 0 w 215"/>
                <a:gd name="T19" fmla="*/ 3 h 373"/>
                <a:gd name="T20" fmla="*/ 0 w 215"/>
                <a:gd name="T21" fmla="*/ 13 h 373"/>
                <a:gd name="T22" fmla="*/ 0 w 215"/>
                <a:gd name="T23" fmla="*/ 13 h 373"/>
                <a:gd name="T24" fmla="*/ 0 w 215"/>
                <a:gd name="T25" fmla="*/ 17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8331" name="Freeform 380"/>
            <p:cNvSpPr>
              <a:spLocks/>
            </p:cNvSpPr>
            <p:nvPr/>
          </p:nvSpPr>
          <p:spPr bwMode="auto">
            <a:xfrm>
              <a:off x="5008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27 h 373"/>
                <a:gd name="T4" fmla="*/ 0 w 29"/>
                <a:gd name="T5" fmla="*/ 30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8332" name="Freeform 381"/>
            <p:cNvSpPr>
              <a:spLocks/>
            </p:cNvSpPr>
            <p:nvPr/>
          </p:nvSpPr>
          <p:spPr bwMode="auto">
            <a:xfrm>
              <a:off x="4903" y="2721"/>
              <a:ext cx="71" cy="324"/>
            </a:xfrm>
            <a:custGeom>
              <a:avLst/>
              <a:gdLst>
                <a:gd name="T0" fmla="*/ 0 w 216"/>
                <a:gd name="T1" fmla="*/ 17 h 373"/>
                <a:gd name="T2" fmla="*/ 0 w 216"/>
                <a:gd name="T3" fmla="*/ 17 h 373"/>
                <a:gd name="T4" fmla="*/ 0 w 216"/>
                <a:gd name="T5" fmla="*/ 27 h 373"/>
                <a:gd name="T6" fmla="*/ 0 w 216"/>
                <a:gd name="T7" fmla="*/ 27 h 373"/>
                <a:gd name="T8" fmla="*/ 0 w 216"/>
                <a:gd name="T9" fmla="*/ 30 h 373"/>
                <a:gd name="T10" fmla="*/ 0 w 216"/>
                <a:gd name="T11" fmla="*/ 3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3 h 373"/>
                <a:gd name="T18" fmla="*/ 0 w 216"/>
                <a:gd name="T19" fmla="*/ 3 h 373"/>
                <a:gd name="T20" fmla="*/ 0 w 216"/>
                <a:gd name="T21" fmla="*/ 13 h 373"/>
                <a:gd name="T22" fmla="*/ 0 w 216"/>
                <a:gd name="T23" fmla="*/ 13 h 373"/>
                <a:gd name="T24" fmla="*/ 0 w 216"/>
                <a:gd name="T25" fmla="*/ 17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8333" name="Freeform 382"/>
            <p:cNvSpPr>
              <a:spLocks/>
            </p:cNvSpPr>
            <p:nvPr/>
          </p:nvSpPr>
          <p:spPr bwMode="auto">
            <a:xfrm>
              <a:off x="4903" y="2721"/>
              <a:ext cx="9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27 h 373"/>
                <a:gd name="T4" fmla="*/ 0 w 29"/>
                <a:gd name="T5" fmla="*/ 30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8334" name="Freeform 383"/>
            <p:cNvSpPr>
              <a:spLocks/>
            </p:cNvSpPr>
            <p:nvPr/>
          </p:nvSpPr>
          <p:spPr bwMode="auto">
            <a:xfrm>
              <a:off x="4799" y="2721"/>
              <a:ext cx="72" cy="324"/>
            </a:xfrm>
            <a:custGeom>
              <a:avLst/>
              <a:gdLst>
                <a:gd name="T0" fmla="*/ 0 w 215"/>
                <a:gd name="T1" fmla="*/ 17 h 373"/>
                <a:gd name="T2" fmla="*/ 0 w 215"/>
                <a:gd name="T3" fmla="*/ 17 h 373"/>
                <a:gd name="T4" fmla="*/ 0 w 215"/>
                <a:gd name="T5" fmla="*/ 27 h 373"/>
                <a:gd name="T6" fmla="*/ 0 w 215"/>
                <a:gd name="T7" fmla="*/ 27 h 373"/>
                <a:gd name="T8" fmla="*/ 0 w 215"/>
                <a:gd name="T9" fmla="*/ 30 h 373"/>
                <a:gd name="T10" fmla="*/ 0 w 215"/>
                <a:gd name="T11" fmla="*/ 3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3 h 373"/>
                <a:gd name="T18" fmla="*/ 0 w 215"/>
                <a:gd name="T19" fmla="*/ 3 h 373"/>
                <a:gd name="T20" fmla="*/ 0 w 215"/>
                <a:gd name="T21" fmla="*/ 13 h 373"/>
                <a:gd name="T22" fmla="*/ 0 w 215"/>
                <a:gd name="T23" fmla="*/ 13 h 373"/>
                <a:gd name="T24" fmla="*/ 0 w 215"/>
                <a:gd name="T25" fmla="*/ 17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8335" name="Freeform 384"/>
            <p:cNvSpPr>
              <a:spLocks/>
            </p:cNvSpPr>
            <p:nvPr/>
          </p:nvSpPr>
          <p:spPr bwMode="auto">
            <a:xfrm>
              <a:off x="4799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27 h 373"/>
                <a:gd name="T4" fmla="*/ 0 w 29"/>
                <a:gd name="T5" fmla="*/ 30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8336" name="Freeform 386"/>
            <p:cNvSpPr>
              <a:spLocks/>
            </p:cNvSpPr>
            <p:nvPr/>
          </p:nvSpPr>
          <p:spPr bwMode="auto">
            <a:xfrm>
              <a:off x="4903" y="3139"/>
              <a:ext cx="9" cy="324"/>
            </a:xfrm>
            <a:custGeom>
              <a:avLst/>
              <a:gdLst>
                <a:gd name="T0" fmla="*/ 0 w 29"/>
                <a:gd name="T1" fmla="*/ 3 h 372"/>
                <a:gd name="T2" fmla="*/ 0 w 29"/>
                <a:gd name="T3" fmla="*/ 29 h 372"/>
                <a:gd name="T4" fmla="*/ 0 w 29"/>
                <a:gd name="T5" fmla="*/ 31 h 372"/>
                <a:gd name="T6" fmla="*/ 0 w 29"/>
                <a:gd name="T7" fmla="*/ 0 h 372"/>
                <a:gd name="T8" fmla="*/ 0 w 29"/>
                <a:gd name="T9" fmla="*/ 3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8337" name="Freeform 387"/>
            <p:cNvSpPr>
              <a:spLocks/>
            </p:cNvSpPr>
            <p:nvPr/>
          </p:nvSpPr>
          <p:spPr bwMode="auto">
            <a:xfrm>
              <a:off x="4799" y="3139"/>
              <a:ext cx="72" cy="324"/>
            </a:xfrm>
            <a:custGeom>
              <a:avLst/>
              <a:gdLst>
                <a:gd name="T0" fmla="*/ 0 w 215"/>
                <a:gd name="T1" fmla="*/ 18 h 372"/>
                <a:gd name="T2" fmla="*/ 0 w 215"/>
                <a:gd name="T3" fmla="*/ 18 h 372"/>
                <a:gd name="T4" fmla="*/ 0 w 215"/>
                <a:gd name="T5" fmla="*/ 29 h 372"/>
                <a:gd name="T6" fmla="*/ 0 w 215"/>
                <a:gd name="T7" fmla="*/ 29 h 372"/>
                <a:gd name="T8" fmla="*/ 0 w 215"/>
                <a:gd name="T9" fmla="*/ 31 h 372"/>
                <a:gd name="T10" fmla="*/ 0 w 215"/>
                <a:gd name="T11" fmla="*/ 31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3 h 372"/>
                <a:gd name="T18" fmla="*/ 0 w 215"/>
                <a:gd name="T19" fmla="*/ 3 h 372"/>
                <a:gd name="T20" fmla="*/ 0 w 215"/>
                <a:gd name="T21" fmla="*/ 14 h 372"/>
                <a:gd name="T22" fmla="*/ 0 w 215"/>
                <a:gd name="T23" fmla="*/ 14 h 372"/>
                <a:gd name="T24" fmla="*/ 0 w 215"/>
                <a:gd name="T25" fmla="*/ 18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8338" name="Freeform 388"/>
            <p:cNvSpPr>
              <a:spLocks/>
            </p:cNvSpPr>
            <p:nvPr/>
          </p:nvSpPr>
          <p:spPr bwMode="auto">
            <a:xfrm>
              <a:off x="4799" y="3139"/>
              <a:ext cx="10" cy="324"/>
            </a:xfrm>
            <a:custGeom>
              <a:avLst/>
              <a:gdLst>
                <a:gd name="T0" fmla="*/ 0 w 29"/>
                <a:gd name="T1" fmla="*/ 3 h 372"/>
                <a:gd name="T2" fmla="*/ 0 w 29"/>
                <a:gd name="T3" fmla="*/ 29 h 372"/>
                <a:gd name="T4" fmla="*/ 0 w 29"/>
                <a:gd name="T5" fmla="*/ 31 h 372"/>
                <a:gd name="T6" fmla="*/ 0 w 29"/>
                <a:gd name="T7" fmla="*/ 0 h 372"/>
                <a:gd name="T8" fmla="*/ 0 w 29"/>
                <a:gd name="T9" fmla="*/ 3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8339" name="Rectangle 389"/>
            <p:cNvSpPr>
              <a:spLocks noChangeArrowheads="1"/>
            </p:cNvSpPr>
            <p:nvPr/>
          </p:nvSpPr>
          <p:spPr bwMode="auto">
            <a:xfrm>
              <a:off x="5114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340" name="Rectangle 390"/>
            <p:cNvSpPr>
              <a:spLocks noChangeArrowheads="1"/>
            </p:cNvSpPr>
            <p:nvPr/>
          </p:nvSpPr>
          <p:spPr bwMode="auto">
            <a:xfrm>
              <a:off x="5218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341" name="Rectangle 391"/>
            <p:cNvSpPr>
              <a:spLocks noChangeArrowheads="1"/>
            </p:cNvSpPr>
            <p:nvPr/>
          </p:nvSpPr>
          <p:spPr bwMode="auto">
            <a:xfrm>
              <a:off x="5324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342" name="Rectangle 392"/>
            <p:cNvSpPr>
              <a:spLocks noChangeArrowheads="1"/>
            </p:cNvSpPr>
            <p:nvPr/>
          </p:nvSpPr>
          <p:spPr bwMode="auto">
            <a:xfrm>
              <a:off x="5008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343" name="Rectangle 393"/>
            <p:cNvSpPr>
              <a:spLocks noChangeArrowheads="1"/>
            </p:cNvSpPr>
            <p:nvPr/>
          </p:nvSpPr>
          <p:spPr bwMode="auto">
            <a:xfrm>
              <a:off x="4903" y="2898"/>
              <a:ext cx="71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344" name="Rectangle 394"/>
            <p:cNvSpPr>
              <a:spLocks noChangeArrowheads="1"/>
            </p:cNvSpPr>
            <p:nvPr/>
          </p:nvSpPr>
          <p:spPr bwMode="auto">
            <a:xfrm>
              <a:off x="4799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8345" name="Freeform 395"/>
            <p:cNvSpPr>
              <a:spLocks/>
            </p:cNvSpPr>
            <p:nvPr/>
          </p:nvSpPr>
          <p:spPr bwMode="auto">
            <a:xfrm>
              <a:off x="4986" y="2736"/>
              <a:ext cx="12" cy="37"/>
            </a:xfrm>
            <a:custGeom>
              <a:avLst/>
              <a:gdLst>
                <a:gd name="T0" fmla="*/ 0 w 37"/>
                <a:gd name="T1" fmla="*/ 20 h 38"/>
                <a:gd name="T2" fmla="*/ 0 w 37"/>
                <a:gd name="T3" fmla="*/ 19 h 38"/>
                <a:gd name="T4" fmla="*/ 0 w 37"/>
                <a:gd name="T5" fmla="*/ 19 h 38"/>
                <a:gd name="T6" fmla="*/ 0 w 37"/>
                <a:gd name="T7" fmla="*/ 19 h 38"/>
                <a:gd name="T8" fmla="*/ 0 w 37"/>
                <a:gd name="T9" fmla="*/ 19 h 38"/>
                <a:gd name="T10" fmla="*/ 0 w 37"/>
                <a:gd name="T11" fmla="*/ 12 h 38"/>
                <a:gd name="T12" fmla="*/ 0 w 37"/>
                <a:gd name="T13" fmla="*/ 5 h 38"/>
                <a:gd name="T14" fmla="*/ 0 w 37"/>
                <a:gd name="T15" fmla="*/ 1 h 38"/>
                <a:gd name="T16" fmla="*/ 0 w 37"/>
                <a:gd name="T17" fmla="*/ 0 h 38"/>
                <a:gd name="T18" fmla="*/ 0 w 37"/>
                <a:gd name="T19" fmla="*/ 1 h 38"/>
                <a:gd name="T20" fmla="*/ 0 w 37"/>
                <a:gd name="T21" fmla="*/ 5 h 38"/>
                <a:gd name="T22" fmla="*/ 0 w 37"/>
                <a:gd name="T23" fmla="*/ 12 h 38"/>
                <a:gd name="T24" fmla="*/ 0 w 37"/>
                <a:gd name="T25" fmla="*/ 19 h 38"/>
                <a:gd name="T26" fmla="*/ 0 w 37"/>
                <a:gd name="T27" fmla="*/ 19 h 38"/>
                <a:gd name="T28" fmla="*/ 0 w 37"/>
                <a:gd name="T29" fmla="*/ 19 h 38"/>
                <a:gd name="T30" fmla="*/ 0 w 37"/>
                <a:gd name="T31" fmla="*/ 19 h 38"/>
                <a:gd name="T32" fmla="*/ 0 w 37"/>
                <a:gd name="T33" fmla="*/ 2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</p:grpSp>
      <p:grpSp>
        <p:nvGrpSpPr>
          <p:cNvPr id="8256" name="Группа 119"/>
          <p:cNvGrpSpPr>
            <a:grpSpLocks/>
          </p:cNvGrpSpPr>
          <p:nvPr/>
        </p:nvGrpSpPr>
        <p:grpSpPr bwMode="auto">
          <a:xfrm>
            <a:off x="4872037" y="4819650"/>
            <a:ext cx="177404" cy="141685"/>
            <a:chOff x="214313" y="8958263"/>
            <a:chExt cx="642937" cy="500062"/>
          </a:xfrm>
        </p:grpSpPr>
        <p:sp>
          <p:nvSpPr>
            <p:cNvPr id="8263" name="Прямоугольник 15"/>
            <p:cNvSpPr>
              <a:spLocks noChangeArrowheads="1"/>
            </p:cNvSpPr>
            <p:nvPr/>
          </p:nvSpPr>
          <p:spPr bwMode="auto">
            <a:xfrm>
              <a:off x="214313" y="9172575"/>
              <a:ext cx="642937" cy="285750"/>
            </a:xfrm>
            <a:prstGeom prst="rect">
              <a:avLst/>
            </a:prstGeom>
            <a:noFill/>
            <a:ln w="19050" algn="ctr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defTabSz="1276350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defTabSz="12763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defTabSz="12763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defTabSz="12763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defTabSz="12763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127635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127635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127635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127635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6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264" name="Равнобедренный треугольник 16"/>
            <p:cNvSpPr>
              <a:spLocks noChangeArrowheads="1"/>
            </p:cNvSpPr>
            <p:nvPr/>
          </p:nvSpPr>
          <p:spPr bwMode="auto">
            <a:xfrm>
              <a:off x="214313" y="8958263"/>
              <a:ext cx="642937" cy="214312"/>
            </a:xfrm>
            <a:prstGeom prst="triangle">
              <a:avLst>
                <a:gd name="adj" fmla="val 50000"/>
              </a:avLst>
            </a:prstGeom>
            <a:noFill/>
            <a:ln w="19050" algn="ctr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defTabSz="1276350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defTabSz="12763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defTabSz="12763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defTabSz="12763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defTabSz="12763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127635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127635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127635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127635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6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grpSp>
          <p:nvGrpSpPr>
            <p:cNvPr id="8265" name="Группа 21"/>
            <p:cNvGrpSpPr>
              <a:grpSpLocks/>
            </p:cNvGrpSpPr>
            <p:nvPr/>
          </p:nvGrpSpPr>
          <p:grpSpPr bwMode="auto">
            <a:xfrm>
              <a:off x="463631" y="9009063"/>
              <a:ext cx="142876" cy="142875"/>
              <a:chOff x="11544336" y="8944798"/>
              <a:chExt cx="142876" cy="142876"/>
            </a:xfrm>
          </p:grpSpPr>
          <p:cxnSp>
            <p:nvCxnSpPr>
              <p:cNvPr id="8266" name="Прямая соединительная линия 18"/>
              <p:cNvCxnSpPr>
                <a:cxnSpLocks noChangeShapeType="1"/>
              </p:cNvCxnSpPr>
              <p:nvPr/>
            </p:nvCxnSpPr>
            <p:spPr bwMode="auto">
              <a:xfrm rot="5400000">
                <a:off x="11544336" y="9015442"/>
                <a:ext cx="142876" cy="1588"/>
              </a:xfrm>
              <a:prstGeom prst="line">
                <a:avLst/>
              </a:prstGeom>
              <a:noFill/>
              <a:ln w="19050" algn="ctr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8267" name="Прямая соединительная линия 20"/>
              <p:cNvCxnSpPr>
                <a:cxnSpLocks noChangeShapeType="1"/>
              </p:cNvCxnSpPr>
              <p:nvPr/>
            </p:nvCxnSpPr>
            <p:spPr bwMode="auto">
              <a:xfrm>
                <a:off x="11544336" y="9015442"/>
                <a:ext cx="142876" cy="1588"/>
              </a:xfrm>
              <a:prstGeom prst="line">
                <a:avLst/>
              </a:prstGeom>
              <a:noFill/>
              <a:ln w="19050" algn="ctr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</p:grpSp>
      <p:grpSp>
        <p:nvGrpSpPr>
          <p:cNvPr id="8257" name="Группа 629"/>
          <p:cNvGrpSpPr>
            <a:grpSpLocks/>
          </p:cNvGrpSpPr>
          <p:nvPr/>
        </p:nvGrpSpPr>
        <p:grpSpPr bwMode="auto">
          <a:xfrm>
            <a:off x="3319463" y="2963467"/>
            <a:ext cx="248841" cy="202406"/>
            <a:chOff x="142483" y="3760971"/>
            <a:chExt cx="346075" cy="386605"/>
          </a:xfrm>
        </p:grpSpPr>
        <p:sp>
          <p:nvSpPr>
            <p:cNvPr id="2132" name="Line 281"/>
            <p:cNvSpPr>
              <a:spLocks noChangeShapeType="1"/>
            </p:cNvSpPr>
            <p:nvPr/>
          </p:nvSpPr>
          <p:spPr bwMode="auto">
            <a:xfrm>
              <a:off x="203750" y="3847389"/>
              <a:ext cx="0" cy="300187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algn="ctr" defTabSz="958614">
                <a:buClr>
                  <a:srgbClr val="000000"/>
                </a:buClr>
                <a:buSzPct val="100000"/>
                <a:defRPr/>
              </a:pPr>
              <a:endParaRPr lang="ru-RU" sz="6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j-lt"/>
                <a:cs typeface="Arial" charset="0"/>
              </a:endParaRPr>
            </a:p>
          </p:txBody>
        </p:sp>
        <p:sp>
          <p:nvSpPr>
            <p:cNvPr id="2133" name="Freeform 285"/>
            <p:cNvSpPr>
              <a:spLocks/>
            </p:cNvSpPr>
            <p:nvPr/>
          </p:nvSpPr>
          <p:spPr bwMode="auto">
            <a:xfrm>
              <a:off x="198782" y="3795082"/>
              <a:ext cx="269905" cy="227415"/>
            </a:xfrm>
            <a:custGeom>
              <a:avLst/>
              <a:gdLst>
                <a:gd name="T0" fmla="*/ 0 w 291"/>
                <a:gd name="T1" fmla="*/ 0 h 159"/>
                <a:gd name="T2" fmla="*/ 0 w 291"/>
                <a:gd name="T3" fmla="*/ 2147483647 h 159"/>
                <a:gd name="T4" fmla="*/ 2147483647 w 291"/>
                <a:gd name="T5" fmla="*/ 2147483647 h 159"/>
                <a:gd name="T6" fmla="*/ 2147483647 w 291"/>
                <a:gd name="T7" fmla="*/ 2147483647 h 159"/>
                <a:gd name="T8" fmla="*/ 0 w 291"/>
                <a:gd name="T9" fmla="*/ 0 h 1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1"/>
                <a:gd name="T16" fmla="*/ 0 h 159"/>
                <a:gd name="T17" fmla="*/ 291 w 291"/>
                <a:gd name="T18" fmla="*/ 159 h 1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1" h="159">
                  <a:moveTo>
                    <a:pt x="0" y="0"/>
                  </a:moveTo>
                  <a:lnTo>
                    <a:pt x="0" y="159"/>
                  </a:lnTo>
                  <a:lnTo>
                    <a:pt x="291" y="114"/>
                  </a:lnTo>
                  <a:lnTo>
                    <a:pt x="291" y="3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/>
            <a:lstStyle/>
            <a:p>
              <a:pPr defTabSz="958614">
                <a:defRPr/>
              </a:pPr>
              <a:endParaRPr lang="ru-RU" sz="600" dirty="0">
                <a:effectLst>
                  <a:outerShdw blurRad="38100" dist="38100" dir="2700000" algn="tl">
                    <a:srgbClr val="FFFFFF"/>
                  </a:outerShdw>
                </a:effectLst>
                <a:latin typeface="+mj-lt"/>
                <a:cs typeface="Arial" charset="0"/>
              </a:endParaRPr>
            </a:p>
          </p:txBody>
        </p:sp>
        <p:sp>
          <p:nvSpPr>
            <p:cNvPr id="2134" name="Text Box 286"/>
            <p:cNvSpPr txBox="1">
              <a:spLocks noChangeArrowheads="1"/>
            </p:cNvSpPr>
            <p:nvPr/>
          </p:nvSpPr>
          <p:spPr bwMode="auto">
            <a:xfrm>
              <a:off x="142483" y="3760971"/>
              <a:ext cx="346075" cy="2529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85450" tIns="42725" rIns="85450" bIns="42725">
              <a:spAutoFit/>
            </a:bodyPr>
            <a:lstStyle/>
            <a:p>
              <a:pPr algn="ctr" defTabSz="770560">
                <a:defRPr/>
              </a:pPr>
              <a:endParaRPr lang="ru-RU" sz="3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+mj-lt"/>
                <a:cs typeface="Arial" charset="0"/>
              </a:endParaRPr>
            </a:p>
          </p:txBody>
        </p:sp>
      </p:grpSp>
      <p:sp>
        <p:nvSpPr>
          <p:cNvPr id="1398" name="Text Box 2"/>
          <p:cNvSpPr txBox="1">
            <a:spLocks noChangeArrowheads="1"/>
          </p:cNvSpPr>
          <p:nvPr/>
        </p:nvSpPr>
        <p:spPr bwMode="auto">
          <a:xfrm>
            <a:off x="-14655" y="2659"/>
            <a:ext cx="9143999" cy="475200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noFill/>
            <a:miter lim="800000"/>
            <a:headEnd/>
            <a:tailEnd/>
          </a:ln>
        </p:spPr>
        <p:txBody>
          <a:bodyPr lIns="34952" tIns="17477" rIns="34952" bIns="17477" anchor="ctr"/>
          <a:lstStyle>
            <a:defPPr>
              <a:defRPr lang="ru-RU"/>
            </a:defPPr>
            <a:lvl1pPr algn="ctr">
              <a:defRPr sz="140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sz="1050" dirty="0"/>
              <a:t>ИНФОРМАЦИОННЫЕ МАТЕРИАЛЫ ПО ОСАДКАМ И </a:t>
            </a:r>
            <a:r>
              <a:rPr lang="ru-RU" sz="1050" dirty="0" smtClean="0"/>
              <a:t>ТУМАНУ НА </a:t>
            </a:r>
            <a:r>
              <a:rPr lang="ru-RU" sz="1050" dirty="0"/>
              <a:t>ТЕРРИТОРИИ</a:t>
            </a:r>
          </a:p>
          <a:p>
            <a:r>
              <a:rPr lang="ru-RU" sz="1050" dirty="0"/>
              <a:t>ЛЕНИНГРАДСКОЙ ОБЛАСТИ (РИСК НАРУШЕНИЯ ЭЛЕКТРОСНАБЖЕНИЯ НА </a:t>
            </a:r>
            <a:r>
              <a:rPr lang="ru-RU" sz="1050" dirty="0" smtClean="0"/>
              <a:t>25.02.2021)</a:t>
            </a:r>
            <a:endParaRPr lang="ru-RU" sz="1050" dirty="0"/>
          </a:p>
        </p:txBody>
      </p:sp>
      <p:sp>
        <p:nvSpPr>
          <p:cNvPr id="1401" name="Прямоугольник 1400"/>
          <p:cNvSpPr/>
          <p:nvPr/>
        </p:nvSpPr>
        <p:spPr>
          <a:xfrm>
            <a:off x="6386319" y="476944"/>
            <a:ext cx="2757681" cy="253199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64" tIns="34282" rIns="68564" bIns="34282" rtlCol="0" anchor="ctr"/>
          <a:lstStyle/>
          <a:p>
            <a:pPr algn="ctr" defTabSz="685800"/>
            <a:r>
              <a:rPr lang="ru-RU" sz="12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Трехмерная модель участка</a:t>
            </a:r>
          </a:p>
        </p:txBody>
      </p:sp>
      <p:sp>
        <p:nvSpPr>
          <p:cNvPr id="1403" name="Text Box 97"/>
          <p:cNvSpPr txBox="1">
            <a:spLocks noChangeArrowheads="1"/>
          </p:cNvSpPr>
          <p:nvPr/>
        </p:nvSpPr>
        <p:spPr bwMode="auto">
          <a:xfrm>
            <a:off x="7057392" y="6207332"/>
            <a:ext cx="1460939" cy="19848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127982" tIns="63992" rIns="127982" bIns="63992">
            <a:spAutoFit/>
          </a:bodyPr>
          <a:lstStyle>
            <a:lvl1pPr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>
              <a:defRPr/>
            </a:pPr>
            <a:endParaRPr lang="ru-RU" altLang="ru-RU" sz="450" b="0" dirty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grpSp>
        <p:nvGrpSpPr>
          <p:cNvPr id="1404" name="Группа 1403"/>
          <p:cNvGrpSpPr/>
          <p:nvPr/>
        </p:nvGrpSpPr>
        <p:grpSpPr>
          <a:xfrm>
            <a:off x="6888054" y="5116278"/>
            <a:ext cx="2602103" cy="1750645"/>
            <a:chOff x="9401428" y="3528486"/>
            <a:chExt cx="2977611" cy="3327495"/>
          </a:xfrm>
        </p:grpSpPr>
        <p:grpSp>
          <p:nvGrpSpPr>
            <p:cNvPr id="1405" name="Группа 1145"/>
            <p:cNvGrpSpPr/>
            <p:nvPr/>
          </p:nvGrpSpPr>
          <p:grpSpPr>
            <a:xfrm>
              <a:off x="9401428" y="3528486"/>
              <a:ext cx="2977611" cy="3327495"/>
              <a:chOff x="6759625" y="4893992"/>
              <a:chExt cx="2425033" cy="1971674"/>
            </a:xfrm>
          </p:grpSpPr>
          <p:sp>
            <p:nvSpPr>
              <p:cNvPr id="1410" name="Rectangle 93"/>
              <p:cNvSpPr>
                <a:spLocks noChangeArrowheads="1"/>
              </p:cNvSpPr>
              <p:nvPr/>
            </p:nvSpPr>
            <p:spPr bwMode="auto">
              <a:xfrm>
                <a:off x="6759625" y="4918615"/>
                <a:ext cx="2096871" cy="1921565"/>
              </a:xfrm>
              <a:prstGeom prst="rect">
                <a:avLst/>
              </a:prstGeom>
              <a:solidFill>
                <a:schemeClr val="bg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endParaRPr lang="ru-RU" altLang="ru-RU" sz="675" dirty="0">
                  <a:solidFill>
                    <a:srgbClr val="000000"/>
                  </a:solidFill>
                  <a:latin typeface="Calibri" panose="020F050202020403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11" name="Text Box 97"/>
              <p:cNvSpPr txBox="1">
                <a:spLocks noChangeArrowheads="1"/>
              </p:cNvSpPr>
              <p:nvPr/>
            </p:nvSpPr>
            <p:spPr bwMode="auto">
              <a:xfrm>
                <a:off x="7197788" y="4893992"/>
                <a:ext cx="1606383" cy="26254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127985" tIns="63994" rIns="127985" bIns="63994">
                <a:spAutoFit/>
              </a:bodyPr>
              <a:lstStyle>
                <a:lvl1pPr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r>
                  <a:rPr lang="ru-RU" altLang="ru-RU" sz="675" i="1" dirty="0">
                    <a:solidFill>
                      <a:srgbClr val="000000"/>
                    </a:solidFill>
                    <a:cs typeface="Arial" panose="020B0604020202020204" pitchFamily="34" charset="0"/>
                  </a:rPr>
                  <a:t>Условные обозначения</a:t>
                </a:r>
              </a:p>
            </p:txBody>
          </p:sp>
          <p:sp>
            <p:nvSpPr>
              <p:cNvPr id="1412" name="Text Box 97"/>
              <p:cNvSpPr txBox="1">
                <a:spLocks noChangeArrowheads="1"/>
              </p:cNvSpPr>
              <p:nvPr/>
            </p:nvSpPr>
            <p:spPr bwMode="auto">
              <a:xfrm>
                <a:off x="7187581" y="6232909"/>
                <a:ext cx="1609849" cy="26254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127985" tIns="63994" rIns="127985" bIns="63994">
                <a:spAutoFit/>
              </a:bodyPr>
              <a:lstStyle>
                <a:lvl1pPr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endParaRPr lang="ru-RU" altLang="ru-RU" sz="675" b="0" dirty="0">
                  <a:solidFill>
                    <a:srgbClr val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13" name="TextBox 10"/>
              <p:cNvSpPr txBox="1"/>
              <p:nvPr/>
            </p:nvSpPr>
            <p:spPr>
              <a:xfrm>
                <a:off x="6814224" y="6637475"/>
                <a:ext cx="919351" cy="220980"/>
              </a:xfrm>
              <a:prstGeom prst="rect">
                <a:avLst/>
              </a:prstGeom>
              <a:solidFill>
                <a:schemeClr val="bg1"/>
              </a:solidFill>
              <a:effectLst>
                <a:softEdge rad="63500"/>
              </a:effectLst>
            </p:spPr>
            <p:txBody>
              <a:bodyPr wrap="square" rtlCol="0">
                <a:spAutoFit/>
              </a:bodyPr>
              <a:lstStyle>
                <a:defPPr>
                  <a:defRPr lang="ru-RU"/>
                </a:defPPr>
                <a:lvl1pPr algn="ctr">
                  <a:defRPr sz="700" b="1">
                    <a:latin typeface="Times New Roman" panose="02020603050405020304" pitchFamily="18" charset="0"/>
                    <a:cs typeface="Times New Roman" panose="02020603050405020304" pitchFamily="18" charset="0"/>
                  </a:defRPr>
                </a:lvl1pPr>
              </a:lstStyle>
              <a:p>
                <a:pPr algn="l">
                  <a:defRPr/>
                </a:pPr>
                <a:r>
                  <a:rPr lang="ru-RU" sz="675" dirty="0">
                    <a:solidFill>
                      <a:prstClr val="black"/>
                    </a:solidFill>
                  </a:rPr>
                  <a:t>ГО Керчь   </a:t>
                </a:r>
              </a:p>
            </p:txBody>
          </p:sp>
          <p:sp>
            <p:nvSpPr>
              <p:cNvPr id="1414" name="Прямоугольник 1413"/>
              <p:cNvSpPr/>
              <p:nvPr/>
            </p:nvSpPr>
            <p:spPr>
              <a:xfrm>
                <a:off x="6821544" y="6110531"/>
                <a:ext cx="527227" cy="138165"/>
              </a:xfrm>
              <a:prstGeom prst="rect">
                <a:avLst/>
              </a:prstGeom>
              <a:solidFill>
                <a:srgbClr val="FFFF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defRPr/>
                </a:pPr>
                <a:r>
                  <a:rPr lang="ru-RU" sz="675" dirty="0">
                    <a:solidFill>
                      <a:prstClr val="black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321/20</a:t>
                </a:r>
              </a:p>
            </p:txBody>
          </p:sp>
          <p:sp>
            <p:nvSpPr>
              <p:cNvPr id="1415" name="Text Box 97"/>
              <p:cNvSpPr txBox="1">
                <a:spLocks noChangeArrowheads="1"/>
              </p:cNvSpPr>
              <p:nvPr/>
            </p:nvSpPr>
            <p:spPr bwMode="auto">
              <a:xfrm>
                <a:off x="7308981" y="6603122"/>
                <a:ext cx="1831079" cy="26254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127985" tIns="63994" rIns="127985" bIns="63994">
                <a:spAutoFit/>
              </a:bodyPr>
              <a:lstStyle>
                <a:lvl1pPr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r>
                  <a:rPr lang="ru-RU" altLang="ru-RU" sz="675" b="0" dirty="0">
                    <a:solidFill>
                      <a:srgbClr val="000000"/>
                    </a:solidFill>
                    <a:cs typeface="Arial" panose="020B0604020202020204" pitchFamily="34" charset="0"/>
                  </a:rPr>
                  <a:t>- муниципальное образование</a:t>
                </a:r>
              </a:p>
            </p:txBody>
          </p:sp>
          <p:sp>
            <p:nvSpPr>
              <p:cNvPr id="1416" name="Text Box 97"/>
              <p:cNvSpPr txBox="1">
                <a:spLocks noChangeArrowheads="1"/>
              </p:cNvSpPr>
              <p:nvPr/>
            </p:nvSpPr>
            <p:spPr bwMode="auto">
              <a:xfrm>
                <a:off x="7254310" y="5904606"/>
                <a:ext cx="1896493" cy="26254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127985" tIns="63994" rIns="127985" bIns="63994">
                <a:spAutoFit/>
              </a:bodyPr>
              <a:lstStyle>
                <a:lvl1pPr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r>
                  <a:rPr lang="ru-RU" altLang="ru-RU" sz="675" b="0" dirty="0">
                    <a:solidFill>
                      <a:srgbClr val="000000"/>
                    </a:solidFill>
                    <a:cs typeface="Arial" panose="020B0604020202020204" pitchFamily="34" charset="0"/>
                  </a:rPr>
                  <a:t> - линии электропередач 110 кВт</a:t>
                </a:r>
              </a:p>
            </p:txBody>
          </p:sp>
          <p:cxnSp>
            <p:nvCxnSpPr>
              <p:cNvPr id="1417" name="Прямая соединительная линия 1416"/>
              <p:cNvCxnSpPr/>
              <p:nvPr/>
            </p:nvCxnSpPr>
            <p:spPr>
              <a:xfrm>
                <a:off x="6955007" y="5999758"/>
                <a:ext cx="275997" cy="0"/>
              </a:xfrm>
              <a:prstGeom prst="line">
                <a:avLst/>
              </a:prstGeom>
              <a:ln w="38100">
                <a:solidFill>
                  <a:schemeClr val="accent1">
                    <a:lumMod val="5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418" name="Text Box 97"/>
              <p:cNvSpPr txBox="1">
                <a:spLocks noChangeArrowheads="1"/>
              </p:cNvSpPr>
              <p:nvPr/>
            </p:nvSpPr>
            <p:spPr bwMode="auto">
              <a:xfrm>
                <a:off x="7286006" y="6092783"/>
                <a:ext cx="1898652" cy="26254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lIns="127985" tIns="63994" rIns="127985" bIns="63994">
                <a:spAutoFit/>
              </a:bodyPr>
              <a:lstStyle>
                <a:lvl1pPr defTabSz="1279525">
                  <a:defRPr sz="2100"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1pPr>
                <a:lvl2pPr marL="742950" indent="-285750" defTabSz="1279525">
                  <a:defRPr sz="2100"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2pPr>
                <a:lvl3pPr marL="1143000" indent="-228600" defTabSz="1279525">
                  <a:defRPr sz="2100"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3pPr>
                <a:lvl4pPr marL="1600200" indent="-228600" defTabSz="1279525">
                  <a:defRPr sz="2100"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4pPr>
                <a:lvl5pPr marL="2057400" indent="-228600" defTabSz="1279525">
                  <a:defRPr sz="2100"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5pPr>
                <a:lvl6pPr marL="25146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100"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6pPr>
                <a:lvl7pPr marL="29718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100"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7pPr>
                <a:lvl8pPr marL="34290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100"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8pPr>
                <a:lvl9pPr marL="38862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100"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9pPr>
              </a:lstStyle>
              <a:p>
                <a:pPr>
                  <a:defRPr/>
                </a:pPr>
                <a:r>
                  <a:rPr lang="ru-RU" altLang="ru-RU" sz="675" kern="0" dirty="0">
                    <a:solidFill>
                      <a:srgbClr val="000000"/>
                    </a:solidFill>
                    <a:latin typeface="Times New Roman" pitchFamily="18" charset="0"/>
                  </a:rPr>
                  <a:t>- </a:t>
                </a:r>
                <a:r>
                  <a:rPr lang="ru-RU" altLang="ru-RU" sz="675" dirty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</a:rPr>
                  <a:t>протяженность ЛЭП/ТП (шт.)</a:t>
                </a:r>
              </a:p>
            </p:txBody>
          </p:sp>
        </p:grpSp>
        <p:sp>
          <p:nvSpPr>
            <p:cNvPr id="1406" name="Скругленный прямоугольник 1405"/>
            <p:cNvSpPr/>
            <p:nvPr/>
          </p:nvSpPr>
          <p:spPr>
            <a:xfrm>
              <a:off x="9661923" y="6214698"/>
              <a:ext cx="282820" cy="225201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ru-RU" sz="675" b="1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60%</a:t>
              </a:r>
            </a:p>
          </p:txBody>
        </p:sp>
        <p:sp>
          <p:nvSpPr>
            <p:cNvPr id="1407" name="Text Box 97"/>
            <p:cNvSpPr txBox="1">
              <a:spLocks noChangeArrowheads="1"/>
            </p:cNvSpPr>
            <p:nvPr/>
          </p:nvSpPr>
          <p:spPr bwMode="auto">
            <a:xfrm>
              <a:off x="10113052" y="6153650"/>
              <a:ext cx="2046139" cy="35136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80200" tIns="40101" rIns="80200" bIns="40101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defTabSz="801689">
                <a:defRPr/>
              </a:pPr>
              <a:r>
                <a:rPr lang="ru-RU" altLang="ru-RU" sz="675" b="0" dirty="0">
                  <a:solidFill>
                    <a:srgbClr val="000000"/>
                  </a:solidFill>
                  <a:cs typeface="Arial" panose="020B0604020202020204" pitchFamily="34" charset="0"/>
                </a:rPr>
                <a:t> - износ электроэнергетических систем </a:t>
              </a:r>
            </a:p>
          </p:txBody>
        </p:sp>
        <p:sp>
          <p:nvSpPr>
            <p:cNvPr id="1408" name="Прямоугольник 1407"/>
            <p:cNvSpPr/>
            <p:nvPr/>
          </p:nvSpPr>
          <p:spPr>
            <a:xfrm>
              <a:off x="9477456" y="5946998"/>
              <a:ext cx="658385" cy="197832"/>
            </a:xfrm>
            <a:prstGeom prst="rect">
              <a:avLst/>
            </a:prstGeom>
            <a:solidFill>
              <a:srgbClr val="92D050"/>
            </a:solidFill>
            <a:ln w="1270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lIns="68571" tIns="34286" rIns="68571" bIns="34286" anchor="ctr"/>
            <a:lstStyle/>
            <a:p>
              <a:pPr algn="ctr"/>
              <a:r>
                <a:rPr lang="ru-RU" sz="675" kern="0" dirty="0">
                  <a:solidFill>
                    <a:prstClr val="black"/>
                  </a:solidFill>
                  <a:cs typeface="Times New Roman" panose="02020603050405020304" pitchFamily="18" charset="0"/>
                </a:rPr>
                <a:t>19/330</a:t>
              </a:r>
            </a:p>
          </p:txBody>
        </p:sp>
        <p:sp>
          <p:nvSpPr>
            <p:cNvPr id="1409" name="Text Box 97"/>
            <p:cNvSpPr txBox="1">
              <a:spLocks noChangeArrowheads="1"/>
            </p:cNvSpPr>
            <p:nvPr/>
          </p:nvSpPr>
          <p:spPr bwMode="auto">
            <a:xfrm>
              <a:off x="10063858" y="5864760"/>
              <a:ext cx="1648083" cy="44305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127973" tIns="63988" rIns="127973" bIns="63988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ru-RU" altLang="ru-RU" sz="675" b="0" dirty="0">
                  <a:solidFill>
                    <a:srgbClr val="000000"/>
                  </a:solidFill>
                  <a:cs typeface="Arial" panose="020B0604020202020204" pitchFamily="34" charset="0"/>
                </a:rPr>
                <a:t>- кол-во домов /населения</a:t>
              </a:r>
            </a:p>
          </p:txBody>
        </p:sp>
      </p:grpSp>
      <p:sp>
        <p:nvSpPr>
          <p:cNvPr id="1419" name="Text Box 97"/>
          <p:cNvSpPr txBox="1">
            <a:spLocks noChangeArrowheads="1"/>
          </p:cNvSpPr>
          <p:nvPr/>
        </p:nvSpPr>
        <p:spPr bwMode="auto">
          <a:xfrm>
            <a:off x="7401726" y="5253615"/>
            <a:ext cx="1506131" cy="20080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95989" tIns="47996" rIns="95989" bIns="47996">
            <a:spAutoFit/>
          </a:bodyPr>
          <a:lstStyle>
            <a:lvl1pPr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>
              <a:defRPr/>
            </a:pPr>
            <a:r>
              <a:rPr lang="ru-RU" altLang="ru-RU" sz="675" b="0" kern="0" dirty="0">
                <a:solidFill>
                  <a:srgbClr val="000000"/>
                </a:solidFill>
                <a:cs typeface="Arial" panose="020B0604020202020204" pitchFamily="34" charset="0"/>
              </a:rPr>
              <a:t>- количество осадков, мм</a:t>
            </a:r>
          </a:p>
        </p:txBody>
      </p:sp>
      <p:sp>
        <p:nvSpPr>
          <p:cNvPr id="1420" name="TextBox 23"/>
          <p:cNvSpPr txBox="1"/>
          <p:nvPr/>
        </p:nvSpPr>
        <p:spPr>
          <a:xfrm>
            <a:off x="7020651" y="5276913"/>
            <a:ext cx="383894" cy="219291"/>
          </a:xfrm>
          <a:prstGeom prst="rect">
            <a:avLst/>
          </a:prstGeom>
          <a:solidFill>
            <a:srgbClr val="4F81BD">
              <a:lumMod val="75000"/>
            </a:srgbClr>
          </a:solidFill>
          <a:effectLst>
            <a:softEdge rad="63500"/>
          </a:effectLst>
        </p:spPr>
        <p:txBody>
          <a:bodyPr wrap="square" rtlCol="0">
            <a:spAutoFit/>
          </a:bodyPr>
          <a:lstStyle>
            <a:defPPr>
              <a:defRPr lang="ru-RU"/>
            </a:defPPr>
            <a:lvl1pPr algn="ctr">
              <a:defRPr sz="1000" b="1"/>
            </a:lvl1pPr>
          </a:lstStyle>
          <a:p>
            <a:pPr>
              <a:defRPr/>
            </a:pPr>
            <a:r>
              <a:rPr lang="ru-RU" sz="825" kern="0" dirty="0">
                <a:solidFill>
                  <a:prstClr val="black"/>
                </a:solidFill>
              </a:rPr>
              <a:t>20</a:t>
            </a:r>
          </a:p>
        </p:txBody>
      </p:sp>
      <p:sp>
        <p:nvSpPr>
          <p:cNvPr id="1421" name="TextBox 23"/>
          <p:cNvSpPr txBox="1"/>
          <p:nvPr/>
        </p:nvSpPr>
        <p:spPr>
          <a:xfrm>
            <a:off x="7032240" y="5431475"/>
            <a:ext cx="372305" cy="219291"/>
          </a:xfrm>
          <a:prstGeom prst="rect">
            <a:avLst/>
          </a:prstGeom>
          <a:solidFill>
            <a:srgbClr val="FF9900"/>
          </a:solidFill>
          <a:effectLst>
            <a:softEdge rad="63500"/>
          </a:effectLst>
        </p:spPr>
        <p:txBody>
          <a:bodyPr wrap="square" rtlCol="0">
            <a:spAutoFit/>
          </a:bodyPr>
          <a:lstStyle>
            <a:defPPr>
              <a:defRPr lang="ru-RU"/>
            </a:defPPr>
            <a:lvl1pPr algn="ctr">
              <a:defRPr sz="1000" b="1"/>
            </a:lvl1pPr>
          </a:lstStyle>
          <a:p>
            <a:pPr>
              <a:defRPr/>
            </a:pPr>
            <a:r>
              <a:rPr lang="ru-RU" sz="825" kern="0" dirty="0">
                <a:solidFill>
                  <a:prstClr val="black"/>
                </a:solidFill>
              </a:rPr>
              <a:t>3</a:t>
            </a:r>
          </a:p>
        </p:txBody>
      </p:sp>
      <p:sp>
        <p:nvSpPr>
          <p:cNvPr id="1422" name="Text Box 97"/>
          <p:cNvSpPr txBox="1">
            <a:spLocks noChangeArrowheads="1"/>
          </p:cNvSpPr>
          <p:nvPr/>
        </p:nvSpPr>
        <p:spPr bwMode="auto">
          <a:xfrm>
            <a:off x="7401726" y="5421574"/>
            <a:ext cx="1018906" cy="20080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95989" tIns="47996" rIns="95989" bIns="47996">
            <a:spAutoFit/>
          </a:bodyPr>
          <a:lstStyle>
            <a:lvl1pPr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>
              <a:defRPr/>
            </a:pPr>
            <a:r>
              <a:rPr lang="ru-RU" altLang="ru-RU" sz="675" b="0" kern="0" dirty="0">
                <a:solidFill>
                  <a:srgbClr val="000000"/>
                </a:solidFill>
                <a:cs typeface="Arial" panose="020B0604020202020204" pitchFamily="34" charset="0"/>
              </a:rPr>
              <a:t>- порывы ветра, м/с</a:t>
            </a:r>
          </a:p>
        </p:txBody>
      </p:sp>
      <p:grpSp>
        <p:nvGrpSpPr>
          <p:cNvPr id="1423" name="Группа 629"/>
          <p:cNvGrpSpPr>
            <a:grpSpLocks/>
          </p:cNvGrpSpPr>
          <p:nvPr/>
        </p:nvGrpSpPr>
        <p:grpSpPr bwMode="auto">
          <a:xfrm>
            <a:off x="7140937" y="5637566"/>
            <a:ext cx="155099" cy="151307"/>
            <a:chOff x="142483" y="3760971"/>
            <a:chExt cx="346075" cy="386605"/>
          </a:xfrm>
        </p:grpSpPr>
        <p:sp>
          <p:nvSpPr>
            <p:cNvPr id="1424" name="Line 281"/>
            <p:cNvSpPr>
              <a:spLocks noChangeShapeType="1"/>
            </p:cNvSpPr>
            <p:nvPr/>
          </p:nvSpPr>
          <p:spPr bwMode="auto">
            <a:xfrm>
              <a:off x="203673" y="3847248"/>
              <a:ext cx="0" cy="300328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algn="ctr" defTabSz="958830">
                <a:buClr>
                  <a:srgbClr val="000000"/>
                </a:buClr>
                <a:buSzPct val="100000"/>
                <a:defRPr/>
              </a:pPr>
              <a:endParaRPr lang="ru-RU" sz="6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j-lt"/>
              </a:endParaRPr>
            </a:p>
          </p:txBody>
        </p:sp>
        <p:sp>
          <p:nvSpPr>
            <p:cNvPr id="1425" name="Freeform 285"/>
            <p:cNvSpPr>
              <a:spLocks/>
            </p:cNvSpPr>
            <p:nvPr/>
          </p:nvSpPr>
          <p:spPr bwMode="auto">
            <a:xfrm>
              <a:off x="198223" y="3795140"/>
              <a:ext cx="270456" cy="228326"/>
            </a:xfrm>
            <a:custGeom>
              <a:avLst/>
              <a:gdLst>
                <a:gd name="T0" fmla="*/ 0 w 291"/>
                <a:gd name="T1" fmla="*/ 0 h 159"/>
                <a:gd name="T2" fmla="*/ 0 w 291"/>
                <a:gd name="T3" fmla="*/ 2147483647 h 159"/>
                <a:gd name="T4" fmla="*/ 2147483647 w 291"/>
                <a:gd name="T5" fmla="*/ 2147483647 h 159"/>
                <a:gd name="T6" fmla="*/ 2147483647 w 291"/>
                <a:gd name="T7" fmla="*/ 2147483647 h 159"/>
                <a:gd name="T8" fmla="*/ 0 w 291"/>
                <a:gd name="T9" fmla="*/ 0 h 1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1"/>
                <a:gd name="T16" fmla="*/ 0 h 159"/>
                <a:gd name="T17" fmla="*/ 291 w 291"/>
                <a:gd name="T18" fmla="*/ 159 h 1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1" h="159">
                  <a:moveTo>
                    <a:pt x="0" y="0"/>
                  </a:moveTo>
                  <a:lnTo>
                    <a:pt x="0" y="159"/>
                  </a:lnTo>
                  <a:lnTo>
                    <a:pt x="291" y="114"/>
                  </a:lnTo>
                  <a:lnTo>
                    <a:pt x="291" y="3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/>
            <a:lstStyle/>
            <a:p>
              <a:pPr defTabSz="958830">
                <a:defRPr/>
              </a:pPr>
              <a:endParaRPr lang="ru-RU" sz="600" dirty="0">
                <a:effectLst>
                  <a:outerShdw blurRad="38100" dist="38100" dir="2700000" algn="tl">
                    <a:srgbClr val="FFFFFF"/>
                  </a:outerShdw>
                </a:effectLst>
                <a:latin typeface="+mj-lt"/>
              </a:endParaRPr>
            </a:p>
          </p:txBody>
        </p:sp>
        <p:sp>
          <p:nvSpPr>
            <p:cNvPr id="1426" name="Text Box 286"/>
            <p:cNvSpPr txBox="1">
              <a:spLocks noChangeArrowheads="1"/>
            </p:cNvSpPr>
            <p:nvPr/>
          </p:nvSpPr>
          <p:spPr bwMode="auto">
            <a:xfrm>
              <a:off x="142483" y="3760971"/>
              <a:ext cx="346075" cy="33842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85450" tIns="42725" rIns="85450" bIns="42725">
              <a:spAutoFit/>
            </a:bodyPr>
            <a:lstStyle/>
            <a:p>
              <a:pPr algn="ctr" defTabSz="770733">
                <a:defRPr/>
              </a:pPr>
              <a:endParaRPr lang="ru-RU" sz="3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+mj-lt"/>
              </a:endParaRPr>
            </a:p>
          </p:txBody>
        </p:sp>
      </p:grpSp>
      <p:sp>
        <p:nvSpPr>
          <p:cNvPr id="1427" name="Text Box 97"/>
          <p:cNvSpPr txBox="1">
            <a:spLocks noChangeArrowheads="1"/>
          </p:cNvSpPr>
          <p:nvPr/>
        </p:nvSpPr>
        <p:spPr bwMode="auto">
          <a:xfrm>
            <a:off x="7361881" y="5589192"/>
            <a:ext cx="1716335" cy="2008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95994" tIns="47999" rIns="95994" bIns="47999">
            <a:spAutoFit/>
          </a:bodyPr>
          <a:lstStyle>
            <a:lvl1pPr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ru-RU" altLang="ru-RU" sz="675" b="0" dirty="0">
                <a:solidFill>
                  <a:srgbClr val="000000"/>
                </a:solidFill>
                <a:cs typeface="Arial" panose="020B0604020202020204" pitchFamily="34" charset="0"/>
              </a:rPr>
              <a:t> - пожарно-спасательные формирования</a:t>
            </a:r>
          </a:p>
        </p:txBody>
      </p:sp>
      <p:grpSp>
        <p:nvGrpSpPr>
          <p:cNvPr id="1428" name="Group 316"/>
          <p:cNvGrpSpPr>
            <a:grpSpLocks/>
          </p:cNvGrpSpPr>
          <p:nvPr/>
        </p:nvGrpSpPr>
        <p:grpSpPr bwMode="auto">
          <a:xfrm>
            <a:off x="7129769" y="5813186"/>
            <a:ext cx="139927" cy="111367"/>
            <a:chOff x="4727" y="2506"/>
            <a:chExt cx="706" cy="1172"/>
          </a:xfrm>
        </p:grpSpPr>
        <p:sp>
          <p:nvSpPr>
            <p:cNvPr id="1429" name="Freeform 317"/>
            <p:cNvSpPr>
              <a:spLocks/>
            </p:cNvSpPr>
            <p:nvPr/>
          </p:nvSpPr>
          <p:spPr bwMode="auto">
            <a:xfrm>
              <a:off x="4727" y="3558"/>
              <a:ext cx="46" cy="120"/>
            </a:xfrm>
            <a:custGeom>
              <a:avLst/>
              <a:gdLst>
                <a:gd name="T0" fmla="*/ 0 w 139"/>
                <a:gd name="T1" fmla="*/ 107 h 135"/>
                <a:gd name="T2" fmla="*/ 0 w 139"/>
                <a:gd name="T3" fmla="*/ 73 h 135"/>
                <a:gd name="T4" fmla="*/ 5 w 139"/>
                <a:gd name="T5" fmla="*/ 73 h 135"/>
                <a:gd name="T6" fmla="*/ 5 w 139"/>
                <a:gd name="T7" fmla="*/ 37 h 135"/>
                <a:gd name="T8" fmla="*/ 10 w 139"/>
                <a:gd name="T9" fmla="*/ 37 h 135"/>
                <a:gd name="T10" fmla="*/ 10 w 139"/>
                <a:gd name="T11" fmla="*/ 0 h 135"/>
                <a:gd name="T12" fmla="*/ 15 w 139"/>
                <a:gd name="T13" fmla="*/ 0 h 135"/>
                <a:gd name="T14" fmla="*/ 15 w 139"/>
                <a:gd name="T15" fmla="*/ 107 h 135"/>
                <a:gd name="T16" fmla="*/ 0 w 139"/>
                <a:gd name="T17" fmla="*/ 107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430" name="Freeform 318"/>
            <p:cNvSpPr>
              <a:spLocks/>
            </p:cNvSpPr>
            <p:nvPr/>
          </p:nvSpPr>
          <p:spPr bwMode="auto">
            <a:xfrm>
              <a:off x="4773" y="2564"/>
              <a:ext cx="648" cy="1114"/>
            </a:xfrm>
            <a:custGeom>
              <a:avLst/>
              <a:gdLst>
                <a:gd name="T0" fmla="*/ 0 w 1946"/>
                <a:gd name="T1" fmla="*/ 971 h 1278"/>
                <a:gd name="T2" fmla="*/ 0 w 1946"/>
                <a:gd name="T3" fmla="*/ 78 h 1278"/>
                <a:gd name="T4" fmla="*/ 84 w 1946"/>
                <a:gd name="T5" fmla="*/ 78 h 1278"/>
                <a:gd name="T6" fmla="*/ 84 w 1946"/>
                <a:gd name="T7" fmla="*/ 71 h 1278"/>
                <a:gd name="T8" fmla="*/ 84 w 1946"/>
                <a:gd name="T9" fmla="*/ 62 h 1278"/>
                <a:gd name="T10" fmla="*/ 85 w 1946"/>
                <a:gd name="T11" fmla="*/ 55 h 1278"/>
                <a:gd name="T12" fmla="*/ 85 w 1946"/>
                <a:gd name="T13" fmla="*/ 48 h 1278"/>
                <a:gd name="T14" fmla="*/ 86 w 1946"/>
                <a:gd name="T15" fmla="*/ 42 h 1278"/>
                <a:gd name="T16" fmla="*/ 88 w 1946"/>
                <a:gd name="T17" fmla="*/ 35 h 1278"/>
                <a:gd name="T18" fmla="*/ 89 w 1946"/>
                <a:gd name="T19" fmla="*/ 29 h 1278"/>
                <a:gd name="T20" fmla="*/ 91 w 1946"/>
                <a:gd name="T21" fmla="*/ 23 h 1278"/>
                <a:gd name="T22" fmla="*/ 92 w 1946"/>
                <a:gd name="T23" fmla="*/ 18 h 1278"/>
                <a:gd name="T24" fmla="*/ 94 w 1946"/>
                <a:gd name="T25" fmla="*/ 14 h 1278"/>
                <a:gd name="T26" fmla="*/ 96 w 1946"/>
                <a:gd name="T27" fmla="*/ 10 h 1278"/>
                <a:gd name="T28" fmla="*/ 98 w 1946"/>
                <a:gd name="T29" fmla="*/ 6 h 1278"/>
                <a:gd name="T30" fmla="*/ 101 w 1946"/>
                <a:gd name="T31" fmla="*/ 3 h 1278"/>
                <a:gd name="T32" fmla="*/ 103 w 1946"/>
                <a:gd name="T33" fmla="*/ 3 h 1278"/>
                <a:gd name="T34" fmla="*/ 105 w 1946"/>
                <a:gd name="T35" fmla="*/ 0 h 1278"/>
                <a:gd name="T36" fmla="*/ 108 w 1946"/>
                <a:gd name="T37" fmla="*/ 0 h 1278"/>
                <a:gd name="T38" fmla="*/ 110 w 1946"/>
                <a:gd name="T39" fmla="*/ 0 h 1278"/>
                <a:gd name="T40" fmla="*/ 113 w 1946"/>
                <a:gd name="T41" fmla="*/ 3 h 1278"/>
                <a:gd name="T42" fmla="*/ 115 w 1946"/>
                <a:gd name="T43" fmla="*/ 3 h 1278"/>
                <a:gd name="T44" fmla="*/ 118 w 1946"/>
                <a:gd name="T45" fmla="*/ 6 h 1278"/>
                <a:gd name="T46" fmla="*/ 120 w 1946"/>
                <a:gd name="T47" fmla="*/ 10 h 1278"/>
                <a:gd name="T48" fmla="*/ 122 w 1946"/>
                <a:gd name="T49" fmla="*/ 14 h 1278"/>
                <a:gd name="T50" fmla="*/ 124 w 1946"/>
                <a:gd name="T51" fmla="*/ 18 h 1278"/>
                <a:gd name="T52" fmla="*/ 125 w 1946"/>
                <a:gd name="T53" fmla="*/ 23 h 1278"/>
                <a:gd name="T54" fmla="*/ 127 w 1946"/>
                <a:gd name="T55" fmla="*/ 29 h 1278"/>
                <a:gd name="T56" fmla="*/ 128 w 1946"/>
                <a:gd name="T57" fmla="*/ 35 h 1278"/>
                <a:gd name="T58" fmla="*/ 130 w 1946"/>
                <a:gd name="T59" fmla="*/ 42 h 1278"/>
                <a:gd name="T60" fmla="*/ 130 w 1946"/>
                <a:gd name="T61" fmla="*/ 48 h 1278"/>
                <a:gd name="T62" fmla="*/ 131 w 1946"/>
                <a:gd name="T63" fmla="*/ 55 h 1278"/>
                <a:gd name="T64" fmla="*/ 132 w 1946"/>
                <a:gd name="T65" fmla="*/ 62 h 1278"/>
                <a:gd name="T66" fmla="*/ 132 w 1946"/>
                <a:gd name="T67" fmla="*/ 71 h 1278"/>
                <a:gd name="T68" fmla="*/ 132 w 1946"/>
                <a:gd name="T69" fmla="*/ 78 h 1278"/>
                <a:gd name="T70" fmla="*/ 216 w 1946"/>
                <a:gd name="T71" fmla="*/ 78 h 1278"/>
                <a:gd name="T72" fmla="*/ 216 w 1946"/>
                <a:gd name="T73" fmla="*/ 970 h 1278"/>
                <a:gd name="T74" fmla="*/ 0 w 1946"/>
                <a:gd name="T75" fmla="*/ 971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431" name="Rectangle 319"/>
            <p:cNvSpPr>
              <a:spLocks noChangeArrowheads="1"/>
            </p:cNvSpPr>
            <p:nvPr/>
          </p:nvSpPr>
          <p:spPr bwMode="auto">
            <a:xfrm>
              <a:off x="5188" y="3087"/>
              <a:ext cx="42" cy="3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432" name="Rectangle 320"/>
            <p:cNvSpPr>
              <a:spLocks noChangeArrowheads="1"/>
            </p:cNvSpPr>
            <p:nvPr/>
          </p:nvSpPr>
          <p:spPr bwMode="auto">
            <a:xfrm>
              <a:off x="5168" y="3134"/>
              <a:ext cx="40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433" name="Rectangle 321"/>
            <p:cNvSpPr>
              <a:spLocks noChangeArrowheads="1"/>
            </p:cNvSpPr>
            <p:nvPr/>
          </p:nvSpPr>
          <p:spPr bwMode="auto">
            <a:xfrm>
              <a:off x="5306" y="3034"/>
              <a:ext cx="42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434" name="Rectangle 322"/>
            <p:cNvSpPr>
              <a:spLocks noChangeArrowheads="1"/>
            </p:cNvSpPr>
            <p:nvPr/>
          </p:nvSpPr>
          <p:spPr bwMode="auto">
            <a:xfrm>
              <a:off x="5286" y="3087"/>
              <a:ext cx="40" cy="3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435" name="Rectangle 323"/>
            <p:cNvSpPr>
              <a:spLocks noChangeArrowheads="1"/>
            </p:cNvSpPr>
            <p:nvPr/>
          </p:nvSpPr>
          <p:spPr bwMode="auto">
            <a:xfrm>
              <a:off x="5286" y="2987"/>
              <a:ext cx="40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436" name="Rectangle 324"/>
            <p:cNvSpPr>
              <a:spLocks noChangeArrowheads="1"/>
            </p:cNvSpPr>
            <p:nvPr/>
          </p:nvSpPr>
          <p:spPr bwMode="auto">
            <a:xfrm>
              <a:off x="4773" y="3076"/>
              <a:ext cx="40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437" name="Rectangle 325"/>
            <p:cNvSpPr>
              <a:spLocks noChangeArrowheads="1"/>
            </p:cNvSpPr>
            <p:nvPr/>
          </p:nvSpPr>
          <p:spPr bwMode="auto">
            <a:xfrm>
              <a:off x="4773" y="3024"/>
              <a:ext cx="18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438" name="Rectangle 326"/>
            <p:cNvSpPr>
              <a:spLocks noChangeArrowheads="1"/>
            </p:cNvSpPr>
            <p:nvPr/>
          </p:nvSpPr>
          <p:spPr bwMode="auto">
            <a:xfrm>
              <a:off x="4773" y="3123"/>
              <a:ext cx="18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439" name="Rectangle 327"/>
            <p:cNvSpPr>
              <a:spLocks noChangeArrowheads="1"/>
            </p:cNvSpPr>
            <p:nvPr/>
          </p:nvSpPr>
          <p:spPr bwMode="auto">
            <a:xfrm>
              <a:off x="4946" y="3076"/>
              <a:ext cx="40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440" name="Rectangle 328"/>
            <p:cNvSpPr>
              <a:spLocks noChangeArrowheads="1"/>
            </p:cNvSpPr>
            <p:nvPr/>
          </p:nvSpPr>
          <p:spPr bwMode="auto">
            <a:xfrm>
              <a:off x="4924" y="3123"/>
              <a:ext cx="40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441" name="Rectangle 329"/>
            <p:cNvSpPr>
              <a:spLocks noChangeArrowheads="1"/>
            </p:cNvSpPr>
            <p:nvPr/>
          </p:nvSpPr>
          <p:spPr bwMode="auto">
            <a:xfrm>
              <a:off x="4773" y="3453"/>
              <a:ext cx="40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442" name="Rectangle 330"/>
            <p:cNvSpPr>
              <a:spLocks noChangeArrowheads="1"/>
            </p:cNvSpPr>
            <p:nvPr/>
          </p:nvSpPr>
          <p:spPr bwMode="auto">
            <a:xfrm>
              <a:off x="4773" y="3406"/>
              <a:ext cx="18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443" name="Rectangle 331"/>
            <p:cNvSpPr>
              <a:spLocks noChangeArrowheads="1"/>
            </p:cNvSpPr>
            <p:nvPr/>
          </p:nvSpPr>
          <p:spPr bwMode="auto">
            <a:xfrm>
              <a:off x="4773" y="3505"/>
              <a:ext cx="18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444" name="Rectangle 332"/>
            <p:cNvSpPr>
              <a:spLocks noChangeArrowheads="1"/>
            </p:cNvSpPr>
            <p:nvPr/>
          </p:nvSpPr>
          <p:spPr bwMode="auto">
            <a:xfrm>
              <a:off x="4946" y="3453"/>
              <a:ext cx="40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445" name="Rectangle 333"/>
            <p:cNvSpPr>
              <a:spLocks noChangeArrowheads="1"/>
            </p:cNvSpPr>
            <p:nvPr/>
          </p:nvSpPr>
          <p:spPr bwMode="auto">
            <a:xfrm>
              <a:off x="4924" y="3505"/>
              <a:ext cx="40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446" name="Freeform 334"/>
            <p:cNvSpPr>
              <a:spLocks/>
            </p:cNvSpPr>
            <p:nvPr/>
          </p:nvSpPr>
          <p:spPr bwMode="auto">
            <a:xfrm>
              <a:off x="5024" y="3076"/>
              <a:ext cx="146" cy="89"/>
            </a:xfrm>
            <a:custGeom>
              <a:avLst/>
              <a:gdLst>
                <a:gd name="T0" fmla="*/ 48 w 440"/>
                <a:gd name="T1" fmla="*/ 78 h 102"/>
                <a:gd name="T2" fmla="*/ 48 w 440"/>
                <a:gd name="T3" fmla="*/ 70 h 102"/>
                <a:gd name="T4" fmla="*/ 48 w 440"/>
                <a:gd name="T5" fmla="*/ 63 h 102"/>
                <a:gd name="T6" fmla="*/ 47 w 440"/>
                <a:gd name="T7" fmla="*/ 55 h 102"/>
                <a:gd name="T8" fmla="*/ 46 w 440"/>
                <a:gd name="T9" fmla="*/ 49 h 102"/>
                <a:gd name="T10" fmla="*/ 45 w 440"/>
                <a:gd name="T11" fmla="*/ 42 h 102"/>
                <a:gd name="T12" fmla="*/ 44 w 440"/>
                <a:gd name="T13" fmla="*/ 35 h 102"/>
                <a:gd name="T14" fmla="*/ 43 w 440"/>
                <a:gd name="T15" fmla="*/ 29 h 102"/>
                <a:gd name="T16" fmla="*/ 41 w 440"/>
                <a:gd name="T17" fmla="*/ 23 h 102"/>
                <a:gd name="T18" fmla="*/ 39 w 440"/>
                <a:gd name="T19" fmla="*/ 18 h 102"/>
                <a:gd name="T20" fmla="*/ 38 w 440"/>
                <a:gd name="T21" fmla="*/ 14 h 102"/>
                <a:gd name="T22" fmla="*/ 36 w 440"/>
                <a:gd name="T23" fmla="*/ 10 h 102"/>
                <a:gd name="T24" fmla="*/ 34 w 440"/>
                <a:gd name="T25" fmla="*/ 6 h 102"/>
                <a:gd name="T26" fmla="*/ 32 w 440"/>
                <a:gd name="T27" fmla="*/ 3 h 102"/>
                <a:gd name="T28" fmla="*/ 29 w 440"/>
                <a:gd name="T29" fmla="*/ 3 h 102"/>
                <a:gd name="T30" fmla="*/ 27 w 440"/>
                <a:gd name="T31" fmla="*/ 0 h 102"/>
                <a:gd name="T32" fmla="*/ 24 w 440"/>
                <a:gd name="T33" fmla="*/ 0 h 102"/>
                <a:gd name="T34" fmla="*/ 22 w 440"/>
                <a:gd name="T35" fmla="*/ 0 h 102"/>
                <a:gd name="T36" fmla="*/ 19 w 440"/>
                <a:gd name="T37" fmla="*/ 3 h 102"/>
                <a:gd name="T38" fmla="*/ 17 w 440"/>
                <a:gd name="T39" fmla="*/ 3 h 102"/>
                <a:gd name="T40" fmla="*/ 15 w 440"/>
                <a:gd name="T41" fmla="*/ 6 h 102"/>
                <a:gd name="T42" fmla="*/ 13 w 440"/>
                <a:gd name="T43" fmla="*/ 10 h 102"/>
                <a:gd name="T44" fmla="*/ 11 w 440"/>
                <a:gd name="T45" fmla="*/ 14 h 102"/>
                <a:gd name="T46" fmla="*/ 9 w 440"/>
                <a:gd name="T47" fmla="*/ 18 h 102"/>
                <a:gd name="T48" fmla="*/ 7 w 440"/>
                <a:gd name="T49" fmla="*/ 23 h 102"/>
                <a:gd name="T50" fmla="*/ 6 w 440"/>
                <a:gd name="T51" fmla="*/ 29 h 102"/>
                <a:gd name="T52" fmla="*/ 4 w 440"/>
                <a:gd name="T53" fmla="*/ 35 h 102"/>
                <a:gd name="T54" fmla="*/ 3 w 440"/>
                <a:gd name="T55" fmla="*/ 42 h 102"/>
                <a:gd name="T56" fmla="*/ 2 w 440"/>
                <a:gd name="T57" fmla="*/ 49 h 102"/>
                <a:gd name="T58" fmla="*/ 1 w 440"/>
                <a:gd name="T59" fmla="*/ 55 h 102"/>
                <a:gd name="T60" fmla="*/ 0 w 440"/>
                <a:gd name="T61" fmla="*/ 63 h 102"/>
                <a:gd name="T62" fmla="*/ 0 w 440"/>
                <a:gd name="T63" fmla="*/ 70 h 102"/>
                <a:gd name="T64" fmla="*/ 0 w 440"/>
                <a:gd name="T65" fmla="*/ 78 h 102"/>
                <a:gd name="T66" fmla="*/ 48 w 440"/>
                <a:gd name="T67" fmla="*/ 78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447" name="Freeform 335"/>
            <p:cNvSpPr>
              <a:spLocks/>
            </p:cNvSpPr>
            <p:nvPr/>
          </p:nvSpPr>
          <p:spPr bwMode="auto">
            <a:xfrm>
              <a:off x="4789" y="2506"/>
              <a:ext cx="615" cy="147"/>
            </a:xfrm>
            <a:custGeom>
              <a:avLst/>
              <a:gdLst>
                <a:gd name="T0" fmla="*/ 100 w 1847"/>
                <a:gd name="T1" fmla="*/ 50 h 168"/>
                <a:gd name="T2" fmla="*/ 95 w 1847"/>
                <a:gd name="T3" fmla="*/ 53 h 168"/>
                <a:gd name="T4" fmla="*/ 91 w 1847"/>
                <a:gd name="T5" fmla="*/ 60 h 168"/>
                <a:gd name="T6" fmla="*/ 87 w 1847"/>
                <a:gd name="T7" fmla="*/ 68 h 168"/>
                <a:gd name="T8" fmla="*/ 84 w 1847"/>
                <a:gd name="T9" fmla="*/ 79 h 168"/>
                <a:gd name="T10" fmla="*/ 81 w 1847"/>
                <a:gd name="T11" fmla="*/ 92 h 168"/>
                <a:gd name="T12" fmla="*/ 79 w 1847"/>
                <a:gd name="T13" fmla="*/ 105 h 168"/>
                <a:gd name="T14" fmla="*/ 78 w 1847"/>
                <a:gd name="T15" fmla="*/ 121 h 168"/>
                <a:gd name="T16" fmla="*/ 0 w 1847"/>
                <a:gd name="T17" fmla="*/ 129 h 168"/>
                <a:gd name="T18" fmla="*/ 1 w 1847"/>
                <a:gd name="T19" fmla="*/ 88 h 168"/>
                <a:gd name="T20" fmla="*/ 6 w 1847"/>
                <a:gd name="T21" fmla="*/ 88 h 168"/>
                <a:gd name="T22" fmla="*/ 16 w 1847"/>
                <a:gd name="T23" fmla="*/ 88 h 168"/>
                <a:gd name="T24" fmla="*/ 28 w 1847"/>
                <a:gd name="T25" fmla="*/ 88 h 168"/>
                <a:gd name="T26" fmla="*/ 41 w 1847"/>
                <a:gd name="T27" fmla="*/ 88 h 168"/>
                <a:gd name="T28" fmla="*/ 54 w 1847"/>
                <a:gd name="T29" fmla="*/ 88 h 168"/>
                <a:gd name="T30" fmla="*/ 65 w 1847"/>
                <a:gd name="T31" fmla="*/ 88 h 168"/>
                <a:gd name="T32" fmla="*/ 71 w 1847"/>
                <a:gd name="T33" fmla="*/ 88 h 168"/>
                <a:gd name="T34" fmla="*/ 74 w 1847"/>
                <a:gd name="T35" fmla="*/ 80 h 168"/>
                <a:gd name="T36" fmla="*/ 76 w 1847"/>
                <a:gd name="T37" fmla="*/ 64 h 168"/>
                <a:gd name="T38" fmla="*/ 79 w 1847"/>
                <a:gd name="T39" fmla="*/ 47 h 168"/>
                <a:gd name="T40" fmla="*/ 83 w 1847"/>
                <a:gd name="T41" fmla="*/ 33 h 168"/>
                <a:gd name="T42" fmla="*/ 86 w 1847"/>
                <a:gd name="T43" fmla="*/ 21 h 168"/>
                <a:gd name="T44" fmla="*/ 91 w 1847"/>
                <a:gd name="T45" fmla="*/ 10 h 168"/>
                <a:gd name="T46" fmla="*/ 95 w 1847"/>
                <a:gd name="T47" fmla="*/ 4 h 168"/>
                <a:gd name="T48" fmla="*/ 100 w 1847"/>
                <a:gd name="T49" fmla="*/ 1 h 168"/>
                <a:gd name="T50" fmla="*/ 105 w 1847"/>
                <a:gd name="T51" fmla="*/ 1 h 168"/>
                <a:gd name="T52" fmla="*/ 110 w 1847"/>
                <a:gd name="T53" fmla="*/ 4 h 168"/>
                <a:gd name="T54" fmla="*/ 114 w 1847"/>
                <a:gd name="T55" fmla="*/ 10 h 168"/>
                <a:gd name="T56" fmla="*/ 119 w 1847"/>
                <a:gd name="T57" fmla="*/ 21 h 168"/>
                <a:gd name="T58" fmla="*/ 123 w 1847"/>
                <a:gd name="T59" fmla="*/ 33 h 168"/>
                <a:gd name="T60" fmla="*/ 126 w 1847"/>
                <a:gd name="T61" fmla="*/ 47 h 168"/>
                <a:gd name="T62" fmla="*/ 129 w 1847"/>
                <a:gd name="T63" fmla="*/ 64 h 168"/>
                <a:gd name="T64" fmla="*/ 131 w 1847"/>
                <a:gd name="T65" fmla="*/ 80 h 168"/>
                <a:gd name="T66" fmla="*/ 134 w 1847"/>
                <a:gd name="T67" fmla="*/ 88 h 168"/>
                <a:gd name="T68" fmla="*/ 140 w 1847"/>
                <a:gd name="T69" fmla="*/ 88 h 168"/>
                <a:gd name="T70" fmla="*/ 151 w 1847"/>
                <a:gd name="T71" fmla="*/ 88 h 168"/>
                <a:gd name="T72" fmla="*/ 163 w 1847"/>
                <a:gd name="T73" fmla="*/ 88 h 168"/>
                <a:gd name="T74" fmla="*/ 176 w 1847"/>
                <a:gd name="T75" fmla="*/ 88 h 168"/>
                <a:gd name="T76" fmla="*/ 189 w 1847"/>
                <a:gd name="T77" fmla="*/ 88 h 168"/>
                <a:gd name="T78" fmla="*/ 198 w 1847"/>
                <a:gd name="T79" fmla="*/ 88 h 168"/>
                <a:gd name="T80" fmla="*/ 204 w 1847"/>
                <a:gd name="T81" fmla="*/ 88 h 168"/>
                <a:gd name="T82" fmla="*/ 205 w 1847"/>
                <a:gd name="T83" fmla="*/ 129 h 168"/>
                <a:gd name="T84" fmla="*/ 127 w 1847"/>
                <a:gd name="T85" fmla="*/ 121 h 168"/>
                <a:gd name="T86" fmla="*/ 126 w 1847"/>
                <a:gd name="T87" fmla="*/ 105 h 168"/>
                <a:gd name="T88" fmla="*/ 124 w 1847"/>
                <a:gd name="T89" fmla="*/ 92 h 168"/>
                <a:gd name="T90" fmla="*/ 121 w 1847"/>
                <a:gd name="T91" fmla="*/ 79 h 168"/>
                <a:gd name="T92" fmla="*/ 118 w 1847"/>
                <a:gd name="T93" fmla="*/ 68 h 168"/>
                <a:gd name="T94" fmla="*/ 114 w 1847"/>
                <a:gd name="T95" fmla="*/ 60 h 168"/>
                <a:gd name="T96" fmla="*/ 110 w 1847"/>
                <a:gd name="T97" fmla="*/ 53 h 168"/>
                <a:gd name="T98" fmla="*/ 105 w 1847"/>
                <a:gd name="T99" fmla="*/ 5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448" name="Rectangle 336"/>
            <p:cNvSpPr>
              <a:spLocks noChangeArrowheads="1"/>
            </p:cNvSpPr>
            <p:nvPr/>
          </p:nvSpPr>
          <p:spPr bwMode="auto">
            <a:xfrm>
              <a:off x="5404" y="2595"/>
              <a:ext cx="29" cy="120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449" name="Rectangle 337"/>
            <p:cNvSpPr>
              <a:spLocks noChangeArrowheads="1"/>
            </p:cNvSpPr>
            <p:nvPr/>
          </p:nvSpPr>
          <p:spPr bwMode="auto">
            <a:xfrm>
              <a:off x="4759" y="2595"/>
              <a:ext cx="30" cy="120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450" name="Rectangle 338"/>
            <p:cNvSpPr>
              <a:spLocks noChangeArrowheads="1"/>
            </p:cNvSpPr>
            <p:nvPr/>
          </p:nvSpPr>
          <p:spPr bwMode="auto">
            <a:xfrm>
              <a:off x="5026" y="3165"/>
              <a:ext cx="142" cy="330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451" name="Rectangle 339"/>
            <p:cNvSpPr>
              <a:spLocks noChangeArrowheads="1"/>
            </p:cNvSpPr>
            <p:nvPr/>
          </p:nvSpPr>
          <p:spPr bwMode="auto">
            <a:xfrm>
              <a:off x="5026" y="3495"/>
              <a:ext cx="142" cy="1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452" name="Rectangle 340"/>
            <p:cNvSpPr>
              <a:spLocks noChangeArrowheads="1"/>
            </p:cNvSpPr>
            <p:nvPr/>
          </p:nvSpPr>
          <p:spPr bwMode="auto">
            <a:xfrm>
              <a:off x="5026" y="3558"/>
              <a:ext cx="142" cy="15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453" name="Rectangle 341"/>
            <p:cNvSpPr>
              <a:spLocks noChangeArrowheads="1"/>
            </p:cNvSpPr>
            <p:nvPr/>
          </p:nvSpPr>
          <p:spPr bwMode="auto">
            <a:xfrm>
              <a:off x="5026" y="3615"/>
              <a:ext cx="142" cy="1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454" name="Rectangle 342"/>
            <p:cNvSpPr>
              <a:spLocks noChangeArrowheads="1"/>
            </p:cNvSpPr>
            <p:nvPr/>
          </p:nvSpPr>
          <p:spPr bwMode="auto">
            <a:xfrm>
              <a:off x="5100" y="3186"/>
              <a:ext cx="60" cy="309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455" name="Rectangle 343"/>
            <p:cNvSpPr>
              <a:spLocks noChangeArrowheads="1"/>
            </p:cNvSpPr>
            <p:nvPr/>
          </p:nvSpPr>
          <p:spPr bwMode="auto">
            <a:xfrm>
              <a:off x="5100" y="3186"/>
              <a:ext cx="60" cy="309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456" name="Rectangle 344"/>
            <p:cNvSpPr>
              <a:spLocks noChangeArrowheads="1"/>
            </p:cNvSpPr>
            <p:nvPr/>
          </p:nvSpPr>
          <p:spPr bwMode="auto">
            <a:xfrm>
              <a:off x="5032" y="3186"/>
              <a:ext cx="62" cy="309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457" name="Rectangle 345"/>
            <p:cNvSpPr>
              <a:spLocks noChangeArrowheads="1"/>
            </p:cNvSpPr>
            <p:nvPr/>
          </p:nvSpPr>
          <p:spPr bwMode="auto">
            <a:xfrm>
              <a:off x="5100" y="3369"/>
              <a:ext cx="60" cy="21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458" name="Rectangle 346"/>
            <p:cNvSpPr>
              <a:spLocks noChangeArrowheads="1"/>
            </p:cNvSpPr>
            <p:nvPr/>
          </p:nvSpPr>
          <p:spPr bwMode="auto">
            <a:xfrm>
              <a:off x="5168" y="3422"/>
              <a:ext cx="34" cy="25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459" name="Rectangle 347"/>
            <p:cNvSpPr>
              <a:spLocks noChangeArrowheads="1"/>
            </p:cNvSpPr>
            <p:nvPr/>
          </p:nvSpPr>
          <p:spPr bwMode="auto">
            <a:xfrm>
              <a:off x="4992" y="3422"/>
              <a:ext cx="34" cy="25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460" name="Rectangle 348"/>
            <p:cNvSpPr>
              <a:spLocks noChangeArrowheads="1"/>
            </p:cNvSpPr>
            <p:nvPr/>
          </p:nvSpPr>
          <p:spPr bwMode="auto">
            <a:xfrm>
              <a:off x="5026" y="3511"/>
              <a:ext cx="142" cy="47"/>
            </a:xfrm>
            <a:prstGeom prst="rect">
              <a:avLst/>
            </a:prstGeom>
            <a:solidFill>
              <a:srgbClr val="B23333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461" name="Rectangle 349"/>
            <p:cNvSpPr>
              <a:spLocks noChangeArrowheads="1"/>
            </p:cNvSpPr>
            <p:nvPr/>
          </p:nvSpPr>
          <p:spPr bwMode="auto">
            <a:xfrm>
              <a:off x="5026" y="3573"/>
              <a:ext cx="142" cy="42"/>
            </a:xfrm>
            <a:prstGeom prst="rect">
              <a:avLst/>
            </a:prstGeom>
            <a:solidFill>
              <a:srgbClr val="B23333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462" name="Rectangle 350"/>
            <p:cNvSpPr>
              <a:spLocks noChangeArrowheads="1"/>
            </p:cNvSpPr>
            <p:nvPr/>
          </p:nvSpPr>
          <p:spPr bwMode="auto">
            <a:xfrm>
              <a:off x="5026" y="3631"/>
              <a:ext cx="142" cy="47"/>
            </a:xfrm>
            <a:prstGeom prst="rect">
              <a:avLst/>
            </a:prstGeom>
            <a:solidFill>
              <a:srgbClr val="B23333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463" name="Rectangle 351"/>
            <p:cNvSpPr>
              <a:spLocks noChangeArrowheads="1"/>
            </p:cNvSpPr>
            <p:nvPr/>
          </p:nvSpPr>
          <p:spPr bwMode="auto">
            <a:xfrm>
              <a:off x="5100" y="3369"/>
              <a:ext cx="60" cy="2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464" name="Rectangle 352"/>
            <p:cNvSpPr>
              <a:spLocks noChangeArrowheads="1"/>
            </p:cNvSpPr>
            <p:nvPr/>
          </p:nvSpPr>
          <p:spPr bwMode="auto">
            <a:xfrm>
              <a:off x="5032" y="3369"/>
              <a:ext cx="62" cy="2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465" name="Rectangle 353"/>
            <p:cNvSpPr>
              <a:spLocks noChangeArrowheads="1"/>
            </p:cNvSpPr>
            <p:nvPr/>
          </p:nvSpPr>
          <p:spPr bwMode="auto">
            <a:xfrm>
              <a:off x="5100" y="3312"/>
              <a:ext cx="14" cy="52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466" name="Rectangle 354"/>
            <p:cNvSpPr>
              <a:spLocks noChangeArrowheads="1"/>
            </p:cNvSpPr>
            <p:nvPr/>
          </p:nvSpPr>
          <p:spPr bwMode="auto">
            <a:xfrm>
              <a:off x="5080" y="3312"/>
              <a:ext cx="14" cy="52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467" name="Rectangle 355"/>
            <p:cNvSpPr>
              <a:spLocks noChangeArrowheads="1"/>
            </p:cNvSpPr>
            <p:nvPr/>
          </p:nvSpPr>
          <p:spPr bwMode="auto">
            <a:xfrm>
              <a:off x="5100" y="3395"/>
              <a:ext cx="60" cy="2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468" name="Rectangle 356"/>
            <p:cNvSpPr>
              <a:spLocks noChangeArrowheads="1"/>
            </p:cNvSpPr>
            <p:nvPr/>
          </p:nvSpPr>
          <p:spPr bwMode="auto">
            <a:xfrm>
              <a:off x="5032" y="3395"/>
              <a:ext cx="62" cy="2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469" name="Rectangle 357"/>
            <p:cNvSpPr>
              <a:spLocks noChangeArrowheads="1"/>
            </p:cNvSpPr>
            <p:nvPr/>
          </p:nvSpPr>
          <p:spPr bwMode="auto">
            <a:xfrm>
              <a:off x="5168" y="3552"/>
              <a:ext cx="34" cy="27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470" name="Rectangle 358"/>
            <p:cNvSpPr>
              <a:spLocks noChangeArrowheads="1"/>
            </p:cNvSpPr>
            <p:nvPr/>
          </p:nvSpPr>
          <p:spPr bwMode="auto">
            <a:xfrm>
              <a:off x="4992" y="3552"/>
              <a:ext cx="34" cy="27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471" name="Rectangle 359"/>
            <p:cNvSpPr>
              <a:spLocks noChangeArrowheads="1"/>
            </p:cNvSpPr>
            <p:nvPr/>
          </p:nvSpPr>
          <p:spPr bwMode="auto">
            <a:xfrm>
              <a:off x="5334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472" name="Rectangle 360"/>
            <p:cNvSpPr>
              <a:spLocks noChangeArrowheads="1"/>
            </p:cNvSpPr>
            <p:nvPr/>
          </p:nvSpPr>
          <p:spPr bwMode="auto">
            <a:xfrm>
              <a:off x="5228" y="3165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473" name="Rectangle 361"/>
            <p:cNvSpPr>
              <a:spLocks noChangeArrowheads="1"/>
            </p:cNvSpPr>
            <p:nvPr/>
          </p:nvSpPr>
          <p:spPr bwMode="auto">
            <a:xfrm>
              <a:off x="4912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474" name="Rectangle 362"/>
            <p:cNvSpPr>
              <a:spLocks noChangeArrowheads="1"/>
            </p:cNvSpPr>
            <p:nvPr/>
          </p:nvSpPr>
          <p:spPr bwMode="auto">
            <a:xfrm>
              <a:off x="5122" y="2747"/>
              <a:ext cx="54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475" name="Rectangle 363"/>
            <p:cNvSpPr>
              <a:spLocks noChangeArrowheads="1"/>
            </p:cNvSpPr>
            <p:nvPr/>
          </p:nvSpPr>
          <p:spPr bwMode="auto">
            <a:xfrm>
              <a:off x="5228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476" name="Rectangle 364"/>
            <p:cNvSpPr>
              <a:spLocks noChangeArrowheads="1"/>
            </p:cNvSpPr>
            <p:nvPr/>
          </p:nvSpPr>
          <p:spPr bwMode="auto">
            <a:xfrm>
              <a:off x="5334" y="3165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477" name="Rectangle 365"/>
            <p:cNvSpPr>
              <a:spLocks noChangeArrowheads="1"/>
            </p:cNvSpPr>
            <p:nvPr/>
          </p:nvSpPr>
          <p:spPr bwMode="auto">
            <a:xfrm>
              <a:off x="5018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478" name="Rectangle 366"/>
            <p:cNvSpPr>
              <a:spLocks noChangeArrowheads="1"/>
            </p:cNvSpPr>
            <p:nvPr/>
          </p:nvSpPr>
          <p:spPr bwMode="auto">
            <a:xfrm>
              <a:off x="4809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479" name="Rectangle 367"/>
            <p:cNvSpPr>
              <a:spLocks noChangeArrowheads="1"/>
            </p:cNvSpPr>
            <p:nvPr/>
          </p:nvSpPr>
          <p:spPr bwMode="auto">
            <a:xfrm>
              <a:off x="4912" y="3165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480" name="Rectangle 368"/>
            <p:cNvSpPr>
              <a:spLocks noChangeArrowheads="1"/>
            </p:cNvSpPr>
            <p:nvPr/>
          </p:nvSpPr>
          <p:spPr bwMode="auto">
            <a:xfrm>
              <a:off x="4809" y="3165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481" name="Freeform 369"/>
            <p:cNvSpPr>
              <a:spLocks/>
            </p:cNvSpPr>
            <p:nvPr/>
          </p:nvSpPr>
          <p:spPr bwMode="auto">
            <a:xfrm>
              <a:off x="5114" y="2721"/>
              <a:ext cx="72" cy="324"/>
            </a:xfrm>
            <a:custGeom>
              <a:avLst/>
              <a:gdLst>
                <a:gd name="T0" fmla="*/ 21 w 217"/>
                <a:gd name="T1" fmla="*/ 163 h 373"/>
                <a:gd name="T2" fmla="*/ 3 w 217"/>
                <a:gd name="T3" fmla="*/ 163 h 373"/>
                <a:gd name="T4" fmla="*/ 3 w 217"/>
                <a:gd name="T5" fmla="*/ 260 h 373"/>
                <a:gd name="T6" fmla="*/ 21 w 217"/>
                <a:gd name="T7" fmla="*/ 260 h 373"/>
                <a:gd name="T8" fmla="*/ 24 w 217"/>
                <a:gd name="T9" fmla="*/ 281 h 373"/>
                <a:gd name="T10" fmla="*/ 0 w 217"/>
                <a:gd name="T11" fmla="*/ 281 h 373"/>
                <a:gd name="T12" fmla="*/ 0 w 217"/>
                <a:gd name="T13" fmla="*/ 0 h 373"/>
                <a:gd name="T14" fmla="*/ 24 w 217"/>
                <a:gd name="T15" fmla="*/ 0 h 373"/>
                <a:gd name="T16" fmla="*/ 21 w 217"/>
                <a:gd name="T17" fmla="*/ 22 h 373"/>
                <a:gd name="T18" fmla="*/ 3 w 217"/>
                <a:gd name="T19" fmla="*/ 22 h 373"/>
                <a:gd name="T20" fmla="*/ 3 w 217"/>
                <a:gd name="T21" fmla="*/ 129 h 373"/>
                <a:gd name="T22" fmla="*/ 21 w 217"/>
                <a:gd name="T23" fmla="*/ 129 h 373"/>
                <a:gd name="T24" fmla="*/ 21 w 217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482" name="Freeform 370"/>
            <p:cNvSpPr>
              <a:spLocks/>
            </p:cNvSpPr>
            <p:nvPr/>
          </p:nvSpPr>
          <p:spPr bwMode="auto">
            <a:xfrm>
              <a:off x="5176" y="2721"/>
              <a:ext cx="10" cy="324"/>
            </a:xfrm>
            <a:custGeom>
              <a:avLst/>
              <a:gdLst>
                <a:gd name="T0" fmla="*/ 0 w 29"/>
                <a:gd name="T1" fmla="*/ 22 h 373"/>
                <a:gd name="T2" fmla="*/ 0 w 29"/>
                <a:gd name="T3" fmla="*/ 260 h 373"/>
                <a:gd name="T4" fmla="*/ 3 w 29"/>
                <a:gd name="T5" fmla="*/ 281 h 373"/>
                <a:gd name="T6" fmla="*/ 3 w 29"/>
                <a:gd name="T7" fmla="*/ 0 h 373"/>
                <a:gd name="T8" fmla="*/ 0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483" name="Freeform 371"/>
            <p:cNvSpPr>
              <a:spLocks/>
            </p:cNvSpPr>
            <p:nvPr/>
          </p:nvSpPr>
          <p:spPr bwMode="auto">
            <a:xfrm>
              <a:off x="5218" y="2721"/>
              <a:ext cx="72" cy="324"/>
            </a:xfrm>
            <a:custGeom>
              <a:avLst/>
              <a:gdLst>
                <a:gd name="T0" fmla="*/ 21 w 216"/>
                <a:gd name="T1" fmla="*/ 163 h 373"/>
                <a:gd name="T2" fmla="*/ 3 w 216"/>
                <a:gd name="T3" fmla="*/ 163 h 373"/>
                <a:gd name="T4" fmla="*/ 3 w 216"/>
                <a:gd name="T5" fmla="*/ 260 h 373"/>
                <a:gd name="T6" fmla="*/ 21 w 216"/>
                <a:gd name="T7" fmla="*/ 260 h 373"/>
                <a:gd name="T8" fmla="*/ 24 w 216"/>
                <a:gd name="T9" fmla="*/ 281 h 373"/>
                <a:gd name="T10" fmla="*/ 0 w 216"/>
                <a:gd name="T11" fmla="*/ 281 h 373"/>
                <a:gd name="T12" fmla="*/ 0 w 216"/>
                <a:gd name="T13" fmla="*/ 0 h 373"/>
                <a:gd name="T14" fmla="*/ 24 w 216"/>
                <a:gd name="T15" fmla="*/ 0 h 373"/>
                <a:gd name="T16" fmla="*/ 21 w 216"/>
                <a:gd name="T17" fmla="*/ 22 h 373"/>
                <a:gd name="T18" fmla="*/ 3 w 216"/>
                <a:gd name="T19" fmla="*/ 22 h 373"/>
                <a:gd name="T20" fmla="*/ 3 w 216"/>
                <a:gd name="T21" fmla="*/ 129 h 373"/>
                <a:gd name="T22" fmla="*/ 21 w 216"/>
                <a:gd name="T23" fmla="*/ 129 h 373"/>
                <a:gd name="T24" fmla="*/ 21 w 216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484" name="Freeform 372"/>
            <p:cNvSpPr>
              <a:spLocks/>
            </p:cNvSpPr>
            <p:nvPr/>
          </p:nvSpPr>
          <p:spPr bwMode="auto">
            <a:xfrm>
              <a:off x="5280" y="2721"/>
              <a:ext cx="10" cy="324"/>
            </a:xfrm>
            <a:custGeom>
              <a:avLst/>
              <a:gdLst>
                <a:gd name="T0" fmla="*/ 0 w 29"/>
                <a:gd name="T1" fmla="*/ 22 h 373"/>
                <a:gd name="T2" fmla="*/ 0 w 29"/>
                <a:gd name="T3" fmla="*/ 260 h 373"/>
                <a:gd name="T4" fmla="*/ 3 w 29"/>
                <a:gd name="T5" fmla="*/ 281 h 373"/>
                <a:gd name="T6" fmla="*/ 3 w 29"/>
                <a:gd name="T7" fmla="*/ 0 h 373"/>
                <a:gd name="T8" fmla="*/ 0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485" name="Freeform 373"/>
            <p:cNvSpPr>
              <a:spLocks/>
            </p:cNvSpPr>
            <p:nvPr/>
          </p:nvSpPr>
          <p:spPr bwMode="auto">
            <a:xfrm>
              <a:off x="5324" y="2721"/>
              <a:ext cx="72" cy="324"/>
            </a:xfrm>
            <a:custGeom>
              <a:avLst/>
              <a:gdLst>
                <a:gd name="T0" fmla="*/ 21 w 217"/>
                <a:gd name="T1" fmla="*/ 163 h 373"/>
                <a:gd name="T2" fmla="*/ 3 w 217"/>
                <a:gd name="T3" fmla="*/ 163 h 373"/>
                <a:gd name="T4" fmla="*/ 3 w 217"/>
                <a:gd name="T5" fmla="*/ 260 h 373"/>
                <a:gd name="T6" fmla="*/ 21 w 217"/>
                <a:gd name="T7" fmla="*/ 260 h 373"/>
                <a:gd name="T8" fmla="*/ 24 w 217"/>
                <a:gd name="T9" fmla="*/ 281 h 373"/>
                <a:gd name="T10" fmla="*/ 0 w 217"/>
                <a:gd name="T11" fmla="*/ 281 h 373"/>
                <a:gd name="T12" fmla="*/ 0 w 217"/>
                <a:gd name="T13" fmla="*/ 0 h 373"/>
                <a:gd name="T14" fmla="*/ 24 w 217"/>
                <a:gd name="T15" fmla="*/ 0 h 373"/>
                <a:gd name="T16" fmla="*/ 21 w 217"/>
                <a:gd name="T17" fmla="*/ 22 h 373"/>
                <a:gd name="T18" fmla="*/ 3 w 217"/>
                <a:gd name="T19" fmla="*/ 22 h 373"/>
                <a:gd name="T20" fmla="*/ 3 w 217"/>
                <a:gd name="T21" fmla="*/ 129 h 373"/>
                <a:gd name="T22" fmla="*/ 21 w 217"/>
                <a:gd name="T23" fmla="*/ 129 h 373"/>
                <a:gd name="T24" fmla="*/ 21 w 217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486" name="Freeform 374"/>
            <p:cNvSpPr>
              <a:spLocks/>
            </p:cNvSpPr>
            <p:nvPr/>
          </p:nvSpPr>
          <p:spPr bwMode="auto">
            <a:xfrm>
              <a:off x="5386" y="2721"/>
              <a:ext cx="10" cy="324"/>
            </a:xfrm>
            <a:custGeom>
              <a:avLst/>
              <a:gdLst>
                <a:gd name="T0" fmla="*/ 0 w 29"/>
                <a:gd name="T1" fmla="*/ 22 h 373"/>
                <a:gd name="T2" fmla="*/ 0 w 29"/>
                <a:gd name="T3" fmla="*/ 260 h 373"/>
                <a:gd name="T4" fmla="*/ 3 w 29"/>
                <a:gd name="T5" fmla="*/ 281 h 373"/>
                <a:gd name="T6" fmla="*/ 3 w 29"/>
                <a:gd name="T7" fmla="*/ 0 h 373"/>
                <a:gd name="T8" fmla="*/ 0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487" name="Freeform 375"/>
            <p:cNvSpPr>
              <a:spLocks/>
            </p:cNvSpPr>
            <p:nvPr/>
          </p:nvSpPr>
          <p:spPr bwMode="auto">
            <a:xfrm>
              <a:off x="5218" y="3139"/>
              <a:ext cx="72" cy="324"/>
            </a:xfrm>
            <a:custGeom>
              <a:avLst/>
              <a:gdLst>
                <a:gd name="T0" fmla="*/ 21 w 216"/>
                <a:gd name="T1" fmla="*/ 165 h 372"/>
                <a:gd name="T2" fmla="*/ 3 w 216"/>
                <a:gd name="T3" fmla="*/ 165 h 372"/>
                <a:gd name="T4" fmla="*/ 3 w 216"/>
                <a:gd name="T5" fmla="*/ 260 h 372"/>
                <a:gd name="T6" fmla="*/ 21 w 216"/>
                <a:gd name="T7" fmla="*/ 260 h 372"/>
                <a:gd name="T8" fmla="*/ 24 w 216"/>
                <a:gd name="T9" fmla="*/ 282 h 372"/>
                <a:gd name="T10" fmla="*/ 0 w 216"/>
                <a:gd name="T11" fmla="*/ 282 h 372"/>
                <a:gd name="T12" fmla="*/ 0 w 216"/>
                <a:gd name="T13" fmla="*/ 0 h 372"/>
                <a:gd name="T14" fmla="*/ 24 w 216"/>
                <a:gd name="T15" fmla="*/ 0 h 372"/>
                <a:gd name="T16" fmla="*/ 21 w 216"/>
                <a:gd name="T17" fmla="*/ 21 h 372"/>
                <a:gd name="T18" fmla="*/ 3 w 216"/>
                <a:gd name="T19" fmla="*/ 21 h 372"/>
                <a:gd name="T20" fmla="*/ 3 w 216"/>
                <a:gd name="T21" fmla="*/ 130 h 372"/>
                <a:gd name="T22" fmla="*/ 21 w 216"/>
                <a:gd name="T23" fmla="*/ 130 h 372"/>
                <a:gd name="T24" fmla="*/ 21 w 216"/>
                <a:gd name="T25" fmla="*/ 165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488" name="Freeform 376"/>
            <p:cNvSpPr>
              <a:spLocks/>
            </p:cNvSpPr>
            <p:nvPr/>
          </p:nvSpPr>
          <p:spPr bwMode="auto">
            <a:xfrm>
              <a:off x="5280" y="3139"/>
              <a:ext cx="10" cy="324"/>
            </a:xfrm>
            <a:custGeom>
              <a:avLst/>
              <a:gdLst>
                <a:gd name="T0" fmla="*/ 0 w 29"/>
                <a:gd name="T1" fmla="*/ 21 h 372"/>
                <a:gd name="T2" fmla="*/ 0 w 29"/>
                <a:gd name="T3" fmla="*/ 260 h 372"/>
                <a:gd name="T4" fmla="*/ 3 w 29"/>
                <a:gd name="T5" fmla="*/ 282 h 372"/>
                <a:gd name="T6" fmla="*/ 3 w 29"/>
                <a:gd name="T7" fmla="*/ 0 h 372"/>
                <a:gd name="T8" fmla="*/ 0 w 29"/>
                <a:gd name="T9" fmla="*/ 21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489" name="Freeform 377"/>
            <p:cNvSpPr>
              <a:spLocks/>
            </p:cNvSpPr>
            <p:nvPr/>
          </p:nvSpPr>
          <p:spPr bwMode="auto">
            <a:xfrm>
              <a:off x="5324" y="3139"/>
              <a:ext cx="72" cy="324"/>
            </a:xfrm>
            <a:custGeom>
              <a:avLst/>
              <a:gdLst>
                <a:gd name="T0" fmla="*/ 21 w 217"/>
                <a:gd name="T1" fmla="*/ 165 h 372"/>
                <a:gd name="T2" fmla="*/ 3 w 217"/>
                <a:gd name="T3" fmla="*/ 165 h 372"/>
                <a:gd name="T4" fmla="*/ 3 w 217"/>
                <a:gd name="T5" fmla="*/ 260 h 372"/>
                <a:gd name="T6" fmla="*/ 21 w 217"/>
                <a:gd name="T7" fmla="*/ 260 h 372"/>
                <a:gd name="T8" fmla="*/ 24 w 217"/>
                <a:gd name="T9" fmla="*/ 282 h 372"/>
                <a:gd name="T10" fmla="*/ 0 w 217"/>
                <a:gd name="T11" fmla="*/ 282 h 372"/>
                <a:gd name="T12" fmla="*/ 0 w 217"/>
                <a:gd name="T13" fmla="*/ 0 h 372"/>
                <a:gd name="T14" fmla="*/ 24 w 217"/>
                <a:gd name="T15" fmla="*/ 0 h 372"/>
                <a:gd name="T16" fmla="*/ 21 w 217"/>
                <a:gd name="T17" fmla="*/ 21 h 372"/>
                <a:gd name="T18" fmla="*/ 3 w 217"/>
                <a:gd name="T19" fmla="*/ 21 h 372"/>
                <a:gd name="T20" fmla="*/ 3 w 217"/>
                <a:gd name="T21" fmla="*/ 130 h 372"/>
                <a:gd name="T22" fmla="*/ 21 w 217"/>
                <a:gd name="T23" fmla="*/ 130 h 372"/>
                <a:gd name="T24" fmla="*/ 21 w 217"/>
                <a:gd name="T25" fmla="*/ 165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490" name="Freeform 378"/>
            <p:cNvSpPr>
              <a:spLocks/>
            </p:cNvSpPr>
            <p:nvPr/>
          </p:nvSpPr>
          <p:spPr bwMode="auto">
            <a:xfrm>
              <a:off x="5386" y="3139"/>
              <a:ext cx="10" cy="324"/>
            </a:xfrm>
            <a:custGeom>
              <a:avLst/>
              <a:gdLst>
                <a:gd name="T0" fmla="*/ 0 w 29"/>
                <a:gd name="T1" fmla="*/ 21 h 372"/>
                <a:gd name="T2" fmla="*/ 0 w 29"/>
                <a:gd name="T3" fmla="*/ 260 h 372"/>
                <a:gd name="T4" fmla="*/ 3 w 29"/>
                <a:gd name="T5" fmla="*/ 282 h 372"/>
                <a:gd name="T6" fmla="*/ 3 w 29"/>
                <a:gd name="T7" fmla="*/ 0 h 372"/>
                <a:gd name="T8" fmla="*/ 0 w 29"/>
                <a:gd name="T9" fmla="*/ 21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491" name="Freeform 379"/>
            <p:cNvSpPr>
              <a:spLocks/>
            </p:cNvSpPr>
            <p:nvPr/>
          </p:nvSpPr>
          <p:spPr bwMode="auto">
            <a:xfrm>
              <a:off x="5008" y="2721"/>
              <a:ext cx="72" cy="324"/>
            </a:xfrm>
            <a:custGeom>
              <a:avLst/>
              <a:gdLst>
                <a:gd name="T0" fmla="*/ 3 w 215"/>
                <a:gd name="T1" fmla="*/ 163 h 373"/>
                <a:gd name="T2" fmla="*/ 21 w 215"/>
                <a:gd name="T3" fmla="*/ 163 h 373"/>
                <a:gd name="T4" fmla="*/ 21 w 215"/>
                <a:gd name="T5" fmla="*/ 260 h 373"/>
                <a:gd name="T6" fmla="*/ 3 w 215"/>
                <a:gd name="T7" fmla="*/ 260 h 373"/>
                <a:gd name="T8" fmla="*/ 0 w 215"/>
                <a:gd name="T9" fmla="*/ 281 h 373"/>
                <a:gd name="T10" fmla="*/ 24 w 215"/>
                <a:gd name="T11" fmla="*/ 281 h 373"/>
                <a:gd name="T12" fmla="*/ 24 w 215"/>
                <a:gd name="T13" fmla="*/ 0 h 373"/>
                <a:gd name="T14" fmla="*/ 0 w 215"/>
                <a:gd name="T15" fmla="*/ 0 h 373"/>
                <a:gd name="T16" fmla="*/ 3 w 215"/>
                <a:gd name="T17" fmla="*/ 22 h 373"/>
                <a:gd name="T18" fmla="*/ 21 w 215"/>
                <a:gd name="T19" fmla="*/ 22 h 373"/>
                <a:gd name="T20" fmla="*/ 21 w 215"/>
                <a:gd name="T21" fmla="*/ 129 h 373"/>
                <a:gd name="T22" fmla="*/ 3 w 215"/>
                <a:gd name="T23" fmla="*/ 129 h 373"/>
                <a:gd name="T24" fmla="*/ 3 w 215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492" name="Freeform 380"/>
            <p:cNvSpPr>
              <a:spLocks/>
            </p:cNvSpPr>
            <p:nvPr/>
          </p:nvSpPr>
          <p:spPr bwMode="auto">
            <a:xfrm>
              <a:off x="5008" y="2721"/>
              <a:ext cx="10" cy="324"/>
            </a:xfrm>
            <a:custGeom>
              <a:avLst/>
              <a:gdLst>
                <a:gd name="T0" fmla="*/ 3 w 29"/>
                <a:gd name="T1" fmla="*/ 22 h 373"/>
                <a:gd name="T2" fmla="*/ 3 w 29"/>
                <a:gd name="T3" fmla="*/ 260 h 373"/>
                <a:gd name="T4" fmla="*/ 0 w 29"/>
                <a:gd name="T5" fmla="*/ 281 h 373"/>
                <a:gd name="T6" fmla="*/ 0 w 29"/>
                <a:gd name="T7" fmla="*/ 0 h 373"/>
                <a:gd name="T8" fmla="*/ 3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493" name="Freeform 381"/>
            <p:cNvSpPr>
              <a:spLocks/>
            </p:cNvSpPr>
            <p:nvPr/>
          </p:nvSpPr>
          <p:spPr bwMode="auto">
            <a:xfrm>
              <a:off x="4903" y="2721"/>
              <a:ext cx="71" cy="324"/>
            </a:xfrm>
            <a:custGeom>
              <a:avLst/>
              <a:gdLst>
                <a:gd name="T0" fmla="*/ 3 w 216"/>
                <a:gd name="T1" fmla="*/ 163 h 373"/>
                <a:gd name="T2" fmla="*/ 20 w 216"/>
                <a:gd name="T3" fmla="*/ 163 h 373"/>
                <a:gd name="T4" fmla="*/ 20 w 216"/>
                <a:gd name="T5" fmla="*/ 260 h 373"/>
                <a:gd name="T6" fmla="*/ 3 w 216"/>
                <a:gd name="T7" fmla="*/ 260 h 373"/>
                <a:gd name="T8" fmla="*/ 0 w 216"/>
                <a:gd name="T9" fmla="*/ 281 h 373"/>
                <a:gd name="T10" fmla="*/ 23 w 216"/>
                <a:gd name="T11" fmla="*/ 281 h 373"/>
                <a:gd name="T12" fmla="*/ 23 w 216"/>
                <a:gd name="T13" fmla="*/ 0 h 373"/>
                <a:gd name="T14" fmla="*/ 0 w 216"/>
                <a:gd name="T15" fmla="*/ 0 h 373"/>
                <a:gd name="T16" fmla="*/ 3 w 216"/>
                <a:gd name="T17" fmla="*/ 22 h 373"/>
                <a:gd name="T18" fmla="*/ 20 w 216"/>
                <a:gd name="T19" fmla="*/ 22 h 373"/>
                <a:gd name="T20" fmla="*/ 20 w 216"/>
                <a:gd name="T21" fmla="*/ 129 h 373"/>
                <a:gd name="T22" fmla="*/ 3 w 216"/>
                <a:gd name="T23" fmla="*/ 129 h 373"/>
                <a:gd name="T24" fmla="*/ 3 w 216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494" name="Freeform 382"/>
            <p:cNvSpPr>
              <a:spLocks/>
            </p:cNvSpPr>
            <p:nvPr/>
          </p:nvSpPr>
          <p:spPr bwMode="auto">
            <a:xfrm>
              <a:off x="4903" y="2721"/>
              <a:ext cx="9" cy="324"/>
            </a:xfrm>
            <a:custGeom>
              <a:avLst/>
              <a:gdLst>
                <a:gd name="T0" fmla="*/ 3 w 29"/>
                <a:gd name="T1" fmla="*/ 22 h 373"/>
                <a:gd name="T2" fmla="*/ 3 w 29"/>
                <a:gd name="T3" fmla="*/ 260 h 373"/>
                <a:gd name="T4" fmla="*/ 0 w 29"/>
                <a:gd name="T5" fmla="*/ 281 h 373"/>
                <a:gd name="T6" fmla="*/ 0 w 29"/>
                <a:gd name="T7" fmla="*/ 0 h 373"/>
                <a:gd name="T8" fmla="*/ 3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495" name="Freeform 383"/>
            <p:cNvSpPr>
              <a:spLocks/>
            </p:cNvSpPr>
            <p:nvPr/>
          </p:nvSpPr>
          <p:spPr bwMode="auto">
            <a:xfrm>
              <a:off x="4799" y="2721"/>
              <a:ext cx="72" cy="324"/>
            </a:xfrm>
            <a:custGeom>
              <a:avLst/>
              <a:gdLst>
                <a:gd name="T0" fmla="*/ 3 w 215"/>
                <a:gd name="T1" fmla="*/ 163 h 373"/>
                <a:gd name="T2" fmla="*/ 21 w 215"/>
                <a:gd name="T3" fmla="*/ 163 h 373"/>
                <a:gd name="T4" fmla="*/ 21 w 215"/>
                <a:gd name="T5" fmla="*/ 260 h 373"/>
                <a:gd name="T6" fmla="*/ 3 w 215"/>
                <a:gd name="T7" fmla="*/ 260 h 373"/>
                <a:gd name="T8" fmla="*/ 0 w 215"/>
                <a:gd name="T9" fmla="*/ 281 h 373"/>
                <a:gd name="T10" fmla="*/ 24 w 215"/>
                <a:gd name="T11" fmla="*/ 281 h 373"/>
                <a:gd name="T12" fmla="*/ 24 w 215"/>
                <a:gd name="T13" fmla="*/ 0 h 373"/>
                <a:gd name="T14" fmla="*/ 0 w 215"/>
                <a:gd name="T15" fmla="*/ 0 h 373"/>
                <a:gd name="T16" fmla="*/ 3 w 215"/>
                <a:gd name="T17" fmla="*/ 22 h 373"/>
                <a:gd name="T18" fmla="*/ 21 w 215"/>
                <a:gd name="T19" fmla="*/ 22 h 373"/>
                <a:gd name="T20" fmla="*/ 21 w 215"/>
                <a:gd name="T21" fmla="*/ 129 h 373"/>
                <a:gd name="T22" fmla="*/ 3 w 215"/>
                <a:gd name="T23" fmla="*/ 129 h 373"/>
                <a:gd name="T24" fmla="*/ 3 w 215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496" name="Freeform 384"/>
            <p:cNvSpPr>
              <a:spLocks/>
            </p:cNvSpPr>
            <p:nvPr/>
          </p:nvSpPr>
          <p:spPr bwMode="auto">
            <a:xfrm>
              <a:off x="4799" y="2721"/>
              <a:ext cx="10" cy="324"/>
            </a:xfrm>
            <a:custGeom>
              <a:avLst/>
              <a:gdLst>
                <a:gd name="T0" fmla="*/ 3 w 29"/>
                <a:gd name="T1" fmla="*/ 22 h 373"/>
                <a:gd name="T2" fmla="*/ 3 w 29"/>
                <a:gd name="T3" fmla="*/ 260 h 373"/>
                <a:gd name="T4" fmla="*/ 0 w 29"/>
                <a:gd name="T5" fmla="*/ 281 h 373"/>
                <a:gd name="T6" fmla="*/ 0 w 29"/>
                <a:gd name="T7" fmla="*/ 0 h 373"/>
                <a:gd name="T8" fmla="*/ 3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497" name="Freeform 386"/>
            <p:cNvSpPr>
              <a:spLocks/>
            </p:cNvSpPr>
            <p:nvPr/>
          </p:nvSpPr>
          <p:spPr bwMode="auto">
            <a:xfrm>
              <a:off x="4903" y="3139"/>
              <a:ext cx="9" cy="324"/>
            </a:xfrm>
            <a:custGeom>
              <a:avLst/>
              <a:gdLst>
                <a:gd name="T0" fmla="*/ 3 w 29"/>
                <a:gd name="T1" fmla="*/ 21 h 372"/>
                <a:gd name="T2" fmla="*/ 3 w 29"/>
                <a:gd name="T3" fmla="*/ 260 h 372"/>
                <a:gd name="T4" fmla="*/ 0 w 29"/>
                <a:gd name="T5" fmla="*/ 282 h 372"/>
                <a:gd name="T6" fmla="*/ 0 w 29"/>
                <a:gd name="T7" fmla="*/ 0 h 372"/>
                <a:gd name="T8" fmla="*/ 3 w 29"/>
                <a:gd name="T9" fmla="*/ 21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498" name="Freeform 387"/>
            <p:cNvSpPr>
              <a:spLocks/>
            </p:cNvSpPr>
            <p:nvPr/>
          </p:nvSpPr>
          <p:spPr bwMode="auto">
            <a:xfrm>
              <a:off x="4799" y="3139"/>
              <a:ext cx="72" cy="324"/>
            </a:xfrm>
            <a:custGeom>
              <a:avLst/>
              <a:gdLst>
                <a:gd name="T0" fmla="*/ 3 w 215"/>
                <a:gd name="T1" fmla="*/ 165 h 372"/>
                <a:gd name="T2" fmla="*/ 21 w 215"/>
                <a:gd name="T3" fmla="*/ 165 h 372"/>
                <a:gd name="T4" fmla="*/ 21 w 215"/>
                <a:gd name="T5" fmla="*/ 260 h 372"/>
                <a:gd name="T6" fmla="*/ 3 w 215"/>
                <a:gd name="T7" fmla="*/ 260 h 372"/>
                <a:gd name="T8" fmla="*/ 0 w 215"/>
                <a:gd name="T9" fmla="*/ 282 h 372"/>
                <a:gd name="T10" fmla="*/ 24 w 215"/>
                <a:gd name="T11" fmla="*/ 282 h 372"/>
                <a:gd name="T12" fmla="*/ 24 w 215"/>
                <a:gd name="T13" fmla="*/ 0 h 372"/>
                <a:gd name="T14" fmla="*/ 0 w 215"/>
                <a:gd name="T15" fmla="*/ 0 h 372"/>
                <a:gd name="T16" fmla="*/ 3 w 215"/>
                <a:gd name="T17" fmla="*/ 21 h 372"/>
                <a:gd name="T18" fmla="*/ 21 w 215"/>
                <a:gd name="T19" fmla="*/ 21 h 372"/>
                <a:gd name="T20" fmla="*/ 21 w 215"/>
                <a:gd name="T21" fmla="*/ 130 h 372"/>
                <a:gd name="T22" fmla="*/ 3 w 215"/>
                <a:gd name="T23" fmla="*/ 130 h 372"/>
                <a:gd name="T24" fmla="*/ 3 w 215"/>
                <a:gd name="T25" fmla="*/ 165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499" name="Freeform 388"/>
            <p:cNvSpPr>
              <a:spLocks/>
            </p:cNvSpPr>
            <p:nvPr/>
          </p:nvSpPr>
          <p:spPr bwMode="auto">
            <a:xfrm>
              <a:off x="4799" y="3139"/>
              <a:ext cx="10" cy="324"/>
            </a:xfrm>
            <a:custGeom>
              <a:avLst/>
              <a:gdLst>
                <a:gd name="T0" fmla="*/ 3 w 29"/>
                <a:gd name="T1" fmla="*/ 21 h 372"/>
                <a:gd name="T2" fmla="*/ 3 w 29"/>
                <a:gd name="T3" fmla="*/ 260 h 372"/>
                <a:gd name="T4" fmla="*/ 0 w 29"/>
                <a:gd name="T5" fmla="*/ 282 h 372"/>
                <a:gd name="T6" fmla="*/ 0 w 29"/>
                <a:gd name="T7" fmla="*/ 0 h 372"/>
                <a:gd name="T8" fmla="*/ 3 w 29"/>
                <a:gd name="T9" fmla="*/ 21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500" name="Rectangle 389"/>
            <p:cNvSpPr>
              <a:spLocks noChangeArrowheads="1"/>
            </p:cNvSpPr>
            <p:nvPr/>
          </p:nvSpPr>
          <p:spPr bwMode="auto">
            <a:xfrm>
              <a:off x="5114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501" name="Rectangle 390"/>
            <p:cNvSpPr>
              <a:spLocks noChangeArrowheads="1"/>
            </p:cNvSpPr>
            <p:nvPr/>
          </p:nvSpPr>
          <p:spPr bwMode="auto">
            <a:xfrm>
              <a:off x="5218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502" name="Rectangle 391"/>
            <p:cNvSpPr>
              <a:spLocks noChangeArrowheads="1"/>
            </p:cNvSpPr>
            <p:nvPr/>
          </p:nvSpPr>
          <p:spPr bwMode="auto">
            <a:xfrm>
              <a:off x="5324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503" name="Rectangle 392"/>
            <p:cNvSpPr>
              <a:spLocks noChangeArrowheads="1"/>
            </p:cNvSpPr>
            <p:nvPr/>
          </p:nvSpPr>
          <p:spPr bwMode="auto">
            <a:xfrm>
              <a:off x="5008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504" name="Rectangle 393"/>
            <p:cNvSpPr>
              <a:spLocks noChangeArrowheads="1"/>
            </p:cNvSpPr>
            <p:nvPr/>
          </p:nvSpPr>
          <p:spPr bwMode="auto">
            <a:xfrm>
              <a:off x="4903" y="2898"/>
              <a:ext cx="71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505" name="Rectangle 394"/>
            <p:cNvSpPr>
              <a:spLocks noChangeArrowheads="1"/>
            </p:cNvSpPr>
            <p:nvPr/>
          </p:nvSpPr>
          <p:spPr bwMode="auto">
            <a:xfrm>
              <a:off x="4799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506" name="Freeform 395"/>
            <p:cNvSpPr>
              <a:spLocks/>
            </p:cNvSpPr>
            <p:nvPr/>
          </p:nvSpPr>
          <p:spPr bwMode="auto">
            <a:xfrm>
              <a:off x="4986" y="2736"/>
              <a:ext cx="12" cy="37"/>
            </a:xfrm>
            <a:custGeom>
              <a:avLst/>
              <a:gdLst>
                <a:gd name="T0" fmla="*/ 2 w 37"/>
                <a:gd name="T1" fmla="*/ 36 h 38"/>
                <a:gd name="T2" fmla="*/ 3 w 37"/>
                <a:gd name="T3" fmla="*/ 34 h 38"/>
                <a:gd name="T4" fmla="*/ 3 w 37"/>
                <a:gd name="T5" fmla="*/ 30 h 38"/>
                <a:gd name="T6" fmla="*/ 4 w 37"/>
                <a:gd name="T7" fmla="*/ 23 h 38"/>
                <a:gd name="T8" fmla="*/ 4 w 37"/>
                <a:gd name="T9" fmla="*/ 19 h 38"/>
                <a:gd name="T10" fmla="*/ 4 w 37"/>
                <a:gd name="T11" fmla="*/ 12 h 38"/>
                <a:gd name="T12" fmla="*/ 3 w 37"/>
                <a:gd name="T13" fmla="*/ 5 h 38"/>
                <a:gd name="T14" fmla="*/ 3 w 37"/>
                <a:gd name="T15" fmla="*/ 1 h 38"/>
                <a:gd name="T16" fmla="*/ 2 w 37"/>
                <a:gd name="T17" fmla="*/ 0 h 38"/>
                <a:gd name="T18" fmla="*/ 1 w 37"/>
                <a:gd name="T19" fmla="*/ 1 h 38"/>
                <a:gd name="T20" fmla="*/ 1 w 37"/>
                <a:gd name="T21" fmla="*/ 5 h 38"/>
                <a:gd name="T22" fmla="*/ 0 w 37"/>
                <a:gd name="T23" fmla="*/ 12 h 38"/>
                <a:gd name="T24" fmla="*/ 0 w 37"/>
                <a:gd name="T25" fmla="*/ 19 h 38"/>
                <a:gd name="T26" fmla="*/ 0 w 37"/>
                <a:gd name="T27" fmla="*/ 23 h 38"/>
                <a:gd name="T28" fmla="*/ 1 w 37"/>
                <a:gd name="T29" fmla="*/ 30 h 38"/>
                <a:gd name="T30" fmla="*/ 1 w 37"/>
                <a:gd name="T31" fmla="*/ 34 h 38"/>
                <a:gd name="T32" fmla="*/ 2 w 37"/>
                <a:gd name="T33" fmla="*/ 36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</p:grpSp>
      <p:sp>
        <p:nvSpPr>
          <p:cNvPr id="1507" name="Text Box 97"/>
          <p:cNvSpPr txBox="1">
            <a:spLocks noChangeArrowheads="1"/>
          </p:cNvSpPr>
          <p:nvPr/>
        </p:nvSpPr>
        <p:spPr bwMode="auto">
          <a:xfrm>
            <a:off x="7347079" y="5753917"/>
            <a:ext cx="1396058" cy="2008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95994" tIns="47999" rIns="95994" bIns="47999">
            <a:spAutoFit/>
          </a:bodyPr>
          <a:lstStyle>
            <a:lvl1pPr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ru-RU" altLang="ru-RU" sz="675" b="0" dirty="0">
                <a:solidFill>
                  <a:srgbClr val="000000"/>
                </a:solidFill>
                <a:cs typeface="Arial" panose="020B0604020202020204" pitchFamily="34" charset="0"/>
              </a:rPr>
              <a:t> - социально-значимый объект</a:t>
            </a:r>
          </a:p>
        </p:txBody>
      </p:sp>
      <p:grpSp>
        <p:nvGrpSpPr>
          <p:cNvPr id="1508" name="Группа 119"/>
          <p:cNvGrpSpPr>
            <a:grpSpLocks/>
          </p:cNvGrpSpPr>
          <p:nvPr/>
        </p:nvGrpSpPr>
        <p:grpSpPr bwMode="auto">
          <a:xfrm>
            <a:off x="7140895" y="5947969"/>
            <a:ext cx="117979" cy="105169"/>
            <a:chOff x="214313" y="8958263"/>
            <a:chExt cx="642937" cy="500062"/>
          </a:xfrm>
        </p:grpSpPr>
        <p:sp>
          <p:nvSpPr>
            <p:cNvPr id="1509" name="Прямоугольник 15"/>
            <p:cNvSpPr>
              <a:spLocks noChangeArrowheads="1"/>
            </p:cNvSpPr>
            <p:nvPr/>
          </p:nvSpPr>
          <p:spPr bwMode="auto">
            <a:xfrm>
              <a:off x="214313" y="9172575"/>
              <a:ext cx="642937" cy="285750"/>
            </a:xfrm>
            <a:prstGeom prst="rect">
              <a:avLst/>
            </a:prstGeom>
            <a:noFill/>
            <a:ln w="19050" algn="ctr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pPr defTabSz="958055"/>
              <a:endParaRPr lang="ru-RU" sz="6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510" name="Равнобедренный треугольник 16"/>
            <p:cNvSpPr>
              <a:spLocks noChangeArrowheads="1"/>
            </p:cNvSpPr>
            <p:nvPr/>
          </p:nvSpPr>
          <p:spPr bwMode="auto">
            <a:xfrm>
              <a:off x="214313" y="8958263"/>
              <a:ext cx="642937" cy="214312"/>
            </a:xfrm>
            <a:prstGeom prst="triangle">
              <a:avLst>
                <a:gd name="adj" fmla="val 50000"/>
              </a:avLst>
            </a:prstGeom>
            <a:noFill/>
            <a:ln w="19050" algn="ctr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pPr defTabSz="958055"/>
              <a:endParaRPr lang="ru-RU" sz="600" dirty="0">
                <a:latin typeface="Times New Roman" pitchFamily="18" charset="0"/>
                <a:cs typeface="Times New Roman" pitchFamily="18" charset="0"/>
              </a:endParaRPr>
            </a:p>
          </p:txBody>
        </p:sp>
        <p:grpSp>
          <p:nvGrpSpPr>
            <p:cNvPr id="1511" name="Группа 21"/>
            <p:cNvGrpSpPr>
              <a:grpSpLocks/>
            </p:cNvGrpSpPr>
            <p:nvPr/>
          </p:nvGrpSpPr>
          <p:grpSpPr bwMode="auto">
            <a:xfrm>
              <a:off x="463631" y="9009063"/>
              <a:ext cx="142876" cy="142875"/>
              <a:chOff x="11544336" y="8944798"/>
              <a:chExt cx="142876" cy="142876"/>
            </a:xfrm>
          </p:grpSpPr>
          <p:cxnSp>
            <p:nvCxnSpPr>
              <p:cNvPr id="1512" name="Прямая соединительная линия 18"/>
              <p:cNvCxnSpPr>
                <a:cxnSpLocks noChangeShapeType="1"/>
              </p:cNvCxnSpPr>
              <p:nvPr/>
            </p:nvCxnSpPr>
            <p:spPr bwMode="auto">
              <a:xfrm rot="5400000">
                <a:off x="11544336" y="9015442"/>
                <a:ext cx="142876" cy="1588"/>
              </a:xfrm>
              <a:prstGeom prst="line">
                <a:avLst/>
              </a:prstGeom>
              <a:noFill/>
              <a:ln w="19050" algn="ctr">
                <a:solidFill>
                  <a:srgbClr val="FF0000"/>
                </a:solidFill>
                <a:round/>
                <a:headEnd/>
                <a:tailEnd/>
              </a:ln>
            </p:spPr>
          </p:cxnSp>
          <p:cxnSp>
            <p:nvCxnSpPr>
              <p:cNvPr id="1513" name="Прямая соединительная линия 20"/>
              <p:cNvCxnSpPr>
                <a:cxnSpLocks noChangeShapeType="1"/>
              </p:cNvCxnSpPr>
              <p:nvPr/>
            </p:nvCxnSpPr>
            <p:spPr bwMode="auto">
              <a:xfrm>
                <a:off x="11544336" y="9015442"/>
                <a:ext cx="142876" cy="1588"/>
              </a:xfrm>
              <a:prstGeom prst="line">
                <a:avLst/>
              </a:prstGeom>
              <a:noFill/>
              <a:ln w="19050" algn="ctr">
                <a:solidFill>
                  <a:srgbClr val="FF0000"/>
                </a:solidFill>
                <a:round/>
                <a:headEnd/>
                <a:tailEnd/>
              </a:ln>
            </p:spPr>
          </p:cxnSp>
        </p:grpSp>
      </p:grpSp>
      <p:sp>
        <p:nvSpPr>
          <p:cNvPr id="1514" name="Text Box 97"/>
          <p:cNvSpPr txBox="1">
            <a:spLocks noChangeArrowheads="1"/>
          </p:cNvSpPr>
          <p:nvPr/>
        </p:nvSpPr>
        <p:spPr bwMode="auto">
          <a:xfrm>
            <a:off x="7342768" y="5892760"/>
            <a:ext cx="1373860" cy="2008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95994" tIns="47999" rIns="95994" bIns="47999">
            <a:spAutoFit/>
          </a:bodyPr>
          <a:lstStyle>
            <a:lvl1pPr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ru-RU" altLang="ru-RU" sz="675" b="0" dirty="0">
                <a:solidFill>
                  <a:srgbClr val="000000"/>
                </a:solidFill>
                <a:cs typeface="Arial" panose="020B0604020202020204" pitchFamily="34" charset="0"/>
              </a:rPr>
              <a:t> - больница</a:t>
            </a:r>
          </a:p>
        </p:txBody>
      </p:sp>
      <p:cxnSp>
        <p:nvCxnSpPr>
          <p:cNvPr id="3" name="Прямая соединительная линия 2"/>
          <p:cNvCxnSpPr/>
          <p:nvPr/>
        </p:nvCxnSpPr>
        <p:spPr>
          <a:xfrm flipV="1">
            <a:off x="0" y="3290132"/>
            <a:ext cx="3706291" cy="786212"/>
          </a:xfrm>
          <a:prstGeom prst="line">
            <a:avLst/>
          </a:prstGeom>
          <a:ln w="19050">
            <a:solidFill>
              <a:srgbClr val="181DF8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" name="Прямая соединительная линия 5"/>
          <p:cNvCxnSpPr/>
          <p:nvPr/>
        </p:nvCxnSpPr>
        <p:spPr>
          <a:xfrm>
            <a:off x="3706291" y="3281585"/>
            <a:ext cx="2335586" cy="940037"/>
          </a:xfrm>
          <a:prstGeom prst="line">
            <a:avLst/>
          </a:prstGeom>
          <a:ln w="19050">
            <a:solidFill>
              <a:srgbClr val="181DF8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Прямая соединительная линия 8"/>
          <p:cNvCxnSpPr/>
          <p:nvPr/>
        </p:nvCxnSpPr>
        <p:spPr>
          <a:xfrm>
            <a:off x="6067514" y="4247260"/>
            <a:ext cx="1068224" cy="846033"/>
          </a:xfrm>
          <a:prstGeom prst="line">
            <a:avLst/>
          </a:prstGeom>
          <a:ln w="19050">
            <a:solidFill>
              <a:srgbClr val="181DF8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224" name="Прямоугольник 1982"/>
          <p:cNvSpPr>
            <a:spLocks noChangeArrowheads="1"/>
          </p:cNvSpPr>
          <p:nvPr/>
        </p:nvSpPr>
        <p:spPr bwMode="auto">
          <a:xfrm>
            <a:off x="3071937" y="3198019"/>
            <a:ext cx="634354" cy="248600"/>
          </a:xfrm>
          <a:prstGeom prst="rect">
            <a:avLst/>
          </a:prstGeom>
          <a:solidFill>
            <a:srgbClr val="FF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40456" tIns="20228" rIns="40456" bIns="20228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ru-RU" altLang="ru-RU" sz="1350" b="1">
                <a:latin typeface="Times New Roman" panose="02020603050405020304" pitchFamily="18" charset="0"/>
                <a:cs typeface="Times New Roman" panose="02020603050405020304" pitchFamily="18" charset="0"/>
              </a:rPr>
              <a:t>Волхов</a:t>
            </a:r>
          </a:p>
        </p:txBody>
      </p:sp>
      <p:cxnSp>
        <p:nvCxnSpPr>
          <p:cNvPr id="12" name="Прямая соединительная линия 11"/>
          <p:cNvCxnSpPr/>
          <p:nvPr/>
        </p:nvCxnSpPr>
        <p:spPr>
          <a:xfrm flipH="1">
            <a:off x="4973652" y="2486826"/>
            <a:ext cx="145279" cy="1290415"/>
          </a:xfrm>
          <a:prstGeom prst="line">
            <a:avLst/>
          </a:prstGeom>
          <a:ln w="19050">
            <a:solidFill>
              <a:srgbClr val="181DF8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Прямая соединительная линия 14"/>
          <p:cNvCxnSpPr/>
          <p:nvPr/>
        </p:nvCxnSpPr>
        <p:spPr>
          <a:xfrm flipV="1">
            <a:off x="5118931" y="476944"/>
            <a:ext cx="692209" cy="2009882"/>
          </a:xfrm>
          <a:prstGeom prst="line">
            <a:avLst/>
          </a:prstGeom>
          <a:ln w="19050">
            <a:solidFill>
              <a:srgbClr val="181DF8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15" name="TextBox 1514"/>
          <p:cNvSpPr txBox="1"/>
          <p:nvPr/>
        </p:nvSpPr>
        <p:spPr>
          <a:xfrm>
            <a:off x="0" y="5970505"/>
            <a:ext cx="2000037" cy="900248"/>
          </a:xfrm>
          <a:prstGeom prst="rect">
            <a:avLst/>
          </a:prstGeom>
          <a:solidFill>
            <a:schemeClr val="bg1">
              <a:alpha val="85000"/>
            </a:schemeClr>
          </a:solidFill>
          <a:ln>
            <a:solidFill>
              <a:schemeClr val="tx1"/>
            </a:solidFill>
          </a:ln>
        </p:spPr>
        <p:txBody>
          <a:bodyPr wrap="square" lIns="68580" tIns="34291" rIns="68580" bIns="34291" rtlCol="0">
            <a:spAutoFit/>
          </a:bodyPr>
          <a:lstStyle/>
          <a:p>
            <a:r>
              <a:rPr lang="ru-RU" sz="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14:00 24.02.2021</a:t>
            </a:r>
            <a:endParaRPr lang="ru-RU" sz="8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ru-RU" sz="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исп. ЦУКС ГУ МЧС по Ленинградской области</a:t>
            </a:r>
          </a:p>
          <a:p>
            <a:r>
              <a:rPr lang="ru-RU" altLang="ru-RU" sz="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АРМ № 9 </a:t>
            </a:r>
            <a:r>
              <a:rPr lang="ru-RU" altLang="ru-RU" sz="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Михеева В.В.</a:t>
            </a:r>
            <a:endParaRPr lang="ru-RU" sz="8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ru-RU" sz="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тел. 3930-1251</a:t>
            </a:r>
          </a:p>
          <a:p>
            <a:r>
              <a:rPr lang="ru-RU" sz="7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использовались: АИУС РСЧС,</a:t>
            </a:r>
            <a:r>
              <a:rPr lang="en-US" sz="7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Google Earth</a:t>
            </a:r>
          </a:p>
          <a:p>
            <a:r>
              <a:rPr lang="ru-RU" sz="7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масштаб 1:72 000</a:t>
            </a:r>
          </a:p>
        </p:txBody>
      </p:sp>
      <p:pic>
        <p:nvPicPr>
          <p:cNvPr id="1516" name="Волхов">
            <a:hlinkClick r:id="" action="ppaction://media"/>
          </p:cNvPr>
          <p:cNvPicPr>
            <a:picLocks noChangeAspect="1"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5"/>
          <a:stretch>
            <a:fillRect/>
          </a:stretch>
        </p:blipFill>
        <p:spPr>
          <a:xfrm>
            <a:off x="6422296" y="736129"/>
            <a:ext cx="2707047" cy="197685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82570465"/>
      </p:ext>
    </p:extLst>
  </p:cSld>
  <p:clrMapOvr>
    <a:masterClrMapping/>
  </p:clrMapOvr>
  <p:transition spd="slow" advClick="0" advTm="3000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22898" fill="hold"/>
                                        <p:tgtEl>
                                          <p:spTgt spid="1516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7" restart="whenNotActive" fill="hold" evtFilter="cancelBubble" nodeType="interactiveSeq">
                <p:stCondLst>
                  <p:cond evt="onClick" delay="0">
                    <p:tgtEl>
                      <p:spTgt spid="151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" fill="hold">
                      <p:stCondLst>
                        <p:cond delay="0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11" dur="1" fill="hold"/>
                                        <p:tgtEl>
                                          <p:spTgt spid="1516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16"/>
                  </p:tgtEl>
                </p:cond>
              </p:nextCondLst>
            </p:seq>
            <p:video>
              <p:cMediaNode vol="80000">
                <p:cTn id="12" repeatCount="indefinite" fill="hold" display="0">
                  <p:stCondLst>
                    <p:cond delay="indefinite"/>
                  </p:stCondLst>
                </p:cTn>
                <p:tgtEl>
                  <p:spTgt spid="1516"/>
                </p:tgtEl>
              </p:cMediaNode>
            </p:video>
          </p:childTnLst>
        </p:cTn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386" name="Picture 2" descr="G:\кириши.jpg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476944"/>
            <a:ext cx="9144000" cy="63810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6423" name="Группа 96"/>
          <p:cNvGrpSpPr>
            <a:grpSpLocks/>
          </p:cNvGrpSpPr>
          <p:nvPr/>
        </p:nvGrpSpPr>
        <p:grpSpPr bwMode="auto">
          <a:xfrm>
            <a:off x="3837094" y="3457809"/>
            <a:ext cx="1431131" cy="501253"/>
            <a:chOff x="7486256" y="943541"/>
            <a:chExt cx="1354754" cy="630846"/>
          </a:xfrm>
        </p:grpSpPr>
        <p:sp>
          <p:nvSpPr>
            <p:cNvPr id="688" name="TextBox 10"/>
            <p:cNvSpPr txBox="1"/>
            <p:nvPr/>
          </p:nvSpPr>
          <p:spPr>
            <a:xfrm>
              <a:off x="7486256" y="943541"/>
              <a:ext cx="1354754" cy="217883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pPr>
                <a:defRPr/>
              </a:pPr>
              <a:r>
                <a:rPr lang="ru-RU" sz="525" dirty="0"/>
                <a:t>Киришский р-н</a:t>
              </a:r>
            </a:p>
          </p:txBody>
        </p:sp>
        <p:sp>
          <p:nvSpPr>
            <p:cNvPr id="689" name="Прямоугольник 688"/>
            <p:cNvSpPr/>
            <p:nvPr/>
          </p:nvSpPr>
          <p:spPr>
            <a:xfrm>
              <a:off x="7809729" y="1408060"/>
              <a:ext cx="598482" cy="166327"/>
            </a:xfrm>
            <a:prstGeom prst="rect">
              <a:avLst/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r>
                <a:rPr lang="ru-RU" sz="675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1613</a:t>
              </a:r>
              <a:r>
                <a:rPr lang="en-US" sz="675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/</a:t>
              </a:r>
              <a:r>
                <a:rPr lang="ru-RU" sz="675" b="1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270</a:t>
              </a:r>
            </a:p>
          </p:txBody>
        </p:sp>
      </p:grpSp>
      <p:sp>
        <p:nvSpPr>
          <p:cNvPr id="690" name="Прямоугольник 689"/>
          <p:cNvSpPr/>
          <p:nvPr/>
        </p:nvSpPr>
        <p:spPr bwMode="auto">
          <a:xfrm>
            <a:off x="4126439" y="4003115"/>
            <a:ext cx="904875" cy="158353"/>
          </a:xfrm>
          <a:prstGeom prst="rect">
            <a:avLst/>
          </a:prstGeom>
          <a:solidFill>
            <a:srgbClr val="92D050"/>
          </a:solidFill>
          <a:ln w="12700" cap="flat" cmpd="sng" algn="ctr">
            <a:solidFill>
              <a:sysClr val="windowText" lastClr="000000"/>
            </a:solidFill>
            <a:prstDash val="solid"/>
            <a:miter lim="800000"/>
          </a:ln>
          <a:effectLst/>
        </p:spPr>
        <p:txBody>
          <a:bodyPr lIns="68577" tIns="34289" rIns="68577" bIns="34289" anchor="ctr"/>
          <a:lstStyle/>
          <a:p>
            <a:pPr algn="ctr">
              <a:defRPr/>
            </a:pPr>
            <a:r>
              <a:rPr lang="ru-RU" sz="675" kern="0" dirty="0">
                <a:solidFill>
                  <a:prstClr val="black"/>
                </a:solidFill>
                <a:cs typeface="Times New Roman" panose="02020603050405020304" pitchFamily="18" charset="0"/>
              </a:rPr>
              <a:t>15614/62456</a:t>
            </a:r>
          </a:p>
        </p:txBody>
      </p:sp>
      <p:sp>
        <p:nvSpPr>
          <p:cNvPr id="691" name="TextBox 23"/>
          <p:cNvSpPr txBox="1"/>
          <p:nvPr/>
        </p:nvSpPr>
        <p:spPr bwMode="auto">
          <a:xfrm>
            <a:off x="4176261" y="3654876"/>
            <a:ext cx="376399" cy="207747"/>
          </a:xfrm>
          <a:prstGeom prst="rect">
            <a:avLst/>
          </a:prstGeom>
          <a:solidFill>
            <a:schemeClr val="accent1">
              <a:lumMod val="75000"/>
            </a:schemeClr>
          </a:solidFill>
          <a:effectLst>
            <a:softEdge rad="63500"/>
          </a:effectLst>
        </p:spPr>
        <p:txBody>
          <a:bodyPr lIns="91438" tIns="45719" rIns="91438" bIns="45719">
            <a:spAutoFit/>
          </a:bodyPr>
          <a:lstStyle>
            <a:defPPr>
              <a:defRPr lang="ru-RU"/>
            </a:defPPr>
            <a:lvl1pPr algn="ctr">
              <a:defRPr sz="1000" b="1"/>
            </a:lvl1pPr>
          </a:lstStyle>
          <a:p>
            <a:pPr>
              <a:defRPr/>
            </a:pPr>
            <a:r>
              <a:rPr lang="ru-RU" sz="750" dirty="0" smtClean="0">
                <a:latin typeface="Arial" charset="0"/>
                <a:cs typeface="Arial" charset="0"/>
              </a:rPr>
              <a:t>5</a:t>
            </a:r>
            <a:endParaRPr lang="ru-RU" sz="750" dirty="0">
              <a:latin typeface="Arial" charset="0"/>
              <a:cs typeface="Arial" charset="0"/>
            </a:endParaRPr>
          </a:p>
        </p:txBody>
      </p:sp>
      <p:sp>
        <p:nvSpPr>
          <p:cNvPr id="692" name="TextBox 23"/>
          <p:cNvSpPr txBox="1"/>
          <p:nvPr/>
        </p:nvSpPr>
        <p:spPr bwMode="auto">
          <a:xfrm>
            <a:off x="4617175" y="3654876"/>
            <a:ext cx="446981" cy="207747"/>
          </a:xfrm>
          <a:prstGeom prst="rect">
            <a:avLst/>
          </a:prstGeom>
          <a:solidFill>
            <a:srgbClr val="FF9900"/>
          </a:solidFill>
          <a:effectLst>
            <a:softEdge rad="63500"/>
          </a:effectLst>
        </p:spPr>
        <p:txBody>
          <a:bodyPr lIns="91438" tIns="45719" rIns="91438" bIns="45719">
            <a:spAutoFit/>
          </a:bodyPr>
          <a:lstStyle>
            <a:defPPr>
              <a:defRPr lang="ru-RU"/>
            </a:defPPr>
            <a:lvl1pPr algn="ctr">
              <a:defRPr sz="1000" b="1"/>
            </a:lvl1pPr>
          </a:lstStyle>
          <a:p>
            <a:pPr>
              <a:defRPr/>
            </a:pPr>
            <a:r>
              <a:rPr lang="ru-RU" sz="750" dirty="0" smtClean="0">
                <a:latin typeface="Arial" charset="0"/>
                <a:cs typeface="Arial" charset="0"/>
              </a:rPr>
              <a:t>10</a:t>
            </a:r>
            <a:endParaRPr lang="ru-RU" sz="750" dirty="0">
              <a:latin typeface="Arial" charset="0"/>
              <a:cs typeface="Arial" charset="0"/>
            </a:endParaRPr>
          </a:p>
        </p:txBody>
      </p:sp>
      <p:grpSp>
        <p:nvGrpSpPr>
          <p:cNvPr id="16431" name="Group 316"/>
          <p:cNvGrpSpPr>
            <a:grpSpLocks/>
          </p:cNvGrpSpPr>
          <p:nvPr/>
        </p:nvGrpSpPr>
        <p:grpSpPr bwMode="auto">
          <a:xfrm>
            <a:off x="2605088" y="4827985"/>
            <a:ext cx="163116" cy="127397"/>
            <a:chOff x="4727" y="2506"/>
            <a:chExt cx="706" cy="1172"/>
          </a:xfrm>
        </p:grpSpPr>
        <p:sp>
          <p:nvSpPr>
            <p:cNvPr id="17471" name="Freeform 317"/>
            <p:cNvSpPr>
              <a:spLocks/>
            </p:cNvSpPr>
            <p:nvPr/>
          </p:nvSpPr>
          <p:spPr bwMode="auto">
            <a:xfrm>
              <a:off x="4727" y="3558"/>
              <a:ext cx="46" cy="120"/>
            </a:xfrm>
            <a:custGeom>
              <a:avLst/>
              <a:gdLst>
                <a:gd name="T0" fmla="*/ 0 w 139"/>
                <a:gd name="T1" fmla="*/ 16 h 135"/>
                <a:gd name="T2" fmla="*/ 0 w 139"/>
                <a:gd name="T3" fmla="*/ 11 h 135"/>
                <a:gd name="T4" fmla="*/ 0 w 139"/>
                <a:gd name="T5" fmla="*/ 11 h 135"/>
                <a:gd name="T6" fmla="*/ 0 w 139"/>
                <a:gd name="T7" fmla="*/ 5 h 135"/>
                <a:gd name="T8" fmla="*/ 0 w 139"/>
                <a:gd name="T9" fmla="*/ 5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16 h 135"/>
                <a:gd name="T16" fmla="*/ 0 w 139"/>
                <a:gd name="T17" fmla="*/ 16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17472" name="Freeform 318"/>
            <p:cNvSpPr>
              <a:spLocks/>
            </p:cNvSpPr>
            <p:nvPr/>
          </p:nvSpPr>
          <p:spPr bwMode="auto">
            <a:xfrm>
              <a:off x="4773" y="2564"/>
              <a:ext cx="648" cy="1114"/>
            </a:xfrm>
            <a:custGeom>
              <a:avLst/>
              <a:gdLst>
                <a:gd name="T0" fmla="*/ 0 w 1946"/>
                <a:gd name="T1" fmla="*/ 108 h 1278"/>
                <a:gd name="T2" fmla="*/ 0 w 1946"/>
                <a:gd name="T3" fmla="*/ 9 h 1278"/>
                <a:gd name="T4" fmla="*/ 0 w 1946"/>
                <a:gd name="T5" fmla="*/ 9 h 1278"/>
                <a:gd name="T6" fmla="*/ 0 w 1946"/>
                <a:gd name="T7" fmla="*/ 8 h 1278"/>
                <a:gd name="T8" fmla="*/ 0 w 1946"/>
                <a:gd name="T9" fmla="*/ 7 h 1278"/>
                <a:gd name="T10" fmla="*/ 0 w 1946"/>
                <a:gd name="T11" fmla="*/ 6 h 1278"/>
                <a:gd name="T12" fmla="*/ 0 w 1946"/>
                <a:gd name="T13" fmla="*/ 5 h 1278"/>
                <a:gd name="T14" fmla="*/ 0 w 1946"/>
                <a:gd name="T15" fmla="*/ 4 h 1278"/>
                <a:gd name="T16" fmla="*/ 0 w 1946"/>
                <a:gd name="T17" fmla="*/ 3 h 1278"/>
                <a:gd name="T18" fmla="*/ 0 w 1946"/>
                <a:gd name="T19" fmla="*/ 3 h 1278"/>
                <a:gd name="T20" fmla="*/ 0 w 1946"/>
                <a:gd name="T21" fmla="*/ 3 h 1278"/>
                <a:gd name="T22" fmla="*/ 0 w 1946"/>
                <a:gd name="T23" fmla="*/ 3 h 1278"/>
                <a:gd name="T24" fmla="*/ 0 w 1946"/>
                <a:gd name="T25" fmla="*/ 3 h 1278"/>
                <a:gd name="T26" fmla="*/ 0 w 1946"/>
                <a:gd name="T27" fmla="*/ 3 h 1278"/>
                <a:gd name="T28" fmla="*/ 0 w 1946"/>
                <a:gd name="T29" fmla="*/ 3 h 1278"/>
                <a:gd name="T30" fmla="*/ 0 w 1946"/>
                <a:gd name="T31" fmla="*/ 3 h 1278"/>
                <a:gd name="T32" fmla="*/ 0 w 1946"/>
                <a:gd name="T33" fmla="*/ 3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3 h 1278"/>
                <a:gd name="T42" fmla="*/ 0 w 1946"/>
                <a:gd name="T43" fmla="*/ 3 h 1278"/>
                <a:gd name="T44" fmla="*/ 0 w 1946"/>
                <a:gd name="T45" fmla="*/ 3 h 1278"/>
                <a:gd name="T46" fmla="*/ 0 w 1946"/>
                <a:gd name="T47" fmla="*/ 3 h 1278"/>
                <a:gd name="T48" fmla="*/ 0 w 1946"/>
                <a:gd name="T49" fmla="*/ 3 h 1278"/>
                <a:gd name="T50" fmla="*/ 0 w 1946"/>
                <a:gd name="T51" fmla="*/ 3 h 1278"/>
                <a:gd name="T52" fmla="*/ 0 w 1946"/>
                <a:gd name="T53" fmla="*/ 3 h 1278"/>
                <a:gd name="T54" fmla="*/ 0 w 1946"/>
                <a:gd name="T55" fmla="*/ 3 h 1278"/>
                <a:gd name="T56" fmla="*/ 0 w 1946"/>
                <a:gd name="T57" fmla="*/ 3 h 1278"/>
                <a:gd name="T58" fmla="*/ 0 w 1946"/>
                <a:gd name="T59" fmla="*/ 4 h 1278"/>
                <a:gd name="T60" fmla="*/ 0 w 1946"/>
                <a:gd name="T61" fmla="*/ 5 h 1278"/>
                <a:gd name="T62" fmla="*/ 0 w 1946"/>
                <a:gd name="T63" fmla="*/ 6 h 1278"/>
                <a:gd name="T64" fmla="*/ 0 w 1946"/>
                <a:gd name="T65" fmla="*/ 7 h 1278"/>
                <a:gd name="T66" fmla="*/ 0 w 1946"/>
                <a:gd name="T67" fmla="*/ 8 h 1278"/>
                <a:gd name="T68" fmla="*/ 0 w 1946"/>
                <a:gd name="T69" fmla="*/ 9 h 1278"/>
                <a:gd name="T70" fmla="*/ 0 w 1946"/>
                <a:gd name="T71" fmla="*/ 9 h 1278"/>
                <a:gd name="T72" fmla="*/ 0 w 1946"/>
                <a:gd name="T73" fmla="*/ 108 h 1278"/>
                <a:gd name="T74" fmla="*/ 0 w 1946"/>
                <a:gd name="T75" fmla="*/ 108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17473" name="Rectangle 319"/>
            <p:cNvSpPr>
              <a:spLocks noChangeArrowheads="1"/>
            </p:cNvSpPr>
            <p:nvPr/>
          </p:nvSpPr>
          <p:spPr bwMode="auto">
            <a:xfrm>
              <a:off x="5188" y="3087"/>
              <a:ext cx="42" cy="3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7474" name="Rectangle 320"/>
            <p:cNvSpPr>
              <a:spLocks noChangeArrowheads="1"/>
            </p:cNvSpPr>
            <p:nvPr/>
          </p:nvSpPr>
          <p:spPr bwMode="auto">
            <a:xfrm>
              <a:off x="5168" y="3134"/>
              <a:ext cx="40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7475" name="Rectangle 321"/>
            <p:cNvSpPr>
              <a:spLocks noChangeArrowheads="1"/>
            </p:cNvSpPr>
            <p:nvPr/>
          </p:nvSpPr>
          <p:spPr bwMode="auto">
            <a:xfrm>
              <a:off x="5306" y="3034"/>
              <a:ext cx="42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7476" name="Rectangle 322"/>
            <p:cNvSpPr>
              <a:spLocks noChangeArrowheads="1"/>
            </p:cNvSpPr>
            <p:nvPr/>
          </p:nvSpPr>
          <p:spPr bwMode="auto">
            <a:xfrm>
              <a:off x="5286" y="3087"/>
              <a:ext cx="40" cy="3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7477" name="Rectangle 323"/>
            <p:cNvSpPr>
              <a:spLocks noChangeArrowheads="1"/>
            </p:cNvSpPr>
            <p:nvPr/>
          </p:nvSpPr>
          <p:spPr bwMode="auto">
            <a:xfrm>
              <a:off x="5286" y="2987"/>
              <a:ext cx="40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7478" name="Rectangle 324"/>
            <p:cNvSpPr>
              <a:spLocks noChangeArrowheads="1"/>
            </p:cNvSpPr>
            <p:nvPr/>
          </p:nvSpPr>
          <p:spPr bwMode="auto">
            <a:xfrm>
              <a:off x="4773" y="3076"/>
              <a:ext cx="40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7479" name="Rectangle 325"/>
            <p:cNvSpPr>
              <a:spLocks noChangeArrowheads="1"/>
            </p:cNvSpPr>
            <p:nvPr/>
          </p:nvSpPr>
          <p:spPr bwMode="auto">
            <a:xfrm>
              <a:off x="4773" y="3024"/>
              <a:ext cx="18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7480" name="Rectangle 326"/>
            <p:cNvSpPr>
              <a:spLocks noChangeArrowheads="1"/>
            </p:cNvSpPr>
            <p:nvPr/>
          </p:nvSpPr>
          <p:spPr bwMode="auto">
            <a:xfrm>
              <a:off x="4773" y="3123"/>
              <a:ext cx="18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7481" name="Rectangle 327"/>
            <p:cNvSpPr>
              <a:spLocks noChangeArrowheads="1"/>
            </p:cNvSpPr>
            <p:nvPr/>
          </p:nvSpPr>
          <p:spPr bwMode="auto">
            <a:xfrm>
              <a:off x="4946" y="3076"/>
              <a:ext cx="40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7482" name="Rectangle 328"/>
            <p:cNvSpPr>
              <a:spLocks noChangeArrowheads="1"/>
            </p:cNvSpPr>
            <p:nvPr/>
          </p:nvSpPr>
          <p:spPr bwMode="auto">
            <a:xfrm>
              <a:off x="4924" y="3123"/>
              <a:ext cx="40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7483" name="Rectangle 329"/>
            <p:cNvSpPr>
              <a:spLocks noChangeArrowheads="1"/>
            </p:cNvSpPr>
            <p:nvPr/>
          </p:nvSpPr>
          <p:spPr bwMode="auto">
            <a:xfrm>
              <a:off x="4773" y="3453"/>
              <a:ext cx="40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7484" name="Rectangle 330"/>
            <p:cNvSpPr>
              <a:spLocks noChangeArrowheads="1"/>
            </p:cNvSpPr>
            <p:nvPr/>
          </p:nvSpPr>
          <p:spPr bwMode="auto">
            <a:xfrm>
              <a:off x="4773" y="3406"/>
              <a:ext cx="18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7485" name="Rectangle 331"/>
            <p:cNvSpPr>
              <a:spLocks noChangeArrowheads="1"/>
            </p:cNvSpPr>
            <p:nvPr/>
          </p:nvSpPr>
          <p:spPr bwMode="auto">
            <a:xfrm>
              <a:off x="4773" y="3505"/>
              <a:ext cx="18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7486" name="Rectangle 332"/>
            <p:cNvSpPr>
              <a:spLocks noChangeArrowheads="1"/>
            </p:cNvSpPr>
            <p:nvPr/>
          </p:nvSpPr>
          <p:spPr bwMode="auto">
            <a:xfrm>
              <a:off x="4946" y="3453"/>
              <a:ext cx="40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7487" name="Rectangle 333"/>
            <p:cNvSpPr>
              <a:spLocks noChangeArrowheads="1"/>
            </p:cNvSpPr>
            <p:nvPr/>
          </p:nvSpPr>
          <p:spPr bwMode="auto">
            <a:xfrm>
              <a:off x="4924" y="3505"/>
              <a:ext cx="40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7488" name="Freeform 334"/>
            <p:cNvSpPr>
              <a:spLocks/>
            </p:cNvSpPr>
            <p:nvPr/>
          </p:nvSpPr>
          <p:spPr bwMode="auto">
            <a:xfrm>
              <a:off x="5024" y="3076"/>
              <a:ext cx="146" cy="89"/>
            </a:xfrm>
            <a:custGeom>
              <a:avLst/>
              <a:gdLst>
                <a:gd name="T0" fmla="*/ 0 w 440"/>
                <a:gd name="T1" fmla="*/ 9 h 102"/>
                <a:gd name="T2" fmla="*/ 0 w 440"/>
                <a:gd name="T3" fmla="*/ 8 h 102"/>
                <a:gd name="T4" fmla="*/ 0 w 440"/>
                <a:gd name="T5" fmla="*/ 7 h 102"/>
                <a:gd name="T6" fmla="*/ 0 w 440"/>
                <a:gd name="T7" fmla="*/ 6 h 102"/>
                <a:gd name="T8" fmla="*/ 0 w 440"/>
                <a:gd name="T9" fmla="*/ 6 h 102"/>
                <a:gd name="T10" fmla="*/ 0 w 440"/>
                <a:gd name="T11" fmla="*/ 4 h 102"/>
                <a:gd name="T12" fmla="*/ 0 w 440"/>
                <a:gd name="T13" fmla="*/ 3 h 102"/>
                <a:gd name="T14" fmla="*/ 0 w 440"/>
                <a:gd name="T15" fmla="*/ 3 h 102"/>
                <a:gd name="T16" fmla="*/ 0 w 440"/>
                <a:gd name="T17" fmla="*/ 3 h 102"/>
                <a:gd name="T18" fmla="*/ 0 w 440"/>
                <a:gd name="T19" fmla="*/ 3 h 102"/>
                <a:gd name="T20" fmla="*/ 0 w 440"/>
                <a:gd name="T21" fmla="*/ 3 h 102"/>
                <a:gd name="T22" fmla="*/ 0 w 440"/>
                <a:gd name="T23" fmla="*/ 3 h 102"/>
                <a:gd name="T24" fmla="*/ 0 w 440"/>
                <a:gd name="T25" fmla="*/ 3 h 102"/>
                <a:gd name="T26" fmla="*/ 0 w 440"/>
                <a:gd name="T27" fmla="*/ 3 h 102"/>
                <a:gd name="T28" fmla="*/ 0 w 440"/>
                <a:gd name="T29" fmla="*/ 3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3 h 102"/>
                <a:gd name="T38" fmla="*/ 0 w 440"/>
                <a:gd name="T39" fmla="*/ 3 h 102"/>
                <a:gd name="T40" fmla="*/ 0 w 440"/>
                <a:gd name="T41" fmla="*/ 3 h 102"/>
                <a:gd name="T42" fmla="*/ 0 w 440"/>
                <a:gd name="T43" fmla="*/ 3 h 102"/>
                <a:gd name="T44" fmla="*/ 0 w 440"/>
                <a:gd name="T45" fmla="*/ 3 h 102"/>
                <a:gd name="T46" fmla="*/ 0 w 440"/>
                <a:gd name="T47" fmla="*/ 3 h 102"/>
                <a:gd name="T48" fmla="*/ 0 w 440"/>
                <a:gd name="T49" fmla="*/ 3 h 102"/>
                <a:gd name="T50" fmla="*/ 0 w 440"/>
                <a:gd name="T51" fmla="*/ 3 h 102"/>
                <a:gd name="T52" fmla="*/ 0 w 440"/>
                <a:gd name="T53" fmla="*/ 3 h 102"/>
                <a:gd name="T54" fmla="*/ 0 w 440"/>
                <a:gd name="T55" fmla="*/ 4 h 102"/>
                <a:gd name="T56" fmla="*/ 0 w 440"/>
                <a:gd name="T57" fmla="*/ 6 h 102"/>
                <a:gd name="T58" fmla="*/ 0 w 440"/>
                <a:gd name="T59" fmla="*/ 6 h 102"/>
                <a:gd name="T60" fmla="*/ 0 w 440"/>
                <a:gd name="T61" fmla="*/ 7 h 102"/>
                <a:gd name="T62" fmla="*/ 0 w 440"/>
                <a:gd name="T63" fmla="*/ 8 h 102"/>
                <a:gd name="T64" fmla="*/ 0 w 440"/>
                <a:gd name="T65" fmla="*/ 9 h 102"/>
                <a:gd name="T66" fmla="*/ 0 w 440"/>
                <a:gd name="T67" fmla="*/ 9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17489" name="Freeform 335"/>
            <p:cNvSpPr>
              <a:spLocks/>
            </p:cNvSpPr>
            <p:nvPr/>
          </p:nvSpPr>
          <p:spPr bwMode="auto">
            <a:xfrm>
              <a:off x="4789" y="2506"/>
              <a:ext cx="615" cy="147"/>
            </a:xfrm>
            <a:custGeom>
              <a:avLst/>
              <a:gdLst>
                <a:gd name="T0" fmla="*/ 0 w 1847"/>
                <a:gd name="T1" fmla="*/ 6 h 168"/>
                <a:gd name="T2" fmla="*/ 0 w 1847"/>
                <a:gd name="T3" fmla="*/ 6 h 168"/>
                <a:gd name="T4" fmla="*/ 0 w 1847"/>
                <a:gd name="T5" fmla="*/ 7 h 168"/>
                <a:gd name="T6" fmla="*/ 0 w 1847"/>
                <a:gd name="T7" fmla="*/ 8 h 168"/>
                <a:gd name="T8" fmla="*/ 0 w 1847"/>
                <a:gd name="T9" fmla="*/ 10 h 168"/>
                <a:gd name="T10" fmla="*/ 0 w 1847"/>
                <a:gd name="T11" fmla="*/ 11 h 168"/>
                <a:gd name="T12" fmla="*/ 0 w 1847"/>
                <a:gd name="T13" fmla="*/ 12 h 168"/>
                <a:gd name="T14" fmla="*/ 0 w 1847"/>
                <a:gd name="T15" fmla="*/ 14 h 168"/>
                <a:gd name="T16" fmla="*/ 0 w 1847"/>
                <a:gd name="T17" fmla="*/ 16 h 168"/>
                <a:gd name="T18" fmla="*/ 0 w 1847"/>
                <a:gd name="T19" fmla="*/ 11 h 168"/>
                <a:gd name="T20" fmla="*/ 0 w 1847"/>
                <a:gd name="T21" fmla="*/ 11 h 168"/>
                <a:gd name="T22" fmla="*/ 0 w 1847"/>
                <a:gd name="T23" fmla="*/ 11 h 168"/>
                <a:gd name="T24" fmla="*/ 0 w 1847"/>
                <a:gd name="T25" fmla="*/ 11 h 168"/>
                <a:gd name="T26" fmla="*/ 0 w 1847"/>
                <a:gd name="T27" fmla="*/ 11 h 168"/>
                <a:gd name="T28" fmla="*/ 0 w 1847"/>
                <a:gd name="T29" fmla="*/ 11 h 168"/>
                <a:gd name="T30" fmla="*/ 0 w 1847"/>
                <a:gd name="T31" fmla="*/ 11 h 168"/>
                <a:gd name="T32" fmla="*/ 0 w 1847"/>
                <a:gd name="T33" fmla="*/ 11 h 168"/>
                <a:gd name="T34" fmla="*/ 0 w 1847"/>
                <a:gd name="T35" fmla="*/ 10 h 168"/>
                <a:gd name="T36" fmla="*/ 0 w 1847"/>
                <a:gd name="T37" fmla="*/ 8 h 168"/>
                <a:gd name="T38" fmla="*/ 0 w 1847"/>
                <a:gd name="T39" fmla="*/ 5 h 168"/>
                <a:gd name="T40" fmla="*/ 0 w 1847"/>
                <a:gd name="T41" fmla="*/ 4 h 168"/>
                <a:gd name="T42" fmla="*/ 0 w 1847"/>
                <a:gd name="T43" fmla="*/ 4 h 168"/>
                <a:gd name="T44" fmla="*/ 0 w 1847"/>
                <a:gd name="T45" fmla="*/ 4 h 168"/>
                <a:gd name="T46" fmla="*/ 0 w 1847"/>
                <a:gd name="T47" fmla="*/ 4 h 168"/>
                <a:gd name="T48" fmla="*/ 0 w 1847"/>
                <a:gd name="T49" fmla="*/ 1 h 168"/>
                <a:gd name="T50" fmla="*/ 0 w 1847"/>
                <a:gd name="T51" fmla="*/ 1 h 168"/>
                <a:gd name="T52" fmla="*/ 0 w 1847"/>
                <a:gd name="T53" fmla="*/ 4 h 168"/>
                <a:gd name="T54" fmla="*/ 0 w 1847"/>
                <a:gd name="T55" fmla="*/ 4 h 168"/>
                <a:gd name="T56" fmla="*/ 0 w 1847"/>
                <a:gd name="T57" fmla="*/ 4 h 168"/>
                <a:gd name="T58" fmla="*/ 0 w 1847"/>
                <a:gd name="T59" fmla="*/ 4 h 168"/>
                <a:gd name="T60" fmla="*/ 0 w 1847"/>
                <a:gd name="T61" fmla="*/ 5 h 168"/>
                <a:gd name="T62" fmla="*/ 0 w 1847"/>
                <a:gd name="T63" fmla="*/ 8 h 168"/>
                <a:gd name="T64" fmla="*/ 0 w 1847"/>
                <a:gd name="T65" fmla="*/ 10 h 168"/>
                <a:gd name="T66" fmla="*/ 0 w 1847"/>
                <a:gd name="T67" fmla="*/ 11 h 168"/>
                <a:gd name="T68" fmla="*/ 0 w 1847"/>
                <a:gd name="T69" fmla="*/ 11 h 168"/>
                <a:gd name="T70" fmla="*/ 0 w 1847"/>
                <a:gd name="T71" fmla="*/ 11 h 168"/>
                <a:gd name="T72" fmla="*/ 0 w 1847"/>
                <a:gd name="T73" fmla="*/ 11 h 168"/>
                <a:gd name="T74" fmla="*/ 0 w 1847"/>
                <a:gd name="T75" fmla="*/ 11 h 168"/>
                <a:gd name="T76" fmla="*/ 0 w 1847"/>
                <a:gd name="T77" fmla="*/ 11 h 168"/>
                <a:gd name="T78" fmla="*/ 0 w 1847"/>
                <a:gd name="T79" fmla="*/ 11 h 168"/>
                <a:gd name="T80" fmla="*/ 0 w 1847"/>
                <a:gd name="T81" fmla="*/ 11 h 168"/>
                <a:gd name="T82" fmla="*/ 0 w 1847"/>
                <a:gd name="T83" fmla="*/ 16 h 168"/>
                <a:gd name="T84" fmla="*/ 0 w 1847"/>
                <a:gd name="T85" fmla="*/ 14 h 168"/>
                <a:gd name="T86" fmla="*/ 0 w 1847"/>
                <a:gd name="T87" fmla="*/ 12 h 168"/>
                <a:gd name="T88" fmla="*/ 0 w 1847"/>
                <a:gd name="T89" fmla="*/ 11 h 168"/>
                <a:gd name="T90" fmla="*/ 0 w 1847"/>
                <a:gd name="T91" fmla="*/ 10 h 168"/>
                <a:gd name="T92" fmla="*/ 0 w 1847"/>
                <a:gd name="T93" fmla="*/ 8 h 168"/>
                <a:gd name="T94" fmla="*/ 0 w 1847"/>
                <a:gd name="T95" fmla="*/ 7 h 168"/>
                <a:gd name="T96" fmla="*/ 0 w 1847"/>
                <a:gd name="T97" fmla="*/ 6 h 168"/>
                <a:gd name="T98" fmla="*/ 0 w 1847"/>
                <a:gd name="T99" fmla="*/ 6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17490" name="Rectangle 336"/>
            <p:cNvSpPr>
              <a:spLocks noChangeArrowheads="1"/>
            </p:cNvSpPr>
            <p:nvPr/>
          </p:nvSpPr>
          <p:spPr bwMode="auto">
            <a:xfrm>
              <a:off x="5404" y="2595"/>
              <a:ext cx="29" cy="120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7491" name="Rectangle 337"/>
            <p:cNvSpPr>
              <a:spLocks noChangeArrowheads="1"/>
            </p:cNvSpPr>
            <p:nvPr/>
          </p:nvSpPr>
          <p:spPr bwMode="auto">
            <a:xfrm>
              <a:off x="4759" y="2595"/>
              <a:ext cx="30" cy="120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7492" name="Rectangle 338"/>
            <p:cNvSpPr>
              <a:spLocks noChangeArrowheads="1"/>
            </p:cNvSpPr>
            <p:nvPr/>
          </p:nvSpPr>
          <p:spPr bwMode="auto">
            <a:xfrm>
              <a:off x="5026" y="3165"/>
              <a:ext cx="142" cy="330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7493" name="Rectangle 339"/>
            <p:cNvSpPr>
              <a:spLocks noChangeArrowheads="1"/>
            </p:cNvSpPr>
            <p:nvPr/>
          </p:nvSpPr>
          <p:spPr bwMode="auto">
            <a:xfrm>
              <a:off x="5026" y="3495"/>
              <a:ext cx="142" cy="1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7494" name="Rectangle 340"/>
            <p:cNvSpPr>
              <a:spLocks noChangeArrowheads="1"/>
            </p:cNvSpPr>
            <p:nvPr/>
          </p:nvSpPr>
          <p:spPr bwMode="auto">
            <a:xfrm>
              <a:off x="5026" y="3558"/>
              <a:ext cx="142" cy="15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7495" name="Rectangle 341"/>
            <p:cNvSpPr>
              <a:spLocks noChangeArrowheads="1"/>
            </p:cNvSpPr>
            <p:nvPr/>
          </p:nvSpPr>
          <p:spPr bwMode="auto">
            <a:xfrm>
              <a:off x="5026" y="3615"/>
              <a:ext cx="142" cy="1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7496" name="Rectangle 342"/>
            <p:cNvSpPr>
              <a:spLocks noChangeArrowheads="1"/>
            </p:cNvSpPr>
            <p:nvPr/>
          </p:nvSpPr>
          <p:spPr bwMode="auto">
            <a:xfrm>
              <a:off x="5100" y="3186"/>
              <a:ext cx="60" cy="309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7497" name="Rectangle 343"/>
            <p:cNvSpPr>
              <a:spLocks noChangeArrowheads="1"/>
            </p:cNvSpPr>
            <p:nvPr/>
          </p:nvSpPr>
          <p:spPr bwMode="auto">
            <a:xfrm>
              <a:off x="5100" y="3186"/>
              <a:ext cx="60" cy="309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7498" name="Rectangle 344"/>
            <p:cNvSpPr>
              <a:spLocks noChangeArrowheads="1"/>
            </p:cNvSpPr>
            <p:nvPr/>
          </p:nvSpPr>
          <p:spPr bwMode="auto">
            <a:xfrm>
              <a:off x="5032" y="3186"/>
              <a:ext cx="62" cy="309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7499" name="Rectangle 345"/>
            <p:cNvSpPr>
              <a:spLocks noChangeArrowheads="1"/>
            </p:cNvSpPr>
            <p:nvPr/>
          </p:nvSpPr>
          <p:spPr bwMode="auto">
            <a:xfrm>
              <a:off x="5100" y="3369"/>
              <a:ext cx="60" cy="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7500" name="Rectangle 346"/>
            <p:cNvSpPr>
              <a:spLocks noChangeArrowheads="1"/>
            </p:cNvSpPr>
            <p:nvPr/>
          </p:nvSpPr>
          <p:spPr bwMode="auto">
            <a:xfrm>
              <a:off x="5168" y="3422"/>
              <a:ext cx="34" cy="25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7501" name="Rectangle 347"/>
            <p:cNvSpPr>
              <a:spLocks noChangeArrowheads="1"/>
            </p:cNvSpPr>
            <p:nvPr/>
          </p:nvSpPr>
          <p:spPr bwMode="auto">
            <a:xfrm>
              <a:off x="4992" y="3422"/>
              <a:ext cx="34" cy="25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7502" name="Rectangle 348"/>
            <p:cNvSpPr>
              <a:spLocks noChangeArrowheads="1"/>
            </p:cNvSpPr>
            <p:nvPr/>
          </p:nvSpPr>
          <p:spPr bwMode="auto">
            <a:xfrm>
              <a:off x="5026" y="3511"/>
              <a:ext cx="142" cy="47"/>
            </a:xfrm>
            <a:prstGeom prst="rect">
              <a:avLst/>
            </a:prstGeom>
            <a:solidFill>
              <a:srgbClr val="B2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7503" name="Rectangle 349"/>
            <p:cNvSpPr>
              <a:spLocks noChangeArrowheads="1"/>
            </p:cNvSpPr>
            <p:nvPr/>
          </p:nvSpPr>
          <p:spPr bwMode="auto">
            <a:xfrm>
              <a:off x="5026" y="3573"/>
              <a:ext cx="142" cy="42"/>
            </a:xfrm>
            <a:prstGeom prst="rect">
              <a:avLst/>
            </a:prstGeom>
            <a:solidFill>
              <a:srgbClr val="B2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7504" name="Rectangle 350"/>
            <p:cNvSpPr>
              <a:spLocks noChangeArrowheads="1"/>
            </p:cNvSpPr>
            <p:nvPr/>
          </p:nvSpPr>
          <p:spPr bwMode="auto">
            <a:xfrm>
              <a:off x="5026" y="3631"/>
              <a:ext cx="142" cy="47"/>
            </a:xfrm>
            <a:prstGeom prst="rect">
              <a:avLst/>
            </a:prstGeom>
            <a:solidFill>
              <a:srgbClr val="B2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7505" name="Rectangle 351"/>
            <p:cNvSpPr>
              <a:spLocks noChangeArrowheads="1"/>
            </p:cNvSpPr>
            <p:nvPr/>
          </p:nvSpPr>
          <p:spPr bwMode="auto">
            <a:xfrm>
              <a:off x="5100" y="3369"/>
              <a:ext cx="60" cy="2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7506" name="Rectangle 352"/>
            <p:cNvSpPr>
              <a:spLocks noChangeArrowheads="1"/>
            </p:cNvSpPr>
            <p:nvPr/>
          </p:nvSpPr>
          <p:spPr bwMode="auto">
            <a:xfrm>
              <a:off x="5032" y="3369"/>
              <a:ext cx="62" cy="2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7507" name="Rectangle 353"/>
            <p:cNvSpPr>
              <a:spLocks noChangeArrowheads="1"/>
            </p:cNvSpPr>
            <p:nvPr/>
          </p:nvSpPr>
          <p:spPr bwMode="auto">
            <a:xfrm>
              <a:off x="5100" y="3312"/>
              <a:ext cx="14" cy="52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7508" name="Rectangle 354"/>
            <p:cNvSpPr>
              <a:spLocks noChangeArrowheads="1"/>
            </p:cNvSpPr>
            <p:nvPr/>
          </p:nvSpPr>
          <p:spPr bwMode="auto">
            <a:xfrm>
              <a:off x="5080" y="3312"/>
              <a:ext cx="14" cy="52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7509" name="Rectangle 355"/>
            <p:cNvSpPr>
              <a:spLocks noChangeArrowheads="1"/>
            </p:cNvSpPr>
            <p:nvPr/>
          </p:nvSpPr>
          <p:spPr bwMode="auto">
            <a:xfrm>
              <a:off x="5100" y="3395"/>
              <a:ext cx="60" cy="2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7510" name="Rectangle 356"/>
            <p:cNvSpPr>
              <a:spLocks noChangeArrowheads="1"/>
            </p:cNvSpPr>
            <p:nvPr/>
          </p:nvSpPr>
          <p:spPr bwMode="auto">
            <a:xfrm>
              <a:off x="5032" y="3395"/>
              <a:ext cx="62" cy="2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7511" name="Rectangle 357"/>
            <p:cNvSpPr>
              <a:spLocks noChangeArrowheads="1"/>
            </p:cNvSpPr>
            <p:nvPr/>
          </p:nvSpPr>
          <p:spPr bwMode="auto">
            <a:xfrm>
              <a:off x="5168" y="3552"/>
              <a:ext cx="34" cy="27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7512" name="Rectangle 358"/>
            <p:cNvSpPr>
              <a:spLocks noChangeArrowheads="1"/>
            </p:cNvSpPr>
            <p:nvPr/>
          </p:nvSpPr>
          <p:spPr bwMode="auto">
            <a:xfrm>
              <a:off x="4992" y="3552"/>
              <a:ext cx="34" cy="27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7513" name="Rectangle 359"/>
            <p:cNvSpPr>
              <a:spLocks noChangeArrowheads="1"/>
            </p:cNvSpPr>
            <p:nvPr/>
          </p:nvSpPr>
          <p:spPr bwMode="auto">
            <a:xfrm>
              <a:off x="5334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7514" name="Rectangle 360"/>
            <p:cNvSpPr>
              <a:spLocks noChangeArrowheads="1"/>
            </p:cNvSpPr>
            <p:nvPr/>
          </p:nvSpPr>
          <p:spPr bwMode="auto">
            <a:xfrm>
              <a:off x="5228" y="3165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7515" name="Rectangle 361"/>
            <p:cNvSpPr>
              <a:spLocks noChangeArrowheads="1"/>
            </p:cNvSpPr>
            <p:nvPr/>
          </p:nvSpPr>
          <p:spPr bwMode="auto">
            <a:xfrm>
              <a:off x="4912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7516" name="Rectangle 362"/>
            <p:cNvSpPr>
              <a:spLocks noChangeArrowheads="1"/>
            </p:cNvSpPr>
            <p:nvPr/>
          </p:nvSpPr>
          <p:spPr bwMode="auto">
            <a:xfrm>
              <a:off x="5122" y="2747"/>
              <a:ext cx="54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7517" name="Rectangle 363"/>
            <p:cNvSpPr>
              <a:spLocks noChangeArrowheads="1"/>
            </p:cNvSpPr>
            <p:nvPr/>
          </p:nvSpPr>
          <p:spPr bwMode="auto">
            <a:xfrm>
              <a:off x="5228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7518" name="Rectangle 364"/>
            <p:cNvSpPr>
              <a:spLocks noChangeArrowheads="1"/>
            </p:cNvSpPr>
            <p:nvPr/>
          </p:nvSpPr>
          <p:spPr bwMode="auto">
            <a:xfrm>
              <a:off x="5334" y="3165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7519" name="Rectangle 365"/>
            <p:cNvSpPr>
              <a:spLocks noChangeArrowheads="1"/>
            </p:cNvSpPr>
            <p:nvPr/>
          </p:nvSpPr>
          <p:spPr bwMode="auto">
            <a:xfrm>
              <a:off x="5018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7520" name="Rectangle 366"/>
            <p:cNvSpPr>
              <a:spLocks noChangeArrowheads="1"/>
            </p:cNvSpPr>
            <p:nvPr/>
          </p:nvSpPr>
          <p:spPr bwMode="auto">
            <a:xfrm>
              <a:off x="4809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7521" name="Rectangle 367"/>
            <p:cNvSpPr>
              <a:spLocks noChangeArrowheads="1"/>
            </p:cNvSpPr>
            <p:nvPr/>
          </p:nvSpPr>
          <p:spPr bwMode="auto">
            <a:xfrm>
              <a:off x="4912" y="3165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7522" name="Rectangle 368"/>
            <p:cNvSpPr>
              <a:spLocks noChangeArrowheads="1"/>
            </p:cNvSpPr>
            <p:nvPr/>
          </p:nvSpPr>
          <p:spPr bwMode="auto">
            <a:xfrm>
              <a:off x="4809" y="3165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7523" name="Freeform 369"/>
            <p:cNvSpPr>
              <a:spLocks/>
            </p:cNvSpPr>
            <p:nvPr/>
          </p:nvSpPr>
          <p:spPr bwMode="auto">
            <a:xfrm>
              <a:off x="5114" y="2721"/>
              <a:ext cx="72" cy="324"/>
            </a:xfrm>
            <a:custGeom>
              <a:avLst/>
              <a:gdLst>
                <a:gd name="T0" fmla="*/ 0 w 217"/>
                <a:gd name="T1" fmla="*/ 17 h 373"/>
                <a:gd name="T2" fmla="*/ 0 w 217"/>
                <a:gd name="T3" fmla="*/ 17 h 373"/>
                <a:gd name="T4" fmla="*/ 0 w 217"/>
                <a:gd name="T5" fmla="*/ 27 h 373"/>
                <a:gd name="T6" fmla="*/ 0 w 217"/>
                <a:gd name="T7" fmla="*/ 27 h 373"/>
                <a:gd name="T8" fmla="*/ 0 w 217"/>
                <a:gd name="T9" fmla="*/ 30 h 373"/>
                <a:gd name="T10" fmla="*/ 0 w 217"/>
                <a:gd name="T11" fmla="*/ 3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3 h 373"/>
                <a:gd name="T18" fmla="*/ 0 w 217"/>
                <a:gd name="T19" fmla="*/ 3 h 373"/>
                <a:gd name="T20" fmla="*/ 0 w 217"/>
                <a:gd name="T21" fmla="*/ 13 h 373"/>
                <a:gd name="T22" fmla="*/ 0 w 217"/>
                <a:gd name="T23" fmla="*/ 13 h 373"/>
                <a:gd name="T24" fmla="*/ 0 w 217"/>
                <a:gd name="T25" fmla="*/ 17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17524" name="Freeform 370"/>
            <p:cNvSpPr>
              <a:spLocks/>
            </p:cNvSpPr>
            <p:nvPr/>
          </p:nvSpPr>
          <p:spPr bwMode="auto">
            <a:xfrm>
              <a:off x="5176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27 h 373"/>
                <a:gd name="T4" fmla="*/ 0 w 29"/>
                <a:gd name="T5" fmla="*/ 30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17525" name="Freeform 371"/>
            <p:cNvSpPr>
              <a:spLocks/>
            </p:cNvSpPr>
            <p:nvPr/>
          </p:nvSpPr>
          <p:spPr bwMode="auto">
            <a:xfrm>
              <a:off x="5218" y="2721"/>
              <a:ext cx="72" cy="324"/>
            </a:xfrm>
            <a:custGeom>
              <a:avLst/>
              <a:gdLst>
                <a:gd name="T0" fmla="*/ 0 w 216"/>
                <a:gd name="T1" fmla="*/ 17 h 373"/>
                <a:gd name="T2" fmla="*/ 0 w 216"/>
                <a:gd name="T3" fmla="*/ 17 h 373"/>
                <a:gd name="T4" fmla="*/ 0 w 216"/>
                <a:gd name="T5" fmla="*/ 27 h 373"/>
                <a:gd name="T6" fmla="*/ 0 w 216"/>
                <a:gd name="T7" fmla="*/ 27 h 373"/>
                <a:gd name="T8" fmla="*/ 0 w 216"/>
                <a:gd name="T9" fmla="*/ 30 h 373"/>
                <a:gd name="T10" fmla="*/ 0 w 216"/>
                <a:gd name="T11" fmla="*/ 3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3 h 373"/>
                <a:gd name="T18" fmla="*/ 0 w 216"/>
                <a:gd name="T19" fmla="*/ 3 h 373"/>
                <a:gd name="T20" fmla="*/ 0 w 216"/>
                <a:gd name="T21" fmla="*/ 13 h 373"/>
                <a:gd name="T22" fmla="*/ 0 w 216"/>
                <a:gd name="T23" fmla="*/ 13 h 373"/>
                <a:gd name="T24" fmla="*/ 0 w 216"/>
                <a:gd name="T25" fmla="*/ 17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17526" name="Freeform 372"/>
            <p:cNvSpPr>
              <a:spLocks/>
            </p:cNvSpPr>
            <p:nvPr/>
          </p:nvSpPr>
          <p:spPr bwMode="auto">
            <a:xfrm>
              <a:off x="5280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27 h 373"/>
                <a:gd name="T4" fmla="*/ 0 w 29"/>
                <a:gd name="T5" fmla="*/ 30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17527" name="Freeform 373"/>
            <p:cNvSpPr>
              <a:spLocks/>
            </p:cNvSpPr>
            <p:nvPr/>
          </p:nvSpPr>
          <p:spPr bwMode="auto">
            <a:xfrm>
              <a:off x="5324" y="2721"/>
              <a:ext cx="72" cy="324"/>
            </a:xfrm>
            <a:custGeom>
              <a:avLst/>
              <a:gdLst>
                <a:gd name="T0" fmla="*/ 0 w 217"/>
                <a:gd name="T1" fmla="*/ 17 h 373"/>
                <a:gd name="T2" fmla="*/ 0 w 217"/>
                <a:gd name="T3" fmla="*/ 17 h 373"/>
                <a:gd name="T4" fmla="*/ 0 w 217"/>
                <a:gd name="T5" fmla="*/ 27 h 373"/>
                <a:gd name="T6" fmla="*/ 0 w 217"/>
                <a:gd name="T7" fmla="*/ 27 h 373"/>
                <a:gd name="T8" fmla="*/ 0 w 217"/>
                <a:gd name="T9" fmla="*/ 30 h 373"/>
                <a:gd name="T10" fmla="*/ 0 w 217"/>
                <a:gd name="T11" fmla="*/ 3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3 h 373"/>
                <a:gd name="T18" fmla="*/ 0 w 217"/>
                <a:gd name="T19" fmla="*/ 3 h 373"/>
                <a:gd name="T20" fmla="*/ 0 w 217"/>
                <a:gd name="T21" fmla="*/ 13 h 373"/>
                <a:gd name="T22" fmla="*/ 0 w 217"/>
                <a:gd name="T23" fmla="*/ 13 h 373"/>
                <a:gd name="T24" fmla="*/ 0 w 217"/>
                <a:gd name="T25" fmla="*/ 17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17528" name="Freeform 374"/>
            <p:cNvSpPr>
              <a:spLocks/>
            </p:cNvSpPr>
            <p:nvPr/>
          </p:nvSpPr>
          <p:spPr bwMode="auto">
            <a:xfrm>
              <a:off x="5386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27 h 373"/>
                <a:gd name="T4" fmla="*/ 0 w 29"/>
                <a:gd name="T5" fmla="*/ 30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17529" name="Freeform 375"/>
            <p:cNvSpPr>
              <a:spLocks/>
            </p:cNvSpPr>
            <p:nvPr/>
          </p:nvSpPr>
          <p:spPr bwMode="auto">
            <a:xfrm>
              <a:off x="5218" y="3139"/>
              <a:ext cx="72" cy="324"/>
            </a:xfrm>
            <a:custGeom>
              <a:avLst/>
              <a:gdLst>
                <a:gd name="T0" fmla="*/ 0 w 216"/>
                <a:gd name="T1" fmla="*/ 18 h 372"/>
                <a:gd name="T2" fmla="*/ 0 w 216"/>
                <a:gd name="T3" fmla="*/ 18 h 372"/>
                <a:gd name="T4" fmla="*/ 0 w 216"/>
                <a:gd name="T5" fmla="*/ 29 h 372"/>
                <a:gd name="T6" fmla="*/ 0 w 216"/>
                <a:gd name="T7" fmla="*/ 29 h 372"/>
                <a:gd name="T8" fmla="*/ 0 w 216"/>
                <a:gd name="T9" fmla="*/ 31 h 372"/>
                <a:gd name="T10" fmla="*/ 0 w 216"/>
                <a:gd name="T11" fmla="*/ 31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3 h 372"/>
                <a:gd name="T18" fmla="*/ 0 w 216"/>
                <a:gd name="T19" fmla="*/ 3 h 372"/>
                <a:gd name="T20" fmla="*/ 0 w 216"/>
                <a:gd name="T21" fmla="*/ 14 h 372"/>
                <a:gd name="T22" fmla="*/ 0 w 216"/>
                <a:gd name="T23" fmla="*/ 14 h 372"/>
                <a:gd name="T24" fmla="*/ 0 w 216"/>
                <a:gd name="T25" fmla="*/ 18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17530" name="Freeform 376"/>
            <p:cNvSpPr>
              <a:spLocks/>
            </p:cNvSpPr>
            <p:nvPr/>
          </p:nvSpPr>
          <p:spPr bwMode="auto">
            <a:xfrm>
              <a:off x="5280" y="3139"/>
              <a:ext cx="10" cy="324"/>
            </a:xfrm>
            <a:custGeom>
              <a:avLst/>
              <a:gdLst>
                <a:gd name="T0" fmla="*/ 0 w 29"/>
                <a:gd name="T1" fmla="*/ 3 h 372"/>
                <a:gd name="T2" fmla="*/ 0 w 29"/>
                <a:gd name="T3" fmla="*/ 29 h 372"/>
                <a:gd name="T4" fmla="*/ 0 w 29"/>
                <a:gd name="T5" fmla="*/ 31 h 372"/>
                <a:gd name="T6" fmla="*/ 0 w 29"/>
                <a:gd name="T7" fmla="*/ 0 h 372"/>
                <a:gd name="T8" fmla="*/ 0 w 29"/>
                <a:gd name="T9" fmla="*/ 3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17531" name="Freeform 377"/>
            <p:cNvSpPr>
              <a:spLocks/>
            </p:cNvSpPr>
            <p:nvPr/>
          </p:nvSpPr>
          <p:spPr bwMode="auto">
            <a:xfrm>
              <a:off x="5324" y="3139"/>
              <a:ext cx="72" cy="324"/>
            </a:xfrm>
            <a:custGeom>
              <a:avLst/>
              <a:gdLst>
                <a:gd name="T0" fmla="*/ 0 w 217"/>
                <a:gd name="T1" fmla="*/ 18 h 372"/>
                <a:gd name="T2" fmla="*/ 0 w 217"/>
                <a:gd name="T3" fmla="*/ 18 h 372"/>
                <a:gd name="T4" fmla="*/ 0 w 217"/>
                <a:gd name="T5" fmla="*/ 29 h 372"/>
                <a:gd name="T6" fmla="*/ 0 w 217"/>
                <a:gd name="T7" fmla="*/ 29 h 372"/>
                <a:gd name="T8" fmla="*/ 0 w 217"/>
                <a:gd name="T9" fmla="*/ 31 h 372"/>
                <a:gd name="T10" fmla="*/ 0 w 217"/>
                <a:gd name="T11" fmla="*/ 31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3 h 372"/>
                <a:gd name="T18" fmla="*/ 0 w 217"/>
                <a:gd name="T19" fmla="*/ 3 h 372"/>
                <a:gd name="T20" fmla="*/ 0 w 217"/>
                <a:gd name="T21" fmla="*/ 14 h 372"/>
                <a:gd name="T22" fmla="*/ 0 w 217"/>
                <a:gd name="T23" fmla="*/ 14 h 372"/>
                <a:gd name="T24" fmla="*/ 0 w 217"/>
                <a:gd name="T25" fmla="*/ 18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17532" name="Freeform 378"/>
            <p:cNvSpPr>
              <a:spLocks/>
            </p:cNvSpPr>
            <p:nvPr/>
          </p:nvSpPr>
          <p:spPr bwMode="auto">
            <a:xfrm>
              <a:off x="5386" y="3139"/>
              <a:ext cx="10" cy="324"/>
            </a:xfrm>
            <a:custGeom>
              <a:avLst/>
              <a:gdLst>
                <a:gd name="T0" fmla="*/ 0 w 29"/>
                <a:gd name="T1" fmla="*/ 3 h 372"/>
                <a:gd name="T2" fmla="*/ 0 w 29"/>
                <a:gd name="T3" fmla="*/ 29 h 372"/>
                <a:gd name="T4" fmla="*/ 0 w 29"/>
                <a:gd name="T5" fmla="*/ 31 h 372"/>
                <a:gd name="T6" fmla="*/ 0 w 29"/>
                <a:gd name="T7" fmla="*/ 0 h 372"/>
                <a:gd name="T8" fmla="*/ 0 w 29"/>
                <a:gd name="T9" fmla="*/ 3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17533" name="Freeform 379"/>
            <p:cNvSpPr>
              <a:spLocks/>
            </p:cNvSpPr>
            <p:nvPr/>
          </p:nvSpPr>
          <p:spPr bwMode="auto">
            <a:xfrm>
              <a:off x="5008" y="2721"/>
              <a:ext cx="72" cy="324"/>
            </a:xfrm>
            <a:custGeom>
              <a:avLst/>
              <a:gdLst>
                <a:gd name="T0" fmla="*/ 0 w 215"/>
                <a:gd name="T1" fmla="*/ 17 h 373"/>
                <a:gd name="T2" fmla="*/ 0 w 215"/>
                <a:gd name="T3" fmla="*/ 17 h 373"/>
                <a:gd name="T4" fmla="*/ 0 w 215"/>
                <a:gd name="T5" fmla="*/ 27 h 373"/>
                <a:gd name="T6" fmla="*/ 0 w 215"/>
                <a:gd name="T7" fmla="*/ 27 h 373"/>
                <a:gd name="T8" fmla="*/ 0 w 215"/>
                <a:gd name="T9" fmla="*/ 30 h 373"/>
                <a:gd name="T10" fmla="*/ 0 w 215"/>
                <a:gd name="T11" fmla="*/ 3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3 h 373"/>
                <a:gd name="T18" fmla="*/ 0 w 215"/>
                <a:gd name="T19" fmla="*/ 3 h 373"/>
                <a:gd name="T20" fmla="*/ 0 w 215"/>
                <a:gd name="T21" fmla="*/ 13 h 373"/>
                <a:gd name="T22" fmla="*/ 0 w 215"/>
                <a:gd name="T23" fmla="*/ 13 h 373"/>
                <a:gd name="T24" fmla="*/ 0 w 215"/>
                <a:gd name="T25" fmla="*/ 17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17534" name="Freeform 380"/>
            <p:cNvSpPr>
              <a:spLocks/>
            </p:cNvSpPr>
            <p:nvPr/>
          </p:nvSpPr>
          <p:spPr bwMode="auto">
            <a:xfrm>
              <a:off x="5008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27 h 373"/>
                <a:gd name="T4" fmla="*/ 0 w 29"/>
                <a:gd name="T5" fmla="*/ 30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17535" name="Freeform 381"/>
            <p:cNvSpPr>
              <a:spLocks/>
            </p:cNvSpPr>
            <p:nvPr/>
          </p:nvSpPr>
          <p:spPr bwMode="auto">
            <a:xfrm>
              <a:off x="4903" y="2721"/>
              <a:ext cx="71" cy="324"/>
            </a:xfrm>
            <a:custGeom>
              <a:avLst/>
              <a:gdLst>
                <a:gd name="T0" fmla="*/ 0 w 216"/>
                <a:gd name="T1" fmla="*/ 17 h 373"/>
                <a:gd name="T2" fmla="*/ 0 w 216"/>
                <a:gd name="T3" fmla="*/ 17 h 373"/>
                <a:gd name="T4" fmla="*/ 0 w 216"/>
                <a:gd name="T5" fmla="*/ 27 h 373"/>
                <a:gd name="T6" fmla="*/ 0 w 216"/>
                <a:gd name="T7" fmla="*/ 27 h 373"/>
                <a:gd name="T8" fmla="*/ 0 w 216"/>
                <a:gd name="T9" fmla="*/ 30 h 373"/>
                <a:gd name="T10" fmla="*/ 0 w 216"/>
                <a:gd name="T11" fmla="*/ 3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3 h 373"/>
                <a:gd name="T18" fmla="*/ 0 w 216"/>
                <a:gd name="T19" fmla="*/ 3 h 373"/>
                <a:gd name="T20" fmla="*/ 0 w 216"/>
                <a:gd name="T21" fmla="*/ 13 h 373"/>
                <a:gd name="T22" fmla="*/ 0 w 216"/>
                <a:gd name="T23" fmla="*/ 13 h 373"/>
                <a:gd name="T24" fmla="*/ 0 w 216"/>
                <a:gd name="T25" fmla="*/ 17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17536" name="Freeform 382"/>
            <p:cNvSpPr>
              <a:spLocks/>
            </p:cNvSpPr>
            <p:nvPr/>
          </p:nvSpPr>
          <p:spPr bwMode="auto">
            <a:xfrm>
              <a:off x="4903" y="2721"/>
              <a:ext cx="9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27 h 373"/>
                <a:gd name="T4" fmla="*/ 0 w 29"/>
                <a:gd name="T5" fmla="*/ 30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17537" name="Freeform 383"/>
            <p:cNvSpPr>
              <a:spLocks/>
            </p:cNvSpPr>
            <p:nvPr/>
          </p:nvSpPr>
          <p:spPr bwMode="auto">
            <a:xfrm>
              <a:off x="4799" y="2721"/>
              <a:ext cx="72" cy="324"/>
            </a:xfrm>
            <a:custGeom>
              <a:avLst/>
              <a:gdLst>
                <a:gd name="T0" fmla="*/ 0 w 215"/>
                <a:gd name="T1" fmla="*/ 17 h 373"/>
                <a:gd name="T2" fmla="*/ 0 w 215"/>
                <a:gd name="T3" fmla="*/ 17 h 373"/>
                <a:gd name="T4" fmla="*/ 0 w 215"/>
                <a:gd name="T5" fmla="*/ 27 h 373"/>
                <a:gd name="T6" fmla="*/ 0 w 215"/>
                <a:gd name="T7" fmla="*/ 27 h 373"/>
                <a:gd name="T8" fmla="*/ 0 w 215"/>
                <a:gd name="T9" fmla="*/ 30 h 373"/>
                <a:gd name="T10" fmla="*/ 0 w 215"/>
                <a:gd name="T11" fmla="*/ 3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3 h 373"/>
                <a:gd name="T18" fmla="*/ 0 w 215"/>
                <a:gd name="T19" fmla="*/ 3 h 373"/>
                <a:gd name="T20" fmla="*/ 0 w 215"/>
                <a:gd name="T21" fmla="*/ 13 h 373"/>
                <a:gd name="T22" fmla="*/ 0 w 215"/>
                <a:gd name="T23" fmla="*/ 13 h 373"/>
                <a:gd name="T24" fmla="*/ 0 w 215"/>
                <a:gd name="T25" fmla="*/ 17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17538" name="Freeform 384"/>
            <p:cNvSpPr>
              <a:spLocks/>
            </p:cNvSpPr>
            <p:nvPr/>
          </p:nvSpPr>
          <p:spPr bwMode="auto">
            <a:xfrm>
              <a:off x="4799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27 h 373"/>
                <a:gd name="T4" fmla="*/ 0 w 29"/>
                <a:gd name="T5" fmla="*/ 30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17539" name="Freeform 386"/>
            <p:cNvSpPr>
              <a:spLocks/>
            </p:cNvSpPr>
            <p:nvPr/>
          </p:nvSpPr>
          <p:spPr bwMode="auto">
            <a:xfrm>
              <a:off x="4903" y="3139"/>
              <a:ext cx="9" cy="324"/>
            </a:xfrm>
            <a:custGeom>
              <a:avLst/>
              <a:gdLst>
                <a:gd name="T0" fmla="*/ 0 w 29"/>
                <a:gd name="T1" fmla="*/ 3 h 372"/>
                <a:gd name="T2" fmla="*/ 0 w 29"/>
                <a:gd name="T3" fmla="*/ 29 h 372"/>
                <a:gd name="T4" fmla="*/ 0 w 29"/>
                <a:gd name="T5" fmla="*/ 31 h 372"/>
                <a:gd name="T6" fmla="*/ 0 w 29"/>
                <a:gd name="T7" fmla="*/ 0 h 372"/>
                <a:gd name="T8" fmla="*/ 0 w 29"/>
                <a:gd name="T9" fmla="*/ 3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17540" name="Freeform 387"/>
            <p:cNvSpPr>
              <a:spLocks/>
            </p:cNvSpPr>
            <p:nvPr/>
          </p:nvSpPr>
          <p:spPr bwMode="auto">
            <a:xfrm>
              <a:off x="4799" y="3139"/>
              <a:ext cx="72" cy="324"/>
            </a:xfrm>
            <a:custGeom>
              <a:avLst/>
              <a:gdLst>
                <a:gd name="T0" fmla="*/ 0 w 215"/>
                <a:gd name="T1" fmla="*/ 18 h 372"/>
                <a:gd name="T2" fmla="*/ 0 w 215"/>
                <a:gd name="T3" fmla="*/ 18 h 372"/>
                <a:gd name="T4" fmla="*/ 0 w 215"/>
                <a:gd name="T5" fmla="*/ 29 h 372"/>
                <a:gd name="T6" fmla="*/ 0 w 215"/>
                <a:gd name="T7" fmla="*/ 29 h 372"/>
                <a:gd name="T8" fmla="*/ 0 w 215"/>
                <a:gd name="T9" fmla="*/ 31 h 372"/>
                <a:gd name="T10" fmla="*/ 0 w 215"/>
                <a:gd name="T11" fmla="*/ 31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3 h 372"/>
                <a:gd name="T18" fmla="*/ 0 w 215"/>
                <a:gd name="T19" fmla="*/ 3 h 372"/>
                <a:gd name="T20" fmla="*/ 0 w 215"/>
                <a:gd name="T21" fmla="*/ 14 h 372"/>
                <a:gd name="T22" fmla="*/ 0 w 215"/>
                <a:gd name="T23" fmla="*/ 14 h 372"/>
                <a:gd name="T24" fmla="*/ 0 w 215"/>
                <a:gd name="T25" fmla="*/ 18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17541" name="Freeform 388"/>
            <p:cNvSpPr>
              <a:spLocks/>
            </p:cNvSpPr>
            <p:nvPr/>
          </p:nvSpPr>
          <p:spPr bwMode="auto">
            <a:xfrm>
              <a:off x="4799" y="3139"/>
              <a:ext cx="10" cy="324"/>
            </a:xfrm>
            <a:custGeom>
              <a:avLst/>
              <a:gdLst>
                <a:gd name="T0" fmla="*/ 0 w 29"/>
                <a:gd name="T1" fmla="*/ 3 h 372"/>
                <a:gd name="T2" fmla="*/ 0 w 29"/>
                <a:gd name="T3" fmla="*/ 29 h 372"/>
                <a:gd name="T4" fmla="*/ 0 w 29"/>
                <a:gd name="T5" fmla="*/ 31 h 372"/>
                <a:gd name="T6" fmla="*/ 0 w 29"/>
                <a:gd name="T7" fmla="*/ 0 h 372"/>
                <a:gd name="T8" fmla="*/ 0 w 29"/>
                <a:gd name="T9" fmla="*/ 3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17542" name="Rectangle 389"/>
            <p:cNvSpPr>
              <a:spLocks noChangeArrowheads="1"/>
            </p:cNvSpPr>
            <p:nvPr/>
          </p:nvSpPr>
          <p:spPr bwMode="auto">
            <a:xfrm>
              <a:off x="5114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7543" name="Rectangle 390"/>
            <p:cNvSpPr>
              <a:spLocks noChangeArrowheads="1"/>
            </p:cNvSpPr>
            <p:nvPr/>
          </p:nvSpPr>
          <p:spPr bwMode="auto">
            <a:xfrm>
              <a:off x="5218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7544" name="Rectangle 391"/>
            <p:cNvSpPr>
              <a:spLocks noChangeArrowheads="1"/>
            </p:cNvSpPr>
            <p:nvPr/>
          </p:nvSpPr>
          <p:spPr bwMode="auto">
            <a:xfrm>
              <a:off x="5324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7545" name="Rectangle 392"/>
            <p:cNvSpPr>
              <a:spLocks noChangeArrowheads="1"/>
            </p:cNvSpPr>
            <p:nvPr/>
          </p:nvSpPr>
          <p:spPr bwMode="auto">
            <a:xfrm>
              <a:off x="5008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7546" name="Rectangle 393"/>
            <p:cNvSpPr>
              <a:spLocks noChangeArrowheads="1"/>
            </p:cNvSpPr>
            <p:nvPr/>
          </p:nvSpPr>
          <p:spPr bwMode="auto">
            <a:xfrm>
              <a:off x="4903" y="2898"/>
              <a:ext cx="71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7547" name="Rectangle 394"/>
            <p:cNvSpPr>
              <a:spLocks noChangeArrowheads="1"/>
            </p:cNvSpPr>
            <p:nvPr/>
          </p:nvSpPr>
          <p:spPr bwMode="auto">
            <a:xfrm>
              <a:off x="4799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7548" name="Freeform 395"/>
            <p:cNvSpPr>
              <a:spLocks/>
            </p:cNvSpPr>
            <p:nvPr/>
          </p:nvSpPr>
          <p:spPr bwMode="auto">
            <a:xfrm>
              <a:off x="4986" y="2736"/>
              <a:ext cx="12" cy="37"/>
            </a:xfrm>
            <a:custGeom>
              <a:avLst/>
              <a:gdLst>
                <a:gd name="T0" fmla="*/ 0 w 37"/>
                <a:gd name="T1" fmla="*/ 20 h 38"/>
                <a:gd name="T2" fmla="*/ 0 w 37"/>
                <a:gd name="T3" fmla="*/ 19 h 38"/>
                <a:gd name="T4" fmla="*/ 0 w 37"/>
                <a:gd name="T5" fmla="*/ 19 h 38"/>
                <a:gd name="T6" fmla="*/ 0 w 37"/>
                <a:gd name="T7" fmla="*/ 19 h 38"/>
                <a:gd name="T8" fmla="*/ 0 w 37"/>
                <a:gd name="T9" fmla="*/ 19 h 38"/>
                <a:gd name="T10" fmla="*/ 0 w 37"/>
                <a:gd name="T11" fmla="*/ 12 h 38"/>
                <a:gd name="T12" fmla="*/ 0 w 37"/>
                <a:gd name="T13" fmla="*/ 5 h 38"/>
                <a:gd name="T14" fmla="*/ 0 w 37"/>
                <a:gd name="T15" fmla="*/ 1 h 38"/>
                <a:gd name="T16" fmla="*/ 0 w 37"/>
                <a:gd name="T17" fmla="*/ 0 h 38"/>
                <a:gd name="T18" fmla="*/ 0 w 37"/>
                <a:gd name="T19" fmla="*/ 1 h 38"/>
                <a:gd name="T20" fmla="*/ 0 w 37"/>
                <a:gd name="T21" fmla="*/ 5 h 38"/>
                <a:gd name="T22" fmla="*/ 0 w 37"/>
                <a:gd name="T23" fmla="*/ 12 h 38"/>
                <a:gd name="T24" fmla="*/ 0 w 37"/>
                <a:gd name="T25" fmla="*/ 19 h 38"/>
                <a:gd name="T26" fmla="*/ 0 w 37"/>
                <a:gd name="T27" fmla="*/ 19 h 38"/>
                <a:gd name="T28" fmla="*/ 0 w 37"/>
                <a:gd name="T29" fmla="*/ 19 h 38"/>
                <a:gd name="T30" fmla="*/ 0 w 37"/>
                <a:gd name="T31" fmla="*/ 19 h 38"/>
                <a:gd name="T32" fmla="*/ 0 w 37"/>
                <a:gd name="T33" fmla="*/ 2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</p:grpSp>
      <p:grpSp>
        <p:nvGrpSpPr>
          <p:cNvPr id="16432" name="Group 316"/>
          <p:cNvGrpSpPr>
            <a:grpSpLocks/>
          </p:cNvGrpSpPr>
          <p:nvPr/>
        </p:nvGrpSpPr>
        <p:grpSpPr bwMode="auto">
          <a:xfrm>
            <a:off x="2519363" y="5406628"/>
            <a:ext cx="163116" cy="127397"/>
            <a:chOff x="4727" y="2506"/>
            <a:chExt cx="706" cy="1172"/>
          </a:xfrm>
        </p:grpSpPr>
        <p:sp>
          <p:nvSpPr>
            <p:cNvPr id="17393" name="Freeform 317"/>
            <p:cNvSpPr>
              <a:spLocks/>
            </p:cNvSpPr>
            <p:nvPr/>
          </p:nvSpPr>
          <p:spPr bwMode="auto">
            <a:xfrm>
              <a:off x="4727" y="3558"/>
              <a:ext cx="46" cy="120"/>
            </a:xfrm>
            <a:custGeom>
              <a:avLst/>
              <a:gdLst>
                <a:gd name="T0" fmla="*/ 0 w 139"/>
                <a:gd name="T1" fmla="*/ 16 h 135"/>
                <a:gd name="T2" fmla="*/ 0 w 139"/>
                <a:gd name="T3" fmla="*/ 11 h 135"/>
                <a:gd name="T4" fmla="*/ 0 w 139"/>
                <a:gd name="T5" fmla="*/ 11 h 135"/>
                <a:gd name="T6" fmla="*/ 0 w 139"/>
                <a:gd name="T7" fmla="*/ 5 h 135"/>
                <a:gd name="T8" fmla="*/ 0 w 139"/>
                <a:gd name="T9" fmla="*/ 5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16 h 135"/>
                <a:gd name="T16" fmla="*/ 0 w 139"/>
                <a:gd name="T17" fmla="*/ 16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17394" name="Freeform 318"/>
            <p:cNvSpPr>
              <a:spLocks/>
            </p:cNvSpPr>
            <p:nvPr/>
          </p:nvSpPr>
          <p:spPr bwMode="auto">
            <a:xfrm>
              <a:off x="4773" y="2564"/>
              <a:ext cx="648" cy="1114"/>
            </a:xfrm>
            <a:custGeom>
              <a:avLst/>
              <a:gdLst>
                <a:gd name="T0" fmla="*/ 0 w 1946"/>
                <a:gd name="T1" fmla="*/ 108 h 1278"/>
                <a:gd name="T2" fmla="*/ 0 w 1946"/>
                <a:gd name="T3" fmla="*/ 9 h 1278"/>
                <a:gd name="T4" fmla="*/ 0 w 1946"/>
                <a:gd name="T5" fmla="*/ 9 h 1278"/>
                <a:gd name="T6" fmla="*/ 0 w 1946"/>
                <a:gd name="T7" fmla="*/ 8 h 1278"/>
                <a:gd name="T8" fmla="*/ 0 w 1946"/>
                <a:gd name="T9" fmla="*/ 7 h 1278"/>
                <a:gd name="T10" fmla="*/ 0 w 1946"/>
                <a:gd name="T11" fmla="*/ 6 h 1278"/>
                <a:gd name="T12" fmla="*/ 0 w 1946"/>
                <a:gd name="T13" fmla="*/ 5 h 1278"/>
                <a:gd name="T14" fmla="*/ 0 w 1946"/>
                <a:gd name="T15" fmla="*/ 4 h 1278"/>
                <a:gd name="T16" fmla="*/ 0 w 1946"/>
                <a:gd name="T17" fmla="*/ 3 h 1278"/>
                <a:gd name="T18" fmla="*/ 0 w 1946"/>
                <a:gd name="T19" fmla="*/ 3 h 1278"/>
                <a:gd name="T20" fmla="*/ 0 w 1946"/>
                <a:gd name="T21" fmla="*/ 3 h 1278"/>
                <a:gd name="T22" fmla="*/ 0 w 1946"/>
                <a:gd name="T23" fmla="*/ 3 h 1278"/>
                <a:gd name="T24" fmla="*/ 0 w 1946"/>
                <a:gd name="T25" fmla="*/ 3 h 1278"/>
                <a:gd name="T26" fmla="*/ 0 w 1946"/>
                <a:gd name="T27" fmla="*/ 3 h 1278"/>
                <a:gd name="T28" fmla="*/ 0 w 1946"/>
                <a:gd name="T29" fmla="*/ 3 h 1278"/>
                <a:gd name="T30" fmla="*/ 0 w 1946"/>
                <a:gd name="T31" fmla="*/ 3 h 1278"/>
                <a:gd name="T32" fmla="*/ 0 w 1946"/>
                <a:gd name="T33" fmla="*/ 3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3 h 1278"/>
                <a:gd name="T42" fmla="*/ 0 w 1946"/>
                <a:gd name="T43" fmla="*/ 3 h 1278"/>
                <a:gd name="T44" fmla="*/ 0 w 1946"/>
                <a:gd name="T45" fmla="*/ 3 h 1278"/>
                <a:gd name="T46" fmla="*/ 0 w 1946"/>
                <a:gd name="T47" fmla="*/ 3 h 1278"/>
                <a:gd name="T48" fmla="*/ 0 w 1946"/>
                <a:gd name="T49" fmla="*/ 3 h 1278"/>
                <a:gd name="T50" fmla="*/ 0 w 1946"/>
                <a:gd name="T51" fmla="*/ 3 h 1278"/>
                <a:gd name="T52" fmla="*/ 0 w 1946"/>
                <a:gd name="T53" fmla="*/ 3 h 1278"/>
                <a:gd name="T54" fmla="*/ 0 w 1946"/>
                <a:gd name="T55" fmla="*/ 3 h 1278"/>
                <a:gd name="T56" fmla="*/ 0 w 1946"/>
                <a:gd name="T57" fmla="*/ 3 h 1278"/>
                <a:gd name="T58" fmla="*/ 0 w 1946"/>
                <a:gd name="T59" fmla="*/ 4 h 1278"/>
                <a:gd name="T60" fmla="*/ 0 w 1946"/>
                <a:gd name="T61" fmla="*/ 5 h 1278"/>
                <a:gd name="T62" fmla="*/ 0 w 1946"/>
                <a:gd name="T63" fmla="*/ 6 h 1278"/>
                <a:gd name="T64" fmla="*/ 0 w 1946"/>
                <a:gd name="T65" fmla="*/ 7 h 1278"/>
                <a:gd name="T66" fmla="*/ 0 w 1946"/>
                <a:gd name="T67" fmla="*/ 8 h 1278"/>
                <a:gd name="T68" fmla="*/ 0 w 1946"/>
                <a:gd name="T69" fmla="*/ 9 h 1278"/>
                <a:gd name="T70" fmla="*/ 0 w 1946"/>
                <a:gd name="T71" fmla="*/ 9 h 1278"/>
                <a:gd name="T72" fmla="*/ 0 w 1946"/>
                <a:gd name="T73" fmla="*/ 108 h 1278"/>
                <a:gd name="T74" fmla="*/ 0 w 1946"/>
                <a:gd name="T75" fmla="*/ 108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17395" name="Rectangle 319"/>
            <p:cNvSpPr>
              <a:spLocks noChangeArrowheads="1"/>
            </p:cNvSpPr>
            <p:nvPr/>
          </p:nvSpPr>
          <p:spPr bwMode="auto">
            <a:xfrm>
              <a:off x="5188" y="3087"/>
              <a:ext cx="42" cy="3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7396" name="Rectangle 320"/>
            <p:cNvSpPr>
              <a:spLocks noChangeArrowheads="1"/>
            </p:cNvSpPr>
            <p:nvPr/>
          </p:nvSpPr>
          <p:spPr bwMode="auto">
            <a:xfrm>
              <a:off x="5168" y="3134"/>
              <a:ext cx="40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7397" name="Rectangle 321"/>
            <p:cNvSpPr>
              <a:spLocks noChangeArrowheads="1"/>
            </p:cNvSpPr>
            <p:nvPr/>
          </p:nvSpPr>
          <p:spPr bwMode="auto">
            <a:xfrm>
              <a:off x="5306" y="3034"/>
              <a:ext cx="42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7398" name="Rectangle 322"/>
            <p:cNvSpPr>
              <a:spLocks noChangeArrowheads="1"/>
            </p:cNvSpPr>
            <p:nvPr/>
          </p:nvSpPr>
          <p:spPr bwMode="auto">
            <a:xfrm>
              <a:off x="5286" y="3087"/>
              <a:ext cx="40" cy="3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7399" name="Rectangle 323"/>
            <p:cNvSpPr>
              <a:spLocks noChangeArrowheads="1"/>
            </p:cNvSpPr>
            <p:nvPr/>
          </p:nvSpPr>
          <p:spPr bwMode="auto">
            <a:xfrm>
              <a:off x="5286" y="2987"/>
              <a:ext cx="40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7400" name="Rectangle 324"/>
            <p:cNvSpPr>
              <a:spLocks noChangeArrowheads="1"/>
            </p:cNvSpPr>
            <p:nvPr/>
          </p:nvSpPr>
          <p:spPr bwMode="auto">
            <a:xfrm>
              <a:off x="4773" y="3076"/>
              <a:ext cx="40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7401" name="Rectangle 325"/>
            <p:cNvSpPr>
              <a:spLocks noChangeArrowheads="1"/>
            </p:cNvSpPr>
            <p:nvPr/>
          </p:nvSpPr>
          <p:spPr bwMode="auto">
            <a:xfrm>
              <a:off x="4773" y="3024"/>
              <a:ext cx="18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7402" name="Rectangle 326"/>
            <p:cNvSpPr>
              <a:spLocks noChangeArrowheads="1"/>
            </p:cNvSpPr>
            <p:nvPr/>
          </p:nvSpPr>
          <p:spPr bwMode="auto">
            <a:xfrm>
              <a:off x="4773" y="3123"/>
              <a:ext cx="18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7403" name="Rectangle 327"/>
            <p:cNvSpPr>
              <a:spLocks noChangeArrowheads="1"/>
            </p:cNvSpPr>
            <p:nvPr/>
          </p:nvSpPr>
          <p:spPr bwMode="auto">
            <a:xfrm>
              <a:off x="4946" y="3076"/>
              <a:ext cx="40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7404" name="Rectangle 328"/>
            <p:cNvSpPr>
              <a:spLocks noChangeArrowheads="1"/>
            </p:cNvSpPr>
            <p:nvPr/>
          </p:nvSpPr>
          <p:spPr bwMode="auto">
            <a:xfrm>
              <a:off x="4924" y="3123"/>
              <a:ext cx="40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7405" name="Rectangle 329"/>
            <p:cNvSpPr>
              <a:spLocks noChangeArrowheads="1"/>
            </p:cNvSpPr>
            <p:nvPr/>
          </p:nvSpPr>
          <p:spPr bwMode="auto">
            <a:xfrm>
              <a:off x="4773" y="3453"/>
              <a:ext cx="40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7406" name="Rectangle 330"/>
            <p:cNvSpPr>
              <a:spLocks noChangeArrowheads="1"/>
            </p:cNvSpPr>
            <p:nvPr/>
          </p:nvSpPr>
          <p:spPr bwMode="auto">
            <a:xfrm>
              <a:off x="4773" y="3406"/>
              <a:ext cx="18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7407" name="Rectangle 331"/>
            <p:cNvSpPr>
              <a:spLocks noChangeArrowheads="1"/>
            </p:cNvSpPr>
            <p:nvPr/>
          </p:nvSpPr>
          <p:spPr bwMode="auto">
            <a:xfrm>
              <a:off x="4773" y="3505"/>
              <a:ext cx="18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7408" name="Rectangle 332"/>
            <p:cNvSpPr>
              <a:spLocks noChangeArrowheads="1"/>
            </p:cNvSpPr>
            <p:nvPr/>
          </p:nvSpPr>
          <p:spPr bwMode="auto">
            <a:xfrm>
              <a:off x="4946" y="3453"/>
              <a:ext cx="40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7409" name="Rectangle 333"/>
            <p:cNvSpPr>
              <a:spLocks noChangeArrowheads="1"/>
            </p:cNvSpPr>
            <p:nvPr/>
          </p:nvSpPr>
          <p:spPr bwMode="auto">
            <a:xfrm>
              <a:off x="4924" y="3505"/>
              <a:ext cx="40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7410" name="Freeform 334"/>
            <p:cNvSpPr>
              <a:spLocks/>
            </p:cNvSpPr>
            <p:nvPr/>
          </p:nvSpPr>
          <p:spPr bwMode="auto">
            <a:xfrm>
              <a:off x="5024" y="3076"/>
              <a:ext cx="146" cy="89"/>
            </a:xfrm>
            <a:custGeom>
              <a:avLst/>
              <a:gdLst>
                <a:gd name="T0" fmla="*/ 0 w 440"/>
                <a:gd name="T1" fmla="*/ 9 h 102"/>
                <a:gd name="T2" fmla="*/ 0 w 440"/>
                <a:gd name="T3" fmla="*/ 8 h 102"/>
                <a:gd name="T4" fmla="*/ 0 w 440"/>
                <a:gd name="T5" fmla="*/ 7 h 102"/>
                <a:gd name="T6" fmla="*/ 0 w 440"/>
                <a:gd name="T7" fmla="*/ 6 h 102"/>
                <a:gd name="T8" fmla="*/ 0 w 440"/>
                <a:gd name="T9" fmla="*/ 6 h 102"/>
                <a:gd name="T10" fmla="*/ 0 w 440"/>
                <a:gd name="T11" fmla="*/ 4 h 102"/>
                <a:gd name="T12" fmla="*/ 0 w 440"/>
                <a:gd name="T13" fmla="*/ 3 h 102"/>
                <a:gd name="T14" fmla="*/ 0 w 440"/>
                <a:gd name="T15" fmla="*/ 3 h 102"/>
                <a:gd name="T16" fmla="*/ 0 w 440"/>
                <a:gd name="T17" fmla="*/ 3 h 102"/>
                <a:gd name="T18" fmla="*/ 0 w 440"/>
                <a:gd name="T19" fmla="*/ 3 h 102"/>
                <a:gd name="T20" fmla="*/ 0 w 440"/>
                <a:gd name="T21" fmla="*/ 3 h 102"/>
                <a:gd name="T22" fmla="*/ 0 w 440"/>
                <a:gd name="T23" fmla="*/ 3 h 102"/>
                <a:gd name="T24" fmla="*/ 0 w 440"/>
                <a:gd name="T25" fmla="*/ 3 h 102"/>
                <a:gd name="T26" fmla="*/ 0 w 440"/>
                <a:gd name="T27" fmla="*/ 3 h 102"/>
                <a:gd name="T28" fmla="*/ 0 w 440"/>
                <a:gd name="T29" fmla="*/ 3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3 h 102"/>
                <a:gd name="T38" fmla="*/ 0 w 440"/>
                <a:gd name="T39" fmla="*/ 3 h 102"/>
                <a:gd name="T40" fmla="*/ 0 w 440"/>
                <a:gd name="T41" fmla="*/ 3 h 102"/>
                <a:gd name="T42" fmla="*/ 0 w 440"/>
                <a:gd name="T43" fmla="*/ 3 h 102"/>
                <a:gd name="T44" fmla="*/ 0 w 440"/>
                <a:gd name="T45" fmla="*/ 3 h 102"/>
                <a:gd name="T46" fmla="*/ 0 w 440"/>
                <a:gd name="T47" fmla="*/ 3 h 102"/>
                <a:gd name="T48" fmla="*/ 0 w 440"/>
                <a:gd name="T49" fmla="*/ 3 h 102"/>
                <a:gd name="T50" fmla="*/ 0 w 440"/>
                <a:gd name="T51" fmla="*/ 3 h 102"/>
                <a:gd name="T52" fmla="*/ 0 w 440"/>
                <a:gd name="T53" fmla="*/ 3 h 102"/>
                <a:gd name="T54" fmla="*/ 0 w 440"/>
                <a:gd name="T55" fmla="*/ 4 h 102"/>
                <a:gd name="T56" fmla="*/ 0 w 440"/>
                <a:gd name="T57" fmla="*/ 6 h 102"/>
                <a:gd name="T58" fmla="*/ 0 w 440"/>
                <a:gd name="T59" fmla="*/ 6 h 102"/>
                <a:gd name="T60" fmla="*/ 0 w 440"/>
                <a:gd name="T61" fmla="*/ 7 h 102"/>
                <a:gd name="T62" fmla="*/ 0 w 440"/>
                <a:gd name="T63" fmla="*/ 8 h 102"/>
                <a:gd name="T64" fmla="*/ 0 w 440"/>
                <a:gd name="T65" fmla="*/ 9 h 102"/>
                <a:gd name="T66" fmla="*/ 0 w 440"/>
                <a:gd name="T67" fmla="*/ 9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17411" name="Freeform 335"/>
            <p:cNvSpPr>
              <a:spLocks/>
            </p:cNvSpPr>
            <p:nvPr/>
          </p:nvSpPr>
          <p:spPr bwMode="auto">
            <a:xfrm>
              <a:off x="4789" y="2506"/>
              <a:ext cx="615" cy="147"/>
            </a:xfrm>
            <a:custGeom>
              <a:avLst/>
              <a:gdLst>
                <a:gd name="T0" fmla="*/ 0 w 1847"/>
                <a:gd name="T1" fmla="*/ 6 h 168"/>
                <a:gd name="T2" fmla="*/ 0 w 1847"/>
                <a:gd name="T3" fmla="*/ 6 h 168"/>
                <a:gd name="T4" fmla="*/ 0 w 1847"/>
                <a:gd name="T5" fmla="*/ 7 h 168"/>
                <a:gd name="T6" fmla="*/ 0 w 1847"/>
                <a:gd name="T7" fmla="*/ 8 h 168"/>
                <a:gd name="T8" fmla="*/ 0 w 1847"/>
                <a:gd name="T9" fmla="*/ 10 h 168"/>
                <a:gd name="T10" fmla="*/ 0 w 1847"/>
                <a:gd name="T11" fmla="*/ 11 h 168"/>
                <a:gd name="T12" fmla="*/ 0 w 1847"/>
                <a:gd name="T13" fmla="*/ 12 h 168"/>
                <a:gd name="T14" fmla="*/ 0 w 1847"/>
                <a:gd name="T15" fmla="*/ 14 h 168"/>
                <a:gd name="T16" fmla="*/ 0 w 1847"/>
                <a:gd name="T17" fmla="*/ 16 h 168"/>
                <a:gd name="T18" fmla="*/ 0 w 1847"/>
                <a:gd name="T19" fmla="*/ 11 h 168"/>
                <a:gd name="T20" fmla="*/ 0 w 1847"/>
                <a:gd name="T21" fmla="*/ 11 h 168"/>
                <a:gd name="T22" fmla="*/ 0 w 1847"/>
                <a:gd name="T23" fmla="*/ 11 h 168"/>
                <a:gd name="T24" fmla="*/ 0 w 1847"/>
                <a:gd name="T25" fmla="*/ 11 h 168"/>
                <a:gd name="T26" fmla="*/ 0 w 1847"/>
                <a:gd name="T27" fmla="*/ 11 h 168"/>
                <a:gd name="T28" fmla="*/ 0 w 1847"/>
                <a:gd name="T29" fmla="*/ 11 h 168"/>
                <a:gd name="T30" fmla="*/ 0 w 1847"/>
                <a:gd name="T31" fmla="*/ 11 h 168"/>
                <a:gd name="T32" fmla="*/ 0 w 1847"/>
                <a:gd name="T33" fmla="*/ 11 h 168"/>
                <a:gd name="T34" fmla="*/ 0 w 1847"/>
                <a:gd name="T35" fmla="*/ 10 h 168"/>
                <a:gd name="T36" fmla="*/ 0 w 1847"/>
                <a:gd name="T37" fmla="*/ 8 h 168"/>
                <a:gd name="T38" fmla="*/ 0 w 1847"/>
                <a:gd name="T39" fmla="*/ 5 h 168"/>
                <a:gd name="T40" fmla="*/ 0 w 1847"/>
                <a:gd name="T41" fmla="*/ 4 h 168"/>
                <a:gd name="T42" fmla="*/ 0 w 1847"/>
                <a:gd name="T43" fmla="*/ 4 h 168"/>
                <a:gd name="T44" fmla="*/ 0 w 1847"/>
                <a:gd name="T45" fmla="*/ 4 h 168"/>
                <a:gd name="T46" fmla="*/ 0 w 1847"/>
                <a:gd name="T47" fmla="*/ 4 h 168"/>
                <a:gd name="T48" fmla="*/ 0 w 1847"/>
                <a:gd name="T49" fmla="*/ 1 h 168"/>
                <a:gd name="T50" fmla="*/ 0 w 1847"/>
                <a:gd name="T51" fmla="*/ 1 h 168"/>
                <a:gd name="T52" fmla="*/ 0 w 1847"/>
                <a:gd name="T53" fmla="*/ 4 h 168"/>
                <a:gd name="T54" fmla="*/ 0 w 1847"/>
                <a:gd name="T55" fmla="*/ 4 h 168"/>
                <a:gd name="T56" fmla="*/ 0 w 1847"/>
                <a:gd name="T57" fmla="*/ 4 h 168"/>
                <a:gd name="T58" fmla="*/ 0 w 1847"/>
                <a:gd name="T59" fmla="*/ 4 h 168"/>
                <a:gd name="T60" fmla="*/ 0 w 1847"/>
                <a:gd name="T61" fmla="*/ 5 h 168"/>
                <a:gd name="T62" fmla="*/ 0 w 1847"/>
                <a:gd name="T63" fmla="*/ 8 h 168"/>
                <a:gd name="T64" fmla="*/ 0 w 1847"/>
                <a:gd name="T65" fmla="*/ 10 h 168"/>
                <a:gd name="T66" fmla="*/ 0 w 1847"/>
                <a:gd name="T67" fmla="*/ 11 h 168"/>
                <a:gd name="T68" fmla="*/ 0 w 1847"/>
                <a:gd name="T69" fmla="*/ 11 h 168"/>
                <a:gd name="T70" fmla="*/ 0 w 1847"/>
                <a:gd name="T71" fmla="*/ 11 h 168"/>
                <a:gd name="T72" fmla="*/ 0 w 1847"/>
                <a:gd name="T73" fmla="*/ 11 h 168"/>
                <a:gd name="T74" fmla="*/ 0 w 1847"/>
                <a:gd name="T75" fmla="*/ 11 h 168"/>
                <a:gd name="T76" fmla="*/ 0 w 1847"/>
                <a:gd name="T77" fmla="*/ 11 h 168"/>
                <a:gd name="T78" fmla="*/ 0 w 1847"/>
                <a:gd name="T79" fmla="*/ 11 h 168"/>
                <a:gd name="T80" fmla="*/ 0 w 1847"/>
                <a:gd name="T81" fmla="*/ 11 h 168"/>
                <a:gd name="T82" fmla="*/ 0 w 1847"/>
                <a:gd name="T83" fmla="*/ 16 h 168"/>
                <a:gd name="T84" fmla="*/ 0 w 1847"/>
                <a:gd name="T85" fmla="*/ 14 h 168"/>
                <a:gd name="T86" fmla="*/ 0 w 1847"/>
                <a:gd name="T87" fmla="*/ 12 h 168"/>
                <a:gd name="T88" fmla="*/ 0 w 1847"/>
                <a:gd name="T89" fmla="*/ 11 h 168"/>
                <a:gd name="T90" fmla="*/ 0 w 1847"/>
                <a:gd name="T91" fmla="*/ 10 h 168"/>
                <a:gd name="T92" fmla="*/ 0 w 1847"/>
                <a:gd name="T93" fmla="*/ 8 h 168"/>
                <a:gd name="T94" fmla="*/ 0 w 1847"/>
                <a:gd name="T95" fmla="*/ 7 h 168"/>
                <a:gd name="T96" fmla="*/ 0 w 1847"/>
                <a:gd name="T97" fmla="*/ 6 h 168"/>
                <a:gd name="T98" fmla="*/ 0 w 1847"/>
                <a:gd name="T99" fmla="*/ 6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17412" name="Rectangle 336"/>
            <p:cNvSpPr>
              <a:spLocks noChangeArrowheads="1"/>
            </p:cNvSpPr>
            <p:nvPr/>
          </p:nvSpPr>
          <p:spPr bwMode="auto">
            <a:xfrm>
              <a:off x="5404" y="2595"/>
              <a:ext cx="29" cy="120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7413" name="Rectangle 337"/>
            <p:cNvSpPr>
              <a:spLocks noChangeArrowheads="1"/>
            </p:cNvSpPr>
            <p:nvPr/>
          </p:nvSpPr>
          <p:spPr bwMode="auto">
            <a:xfrm>
              <a:off x="4759" y="2595"/>
              <a:ext cx="30" cy="120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7414" name="Rectangle 338"/>
            <p:cNvSpPr>
              <a:spLocks noChangeArrowheads="1"/>
            </p:cNvSpPr>
            <p:nvPr/>
          </p:nvSpPr>
          <p:spPr bwMode="auto">
            <a:xfrm>
              <a:off x="5026" y="3165"/>
              <a:ext cx="142" cy="330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7415" name="Rectangle 339"/>
            <p:cNvSpPr>
              <a:spLocks noChangeArrowheads="1"/>
            </p:cNvSpPr>
            <p:nvPr/>
          </p:nvSpPr>
          <p:spPr bwMode="auto">
            <a:xfrm>
              <a:off x="5026" y="3495"/>
              <a:ext cx="142" cy="1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7416" name="Rectangle 340"/>
            <p:cNvSpPr>
              <a:spLocks noChangeArrowheads="1"/>
            </p:cNvSpPr>
            <p:nvPr/>
          </p:nvSpPr>
          <p:spPr bwMode="auto">
            <a:xfrm>
              <a:off x="5026" y="3558"/>
              <a:ext cx="142" cy="15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7417" name="Rectangle 341"/>
            <p:cNvSpPr>
              <a:spLocks noChangeArrowheads="1"/>
            </p:cNvSpPr>
            <p:nvPr/>
          </p:nvSpPr>
          <p:spPr bwMode="auto">
            <a:xfrm>
              <a:off x="5026" y="3615"/>
              <a:ext cx="142" cy="1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7418" name="Rectangle 342"/>
            <p:cNvSpPr>
              <a:spLocks noChangeArrowheads="1"/>
            </p:cNvSpPr>
            <p:nvPr/>
          </p:nvSpPr>
          <p:spPr bwMode="auto">
            <a:xfrm>
              <a:off x="5100" y="3186"/>
              <a:ext cx="60" cy="309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7419" name="Rectangle 343"/>
            <p:cNvSpPr>
              <a:spLocks noChangeArrowheads="1"/>
            </p:cNvSpPr>
            <p:nvPr/>
          </p:nvSpPr>
          <p:spPr bwMode="auto">
            <a:xfrm>
              <a:off x="5100" y="3186"/>
              <a:ext cx="60" cy="309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7420" name="Rectangle 344"/>
            <p:cNvSpPr>
              <a:spLocks noChangeArrowheads="1"/>
            </p:cNvSpPr>
            <p:nvPr/>
          </p:nvSpPr>
          <p:spPr bwMode="auto">
            <a:xfrm>
              <a:off x="5032" y="3186"/>
              <a:ext cx="62" cy="309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7421" name="Rectangle 345"/>
            <p:cNvSpPr>
              <a:spLocks noChangeArrowheads="1"/>
            </p:cNvSpPr>
            <p:nvPr/>
          </p:nvSpPr>
          <p:spPr bwMode="auto">
            <a:xfrm>
              <a:off x="5100" y="3369"/>
              <a:ext cx="60" cy="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7422" name="Rectangle 346"/>
            <p:cNvSpPr>
              <a:spLocks noChangeArrowheads="1"/>
            </p:cNvSpPr>
            <p:nvPr/>
          </p:nvSpPr>
          <p:spPr bwMode="auto">
            <a:xfrm>
              <a:off x="5168" y="3422"/>
              <a:ext cx="34" cy="25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7423" name="Rectangle 347"/>
            <p:cNvSpPr>
              <a:spLocks noChangeArrowheads="1"/>
            </p:cNvSpPr>
            <p:nvPr/>
          </p:nvSpPr>
          <p:spPr bwMode="auto">
            <a:xfrm>
              <a:off x="4992" y="3422"/>
              <a:ext cx="34" cy="25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7424" name="Rectangle 348"/>
            <p:cNvSpPr>
              <a:spLocks noChangeArrowheads="1"/>
            </p:cNvSpPr>
            <p:nvPr/>
          </p:nvSpPr>
          <p:spPr bwMode="auto">
            <a:xfrm>
              <a:off x="5026" y="3511"/>
              <a:ext cx="142" cy="47"/>
            </a:xfrm>
            <a:prstGeom prst="rect">
              <a:avLst/>
            </a:prstGeom>
            <a:solidFill>
              <a:srgbClr val="B2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7425" name="Rectangle 349"/>
            <p:cNvSpPr>
              <a:spLocks noChangeArrowheads="1"/>
            </p:cNvSpPr>
            <p:nvPr/>
          </p:nvSpPr>
          <p:spPr bwMode="auto">
            <a:xfrm>
              <a:off x="5026" y="3573"/>
              <a:ext cx="142" cy="42"/>
            </a:xfrm>
            <a:prstGeom prst="rect">
              <a:avLst/>
            </a:prstGeom>
            <a:solidFill>
              <a:srgbClr val="B2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7426" name="Rectangle 350"/>
            <p:cNvSpPr>
              <a:spLocks noChangeArrowheads="1"/>
            </p:cNvSpPr>
            <p:nvPr/>
          </p:nvSpPr>
          <p:spPr bwMode="auto">
            <a:xfrm>
              <a:off x="5026" y="3631"/>
              <a:ext cx="142" cy="47"/>
            </a:xfrm>
            <a:prstGeom prst="rect">
              <a:avLst/>
            </a:prstGeom>
            <a:solidFill>
              <a:srgbClr val="B2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7427" name="Rectangle 351"/>
            <p:cNvSpPr>
              <a:spLocks noChangeArrowheads="1"/>
            </p:cNvSpPr>
            <p:nvPr/>
          </p:nvSpPr>
          <p:spPr bwMode="auto">
            <a:xfrm>
              <a:off x="5100" y="3369"/>
              <a:ext cx="60" cy="2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7428" name="Rectangle 352"/>
            <p:cNvSpPr>
              <a:spLocks noChangeArrowheads="1"/>
            </p:cNvSpPr>
            <p:nvPr/>
          </p:nvSpPr>
          <p:spPr bwMode="auto">
            <a:xfrm>
              <a:off x="5032" y="3369"/>
              <a:ext cx="62" cy="2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7429" name="Rectangle 353"/>
            <p:cNvSpPr>
              <a:spLocks noChangeArrowheads="1"/>
            </p:cNvSpPr>
            <p:nvPr/>
          </p:nvSpPr>
          <p:spPr bwMode="auto">
            <a:xfrm>
              <a:off x="5100" y="3312"/>
              <a:ext cx="14" cy="52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7430" name="Rectangle 354"/>
            <p:cNvSpPr>
              <a:spLocks noChangeArrowheads="1"/>
            </p:cNvSpPr>
            <p:nvPr/>
          </p:nvSpPr>
          <p:spPr bwMode="auto">
            <a:xfrm>
              <a:off x="5080" y="3312"/>
              <a:ext cx="14" cy="52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7431" name="Rectangle 355"/>
            <p:cNvSpPr>
              <a:spLocks noChangeArrowheads="1"/>
            </p:cNvSpPr>
            <p:nvPr/>
          </p:nvSpPr>
          <p:spPr bwMode="auto">
            <a:xfrm>
              <a:off x="5100" y="3395"/>
              <a:ext cx="60" cy="2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7432" name="Rectangle 356"/>
            <p:cNvSpPr>
              <a:spLocks noChangeArrowheads="1"/>
            </p:cNvSpPr>
            <p:nvPr/>
          </p:nvSpPr>
          <p:spPr bwMode="auto">
            <a:xfrm>
              <a:off x="5032" y="3395"/>
              <a:ext cx="62" cy="2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7433" name="Rectangle 357"/>
            <p:cNvSpPr>
              <a:spLocks noChangeArrowheads="1"/>
            </p:cNvSpPr>
            <p:nvPr/>
          </p:nvSpPr>
          <p:spPr bwMode="auto">
            <a:xfrm>
              <a:off x="5168" y="3552"/>
              <a:ext cx="34" cy="27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7434" name="Rectangle 358"/>
            <p:cNvSpPr>
              <a:spLocks noChangeArrowheads="1"/>
            </p:cNvSpPr>
            <p:nvPr/>
          </p:nvSpPr>
          <p:spPr bwMode="auto">
            <a:xfrm>
              <a:off x="4992" y="3552"/>
              <a:ext cx="34" cy="27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7435" name="Rectangle 359"/>
            <p:cNvSpPr>
              <a:spLocks noChangeArrowheads="1"/>
            </p:cNvSpPr>
            <p:nvPr/>
          </p:nvSpPr>
          <p:spPr bwMode="auto">
            <a:xfrm>
              <a:off x="5334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7436" name="Rectangle 360"/>
            <p:cNvSpPr>
              <a:spLocks noChangeArrowheads="1"/>
            </p:cNvSpPr>
            <p:nvPr/>
          </p:nvSpPr>
          <p:spPr bwMode="auto">
            <a:xfrm>
              <a:off x="5228" y="3165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7437" name="Rectangle 361"/>
            <p:cNvSpPr>
              <a:spLocks noChangeArrowheads="1"/>
            </p:cNvSpPr>
            <p:nvPr/>
          </p:nvSpPr>
          <p:spPr bwMode="auto">
            <a:xfrm>
              <a:off x="4912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7438" name="Rectangle 362"/>
            <p:cNvSpPr>
              <a:spLocks noChangeArrowheads="1"/>
            </p:cNvSpPr>
            <p:nvPr/>
          </p:nvSpPr>
          <p:spPr bwMode="auto">
            <a:xfrm>
              <a:off x="5122" y="2747"/>
              <a:ext cx="54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7439" name="Rectangle 363"/>
            <p:cNvSpPr>
              <a:spLocks noChangeArrowheads="1"/>
            </p:cNvSpPr>
            <p:nvPr/>
          </p:nvSpPr>
          <p:spPr bwMode="auto">
            <a:xfrm>
              <a:off x="5228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7440" name="Rectangle 364"/>
            <p:cNvSpPr>
              <a:spLocks noChangeArrowheads="1"/>
            </p:cNvSpPr>
            <p:nvPr/>
          </p:nvSpPr>
          <p:spPr bwMode="auto">
            <a:xfrm>
              <a:off x="5334" y="3165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7441" name="Rectangle 365"/>
            <p:cNvSpPr>
              <a:spLocks noChangeArrowheads="1"/>
            </p:cNvSpPr>
            <p:nvPr/>
          </p:nvSpPr>
          <p:spPr bwMode="auto">
            <a:xfrm>
              <a:off x="5018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7442" name="Rectangle 366"/>
            <p:cNvSpPr>
              <a:spLocks noChangeArrowheads="1"/>
            </p:cNvSpPr>
            <p:nvPr/>
          </p:nvSpPr>
          <p:spPr bwMode="auto">
            <a:xfrm>
              <a:off x="4809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7443" name="Rectangle 367"/>
            <p:cNvSpPr>
              <a:spLocks noChangeArrowheads="1"/>
            </p:cNvSpPr>
            <p:nvPr/>
          </p:nvSpPr>
          <p:spPr bwMode="auto">
            <a:xfrm>
              <a:off x="4912" y="3165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7444" name="Rectangle 368"/>
            <p:cNvSpPr>
              <a:spLocks noChangeArrowheads="1"/>
            </p:cNvSpPr>
            <p:nvPr/>
          </p:nvSpPr>
          <p:spPr bwMode="auto">
            <a:xfrm>
              <a:off x="4809" y="3165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7445" name="Freeform 369"/>
            <p:cNvSpPr>
              <a:spLocks/>
            </p:cNvSpPr>
            <p:nvPr/>
          </p:nvSpPr>
          <p:spPr bwMode="auto">
            <a:xfrm>
              <a:off x="5114" y="2721"/>
              <a:ext cx="72" cy="324"/>
            </a:xfrm>
            <a:custGeom>
              <a:avLst/>
              <a:gdLst>
                <a:gd name="T0" fmla="*/ 0 w 217"/>
                <a:gd name="T1" fmla="*/ 17 h 373"/>
                <a:gd name="T2" fmla="*/ 0 w 217"/>
                <a:gd name="T3" fmla="*/ 17 h 373"/>
                <a:gd name="T4" fmla="*/ 0 w 217"/>
                <a:gd name="T5" fmla="*/ 27 h 373"/>
                <a:gd name="T6" fmla="*/ 0 w 217"/>
                <a:gd name="T7" fmla="*/ 27 h 373"/>
                <a:gd name="T8" fmla="*/ 0 w 217"/>
                <a:gd name="T9" fmla="*/ 30 h 373"/>
                <a:gd name="T10" fmla="*/ 0 w 217"/>
                <a:gd name="T11" fmla="*/ 3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3 h 373"/>
                <a:gd name="T18" fmla="*/ 0 w 217"/>
                <a:gd name="T19" fmla="*/ 3 h 373"/>
                <a:gd name="T20" fmla="*/ 0 w 217"/>
                <a:gd name="T21" fmla="*/ 13 h 373"/>
                <a:gd name="T22" fmla="*/ 0 w 217"/>
                <a:gd name="T23" fmla="*/ 13 h 373"/>
                <a:gd name="T24" fmla="*/ 0 w 217"/>
                <a:gd name="T25" fmla="*/ 17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17446" name="Freeform 370"/>
            <p:cNvSpPr>
              <a:spLocks/>
            </p:cNvSpPr>
            <p:nvPr/>
          </p:nvSpPr>
          <p:spPr bwMode="auto">
            <a:xfrm>
              <a:off x="5176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27 h 373"/>
                <a:gd name="T4" fmla="*/ 0 w 29"/>
                <a:gd name="T5" fmla="*/ 30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17447" name="Freeform 371"/>
            <p:cNvSpPr>
              <a:spLocks/>
            </p:cNvSpPr>
            <p:nvPr/>
          </p:nvSpPr>
          <p:spPr bwMode="auto">
            <a:xfrm>
              <a:off x="5218" y="2721"/>
              <a:ext cx="72" cy="324"/>
            </a:xfrm>
            <a:custGeom>
              <a:avLst/>
              <a:gdLst>
                <a:gd name="T0" fmla="*/ 0 w 216"/>
                <a:gd name="T1" fmla="*/ 17 h 373"/>
                <a:gd name="T2" fmla="*/ 0 w 216"/>
                <a:gd name="T3" fmla="*/ 17 h 373"/>
                <a:gd name="T4" fmla="*/ 0 w 216"/>
                <a:gd name="T5" fmla="*/ 27 h 373"/>
                <a:gd name="T6" fmla="*/ 0 w 216"/>
                <a:gd name="T7" fmla="*/ 27 h 373"/>
                <a:gd name="T8" fmla="*/ 0 w 216"/>
                <a:gd name="T9" fmla="*/ 30 h 373"/>
                <a:gd name="T10" fmla="*/ 0 w 216"/>
                <a:gd name="T11" fmla="*/ 3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3 h 373"/>
                <a:gd name="T18" fmla="*/ 0 w 216"/>
                <a:gd name="T19" fmla="*/ 3 h 373"/>
                <a:gd name="T20" fmla="*/ 0 w 216"/>
                <a:gd name="T21" fmla="*/ 13 h 373"/>
                <a:gd name="T22" fmla="*/ 0 w 216"/>
                <a:gd name="T23" fmla="*/ 13 h 373"/>
                <a:gd name="T24" fmla="*/ 0 w 216"/>
                <a:gd name="T25" fmla="*/ 17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17448" name="Freeform 372"/>
            <p:cNvSpPr>
              <a:spLocks/>
            </p:cNvSpPr>
            <p:nvPr/>
          </p:nvSpPr>
          <p:spPr bwMode="auto">
            <a:xfrm>
              <a:off x="5280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27 h 373"/>
                <a:gd name="T4" fmla="*/ 0 w 29"/>
                <a:gd name="T5" fmla="*/ 30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17449" name="Freeform 373"/>
            <p:cNvSpPr>
              <a:spLocks/>
            </p:cNvSpPr>
            <p:nvPr/>
          </p:nvSpPr>
          <p:spPr bwMode="auto">
            <a:xfrm>
              <a:off x="5324" y="2721"/>
              <a:ext cx="72" cy="324"/>
            </a:xfrm>
            <a:custGeom>
              <a:avLst/>
              <a:gdLst>
                <a:gd name="T0" fmla="*/ 0 w 217"/>
                <a:gd name="T1" fmla="*/ 17 h 373"/>
                <a:gd name="T2" fmla="*/ 0 w 217"/>
                <a:gd name="T3" fmla="*/ 17 h 373"/>
                <a:gd name="T4" fmla="*/ 0 w 217"/>
                <a:gd name="T5" fmla="*/ 27 h 373"/>
                <a:gd name="T6" fmla="*/ 0 w 217"/>
                <a:gd name="T7" fmla="*/ 27 h 373"/>
                <a:gd name="T8" fmla="*/ 0 w 217"/>
                <a:gd name="T9" fmla="*/ 30 h 373"/>
                <a:gd name="T10" fmla="*/ 0 w 217"/>
                <a:gd name="T11" fmla="*/ 3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3 h 373"/>
                <a:gd name="T18" fmla="*/ 0 w 217"/>
                <a:gd name="T19" fmla="*/ 3 h 373"/>
                <a:gd name="T20" fmla="*/ 0 w 217"/>
                <a:gd name="T21" fmla="*/ 13 h 373"/>
                <a:gd name="T22" fmla="*/ 0 w 217"/>
                <a:gd name="T23" fmla="*/ 13 h 373"/>
                <a:gd name="T24" fmla="*/ 0 w 217"/>
                <a:gd name="T25" fmla="*/ 17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17450" name="Freeform 374"/>
            <p:cNvSpPr>
              <a:spLocks/>
            </p:cNvSpPr>
            <p:nvPr/>
          </p:nvSpPr>
          <p:spPr bwMode="auto">
            <a:xfrm>
              <a:off x="5386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27 h 373"/>
                <a:gd name="T4" fmla="*/ 0 w 29"/>
                <a:gd name="T5" fmla="*/ 30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17451" name="Freeform 375"/>
            <p:cNvSpPr>
              <a:spLocks/>
            </p:cNvSpPr>
            <p:nvPr/>
          </p:nvSpPr>
          <p:spPr bwMode="auto">
            <a:xfrm>
              <a:off x="5218" y="3139"/>
              <a:ext cx="72" cy="324"/>
            </a:xfrm>
            <a:custGeom>
              <a:avLst/>
              <a:gdLst>
                <a:gd name="T0" fmla="*/ 0 w 216"/>
                <a:gd name="T1" fmla="*/ 18 h 372"/>
                <a:gd name="T2" fmla="*/ 0 w 216"/>
                <a:gd name="T3" fmla="*/ 18 h 372"/>
                <a:gd name="T4" fmla="*/ 0 w 216"/>
                <a:gd name="T5" fmla="*/ 29 h 372"/>
                <a:gd name="T6" fmla="*/ 0 w 216"/>
                <a:gd name="T7" fmla="*/ 29 h 372"/>
                <a:gd name="T8" fmla="*/ 0 w 216"/>
                <a:gd name="T9" fmla="*/ 31 h 372"/>
                <a:gd name="T10" fmla="*/ 0 w 216"/>
                <a:gd name="T11" fmla="*/ 31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3 h 372"/>
                <a:gd name="T18" fmla="*/ 0 w 216"/>
                <a:gd name="T19" fmla="*/ 3 h 372"/>
                <a:gd name="T20" fmla="*/ 0 w 216"/>
                <a:gd name="T21" fmla="*/ 14 h 372"/>
                <a:gd name="T22" fmla="*/ 0 w 216"/>
                <a:gd name="T23" fmla="*/ 14 h 372"/>
                <a:gd name="T24" fmla="*/ 0 w 216"/>
                <a:gd name="T25" fmla="*/ 18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17452" name="Freeform 376"/>
            <p:cNvSpPr>
              <a:spLocks/>
            </p:cNvSpPr>
            <p:nvPr/>
          </p:nvSpPr>
          <p:spPr bwMode="auto">
            <a:xfrm>
              <a:off x="5280" y="3139"/>
              <a:ext cx="10" cy="324"/>
            </a:xfrm>
            <a:custGeom>
              <a:avLst/>
              <a:gdLst>
                <a:gd name="T0" fmla="*/ 0 w 29"/>
                <a:gd name="T1" fmla="*/ 3 h 372"/>
                <a:gd name="T2" fmla="*/ 0 w 29"/>
                <a:gd name="T3" fmla="*/ 29 h 372"/>
                <a:gd name="T4" fmla="*/ 0 w 29"/>
                <a:gd name="T5" fmla="*/ 31 h 372"/>
                <a:gd name="T6" fmla="*/ 0 w 29"/>
                <a:gd name="T7" fmla="*/ 0 h 372"/>
                <a:gd name="T8" fmla="*/ 0 w 29"/>
                <a:gd name="T9" fmla="*/ 3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17453" name="Freeform 377"/>
            <p:cNvSpPr>
              <a:spLocks/>
            </p:cNvSpPr>
            <p:nvPr/>
          </p:nvSpPr>
          <p:spPr bwMode="auto">
            <a:xfrm>
              <a:off x="5324" y="3139"/>
              <a:ext cx="72" cy="324"/>
            </a:xfrm>
            <a:custGeom>
              <a:avLst/>
              <a:gdLst>
                <a:gd name="T0" fmla="*/ 0 w 217"/>
                <a:gd name="T1" fmla="*/ 18 h 372"/>
                <a:gd name="T2" fmla="*/ 0 w 217"/>
                <a:gd name="T3" fmla="*/ 18 h 372"/>
                <a:gd name="T4" fmla="*/ 0 w 217"/>
                <a:gd name="T5" fmla="*/ 29 h 372"/>
                <a:gd name="T6" fmla="*/ 0 w 217"/>
                <a:gd name="T7" fmla="*/ 29 h 372"/>
                <a:gd name="T8" fmla="*/ 0 w 217"/>
                <a:gd name="T9" fmla="*/ 31 h 372"/>
                <a:gd name="T10" fmla="*/ 0 w 217"/>
                <a:gd name="T11" fmla="*/ 31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3 h 372"/>
                <a:gd name="T18" fmla="*/ 0 w 217"/>
                <a:gd name="T19" fmla="*/ 3 h 372"/>
                <a:gd name="T20" fmla="*/ 0 w 217"/>
                <a:gd name="T21" fmla="*/ 14 h 372"/>
                <a:gd name="T22" fmla="*/ 0 w 217"/>
                <a:gd name="T23" fmla="*/ 14 h 372"/>
                <a:gd name="T24" fmla="*/ 0 w 217"/>
                <a:gd name="T25" fmla="*/ 18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17454" name="Freeform 378"/>
            <p:cNvSpPr>
              <a:spLocks/>
            </p:cNvSpPr>
            <p:nvPr/>
          </p:nvSpPr>
          <p:spPr bwMode="auto">
            <a:xfrm>
              <a:off x="5386" y="3139"/>
              <a:ext cx="10" cy="324"/>
            </a:xfrm>
            <a:custGeom>
              <a:avLst/>
              <a:gdLst>
                <a:gd name="T0" fmla="*/ 0 w 29"/>
                <a:gd name="T1" fmla="*/ 3 h 372"/>
                <a:gd name="T2" fmla="*/ 0 w 29"/>
                <a:gd name="T3" fmla="*/ 29 h 372"/>
                <a:gd name="T4" fmla="*/ 0 w 29"/>
                <a:gd name="T5" fmla="*/ 31 h 372"/>
                <a:gd name="T6" fmla="*/ 0 w 29"/>
                <a:gd name="T7" fmla="*/ 0 h 372"/>
                <a:gd name="T8" fmla="*/ 0 w 29"/>
                <a:gd name="T9" fmla="*/ 3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17455" name="Freeform 379"/>
            <p:cNvSpPr>
              <a:spLocks/>
            </p:cNvSpPr>
            <p:nvPr/>
          </p:nvSpPr>
          <p:spPr bwMode="auto">
            <a:xfrm>
              <a:off x="5008" y="2721"/>
              <a:ext cx="72" cy="324"/>
            </a:xfrm>
            <a:custGeom>
              <a:avLst/>
              <a:gdLst>
                <a:gd name="T0" fmla="*/ 0 w 215"/>
                <a:gd name="T1" fmla="*/ 17 h 373"/>
                <a:gd name="T2" fmla="*/ 0 w 215"/>
                <a:gd name="T3" fmla="*/ 17 h 373"/>
                <a:gd name="T4" fmla="*/ 0 w 215"/>
                <a:gd name="T5" fmla="*/ 27 h 373"/>
                <a:gd name="T6" fmla="*/ 0 w 215"/>
                <a:gd name="T7" fmla="*/ 27 h 373"/>
                <a:gd name="T8" fmla="*/ 0 w 215"/>
                <a:gd name="T9" fmla="*/ 30 h 373"/>
                <a:gd name="T10" fmla="*/ 0 w 215"/>
                <a:gd name="T11" fmla="*/ 3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3 h 373"/>
                <a:gd name="T18" fmla="*/ 0 w 215"/>
                <a:gd name="T19" fmla="*/ 3 h 373"/>
                <a:gd name="T20" fmla="*/ 0 w 215"/>
                <a:gd name="T21" fmla="*/ 13 h 373"/>
                <a:gd name="T22" fmla="*/ 0 w 215"/>
                <a:gd name="T23" fmla="*/ 13 h 373"/>
                <a:gd name="T24" fmla="*/ 0 w 215"/>
                <a:gd name="T25" fmla="*/ 17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17456" name="Freeform 380"/>
            <p:cNvSpPr>
              <a:spLocks/>
            </p:cNvSpPr>
            <p:nvPr/>
          </p:nvSpPr>
          <p:spPr bwMode="auto">
            <a:xfrm>
              <a:off x="5008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27 h 373"/>
                <a:gd name="T4" fmla="*/ 0 w 29"/>
                <a:gd name="T5" fmla="*/ 30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17457" name="Freeform 381"/>
            <p:cNvSpPr>
              <a:spLocks/>
            </p:cNvSpPr>
            <p:nvPr/>
          </p:nvSpPr>
          <p:spPr bwMode="auto">
            <a:xfrm>
              <a:off x="4903" y="2721"/>
              <a:ext cx="71" cy="324"/>
            </a:xfrm>
            <a:custGeom>
              <a:avLst/>
              <a:gdLst>
                <a:gd name="T0" fmla="*/ 0 w 216"/>
                <a:gd name="T1" fmla="*/ 17 h 373"/>
                <a:gd name="T2" fmla="*/ 0 w 216"/>
                <a:gd name="T3" fmla="*/ 17 h 373"/>
                <a:gd name="T4" fmla="*/ 0 w 216"/>
                <a:gd name="T5" fmla="*/ 27 h 373"/>
                <a:gd name="T6" fmla="*/ 0 w 216"/>
                <a:gd name="T7" fmla="*/ 27 h 373"/>
                <a:gd name="T8" fmla="*/ 0 w 216"/>
                <a:gd name="T9" fmla="*/ 30 h 373"/>
                <a:gd name="T10" fmla="*/ 0 w 216"/>
                <a:gd name="T11" fmla="*/ 3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3 h 373"/>
                <a:gd name="T18" fmla="*/ 0 w 216"/>
                <a:gd name="T19" fmla="*/ 3 h 373"/>
                <a:gd name="T20" fmla="*/ 0 w 216"/>
                <a:gd name="T21" fmla="*/ 13 h 373"/>
                <a:gd name="T22" fmla="*/ 0 w 216"/>
                <a:gd name="T23" fmla="*/ 13 h 373"/>
                <a:gd name="T24" fmla="*/ 0 w 216"/>
                <a:gd name="T25" fmla="*/ 17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17458" name="Freeform 382"/>
            <p:cNvSpPr>
              <a:spLocks/>
            </p:cNvSpPr>
            <p:nvPr/>
          </p:nvSpPr>
          <p:spPr bwMode="auto">
            <a:xfrm>
              <a:off x="4903" y="2721"/>
              <a:ext cx="9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27 h 373"/>
                <a:gd name="T4" fmla="*/ 0 w 29"/>
                <a:gd name="T5" fmla="*/ 30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17459" name="Freeform 383"/>
            <p:cNvSpPr>
              <a:spLocks/>
            </p:cNvSpPr>
            <p:nvPr/>
          </p:nvSpPr>
          <p:spPr bwMode="auto">
            <a:xfrm>
              <a:off x="4799" y="2721"/>
              <a:ext cx="72" cy="324"/>
            </a:xfrm>
            <a:custGeom>
              <a:avLst/>
              <a:gdLst>
                <a:gd name="T0" fmla="*/ 0 w 215"/>
                <a:gd name="T1" fmla="*/ 17 h 373"/>
                <a:gd name="T2" fmla="*/ 0 w 215"/>
                <a:gd name="T3" fmla="*/ 17 h 373"/>
                <a:gd name="T4" fmla="*/ 0 w 215"/>
                <a:gd name="T5" fmla="*/ 27 h 373"/>
                <a:gd name="T6" fmla="*/ 0 w 215"/>
                <a:gd name="T7" fmla="*/ 27 h 373"/>
                <a:gd name="T8" fmla="*/ 0 w 215"/>
                <a:gd name="T9" fmla="*/ 30 h 373"/>
                <a:gd name="T10" fmla="*/ 0 w 215"/>
                <a:gd name="T11" fmla="*/ 3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3 h 373"/>
                <a:gd name="T18" fmla="*/ 0 w 215"/>
                <a:gd name="T19" fmla="*/ 3 h 373"/>
                <a:gd name="T20" fmla="*/ 0 w 215"/>
                <a:gd name="T21" fmla="*/ 13 h 373"/>
                <a:gd name="T22" fmla="*/ 0 w 215"/>
                <a:gd name="T23" fmla="*/ 13 h 373"/>
                <a:gd name="T24" fmla="*/ 0 w 215"/>
                <a:gd name="T25" fmla="*/ 17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17460" name="Freeform 384"/>
            <p:cNvSpPr>
              <a:spLocks/>
            </p:cNvSpPr>
            <p:nvPr/>
          </p:nvSpPr>
          <p:spPr bwMode="auto">
            <a:xfrm>
              <a:off x="4799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27 h 373"/>
                <a:gd name="T4" fmla="*/ 0 w 29"/>
                <a:gd name="T5" fmla="*/ 30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17461" name="Freeform 386"/>
            <p:cNvSpPr>
              <a:spLocks/>
            </p:cNvSpPr>
            <p:nvPr/>
          </p:nvSpPr>
          <p:spPr bwMode="auto">
            <a:xfrm>
              <a:off x="4903" y="3139"/>
              <a:ext cx="9" cy="324"/>
            </a:xfrm>
            <a:custGeom>
              <a:avLst/>
              <a:gdLst>
                <a:gd name="T0" fmla="*/ 0 w 29"/>
                <a:gd name="T1" fmla="*/ 3 h 372"/>
                <a:gd name="T2" fmla="*/ 0 w 29"/>
                <a:gd name="T3" fmla="*/ 29 h 372"/>
                <a:gd name="T4" fmla="*/ 0 w 29"/>
                <a:gd name="T5" fmla="*/ 31 h 372"/>
                <a:gd name="T6" fmla="*/ 0 w 29"/>
                <a:gd name="T7" fmla="*/ 0 h 372"/>
                <a:gd name="T8" fmla="*/ 0 w 29"/>
                <a:gd name="T9" fmla="*/ 3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17462" name="Freeform 387"/>
            <p:cNvSpPr>
              <a:spLocks/>
            </p:cNvSpPr>
            <p:nvPr/>
          </p:nvSpPr>
          <p:spPr bwMode="auto">
            <a:xfrm>
              <a:off x="4799" y="3139"/>
              <a:ext cx="72" cy="324"/>
            </a:xfrm>
            <a:custGeom>
              <a:avLst/>
              <a:gdLst>
                <a:gd name="T0" fmla="*/ 0 w 215"/>
                <a:gd name="T1" fmla="*/ 18 h 372"/>
                <a:gd name="T2" fmla="*/ 0 w 215"/>
                <a:gd name="T3" fmla="*/ 18 h 372"/>
                <a:gd name="T4" fmla="*/ 0 w 215"/>
                <a:gd name="T5" fmla="*/ 29 h 372"/>
                <a:gd name="T6" fmla="*/ 0 w 215"/>
                <a:gd name="T7" fmla="*/ 29 h 372"/>
                <a:gd name="T8" fmla="*/ 0 w 215"/>
                <a:gd name="T9" fmla="*/ 31 h 372"/>
                <a:gd name="T10" fmla="*/ 0 w 215"/>
                <a:gd name="T11" fmla="*/ 31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3 h 372"/>
                <a:gd name="T18" fmla="*/ 0 w 215"/>
                <a:gd name="T19" fmla="*/ 3 h 372"/>
                <a:gd name="T20" fmla="*/ 0 w 215"/>
                <a:gd name="T21" fmla="*/ 14 h 372"/>
                <a:gd name="T22" fmla="*/ 0 w 215"/>
                <a:gd name="T23" fmla="*/ 14 h 372"/>
                <a:gd name="T24" fmla="*/ 0 w 215"/>
                <a:gd name="T25" fmla="*/ 18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17463" name="Freeform 388"/>
            <p:cNvSpPr>
              <a:spLocks/>
            </p:cNvSpPr>
            <p:nvPr/>
          </p:nvSpPr>
          <p:spPr bwMode="auto">
            <a:xfrm>
              <a:off x="4799" y="3139"/>
              <a:ext cx="10" cy="324"/>
            </a:xfrm>
            <a:custGeom>
              <a:avLst/>
              <a:gdLst>
                <a:gd name="T0" fmla="*/ 0 w 29"/>
                <a:gd name="T1" fmla="*/ 3 h 372"/>
                <a:gd name="T2" fmla="*/ 0 w 29"/>
                <a:gd name="T3" fmla="*/ 29 h 372"/>
                <a:gd name="T4" fmla="*/ 0 w 29"/>
                <a:gd name="T5" fmla="*/ 31 h 372"/>
                <a:gd name="T6" fmla="*/ 0 w 29"/>
                <a:gd name="T7" fmla="*/ 0 h 372"/>
                <a:gd name="T8" fmla="*/ 0 w 29"/>
                <a:gd name="T9" fmla="*/ 3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17464" name="Rectangle 389"/>
            <p:cNvSpPr>
              <a:spLocks noChangeArrowheads="1"/>
            </p:cNvSpPr>
            <p:nvPr/>
          </p:nvSpPr>
          <p:spPr bwMode="auto">
            <a:xfrm>
              <a:off x="5114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7465" name="Rectangle 390"/>
            <p:cNvSpPr>
              <a:spLocks noChangeArrowheads="1"/>
            </p:cNvSpPr>
            <p:nvPr/>
          </p:nvSpPr>
          <p:spPr bwMode="auto">
            <a:xfrm>
              <a:off x="5218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7466" name="Rectangle 391"/>
            <p:cNvSpPr>
              <a:spLocks noChangeArrowheads="1"/>
            </p:cNvSpPr>
            <p:nvPr/>
          </p:nvSpPr>
          <p:spPr bwMode="auto">
            <a:xfrm>
              <a:off x="5324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7467" name="Rectangle 392"/>
            <p:cNvSpPr>
              <a:spLocks noChangeArrowheads="1"/>
            </p:cNvSpPr>
            <p:nvPr/>
          </p:nvSpPr>
          <p:spPr bwMode="auto">
            <a:xfrm>
              <a:off x="5008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7468" name="Rectangle 393"/>
            <p:cNvSpPr>
              <a:spLocks noChangeArrowheads="1"/>
            </p:cNvSpPr>
            <p:nvPr/>
          </p:nvSpPr>
          <p:spPr bwMode="auto">
            <a:xfrm>
              <a:off x="4903" y="2898"/>
              <a:ext cx="71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7469" name="Rectangle 394"/>
            <p:cNvSpPr>
              <a:spLocks noChangeArrowheads="1"/>
            </p:cNvSpPr>
            <p:nvPr/>
          </p:nvSpPr>
          <p:spPr bwMode="auto">
            <a:xfrm>
              <a:off x="4799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7470" name="Freeform 395"/>
            <p:cNvSpPr>
              <a:spLocks/>
            </p:cNvSpPr>
            <p:nvPr/>
          </p:nvSpPr>
          <p:spPr bwMode="auto">
            <a:xfrm>
              <a:off x="4986" y="2736"/>
              <a:ext cx="12" cy="37"/>
            </a:xfrm>
            <a:custGeom>
              <a:avLst/>
              <a:gdLst>
                <a:gd name="T0" fmla="*/ 0 w 37"/>
                <a:gd name="T1" fmla="*/ 20 h 38"/>
                <a:gd name="T2" fmla="*/ 0 w 37"/>
                <a:gd name="T3" fmla="*/ 19 h 38"/>
                <a:gd name="T4" fmla="*/ 0 w 37"/>
                <a:gd name="T5" fmla="*/ 19 h 38"/>
                <a:gd name="T6" fmla="*/ 0 w 37"/>
                <a:gd name="T7" fmla="*/ 19 h 38"/>
                <a:gd name="T8" fmla="*/ 0 w 37"/>
                <a:gd name="T9" fmla="*/ 19 h 38"/>
                <a:gd name="T10" fmla="*/ 0 w 37"/>
                <a:gd name="T11" fmla="*/ 12 h 38"/>
                <a:gd name="T12" fmla="*/ 0 w 37"/>
                <a:gd name="T13" fmla="*/ 5 h 38"/>
                <a:gd name="T14" fmla="*/ 0 w 37"/>
                <a:gd name="T15" fmla="*/ 1 h 38"/>
                <a:gd name="T16" fmla="*/ 0 w 37"/>
                <a:gd name="T17" fmla="*/ 0 h 38"/>
                <a:gd name="T18" fmla="*/ 0 w 37"/>
                <a:gd name="T19" fmla="*/ 1 h 38"/>
                <a:gd name="T20" fmla="*/ 0 w 37"/>
                <a:gd name="T21" fmla="*/ 5 h 38"/>
                <a:gd name="T22" fmla="*/ 0 w 37"/>
                <a:gd name="T23" fmla="*/ 12 h 38"/>
                <a:gd name="T24" fmla="*/ 0 w 37"/>
                <a:gd name="T25" fmla="*/ 19 h 38"/>
                <a:gd name="T26" fmla="*/ 0 w 37"/>
                <a:gd name="T27" fmla="*/ 19 h 38"/>
                <a:gd name="T28" fmla="*/ 0 w 37"/>
                <a:gd name="T29" fmla="*/ 19 h 38"/>
                <a:gd name="T30" fmla="*/ 0 w 37"/>
                <a:gd name="T31" fmla="*/ 19 h 38"/>
                <a:gd name="T32" fmla="*/ 0 w 37"/>
                <a:gd name="T33" fmla="*/ 2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</p:grpSp>
      <p:grpSp>
        <p:nvGrpSpPr>
          <p:cNvPr id="16433" name="Group 316"/>
          <p:cNvGrpSpPr>
            <a:grpSpLocks/>
          </p:cNvGrpSpPr>
          <p:nvPr/>
        </p:nvGrpSpPr>
        <p:grpSpPr bwMode="auto">
          <a:xfrm>
            <a:off x="2597944" y="5178028"/>
            <a:ext cx="163116" cy="127397"/>
            <a:chOff x="4727" y="2506"/>
            <a:chExt cx="706" cy="1172"/>
          </a:xfrm>
        </p:grpSpPr>
        <p:sp>
          <p:nvSpPr>
            <p:cNvPr id="17315" name="Freeform 317"/>
            <p:cNvSpPr>
              <a:spLocks/>
            </p:cNvSpPr>
            <p:nvPr/>
          </p:nvSpPr>
          <p:spPr bwMode="auto">
            <a:xfrm>
              <a:off x="4727" y="3558"/>
              <a:ext cx="46" cy="120"/>
            </a:xfrm>
            <a:custGeom>
              <a:avLst/>
              <a:gdLst>
                <a:gd name="T0" fmla="*/ 0 w 139"/>
                <a:gd name="T1" fmla="*/ 16 h 135"/>
                <a:gd name="T2" fmla="*/ 0 w 139"/>
                <a:gd name="T3" fmla="*/ 11 h 135"/>
                <a:gd name="T4" fmla="*/ 0 w 139"/>
                <a:gd name="T5" fmla="*/ 11 h 135"/>
                <a:gd name="T6" fmla="*/ 0 w 139"/>
                <a:gd name="T7" fmla="*/ 5 h 135"/>
                <a:gd name="T8" fmla="*/ 0 w 139"/>
                <a:gd name="T9" fmla="*/ 5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16 h 135"/>
                <a:gd name="T16" fmla="*/ 0 w 139"/>
                <a:gd name="T17" fmla="*/ 16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17316" name="Freeform 318"/>
            <p:cNvSpPr>
              <a:spLocks/>
            </p:cNvSpPr>
            <p:nvPr/>
          </p:nvSpPr>
          <p:spPr bwMode="auto">
            <a:xfrm>
              <a:off x="4773" y="2564"/>
              <a:ext cx="648" cy="1114"/>
            </a:xfrm>
            <a:custGeom>
              <a:avLst/>
              <a:gdLst>
                <a:gd name="T0" fmla="*/ 0 w 1946"/>
                <a:gd name="T1" fmla="*/ 108 h 1278"/>
                <a:gd name="T2" fmla="*/ 0 w 1946"/>
                <a:gd name="T3" fmla="*/ 9 h 1278"/>
                <a:gd name="T4" fmla="*/ 0 w 1946"/>
                <a:gd name="T5" fmla="*/ 9 h 1278"/>
                <a:gd name="T6" fmla="*/ 0 w 1946"/>
                <a:gd name="T7" fmla="*/ 8 h 1278"/>
                <a:gd name="T8" fmla="*/ 0 w 1946"/>
                <a:gd name="T9" fmla="*/ 7 h 1278"/>
                <a:gd name="T10" fmla="*/ 0 w 1946"/>
                <a:gd name="T11" fmla="*/ 6 h 1278"/>
                <a:gd name="T12" fmla="*/ 0 w 1946"/>
                <a:gd name="T13" fmla="*/ 5 h 1278"/>
                <a:gd name="T14" fmla="*/ 0 w 1946"/>
                <a:gd name="T15" fmla="*/ 4 h 1278"/>
                <a:gd name="T16" fmla="*/ 0 w 1946"/>
                <a:gd name="T17" fmla="*/ 3 h 1278"/>
                <a:gd name="T18" fmla="*/ 0 w 1946"/>
                <a:gd name="T19" fmla="*/ 3 h 1278"/>
                <a:gd name="T20" fmla="*/ 0 w 1946"/>
                <a:gd name="T21" fmla="*/ 3 h 1278"/>
                <a:gd name="T22" fmla="*/ 0 w 1946"/>
                <a:gd name="T23" fmla="*/ 3 h 1278"/>
                <a:gd name="T24" fmla="*/ 0 w 1946"/>
                <a:gd name="T25" fmla="*/ 3 h 1278"/>
                <a:gd name="T26" fmla="*/ 0 w 1946"/>
                <a:gd name="T27" fmla="*/ 3 h 1278"/>
                <a:gd name="T28" fmla="*/ 0 w 1946"/>
                <a:gd name="T29" fmla="*/ 3 h 1278"/>
                <a:gd name="T30" fmla="*/ 0 w 1946"/>
                <a:gd name="T31" fmla="*/ 3 h 1278"/>
                <a:gd name="T32" fmla="*/ 0 w 1946"/>
                <a:gd name="T33" fmla="*/ 3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3 h 1278"/>
                <a:gd name="T42" fmla="*/ 0 w 1946"/>
                <a:gd name="T43" fmla="*/ 3 h 1278"/>
                <a:gd name="T44" fmla="*/ 0 w 1946"/>
                <a:gd name="T45" fmla="*/ 3 h 1278"/>
                <a:gd name="T46" fmla="*/ 0 w 1946"/>
                <a:gd name="T47" fmla="*/ 3 h 1278"/>
                <a:gd name="T48" fmla="*/ 0 w 1946"/>
                <a:gd name="T49" fmla="*/ 3 h 1278"/>
                <a:gd name="T50" fmla="*/ 0 w 1946"/>
                <a:gd name="T51" fmla="*/ 3 h 1278"/>
                <a:gd name="T52" fmla="*/ 0 w 1946"/>
                <a:gd name="T53" fmla="*/ 3 h 1278"/>
                <a:gd name="T54" fmla="*/ 0 w 1946"/>
                <a:gd name="T55" fmla="*/ 3 h 1278"/>
                <a:gd name="T56" fmla="*/ 0 w 1946"/>
                <a:gd name="T57" fmla="*/ 3 h 1278"/>
                <a:gd name="T58" fmla="*/ 0 w 1946"/>
                <a:gd name="T59" fmla="*/ 4 h 1278"/>
                <a:gd name="T60" fmla="*/ 0 w 1946"/>
                <a:gd name="T61" fmla="*/ 5 h 1278"/>
                <a:gd name="T62" fmla="*/ 0 w 1946"/>
                <a:gd name="T63" fmla="*/ 6 h 1278"/>
                <a:gd name="T64" fmla="*/ 0 w 1946"/>
                <a:gd name="T65" fmla="*/ 7 h 1278"/>
                <a:gd name="T66" fmla="*/ 0 w 1946"/>
                <a:gd name="T67" fmla="*/ 8 h 1278"/>
                <a:gd name="T68" fmla="*/ 0 w 1946"/>
                <a:gd name="T69" fmla="*/ 9 h 1278"/>
                <a:gd name="T70" fmla="*/ 0 w 1946"/>
                <a:gd name="T71" fmla="*/ 9 h 1278"/>
                <a:gd name="T72" fmla="*/ 0 w 1946"/>
                <a:gd name="T73" fmla="*/ 108 h 1278"/>
                <a:gd name="T74" fmla="*/ 0 w 1946"/>
                <a:gd name="T75" fmla="*/ 108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17317" name="Rectangle 319"/>
            <p:cNvSpPr>
              <a:spLocks noChangeArrowheads="1"/>
            </p:cNvSpPr>
            <p:nvPr/>
          </p:nvSpPr>
          <p:spPr bwMode="auto">
            <a:xfrm>
              <a:off x="5188" y="3087"/>
              <a:ext cx="42" cy="3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7318" name="Rectangle 320"/>
            <p:cNvSpPr>
              <a:spLocks noChangeArrowheads="1"/>
            </p:cNvSpPr>
            <p:nvPr/>
          </p:nvSpPr>
          <p:spPr bwMode="auto">
            <a:xfrm>
              <a:off x="5168" y="3134"/>
              <a:ext cx="40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7319" name="Rectangle 321"/>
            <p:cNvSpPr>
              <a:spLocks noChangeArrowheads="1"/>
            </p:cNvSpPr>
            <p:nvPr/>
          </p:nvSpPr>
          <p:spPr bwMode="auto">
            <a:xfrm>
              <a:off x="5306" y="3034"/>
              <a:ext cx="42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7320" name="Rectangle 322"/>
            <p:cNvSpPr>
              <a:spLocks noChangeArrowheads="1"/>
            </p:cNvSpPr>
            <p:nvPr/>
          </p:nvSpPr>
          <p:spPr bwMode="auto">
            <a:xfrm>
              <a:off x="5286" y="3087"/>
              <a:ext cx="40" cy="3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7321" name="Rectangle 323"/>
            <p:cNvSpPr>
              <a:spLocks noChangeArrowheads="1"/>
            </p:cNvSpPr>
            <p:nvPr/>
          </p:nvSpPr>
          <p:spPr bwMode="auto">
            <a:xfrm>
              <a:off x="5286" y="2987"/>
              <a:ext cx="40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7322" name="Rectangle 324"/>
            <p:cNvSpPr>
              <a:spLocks noChangeArrowheads="1"/>
            </p:cNvSpPr>
            <p:nvPr/>
          </p:nvSpPr>
          <p:spPr bwMode="auto">
            <a:xfrm>
              <a:off x="4773" y="3076"/>
              <a:ext cx="40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7323" name="Rectangle 325"/>
            <p:cNvSpPr>
              <a:spLocks noChangeArrowheads="1"/>
            </p:cNvSpPr>
            <p:nvPr/>
          </p:nvSpPr>
          <p:spPr bwMode="auto">
            <a:xfrm>
              <a:off x="4773" y="3024"/>
              <a:ext cx="18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7324" name="Rectangle 326"/>
            <p:cNvSpPr>
              <a:spLocks noChangeArrowheads="1"/>
            </p:cNvSpPr>
            <p:nvPr/>
          </p:nvSpPr>
          <p:spPr bwMode="auto">
            <a:xfrm>
              <a:off x="4773" y="3123"/>
              <a:ext cx="18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7325" name="Rectangle 327"/>
            <p:cNvSpPr>
              <a:spLocks noChangeArrowheads="1"/>
            </p:cNvSpPr>
            <p:nvPr/>
          </p:nvSpPr>
          <p:spPr bwMode="auto">
            <a:xfrm>
              <a:off x="4946" y="3076"/>
              <a:ext cx="40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7326" name="Rectangle 328"/>
            <p:cNvSpPr>
              <a:spLocks noChangeArrowheads="1"/>
            </p:cNvSpPr>
            <p:nvPr/>
          </p:nvSpPr>
          <p:spPr bwMode="auto">
            <a:xfrm>
              <a:off x="4924" y="3123"/>
              <a:ext cx="40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7327" name="Rectangle 329"/>
            <p:cNvSpPr>
              <a:spLocks noChangeArrowheads="1"/>
            </p:cNvSpPr>
            <p:nvPr/>
          </p:nvSpPr>
          <p:spPr bwMode="auto">
            <a:xfrm>
              <a:off x="4773" y="3453"/>
              <a:ext cx="40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7328" name="Rectangle 330"/>
            <p:cNvSpPr>
              <a:spLocks noChangeArrowheads="1"/>
            </p:cNvSpPr>
            <p:nvPr/>
          </p:nvSpPr>
          <p:spPr bwMode="auto">
            <a:xfrm>
              <a:off x="4773" y="3406"/>
              <a:ext cx="18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7329" name="Rectangle 331"/>
            <p:cNvSpPr>
              <a:spLocks noChangeArrowheads="1"/>
            </p:cNvSpPr>
            <p:nvPr/>
          </p:nvSpPr>
          <p:spPr bwMode="auto">
            <a:xfrm>
              <a:off x="4773" y="3505"/>
              <a:ext cx="18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7330" name="Rectangle 332"/>
            <p:cNvSpPr>
              <a:spLocks noChangeArrowheads="1"/>
            </p:cNvSpPr>
            <p:nvPr/>
          </p:nvSpPr>
          <p:spPr bwMode="auto">
            <a:xfrm>
              <a:off x="4946" y="3453"/>
              <a:ext cx="40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7331" name="Rectangle 333"/>
            <p:cNvSpPr>
              <a:spLocks noChangeArrowheads="1"/>
            </p:cNvSpPr>
            <p:nvPr/>
          </p:nvSpPr>
          <p:spPr bwMode="auto">
            <a:xfrm>
              <a:off x="4924" y="3505"/>
              <a:ext cx="40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7332" name="Freeform 334"/>
            <p:cNvSpPr>
              <a:spLocks/>
            </p:cNvSpPr>
            <p:nvPr/>
          </p:nvSpPr>
          <p:spPr bwMode="auto">
            <a:xfrm>
              <a:off x="5024" y="3076"/>
              <a:ext cx="146" cy="89"/>
            </a:xfrm>
            <a:custGeom>
              <a:avLst/>
              <a:gdLst>
                <a:gd name="T0" fmla="*/ 0 w 440"/>
                <a:gd name="T1" fmla="*/ 9 h 102"/>
                <a:gd name="T2" fmla="*/ 0 w 440"/>
                <a:gd name="T3" fmla="*/ 8 h 102"/>
                <a:gd name="T4" fmla="*/ 0 w 440"/>
                <a:gd name="T5" fmla="*/ 7 h 102"/>
                <a:gd name="T6" fmla="*/ 0 w 440"/>
                <a:gd name="T7" fmla="*/ 6 h 102"/>
                <a:gd name="T8" fmla="*/ 0 w 440"/>
                <a:gd name="T9" fmla="*/ 6 h 102"/>
                <a:gd name="T10" fmla="*/ 0 w 440"/>
                <a:gd name="T11" fmla="*/ 4 h 102"/>
                <a:gd name="T12" fmla="*/ 0 w 440"/>
                <a:gd name="T13" fmla="*/ 3 h 102"/>
                <a:gd name="T14" fmla="*/ 0 w 440"/>
                <a:gd name="T15" fmla="*/ 3 h 102"/>
                <a:gd name="T16" fmla="*/ 0 w 440"/>
                <a:gd name="T17" fmla="*/ 3 h 102"/>
                <a:gd name="T18" fmla="*/ 0 w 440"/>
                <a:gd name="T19" fmla="*/ 3 h 102"/>
                <a:gd name="T20" fmla="*/ 0 w 440"/>
                <a:gd name="T21" fmla="*/ 3 h 102"/>
                <a:gd name="T22" fmla="*/ 0 w 440"/>
                <a:gd name="T23" fmla="*/ 3 h 102"/>
                <a:gd name="T24" fmla="*/ 0 w 440"/>
                <a:gd name="T25" fmla="*/ 3 h 102"/>
                <a:gd name="T26" fmla="*/ 0 w 440"/>
                <a:gd name="T27" fmla="*/ 3 h 102"/>
                <a:gd name="T28" fmla="*/ 0 w 440"/>
                <a:gd name="T29" fmla="*/ 3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3 h 102"/>
                <a:gd name="T38" fmla="*/ 0 w 440"/>
                <a:gd name="T39" fmla="*/ 3 h 102"/>
                <a:gd name="T40" fmla="*/ 0 w 440"/>
                <a:gd name="T41" fmla="*/ 3 h 102"/>
                <a:gd name="T42" fmla="*/ 0 w 440"/>
                <a:gd name="T43" fmla="*/ 3 h 102"/>
                <a:gd name="T44" fmla="*/ 0 w 440"/>
                <a:gd name="T45" fmla="*/ 3 h 102"/>
                <a:gd name="T46" fmla="*/ 0 w 440"/>
                <a:gd name="T47" fmla="*/ 3 h 102"/>
                <a:gd name="T48" fmla="*/ 0 w 440"/>
                <a:gd name="T49" fmla="*/ 3 h 102"/>
                <a:gd name="T50" fmla="*/ 0 w 440"/>
                <a:gd name="T51" fmla="*/ 3 h 102"/>
                <a:gd name="T52" fmla="*/ 0 w 440"/>
                <a:gd name="T53" fmla="*/ 3 h 102"/>
                <a:gd name="T54" fmla="*/ 0 w 440"/>
                <a:gd name="T55" fmla="*/ 4 h 102"/>
                <a:gd name="T56" fmla="*/ 0 w 440"/>
                <a:gd name="T57" fmla="*/ 6 h 102"/>
                <a:gd name="T58" fmla="*/ 0 w 440"/>
                <a:gd name="T59" fmla="*/ 6 h 102"/>
                <a:gd name="T60" fmla="*/ 0 w 440"/>
                <a:gd name="T61" fmla="*/ 7 h 102"/>
                <a:gd name="T62" fmla="*/ 0 w 440"/>
                <a:gd name="T63" fmla="*/ 8 h 102"/>
                <a:gd name="T64" fmla="*/ 0 w 440"/>
                <a:gd name="T65" fmla="*/ 9 h 102"/>
                <a:gd name="T66" fmla="*/ 0 w 440"/>
                <a:gd name="T67" fmla="*/ 9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17333" name="Freeform 335"/>
            <p:cNvSpPr>
              <a:spLocks/>
            </p:cNvSpPr>
            <p:nvPr/>
          </p:nvSpPr>
          <p:spPr bwMode="auto">
            <a:xfrm>
              <a:off x="4789" y="2506"/>
              <a:ext cx="615" cy="147"/>
            </a:xfrm>
            <a:custGeom>
              <a:avLst/>
              <a:gdLst>
                <a:gd name="T0" fmla="*/ 0 w 1847"/>
                <a:gd name="T1" fmla="*/ 6 h 168"/>
                <a:gd name="T2" fmla="*/ 0 w 1847"/>
                <a:gd name="T3" fmla="*/ 6 h 168"/>
                <a:gd name="T4" fmla="*/ 0 w 1847"/>
                <a:gd name="T5" fmla="*/ 7 h 168"/>
                <a:gd name="T6" fmla="*/ 0 w 1847"/>
                <a:gd name="T7" fmla="*/ 8 h 168"/>
                <a:gd name="T8" fmla="*/ 0 w 1847"/>
                <a:gd name="T9" fmla="*/ 10 h 168"/>
                <a:gd name="T10" fmla="*/ 0 w 1847"/>
                <a:gd name="T11" fmla="*/ 11 h 168"/>
                <a:gd name="T12" fmla="*/ 0 w 1847"/>
                <a:gd name="T13" fmla="*/ 12 h 168"/>
                <a:gd name="T14" fmla="*/ 0 w 1847"/>
                <a:gd name="T15" fmla="*/ 14 h 168"/>
                <a:gd name="T16" fmla="*/ 0 w 1847"/>
                <a:gd name="T17" fmla="*/ 16 h 168"/>
                <a:gd name="T18" fmla="*/ 0 w 1847"/>
                <a:gd name="T19" fmla="*/ 11 h 168"/>
                <a:gd name="T20" fmla="*/ 0 w 1847"/>
                <a:gd name="T21" fmla="*/ 11 h 168"/>
                <a:gd name="T22" fmla="*/ 0 w 1847"/>
                <a:gd name="T23" fmla="*/ 11 h 168"/>
                <a:gd name="T24" fmla="*/ 0 w 1847"/>
                <a:gd name="T25" fmla="*/ 11 h 168"/>
                <a:gd name="T26" fmla="*/ 0 w 1847"/>
                <a:gd name="T27" fmla="*/ 11 h 168"/>
                <a:gd name="T28" fmla="*/ 0 w 1847"/>
                <a:gd name="T29" fmla="*/ 11 h 168"/>
                <a:gd name="T30" fmla="*/ 0 w 1847"/>
                <a:gd name="T31" fmla="*/ 11 h 168"/>
                <a:gd name="T32" fmla="*/ 0 w 1847"/>
                <a:gd name="T33" fmla="*/ 11 h 168"/>
                <a:gd name="T34" fmla="*/ 0 w 1847"/>
                <a:gd name="T35" fmla="*/ 10 h 168"/>
                <a:gd name="T36" fmla="*/ 0 w 1847"/>
                <a:gd name="T37" fmla="*/ 8 h 168"/>
                <a:gd name="T38" fmla="*/ 0 w 1847"/>
                <a:gd name="T39" fmla="*/ 5 h 168"/>
                <a:gd name="T40" fmla="*/ 0 w 1847"/>
                <a:gd name="T41" fmla="*/ 4 h 168"/>
                <a:gd name="T42" fmla="*/ 0 w 1847"/>
                <a:gd name="T43" fmla="*/ 4 h 168"/>
                <a:gd name="T44" fmla="*/ 0 w 1847"/>
                <a:gd name="T45" fmla="*/ 4 h 168"/>
                <a:gd name="T46" fmla="*/ 0 w 1847"/>
                <a:gd name="T47" fmla="*/ 4 h 168"/>
                <a:gd name="T48" fmla="*/ 0 w 1847"/>
                <a:gd name="T49" fmla="*/ 1 h 168"/>
                <a:gd name="T50" fmla="*/ 0 w 1847"/>
                <a:gd name="T51" fmla="*/ 1 h 168"/>
                <a:gd name="T52" fmla="*/ 0 w 1847"/>
                <a:gd name="T53" fmla="*/ 4 h 168"/>
                <a:gd name="T54" fmla="*/ 0 w 1847"/>
                <a:gd name="T55" fmla="*/ 4 h 168"/>
                <a:gd name="T56" fmla="*/ 0 w 1847"/>
                <a:gd name="T57" fmla="*/ 4 h 168"/>
                <a:gd name="T58" fmla="*/ 0 w 1847"/>
                <a:gd name="T59" fmla="*/ 4 h 168"/>
                <a:gd name="T60" fmla="*/ 0 w 1847"/>
                <a:gd name="T61" fmla="*/ 5 h 168"/>
                <a:gd name="T62" fmla="*/ 0 w 1847"/>
                <a:gd name="T63" fmla="*/ 8 h 168"/>
                <a:gd name="T64" fmla="*/ 0 w 1847"/>
                <a:gd name="T65" fmla="*/ 10 h 168"/>
                <a:gd name="T66" fmla="*/ 0 w 1847"/>
                <a:gd name="T67" fmla="*/ 11 h 168"/>
                <a:gd name="T68" fmla="*/ 0 w 1847"/>
                <a:gd name="T69" fmla="*/ 11 h 168"/>
                <a:gd name="T70" fmla="*/ 0 w 1847"/>
                <a:gd name="T71" fmla="*/ 11 h 168"/>
                <a:gd name="T72" fmla="*/ 0 w 1847"/>
                <a:gd name="T73" fmla="*/ 11 h 168"/>
                <a:gd name="T74" fmla="*/ 0 w 1847"/>
                <a:gd name="T75" fmla="*/ 11 h 168"/>
                <a:gd name="T76" fmla="*/ 0 w 1847"/>
                <a:gd name="T77" fmla="*/ 11 h 168"/>
                <a:gd name="T78" fmla="*/ 0 w 1847"/>
                <a:gd name="T79" fmla="*/ 11 h 168"/>
                <a:gd name="T80" fmla="*/ 0 w 1847"/>
                <a:gd name="T81" fmla="*/ 11 h 168"/>
                <a:gd name="T82" fmla="*/ 0 w 1847"/>
                <a:gd name="T83" fmla="*/ 16 h 168"/>
                <a:gd name="T84" fmla="*/ 0 w 1847"/>
                <a:gd name="T85" fmla="*/ 14 h 168"/>
                <a:gd name="T86" fmla="*/ 0 w 1847"/>
                <a:gd name="T87" fmla="*/ 12 h 168"/>
                <a:gd name="T88" fmla="*/ 0 w 1847"/>
                <a:gd name="T89" fmla="*/ 11 h 168"/>
                <a:gd name="T90" fmla="*/ 0 w 1847"/>
                <a:gd name="T91" fmla="*/ 10 h 168"/>
                <a:gd name="T92" fmla="*/ 0 w 1847"/>
                <a:gd name="T93" fmla="*/ 8 h 168"/>
                <a:gd name="T94" fmla="*/ 0 w 1847"/>
                <a:gd name="T95" fmla="*/ 7 h 168"/>
                <a:gd name="T96" fmla="*/ 0 w 1847"/>
                <a:gd name="T97" fmla="*/ 6 h 168"/>
                <a:gd name="T98" fmla="*/ 0 w 1847"/>
                <a:gd name="T99" fmla="*/ 6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17334" name="Rectangle 336"/>
            <p:cNvSpPr>
              <a:spLocks noChangeArrowheads="1"/>
            </p:cNvSpPr>
            <p:nvPr/>
          </p:nvSpPr>
          <p:spPr bwMode="auto">
            <a:xfrm>
              <a:off x="5404" y="2595"/>
              <a:ext cx="29" cy="120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7335" name="Rectangle 337"/>
            <p:cNvSpPr>
              <a:spLocks noChangeArrowheads="1"/>
            </p:cNvSpPr>
            <p:nvPr/>
          </p:nvSpPr>
          <p:spPr bwMode="auto">
            <a:xfrm>
              <a:off x="4759" y="2595"/>
              <a:ext cx="30" cy="120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7336" name="Rectangle 338"/>
            <p:cNvSpPr>
              <a:spLocks noChangeArrowheads="1"/>
            </p:cNvSpPr>
            <p:nvPr/>
          </p:nvSpPr>
          <p:spPr bwMode="auto">
            <a:xfrm>
              <a:off x="5026" y="3165"/>
              <a:ext cx="142" cy="330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7337" name="Rectangle 339"/>
            <p:cNvSpPr>
              <a:spLocks noChangeArrowheads="1"/>
            </p:cNvSpPr>
            <p:nvPr/>
          </p:nvSpPr>
          <p:spPr bwMode="auto">
            <a:xfrm>
              <a:off x="5026" y="3495"/>
              <a:ext cx="142" cy="1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7338" name="Rectangle 340"/>
            <p:cNvSpPr>
              <a:spLocks noChangeArrowheads="1"/>
            </p:cNvSpPr>
            <p:nvPr/>
          </p:nvSpPr>
          <p:spPr bwMode="auto">
            <a:xfrm>
              <a:off x="5026" y="3558"/>
              <a:ext cx="142" cy="15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7339" name="Rectangle 341"/>
            <p:cNvSpPr>
              <a:spLocks noChangeArrowheads="1"/>
            </p:cNvSpPr>
            <p:nvPr/>
          </p:nvSpPr>
          <p:spPr bwMode="auto">
            <a:xfrm>
              <a:off x="5026" y="3615"/>
              <a:ext cx="142" cy="1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7340" name="Rectangle 342"/>
            <p:cNvSpPr>
              <a:spLocks noChangeArrowheads="1"/>
            </p:cNvSpPr>
            <p:nvPr/>
          </p:nvSpPr>
          <p:spPr bwMode="auto">
            <a:xfrm>
              <a:off x="5100" y="3186"/>
              <a:ext cx="60" cy="309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7341" name="Rectangle 343"/>
            <p:cNvSpPr>
              <a:spLocks noChangeArrowheads="1"/>
            </p:cNvSpPr>
            <p:nvPr/>
          </p:nvSpPr>
          <p:spPr bwMode="auto">
            <a:xfrm>
              <a:off x="5100" y="3186"/>
              <a:ext cx="60" cy="309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7342" name="Rectangle 344"/>
            <p:cNvSpPr>
              <a:spLocks noChangeArrowheads="1"/>
            </p:cNvSpPr>
            <p:nvPr/>
          </p:nvSpPr>
          <p:spPr bwMode="auto">
            <a:xfrm>
              <a:off x="5032" y="3186"/>
              <a:ext cx="62" cy="309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7343" name="Rectangle 345"/>
            <p:cNvSpPr>
              <a:spLocks noChangeArrowheads="1"/>
            </p:cNvSpPr>
            <p:nvPr/>
          </p:nvSpPr>
          <p:spPr bwMode="auto">
            <a:xfrm>
              <a:off x="5100" y="3369"/>
              <a:ext cx="60" cy="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7344" name="Rectangle 346"/>
            <p:cNvSpPr>
              <a:spLocks noChangeArrowheads="1"/>
            </p:cNvSpPr>
            <p:nvPr/>
          </p:nvSpPr>
          <p:spPr bwMode="auto">
            <a:xfrm>
              <a:off x="5168" y="3422"/>
              <a:ext cx="34" cy="25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7345" name="Rectangle 347"/>
            <p:cNvSpPr>
              <a:spLocks noChangeArrowheads="1"/>
            </p:cNvSpPr>
            <p:nvPr/>
          </p:nvSpPr>
          <p:spPr bwMode="auto">
            <a:xfrm>
              <a:off x="4992" y="3422"/>
              <a:ext cx="34" cy="25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7346" name="Rectangle 348"/>
            <p:cNvSpPr>
              <a:spLocks noChangeArrowheads="1"/>
            </p:cNvSpPr>
            <p:nvPr/>
          </p:nvSpPr>
          <p:spPr bwMode="auto">
            <a:xfrm>
              <a:off x="5026" y="3511"/>
              <a:ext cx="142" cy="47"/>
            </a:xfrm>
            <a:prstGeom prst="rect">
              <a:avLst/>
            </a:prstGeom>
            <a:solidFill>
              <a:srgbClr val="B2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7347" name="Rectangle 349"/>
            <p:cNvSpPr>
              <a:spLocks noChangeArrowheads="1"/>
            </p:cNvSpPr>
            <p:nvPr/>
          </p:nvSpPr>
          <p:spPr bwMode="auto">
            <a:xfrm>
              <a:off x="5026" y="3573"/>
              <a:ext cx="142" cy="42"/>
            </a:xfrm>
            <a:prstGeom prst="rect">
              <a:avLst/>
            </a:prstGeom>
            <a:solidFill>
              <a:srgbClr val="B2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7348" name="Rectangle 350"/>
            <p:cNvSpPr>
              <a:spLocks noChangeArrowheads="1"/>
            </p:cNvSpPr>
            <p:nvPr/>
          </p:nvSpPr>
          <p:spPr bwMode="auto">
            <a:xfrm>
              <a:off x="5026" y="3631"/>
              <a:ext cx="142" cy="47"/>
            </a:xfrm>
            <a:prstGeom prst="rect">
              <a:avLst/>
            </a:prstGeom>
            <a:solidFill>
              <a:srgbClr val="B2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7349" name="Rectangle 351"/>
            <p:cNvSpPr>
              <a:spLocks noChangeArrowheads="1"/>
            </p:cNvSpPr>
            <p:nvPr/>
          </p:nvSpPr>
          <p:spPr bwMode="auto">
            <a:xfrm>
              <a:off x="5100" y="3369"/>
              <a:ext cx="60" cy="2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7350" name="Rectangle 352"/>
            <p:cNvSpPr>
              <a:spLocks noChangeArrowheads="1"/>
            </p:cNvSpPr>
            <p:nvPr/>
          </p:nvSpPr>
          <p:spPr bwMode="auto">
            <a:xfrm>
              <a:off x="5032" y="3369"/>
              <a:ext cx="62" cy="2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7351" name="Rectangle 353"/>
            <p:cNvSpPr>
              <a:spLocks noChangeArrowheads="1"/>
            </p:cNvSpPr>
            <p:nvPr/>
          </p:nvSpPr>
          <p:spPr bwMode="auto">
            <a:xfrm>
              <a:off x="5100" y="3312"/>
              <a:ext cx="14" cy="52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7352" name="Rectangle 354"/>
            <p:cNvSpPr>
              <a:spLocks noChangeArrowheads="1"/>
            </p:cNvSpPr>
            <p:nvPr/>
          </p:nvSpPr>
          <p:spPr bwMode="auto">
            <a:xfrm>
              <a:off x="5080" y="3312"/>
              <a:ext cx="14" cy="52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7353" name="Rectangle 355"/>
            <p:cNvSpPr>
              <a:spLocks noChangeArrowheads="1"/>
            </p:cNvSpPr>
            <p:nvPr/>
          </p:nvSpPr>
          <p:spPr bwMode="auto">
            <a:xfrm>
              <a:off x="5100" y="3395"/>
              <a:ext cx="60" cy="2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7354" name="Rectangle 356"/>
            <p:cNvSpPr>
              <a:spLocks noChangeArrowheads="1"/>
            </p:cNvSpPr>
            <p:nvPr/>
          </p:nvSpPr>
          <p:spPr bwMode="auto">
            <a:xfrm>
              <a:off x="5032" y="3395"/>
              <a:ext cx="62" cy="2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7355" name="Rectangle 357"/>
            <p:cNvSpPr>
              <a:spLocks noChangeArrowheads="1"/>
            </p:cNvSpPr>
            <p:nvPr/>
          </p:nvSpPr>
          <p:spPr bwMode="auto">
            <a:xfrm>
              <a:off x="5168" y="3552"/>
              <a:ext cx="34" cy="27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7356" name="Rectangle 358"/>
            <p:cNvSpPr>
              <a:spLocks noChangeArrowheads="1"/>
            </p:cNvSpPr>
            <p:nvPr/>
          </p:nvSpPr>
          <p:spPr bwMode="auto">
            <a:xfrm>
              <a:off x="4992" y="3552"/>
              <a:ext cx="34" cy="27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7357" name="Rectangle 359"/>
            <p:cNvSpPr>
              <a:spLocks noChangeArrowheads="1"/>
            </p:cNvSpPr>
            <p:nvPr/>
          </p:nvSpPr>
          <p:spPr bwMode="auto">
            <a:xfrm>
              <a:off x="5334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7358" name="Rectangle 360"/>
            <p:cNvSpPr>
              <a:spLocks noChangeArrowheads="1"/>
            </p:cNvSpPr>
            <p:nvPr/>
          </p:nvSpPr>
          <p:spPr bwMode="auto">
            <a:xfrm>
              <a:off x="5228" y="3165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7359" name="Rectangle 361"/>
            <p:cNvSpPr>
              <a:spLocks noChangeArrowheads="1"/>
            </p:cNvSpPr>
            <p:nvPr/>
          </p:nvSpPr>
          <p:spPr bwMode="auto">
            <a:xfrm>
              <a:off x="4912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7360" name="Rectangle 362"/>
            <p:cNvSpPr>
              <a:spLocks noChangeArrowheads="1"/>
            </p:cNvSpPr>
            <p:nvPr/>
          </p:nvSpPr>
          <p:spPr bwMode="auto">
            <a:xfrm>
              <a:off x="5122" y="2747"/>
              <a:ext cx="54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7361" name="Rectangle 363"/>
            <p:cNvSpPr>
              <a:spLocks noChangeArrowheads="1"/>
            </p:cNvSpPr>
            <p:nvPr/>
          </p:nvSpPr>
          <p:spPr bwMode="auto">
            <a:xfrm>
              <a:off x="5228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7362" name="Rectangle 364"/>
            <p:cNvSpPr>
              <a:spLocks noChangeArrowheads="1"/>
            </p:cNvSpPr>
            <p:nvPr/>
          </p:nvSpPr>
          <p:spPr bwMode="auto">
            <a:xfrm>
              <a:off x="5334" y="3165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7363" name="Rectangle 365"/>
            <p:cNvSpPr>
              <a:spLocks noChangeArrowheads="1"/>
            </p:cNvSpPr>
            <p:nvPr/>
          </p:nvSpPr>
          <p:spPr bwMode="auto">
            <a:xfrm>
              <a:off x="5018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7364" name="Rectangle 366"/>
            <p:cNvSpPr>
              <a:spLocks noChangeArrowheads="1"/>
            </p:cNvSpPr>
            <p:nvPr/>
          </p:nvSpPr>
          <p:spPr bwMode="auto">
            <a:xfrm>
              <a:off x="4809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7365" name="Rectangle 367"/>
            <p:cNvSpPr>
              <a:spLocks noChangeArrowheads="1"/>
            </p:cNvSpPr>
            <p:nvPr/>
          </p:nvSpPr>
          <p:spPr bwMode="auto">
            <a:xfrm>
              <a:off x="4912" y="3165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7366" name="Rectangle 368"/>
            <p:cNvSpPr>
              <a:spLocks noChangeArrowheads="1"/>
            </p:cNvSpPr>
            <p:nvPr/>
          </p:nvSpPr>
          <p:spPr bwMode="auto">
            <a:xfrm>
              <a:off x="4809" y="3165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7367" name="Freeform 369"/>
            <p:cNvSpPr>
              <a:spLocks/>
            </p:cNvSpPr>
            <p:nvPr/>
          </p:nvSpPr>
          <p:spPr bwMode="auto">
            <a:xfrm>
              <a:off x="5114" y="2721"/>
              <a:ext cx="72" cy="324"/>
            </a:xfrm>
            <a:custGeom>
              <a:avLst/>
              <a:gdLst>
                <a:gd name="T0" fmla="*/ 0 w 217"/>
                <a:gd name="T1" fmla="*/ 17 h 373"/>
                <a:gd name="T2" fmla="*/ 0 w 217"/>
                <a:gd name="T3" fmla="*/ 17 h 373"/>
                <a:gd name="T4" fmla="*/ 0 w 217"/>
                <a:gd name="T5" fmla="*/ 27 h 373"/>
                <a:gd name="T6" fmla="*/ 0 w 217"/>
                <a:gd name="T7" fmla="*/ 27 h 373"/>
                <a:gd name="T8" fmla="*/ 0 w 217"/>
                <a:gd name="T9" fmla="*/ 30 h 373"/>
                <a:gd name="T10" fmla="*/ 0 w 217"/>
                <a:gd name="T11" fmla="*/ 3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3 h 373"/>
                <a:gd name="T18" fmla="*/ 0 w 217"/>
                <a:gd name="T19" fmla="*/ 3 h 373"/>
                <a:gd name="T20" fmla="*/ 0 w 217"/>
                <a:gd name="T21" fmla="*/ 13 h 373"/>
                <a:gd name="T22" fmla="*/ 0 w 217"/>
                <a:gd name="T23" fmla="*/ 13 h 373"/>
                <a:gd name="T24" fmla="*/ 0 w 217"/>
                <a:gd name="T25" fmla="*/ 17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17368" name="Freeform 370"/>
            <p:cNvSpPr>
              <a:spLocks/>
            </p:cNvSpPr>
            <p:nvPr/>
          </p:nvSpPr>
          <p:spPr bwMode="auto">
            <a:xfrm>
              <a:off x="5176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27 h 373"/>
                <a:gd name="T4" fmla="*/ 0 w 29"/>
                <a:gd name="T5" fmla="*/ 30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17369" name="Freeform 371"/>
            <p:cNvSpPr>
              <a:spLocks/>
            </p:cNvSpPr>
            <p:nvPr/>
          </p:nvSpPr>
          <p:spPr bwMode="auto">
            <a:xfrm>
              <a:off x="5218" y="2721"/>
              <a:ext cx="72" cy="324"/>
            </a:xfrm>
            <a:custGeom>
              <a:avLst/>
              <a:gdLst>
                <a:gd name="T0" fmla="*/ 0 w 216"/>
                <a:gd name="T1" fmla="*/ 17 h 373"/>
                <a:gd name="T2" fmla="*/ 0 w 216"/>
                <a:gd name="T3" fmla="*/ 17 h 373"/>
                <a:gd name="T4" fmla="*/ 0 w 216"/>
                <a:gd name="T5" fmla="*/ 27 h 373"/>
                <a:gd name="T6" fmla="*/ 0 w 216"/>
                <a:gd name="T7" fmla="*/ 27 h 373"/>
                <a:gd name="T8" fmla="*/ 0 w 216"/>
                <a:gd name="T9" fmla="*/ 30 h 373"/>
                <a:gd name="T10" fmla="*/ 0 w 216"/>
                <a:gd name="T11" fmla="*/ 3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3 h 373"/>
                <a:gd name="T18" fmla="*/ 0 w 216"/>
                <a:gd name="T19" fmla="*/ 3 h 373"/>
                <a:gd name="T20" fmla="*/ 0 w 216"/>
                <a:gd name="T21" fmla="*/ 13 h 373"/>
                <a:gd name="T22" fmla="*/ 0 w 216"/>
                <a:gd name="T23" fmla="*/ 13 h 373"/>
                <a:gd name="T24" fmla="*/ 0 w 216"/>
                <a:gd name="T25" fmla="*/ 17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17370" name="Freeform 372"/>
            <p:cNvSpPr>
              <a:spLocks/>
            </p:cNvSpPr>
            <p:nvPr/>
          </p:nvSpPr>
          <p:spPr bwMode="auto">
            <a:xfrm>
              <a:off x="5280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27 h 373"/>
                <a:gd name="T4" fmla="*/ 0 w 29"/>
                <a:gd name="T5" fmla="*/ 30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17371" name="Freeform 373"/>
            <p:cNvSpPr>
              <a:spLocks/>
            </p:cNvSpPr>
            <p:nvPr/>
          </p:nvSpPr>
          <p:spPr bwMode="auto">
            <a:xfrm>
              <a:off x="5324" y="2721"/>
              <a:ext cx="72" cy="324"/>
            </a:xfrm>
            <a:custGeom>
              <a:avLst/>
              <a:gdLst>
                <a:gd name="T0" fmla="*/ 0 w 217"/>
                <a:gd name="T1" fmla="*/ 17 h 373"/>
                <a:gd name="T2" fmla="*/ 0 w 217"/>
                <a:gd name="T3" fmla="*/ 17 h 373"/>
                <a:gd name="T4" fmla="*/ 0 w 217"/>
                <a:gd name="T5" fmla="*/ 27 h 373"/>
                <a:gd name="T6" fmla="*/ 0 w 217"/>
                <a:gd name="T7" fmla="*/ 27 h 373"/>
                <a:gd name="T8" fmla="*/ 0 w 217"/>
                <a:gd name="T9" fmla="*/ 30 h 373"/>
                <a:gd name="T10" fmla="*/ 0 w 217"/>
                <a:gd name="T11" fmla="*/ 3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3 h 373"/>
                <a:gd name="T18" fmla="*/ 0 w 217"/>
                <a:gd name="T19" fmla="*/ 3 h 373"/>
                <a:gd name="T20" fmla="*/ 0 w 217"/>
                <a:gd name="T21" fmla="*/ 13 h 373"/>
                <a:gd name="T22" fmla="*/ 0 w 217"/>
                <a:gd name="T23" fmla="*/ 13 h 373"/>
                <a:gd name="T24" fmla="*/ 0 w 217"/>
                <a:gd name="T25" fmla="*/ 17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17372" name="Freeform 374"/>
            <p:cNvSpPr>
              <a:spLocks/>
            </p:cNvSpPr>
            <p:nvPr/>
          </p:nvSpPr>
          <p:spPr bwMode="auto">
            <a:xfrm>
              <a:off x="5386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27 h 373"/>
                <a:gd name="T4" fmla="*/ 0 w 29"/>
                <a:gd name="T5" fmla="*/ 30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17373" name="Freeform 375"/>
            <p:cNvSpPr>
              <a:spLocks/>
            </p:cNvSpPr>
            <p:nvPr/>
          </p:nvSpPr>
          <p:spPr bwMode="auto">
            <a:xfrm>
              <a:off x="5218" y="3139"/>
              <a:ext cx="72" cy="324"/>
            </a:xfrm>
            <a:custGeom>
              <a:avLst/>
              <a:gdLst>
                <a:gd name="T0" fmla="*/ 0 w 216"/>
                <a:gd name="T1" fmla="*/ 18 h 372"/>
                <a:gd name="T2" fmla="*/ 0 w 216"/>
                <a:gd name="T3" fmla="*/ 18 h 372"/>
                <a:gd name="T4" fmla="*/ 0 w 216"/>
                <a:gd name="T5" fmla="*/ 29 h 372"/>
                <a:gd name="T6" fmla="*/ 0 w 216"/>
                <a:gd name="T7" fmla="*/ 29 h 372"/>
                <a:gd name="T8" fmla="*/ 0 w 216"/>
                <a:gd name="T9" fmla="*/ 31 h 372"/>
                <a:gd name="T10" fmla="*/ 0 w 216"/>
                <a:gd name="T11" fmla="*/ 31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3 h 372"/>
                <a:gd name="T18" fmla="*/ 0 w 216"/>
                <a:gd name="T19" fmla="*/ 3 h 372"/>
                <a:gd name="T20" fmla="*/ 0 w 216"/>
                <a:gd name="T21" fmla="*/ 14 h 372"/>
                <a:gd name="T22" fmla="*/ 0 w 216"/>
                <a:gd name="T23" fmla="*/ 14 h 372"/>
                <a:gd name="T24" fmla="*/ 0 w 216"/>
                <a:gd name="T25" fmla="*/ 18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17374" name="Freeform 376"/>
            <p:cNvSpPr>
              <a:spLocks/>
            </p:cNvSpPr>
            <p:nvPr/>
          </p:nvSpPr>
          <p:spPr bwMode="auto">
            <a:xfrm>
              <a:off x="5280" y="3139"/>
              <a:ext cx="10" cy="324"/>
            </a:xfrm>
            <a:custGeom>
              <a:avLst/>
              <a:gdLst>
                <a:gd name="T0" fmla="*/ 0 w 29"/>
                <a:gd name="T1" fmla="*/ 3 h 372"/>
                <a:gd name="T2" fmla="*/ 0 w 29"/>
                <a:gd name="T3" fmla="*/ 29 h 372"/>
                <a:gd name="T4" fmla="*/ 0 w 29"/>
                <a:gd name="T5" fmla="*/ 31 h 372"/>
                <a:gd name="T6" fmla="*/ 0 w 29"/>
                <a:gd name="T7" fmla="*/ 0 h 372"/>
                <a:gd name="T8" fmla="*/ 0 w 29"/>
                <a:gd name="T9" fmla="*/ 3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17375" name="Freeform 377"/>
            <p:cNvSpPr>
              <a:spLocks/>
            </p:cNvSpPr>
            <p:nvPr/>
          </p:nvSpPr>
          <p:spPr bwMode="auto">
            <a:xfrm>
              <a:off x="5324" y="3139"/>
              <a:ext cx="72" cy="324"/>
            </a:xfrm>
            <a:custGeom>
              <a:avLst/>
              <a:gdLst>
                <a:gd name="T0" fmla="*/ 0 w 217"/>
                <a:gd name="T1" fmla="*/ 18 h 372"/>
                <a:gd name="T2" fmla="*/ 0 w 217"/>
                <a:gd name="T3" fmla="*/ 18 h 372"/>
                <a:gd name="T4" fmla="*/ 0 w 217"/>
                <a:gd name="T5" fmla="*/ 29 h 372"/>
                <a:gd name="T6" fmla="*/ 0 w 217"/>
                <a:gd name="T7" fmla="*/ 29 h 372"/>
                <a:gd name="T8" fmla="*/ 0 w 217"/>
                <a:gd name="T9" fmla="*/ 31 h 372"/>
                <a:gd name="T10" fmla="*/ 0 w 217"/>
                <a:gd name="T11" fmla="*/ 31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3 h 372"/>
                <a:gd name="T18" fmla="*/ 0 w 217"/>
                <a:gd name="T19" fmla="*/ 3 h 372"/>
                <a:gd name="T20" fmla="*/ 0 w 217"/>
                <a:gd name="T21" fmla="*/ 14 h 372"/>
                <a:gd name="T22" fmla="*/ 0 w 217"/>
                <a:gd name="T23" fmla="*/ 14 h 372"/>
                <a:gd name="T24" fmla="*/ 0 w 217"/>
                <a:gd name="T25" fmla="*/ 18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17376" name="Freeform 378"/>
            <p:cNvSpPr>
              <a:spLocks/>
            </p:cNvSpPr>
            <p:nvPr/>
          </p:nvSpPr>
          <p:spPr bwMode="auto">
            <a:xfrm>
              <a:off x="5386" y="3139"/>
              <a:ext cx="10" cy="324"/>
            </a:xfrm>
            <a:custGeom>
              <a:avLst/>
              <a:gdLst>
                <a:gd name="T0" fmla="*/ 0 w 29"/>
                <a:gd name="T1" fmla="*/ 3 h 372"/>
                <a:gd name="T2" fmla="*/ 0 w 29"/>
                <a:gd name="T3" fmla="*/ 29 h 372"/>
                <a:gd name="T4" fmla="*/ 0 w 29"/>
                <a:gd name="T5" fmla="*/ 31 h 372"/>
                <a:gd name="T6" fmla="*/ 0 w 29"/>
                <a:gd name="T7" fmla="*/ 0 h 372"/>
                <a:gd name="T8" fmla="*/ 0 w 29"/>
                <a:gd name="T9" fmla="*/ 3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17377" name="Freeform 379"/>
            <p:cNvSpPr>
              <a:spLocks/>
            </p:cNvSpPr>
            <p:nvPr/>
          </p:nvSpPr>
          <p:spPr bwMode="auto">
            <a:xfrm>
              <a:off x="5008" y="2721"/>
              <a:ext cx="72" cy="324"/>
            </a:xfrm>
            <a:custGeom>
              <a:avLst/>
              <a:gdLst>
                <a:gd name="T0" fmla="*/ 0 w 215"/>
                <a:gd name="T1" fmla="*/ 17 h 373"/>
                <a:gd name="T2" fmla="*/ 0 w 215"/>
                <a:gd name="T3" fmla="*/ 17 h 373"/>
                <a:gd name="T4" fmla="*/ 0 w 215"/>
                <a:gd name="T5" fmla="*/ 27 h 373"/>
                <a:gd name="T6" fmla="*/ 0 w 215"/>
                <a:gd name="T7" fmla="*/ 27 h 373"/>
                <a:gd name="T8" fmla="*/ 0 w 215"/>
                <a:gd name="T9" fmla="*/ 30 h 373"/>
                <a:gd name="T10" fmla="*/ 0 w 215"/>
                <a:gd name="T11" fmla="*/ 3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3 h 373"/>
                <a:gd name="T18" fmla="*/ 0 w 215"/>
                <a:gd name="T19" fmla="*/ 3 h 373"/>
                <a:gd name="T20" fmla="*/ 0 w 215"/>
                <a:gd name="T21" fmla="*/ 13 h 373"/>
                <a:gd name="T22" fmla="*/ 0 w 215"/>
                <a:gd name="T23" fmla="*/ 13 h 373"/>
                <a:gd name="T24" fmla="*/ 0 w 215"/>
                <a:gd name="T25" fmla="*/ 17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17378" name="Freeform 380"/>
            <p:cNvSpPr>
              <a:spLocks/>
            </p:cNvSpPr>
            <p:nvPr/>
          </p:nvSpPr>
          <p:spPr bwMode="auto">
            <a:xfrm>
              <a:off x="5008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27 h 373"/>
                <a:gd name="T4" fmla="*/ 0 w 29"/>
                <a:gd name="T5" fmla="*/ 30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17379" name="Freeform 381"/>
            <p:cNvSpPr>
              <a:spLocks/>
            </p:cNvSpPr>
            <p:nvPr/>
          </p:nvSpPr>
          <p:spPr bwMode="auto">
            <a:xfrm>
              <a:off x="4903" y="2721"/>
              <a:ext cx="71" cy="324"/>
            </a:xfrm>
            <a:custGeom>
              <a:avLst/>
              <a:gdLst>
                <a:gd name="T0" fmla="*/ 0 w 216"/>
                <a:gd name="T1" fmla="*/ 17 h 373"/>
                <a:gd name="T2" fmla="*/ 0 w 216"/>
                <a:gd name="T3" fmla="*/ 17 h 373"/>
                <a:gd name="T4" fmla="*/ 0 w 216"/>
                <a:gd name="T5" fmla="*/ 27 h 373"/>
                <a:gd name="T6" fmla="*/ 0 w 216"/>
                <a:gd name="T7" fmla="*/ 27 h 373"/>
                <a:gd name="T8" fmla="*/ 0 w 216"/>
                <a:gd name="T9" fmla="*/ 30 h 373"/>
                <a:gd name="T10" fmla="*/ 0 w 216"/>
                <a:gd name="T11" fmla="*/ 3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3 h 373"/>
                <a:gd name="T18" fmla="*/ 0 w 216"/>
                <a:gd name="T19" fmla="*/ 3 h 373"/>
                <a:gd name="T20" fmla="*/ 0 w 216"/>
                <a:gd name="T21" fmla="*/ 13 h 373"/>
                <a:gd name="T22" fmla="*/ 0 w 216"/>
                <a:gd name="T23" fmla="*/ 13 h 373"/>
                <a:gd name="T24" fmla="*/ 0 w 216"/>
                <a:gd name="T25" fmla="*/ 17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17380" name="Freeform 382"/>
            <p:cNvSpPr>
              <a:spLocks/>
            </p:cNvSpPr>
            <p:nvPr/>
          </p:nvSpPr>
          <p:spPr bwMode="auto">
            <a:xfrm>
              <a:off x="4903" y="2721"/>
              <a:ext cx="9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27 h 373"/>
                <a:gd name="T4" fmla="*/ 0 w 29"/>
                <a:gd name="T5" fmla="*/ 30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17381" name="Freeform 383"/>
            <p:cNvSpPr>
              <a:spLocks/>
            </p:cNvSpPr>
            <p:nvPr/>
          </p:nvSpPr>
          <p:spPr bwMode="auto">
            <a:xfrm>
              <a:off x="4799" y="2721"/>
              <a:ext cx="72" cy="324"/>
            </a:xfrm>
            <a:custGeom>
              <a:avLst/>
              <a:gdLst>
                <a:gd name="T0" fmla="*/ 0 w 215"/>
                <a:gd name="T1" fmla="*/ 17 h 373"/>
                <a:gd name="T2" fmla="*/ 0 w 215"/>
                <a:gd name="T3" fmla="*/ 17 h 373"/>
                <a:gd name="T4" fmla="*/ 0 w 215"/>
                <a:gd name="T5" fmla="*/ 27 h 373"/>
                <a:gd name="T6" fmla="*/ 0 w 215"/>
                <a:gd name="T7" fmla="*/ 27 h 373"/>
                <a:gd name="T8" fmla="*/ 0 w 215"/>
                <a:gd name="T9" fmla="*/ 30 h 373"/>
                <a:gd name="T10" fmla="*/ 0 w 215"/>
                <a:gd name="T11" fmla="*/ 3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3 h 373"/>
                <a:gd name="T18" fmla="*/ 0 w 215"/>
                <a:gd name="T19" fmla="*/ 3 h 373"/>
                <a:gd name="T20" fmla="*/ 0 w 215"/>
                <a:gd name="T21" fmla="*/ 13 h 373"/>
                <a:gd name="T22" fmla="*/ 0 w 215"/>
                <a:gd name="T23" fmla="*/ 13 h 373"/>
                <a:gd name="T24" fmla="*/ 0 w 215"/>
                <a:gd name="T25" fmla="*/ 17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17382" name="Freeform 384"/>
            <p:cNvSpPr>
              <a:spLocks/>
            </p:cNvSpPr>
            <p:nvPr/>
          </p:nvSpPr>
          <p:spPr bwMode="auto">
            <a:xfrm>
              <a:off x="4799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27 h 373"/>
                <a:gd name="T4" fmla="*/ 0 w 29"/>
                <a:gd name="T5" fmla="*/ 30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17383" name="Freeform 386"/>
            <p:cNvSpPr>
              <a:spLocks/>
            </p:cNvSpPr>
            <p:nvPr/>
          </p:nvSpPr>
          <p:spPr bwMode="auto">
            <a:xfrm>
              <a:off x="4903" y="3139"/>
              <a:ext cx="9" cy="324"/>
            </a:xfrm>
            <a:custGeom>
              <a:avLst/>
              <a:gdLst>
                <a:gd name="T0" fmla="*/ 0 w 29"/>
                <a:gd name="T1" fmla="*/ 3 h 372"/>
                <a:gd name="T2" fmla="*/ 0 w 29"/>
                <a:gd name="T3" fmla="*/ 29 h 372"/>
                <a:gd name="T4" fmla="*/ 0 w 29"/>
                <a:gd name="T5" fmla="*/ 31 h 372"/>
                <a:gd name="T6" fmla="*/ 0 w 29"/>
                <a:gd name="T7" fmla="*/ 0 h 372"/>
                <a:gd name="T8" fmla="*/ 0 w 29"/>
                <a:gd name="T9" fmla="*/ 3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17384" name="Freeform 387"/>
            <p:cNvSpPr>
              <a:spLocks/>
            </p:cNvSpPr>
            <p:nvPr/>
          </p:nvSpPr>
          <p:spPr bwMode="auto">
            <a:xfrm>
              <a:off x="4799" y="3139"/>
              <a:ext cx="72" cy="324"/>
            </a:xfrm>
            <a:custGeom>
              <a:avLst/>
              <a:gdLst>
                <a:gd name="T0" fmla="*/ 0 w 215"/>
                <a:gd name="T1" fmla="*/ 18 h 372"/>
                <a:gd name="T2" fmla="*/ 0 w 215"/>
                <a:gd name="T3" fmla="*/ 18 h 372"/>
                <a:gd name="T4" fmla="*/ 0 w 215"/>
                <a:gd name="T5" fmla="*/ 29 h 372"/>
                <a:gd name="T6" fmla="*/ 0 w 215"/>
                <a:gd name="T7" fmla="*/ 29 h 372"/>
                <a:gd name="T8" fmla="*/ 0 w 215"/>
                <a:gd name="T9" fmla="*/ 31 h 372"/>
                <a:gd name="T10" fmla="*/ 0 w 215"/>
                <a:gd name="T11" fmla="*/ 31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3 h 372"/>
                <a:gd name="T18" fmla="*/ 0 w 215"/>
                <a:gd name="T19" fmla="*/ 3 h 372"/>
                <a:gd name="T20" fmla="*/ 0 w 215"/>
                <a:gd name="T21" fmla="*/ 14 h 372"/>
                <a:gd name="T22" fmla="*/ 0 w 215"/>
                <a:gd name="T23" fmla="*/ 14 h 372"/>
                <a:gd name="T24" fmla="*/ 0 w 215"/>
                <a:gd name="T25" fmla="*/ 18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17385" name="Freeform 388"/>
            <p:cNvSpPr>
              <a:spLocks/>
            </p:cNvSpPr>
            <p:nvPr/>
          </p:nvSpPr>
          <p:spPr bwMode="auto">
            <a:xfrm>
              <a:off x="4799" y="3139"/>
              <a:ext cx="10" cy="324"/>
            </a:xfrm>
            <a:custGeom>
              <a:avLst/>
              <a:gdLst>
                <a:gd name="T0" fmla="*/ 0 w 29"/>
                <a:gd name="T1" fmla="*/ 3 h 372"/>
                <a:gd name="T2" fmla="*/ 0 w 29"/>
                <a:gd name="T3" fmla="*/ 29 h 372"/>
                <a:gd name="T4" fmla="*/ 0 w 29"/>
                <a:gd name="T5" fmla="*/ 31 h 372"/>
                <a:gd name="T6" fmla="*/ 0 w 29"/>
                <a:gd name="T7" fmla="*/ 0 h 372"/>
                <a:gd name="T8" fmla="*/ 0 w 29"/>
                <a:gd name="T9" fmla="*/ 3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17386" name="Rectangle 389"/>
            <p:cNvSpPr>
              <a:spLocks noChangeArrowheads="1"/>
            </p:cNvSpPr>
            <p:nvPr/>
          </p:nvSpPr>
          <p:spPr bwMode="auto">
            <a:xfrm>
              <a:off x="5114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7387" name="Rectangle 390"/>
            <p:cNvSpPr>
              <a:spLocks noChangeArrowheads="1"/>
            </p:cNvSpPr>
            <p:nvPr/>
          </p:nvSpPr>
          <p:spPr bwMode="auto">
            <a:xfrm>
              <a:off x="5218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7388" name="Rectangle 391"/>
            <p:cNvSpPr>
              <a:spLocks noChangeArrowheads="1"/>
            </p:cNvSpPr>
            <p:nvPr/>
          </p:nvSpPr>
          <p:spPr bwMode="auto">
            <a:xfrm>
              <a:off x="5324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7389" name="Rectangle 392"/>
            <p:cNvSpPr>
              <a:spLocks noChangeArrowheads="1"/>
            </p:cNvSpPr>
            <p:nvPr/>
          </p:nvSpPr>
          <p:spPr bwMode="auto">
            <a:xfrm>
              <a:off x="5008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7390" name="Rectangle 393"/>
            <p:cNvSpPr>
              <a:spLocks noChangeArrowheads="1"/>
            </p:cNvSpPr>
            <p:nvPr/>
          </p:nvSpPr>
          <p:spPr bwMode="auto">
            <a:xfrm>
              <a:off x="4903" y="2898"/>
              <a:ext cx="71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7391" name="Rectangle 394"/>
            <p:cNvSpPr>
              <a:spLocks noChangeArrowheads="1"/>
            </p:cNvSpPr>
            <p:nvPr/>
          </p:nvSpPr>
          <p:spPr bwMode="auto">
            <a:xfrm>
              <a:off x="4799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7392" name="Freeform 395"/>
            <p:cNvSpPr>
              <a:spLocks/>
            </p:cNvSpPr>
            <p:nvPr/>
          </p:nvSpPr>
          <p:spPr bwMode="auto">
            <a:xfrm>
              <a:off x="4986" y="2736"/>
              <a:ext cx="12" cy="37"/>
            </a:xfrm>
            <a:custGeom>
              <a:avLst/>
              <a:gdLst>
                <a:gd name="T0" fmla="*/ 0 w 37"/>
                <a:gd name="T1" fmla="*/ 20 h 38"/>
                <a:gd name="T2" fmla="*/ 0 w 37"/>
                <a:gd name="T3" fmla="*/ 19 h 38"/>
                <a:gd name="T4" fmla="*/ 0 w 37"/>
                <a:gd name="T5" fmla="*/ 19 h 38"/>
                <a:gd name="T6" fmla="*/ 0 w 37"/>
                <a:gd name="T7" fmla="*/ 19 h 38"/>
                <a:gd name="T8" fmla="*/ 0 w 37"/>
                <a:gd name="T9" fmla="*/ 19 h 38"/>
                <a:gd name="T10" fmla="*/ 0 w 37"/>
                <a:gd name="T11" fmla="*/ 12 h 38"/>
                <a:gd name="T12" fmla="*/ 0 w 37"/>
                <a:gd name="T13" fmla="*/ 5 h 38"/>
                <a:gd name="T14" fmla="*/ 0 w 37"/>
                <a:gd name="T15" fmla="*/ 1 h 38"/>
                <a:gd name="T16" fmla="*/ 0 w 37"/>
                <a:gd name="T17" fmla="*/ 0 h 38"/>
                <a:gd name="T18" fmla="*/ 0 w 37"/>
                <a:gd name="T19" fmla="*/ 1 h 38"/>
                <a:gd name="T20" fmla="*/ 0 w 37"/>
                <a:gd name="T21" fmla="*/ 5 h 38"/>
                <a:gd name="T22" fmla="*/ 0 w 37"/>
                <a:gd name="T23" fmla="*/ 12 h 38"/>
                <a:gd name="T24" fmla="*/ 0 w 37"/>
                <a:gd name="T25" fmla="*/ 19 h 38"/>
                <a:gd name="T26" fmla="*/ 0 w 37"/>
                <a:gd name="T27" fmla="*/ 19 h 38"/>
                <a:gd name="T28" fmla="*/ 0 w 37"/>
                <a:gd name="T29" fmla="*/ 19 h 38"/>
                <a:gd name="T30" fmla="*/ 0 w 37"/>
                <a:gd name="T31" fmla="*/ 19 h 38"/>
                <a:gd name="T32" fmla="*/ 0 w 37"/>
                <a:gd name="T33" fmla="*/ 2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</p:grpSp>
      <p:grpSp>
        <p:nvGrpSpPr>
          <p:cNvPr id="16434" name="Group 316"/>
          <p:cNvGrpSpPr>
            <a:grpSpLocks/>
          </p:cNvGrpSpPr>
          <p:nvPr/>
        </p:nvGrpSpPr>
        <p:grpSpPr bwMode="auto">
          <a:xfrm>
            <a:off x="3698081" y="5342335"/>
            <a:ext cx="163116" cy="127397"/>
            <a:chOff x="4727" y="2506"/>
            <a:chExt cx="706" cy="1172"/>
          </a:xfrm>
        </p:grpSpPr>
        <p:sp>
          <p:nvSpPr>
            <p:cNvPr id="17237" name="Freeform 317"/>
            <p:cNvSpPr>
              <a:spLocks/>
            </p:cNvSpPr>
            <p:nvPr/>
          </p:nvSpPr>
          <p:spPr bwMode="auto">
            <a:xfrm>
              <a:off x="4727" y="3558"/>
              <a:ext cx="46" cy="120"/>
            </a:xfrm>
            <a:custGeom>
              <a:avLst/>
              <a:gdLst>
                <a:gd name="T0" fmla="*/ 0 w 139"/>
                <a:gd name="T1" fmla="*/ 16 h 135"/>
                <a:gd name="T2" fmla="*/ 0 w 139"/>
                <a:gd name="T3" fmla="*/ 11 h 135"/>
                <a:gd name="T4" fmla="*/ 0 w 139"/>
                <a:gd name="T5" fmla="*/ 11 h 135"/>
                <a:gd name="T6" fmla="*/ 0 w 139"/>
                <a:gd name="T7" fmla="*/ 5 h 135"/>
                <a:gd name="T8" fmla="*/ 0 w 139"/>
                <a:gd name="T9" fmla="*/ 5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16 h 135"/>
                <a:gd name="T16" fmla="*/ 0 w 139"/>
                <a:gd name="T17" fmla="*/ 16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17238" name="Freeform 318"/>
            <p:cNvSpPr>
              <a:spLocks/>
            </p:cNvSpPr>
            <p:nvPr/>
          </p:nvSpPr>
          <p:spPr bwMode="auto">
            <a:xfrm>
              <a:off x="4773" y="2564"/>
              <a:ext cx="648" cy="1114"/>
            </a:xfrm>
            <a:custGeom>
              <a:avLst/>
              <a:gdLst>
                <a:gd name="T0" fmla="*/ 0 w 1946"/>
                <a:gd name="T1" fmla="*/ 108 h 1278"/>
                <a:gd name="T2" fmla="*/ 0 w 1946"/>
                <a:gd name="T3" fmla="*/ 9 h 1278"/>
                <a:gd name="T4" fmla="*/ 0 w 1946"/>
                <a:gd name="T5" fmla="*/ 9 h 1278"/>
                <a:gd name="T6" fmla="*/ 0 w 1946"/>
                <a:gd name="T7" fmla="*/ 8 h 1278"/>
                <a:gd name="T8" fmla="*/ 0 w 1946"/>
                <a:gd name="T9" fmla="*/ 7 h 1278"/>
                <a:gd name="T10" fmla="*/ 0 w 1946"/>
                <a:gd name="T11" fmla="*/ 6 h 1278"/>
                <a:gd name="T12" fmla="*/ 0 w 1946"/>
                <a:gd name="T13" fmla="*/ 5 h 1278"/>
                <a:gd name="T14" fmla="*/ 0 w 1946"/>
                <a:gd name="T15" fmla="*/ 4 h 1278"/>
                <a:gd name="T16" fmla="*/ 0 w 1946"/>
                <a:gd name="T17" fmla="*/ 3 h 1278"/>
                <a:gd name="T18" fmla="*/ 0 w 1946"/>
                <a:gd name="T19" fmla="*/ 3 h 1278"/>
                <a:gd name="T20" fmla="*/ 0 w 1946"/>
                <a:gd name="T21" fmla="*/ 3 h 1278"/>
                <a:gd name="T22" fmla="*/ 0 w 1946"/>
                <a:gd name="T23" fmla="*/ 3 h 1278"/>
                <a:gd name="T24" fmla="*/ 0 w 1946"/>
                <a:gd name="T25" fmla="*/ 3 h 1278"/>
                <a:gd name="T26" fmla="*/ 0 w 1946"/>
                <a:gd name="T27" fmla="*/ 3 h 1278"/>
                <a:gd name="T28" fmla="*/ 0 w 1946"/>
                <a:gd name="T29" fmla="*/ 3 h 1278"/>
                <a:gd name="T30" fmla="*/ 0 w 1946"/>
                <a:gd name="T31" fmla="*/ 3 h 1278"/>
                <a:gd name="T32" fmla="*/ 0 w 1946"/>
                <a:gd name="T33" fmla="*/ 3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3 h 1278"/>
                <a:gd name="T42" fmla="*/ 0 w 1946"/>
                <a:gd name="T43" fmla="*/ 3 h 1278"/>
                <a:gd name="T44" fmla="*/ 0 w 1946"/>
                <a:gd name="T45" fmla="*/ 3 h 1278"/>
                <a:gd name="T46" fmla="*/ 0 w 1946"/>
                <a:gd name="T47" fmla="*/ 3 h 1278"/>
                <a:gd name="T48" fmla="*/ 0 w 1946"/>
                <a:gd name="T49" fmla="*/ 3 h 1278"/>
                <a:gd name="T50" fmla="*/ 0 w 1946"/>
                <a:gd name="T51" fmla="*/ 3 h 1278"/>
                <a:gd name="T52" fmla="*/ 0 w 1946"/>
                <a:gd name="T53" fmla="*/ 3 h 1278"/>
                <a:gd name="T54" fmla="*/ 0 w 1946"/>
                <a:gd name="T55" fmla="*/ 3 h 1278"/>
                <a:gd name="T56" fmla="*/ 0 w 1946"/>
                <a:gd name="T57" fmla="*/ 3 h 1278"/>
                <a:gd name="T58" fmla="*/ 0 w 1946"/>
                <a:gd name="T59" fmla="*/ 4 h 1278"/>
                <a:gd name="T60" fmla="*/ 0 w 1946"/>
                <a:gd name="T61" fmla="*/ 5 h 1278"/>
                <a:gd name="T62" fmla="*/ 0 w 1946"/>
                <a:gd name="T63" fmla="*/ 6 h 1278"/>
                <a:gd name="T64" fmla="*/ 0 w 1946"/>
                <a:gd name="T65" fmla="*/ 7 h 1278"/>
                <a:gd name="T66" fmla="*/ 0 w 1946"/>
                <a:gd name="T67" fmla="*/ 8 h 1278"/>
                <a:gd name="T68" fmla="*/ 0 w 1946"/>
                <a:gd name="T69" fmla="*/ 9 h 1278"/>
                <a:gd name="T70" fmla="*/ 0 w 1946"/>
                <a:gd name="T71" fmla="*/ 9 h 1278"/>
                <a:gd name="T72" fmla="*/ 0 w 1946"/>
                <a:gd name="T73" fmla="*/ 108 h 1278"/>
                <a:gd name="T74" fmla="*/ 0 w 1946"/>
                <a:gd name="T75" fmla="*/ 108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17239" name="Rectangle 319"/>
            <p:cNvSpPr>
              <a:spLocks noChangeArrowheads="1"/>
            </p:cNvSpPr>
            <p:nvPr/>
          </p:nvSpPr>
          <p:spPr bwMode="auto">
            <a:xfrm>
              <a:off x="5188" y="3087"/>
              <a:ext cx="42" cy="3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7240" name="Rectangle 320"/>
            <p:cNvSpPr>
              <a:spLocks noChangeArrowheads="1"/>
            </p:cNvSpPr>
            <p:nvPr/>
          </p:nvSpPr>
          <p:spPr bwMode="auto">
            <a:xfrm>
              <a:off x="5168" y="3134"/>
              <a:ext cx="40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7241" name="Rectangle 321"/>
            <p:cNvSpPr>
              <a:spLocks noChangeArrowheads="1"/>
            </p:cNvSpPr>
            <p:nvPr/>
          </p:nvSpPr>
          <p:spPr bwMode="auto">
            <a:xfrm>
              <a:off x="5306" y="3034"/>
              <a:ext cx="42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7242" name="Rectangle 322"/>
            <p:cNvSpPr>
              <a:spLocks noChangeArrowheads="1"/>
            </p:cNvSpPr>
            <p:nvPr/>
          </p:nvSpPr>
          <p:spPr bwMode="auto">
            <a:xfrm>
              <a:off x="5286" y="3087"/>
              <a:ext cx="40" cy="3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7243" name="Rectangle 323"/>
            <p:cNvSpPr>
              <a:spLocks noChangeArrowheads="1"/>
            </p:cNvSpPr>
            <p:nvPr/>
          </p:nvSpPr>
          <p:spPr bwMode="auto">
            <a:xfrm>
              <a:off x="5286" y="2987"/>
              <a:ext cx="40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7244" name="Rectangle 324"/>
            <p:cNvSpPr>
              <a:spLocks noChangeArrowheads="1"/>
            </p:cNvSpPr>
            <p:nvPr/>
          </p:nvSpPr>
          <p:spPr bwMode="auto">
            <a:xfrm>
              <a:off x="4773" y="3076"/>
              <a:ext cx="40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7245" name="Rectangle 325"/>
            <p:cNvSpPr>
              <a:spLocks noChangeArrowheads="1"/>
            </p:cNvSpPr>
            <p:nvPr/>
          </p:nvSpPr>
          <p:spPr bwMode="auto">
            <a:xfrm>
              <a:off x="4773" y="3024"/>
              <a:ext cx="18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7246" name="Rectangle 326"/>
            <p:cNvSpPr>
              <a:spLocks noChangeArrowheads="1"/>
            </p:cNvSpPr>
            <p:nvPr/>
          </p:nvSpPr>
          <p:spPr bwMode="auto">
            <a:xfrm>
              <a:off x="4773" y="3123"/>
              <a:ext cx="18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7247" name="Rectangle 327"/>
            <p:cNvSpPr>
              <a:spLocks noChangeArrowheads="1"/>
            </p:cNvSpPr>
            <p:nvPr/>
          </p:nvSpPr>
          <p:spPr bwMode="auto">
            <a:xfrm>
              <a:off x="4946" y="3076"/>
              <a:ext cx="40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7248" name="Rectangle 328"/>
            <p:cNvSpPr>
              <a:spLocks noChangeArrowheads="1"/>
            </p:cNvSpPr>
            <p:nvPr/>
          </p:nvSpPr>
          <p:spPr bwMode="auto">
            <a:xfrm>
              <a:off x="4924" y="3123"/>
              <a:ext cx="40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7249" name="Rectangle 329"/>
            <p:cNvSpPr>
              <a:spLocks noChangeArrowheads="1"/>
            </p:cNvSpPr>
            <p:nvPr/>
          </p:nvSpPr>
          <p:spPr bwMode="auto">
            <a:xfrm>
              <a:off x="4773" y="3453"/>
              <a:ext cx="40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7250" name="Rectangle 330"/>
            <p:cNvSpPr>
              <a:spLocks noChangeArrowheads="1"/>
            </p:cNvSpPr>
            <p:nvPr/>
          </p:nvSpPr>
          <p:spPr bwMode="auto">
            <a:xfrm>
              <a:off x="4773" y="3406"/>
              <a:ext cx="18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7251" name="Rectangle 331"/>
            <p:cNvSpPr>
              <a:spLocks noChangeArrowheads="1"/>
            </p:cNvSpPr>
            <p:nvPr/>
          </p:nvSpPr>
          <p:spPr bwMode="auto">
            <a:xfrm>
              <a:off x="4773" y="3505"/>
              <a:ext cx="18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7252" name="Rectangle 332"/>
            <p:cNvSpPr>
              <a:spLocks noChangeArrowheads="1"/>
            </p:cNvSpPr>
            <p:nvPr/>
          </p:nvSpPr>
          <p:spPr bwMode="auto">
            <a:xfrm>
              <a:off x="4946" y="3453"/>
              <a:ext cx="40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7253" name="Rectangle 333"/>
            <p:cNvSpPr>
              <a:spLocks noChangeArrowheads="1"/>
            </p:cNvSpPr>
            <p:nvPr/>
          </p:nvSpPr>
          <p:spPr bwMode="auto">
            <a:xfrm>
              <a:off x="4924" y="3505"/>
              <a:ext cx="40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7254" name="Freeform 334"/>
            <p:cNvSpPr>
              <a:spLocks/>
            </p:cNvSpPr>
            <p:nvPr/>
          </p:nvSpPr>
          <p:spPr bwMode="auto">
            <a:xfrm>
              <a:off x="5024" y="3076"/>
              <a:ext cx="146" cy="89"/>
            </a:xfrm>
            <a:custGeom>
              <a:avLst/>
              <a:gdLst>
                <a:gd name="T0" fmla="*/ 0 w 440"/>
                <a:gd name="T1" fmla="*/ 9 h 102"/>
                <a:gd name="T2" fmla="*/ 0 w 440"/>
                <a:gd name="T3" fmla="*/ 8 h 102"/>
                <a:gd name="T4" fmla="*/ 0 w 440"/>
                <a:gd name="T5" fmla="*/ 7 h 102"/>
                <a:gd name="T6" fmla="*/ 0 w 440"/>
                <a:gd name="T7" fmla="*/ 6 h 102"/>
                <a:gd name="T8" fmla="*/ 0 w 440"/>
                <a:gd name="T9" fmla="*/ 6 h 102"/>
                <a:gd name="T10" fmla="*/ 0 w 440"/>
                <a:gd name="T11" fmla="*/ 4 h 102"/>
                <a:gd name="T12" fmla="*/ 0 w 440"/>
                <a:gd name="T13" fmla="*/ 3 h 102"/>
                <a:gd name="T14" fmla="*/ 0 w 440"/>
                <a:gd name="T15" fmla="*/ 3 h 102"/>
                <a:gd name="T16" fmla="*/ 0 w 440"/>
                <a:gd name="T17" fmla="*/ 3 h 102"/>
                <a:gd name="T18" fmla="*/ 0 w 440"/>
                <a:gd name="T19" fmla="*/ 3 h 102"/>
                <a:gd name="T20" fmla="*/ 0 w 440"/>
                <a:gd name="T21" fmla="*/ 3 h 102"/>
                <a:gd name="T22" fmla="*/ 0 w 440"/>
                <a:gd name="T23" fmla="*/ 3 h 102"/>
                <a:gd name="T24" fmla="*/ 0 w 440"/>
                <a:gd name="T25" fmla="*/ 3 h 102"/>
                <a:gd name="T26" fmla="*/ 0 w 440"/>
                <a:gd name="T27" fmla="*/ 3 h 102"/>
                <a:gd name="T28" fmla="*/ 0 w 440"/>
                <a:gd name="T29" fmla="*/ 3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3 h 102"/>
                <a:gd name="T38" fmla="*/ 0 w 440"/>
                <a:gd name="T39" fmla="*/ 3 h 102"/>
                <a:gd name="T40" fmla="*/ 0 w 440"/>
                <a:gd name="T41" fmla="*/ 3 h 102"/>
                <a:gd name="T42" fmla="*/ 0 w 440"/>
                <a:gd name="T43" fmla="*/ 3 h 102"/>
                <a:gd name="T44" fmla="*/ 0 w 440"/>
                <a:gd name="T45" fmla="*/ 3 h 102"/>
                <a:gd name="T46" fmla="*/ 0 w 440"/>
                <a:gd name="T47" fmla="*/ 3 h 102"/>
                <a:gd name="T48" fmla="*/ 0 w 440"/>
                <a:gd name="T49" fmla="*/ 3 h 102"/>
                <a:gd name="T50" fmla="*/ 0 w 440"/>
                <a:gd name="T51" fmla="*/ 3 h 102"/>
                <a:gd name="T52" fmla="*/ 0 w 440"/>
                <a:gd name="T53" fmla="*/ 3 h 102"/>
                <a:gd name="T54" fmla="*/ 0 w 440"/>
                <a:gd name="T55" fmla="*/ 4 h 102"/>
                <a:gd name="T56" fmla="*/ 0 w 440"/>
                <a:gd name="T57" fmla="*/ 6 h 102"/>
                <a:gd name="T58" fmla="*/ 0 w 440"/>
                <a:gd name="T59" fmla="*/ 6 h 102"/>
                <a:gd name="T60" fmla="*/ 0 w 440"/>
                <a:gd name="T61" fmla="*/ 7 h 102"/>
                <a:gd name="T62" fmla="*/ 0 w 440"/>
                <a:gd name="T63" fmla="*/ 8 h 102"/>
                <a:gd name="T64" fmla="*/ 0 w 440"/>
                <a:gd name="T65" fmla="*/ 9 h 102"/>
                <a:gd name="T66" fmla="*/ 0 w 440"/>
                <a:gd name="T67" fmla="*/ 9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17255" name="Freeform 335"/>
            <p:cNvSpPr>
              <a:spLocks/>
            </p:cNvSpPr>
            <p:nvPr/>
          </p:nvSpPr>
          <p:spPr bwMode="auto">
            <a:xfrm>
              <a:off x="4789" y="2506"/>
              <a:ext cx="615" cy="147"/>
            </a:xfrm>
            <a:custGeom>
              <a:avLst/>
              <a:gdLst>
                <a:gd name="T0" fmla="*/ 0 w 1847"/>
                <a:gd name="T1" fmla="*/ 6 h 168"/>
                <a:gd name="T2" fmla="*/ 0 w 1847"/>
                <a:gd name="T3" fmla="*/ 6 h 168"/>
                <a:gd name="T4" fmla="*/ 0 w 1847"/>
                <a:gd name="T5" fmla="*/ 7 h 168"/>
                <a:gd name="T6" fmla="*/ 0 w 1847"/>
                <a:gd name="T7" fmla="*/ 8 h 168"/>
                <a:gd name="T8" fmla="*/ 0 w 1847"/>
                <a:gd name="T9" fmla="*/ 10 h 168"/>
                <a:gd name="T10" fmla="*/ 0 w 1847"/>
                <a:gd name="T11" fmla="*/ 11 h 168"/>
                <a:gd name="T12" fmla="*/ 0 w 1847"/>
                <a:gd name="T13" fmla="*/ 12 h 168"/>
                <a:gd name="T14" fmla="*/ 0 w 1847"/>
                <a:gd name="T15" fmla="*/ 14 h 168"/>
                <a:gd name="T16" fmla="*/ 0 w 1847"/>
                <a:gd name="T17" fmla="*/ 16 h 168"/>
                <a:gd name="T18" fmla="*/ 0 w 1847"/>
                <a:gd name="T19" fmla="*/ 11 h 168"/>
                <a:gd name="T20" fmla="*/ 0 w 1847"/>
                <a:gd name="T21" fmla="*/ 11 h 168"/>
                <a:gd name="T22" fmla="*/ 0 w 1847"/>
                <a:gd name="T23" fmla="*/ 11 h 168"/>
                <a:gd name="T24" fmla="*/ 0 w 1847"/>
                <a:gd name="T25" fmla="*/ 11 h 168"/>
                <a:gd name="T26" fmla="*/ 0 w 1847"/>
                <a:gd name="T27" fmla="*/ 11 h 168"/>
                <a:gd name="T28" fmla="*/ 0 w 1847"/>
                <a:gd name="T29" fmla="*/ 11 h 168"/>
                <a:gd name="T30" fmla="*/ 0 w 1847"/>
                <a:gd name="T31" fmla="*/ 11 h 168"/>
                <a:gd name="T32" fmla="*/ 0 w 1847"/>
                <a:gd name="T33" fmla="*/ 11 h 168"/>
                <a:gd name="T34" fmla="*/ 0 w 1847"/>
                <a:gd name="T35" fmla="*/ 10 h 168"/>
                <a:gd name="T36" fmla="*/ 0 w 1847"/>
                <a:gd name="T37" fmla="*/ 8 h 168"/>
                <a:gd name="T38" fmla="*/ 0 w 1847"/>
                <a:gd name="T39" fmla="*/ 5 h 168"/>
                <a:gd name="T40" fmla="*/ 0 w 1847"/>
                <a:gd name="T41" fmla="*/ 4 h 168"/>
                <a:gd name="T42" fmla="*/ 0 w 1847"/>
                <a:gd name="T43" fmla="*/ 4 h 168"/>
                <a:gd name="T44" fmla="*/ 0 w 1847"/>
                <a:gd name="T45" fmla="*/ 4 h 168"/>
                <a:gd name="T46" fmla="*/ 0 w 1847"/>
                <a:gd name="T47" fmla="*/ 4 h 168"/>
                <a:gd name="T48" fmla="*/ 0 w 1847"/>
                <a:gd name="T49" fmla="*/ 1 h 168"/>
                <a:gd name="T50" fmla="*/ 0 w 1847"/>
                <a:gd name="T51" fmla="*/ 1 h 168"/>
                <a:gd name="T52" fmla="*/ 0 w 1847"/>
                <a:gd name="T53" fmla="*/ 4 h 168"/>
                <a:gd name="T54" fmla="*/ 0 w 1847"/>
                <a:gd name="T55" fmla="*/ 4 h 168"/>
                <a:gd name="T56" fmla="*/ 0 w 1847"/>
                <a:gd name="T57" fmla="*/ 4 h 168"/>
                <a:gd name="T58" fmla="*/ 0 w 1847"/>
                <a:gd name="T59" fmla="*/ 4 h 168"/>
                <a:gd name="T60" fmla="*/ 0 w 1847"/>
                <a:gd name="T61" fmla="*/ 5 h 168"/>
                <a:gd name="T62" fmla="*/ 0 w 1847"/>
                <a:gd name="T63" fmla="*/ 8 h 168"/>
                <a:gd name="T64" fmla="*/ 0 w 1847"/>
                <a:gd name="T65" fmla="*/ 10 h 168"/>
                <a:gd name="T66" fmla="*/ 0 w 1847"/>
                <a:gd name="T67" fmla="*/ 11 h 168"/>
                <a:gd name="T68" fmla="*/ 0 w 1847"/>
                <a:gd name="T69" fmla="*/ 11 h 168"/>
                <a:gd name="T70" fmla="*/ 0 w 1847"/>
                <a:gd name="T71" fmla="*/ 11 h 168"/>
                <a:gd name="T72" fmla="*/ 0 w 1847"/>
                <a:gd name="T73" fmla="*/ 11 h 168"/>
                <a:gd name="T74" fmla="*/ 0 w 1847"/>
                <a:gd name="T75" fmla="*/ 11 h 168"/>
                <a:gd name="T76" fmla="*/ 0 w 1847"/>
                <a:gd name="T77" fmla="*/ 11 h 168"/>
                <a:gd name="T78" fmla="*/ 0 w 1847"/>
                <a:gd name="T79" fmla="*/ 11 h 168"/>
                <a:gd name="T80" fmla="*/ 0 w 1847"/>
                <a:gd name="T81" fmla="*/ 11 h 168"/>
                <a:gd name="T82" fmla="*/ 0 w 1847"/>
                <a:gd name="T83" fmla="*/ 16 h 168"/>
                <a:gd name="T84" fmla="*/ 0 w 1847"/>
                <a:gd name="T85" fmla="*/ 14 h 168"/>
                <a:gd name="T86" fmla="*/ 0 w 1847"/>
                <a:gd name="T87" fmla="*/ 12 h 168"/>
                <a:gd name="T88" fmla="*/ 0 w 1847"/>
                <a:gd name="T89" fmla="*/ 11 h 168"/>
                <a:gd name="T90" fmla="*/ 0 w 1847"/>
                <a:gd name="T91" fmla="*/ 10 h 168"/>
                <a:gd name="T92" fmla="*/ 0 w 1847"/>
                <a:gd name="T93" fmla="*/ 8 h 168"/>
                <a:gd name="T94" fmla="*/ 0 w 1847"/>
                <a:gd name="T95" fmla="*/ 7 h 168"/>
                <a:gd name="T96" fmla="*/ 0 w 1847"/>
                <a:gd name="T97" fmla="*/ 6 h 168"/>
                <a:gd name="T98" fmla="*/ 0 w 1847"/>
                <a:gd name="T99" fmla="*/ 6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17256" name="Rectangle 336"/>
            <p:cNvSpPr>
              <a:spLocks noChangeArrowheads="1"/>
            </p:cNvSpPr>
            <p:nvPr/>
          </p:nvSpPr>
          <p:spPr bwMode="auto">
            <a:xfrm>
              <a:off x="5404" y="2595"/>
              <a:ext cx="29" cy="120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7257" name="Rectangle 337"/>
            <p:cNvSpPr>
              <a:spLocks noChangeArrowheads="1"/>
            </p:cNvSpPr>
            <p:nvPr/>
          </p:nvSpPr>
          <p:spPr bwMode="auto">
            <a:xfrm>
              <a:off x="4759" y="2595"/>
              <a:ext cx="30" cy="120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7258" name="Rectangle 338"/>
            <p:cNvSpPr>
              <a:spLocks noChangeArrowheads="1"/>
            </p:cNvSpPr>
            <p:nvPr/>
          </p:nvSpPr>
          <p:spPr bwMode="auto">
            <a:xfrm>
              <a:off x="5026" y="3165"/>
              <a:ext cx="142" cy="330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7259" name="Rectangle 339"/>
            <p:cNvSpPr>
              <a:spLocks noChangeArrowheads="1"/>
            </p:cNvSpPr>
            <p:nvPr/>
          </p:nvSpPr>
          <p:spPr bwMode="auto">
            <a:xfrm>
              <a:off x="5026" y="3495"/>
              <a:ext cx="142" cy="1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7260" name="Rectangle 340"/>
            <p:cNvSpPr>
              <a:spLocks noChangeArrowheads="1"/>
            </p:cNvSpPr>
            <p:nvPr/>
          </p:nvSpPr>
          <p:spPr bwMode="auto">
            <a:xfrm>
              <a:off x="5026" y="3558"/>
              <a:ext cx="142" cy="15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7261" name="Rectangle 341"/>
            <p:cNvSpPr>
              <a:spLocks noChangeArrowheads="1"/>
            </p:cNvSpPr>
            <p:nvPr/>
          </p:nvSpPr>
          <p:spPr bwMode="auto">
            <a:xfrm>
              <a:off x="5026" y="3615"/>
              <a:ext cx="142" cy="1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7262" name="Rectangle 342"/>
            <p:cNvSpPr>
              <a:spLocks noChangeArrowheads="1"/>
            </p:cNvSpPr>
            <p:nvPr/>
          </p:nvSpPr>
          <p:spPr bwMode="auto">
            <a:xfrm>
              <a:off x="5100" y="3186"/>
              <a:ext cx="60" cy="309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7263" name="Rectangle 343"/>
            <p:cNvSpPr>
              <a:spLocks noChangeArrowheads="1"/>
            </p:cNvSpPr>
            <p:nvPr/>
          </p:nvSpPr>
          <p:spPr bwMode="auto">
            <a:xfrm>
              <a:off x="5100" y="3186"/>
              <a:ext cx="60" cy="309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7264" name="Rectangle 344"/>
            <p:cNvSpPr>
              <a:spLocks noChangeArrowheads="1"/>
            </p:cNvSpPr>
            <p:nvPr/>
          </p:nvSpPr>
          <p:spPr bwMode="auto">
            <a:xfrm>
              <a:off x="5032" y="3186"/>
              <a:ext cx="62" cy="309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7265" name="Rectangle 345"/>
            <p:cNvSpPr>
              <a:spLocks noChangeArrowheads="1"/>
            </p:cNvSpPr>
            <p:nvPr/>
          </p:nvSpPr>
          <p:spPr bwMode="auto">
            <a:xfrm>
              <a:off x="5100" y="3369"/>
              <a:ext cx="60" cy="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7266" name="Rectangle 346"/>
            <p:cNvSpPr>
              <a:spLocks noChangeArrowheads="1"/>
            </p:cNvSpPr>
            <p:nvPr/>
          </p:nvSpPr>
          <p:spPr bwMode="auto">
            <a:xfrm>
              <a:off x="5168" y="3422"/>
              <a:ext cx="34" cy="25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7267" name="Rectangle 347"/>
            <p:cNvSpPr>
              <a:spLocks noChangeArrowheads="1"/>
            </p:cNvSpPr>
            <p:nvPr/>
          </p:nvSpPr>
          <p:spPr bwMode="auto">
            <a:xfrm>
              <a:off x="4992" y="3422"/>
              <a:ext cx="34" cy="25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7268" name="Rectangle 348"/>
            <p:cNvSpPr>
              <a:spLocks noChangeArrowheads="1"/>
            </p:cNvSpPr>
            <p:nvPr/>
          </p:nvSpPr>
          <p:spPr bwMode="auto">
            <a:xfrm>
              <a:off x="5026" y="3511"/>
              <a:ext cx="142" cy="47"/>
            </a:xfrm>
            <a:prstGeom prst="rect">
              <a:avLst/>
            </a:prstGeom>
            <a:solidFill>
              <a:srgbClr val="B2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7269" name="Rectangle 349"/>
            <p:cNvSpPr>
              <a:spLocks noChangeArrowheads="1"/>
            </p:cNvSpPr>
            <p:nvPr/>
          </p:nvSpPr>
          <p:spPr bwMode="auto">
            <a:xfrm>
              <a:off x="5026" y="3573"/>
              <a:ext cx="142" cy="42"/>
            </a:xfrm>
            <a:prstGeom prst="rect">
              <a:avLst/>
            </a:prstGeom>
            <a:solidFill>
              <a:srgbClr val="B2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7270" name="Rectangle 350"/>
            <p:cNvSpPr>
              <a:spLocks noChangeArrowheads="1"/>
            </p:cNvSpPr>
            <p:nvPr/>
          </p:nvSpPr>
          <p:spPr bwMode="auto">
            <a:xfrm>
              <a:off x="5026" y="3631"/>
              <a:ext cx="142" cy="47"/>
            </a:xfrm>
            <a:prstGeom prst="rect">
              <a:avLst/>
            </a:prstGeom>
            <a:solidFill>
              <a:srgbClr val="B2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7271" name="Rectangle 351"/>
            <p:cNvSpPr>
              <a:spLocks noChangeArrowheads="1"/>
            </p:cNvSpPr>
            <p:nvPr/>
          </p:nvSpPr>
          <p:spPr bwMode="auto">
            <a:xfrm>
              <a:off x="5100" y="3369"/>
              <a:ext cx="60" cy="2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7272" name="Rectangle 352"/>
            <p:cNvSpPr>
              <a:spLocks noChangeArrowheads="1"/>
            </p:cNvSpPr>
            <p:nvPr/>
          </p:nvSpPr>
          <p:spPr bwMode="auto">
            <a:xfrm>
              <a:off x="5032" y="3369"/>
              <a:ext cx="62" cy="2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7273" name="Rectangle 353"/>
            <p:cNvSpPr>
              <a:spLocks noChangeArrowheads="1"/>
            </p:cNvSpPr>
            <p:nvPr/>
          </p:nvSpPr>
          <p:spPr bwMode="auto">
            <a:xfrm>
              <a:off x="5100" y="3312"/>
              <a:ext cx="14" cy="52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7274" name="Rectangle 354"/>
            <p:cNvSpPr>
              <a:spLocks noChangeArrowheads="1"/>
            </p:cNvSpPr>
            <p:nvPr/>
          </p:nvSpPr>
          <p:spPr bwMode="auto">
            <a:xfrm>
              <a:off x="5080" y="3312"/>
              <a:ext cx="14" cy="52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7275" name="Rectangle 355"/>
            <p:cNvSpPr>
              <a:spLocks noChangeArrowheads="1"/>
            </p:cNvSpPr>
            <p:nvPr/>
          </p:nvSpPr>
          <p:spPr bwMode="auto">
            <a:xfrm>
              <a:off x="5100" y="3395"/>
              <a:ext cx="60" cy="2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7276" name="Rectangle 356"/>
            <p:cNvSpPr>
              <a:spLocks noChangeArrowheads="1"/>
            </p:cNvSpPr>
            <p:nvPr/>
          </p:nvSpPr>
          <p:spPr bwMode="auto">
            <a:xfrm>
              <a:off x="5032" y="3395"/>
              <a:ext cx="62" cy="2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7277" name="Rectangle 357"/>
            <p:cNvSpPr>
              <a:spLocks noChangeArrowheads="1"/>
            </p:cNvSpPr>
            <p:nvPr/>
          </p:nvSpPr>
          <p:spPr bwMode="auto">
            <a:xfrm>
              <a:off x="5168" y="3552"/>
              <a:ext cx="34" cy="27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7278" name="Rectangle 358"/>
            <p:cNvSpPr>
              <a:spLocks noChangeArrowheads="1"/>
            </p:cNvSpPr>
            <p:nvPr/>
          </p:nvSpPr>
          <p:spPr bwMode="auto">
            <a:xfrm>
              <a:off x="4992" y="3552"/>
              <a:ext cx="34" cy="27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7279" name="Rectangle 359"/>
            <p:cNvSpPr>
              <a:spLocks noChangeArrowheads="1"/>
            </p:cNvSpPr>
            <p:nvPr/>
          </p:nvSpPr>
          <p:spPr bwMode="auto">
            <a:xfrm>
              <a:off x="5334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7280" name="Rectangle 360"/>
            <p:cNvSpPr>
              <a:spLocks noChangeArrowheads="1"/>
            </p:cNvSpPr>
            <p:nvPr/>
          </p:nvSpPr>
          <p:spPr bwMode="auto">
            <a:xfrm>
              <a:off x="5228" y="3165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7281" name="Rectangle 361"/>
            <p:cNvSpPr>
              <a:spLocks noChangeArrowheads="1"/>
            </p:cNvSpPr>
            <p:nvPr/>
          </p:nvSpPr>
          <p:spPr bwMode="auto">
            <a:xfrm>
              <a:off x="4912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7282" name="Rectangle 362"/>
            <p:cNvSpPr>
              <a:spLocks noChangeArrowheads="1"/>
            </p:cNvSpPr>
            <p:nvPr/>
          </p:nvSpPr>
          <p:spPr bwMode="auto">
            <a:xfrm>
              <a:off x="5122" y="2747"/>
              <a:ext cx="54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7283" name="Rectangle 363"/>
            <p:cNvSpPr>
              <a:spLocks noChangeArrowheads="1"/>
            </p:cNvSpPr>
            <p:nvPr/>
          </p:nvSpPr>
          <p:spPr bwMode="auto">
            <a:xfrm>
              <a:off x="5228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7284" name="Rectangle 364"/>
            <p:cNvSpPr>
              <a:spLocks noChangeArrowheads="1"/>
            </p:cNvSpPr>
            <p:nvPr/>
          </p:nvSpPr>
          <p:spPr bwMode="auto">
            <a:xfrm>
              <a:off x="5334" y="3165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7285" name="Rectangle 365"/>
            <p:cNvSpPr>
              <a:spLocks noChangeArrowheads="1"/>
            </p:cNvSpPr>
            <p:nvPr/>
          </p:nvSpPr>
          <p:spPr bwMode="auto">
            <a:xfrm>
              <a:off x="5018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7286" name="Rectangle 366"/>
            <p:cNvSpPr>
              <a:spLocks noChangeArrowheads="1"/>
            </p:cNvSpPr>
            <p:nvPr/>
          </p:nvSpPr>
          <p:spPr bwMode="auto">
            <a:xfrm>
              <a:off x="4809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7287" name="Rectangle 367"/>
            <p:cNvSpPr>
              <a:spLocks noChangeArrowheads="1"/>
            </p:cNvSpPr>
            <p:nvPr/>
          </p:nvSpPr>
          <p:spPr bwMode="auto">
            <a:xfrm>
              <a:off x="4912" y="3165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7288" name="Rectangle 368"/>
            <p:cNvSpPr>
              <a:spLocks noChangeArrowheads="1"/>
            </p:cNvSpPr>
            <p:nvPr/>
          </p:nvSpPr>
          <p:spPr bwMode="auto">
            <a:xfrm>
              <a:off x="4809" y="3165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7289" name="Freeform 369"/>
            <p:cNvSpPr>
              <a:spLocks/>
            </p:cNvSpPr>
            <p:nvPr/>
          </p:nvSpPr>
          <p:spPr bwMode="auto">
            <a:xfrm>
              <a:off x="5114" y="2721"/>
              <a:ext cx="72" cy="324"/>
            </a:xfrm>
            <a:custGeom>
              <a:avLst/>
              <a:gdLst>
                <a:gd name="T0" fmla="*/ 0 w 217"/>
                <a:gd name="T1" fmla="*/ 17 h 373"/>
                <a:gd name="T2" fmla="*/ 0 w 217"/>
                <a:gd name="T3" fmla="*/ 17 h 373"/>
                <a:gd name="T4" fmla="*/ 0 w 217"/>
                <a:gd name="T5" fmla="*/ 27 h 373"/>
                <a:gd name="T6" fmla="*/ 0 w 217"/>
                <a:gd name="T7" fmla="*/ 27 h 373"/>
                <a:gd name="T8" fmla="*/ 0 w 217"/>
                <a:gd name="T9" fmla="*/ 30 h 373"/>
                <a:gd name="T10" fmla="*/ 0 w 217"/>
                <a:gd name="T11" fmla="*/ 3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3 h 373"/>
                <a:gd name="T18" fmla="*/ 0 w 217"/>
                <a:gd name="T19" fmla="*/ 3 h 373"/>
                <a:gd name="T20" fmla="*/ 0 w 217"/>
                <a:gd name="T21" fmla="*/ 13 h 373"/>
                <a:gd name="T22" fmla="*/ 0 w 217"/>
                <a:gd name="T23" fmla="*/ 13 h 373"/>
                <a:gd name="T24" fmla="*/ 0 w 217"/>
                <a:gd name="T25" fmla="*/ 17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17290" name="Freeform 370"/>
            <p:cNvSpPr>
              <a:spLocks/>
            </p:cNvSpPr>
            <p:nvPr/>
          </p:nvSpPr>
          <p:spPr bwMode="auto">
            <a:xfrm>
              <a:off x="5176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27 h 373"/>
                <a:gd name="T4" fmla="*/ 0 w 29"/>
                <a:gd name="T5" fmla="*/ 30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17291" name="Freeform 371"/>
            <p:cNvSpPr>
              <a:spLocks/>
            </p:cNvSpPr>
            <p:nvPr/>
          </p:nvSpPr>
          <p:spPr bwMode="auto">
            <a:xfrm>
              <a:off x="5218" y="2721"/>
              <a:ext cx="72" cy="324"/>
            </a:xfrm>
            <a:custGeom>
              <a:avLst/>
              <a:gdLst>
                <a:gd name="T0" fmla="*/ 0 w 216"/>
                <a:gd name="T1" fmla="*/ 17 h 373"/>
                <a:gd name="T2" fmla="*/ 0 w 216"/>
                <a:gd name="T3" fmla="*/ 17 h 373"/>
                <a:gd name="T4" fmla="*/ 0 w 216"/>
                <a:gd name="T5" fmla="*/ 27 h 373"/>
                <a:gd name="T6" fmla="*/ 0 w 216"/>
                <a:gd name="T7" fmla="*/ 27 h 373"/>
                <a:gd name="T8" fmla="*/ 0 w 216"/>
                <a:gd name="T9" fmla="*/ 30 h 373"/>
                <a:gd name="T10" fmla="*/ 0 w 216"/>
                <a:gd name="T11" fmla="*/ 3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3 h 373"/>
                <a:gd name="T18" fmla="*/ 0 w 216"/>
                <a:gd name="T19" fmla="*/ 3 h 373"/>
                <a:gd name="T20" fmla="*/ 0 w 216"/>
                <a:gd name="T21" fmla="*/ 13 h 373"/>
                <a:gd name="T22" fmla="*/ 0 w 216"/>
                <a:gd name="T23" fmla="*/ 13 h 373"/>
                <a:gd name="T24" fmla="*/ 0 w 216"/>
                <a:gd name="T25" fmla="*/ 17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17292" name="Freeform 372"/>
            <p:cNvSpPr>
              <a:spLocks/>
            </p:cNvSpPr>
            <p:nvPr/>
          </p:nvSpPr>
          <p:spPr bwMode="auto">
            <a:xfrm>
              <a:off x="5280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27 h 373"/>
                <a:gd name="T4" fmla="*/ 0 w 29"/>
                <a:gd name="T5" fmla="*/ 30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17293" name="Freeform 373"/>
            <p:cNvSpPr>
              <a:spLocks/>
            </p:cNvSpPr>
            <p:nvPr/>
          </p:nvSpPr>
          <p:spPr bwMode="auto">
            <a:xfrm>
              <a:off x="5324" y="2721"/>
              <a:ext cx="72" cy="324"/>
            </a:xfrm>
            <a:custGeom>
              <a:avLst/>
              <a:gdLst>
                <a:gd name="T0" fmla="*/ 0 w 217"/>
                <a:gd name="T1" fmla="*/ 17 h 373"/>
                <a:gd name="T2" fmla="*/ 0 w 217"/>
                <a:gd name="T3" fmla="*/ 17 h 373"/>
                <a:gd name="T4" fmla="*/ 0 w 217"/>
                <a:gd name="T5" fmla="*/ 27 h 373"/>
                <a:gd name="T6" fmla="*/ 0 w 217"/>
                <a:gd name="T7" fmla="*/ 27 h 373"/>
                <a:gd name="T8" fmla="*/ 0 w 217"/>
                <a:gd name="T9" fmla="*/ 30 h 373"/>
                <a:gd name="T10" fmla="*/ 0 w 217"/>
                <a:gd name="T11" fmla="*/ 3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3 h 373"/>
                <a:gd name="T18" fmla="*/ 0 w 217"/>
                <a:gd name="T19" fmla="*/ 3 h 373"/>
                <a:gd name="T20" fmla="*/ 0 w 217"/>
                <a:gd name="T21" fmla="*/ 13 h 373"/>
                <a:gd name="T22" fmla="*/ 0 w 217"/>
                <a:gd name="T23" fmla="*/ 13 h 373"/>
                <a:gd name="T24" fmla="*/ 0 w 217"/>
                <a:gd name="T25" fmla="*/ 17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17294" name="Freeform 374"/>
            <p:cNvSpPr>
              <a:spLocks/>
            </p:cNvSpPr>
            <p:nvPr/>
          </p:nvSpPr>
          <p:spPr bwMode="auto">
            <a:xfrm>
              <a:off x="5386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27 h 373"/>
                <a:gd name="T4" fmla="*/ 0 w 29"/>
                <a:gd name="T5" fmla="*/ 30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17295" name="Freeform 375"/>
            <p:cNvSpPr>
              <a:spLocks/>
            </p:cNvSpPr>
            <p:nvPr/>
          </p:nvSpPr>
          <p:spPr bwMode="auto">
            <a:xfrm>
              <a:off x="5218" y="3139"/>
              <a:ext cx="72" cy="324"/>
            </a:xfrm>
            <a:custGeom>
              <a:avLst/>
              <a:gdLst>
                <a:gd name="T0" fmla="*/ 0 w 216"/>
                <a:gd name="T1" fmla="*/ 18 h 372"/>
                <a:gd name="T2" fmla="*/ 0 w 216"/>
                <a:gd name="T3" fmla="*/ 18 h 372"/>
                <a:gd name="T4" fmla="*/ 0 w 216"/>
                <a:gd name="T5" fmla="*/ 29 h 372"/>
                <a:gd name="T6" fmla="*/ 0 w 216"/>
                <a:gd name="T7" fmla="*/ 29 h 372"/>
                <a:gd name="T8" fmla="*/ 0 w 216"/>
                <a:gd name="T9" fmla="*/ 31 h 372"/>
                <a:gd name="T10" fmla="*/ 0 w 216"/>
                <a:gd name="T11" fmla="*/ 31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3 h 372"/>
                <a:gd name="T18" fmla="*/ 0 w 216"/>
                <a:gd name="T19" fmla="*/ 3 h 372"/>
                <a:gd name="T20" fmla="*/ 0 w 216"/>
                <a:gd name="T21" fmla="*/ 14 h 372"/>
                <a:gd name="T22" fmla="*/ 0 w 216"/>
                <a:gd name="T23" fmla="*/ 14 h 372"/>
                <a:gd name="T24" fmla="*/ 0 w 216"/>
                <a:gd name="T25" fmla="*/ 18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17296" name="Freeform 376"/>
            <p:cNvSpPr>
              <a:spLocks/>
            </p:cNvSpPr>
            <p:nvPr/>
          </p:nvSpPr>
          <p:spPr bwMode="auto">
            <a:xfrm>
              <a:off x="5280" y="3139"/>
              <a:ext cx="10" cy="324"/>
            </a:xfrm>
            <a:custGeom>
              <a:avLst/>
              <a:gdLst>
                <a:gd name="T0" fmla="*/ 0 w 29"/>
                <a:gd name="T1" fmla="*/ 3 h 372"/>
                <a:gd name="T2" fmla="*/ 0 w 29"/>
                <a:gd name="T3" fmla="*/ 29 h 372"/>
                <a:gd name="T4" fmla="*/ 0 w 29"/>
                <a:gd name="T5" fmla="*/ 31 h 372"/>
                <a:gd name="T6" fmla="*/ 0 w 29"/>
                <a:gd name="T7" fmla="*/ 0 h 372"/>
                <a:gd name="T8" fmla="*/ 0 w 29"/>
                <a:gd name="T9" fmla="*/ 3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17297" name="Freeform 377"/>
            <p:cNvSpPr>
              <a:spLocks/>
            </p:cNvSpPr>
            <p:nvPr/>
          </p:nvSpPr>
          <p:spPr bwMode="auto">
            <a:xfrm>
              <a:off x="5324" y="3139"/>
              <a:ext cx="72" cy="324"/>
            </a:xfrm>
            <a:custGeom>
              <a:avLst/>
              <a:gdLst>
                <a:gd name="T0" fmla="*/ 0 w 217"/>
                <a:gd name="T1" fmla="*/ 18 h 372"/>
                <a:gd name="T2" fmla="*/ 0 w 217"/>
                <a:gd name="T3" fmla="*/ 18 h 372"/>
                <a:gd name="T4" fmla="*/ 0 w 217"/>
                <a:gd name="T5" fmla="*/ 29 h 372"/>
                <a:gd name="T6" fmla="*/ 0 w 217"/>
                <a:gd name="T7" fmla="*/ 29 h 372"/>
                <a:gd name="T8" fmla="*/ 0 w 217"/>
                <a:gd name="T9" fmla="*/ 31 h 372"/>
                <a:gd name="T10" fmla="*/ 0 w 217"/>
                <a:gd name="T11" fmla="*/ 31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3 h 372"/>
                <a:gd name="T18" fmla="*/ 0 w 217"/>
                <a:gd name="T19" fmla="*/ 3 h 372"/>
                <a:gd name="T20" fmla="*/ 0 w 217"/>
                <a:gd name="T21" fmla="*/ 14 h 372"/>
                <a:gd name="T22" fmla="*/ 0 w 217"/>
                <a:gd name="T23" fmla="*/ 14 h 372"/>
                <a:gd name="T24" fmla="*/ 0 w 217"/>
                <a:gd name="T25" fmla="*/ 18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17298" name="Freeform 378"/>
            <p:cNvSpPr>
              <a:spLocks/>
            </p:cNvSpPr>
            <p:nvPr/>
          </p:nvSpPr>
          <p:spPr bwMode="auto">
            <a:xfrm>
              <a:off x="5386" y="3139"/>
              <a:ext cx="10" cy="324"/>
            </a:xfrm>
            <a:custGeom>
              <a:avLst/>
              <a:gdLst>
                <a:gd name="T0" fmla="*/ 0 w 29"/>
                <a:gd name="T1" fmla="*/ 3 h 372"/>
                <a:gd name="T2" fmla="*/ 0 w 29"/>
                <a:gd name="T3" fmla="*/ 29 h 372"/>
                <a:gd name="T4" fmla="*/ 0 w 29"/>
                <a:gd name="T5" fmla="*/ 31 h 372"/>
                <a:gd name="T6" fmla="*/ 0 w 29"/>
                <a:gd name="T7" fmla="*/ 0 h 372"/>
                <a:gd name="T8" fmla="*/ 0 w 29"/>
                <a:gd name="T9" fmla="*/ 3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17299" name="Freeform 379"/>
            <p:cNvSpPr>
              <a:spLocks/>
            </p:cNvSpPr>
            <p:nvPr/>
          </p:nvSpPr>
          <p:spPr bwMode="auto">
            <a:xfrm>
              <a:off x="5008" y="2721"/>
              <a:ext cx="72" cy="324"/>
            </a:xfrm>
            <a:custGeom>
              <a:avLst/>
              <a:gdLst>
                <a:gd name="T0" fmla="*/ 0 w 215"/>
                <a:gd name="T1" fmla="*/ 17 h 373"/>
                <a:gd name="T2" fmla="*/ 0 w 215"/>
                <a:gd name="T3" fmla="*/ 17 h 373"/>
                <a:gd name="T4" fmla="*/ 0 w 215"/>
                <a:gd name="T5" fmla="*/ 27 h 373"/>
                <a:gd name="T6" fmla="*/ 0 w 215"/>
                <a:gd name="T7" fmla="*/ 27 h 373"/>
                <a:gd name="T8" fmla="*/ 0 w 215"/>
                <a:gd name="T9" fmla="*/ 30 h 373"/>
                <a:gd name="T10" fmla="*/ 0 w 215"/>
                <a:gd name="T11" fmla="*/ 3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3 h 373"/>
                <a:gd name="T18" fmla="*/ 0 w 215"/>
                <a:gd name="T19" fmla="*/ 3 h 373"/>
                <a:gd name="T20" fmla="*/ 0 w 215"/>
                <a:gd name="T21" fmla="*/ 13 h 373"/>
                <a:gd name="T22" fmla="*/ 0 w 215"/>
                <a:gd name="T23" fmla="*/ 13 h 373"/>
                <a:gd name="T24" fmla="*/ 0 w 215"/>
                <a:gd name="T25" fmla="*/ 17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17300" name="Freeform 380"/>
            <p:cNvSpPr>
              <a:spLocks/>
            </p:cNvSpPr>
            <p:nvPr/>
          </p:nvSpPr>
          <p:spPr bwMode="auto">
            <a:xfrm>
              <a:off x="5008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27 h 373"/>
                <a:gd name="T4" fmla="*/ 0 w 29"/>
                <a:gd name="T5" fmla="*/ 30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17301" name="Freeform 381"/>
            <p:cNvSpPr>
              <a:spLocks/>
            </p:cNvSpPr>
            <p:nvPr/>
          </p:nvSpPr>
          <p:spPr bwMode="auto">
            <a:xfrm>
              <a:off x="4903" y="2721"/>
              <a:ext cx="71" cy="324"/>
            </a:xfrm>
            <a:custGeom>
              <a:avLst/>
              <a:gdLst>
                <a:gd name="T0" fmla="*/ 0 w 216"/>
                <a:gd name="T1" fmla="*/ 17 h 373"/>
                <a:gd name="T2" fmla="*/ 0 w 216"/>
                <a:gd name="T3" fmla="*/ 17 h 373"/>
                <a:gd name="T4" fmla="*/ 0 w 216"/>
                <a:gd name="T5" fmla="*/ 27 h 373"/>
                <a:gd name="T6" fmla="*/ 0 w 216"/>
                <a:gd name="T7" fmla="*/ 27 h 373"/>
                <a:gd name="T8" fmla="*/ 0 w 216"/>
                <a:gd name="T9" fmla="*/ 30 h 373"/>
                <a:gd name="T10" fmla="*/ 0 w 216"/>
                <a:gd name="T11" fmla="*/ 3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3 h 373"/>
                <a:gd name="T18" fmla="*/ 0 w 216"/>
                <a:gd name="T19" fmla="*/ 3 h 373"/>
                <a:gd name="T20" fmla="*/ 0 w 216"/>
                <a:gd name="T21" fmla="*/ 13 h 373"/>
                <a:gd name="T22" fmla="*/ 0 w 216"/>
                <a:gd name="T23" fmla="*/ 13 h 373"/>
                <a:gd name="T24" fmla="*/ 0 w 216"/>
                <a:gd name="T25" fmla="*/ 17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17302" name="Freeform 382"/>
            <p:cNvSpPr>
              <a:spLocks/>
            </p:cNvSpPr>
            <p:nvPr/>
          </p:nvSpPr>
          <p:spPr bwMode="auto">
            <a:xfrm>
              <a:off x="4903" y="2721"/>
              <a:ext cx="9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27 h 373"/>
                <a:gd name="T4" fmla="*/ 0 w 29"/>
                <a:gd name="T5" fmla="*/ 30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17303" name="Freeform 383"/>
            <p:cNvSpPr>
              <a:spLocks/>
            </p:cNvSpPr>
            <p:nvPr/>
          </p:nvSpPr>
          <p:spPr bwMode="auto">
            <a:xfrm>
              <a:off x="4799" y="2721"/>
              <a:ext cx="72" cy="324"/>
            </a:xfrm>
            <a:custGeom>
              <a:avLst/>
              <a:gdLst>
                <a:gd name="T0" fmla="*/ 0 w 215"/>
                <a:gd name="T1" fmla="*/ 17 h 373"/>
                <a:gd name="T2" fmla="*/ 0 w 215"/>
                <a:gd name="T3" fmla="*/ 17 h 373"/>
                <a:gd name="T4" fmla="*/ 0 w 215"/>
                <a:gd name="T5" fmla="*/ 27 h 373"/>
                <a:gd name="T6" fmla="*/ 0 w 215"/>
                <a:gd name="T7" fmla="*/ 27 h 373"/>
                <a:gd name="T8" fmla="*/ 0 w 215"/>
                <a:gd name="T9" fmla="*/ 30 h 373"/>
                <a:gd name="T10" fmla="*/ 0 w 215"/>
                <a:gd name="T11" fmla="*/ 3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3 h 373"/>
                <a:gd name="T18" fmla="*/ 0 w 215"/>
                <a:gd name="T19" fmla="*/ 3 h 373"/>
                <a:gd name="T20" fmla="*/ 0 w 215"/>
                <a:gd name="T21" fmla="*/ 13 h 373"/>
                <a:gd name="T22" fmla="*/ 0 w 215"/>
                <a:gd name="T23" fmla="*/ 13 h 373"/>
                <a:gd name="T24" fmla="*/ 0 w 215"/>
                <a:gd name="T25" fmla="*/ 17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17304" name="Freeform 384"/>
            <p:cNvSpPr>
              <a:spLocks/>
            </p:cNvSpPr>
            <p:nvPr/>
          </p:nvSpPr>
          <p:spPr bwMode="auto">
            <a:xfrm>
              <a:off x="4799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27 h 373"/>
                <a:gd name="T4" fmla="*/ 0 w 29"/>
                <a:gd name="T5" fmla="*/ 30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17305" name="Freeform 386"/>
            <p:cNvSpPr>
              <a:spLocks/>
            </p:cNvSpPr>
            <p:nvPr/>
          </p:nvSpPr>
          <p:spPr bwMode="auto">
            <a:xfrm>
              <a:off x="4903" y="3139"/>
              <a:ext cx="9" cy="324"/>
            </a:xfrm>
            <a:custGeom>
              <a:avLst/>
              <a:gdLst>
                <a:gd name="T0" fmla="*/ 0 w 29"/>
                <a:gd name="T1" fmla="*/ 3 h 372"/>
                <a:gd name="T2" fmla="*/ 0 w 29"/>
                <a:gd name="T3" fmla="*/ 29 h 372"/>
                <a:gd name="T4" fmla="*/ 0 w 29"/>
                <a:gd name="T5" fmla="*/ 31 h 372"/>
                <a:gd name="T6" fmla="*/ 0 w 29"/>
                <a:gd name="T7" fmla="*/ 0 h 372"/>
                <a:gd name="T8" fmla="*/ 0 w 29"/>
                <a:gd name="T9" fmla="*/ 3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17306" name="Freeform 387"/>
            <p:cNvSpPr>
              <a:spLocks/>
            </p:cNvSpPr>
            <p:nvPr/>
          </p:nvSpPr>
          <p:spPr bwMode="auto">
            <a:xfrm>
              <a:off x="4799" y="3139"/>
              <a:ext cx="72" cy="324"/>
            </a:xfrm>
            <a:custGeom>
              <a:avLst/>
              <a:gdLst>
                <a:gd name="T0" fmla="*/ 0 w 215"/>
                <a:gd name="T1" fmla="*/ 18 h 372"/>
                <a:gd name="T2" fmla="*/ 0 w 215"/>
                <a:gd name="T3" fmla="*/ 18 h 372"/>
                <a:gd name="T4" fmla="*/ 0 w 215"/>
                <a:gd name="T5" fmla="*/ 29 h 372"/>
                <a:gd name="T6" fmla="*/ 0 w 215"/>
                <a:gd name="T7" fmla="*/ 29 h 372"/>
                <a:gd name="T8" fmla="*/ 0 w 215"/>
                <a:gd name="T9" fmla="*/ 31 h 372"/>
                <a:gd name="T10" fmla="*/ 0 w 215"/>
                <a:gd name="T11" fmla="*/ 31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3 h 372"/>
                <a:gd name="T18" fmla="*/ 0 w 215"/>
                <a:gd name="T19" fmla="*/ 3 h 372"/>
                <a:gd name="T20" fmla="*/ 0 w 215"/>
                <a:gd name="T21" fmla="*/ 14 h 372"/>
                <a:gd name="T22" fmla="*/ 0 w 215"/>
                <a:gd name="T23" fmla="*/ 14 h 372"/>
                <a:gd name="T24" fmla="*/ 0 w 215"/>
                <a:gd name="T25" fmla="*/ 18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17307" name="Freeform 388"/>
            <p:cNvSpPr>
              <a:spLocks/>
            </p:cNvSpPr>
            <p:nvPr/>
          </p:nvSpPr>
          <p:spPr bwMode="auto">
            <a:xfrm>
              <a:off x="4799" y="3139"/>
              <a:ext cx="10" cy="324"/>
            </a:xfrm>
            <a:custGeom>
              <a:avLst/>
              <a:gdLst>
                <a:gd name="T0" fmla="*/ 0 w 29"/>
                <a:gd name="T1" fmla="*/ 3 h 372"/>
                <a:gd name="T2" fmla="*/ 0 w 29"/>
                <a:gd name="T3" fmla="*/ 29 h 372"/>
                <a:gd name="T4" fmla="*/ 0 w 29"/>
                <a:gd name="T5" fmla="*/ 31 h 372"/>
                <a:gd name="T6" fmla="*/ 0 w 29"/>
                <a:gd name="T7" fmla="*/ 0 h 372"/>
                <a:gd name="T8" fmla="*/ 0 w 29"/>
                <a:gd name="T9" fmla="*/ 3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17308" name="Rectangle 389"/>
            <p:cNvSpPr>
              <a:spLocks noChangeArrowheads="1"/>
            </p:cNvSpPr>
            <p:nvPr/>
          </p:nvSpPr>
          <p:spPr bwMode="auto">
            <a:xfrm>
              <a:off x="5114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7309" name="Rectangle 390"/>
            <p:cNvSpPr>
              <a:spLocks noChangeArrowheads="1"/>
            </p:cNvSpPr>
            <p:nvPr/>
          </p:nvSpPr>
          <p:spPr bwMode="auto">
            <a:xfrm>
              <a:off x="5218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7310" name="Rectangle 391"/>
            <p:cNvSpPr>
              <a:spLocks noChangeArrowheads="1"/>
            </p:cNvSpPr>
            <p:nvPr/>
          </p:nvSpPr>
          <p:spPr bwMode="auto">
            <a:xfrm>
              <a:off x="5324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7311" name="Rectangle 392"/>
            <p:cNvSpPr>
              <a:spLocks noChangeArrowheads="1"/>
            </p:cNvSpPr>
            <p:nvPr/>
          </p:nvSpPr>
          <p:spPr bwMode="auto">
            <a:xfrm>
              <a:off x="5008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7312" name="Rectangle 393"/>
            <p:cNvSpPr>
              <a:spLocks noChangeArrowheads="1"/>
            </p:cNvSpPr>
            <p:nvPr/>
          </p:nvSpPr>
          <p:spPr bwMode="auto">
            <a:xfrm>
              <a:off x="4903" y="2898"/>
              <a:ext cx="71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7313" name="Rectangle 394"/>
            <p:cNvSpPr>
              <a:spLocks noChangeArrowheads="1"/>
            </p:cNvSpPr>
            <p:nvPr/>
          </p:nvSpPr>
          <p:spPr bwMode="auto">
            <a:xfrm>
              <a:off x="4799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7314" name="Freeform 395"/>
            <p:cNvSpPr>
              <a:spLocks/>
            </p:cNvSpPr>
            <p:nvPr/>
          </p:nvSpPr>
          <p:spPr bwMode="auto">
            <a:xfrm>
              <a:off x="4986" y="2736"/>
              <a:ext cx="12" cy="37"/>
            </a:xfrm>
            <a:custGeom>
              <a:avLst/>
              <a:gdLst>
                <a:gd name="T0" fmla="*/ 0 w 37"/>
                <a:gd name="T1" fmla="*/ 20 h 38"/>
                <a:gd name="T2" fmla="*/ 0 w 37"/>
                <a:gd name="T3" fmla="*/ 19 h 38"/>
                <a:gd name="T4" fmla="*/ 0 w 37"/>
                <a:gd name="T5" fmla="*/ 19 h 38"/>
                <a:gd name="T6" fmla="*/ 0 w 37"/>
                <a:gd name="T7" fmla="*/ 19 h 38"/>
                <a:gd name="T8" fmla="*/ 0 w 37"/>
                <a:gd name="T9" fmla="*/ 19 h 38"/>
                <a:gd name="T10" fmla="*/ 0 w 37"/>
                <a:gd name="T11" fmla="*/ 12 h 38"/>
                <a:gd name="T12" fmla="*/ 0 w 37"/>
                <a:gd name="T13" fmla="*/ 5 h 38"/>
                <a:gd name="T14" fmla="*/ 0 w 37"/>
                <a:gd name="T15" fmla="*/ 1 h 38"/>
                <a:gd name="T16" fmla="*/ 0 w 37"/>
                <a:gd name="T17" fmla="*/ 0 h 38"/>
                <a:gd name="T18" fmla="*/ 0 w 37"/>
                <a:gd name="T19" fmla="*/ 1 h 38"/>
                <a:gd name="T20" fmla="*/ 0 w 37"/>
                <a:gd name="T21" fmla="*/ 5 h 38"/>
                <a:gd name="T22" fmla="*/ 0 w 37"/>
                <a:gd name="T23" fmla="*/ 12 h 38"/>
                <a:gd name="T24" fmla="*/ 0 w 37"/>
                <a:gd name="T25" fmla="*/ 19 h 38"/>
                <a:gd name="T26" fmla="*/ 0 w 37"/>
                <a:gd name="T27" fmla="*/ 19 h 38"/>
                <a:gd name="T28" fmla="*/ 0 w 37"/>
                <a:gd name="T29" fmla="*/ 19 h 38"/>
                <a:gd name="T30" fmla="*/ 0 w 37"/>
                <a:gd name="T31" fmla="*/ 19 h 38"/>
                <a:gd name="T32" fmla="*/ 0 w 37"/>
                <a:gd name="T33" fmla="*/ 2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</p:grpSp>
      <p:grpSp>
        <p:nvGrpSpPr>
          <p:cNvPr id="16435" name="Group 316"/>
          <p:cNvGrpSpPr>
            <a:grpSpLocks/>
          </p:cNvGrpSpPr>
          <p:nvPr/>
        </p:nvGrpSpPr>
        <p:grpSpPr bwMode="auto">
          <a:xfrm>
            <a:off x="3526631" y="5149453"/>
            <a:ext cx="163116" cy="127397"/>
            <a:chOff x="4727" y="2506"/>
            <a:chExt cx="706" cy="1172"/>
          </a:xfrm>
        </p:grpSpPr>
        <p:sp>
          <p:nvSpPr>
            <p:cNvPr id="17159" name="Freeform 317"/>
            <p:cNvSpPr>
              <a:spLocks/>
            </p:cNvSpPr>
            <p:nvPr/>
          </p:nvSpPr>
          <p:spPr bwMode="auto">
            <a:xfrm>
              <a:off x="4727" y="3558"/>
              <a:ext cx="46" cy="120"/>
            </a:xfrm>
            <a:custGeom>
              <a:avLst/>
              <a:gdLst>
                <a:gd name="T0" fmla="*/ 0 w 139"/>
                <a:gd name="T1" fmla="*/ 16 h 135"/>
                <a:gd name="T2" fmla="*/ 0 w 139"/>
                <a:gd name="T3" fmla="*/ 11 h 135"/>
                <a:gd name="T4" fmla="*/ 0 w 139"/>
                <a:gd name="T5" fmla="*/ 11 h 135"/>
                <a:gd name="T6" fmla="*/ 0 w 139"/>
                <a:gd name="T7" fmla="*/ 5 h 135"/>
                <a:gd name="T8" fmla="*/ 0 w 139"/>
                <a:gd name="T9" fmla="*/ 5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16 h 135"/>
                <a:gd name="T16" fmla="*/ 0 w 139"/>
                <a:gd name="T17" fmla="*/ 16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17160" name="Freeform 318"/>
            <p:cNvSpPr>
              <a:spLocks/>
            </p:cNvSpPr>
            <p:nvPr/>
          </p:nvSpPr>
          <p:spPr bwMode="auto">
            <a:xfrm>
              <a:off x="4773" y="2564"/>
              <a:ext cx="648" cy="1114"/>
            </a:xfrm>
            <a:custGeom>
              <a:avLst/>
              <a:gdLst>
                <a:gd name="T0" fmla="*/ 0 w 1946"/>
                <a:gd name="T1" fmla="*/ 108 h 1278"/>
                <a:gd name="T2" fmla="*/ 0 w 1946"/>
                <a:gd name="T3" fmla="*/ 9 h 1278"/>
                <a:gd name="T4" fmla="*/ 0 w 1946"/>
                <a:gd name="T5" fmla="*/ 9 h 1278"/>
                <a:gd name="T6" fmla="*/ 0 w 1946"/>
                <a:gd name="T7" fmla="*/ 8 h 1278"/>
                <a:gd name="T8" fmla="*/ 0 w 1946"/>
                <a:gd name="T9" fmla="*/ 7 h 1278"/>
                <a:gd name="T10" fmla="*/ 0 w 1946"/>
                <a:gd name="T11" fmla="*/ 6 h 1278"/>
                <a:gd name="T12" fmla="*/ 0 w 1946"/>
                <a:gd name="T13" fmla="*/ 5 h 1278"/>
                <a:gd name="T14" fmla="*/ 0 w 1946"/>
                <a:gd name="T15" fmla="*/ 4 h 1278"/>
                <a:gd name="T16" fmla="*/ 0 w 1946"/>
                <a:gd name="T17" fmla="*/ 3 h 1278"/>
                <a:gd name="T18" fmla="*/ 0 w 1946"/>
                <a:gd name="T19" fmla="*/ 3 h 1278"/>
                <a:gd name="T20" fmla="*/ 0 w 1946"/>
                <a:gd name="T21" fmla="*/ 3 h 1278"/>
                <a:gd name="T22" fmla="*/ 0 w 1946"/>
                <a:gd name="T23" fmla="*/ 3 h 1278"/>
                <a:gd name="T24" fmla="*/ 0 w 1946"/>
                <a:gd name="T25" fmla="*/ 3 h 1278"/>
                <a:gd name="T26" fmla="*/ 0 w 1946"/>
                <a:gd name="T27" fmla="*/ 3 h 1278"/>
                <a:gd name="T28" fmla="*/ 0 w 1946"/>
                <a:gd name="T29" fmla="*/ 3 h 1278"/>
                <a:gd name="T30" fmla="*/ 0 w 1946"/>
                <a:gd name="T31" fmla="*/ 3 h 1278"/>
                <a:gd name="T32" fmla="*/ 0 w 1946"/>
                <a:gd name="T33" fmla="*/ 3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3 h 1278"/>
                <a:gd name="T42" fmla="*/ 0 w 1946"/>
                <a:gd name="T43" fmla="*/ 3 h 1278"/>
                <a:gd name="T44" fmla="*/ 0 w 1946"/>
                <a:gd name="T45" fmla="*/ 3 h 1278"/>
                <a:gd name="T46" fmla="*/ 0 w 1946"/>
                <a:gd name="T47" fmla="*/ 3 h 1278"/>
                <a:gd name="T48" fmla="*/ 0 w 1946"/>
                <a:gd name="T49" fmla="*/ 3 h 1278"/>
                <a:gd name="T50" fmla="*/ 0 w 1946"/>
                <a:gd name="T51" fmla="*/ 3 h 1278"/>
                <a:gd name="T52" fmla="*/ 0 w 1946"/>
                <a:gd name="T53" fmla="*/ 3 h 1278"/>
                <a:gd name="T54" fmla="*/ 0 w 1946"/>
                <a:gd name="T55" fmla="*/ 3 h 1278"/>
                <a:gd name="T56" fmla="*/ 0 w 1946"/>
                <a:gd name="T57" fmla="*/ 3 h 1278"/>
                <a:gd name="T58" fmla="*/ 0 w 1946"/>
                <a:gd name="T59" fmla="*/ 4 h 1278"/>
                <a:gd name="T60" fmla="*/ 0 w 1946"/>
                <a:gd name="T61" fmla="*/ 5 h 1278"/>
                <a:gd name="T62" fmla="*/ 0 w 1946"/>
                <a:gd name="T63" fmla="*/ 6 h 1278"/>
                <a:gd name="T64" fmla="*/ 0 w 1946"/>
                <a:gd name="T65" fmla="*/ 7 h 1278"/>
                <a:gd name="T66" fmla="*/ 0 w 1946"/>
                <a:gd name="T67" fmla="*/ 8 h 1278"/>
                <a:gd name="T68" fmla="*/ 0 w 1946"/>
                <a:gd name="T69" fmla="*/ 9 h 1278"/>
                <a:gd name="T70" fmla="*/ 0 w 1946"/>
                <a:gd name="T71" fmla="*/ 9 h 1278"/>
                <a:gd name="T72" fmla="*/ 0 w 1946"/>
                <a:gd name="T73" fmla="*/ 108 h 1278"/>
                <a:gd name="T74" fmla="*/ 0 w 1946"/>
                <a:gd name="T75" fmla="*/ 108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17161" name="Rectangle 319"/>
            <p:cNvSpPr>
              <a:spLocks noChangeArrowheads="1"/>
            </p:cNvSpPr>
            <p:nvPr/>
          </p:nvSpPr>
          <p:spPr bwMode="auto">
            <a:xfrm>
              <a:off x="5188" y="3087"/>
              <a:ext cx="42" cy="3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7162" name="Rectangle 320"/>
            <p:cNvSpPr>
              <a:spLocks noChangeArrowheads="1"/>
            </p:cNvSpPr>
            <p:nvPr/>
          </p:nvSpPr>
          <p:spPr bwMode="auto">
            <a:xfrm>
              <a:off x="5168" y="3134"/>
              <a:ext cx="40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7163" name="Rectangle 321"/>
            <p:cNvSpPr>
              <a:spLocks noChangeArrowheads="1"/>
            </p:cNvSpPr>
            <p:nvPr/>
          </p:nvSpPr>
          <p:spPr bwMode="auto">
            <a:xfrm>
              <a:off x="5306" y="3034"/>
              <a:ext cx="42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7164" name="Rectangle 322"/>
            <p:cNvSpPr>
              <a:spLocks noChangeArrowheads="1"/>
            </p:cNvSpPr>
            <p:nvPr/>
          </p:nvSpPr>
          <p:spPr bwMode="auto">
            <a:xfrm>
              <a:off x="5286" y="3087"/>
              <a:ext cx="40" cy="3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7165" name="Rectangle 323"/>
            <p:cNvSpPr>
              <a:spLocks noChangeArrowheads="1"/>
            </p:cNvSpPr>
            <p:nvPr/>
          </p:nvSpPr>
          <p:spPr bwMode="auto">
            <a:xfrm>
              <a:off x="5286" y="2987"/>
              <a:ext cx="40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7166" name="Rectangle 324"/>
            <p:cNvSpPr>
              <a:spLocks noChangeArrowheads="1"/>
            </p:cNvSpPr>
            <p:nvPr/>
          </p:nvSpPr>
          <p:spPr bwMode="auto">
            <a:xfrm>
              <a:off x="4773" y="3076"/>
              <a:ext cx="40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7167" name="Rectangle 325"/>
            <p:cNvSpPr>
              <a:spLocks noChangeArrowheads="1"/>
            </p:cNvSpPr>
            <p:nvPr/>
          </p:nvSpPr>
          <p:spPr bwMode="auto">
            <a:xfrm>
              <a:off x="4773" y="3024"/>
              <a:ext cx="18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7168" name="Rectangle 326"/>
            <p:cNvSpPr>
              <a:spLocks noChangeArrowheads="1"/>
            </p:cNvSpPr>
            <p:nvPr/>
          </p:nvSpPr>
          <p:spPr bwMode="auto">
            <a:xfrm>
              <a:off x="4773" y="3123"/>
              <a:ext cx="18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7169" name="Rectangle 327"/>
            <p:cNvSpPr>
              <a:spLocks noChangeArrowheads="1"/>
            </p:cNvSpPr>
            <p:nvPr/>
          </p:nvSpPr>
          <p:spPr bwMode="auto">
            <a:xfrm>
              <a:off x="4946" y="3076"/>
              <a:ext cx="40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7170" name="Rectangle 328"/>
            <p:cNvSpPr>
              <a:spLocks noChangeArrowheads="1"/>
            </p:cNvSpPr>
            <p:nvPr/>
          </p:nvSpPr>
          <p:spPr bwMode="auto">
            <a:xfrm>
              <a:off x="4924" y="3123"/>
              <a:ext cx="40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7171" name="Rectangle 329"/>
            <p:cNvSpPr>
              <a:spLocks noChangeArrowheads="1"/>
            </p:cNvSpPr>
            <p:nvPr/>
          </p:nvSpPr>
          <p:spPr bwMode="auto">
            <a:xfrm>
              <a:off x="4773" y="3453"/>
              <a:ext cx="40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7172" name="Rectangle 330"/>
            <p:cNvSpPr>
              <a:spLocks noChangeArrowheads="1"/>
            </p:cNvSpPr>
            <p:nvPr/>
          </p:nvSpPr>
          <p:spPr bwMode="auto">
            <a:xfrm>
              <a:off x="4773" y="3406"/>
              <a:ext cx="18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7173" name="Rectangle 331"/>
            <p:cNvSpPr>
              <a:spLocks noChangeArrowheads="1"/>
            </p:cNvSpPr>
            <p:nvPr/>
          </p:nvSpPr>
          <p:spPr bwMode="auto">
            <a:xfrm>
              <a:off x="4773" y="3505"/>
              <a:ext cx="18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7174" name="Rectangle 332"/>
            <p:cNvSpPr>
              <a:spLocks noChangeArrowheads="1"/>
            </p:cNvSpPr>
            <p:nvPr/>
          </p:nvSpPr>
          <p:spPr bwMode="auto">
            <a:xfrm>
              <a:off x="4946" y="3453"/>
              <a:ext cx="40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7175" name="Rectangle 333"/>
            <p:cNvSpPr>
              <a:spLocks noChangeArrowheads="1"/>
            </p:cNvSpPr>
            <p:nvPr/>
          </p:nvSpPr>
          <p:spPr bwMode="auto">
            <a:xfrm>
              <a:off x="4924" y="3505"/>
              <a:ext cx="40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7176" name="Freeform 334"/>
            <p:cNvSpPr>
              <a:spLocks/>
            </p:cNvSpPr>
            <p:nvPr/>
          </p:nvSpPr>
          <p:spPr bwMode="auto">
            <a:xfrm>
              <a:off x="5024" y="3076"/>
              <a:ext cx="146" cy="89"/>
            </a:xfrm>
            <a:custGeom>
              <a:avLst/>
              <a:gdLst>
                <a:gd name="T0" fmla="*/ 0 w 440"/>
                <a:gd name="T1" fmla="*/ 9 h 102"/>
                <a:gd name="T2" fmla="*/ 0 w 440"/>
                <a:gd name="T3" fmla="*/ 8 h 102"/>
                <a:gd name="T4" fmla="*/ 0 w 440"/>
                <a:gd name="T5" fmla="*/ 7 h 102"/>
                <a:gd name="T6" fmla="*/ 0 w 440"/>
                <a:gd name="T7" fmla="*/ 6 h 102"/>
                <a:gd name="T8" fmla="*/ 0 w 440"/>
                <a:gd name="T9" fmla="*/ 6 h 102"/>
                <a:gd name="T10" fmla="*/ 0 w 440"/>
                <a:gd name="T11" fmla="*/ 4 h 102"/>
                <a:gd name="T12" fmla="*/ 0 w 440"/>
                <a:gd name="T13" fmla="*/ 3 h 102"/>
                <a:gd name="T14" fmla="*/ 0 w 440"/>
                <a:gd name="T15" fmla="*/ 3 h 102"/>
                <a:gd name="T16" fmla="*/ 0 w 440"/>
                <a:gd name="T17" fmla="*/ 3 h 102"/>
                <a:gd name="T18" fmla="*/ 0 w 440"/>
                <a:gd name="T19" fmla="*/ 3 h 102"/>
                <a:gd name="T20" fmla="*/ 0 w 440"/>
                <a:gd name="T21" fmla="*/ 3 h 102"/>
                <a:gd name="T22" fmla="*/ 0 w 440"/>
                <a:gd name="T23" fmla="*/ 3 h 102"/>
                <a:gd name="T24" fmla="*/ 0 w 440"/>
                <a:gd name="T25" fmla="*/ 3 h 102"/>
                <a:gd name="T26" fmla="*/ 0 w 440"/>
                <a:gd name="T27" fmla="*/ 3 h 102"/>
                <a:gd name="T28" fmla="*/ 0 w 440"/>
                <a:gd name="T29" fmla="*/ 3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3 h 102"/>
                <a:gd name="T38" fmla="*/ 0 w 440"/>
                <a:gd name="T39" fmla="*/ 3 h 102"/>
                <a:gd name="T40" fmla="*/ 0 w 440"/>
                <a:gd name="T41" fmla="*/ 3 h 102"/>
                <a:gd name="T42" fmla="*/ 0 w 440"/>
                <a:gd name="T43" fmla="*/ 3 h 102"/>
                <a:gd name="T44" fmla="*/ 0 w 440"/>
                <a:gd name="T45" fmla="*/ 3 h 102"/>
                <a:gd name="T46" fmla="*/ 0 w 440"/>
                <a:gd name="T47" fmla="*/ 3 h 102"/>
                <a:gd name="T48" fmla="*/ 0 w 440"/>
                <a:gd name="T49" fmla="*/ 3 h 102"/>
                <a:gd name="T50" fmla="*/ 0 w 440"/>
                <a:gd name="T51" fmla="*/ 3 h 102"/>
                <a:gd name="T52" fmla="*/ 0 w 440"/>
                <a:gd name="T53" fmla="*/ 3 h 102"/>
                <a:gd name="T54" fmla="*/ 0 w 440"/>
                <a:gd name="T55" fmla="*/ 4 h 102"/>
                <a:gd name="T56" fmla="*/ 0 w 440"/>
                <a:gd name="T57" fmla="*/ 6 h 102"/>
                <a:gd name="T58" fmla="*/ 0 w 440"/>
                <a:gd name="T59" fmla="*/ 6 h 102"/>
                <a:gd name="T60" fmla="*/ 0 w 440"/>
                <a:gd name="T61" fmla="*/ 7 h 102"/>
                <a:gd name="T62" fmla="*/ 0 w 440"/>
                <a:gd name="T63" fmla="*/ 8 h 102"/>
                <a:gd name="T64" fmla="*/ 0 w 440"/>
                <a:gd name="T65" fmla="*/ 9 h 102"/>
                <a:gd name="T66" fmla="*/ 0 w 440"/>
                <a:gd name="T67" fmla="*/ 9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17177" name="Freeform 335"/>
            <p:cNvSpPr>
              <a:spLocks/>
            </p:cNvSpPr>
            <p:nvPr/>
          </p:nvSpPr>
          <p:spPr bwMode="auto">
            <a:xfrm>
              <a:off x="4789" y="2506"/>
              <a:ext cx="615" cy="147"/>
            </a:xfrm>
            <a:custGeom>
              <a:avLst/>
              <a:gdLst>
                <a:gd name="T0" fmla="*/ 0 w 1847"/>
                <a:gd name="T1" fmla="*/ 6 h 168"/>
                <a:gd name="T2" fmla="*/ 0 w 1847"/>
                <a:gd name="T3" fmla="*/ 6 h 168"/>
                <a:gd name="T4" fmla="*/ 0 w 1847"/>
                <a:gd name="T5" fmla="*/ 7 h 168"/>
                <a:gd name="T6" fmla="*/ 0 w 1847"/>
                <a:gd name="T7" fmla="*/ 8 h 168"/>
                <a:gd name="T8" fmla="*/ 0 w 1847"/>
                <a:gd name="T9" fmla="*/ 10 h 168"/>
                <a:gd name="T10" fmla="*/ 0 w 1847"/>
                <a:gd name="T11" fmla="*/ 11 h 168"/>
                <a:gd name="T12" fmla="*/ 0 w 1847"/>
                <a:gd name="T13" fmla="*/ 12 h 168"/>
                <a:gd name="T14" fmla="*/ 0 w 1847"/>
                <a:gd name="T15" fmla="*/ 14 h 168"/>
                <a:gd name="T16" fmla="*/ 0 w 1847"/>
                <a:gd name="T17" fmla="*/ 16 h 168"/>
                <a:gd name="T18" fmla="*/ 0 w 1847"/>
                <a:gd name="T19" fmla="*/ 11 h 168"/>
                <a:gd name="T20" fmla="*/ 0 w 1847"/>
                <a:gd name="T21" fmla="*/ 11 h 168"/>
                <a:gd name="T22" fmla="*/ 0 w 1847"/>
                <a:gd name="T23" fmla="*/ 11 h 168"/>
                <a:gd name="T24" fmla="*/ 0 w 1847"/>
                <a:gd name="T25" fmla="*/ 11 h 168"/>
                <a:gd name="T26" fmla="*/ 0 w 1847"/>
                <a:gd name="T27" fmla="*/ 11 h 168"/>
                <a:gd name="T28" fmla="*/ 0 w 1847"/>
                <a:gd name="T29" fmla="*/ 11 h 168"/>
                <a:gd name="T30" fmla="*/ 0 w 1847"/>
                <a:gd name="T31" fmla="*/ 11 h 168"/>
                <a:gd name="T32" fmla="*/ 0 w 1847"/>
                <a:gd name="T33" fmla="*/ 11 h 168"/>
                <a:gd name="T34" fmla="*/ 0 w 1847"/>
                <a:gd name="T35" fmla="*/ 10 h 168"/>
                <a:gd name="T36" fmla="*/ 0 w 1847"/>
                <a:gd name="T37" fmla="*/ 8 h 168"/>
                <a:gd name="T38" fmla="*/ 0 w 1847"/>
                <a:gd name="T39" fmla="*/ 5 h 168"/>
                <a:gd name="T40" fmla="*/ 0 w 1847"/>
                <a:gd name="T41" fmla="*/ 4 h 168"/>
                <a:gd name="T42" fmla="*/ 0 w 1847"/>
                <a:gd name="T43" fmla="*/ 4 h 168"/>
                <a:gd name="T44" fmla="*/ 0 w 1847"/>
                <a:gd name="T45" fmla="*/ 4 h 168"/>
                <a:gd name="T46" fmla="*/ 0 w 1847"/>
                <a:gd name="T47" fmla="*/ 4 h 168"/>
                <a:gd name="T48" fmla="*/ 0 w 1847"/>
                <a:gd name="T49" fmla="*/ 1 h 168"/>
                <a:gd name="T50" fmla="*/ 0 w 1847"/>
                <a:gd name="T51" fmla="*/ 1 h 168"/>
                <a:gd name="T52" fmla="*/ 0 w 1847"/>
                <a:gd name="T53" fmla="*/ 4 h 168"/>
                <a:gd name="T54" fmla="*/ 0 w 1847"/>
                <a:gd name="T55" fmla="*/ 4 h 168"/>
                <a:gd name="T56" fmla="*/ 0 w 1847"/>
                <a:gd name="T57" fmla="*/ 4 h 168"/>
                <a:gd name="T58" fmla="*/ 0 w 1847"/>
                <a:gd name="T59" fmla="*/ 4 h 168"/>
                <a:gd name="T60" fmla="*/ 0 w 1847"/>
                <a:gd name="T61" fmla="*/ 5 h 168"/>
                <a:gd name="T62" fmla="*/ 0 w 1847"/>
                <a:gd name="T63" fmla="*/ 8 h 168"/>
                <a:gd name="T64" fmla="*/ 0 w 1847"/>
                <a:gd name="T65" fmla="*/ 10 h 168"/>
                <a:gd name="T66" fmla="*/ 0 w 1847"/>
                <a:gd name="T67" fmla="*/ 11 h 168"/>
                <a:gd name="T68" fmla="*/ 0 w 1847"/>
                <a:gd name="T69" fmla="*/ 11 h 168"/>
                <a:gd name="T70" fmla="*/ 0 w 1847"/>
                <a:gd name="T71" fmla="*/ 11 h 168"/>
                <a:gd name="T72" fmla="*/ 0 w 1847"/>
                <a:gd name="T73" fmla="*/ 11 h 168"/>
                <a:gd name="T74" fmla="*/ 0 w 1847"/>
                <a:gd name="T75" fmla="*/ 11 h 168"/>
                <a:gd name="T76" fmla="*/ 0 w 1847"/>
                <a:gd name="T77" fmla="*/ 11 h 168"/>
                <a:gd name="T78" fmla="*/ 0 w 1847"/>
                <a:gd name="T79" fmla="*/ 11 h 168"/>
                <a:gd name="T80" fmla="*/ 0 w 1847"/>
                <a:gd name="T81" fmla="*/ 11 h 168"/>
                <a:gd name="T82" fmla="*/ 0 w 1847"/>
                <a:gd name="T83" fmla="*/ 16 h 168"/>
                <a:gd name="T84" fmla="*/ 0 w 1847"/>
                <a:gd name="T85" fmla="*/ 14 h 168"/>
                <a:gd name="T86" fmla="*/ 0 w 1847"/>
                <a:gd name="T87" fmla="*/ 12 h 168"/>
                <a:gd name="T88" fmla="*/ 0 w 1847"/>
                <a:gd name="T89" fmla="*/ 11 h 168"/>
                <a:gd name="T90" fmla="*/ 0 w 1847"/>
                <a:gd name="T91" fmla="*/ 10 h 168"/>
                <a:gd name="T92" fmla="*/ 0 w 1847"/>
                <a:gd name="T93" fmla="*/ 8 h 168"/>
                <a:gd name="T94" fmla="*/ 0 w 1847"/>
                <a:gd name="T95" fmla="*/ 7 h 168"/>
                <a:gd name="T96" fmla="*/ 0 w 1847"/>
                <a:gd name="T97" fmla="*/ 6 h 168"/>
                <a:gd name="T98" fmla="*/ 0 w 1847"/>
                <a:gd name="T99" fmla="*/ 6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17178" name="Rectangle 336"/>
            <p:cNvSpPr>
              <a:spLocks noChangeArrowheads="1"/>
            </p:cNvSpPr>
            <p:nvPr/>
          </p:nvSpPr>
          <p:spPr bwMode="auto">
            <a:xfrm>
              <a:off x="5404" y="2595"/>
              <a:ext cx="29" cy="120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7179" name="Rectangle 337"/>
            <p:cNvSpPr>
              <a:spLocks noChangeArrowheads="1"/>
            </p:cNvSpPr>
            <p:nvPr/>
          </p:nvSpPr>
          <p:spPr bwMode="auto">
            <a:xfrm>
              <a:off x="4759" y="2595"/>
              <a:ext cx="30" cy="120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7180" name="Rectangle 338"/>
            <p:cNvSpPr>
              <a:spLocks noChangeArrowheads="1"/>
            </p:cNvSpPr>
            <p:nvPr/>
          </p:nvSpPr>
          <p:spPr bwMode="auto">
            <a:xfrm>
              <a:off x="5026" y="3165"/>
              <a:ext cx="142" cy="330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7181" name="Rectangle 339"/>
            <p:cNvSpPr>
              <a:spLocks noChangeArrowheads="1"/>
            </p:cNvSpPr>
            <p:nvPr/>
          </p:nvSpPr>
          <p:spPr bwMode="auto">
            <a:xfrm>
              <a:off x="5026" y="3495"/>
              <a:ext cx="142" cy="1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7182" name="Rectangle 340"/>
            <p:cNvSpPr>
              <a:spLocks noChangeArrowheads="1"/>
            </p:cNvSpPr>
            <p:nvPr/>
          </p:nvSpPr>
          <p:spPr bwMode="auto">
            <a:xfrm>
              <a:off x="5026" y="3558"/>
              <a:ext cx="142" cy="15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7183" name="Rectangle 341"/>
            <p:cNvSpPr>
              <a:spLocks noChangeArrowheads="1"/>
            </p:cNvSpPr>
            <p:nvPr/>
          </p:nvSpPr>
          <p:spPr bwMode="auto">
            <a:xfrm>
              <a:off x="5026" y="3615"/>
              <a:ext cx="142" cy="1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7184" name="Rectangle 342"/>
            <p:cNvSpPr>
              <a:spLocks noChangeArrowheads="1"/>
            </p:cNvSpPr>
            <p:nvPr/>
          </p:nvSpPr>
          <p:spPr bwMode="auto">
            <a:xfrm>
              <a:off x="5100" y="3186"/>
              <a:ext cx="60" cy="309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7185" name="Rectangle 343"/>
            <p:cNvSpPr>
              <a:spLocks noChangeArrowheads="1"/>
            </p:cNvSpPr>
            <p:nvPr/>
          </p:nvSpPr>
          <p:spPr bwMode="auto">
            <a:xfrm>
              <a:off x="5100" y="3186"/>
              <a:ext cx="60" cy="309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7186" name="Rectangle 344"/>
            <p:cNvSpPr>
              <a:spLocks noChangeArrowheads="1"/>
            </p:cNvSpPr>
            <p:nvPr/>
          </p:nvSpPr>
          <p:spPr bwMode="auto">
            <a:xfrm>
              <a:off x="5032" y="3186"/>
              <a:ext cx="62" cy="309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7187" name="Rectangle 345"/>
            <p:cNvSpPr>
              <a:spLocks noChangeArrowheads="1"/>
            </p:cNvSpPr>
            <p:nvPr/>
          </p:nvSpPr>
          <p:spPr bwMode="auto">
            <a:xfrm>
              <a:off x="5100" y="3369"/>
              <a:ext cx="60" cy="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7188" name="Rectangle 346"/>
            <p:cNvSpPr>
              <a:spLocks noChangeArrowheads="1"/>
            </p:cNvSpPr>
            <p:nvPr/>
          </p:nvSpPr>
          <p:spPr bwMode="auto">
            <a:xfrm>
              <a:off x="5168" y="3422"/>
              <a:ext cx="34" cy="25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7189" name="Rectangle 347"/>
            <p:cNvSpPr>
              <a:spLocks noChangeArrowheads="1"/>
            </p:cNvSpPr>
            <p:nvPr/>
          </p:nvSpPr>
          <p:spPr bwMode="auto">
            <a:xfrm>
              <a:off x="4992" y="3422"/>
              <a:ext cx="34" cy="25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7190" name="Rectangle 348"/>
            <p:cNvSpPr>
              <a:spLocks noChangeArrowheads="1"/>
            </p:cNvSpPr>
            <p:nvPr/>
          </p:nvSpPr>
          <p:spPr bwMode="auto">
            <a:xfrm>
              <a:off x="5026" y="3511"/>
              <a:ext cx="142" cy="47"/>
            </a:xfrm>
            <a:prstGeom prst="rect">
              <a:avLst/>
            </a:prstGeom>
            <a:solidFill>
              <a:srgbClr val="B2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7191" name="Rectangle 349"/>
            <p:cNvSpPr>
              <a:spLocks noChangeArrowheads="1"/>
            </p:cNvSpPr>
            <p:nvPr/>
          </p:nvSpPr>
          <p:spPr bwMode="auto">
            <a:xfrm>
              <a:off x="5026" y="3573"/>
              <a:ext cx="142" cy="42"/>
            </a:xfrm>
            <a:prstGeom prst="rect">
              <a:avLst/>
            </a:prstGeom>
            <a:solidFill>
              <a:srgbClr val="B2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7192" name="Rectangle 350"/>
            <p:cNvSpPr>
              <a:spLocks noChangeArrowheads="1"/>
            </p:cNvSpPr>
            <p:nvPr/>
          </p:nvSpPr>
          <p:spPr bwMode="auto">
            <a:xfrm>
              <a:off x="5026" y="3631"/>
              <a:ext cx="142" cy="47"/>
            </a:xfrm>
            <a:prstGeom prst="rect">
              <a:avLst/>
            </a:prstGeom>
            <a:solidFill>
              <a:srgbClr val="B2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7193" name="Rectangle 351"/>
            <p:cNvSpPr>
              <a:spLocks noChangeArrowheads="1"/>
            </p:cNvSpPr>
            <p:nvPr/>
          </p:nvSpPr>
          <p:spPr bwMode="auto">
            <a:xfrm>
              <a:off x="5100" y="3369"/>
              <a:ext cx="60" cy="2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7194" name="Rectangle 352"/>
            <p:cNvSpPr>
              <a:spLocks noChangeArrowheads="1"/>
            </p:cNvSpPr>
            <p:nvPr/>
          </p:nvSpPr>
          <p:spPr bwMode="auto">
            <a:xfrm>
              <a:off x="5032" y="3369"/>
              <a:ext cx="62" cy="2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7195" name="Rectangle 353"/>
            <p:cNvSpPr>
              <a:spLocks noChangeArrowheads="1"/>
            </p:cNvSpPr>
            <p:nvPr/>
          </p:nvSpPr>
          <p:spPr bwMode="auto">
            <a:xfrm>
              <a:off x="5100" y="3312"/>
              <a:ext cx="14" cy="52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7196" name="Rectangle 354"/>
            <p:cNvSpPr>
              <a:spLocks noChangeArrowheads="1"/>
            </p:cNvSpPr>
            <p:nvPr/>
          </p:nvSpPr>
          <p:spPr bwMode="auto">
            <a:xfrm>
              <a:off x="5080" y="3312"/>
              <a:ext cx="14" cy="52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7197" name="Rectangle 355"/>
            <p:cNvSpPr>
              <a:spLocks noChangeArrowheads="1"/>
            </p:cNvSpPr>
            <p:nvPr/>
          </p:nvSpPr>
          <p:spPr bwMode="auto">
            <a:xfrm>
              <a:off x="5100" y="3395"/>
              <a:ext cx="60" cy="2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7198" name="Rectangle 356"/>
            <p:cNvSpPr>
              <a:spLocks noChangeArrowheads="1"/>
            </p:cNvSpPr>
            <p:nvPr/>
          </p:nvSpPr>
          <p:spPr bwMode="auto">
            <a:xfrm>
              <a:off x="5032" y="3395"/>
              <a:ext cx="62" cy="2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7199" name="Rectangle 357"/>
            <p:cNvSpPr>
              <a:spLocks noChangeArrowheads="1"/>
            </p:cNvSpPr>
            <p:nvPr/>
          </p:nvSpPr>
          <p:spPr bwMode="auto">
            <a:xfrm>
              <a:off x="5168" y="3552"/>
              <a:ext cx="34" cy="27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7200" name="Rectangle 358"/>
            <p:cNvSpPr>
              <a:spLocks noChangeArrowheads="1"/>
            </p:cNvSpPr>
            <p:nvPr/>
          </p:nvSpPr>
          <p:spPr bwMode="auto">
            <a:xfrm>
              <a:off x="4992" y="3552"/>
              <a:ext cx="34" cy="27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7201" name="Rectangle 359"/>
            <p:cNvSpPr>
              <a:spLocks noChangeArrowheads="1"/>
            </p:cNvSpPr>
            <p:nvPr/>
          </p:nvSpPr>
          <p:spPr bwMode="auto">
            <a:xfrm>
              <a:off x="5334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7202" name="Rectangle 360"/>
            <p:cNvSpPr>
              <a:spLocks noChangeArrowheads="1"/>
            </p:cNvSpPr>
            <p:nvPr/>
          </p:nvSpPr>
          <p:spPr bwMode="auto">
            <a:xfrm>
              <a:off x="5228" y="3165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7203" name="Rectangle 361"/>
            <p:cNvSpPr>
              <a:spLocks noChangeArrowheads="1"/>
            </p:cNvSpPr>
            <p:nvPr/>
          </p:nvSpPr>
          <p:spPr bwMode="auto">
            <a:xfrm>
              <a:off x="4912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7204" name="Rectangle 362"/>
            <p:cNvSpPr>
              <a:spLocks noChangeArrowheads="1"/>
            </p:cNvSpPr>
            <p:nvPr/>
          </p:nvSpPr>
          <p:spPr bwMode="auto">
            <a:xfrm>
              <a:off x="5122" y="2747"/>
              <a:ext cx="54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7205" name="Rectangle 363"/>
            <p:cNvSpPr>
              <a:spLocks noChangeArrowheads="1"/>
            </p:cNvSpPr>
            <p:nvPr/>
          </p:nvSpPr>
          <p:spPr bwMode="auto">
            <a:xfrm>
              <a:off x="5228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7206" name="Rectangle 364"/>
            <p:cNvSpPr>
              <a:spLocks noChangeArrowheads="1"/>
            </p:cNvSpPr>
            <p:nvPr/>
          </p:nvSpPr>
          <p:spPr bwMode="auto">
            <a:xfrm>
              <a:off x="5334" y="3165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7207" name="Rectangle 365"/>
            <p:cNvSpPr>
              <a:spLocks noChangeArrowheads="1"/>
            </p:cNvSpPr>
            <p:nvPr/>
          </p:nvSpPr>
          <p:spPr bwMode="auto">
            <a:xfrm>
              <a:off x="5018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7208" name="Rectangle 366"/>
            <p:cNvSpPr>
              <a:spLocks noChangeArrowheads="1"/>
            </p:cNvSpPr>
            <p:nvPr/>
          </p:nvSpPr>
          <p:spPr bwMode="auto">
            <a:xfrm>
              <a:off x="4809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7209" name="Rectangle 367"/>
            <p:cNvSpPr>
              <a:spLocks noChangeArrowheads="1"/>
            </p:cNvSpPr>
            <p:nvPr/>
          </p:nvSpPr>
          <p:spPr bwMode="auto">
            <a:xfrm>
              <a:off x="4912" y="3165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7210" name="Rectangle 368"/>
            <p:cNvSpPr>
              <a:spLocks noChangeArrowheads="1"/>
            </p:cNvSpPr>
            <p:nvPr/>
          </p:nvSpPr>
          <p:spPr bwMode="auto">
            <a:xfrm>
              <a:off x="4809" y="3165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7211" name="Freeform 369"/>
            <p:cNvSpPr>
              <a:spLocks/>
            </p:cNvSpPr>
            <p:nvPr/>
          </p:nvSpPr>
          <p:spPr bwMode="auto">
            <a:xfrm>
              <a:off x="5114" y="2721"/>
              <a:ext cx="72" cy="324"/>
            </a:xfrm>
            <a:custGeom>
              <a:avLst/>
              <a:gdLst>
                <a:gd name="T0" fmla="*/ 0 w 217"/>
                <a:gd name="T1" fmla="*/ 17 h 373"/>
                <a:gd name="T2" fmla="*/ 0 w 217"/>
                <a:gd name="T3" fmla="*/ 17 h 373"/>
                <a:gd name="T4" fmla="*/ 0 w 217"/>
                <a:gd name="T5" fmla="*/ 27 h 373"/>
                <a:gd name="T6" fmla="*/ 0 w 217"/>
                <a:gd name="T7" fmla="*/ 27 h 373"/>
                <a:gd name="T8" fmla="*/ 0 w 217"/>
                <a:gd name="T9" fmla="*/ 30 h 373"/>
                <a:gd name="T10" fmla="*/ 0 w 217"/>
                <a:gd name="T11" fmla="*/ 3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3 h 373"/>
                <a:gd name="T18" fmla="*/ 0 w 217"/>
                <a:gd name="T19" fmla="*/ 3 h 373"/>
                <a:gd name="T20" fmla="*/ 0 w 217"/>
                <a:gd name="T21" fmla="*/ 13 h 373"/>
                <a:gd name="T22" fmla="*/ 0 w 217"/>
                <a:gd name="T23" fmla="*/ 13 h 373"/>
                <a:gd name="T24" fmla="*/ 0 w 217"/>
                <a:gd name="T25" fmla="*/ 17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17212" name="Freeform 370"/>
            <p:cNvSpPr>
              <a:spLocks/>
            </p:cNvSpPr>
            <p:nvPr/>
          </p:nvSpPr>
          <p:spPr bwMode="auto">
            <a:xfrm>
              <a:off x="5176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27 h 373"/>
                <a:gd name="T4" fmla="*/ 0 w 29"/>
                <a:gd name="T5" fmla="*/ 30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17213" name="Freeform 371"/>
            <p:cNvSpPr>
              <a:spLocks/>
            </p:cNvSpPr>
            <p:nvPr/>
          </p:nvSpPr>
          <p:spPr bwMode="auto">
            <a:xfrm>
              <a:off x="5218" y="2721"/>
              <a:ext cx="72" cy="324"/>
            </a:xfrm>
            <a:custGeom>
              <a:avLst/>
              <a:gdLst>
                <a:gd name="T0" fmla="*/ 0 w 216"/>
                <a:gd name="T1" fmla="*/ 17 h 373"/>
                <a:gd name="T2" fmla="*/ 0 w 216"/>
                <a:gd name="T3" fmla="*/ 17 h 373"/>
                <a:gd name="T4" fmla="*/ 0 w 216"/>
                <a:gd name="T5" fmla="*/ 27 h 373"/>
                <a:gd name="T6" fmla="*/ 0 w 216"/>
                <a:gd name="T7" fmla="*/ 27 h 373"/>
                <a:gd name="T8" fmla="*/ 0 w 216"/>
                <a:gd name="T9" fmla="*/ 30 h 373"/>
                <a:gd name="T10" fmla="*/ 0 w 216"/>
                <a:gd name="T11" fmla="*/ 3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3 h 373"/>
                <a:gd name="T18" fmla="*/ 0 w 216"/>
                <a:gd name="T19" fmla="*/ 3 h 373"/>
                <a:gd name="T20" fmla="*/ 0 w 216"/>
                <a:gd name="T21" fmla="*/ 13 h 373"/>
                <a:gd name="T22" fmla="*/ 0 w 216"/>
                <a:gd name="T23" fmla="*/ 13 h 373"/>
                <a:gd name="T24" fmla="*/ 0 w 216"/>
                <a:gd name="T25" fmla="*/ 17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17214" name="Freeform 372"/>
            <p:cNvSpPr>
              <a:spLocks/>
            </p:cNvSpPr>
            <p:nvPr/>
          </p:nvSpPr>
          <p:spPr bwMode="auto">
            <a:xfrm>
              <a:off x="5280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27 h 373"/>
                <a:gd name="T4" fmla="*/ 0 w 29"/>
                <a:gd name="T5" fmla="*/ 30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17215" name="Freeform 373"/>
            <p:cNvSpPr>
              <a:spLocks/>
            </p:cNvSpPr>
            <p:nvPr/>
          </p:nvSpPr>
          <p:spPr bwMode="auto">
            <a:xfrm>
              <a:off x="5324" y="2721"/>
              <a:ext cx="72" cy="324"/>
            </a:xfrm>
            <a:custGeom>
              <a:avLst/>
              <a:gdLst>
                <a:gd name="T0" fmla="*/ 0 w 217"/>
                <a:gd name="T1" fmla="*/ 17 h 373"/>
                <a:gd name="T2" fmla="*/ 0 w 217"/>
                <a:gd name="T3" fmla="*/ 17 h 373"/>
                <a:gd name="T4" fmla="*/ 0 w 217"/>
                <a:gd name="T5" fmla="*/ 27 h 373"/>
                <a:gd name="T6" fmla="*/ 0 w 217"/>
                <a:gd name="T7" fmla="*/ 27 h 373"/>
                <a:gd name="T8" fmla="*/ 0 w 217"/>
                <a:gd name="T9" fmla="*/ 30 h 373"/>
                <a:gd name="T10" fmla="*/ 0 w 217"/>
                <a:gd name="T11" fmla="*/ 3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3 h 373"/>
                <a:gd name="T18" fmla="*/ 0 w 217"/>
                <a:gd name="T19" fmla="*/ 3 h 373"/>
                <a:gd name="T20" fmla="*/ 0 w 217"/>
                <a:gd name="T21" fmla="*/ 13 h 373"/>
                <a:gd name="T22" fmla="*/ 0 w 217"/>
                <a:gd name="T23" fmla="*/ 13 h 373"/>
                <a:gd name="T24" fmla="*/ 0 w 217"/>
                <a:gd name="T25" fmla="*/ 17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17216" name="Freeform 374"/>
            <p:cNvSpPr>
              <a:spLocks/>
            </p:cNvSpPr>
            <p:nvPr/>
          </p:nvSpPr>
          <p:spPr bwMode="auto">
            <a:xfrm>
              <a:off x="5386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27 h 373"/>
                <a:gd name="T4" fmla="*/ 0 w 29"/>
                <a:gd name="T5" fmla="*/ 30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17217" name="Freeform 375"/>
            <p:cNvSpPr>
              <a:spLocks/>
            </p:cNvSpPr>
            <p:nvPr/>
          </p:nvSpPr>
          <p:spPr bwMode="auto">
            <a:xfrm>
              <a:off x="5218" y="3139"/>
              <a:ext cx="72" cy="324"/>
            </a:xfrm>
            <a:custGeom>
              <a:avLst/>
              <a:gdLst>
                <a:gd name="T0" fmla="*/ 0 w 216"/>
                <a:gd name="T1" fmla="*/ 18 h 372"/>
                <a:gd name="T2" fmla="*/ 0 w 216"/>
                <a:gd name="T3" fmla="*/ 18 h 372"/>
                <a:gd name="T4" fmla="*/ 0 w 216"/>
                <a:gd name="T5" fmla="*/ 29 h 372"/>
                <a:gd name="T6" fmla="*/ 0 w 216"/>
                <a:gd name="T7" fmla="*/ 29 h 372"/>
                <a:gd name="T8" fmla="*/ 0 w 216"/>
                <a:gd name="T9" fmla="*/ 31 h 372"/>
                <a:gd name="T10" fmla="*/ 0 w 216"/>
                <a:gd name="T11" fmla="*/ 31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3 h 372"/>
                <a:gd name="T18" fmla="*/ 0 w 216"/>
                <a:gd name="T19" fmla="*/ 3 h 372"/>
                <a:gd name="T20" fmla="*/ 0 w 216"/>
                <a:gd name="T21" fmla="*/ 14 h 372"/>
                <a:gd name="T22" fmla="*/ 0 w 216"/>
                <a:gd name="T23" fmla="*/ 14 h 372"/>
                <a:gd name="T24" fmla="*/ 0 w 216"/>
                <a:gd name="T25" fmla="*/ 18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17218" name="Freeform 376"/>
            <p:cNvSpPr>
              <a:spLocks/>
            </p:cNvSpPr>
            <p:nvPr/>
          </p:nvSpPr>
          <p:spPr bwMode="auto">
            <a:xfrm>
              <a:off x="5280" y="3139"/>
              <a:ext cx="10" cy="324"/>
            </a:xfrm>
            <a:custGeom>
              <a:avLst/>
              <a:gdLst>
                <a:gd name="T0" fmla="*/ 0 w 29"/>
                <a:gd name="T1" fmla="*/ 3 h 372"/>
                <a:gd name="T2" fmla="*/ 0 w 29"/>
                <a:gd name="T3" fmla="*/ 29 h 372"/>
                <a:gd name="T4" fmla="*/ 0 w 29"/>
                <a:gd name="T5" fmla="*/ 31 h 372"/>
                <a:gd name="T6" fmla="*/ 0 w 29"/>
                <a:gd name="T7" fmla="*/ 0 h 372"/>
                <a:gd name="T8" fmla="*/ 0 w 29"/>
                <a:gd name="T9" fmla="*/ 3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17219" name="Freeform 377"/>
            <p:cNvSpPr>
              <a:spLocks/>
            </p:cNvSpPr>
            <p:nvPr/>
          </p:nvSpPr>
          <p:spPr bwMode="auto">
            <a:xfrm>
              <a:off x="5324" y="3139"/>
              <a:ext cx="72" cy="324"/>
            </a:xfrm>
            <a:custGeom>
              <a:avLst/>
              <a:gdLst>
                <a:gd name="T0" fmla="*/ 0 w 217"/>
                <a:gd name="T1" fmla="*/ 18 h 372"/>
                <a:gd name="T2" fmla="*/ 0 w 217"/>
                <a:gd name="T3" fmla="*/ 18 h 372"/>
                <a:gd name="T4" fmla="*/ 0 w 217"/>
                <a:gd name="T5" fmla="*/ 29 h 372"/>
                <a:gd name="T6" fmla="*/ 0 w 217"/>
                <a:gd name="T7" fmla="*/ 29 h 372"/>
                <a:gd name="T8" fmla="*/ 0 w 217"/>
                <a:gd name="T9" fmla="*/ 31 h 372"/>
                <a:gd name="T10" fmla="*/ 0 w 217"/>
                <a:gd name="T11" fmla="*/ 31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3 h 372"/>
                <a:gd name="T18" fmla="*/ 0 w 217"/>
                <a:gd name="T19" fmla="*/ 3 h 372"/>
                <a:gd name="T20" fmla="*/ 0 w 217"/>
                <a:gd name="T21" fmla="*/ 14 h 372"/>
                <a:gd name="T22" fmla="*/ 0 w 217"/>
                <a:gd name="T23" fmla="*/ 14 h 372"/>
                <a:gd name="T24" fmla="*/ 0 w 217"/>
                <a:gd name="T25" fmla="*/ 18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17220" name="Freeform 378"/>
            <p:cNvSpPr>
              <a:spLocks/>
            </p:cNvSpPr>
            <p:nvPr/>
          </p:nvSpPr>
          <p:spPr bwMode="auto">
            <a:xfrm>
              <a:off x="5386" y="3139"/>
              <a:ext cx="10" cy="324"/>
            </a:xfrm>
            <a:custGeom>
              <a:avLst/>
              <a:gdLst>
                <a:gd name="T0" fmla="*/ 0 w 29"/>
                <a:gd name="T1" fmla="*/ 3 h 372"/>
                <a:gd name="T2" fmla="*/ 0 w 29"/>
                <a:gd name="T3" fmla="*/ 29 h 372"/>
                <a:gd name="T4" fmla="*/ 0 w 29"/>
                <a:gd name="T5" fmla="*/ 31 h 372"/>
                <a:gd name="T6" fmla="*/ 0 w 29"/>
                <a:gd name="T7" fmla="*/ 0 h 372"/>
                <a:gd name="T8" fmla="*/ 0 w 29"/>
                <a:gd name="T9" fmla="*/ 3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17221" name="Freeform 379"/>
            <p:cNvSpPr>
              <a:spLocks/>
            </p:cNvSpPr>
            <p:nvPr/>
          </p:nvSpPr>
          <p:spPr bwMode="auto">
            <a:xfrm>
              <a:off x="5008" y="2721"/>
              <a:ext cx="72" cy="324"/>
            </a:xfrm>
            <a:custGeom>
              <a:avLst/>
              <a:gdLst>
                <a:gd name="T0" fmla="*/ 0 w 215"/>
                <a:gd name="T1" fmla="*/ 17 h 373"/>
                <a:gd name="T2" fmla="*/ 0 w 215"/>
                <a:gd name="T3" fmla="*/ 17 h 373"/>
                <a:gd name="T4" fmla="*/ 0 w 215"/>
                <a:gd name="T5" fmla="*/ 27 h 373"/>
                <a:gd name="T6" fmla="*/ 0 w 215"/>
                <a:gd name="T7" fmla="*/ 27 h 373"/>
                <a:gd name="T8" fmla="*/ 0 w 215"/>
                <a:gd name="T9" fmla="*/ 30 h 373"/>
                <a:gd name="T10" fmla="*/ 0 w 215"/>
                <a:gd name="T11" fmla="*/ 3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3 h 373"/>
                <a:gd name="T18" fmla="*/ 0 w 215"/>
                <a:gd name="T19" fmla="*/ 3 h 373"/>
                <a:gd name="T20" fmla="*/ 0 w 215"/>
                <a:gd name="T21" fmla="*/ 13 h 373"/>
                <a:gd name="T22" fmla="*/ 0 w 215"/>
                <a:gd name="T23" fmla="*/ 13 h 373"/>
                <a:gd name="T24" fmla="*/ 0 w 215"/>
                <a:gd name="T25" fmla="*/ 17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17222" name="Freeform 380"/>
            <p:cNvSpPr>
              <a:spLocks/>
            </p:cNvSpPr>
            <p:nvPr/>
          </p:nvSpPr>
          <p:spPr bwMode="auto">
            <a:xfrm>
              <a:off x="5008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27 h 373"/>
                <a:gd name="T4" fmla="*/ 0 w 29"/>
                <a:gd name="T5" fmla="*/ 30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17223" name="Freeform 381"/>
            <p:cNvSpPr>
              <a:spLocks/>
            </p:cNvSpPr>
            <p:nvPr/>
          </p:nvSpPr>
          <p:spPr bwMode="auto">
            <a:xfrm>
              <a:off x="4903" y="2721"/>
              <a:ext cx="71" cy="324"/>
            </a:xfrm>
            <a:custGeom>
              <a:avLst/>
              <a:gdLst>
                <a:gd name="T0" fmla="*/ 0 w 216"/>
                <a:gd name="T1" fmla="*/ 17 h 373"/>
                <a:gd name="T2" fmla="*/ 0 w 216"/>
                <a:gd name="T3" fmla="*/ 17 h 373"/>
                <a:gd name="T4" fmla="*/ 0 w 216"/>
                <a:gd name="T5" fmla="*/ 27 h 373"/>
                <a:gd name="T6" fmla="*/ 0 w 216"/>
                <a:gd name="T7" fmla="*/ 27 h 373"/>
                <a:gd name="T8" fmla="*/ 0 w 216"/>
                <a:gd name="T9" fmla="*/ 30 h 373"/>
                <a:gd name="T10" fmla="*/ 0 w 216"/>
                <a:gd name="T11" fmla="*/ 3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3 h 373"/>
                <a:gd name="T18" fmla="*/ 0 w 216"/>
                <a:gd name="T19" fmla="*/ 3 h 373"/>
                <a:gd name="T20" fmla="*/ 0 w 216"/>
                <a:gd name="T21" fmla="*/ 13 h 373"/>
                <a:gd name="T22" fmla="*/ 0 w 216"/>
                <a:gd name="T23" fmla="*/ 13 h 373"/>
                <a:gd name="T24" fmla="*/ 0 w 216"/>
                <a:gd name="T25" fmla="*/ 17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17224" name="Freeform 382"/>
            <p:cNvSpPr>
              <a:spLocks/>
            </p:cNvSpPr>
            <p:nvPr/>
          </p:nvSpPr>
          <p:spPr bwMode="auto">
            <a:xfrm>
              <a:off x="4903" y="2721"/>
              <a:ext cx="9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27 h 373"/>
                <a:gd name="T4" fmla="*/ 0 w 29"/>
                <a:gd name="T5" fmla="*/ 30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17225" name="Freeform 383"/>
            <p:cNvSpPr>
              <a:spLocks/>
            </p:cNvSpPr>
            <p:nvPr/>
          </p:nvSpPr>
          <p:spPr bwMode="auto">
            <a:xfrm>
              <a:off x="4799" y="2721"/>
              <a:ext cx="72" cy="324"/>
            </a:xfrm>
            <a:custGeom>
              <a:avLst/>
              <a:gdLst>
                <a:gd name="T0" fmla="*/ 0 w 215"/>
                <a:gd name="T1" fmla="*/ 17 h 373"/>
                <a:gd name="T2" fmla="*/ 0 w 215"/>
                <a:gd name="T3" fmla="*/ 17 h 373"/>
                <a:gd name="T4" fmla="*/ 0 w 215"/>
                <a:gd name="T5" fmla="*/ 27 h 373"/>
                <a:gd name="T6" fmla="*/ 0 w 215"/>
                <a:gd name="T7" fmla="*/ 27 h 373"/>
                <a:gd name="T8" fmla="*/ 0 w 215"/>
                <a:gd name="T9" fmla="*/ 30 h 373"/>
                <a:gd name="T10" fmla="*/ 0 w 215"/>
                <a:gd name="T11" fmla="*/ 3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3 h 373"/>
                <a:gd name="T18" fmla="*/ 0 w 215"/>
                <a:gd name="T19" fmla="*/ 3 h 373"/>
                <a:gd name="T20" fmla="*/ 0 w 215"/>
                <a:gd name="T21" fmla="*/ 13 h 373"/>
                <a:gd name="T22" fmla="*/ 0 w 215"/>
                <a:gd name="T23" fmla="*/ 13 h 373"/>
                <a:gd name="T24" fmla="*/ 0 w 215"/>
                <a:gd name="T25" fmla="*/ 17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17226" name="Freeform 384"/>
            <p:cNvSpPr>
              <a:spLocks/>
            </p:cNvSpPr>
            <p:nvPr/>
          </p:nvSpPr>
          <p:spPr bwMode="auto">
            <a:xfrm>
              <a:off x="4799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27 h 373"/>
                <a:gd name="T4" fmla="*/ 0 w 29"/>
                <a:gd name="T5" fmla="*/ 30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17227" name="Freeform 386"/>
            <p:cNvSpPr>
              <a:spLocks/>
            </p:cNvSpPr>
            <p:nvPr/>
          </p:nvSpPr>
          <p:spPr bwMode="auto">
            <a:xfrm>
              <a:off x="4903" y="3139"/>
              <a:ext cx="9" cy="324"/>
            </a:xfrm>
            <a:custGeom>
              <a:avLst/>
              <a:gdLst>
                <a:gd name="T0" fmla="*/ 0 w 29"/>
                <a:gd name="T1" fmla="*/ 3 h 372"/>
                <a:gd name="T2" fmla="*/ 0 w 29"/>
                <a:gd name="T3" fmla="*/ 29 h 372"/>
                <a:gd name="T4" fmla="*/ 0 w 29"/>
                <a:gd name="T5" fmla="*/ 31 h 372"/>
                <a:gd name="T6" fmla="*/ 0 w 29"/>
                <a:gd name="T7" fmla="*/ 0 h 372"/>
                <a:gd name="T8" fmla="*/ 0 w 29"/>
                <a:gd name="T9" fmla="*/ 3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17228" name="Freeform 387"/>
            <p:cNvSpPr>
              <a:spLocks/>
            </p:cNvSpPr>
            <p:nvPr/>
          </p:nvSpPr>
          <p:spPr bwMode="auto">
            <a:xfrm>
              <a:off x="4799" y="3139"/>
              <a:ext cx="72" cy="324"/>
            </a:xfrm>
            <a:custGeom>
              <a:avLst/>
              <a:gdLst>
                <a:gd name="T0" fmla="*/ 0 w 215"/>
                <a:gd name="T1" fmla="*/ 18 h 372"/>
                <a:gd name="T2" fmla="*/ 0 w 215"/>
                <a:gd name="T3" fmla="*/ 18 h 372"/>
                <a:gd name="T4" fmla="*/ 0 w 215"/>
                <a:gd name="T5" fmla="*/ 29 h 372"/>
                <a:gd name="T6" fmla="*/ 0 w 215"/>
                <a:gd name="T7" fmla="*/ 29 h 372"/>
                <a:gd name="T8" fmla="*/ 0 w 215"/>
                <a:gd name="T9" fmla="*/ 31 h 372"/>
                <a:gd name="T10" fmla="*/ 0 w 215"/>
                <a:gd name="T11" fmla="*/ 31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3 h 372"/>
                <a:gd name="T18" fmla="*/ 0 w 215"/>
                <a:gd name="T19" fmla="*/ 3 h 372"/>
                <a:gd name="T20" fmla="*/ 0 w 215"/>
                <a:gd name="T21" fmla="*/ 14 h 372"/>
                <a:gd name="T22" fmla="*/ 0 w 215"/>
                <a:gd name="T23" fmla="*/ 14 h 372"/>
                <a:gd name="T24" fmla="*/ 0 w 215"/>
                <a:gd name="T25" fmla="*/ 18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17229" name="Freeform 388"/>
            <p:cNvSpPr>
              <a:spLocks/>
            </p:cNvSpPr>
            <p:nvPr/>
          </p:nvSpPr>
          <p:spPr bwMode="auto">
            <a:xfrm>
              <a:off x="4799" y="3139"/>
              <a:ext cx="10" cy="324"/>
            </a:xfrm>
            <a:custGeom>
              <a:avLst/>
              <a:gdLst>
                <a:gd name="T0" fmla="*/ 0 w 29"/>
                <a:gd name="T1" fmla="*/ 3 h 372"/>
                <a:gd name="T2" fmla="*/ 0 w 29"/>
                <a:gd name="T3" fmla="*/ 29 h 372"/>
                <a:gd name="T4" fmla="*/ 0 w 29"/>
                <a:gd name="T5" fmla="*/ 31 h 372"/>
                <a:gd name="T6" fmla="*/ 0 w 29"/>
                <a:gd name="T7" fmla="*/ 0 h 372"/>
                <a:gd name="T8" fmla="*/ 0 w 29"/>
                <a:gd name="T9" fmla="*/ 3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17230" name="Rectangle 389"/>
            <p:cNvSpPr>
              <a:spLocks noChangeArrowheads="1"/>
            </p:cNvSpPr>
            <p:nvPr/>
          </p:nvSpPr>
          <p:spPr bwMode="auto">
            <a:xfrm>
              <a:off x="5114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7231" name="Rectangle 390"/>
            <p:cNvSpPr>
              <a:spLocks noChangeArrowheads="1"/>
            </p:cNvSpPr>
            <p:nvPr/>
          </p:nvSpPr>
          <p:spPr bwMode="auto">
            <a:xfrm>
              <a:off x="5218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7232" name="Rectangle 391"/>
            <p:cNvSpPr>
              <a:spLocks noChangeArrowheads="1"/>
            </p:cNvSpPr>
            <p:nvPr/>
          </p:nvSpPr>
          <p:spPr bwMode="auto">
            <a:xfrm>
              <a:off x="5324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7233" name="Rectangle 392"/>
            <p:cNvSpPr>
              <a:spLocks noChangeArrowheads="1"/>
            </p:cNvSpPr>
            <p:nvPr/>
          </p:nvSpPr>
          <p:spPr bwMode="auto">
            <a:xfrm>
              <a:off x="5008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7234" name="Rectangle 393"/>
            <p:cNvSpPr>
              <a:spLocks noChangeArrowheads="1"/>
            </p:cNvSpPr>
            <p:nvPr/>
          </p:nvSpPr>
          <p:spPr bwMode="auto">
            <a:xfrm>
              <a:off x="4903" y="2898"/>
              <a:ext cx="71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7235" name="Rectangle 394"/>
            <p:cNvSpPr>
              <a:spLocks noChangeArrowheads="1"/>
            </p:cNvSpPr>
            <p:nvPr/>
          </p:nvSpPr>
          <p:spPr bwMode="auto">
            <a:xfrm>
              <a:off x="4799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7236" name="Freeform 395"/>
            <p:cNvSpPr>
              <a:spLocks/>
            </p:cNvSpPr>
            <p:nvPr/>
          </p:nvSpPr>
          <p:spPr bwMode="auto">
            <a:xfrm>
              <a:off x="4986" y="2736"/>
              <a:ext cx="12" cy="37"/>
            </a:xfrm>
            <a:custGeom>
              <a:avLst/>
              <a:gdLst>
                <a:gd name="T0" fmla="*/ 0 w 37"/>
                <a:gd name="T1" fmla="*/ 20 h 38"/>
                <a:gd name="T2" fmla="*/ 0 w 37"/>
                <a:gd name="T3" fmla="*/ 19 h 38"/>
                <a:gd name="T4" fmla="*/ 0 w 37"/>
                <a:gd name="T5" fmla="*/ 19 h 38"/>
                <a:gd name="T6" fmla="*/ 0 w 37"/>
                <a:gd name="T7" fmla="*/ 19 h 38"/>
                <a:gd name="T8" fmla="*/ 0 w 37"/>
                <a:gd name="T9" fmla="*/ 19 h 38"/>
                <a:gd name="T10" fmla="*/ 0 w 37"/>
                <a:gd name="T11" fmla="*/ 12 h 38"/>
                <a:gd name="T12" fmla="*/ 0 w 37"/>
                <a:gd name="T13" fmla="*/ 5 h 38"/>
                <a:gd name="T14" fmla="*/ 0 w 37"/>
                <a:gd name="T15" fmla="*/ 1 h 38"/>
                <a:gd name="T16" fmla="*/ 0 w 37"/>
                <a:gd name="T17" fmla="*/ 0 h 38"/>
                <a:gd name="T18" fmla="*/ 0 w 37"/>
                <a:gd name="T19" fmla="*/ 1 h 38"/>
                <a:gd name="T20" fmla="*/ 0 w 37"/>
                <a:gd name="T21" fmla="*/ 5 h 38"/>
                <a:gd name="T22" fmla="*/ 0 w 37"/>
                <a:gd name="T23" fmla="*/ 12 h 38"/>
                <a:gd name="T24" fmla="*/ 0 w 37"/>
                <a:gd name="T25" fmla="*/ 19 h 38"/>
                <a:gd name="T26" fmla="*/ 0 w 37"/>
                <a:gd name="T27" fmla="*/ 19 h 38"/>
                <a:gd name="T28" fmla="*/ 0 w 37"/>
                <a:gd name="T29" fmla="*/ 19 h 38"/>
                <a:gd name="T30" fmla="*/ 0 w 37"/>
                <a:gd name="T31" fmla="*/ 19 h 38"/>
                <a:gd name="T32" fmla="*/ 0 w 37"/>
                <a:gd name="T33" fmla="*/ 2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</p:grpSp>
      <p:grpSp>
        <p:nvGrpSpPr>
          <p:cNvPr id="16436" name="Group 316"/>
          <p:cNvGrpSpPr>
            <a:grpSpLocks/>
          </p:cNvGrpSpPr>
          <p:nvPr/>
        </p:nvGrpSpPr>
        <p:grpSpPr bwMode="auto">
          <a:xfrm>
            <a:off x="3383756" y="4877991"/>
            <a:ext cx="163116" cy="127397"/>
            <a:chOff x="4727" y="2506"/>
            <a:chExt cx="706" cy="1172"/>
          </a:xfrm>
        </p:grpSpPr>
        <p:sp>
          <p:nvSpPr>
            <p:cNvPr id="17081" name="Freeform 317"/>
            <p:cNvSpPr>
              <a:spLocks/>
            </p:cNvSpPr>
            <p:nvPr/>
          </p:nvSpPr>
          <p:spPr bwMode="auto">
            <a:xfrm>
              <a:off x="4727" y="3558"/>
              <a:ext cx="46" cy="120"/>
            </a:xfrm>
            <a:custGeom>
              <a:avLst/>
              <a:gdLst>
                <a:gd name="T0" fmla="*/ 0 w 139"/>
                <a:gd name="T1" fmla="*/ 16 h 135"/>
                <a:gd name="T2" fmla="*/ 0 w 139"/>
                <a:gd name="T3" fmla="*/ 11 h 135"/>
                <a:gd name="T4" fmla="*/ 0 w 139"/>
                <a:gd name="T5" fmla="*/ 11 h 135"/>
                <a:gd name="T6" fmla="*/ 0 w 139"/>
                <a:gd name="T7" fmla="*/ 5 h 135"/>
                <a:gd name="T8" fmla="*/ 0 w 139"/>
                <a:gd name="T9" fmla="*/ 5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16 h 135"/>
                <a:gd name="T16" fmla="*/ 0 w 139"/>
                <a:gd name="T17" fmla="*/ 16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17082" name="Freeform 318"/>
            <p:cNvSpPr>
              <a:spLocks/>
            </p:cNvSpPr>
            <p:nvPr/>
          </p:nvSpPr>
          <p:spPr bwMode="auto">
            <a:xfrm>
              <a:off x="4773" y="2564"/>
              <a:ext cx="648" cy="1114"/>
            </a:xfrm>
            <a:custGeom>
              <a:avLst/>
              <a:gdLst>
                <a:gd name="T0" fmla="*/ 0 w 1946"/>
                <a:gd name="T1" fmla="*/ 108 h 1278"/>
                <a:gd name="T2" fmla="*/ 0 w 1946"/>
                <a:gd name="T3" fmla="*/ 9 h 1278"/>
                <a:gd name="T4" fmla="*/ 0 w 1946"/>
                <a:gd name="T5" fmla="*/ 9 h 1278"/>
                <a:gd name="T6" fmla="*/ 0 w 1946"/>
                <a:gd name="T7" fmla="*/ 8 h 1278"/>
                <a:gd name="T8" fmla="*/ 0 w 1946"/>
                <a:gd name="T9" fmla="*/ 7 h 1278"/>
                <a:gd name="T10" fmla="*/ 0 w 1946"/>
                <a:gd name="T11" fmla="*/ 6 h 1278"/>
                <a:gd name="T12" fmla="*/ 0 w 1946"/>
                <a:gd name="T13" fmla="*/ 5 h 1278"/>
                <a:gd name="T14" fmla="*/ 0 w 1946"/>
                <a:gd name="T15" fmla="*/ 4 h 1278"/>
                <a:gd name="T16" fmla="*/ 0 w 1946"/>
                <a:gd name="T17" fmla="*/ 3 h 1278"/>
                <a:gd name="T18" fmla="*/ 0 w 1946"/>
                <a:gd name="T19" fmla="*/ 3 h 1278"/>
                <a:gd name="T20" fmla="*/ 0 w 1946"/>
                <a:gd name="T21" fmla="*/ 3 h 1278"/>
                <a:gd name="T22" fmla="*/ 0 w 1946"/>
                <a:gd name="T23" fmla="*/ 3 h 1278"/>
                <a:gd name="T24" fmla="*/ 0 w 1946"/>
                <a:gd name="T25" fmla="*/ 3 h 1278"/>
                <a:gd name="T26" fmla="*/ 0 w 1946"/>
                <a:gd name="T27" fmla="*/ 3 h 1278"/>
                <a:gd name="T28" fmla="*/ 0 w 1946"/>
                <a:gd name="T29" fmla="*/ 3 h 1278"/>
                <a:gd name="T30" fmla="*/ 0 w 1946"/>
                <a:gd name="T31" fmla="*/ 3 h 1278"/>
                <a:gd name="T32" fmla="*/ 0 w 1946"/>
                <a:gd name="T33" fmla="*/ 3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3 h 1278"/>
                <a:gd name="T42" fmla="*/ 0 w 1946"/>
                <a:gd name="T43" fmla="*/ 3 h 1278"/>
                <a:gd name="T44" fmla="*/ 0 w 1946"/>
                <a:gd name="T45" fmla="*/ 3 h 1278"/>
                <a:gd name="T46" fmla="*/ 0 w 1946"/>
                <a:gd name="T47" fmla="*/ 3 h 1278"/>
                <a:gd name="T48" fmla="*/ 0 w 1946"/>
                <a:gd name="T49" fmla="*/ 3 h 1278"/>
                <a:gd name="T50" fmla="*/ 0 w 1946"/>
                <a:gd name="T51" fmla="*/ 3 h 1278"/>
                <a:gd name="T52" fmla="*/ 0 w 1946"/>
                <a:gd name="T53" fmla="*/ 3 h 1278"/>
                <a:gd name="T54" fmla="*/ 0 w 1946"/>
                <a:gd name="T55" fmla="*/ 3 h 1278"/>
                <a:gd name="T56" fmla="*/ 0 w 1946"/>
                <a:gd name="T57" fmla="*/ 3 h 1278"/>
                <a:gd name="T58" fmla="*/ 0 w 1946"/>
                <a:gd name="T59" fmla="*/ 4 h 1278"/>
                <a:gd name="T60" fmla="*/ 0 w 1946"/>
                <a:gd name="T61" fmla="*/ 5 h 1278"/>
                <a:gd name="T62" fmla="*/ 0 w 1946"/>
                <a:gd name="T63" fmla="*/ 6 h 1278"/>
                <a:gd name="T64" fmla="*/ 0 w 1946"/>
                <a:gd name="T65" fmla="*/ 7 h 1278"/>
                <a:gd name="T66" fmla="*/ 0 w 1946"/>
                <a:gd name="T67" fmla="*/ 8 h 1278"/>
                <a:gd name="T68" fmla="*/ 0 w 1946"/>
                <a:gd name="T69" fmla="*/ 9 h 1278"/>
                <a:gd name="T70" fmla="*/ 0 w 1946"/>
                <a:gd name="T71" fmla="*/ 9 h 1278"/>
                <a:gd name="T72" fmla="*/ 0 w 1946"/>
                <a:gd name="T73" fmla="*/ 108 h 1278"/>
                <a:gd name="T74" fmla="*/ 0 w 1946"/>
                <a:gd name="T75" fmla="*/ 108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17083" name="Rectangle 319"/>
            <p:cNvSpPr>
              <a:spLocks noChangeArrowheads="1"/>
            </p:cNvSpPr>
            <p:nvPr/>
          </p:nvSpPr>
          <p:spPr bwMode="auto">
            <a:xfrm>
              <a:off x="5188" y="3087"/>
              <a:ext cx="42" cy="3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7084" name="Rectangle 320"/>
            <p:cNvSpPr>
              <a:spLocks noChangeArrowheads="1"/>
            </p:cNvSpPr>
            <p:nvPr/>
          </p:nvSpPr>
          <p:spPr bwMode="auto">
            <a:xfrm>
              <a:off x="5168" y="3134"/>
              <a:ext cx="40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7085" name="Rectangle 321"/>
            <p:cNvSpPr>
              <a:spLocks noChangeArrowheads="1"/>
            </p:cNvSpPr>
            <p:nvPr/>
          </p:nvSpPr>
          <p:spPr bwMode="auto">
            <a:xfrm>
              <a:off x="5306" y="3034"/>
              <a:ext cx="42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7086" name="Rectangle 322"/>
            <p:cNvSpPr>
              <a:spLocks noChangeArrowheads="1"/>
            </p:cNvSpPr>
            <p:nvPr/>
          </p:nvSpPr>
          <p:spPr bwMode="auto">
            <a:xfrm>
              <a:off x="5286" y="3087"/>
              <a:ext cx="40" cy="3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7087" name="Rectangle 323"/>
            <p:cNvSpPr>
              <a:spLocks noChangeArrowheads="1"/>
            </p:cNvSpPr>
            <p:nvPr/>
          </p:nvSpPr>
          <p:spPr bwMode="auto">
            <a:xfrm>
              <a:off x="5286" y="2987"/>
              <a:ext cx="40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7088" name="Rectangle 324"/>
            <p:cNvSpPr>
              <a:spLocks noChangeArrowheads="1"/>
            </p:cNvSpPr>
            <p:nvPr/>
          </p:nvSpPr>
          <p:spPr bwMode="auto">
            <a:xfrm>
              <a:off x="4773" y="3076"/>
              <a:ext cx="40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7089" name="Rectangle 325"/>
            <p:cNvSpPr>
              <a:spLocks noChangeArrowheads="1"/>
            </p:cNvSpPr>
            <p:nvPr/>
          </p:nvSpPr>
          <p:spPr bwMode="auto">
            <a:xfrm>
              <a:off x="4773" y="3024"/>
              <a:ext cx="18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7090" name="Rectangle 326"/>
            <p:cNvSpPr>
              <a:spLocks noChangeArrowheads="1"/>
            </p:cNvSpPr>
            <p:nvPr/>
          </p:nvSpPr>
          <p:spPr bwMode="auto">
            <a:xfrm>
              <a:off x="4773" y="3123"/>
              <a:ext cx="18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7091" name="Rectangle 327"/>
            <p:cNvSpPr>
              <a:spLocks noChangeArrowheads="1"/>
            </p:cNvSpPr>
            <p:nvPr/>
          </p:nvSpPr>
          <p:spPr bwMode="auto">
            <a:xfrm>
              <a:off x="4946" y="3076"/>
              <a:ext cx="40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7092" name="Rectangle 328"/>
            <p:cNvSpPr>
              <a:spLocks noChangeArrowheads="1"/>
            </p:cNvSpPr>
            <p:nvPr/>
          </p:nvSpPr>
          <p:spPr bwMode="auto">
            <a:xfrm>
              <a:off x="4924" y="3123"/>
              <a:ext cx="40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7093" name="Rectangle 329"/>
            <p:cNvSpPr>
              <a:spLocks noChangeArrowheads="1"/>
            </p:cNvSpPr>
            <p:nvPr/>
          </p:nvSpPr>
          <p:spPr bwMode="auto">
            <a:xfrm>
              <a:off x="4773" y="3453"/>
              <a:ext cx="40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7094" name="Rectangle 330"/>
            <p:cNvSpPr>
              <a:spLocks noChangeArrowheads="1"/>
            </p:cNvSpPr>
            <p:nvPr/>
          </p:nvSpPr>
          <p:spPr bwMode="auto">
            <a:xfrm>
              <a:off x="4773" y="3406"/>
              <a:ext cx="18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7095" name="Rectangle 331"/>
            <p:cNvSpPr>
              <a:spLocks noChangeArrowheads="1"/>
            </p:cNvSpPr>
            <p:nvPr/>
          </p:nvSpPr>
          <p:spPr bwMode="auto">
            <a:xfrm>
              <a:off x="4773" y="3505"/>
              <a:ext cx="18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7096" name="Rectangle 332"/>
            <p:cNvSpPr>
              <a:spLocks noChangeArrowheads="1"/>
            </p:cNvSpPr>
            <p:nvPr/>
          </p:nvSpPr>
          <p:spPr bwMode="auto">
            <a:xfrm>
              <a:off x="4946" y="3453"/>
              <a:ext cx="40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7097" name="Rectangle 333"/>
            <p:cNvSpPr>
              <a:spLocks noChangeArrowheads="1"/>
            </p:cNvSpPr>
            <p:nvPr/>
          </p:nvSpPr>
          <p:spPr bwMode="auto">
            <a:xfrm>
              <a:off x="4924" y="3505"/>
              <a:ext cx="40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7098" name="Freeform 334"/>
            <p:cNvSpPr>
              <a:spLocks/>
            </p:cNvSpPr>
            <p:nvPr/>
          </p:nvSpPr>
          <p:spPr bwMode="auto">
            <a:xfrm>
              <a:off x="5024" y="3076"/>
              <a:ext cx="146" cy="89"/>
            </a:xfrm>
            <a:custGeom>
              <a:avLst/>
              <a:gdLst>
                <a:gd name="T0" fmla="*/ 0 w 440"/>
                <a:gd name="T1" fmla="*/ 9 h 102"/>
                <a:gd name="T2" fmla="*/ 0 w 440"/>
                <a:gd name="T3" fmla="*/ 8 h 102"/>
                <a:gd name="T4" fmla="*/ 0 w 440"/>
                <a:gd name="T5" fmla="*/ 7 h 102"/>
                <a:gd name="T6" fmla="*/ 0 w 440"/>
                <a:gd name="T7" fmla="*/ 6 h 102"/>
                <a:gd name="T8" fmla="*/ 0 w 440"/>
                <a:gd name="T9" fmla="*/ 6 h 102"/>
                <a:gd name="T10" fmla="*/ 0 w 440"/>
                <a:gd name="T11" fmla="*/ 4 h 102"/>
                <a:gd name="T12" fmla="*/ 0 w 440"/>
                <a:gd name="T13" fmla="*/ 3 h 102"/>
                <a:gd name="T14" fmla="*/ 0 w 440"/>
                <a:gd name="T15" fmla="*/ 3 h 102"/>
                <a:gd name="T16" fmla="*/ 0 w 440"/>
                <a:gd name="T17" fmla="*/ 3 h 102"/>
                <a:gd name="T18" fmla="*/ 0 w 440"/>
                <a:gd name="T19" fmla="*/ 3 h 102"/>
                <a:gd name="T20" fmla="*/ 0 w 440"/>
                <a:gd name="T21" fmla="*/ 3 h 102"/>
                <a:gd name="T22" fmla="*/ 0 w 440"/>
                <a:gd name="T23" fmla="*/ 3 h 102"/>
                <a:gd name="T24" fmla="*/ 0 w 440"/>
                <a:gd name="T25" fmla="*/ 3 h 102"/>
                <a:gd name="T26" fmla="*/ 0 w 440"/>
                <a:gd name="T27" fmla="*/ 3 h 102"/>
                <a:gd name="T28" fmla="*/ 0 w 440"/>
                <a:gd name="T29" fmla="*/ 3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3 h 102"/>
                <a:gd name="T38" fmla="*/ 0 w 440"/>
                <a:gd name="T39" fmla="*/ 3 h 102"/>
                <a:gd name="T40" fmla="*/ 0 w 440"/>
                <a:gd name="T41" fmla="*/ 3 h 102"/>
                <a:gd name="T42" fmla="*/ 0 w 440"/>
                <a:gd name="T43" fmla="*/ 3 h 102"/>
                <a:gd name="T44" fmla="*/ 0 w 440"/>
                <a:gd name="T45" fmla="*/ 3 h 102"/>
                <a:gd name="T46" fmla="*/ 0 w 440"/>
                <a:gd name="T47" fmla="*/ 3 h 102"/>
                <a:gd name="T48" fmla="*/ 0 w 440"/>
                <a:gd name="T49" fmla="*/ 3 h 102"/>
                <a:gd name="T50" fmla="*/ 0 w 440"/>
                <a:gd name="T51" fmla="*/ 3 h 102"/>
                <a:gd name="T52" fmla="*/ 0 w 440"/>
                <a:gd name="T53" fmla="*/ 3 h 102"/>
                <a:gd name="T54" fmla="*/ 0 w 440"/>
                <a:gd name="T55" fmla="*/ 4 h 102"/>
                <a:gd name="T56" fmla="*/ 0 w 440"/>
                <a:gd name="T57" fmla="*/ 6 h 102"/>
                <a:gd name="T58" fmla="*/ 0 w 440"/>
                <a:gd name="T59" fmla="*/ 6 h 102"/>
                <a:gd name="T60" fmla="*/ 0 w 440"/>
                <a:gd name="T61" fmla="*/ 7 h 102"/>
                <a:gd name="T62" fmla="*/ 0 w 440"/>
                <a:gd name="T63" fmla="*/ 8 h 102"/>
                <a:gd name="T64" fmla="*/ 0 w 440"/>
                <a:gd name="T65" fmla="*/ 9 h 102"/>
                <a:gd name="T66" fmla="*/ 0 w 440"/>
                <a:gd name="T67" fmla="*/ 9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17099" name="Freeform 335"/>
            <p:cNvSpPr>
              <a:spLocks/>
            </p:cNvSpPr>
            <p:nvPr/>
          </p:nvSpPr>
          <p:spPr bwMode="auto">
            <a:xfrm>
              <a:off x="4789" y="2506"/>
              <a:ext cx="615" cy="147"/>
            </a:xfrm>
            <a:custGeom>
              <a:avLst/>
              <a:gdLst>
                <a:gd name="T0" fmla="*/ 0 w 1847"/>
                <a:gd name="T1" fmla="*/ 6 h 168"/>
                <a:gd name="T2" fmla="*/ 0 w 1847"/>
                <a:gd name="T3" fmla="*/ 6 h 168"/>
                <a:gd name="T4" fmla="*/ 0 w 1847"/>
                <a:gd name="T5" fmla="*/ 7 h 168"/>
                <a:gd name="T6" fmla="*/ 0 w 1847"/>
                <a:gd name="T7" fmla="*/ 8 h 168"/>
                <a:gd name="T8" fmla="*/ 0 w 1847"/>
                <a:gd name="T9" fmla="*/ 10 h 168"/>
                <a:gd name="T10" fmla="*/ 0 w 1847"/>
                <a:gd name="T11" fmla="*/ 11 h 168"/>
                <a:gd name="T12" fmla="*/ 0 w 1847"/>
                <a:gd name="T13" fmla="*/ 12 h 168"/>
                <a:gd name="T14" fmla="*/ 0 w 1847"/>
                <a:gd name="T15" fmla="*/ 14 h 168"/>
                <a:gd name="T16" fmla="*/ 0 w 1847"/>
                <a:gd name="T17" fmla="*/ 16 h 168"/>
                <a:gd name="T18" fmla="*/ 0 w 1847"/>
                <a:gd name="T19" fmla="*/ 11 h 168"/>
                <a:gd name="T20" fmla="*/ 0 w 1847"/>
                <a:gd name="T21" fmla="*/ 11 h 168"/>
                <a:gd name="T22" fmla="*/ 0 w 1847"/>
                <a:gd name="T23" fmla="*/ 11 h 168"/>
                <a:gd name="T24" fmla="*/ 0 w 1847"/>
                <a:gd name="T25" fmla="*/ 11 h 168"/>
                <a:gd name="T26" fmla="*/ 0 w 1847"/>
                <a:gd name="T27" fmla="*/ 11 h 168"/>
                <a:gd name="T28" fmla="*/ 0 w 1847"/>
                <a:gd name="T29" fmla="*/ 11 h 168"/>
                <a:gd name="T30" fmla="*/ 0 w 1847"/>
                <a:gd name="T31" fmla="*/ 11 h 168"/>
                <a:gd name="T32" fmla="*/ 0 w 1847"/>
                <a:gd name="T33" fmla="*/ 11 h 168"/>
                <a:gd name="T34" fmla="*/ 0 w 1847"/>
                <a:gd name="T35" fmla="*/ 10 h 168"/>
                <a:gd name="T36" fmla="*/ 0 w 1847"/>
                <a:gd name="T37" fmla="*/ 8 h 168"/>
                <a:gd name="T38" fmla="*/ 0 w 1847"/>
                <a:gd name="T39" fmla="*/ 5 h 168"/>
                <a:gd name="T40" fmla="*/ 0 w 1847"/>
                <a:gd name="T41" fmla="*/ 4 h 168"/>
                <a:gd name="T42" fmla="*/ 0 w 1847"/>
                <a:gd name="T43" fmla="*/ 4 h 168"/>
                <a:gd name="T44" fmla="*/ 0 w 1847"/>
                <a:gd name="T45" fmla="*/ 4 h 168"/>
                <a:gd name="T46" fmla="*/ 0 w 1847"/>
                <a:gd name="T47" fmla="*/ 4 h 168"/>
                <a:gd name="T48" fmla="*/ 0 w 1847"/>
                <a:gd name="T49" fmla="*/ 1 h 168"/>
                <a:gd name="T50" fmla="*/ 0 w 1847"/>
                <a:gd name="T51" fmla="*/ 1 h 168"/>
                <a:gd name="T52" fmla="*/ 0 w 1847"/>
                <a:gd name="T53" fmla="*/ 4 h 168"/>
                <a:gd name="T54" fmla="*/ 0 w 1847"/>
                <a:gd name="T55" fmla="*/ 4 h 168"/>
                <a:gd name="T56" fmla="*/ 0 w 1847"/>
                <a:gd name="T57" fmla="*/ 4 h 168"/>
                <a:gd name="T58" fmla="*/ 0 w 1847"/>
                <a:gd name="T59" fmla="*/ 4 h 168"/>
                <a:gd name="T60" fmla="*/ 0 w 1847"/>
                <a:gd name="T61" fmla="*/ 5 h 168"/>
                <a:gd name="T62" fmla="*/ 0 w 1847"/>
                <a:gd name="T63" fmla="*/ 8 h 168"/>
                <a:gd name="T64" fmla="*/ 0 w 1847"/>
                <a:gd name="T65" fmla="*/ 10 h 168"/>
                <a:gd name="T66" fmla="*/ 0 w 1847"/>
                <a:gd name="T67" fmla="*/ 11 h 168"/>
                <a:gd name="T68" fmla="*/ 0 w 1847"/>
                <a:gd name="T69" fmla="*/ 11 h 168"/>
                <a:gd name="T70" fmla="*/ 0 w 1847"/>
                <a:gd name="T71" fmla="*/ 11 h 168"/>
                <a:gd name="T72" fmla="*/ 0 w 1847"/>
                <a:gd name="T73" fmla="*/ 11 h 168"/>
                <a:gd name="T74" fmla="*/ 0 w 1847"/>
                <a:gd name="T75" fmla="*/ 11 h 168"/>
                <a:gd name="T76" fmla="*/ 0 w 1847"/>
                <a:gd name="T77" fmla="*/ 11 h 168"/>
                <a:gd name="T78" fmla="*/ 0 w 1847"/>
                <a:gd name="T79" fmla="*/ 11 h 168"/>
                <a:gd name="T80" fmla="*/ 0 w 1847"/>
                <a:gd name="T81" fmla="*/ 11 h 168"/>
                <a:gd name="T82" fmla="*/ 0 w 1847"/>
                <a:gd name="T83" fmla="*/ 16 h 168"/>
                <a:gd name="T84" fmla="*/ 0 w 1847"/>
                <a:gd name="T85" fmla="*/ 14 h 168"/>
                <a:gd name="T86" fmla="*/ 0 w 1847"/>
                <a:gd name="T87" fmla="*/ 12 h 168"/>
                <a:gd name="T88" fmla="*/ 0 w 1847"/>
                <a:gd name="T89" fmla="*/ 11 h 168"/>
                <a:gd name="T90" fmla="*/ 0 w 1847"/>
                <a:gd name="T91" fmla="*/ 10 h 168"/>
                <a:gd name="T92" fmla="*/ 0 w 1847"/>
                <a:gd name="T93" fmla="*/ 8 h 168"/>
                <a:gd name="T94" fmla="*/ 0 w 1847"/>
                <a:gd name="T95" fmla="*/ 7 h 168"/>
                <a:gd name="T96" fmla="*/ 0 w 1847"/>
                <a:gd name="T97" fmla="*/ 6 h 168"/>
                <a:gd name="T98" fmla="*/ 0 w 1847"/>
                <a:gd name="T99" fmla="*/ 6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17100" name="Rectangle 336"/>
            <p:cNvSpPr>
              <a:spLocks noChangeArrowheads="1"/>
            </p:cNvSpPr>
            <p:nvPr/>
          </p:nvSpPr>
          <p:spPr bwMode="auto">
            <a:xfrm>
              <a:off x="5404" y="2595"/>
              <a:ext cx="29" cy="120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7101" name="Rectangle 337"/>
            <p:cNvSpPr>
              <a:spLocks noChangeArrowheads="1"/>
            </p:cNvSpPr>
            <p:nvPr/>
          </p:nvSpPr>
          <p:spPr bwMode="auto">
            <a:xfrm>
              <a:off x="4759" y="2595"/>
              <a:ext cx="30" cy="120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7102" name="Rectangle 338"/>
            <p:cNvSpPr>
              <a:spLocks noChangeArrowheads="1"/>
            </p:cNvSpPr>
            <p:nvPr/>
          </p:nvSpPr>
          <p:spPr bwMode="auto">
            <a:xfrm>
              <a:off x="5026" y="3165"/>
              <a:ext cx="142" cy="330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7103" name="Rectangle 339"/>
            <p:cNvSpPr>
              <a:spLocks noChangeArrowheads="1"/>
            </p:cNvSpPr>
            <p:nvPr/>
          </p:nvSpPr>
          <p:spPr bwMode="auto">
            <a:xfrm>
              <a:off x="5026" y="3495"/>
              <a:ext cx="142" cy="1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7104" name="Rectangle 340"/>
            <p:cNvSpPr>
              <a:spLocks noChangeArrowheads="1"/>
            </p:cNvSpPr>
            <p:nvPr/>
          </p:nvSpPr>
          <p:spPr bwMode="auto">
            <a:xfrm>
              <a:off x="5026" y="3558"/>
              <a:ext cx="142" cy="15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7105" name="Rectangle 341"/>
            <p:cNvSpPr>
              <a:spLocks noChangeArrowheads="1"/>
            </p:cNvSpPr>
            <p:nvPr/>
          </p:nvSpPr>
          <p:spPr bwMode="auto">
            <a:xfrm>
              <a:off x="5026" y="3615"/>
              <a:ext cx="142" cy="1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7106" name="Rectangle 342"/>
            <p:cNvSpPr>
              <a:spLocks noChangeArrowheads="1"/>
            </p:cNvSpPr>
            <p:nvPr/>
          </p:nvSpPr>
          <p:spPr bwMode="auto">
            <a:xfrm>
              <a:off x="5100" y="3186"/>
              <a:ext cx="60" cy="309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7107" name="Rectangle 343"/>
            <p:cNvSpPr>
              <a:spLocks noChangeArrowheads="1"/>
            </p:cNvSpPr>
            <p:nvPr/>
          </p:nvSpPr>
          <p:spPr bwMode="auto">
            <a:xfrm>
              <a:off x="5100" y="3186"/>
              <a:ext cx="60" cy="309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7108" name="Rectangle 344"/>
            <p:cNvSpPr>
              <a:spLocks noChangeArrowheads="1"/>
            </p:cNvSpPr>
            <p:nvPr/>
          </p:nvSpPr>
          <p:spPr bwMode="auto">
            <a:xfrm>
              <a:off x="5032" y="3186"/>
              <a:ext cx="62" cy="309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7109" name="Rectangle 345"/>
            <p:cNvSpPr>
              <a:spLocks noChangeArrowheads="1"/>
            </p:cNvSpPr>
            <p:nvPr/>
          </p:nvSpPr>
          <p:spPr bwMode="auto">
            <a:xfrm>
              <a:off x="5100" y="3369"/>
              <a:ext cx="60" cy="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7110" name="Rectangle 346"/>
            <p:cNvSpPr>
              <a:spLocks noChangeArrowheads="1"/>
            </p:cNvSpPr>
            <p:nvPr/>
          </p:nvSpPr>
          <p:spPr bwMode="auto">
            <a:xfrm>
              <a:off x="5168" y="3422"/>
              <a:ext cx="34" cy="25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7111" name="Rectangle 347"/>
            <p:cNvSpPr>
              <a:spLocks noChangeArrowheads="1"/>
            </p:cNvSpPr>
            <p:nvPr/>
          </p:nvSpPr>
          <p:spPr bwMode="auto">
            <a:xfrm>
              <a:off x="4992" y="3422"/>
              <a:ext cx="34" cy="25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7112" name="Rectangle 348"/>
            <p:cNvSpPr>
              <a:spLocks noChangeArrowheads="1"/>
            </p:cNvSpPr>
            <p:nvPr/>
          </p:nvSpPr>
          <p:spPr bwMode="auto">
            <a:xfrm>
              <a:off x="5026" y="3511"/>
              <a:ext cx="142" cy="47"/>
            </a:xfrm>
            <a:prstGeom prst="rect">
              <a:avLst/>
            </a:prstGeom>
            <a:solidFill>
              <a:srgbClr val="B2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7113" name="Rectangle 349"/>
            <p:cNvSpPr>
              <a:spLocks noChangeArrowheads="1"/>
            </p:cNvSpPr>
            <p:nvPr/>
          </p:nvSpPr>
          <p:spPr bwMode="auto">
            <a:xfrm>
              <a:off x="5026" y="3573"/>
              <a:ext cx="142" cy="42"/>
            </a:xfrm>
            <a:prstGeom prst="rect">
              <a:avLst/>
            </a:prstGeom>
            <a:solidFill>
              <a:srgbClr val="B2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7114" name="Rectangle 350"/>
            <p:cNvSpPr>
              <a:spLocks noChangeArrowheads="1"/>
            </p:cNvSpPr>
            <p:nvPr/>
          </p:nvSpPr>
          <p:spPr bwMode="auto">
            <a:xfrm>
              <a:off x="5026" y="3631"/>
              <a:ext cx="142" cy="47"/>
            </a:xfrm>
            <a:prstGeom prst="rect">
              <a:avLst/>
            </a:prstGeom>
            <a:solidFill>
              <a:srgbClr val="B2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7115" name="Rectangle 351"/>
            <p:cNvSpPr>
              <a:spLocks noChangeArrowheads="1"/>
            </p:cNvSpPr>
            <p:nvPr/>
          </p:nvSpPr>
          <p:spPr bwMode="auto">
            <a:xfrm>
              <a:off x="5100" y="3369"/>
              <a:ext cx="60" cy="2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7116" name="Rectangle 352"/>
            <p:cNvSpPr>
              <a:spLocks noChangeArrowheads="1"/>
            </p:cNvSpPr>
            <p:nvPr/>
          </p:nvSpPr>
          <p:spPr bwMode="auto">
            <a:xfrm>
              <a:off x="5032" y="3369"/>
              <a:ext cx="62" cy="2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7117" name="Rectangle 353"/>
            <p:cNvSpPr>
              <a:spLocks noChangeArrowheads="1"/>
            </p:cNvSpPr>
            <p:nvPr/>
          </p:nvSpPr>
          <p:spPr bwMode="auto">
            <a:xfrm>
              <a:off x="5100" y="3312"/>
              <a:ext cx="14" cy="52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7118" name="Rectangle 354"/>
            <p:cNvSpPr>
              <a:spLocks noChangeArrowheads="1"/>
            </p:cNvSpPr>
            <p:nvPr/>
          </p:nvSpPr>
          <p:spPr bwMode="auto">
            <a:xfrm>
              <a:off x="5080" y="3312"/>
              <a:ext cx="14" cy="52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7119" name="Rectangle 355"/>
            <p:cNvSpPr>
              <a:spLocks noChangeArrowheads="1"/>
            </p:cNvSpPr>
            <p:nvPr/>
          </p:nvSpPr>
          <p:spPr bwMode="auto">
            <a:xfrm>
              <a:off x="5100" y="3395"/>
              <a:ext cx="60" cy="2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7120" name="Rectangle 356"/>
            <p:cNvSpPr>
              <a:spLocks noChangeArrowheads="1"/>
            </p:cNvSpPr>
            <p:nvPr/>
          </p:nvSpPr>
          <p:spPr bwMode="auto">
            <a:xfrm>
              <a:off x="5032" y="3395"/>
              <a:ext cx="62" cy="2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7121" name="Rectangle 357"/>
            <p:cNvSpPr>
              <a:spLocks noChangeArrowheads="1"/>
            </p:cNvSpPr>
            <p:nvPr/>
          </p:nvSpPr>
          <p:spPr bwMode="auto">
            <a:xfrm>
              <a:off x="5168" y="3552"/>
              <a:ext cx="34" cy="27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7122" name="Rectangle 358"/>
            <p:cNvSpPr>
              <a:spLocks noChangeArrowheads="1"/>
            </p:cNvSpPr>
            <p:nvPr/>
          </p:nvSpPr>
          <p:spPr bwMode="auto">
            <a:xfrm>
              <a:off x="4992" y="3552"/>
              <a:ext cx="34" cy="27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7123" name="Rectangle 359"/>
            <p:cNvSpPr>
              <a:spLocks noChangeArrowheads="1"/>
            </p:cNvSpPr>
            <p:nvPr/>
          </p:nvSpPr>
          <p:spPr bwMode="auto">
            <a:xfrm>
              <a:off x="5334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7124" name="Rectangle 360"/>
            <p:cNvSpPr>
              <a:spLocks noChangeArrowheads="1"/>
            </p:cNvSpPr>
            <p:nvPr/>
          </p:nvSpPr>
          <p:spPr bwMode="auto">
            <a:xfrm>
              <a:off x="5228" y="3165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7125" name="Rectangle 361"/>
            <p:cNvSpPr>
              <a:spLocks noChangeArrowheads="1"/>
            </p:cNvSpPr>
            <p:nvPr/>
          </p:nvSpPr>
          <p:spPr bwMode="auto">
            <a:xfrm>
              <a:off x="4912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7126" name="Rectangle 362"/>
            <p:cNvSpPr>
              <a:spLocks noChangeArrowheads="1"/>
            </p:cNvSpPr>
            <p:nvPr/>
          </p:nvSpPr>
          <p:spPr bwMode="auto">
            <a:xfrm>
              <a:off x="5122" y="2747"/>
              <a:ext cx="54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7127" name="Rectangle 363"/>
            <p:cNvSpPr>
              <a:spLocks noChangeArrowheads="1"/>
            </p:cNvSpPr>
            <p:nvPr/>
          </p:nvSpPr>
          <p:spPr bwMode="auto">
            <a:xfrm>
              <a:off x="5228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7128" name="Rectangle 364"/>
            <p:cNvSpPr>
              <a:spLocks noChangeArrowheads="1"/>
            </p:cNvSpPr>
            <p:nvPr/>
          </p:nvSpPr>
          <p:spPr bwMode="auto">
            <a:xfrm>
              <a:off x="5334" y="3165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7129" name="Rectangle 365"/>
            <p:cNvSpPr>
              <a:spLocks noChangeArrowheads="1"/>
            </p:cNvSpPr>
            <p:nvPr/>
          </p:nvSpPr>
          <p:spPr bwMode="auto">
            <a:xfrm>
              <a:off x="5018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7130" name="Rectangle 366"/>
            <p:cNvSpPr>
              <a:spLocks noChangeArrowheads="1"/>
            </p:cNvSpPr>
            <p:nvPr/>
          </p:nvSpPr>
          <p:spPr bwMode="auto">
            <a:xfrm>
              <a:off x="4809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7131" name="Rectangle 367"/>
            <p:cNvSpPr>
              <a:spLocks noChangeArrowheads="1"/>
            </p:cNvSpPr>
            <p:nvPr/>
          </p:nvSpPr>
          <p:spPr bwMode="auto">
            <a:xfrm>
              <a:off x="4912" y="3165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7132" name="Rectangle 368"/>
            <p:cNvSpPr>
              <a:spLocks noChangeArrowheads="1"/>
            </p:cNvSpPr>
            <p:nvPr/>
          </p:nvSpPr>
          <p:spPr bwMode="auto">
            <a:xfrm>
              <a:off x="4809" y="3165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7133" name="Freeform 369"/>
            <p:cNvSpPr>
              <a:spLocks/>
            </p:cNvSpPr>
            <p:nvPr/>
          </p:nvSpPr>
          <p:spPr bwMode="auto">
            <a:xfrm>
              <a:off x="5114" y="2721"/>
              <a:ext cx="72" cy="324"/>
            </a:xfrm>
            <a:custGeom>
              <a:avLst/>
              <a:gdLst>
                <a:gd name="T0" fmla="*/ 0 w 217"/>
                <a:gd name="T1" fmla="*/ 17 h 373"/>
                <a:gd name="T2" fmla="*/ 0 w 217"/>
                <a:gd name="T3" fmla="*/ 17 h 373"/>
                <a:gd name="T4" fmla="*/ 0 w 217"/>
                <a:gd name="T5" fmla="*/ 27 h 373"/>
                <a:gd name="T6" fmla="*/ 0 w 217"/>
                <a:gd name="T7" fmla="*/ 27 h 373"/>
                <a:gd name="T8" fmla="*/ 0 w 217"/>
                <a:gd name="T9" fmla="*/ 30 h 373"/>
                <a:gd name="T10" fmla="*/ 0 w 217"/>
                <a:gd name="T11" fmla="*/ 3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3 h 373"/>
                <a:gd name="T18" fmla="*/ 0 w 217"/>
                <a:gd name="T19" fmla="*/ 3 h 373"/>
                <a:gd name="T20" fmla="*/ 0 w 217"/>
                <a:gd name="T21" fmla="*/ 13 h 373"/>
                <a:gd name="T22" fmla="*/ 0 w 217"/>
                <a:gd name="T23" fmla="*/ 13 h 373"/>
                <a:gd name="T24" fmla="*/ 0 w 217"/>
                <a:gd name="T25" fmla="*/ 17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17134" name="Freeform 370"/>
            <p:cNvSpPr>
              <a:spLocks/>
            </p:cNvSpPr>
            <p:nvPr/>
          </p:nvSpPr>
          <p:spPr bwMode="auto">
            <a:xfrm>
              <a:off x="5176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27 h 373"/>
                <a:gd name="T4" fmla="*/ 0 w 29"/>
                <a:gd name="T5" fmla="*/ 30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17135" name="Freeform 371"/>
            <p:cNvSpPr>
              <a:spLocks/>
            </p:cNvSpPr>
            <p:nvPr/>
          </p:nvSpPr>
          <p:spPr bwMode="auto">
            <a:xfrm>
              <a:off x="5218" y="2721"/>
              <a:ext cx="72" cy="324"/>
            </a:xfrm>
            <a:custGeom>
              <a:avLst/>
              <a:gdLst>
                <a:gd name="T0" fmla="*/ 0 w 216"/>
                <a:gd name="T1" fmla="*/ 17 h 373"/>
                <a:gd name="T2" fmla="*/ 0 w 216"/>
                <a:gd name="T3" fmla="*/ 17 h 373"/>
                <a:gd name="T4" fmla="*/ 0 w 216"/>
                <a:gd name="T5" fmla="*/ 27 h 373"/>
                <a:gd name="T6" fmla="*/ 0 w 216"/>
                <a:gd name="T7" fmla="*/ 27 h 373"/>
                <a:gd name="T8" fmla="*/ 0 w 216"/>
                <a:gd name="T9" fmla="*/ 30 h 373"/>
                <a:gd name="T10" fmla="*/ 0 w 216"/>
                <a:gd name="T11" fmla="*/ 3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3 h 373"/>
                <a:gd name="T18" fmla="*/ 0 w 216"/>
                <a:gd name="T19" fmla="*/ 3 h 373"/>
                <a:gd name="T20" fmla="*/ 0 w 216"/>
                <a:gd name="T21" fmla="*/ 13 h 373"/>
                <a:gd name="T22" fmla="*/ 0 w 216"/>
                <a:gd name="T23" fmla="*/ 13 h 373"/>
                <a:gd name="T24" fmla="*/ 0 w 216"/>
                <a:gd name="T25" fmla="*/ 17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17136" name="Freeform 372"/>
            <p:cNvSpPr>
              <a:spLocks/>
            </p:cNvSpPr>
            <p:nvPr/>
          </p:nvSpPr>
          <p:spPr bwMode="auto">
            <a:xfrm>
              <a:off x="5280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27 h 373"/>
                <a:gd name="T4" fmla="*/ 0 w 29"/>
                <a:gd name="T5" fmla="*/ 30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17137" name="Freeform 373"/>
            <p:cNvSpPr>
              <a:spLocks/>
            </p:cNvSpPr>
            <p:nvPr/>
          </p:nvSpPr>
          <p:spPr bwMode="auto">
            <a:xfrm>
              <a:off x="5324" y="2721"/>
              <a:ext cx="72" cy="324"/>
            </a:xfrm>
            <a:custGeom>
              <a:avLst/>
              <a:gdLst>
                <a:gd name="T0" fmla="*/ 0 w 217"/>
                <a:gd name="T1" fmla="*/ 17 h 373"/>
                <a:gd name="T2" fmla="*/ 0 w 217"/>
                <a:gd name="T3" fmla="*/ 17 h 373"/>
                <a:gd name="T4" fmla="*/ 0 w 217"/>
                <a:gd name="T5" fmla="*/ 27 h 373"/>
                <a:gd name="T6" fmla="*/ 0 w 217"/>
                <a:gd name="T7" fmla="*/ 27 h 373"/>
                <a:gd name="T8" fmla="*/ 0 w 217"/>
                <a:gd name="T9" fmla="*/ 30 h 373"/>
                <a:gd name="T10" fmla="*/ 0 w 217"/>
                <a:gd name="T11" fmla="*/ 3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3 h 373"/>
                <a:gd name="T18" fmla="*/ 0 w 217"/>
                <a:gd name="T19" fmla="*/ 3 h 373"/>
                <a:gd name="T20" fmla="*/ 0 w 217"/>
                <a:gd name="T21" fmla="*/ 13 h 373"/>
                <a:gd name="T22" fmla="*/ 0 w 217"/>
                <a:gd name="T23" fmla="*/ 13 h 373"/>
                <a:gd name="T24" fmla="*/ 0 w 217"/>
                <a:gd name="T25" fmla="*/ 17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17138" name="Freeform 374"/>
            <p:cNvSpPr>
              <a:spLocks/>
            </p:cNvSpPr>
            <p:nvPr/>
          </p:nvSpPr>
          <p:spPr bwMode="auto">
            <a:xfrm>
              <a:off x="5386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27 h 373"/>
                <a:gd name="T4" fmla="*/ 0 w 29"/>
                <a:gd name="T5" fmla="*/ 30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17139" name="Freeform 375"/>
            <p:cNvSpPr>
              <a:spLocks/>
            </p:cNvSpPr>
            <p:nvPr/>
          </p:nvSpPr>
          <p:spPr bwMode="auto">
            <a:xfrm>
              <a:off x="5218" y="3139"/>
              <a:ext cx="72" cy="324"/>
            </a:xfrm>
            <a:custGeom>
              <a:avLst/>
              <a:gdLst>
                <a:gd name="T0" fmla="*/ 0 w 216"/>
                <a:gd name="T1" fmla="*/ 18 h 372"/>
                <a:gd name="T2" fmla="*/ 0 w 216"/>
                <a:gd name="T3" fmla="*/ 18 h 372"/>
                <a:gd name="T4" fmla="*/ 0 w 216"/>
                <a:gd name="T5" fmla="*/ 29 h 372"/>
                <a:gd name="T6" fmla="*/ 0 w 216"/>
                <a:gd name="T7" fmla="*/ 29 h 372"/>
                <a:gd name="T8" fmla="*/ 0 w 216"/>
                <a:gd name="T9" fmla="*/ 31 h 372"/>
                <a:gd name="T10" fmla="*/ 0 w 216"/>
                <a:gd name="T11" fmla="*/ 31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3 h 372"/>
                <a:gd name="T18" fmla="*/ 0 w 216"/>
                <a:gd name="T19" fmla="*/ 3 h 372"/>
                <a:gd name="T20" fmla="*/ 0 w 216"/>
                <a:gd name="T21" fmla="*/ 14 h 372"/>
                <a:gd name="T22" fmla="*/ 0 w 216"/>
                <a:gd name="T23" fmla="*/ 14 h 372"/>
                <a:gd name="T24" fmla="*/ 0 w 216"/>
                <a:gd name="T25" fmla="*/ 18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17140" name="Freeform 376"/>
            <p:cNvSpPr>
              <a:spLocks/>
            </p:cNvSpPr>
            <p:nvPr/>
          </p:nvSpPr>
          <p:spPr bwMode="auto">
            <a:xfrm>
              <a:off x="5280" y="3139"/>
              <a:ext cx="10" cy="324"/>
            </a:xfrm>
            <a:custGeom>
              <a:avLst/>
              <a:gdLst>
                <a:gd name="T0" fmla="*/ 0 w 29"/>
                <a:gd name="T1" fmla="*/ 3 h 372"/>
                <a:gd name="T2" fmla="*/ 0 w 29"/>
                <a:gd name="T3" fmla="*/ 29 h 372"/>
                <a:gd name="T4" fmla="*/ 0 w 29"/>
                <a:gd name="T5" fmla="*/ 31 h 372"/>
                <a:gd name="T6" fmla="*/ 0 w 29"/>
                <a:gd name="T7" fmla="*/ 0 h 372"/>
                <a:gd name="T8" fmla="*/ 0 w 29"/>
                <a:gd name="T9" fmla="*/ 3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17141" name="Freeform 377"/>
            <p:cNvSpPr>
              <a:spLocks/>
            </p:cNvSpPr>
            <p:nvPr/>
          </p:nvSpPr>
          <p:spPr bwMode="auto">
            <a:xfrm>
              <a:off x="5324" y="3139"/>
              <a:ext cx="72" cy="324"/>
            </a:xfrm>
            <a:custGeom>
              <a:avLst/>
              <a:gdLst>
                <a:gd name="T0" fmla="*/ 0 w 217"/>
                <a:gd name="T1" fmla="*/ 18 h 372"/>
                <a:gd name="T2" fmla="*/ 0 w 217"/>
                <a:gd name="T3" fmla="*/ 18 h 372"/>
                <a:gd name="T4" fmla="*/ 0 w 217"/>
                <a:gd name="T5" fmla="*/ 29 h 372"/>
                <a:gd name="T6" fmla="*/ 0 w 217"/>
                <a:gd name="T7" fmla="*/ 29 h 372"/>
                <a:gd name="T8" fmla="*/ 0 w 217"/>
                <a:gd name="T9" fmla="*/ 31 h 372"/>
                <a:gd name="T10" fmla="*/ 0 w 217"/>
                <a:gd name="T11" fmla="*/ 31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3 h 372"/>
                <a:gd name="T18" fmla="*/ 0 w 217"/>
                <a:gd name="T19" fmla="*/ 3 h 372"/>
                <a:gd name="T20" fmla="*/ 0 w 217"/>
                <a:gd name="T21" fmla="*/ 14 h 372"/>
                <a:gd name="T22" fmla="*/ 0 w 217"/>
                <a:gd name="T23" fmla="*/ 14 h 372"/>
                <a:gd name="T24" fmla="*/ 0 w 217"/>
                <a:gd name="T25" fmla="*/ 18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17142" name="Freeform 378"/>
            <p:cNvSpPr>
              <a:spLocks/>
            </p:cNvSpPr>
            <p:nvPr/>
          </p:nvSpPr>
          <p:spPr bwMode="auto">
            <a:xfrm>
              <a:off x="5386" y="3139"/>
              <a:ext cx="10" cy="324"/>
            </a:xfrm>
            <a:custGeom>
              <a:avLst/>
              <a:gdLst>
                <a:gd name="T0" fmla="*/ 0 w 29"/>
                <a:gd name="T1" fmla="*/ 3 h 372"/>
                <a:gd name="T2" fmla="*/ 0 w 29"/>
                <a:gd name="T3" fmla="*/ 29 h 372"/>
                <a:gd name="T4" fmla="*/ 0 w 29"/>
                <a:gd name="T5" fmla="*/ 31 h 372"/>
                <a:gd name="T6" fmla="*/ 0 w 29"/>
                <a:gd name="T7" fmla="*/ 0 h 372"/>
                <a:gd name="T8" fmla="*/ 0 w 29"/>
                <a:gd name="T9" fmla="*/ 3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17143" name="Freeform 379"/>
            <p:cNvSpPr>
              <a:spLocks/>
            </p:cNvSpPr>
            <p:nvPr/>
          </p:nvSpPr>
          <p:spPr bwMode="auto">
            <a:xfrm>
              <a:off x="5008" y="2721"/>
              <a:ext cx="72" cy="324"/>
            </a:xfrm>
            <a:custGeom>
              <a:avLst/>
              <a:gdLst>
                <a:gd name="T0" fmla="*/ 0 w 215"/>
                <a:gd name="T1" fmla="*/ 17 h 373"/>
                <a:gd name="T2" fmla="*/ 0 w 215"/>
                <a:gd name="T3" fmla="*/ 17 h 373"/>
                <a:gd name="T4" fmla="*/ 0 w 215"/>
                <a:gd name="T5" fmla="*/ 27 h 373"/>
                <a:gd name="T6" fmla="*/ 0 w 215"/>
                <a:gd name="T7" fmla="*/ 27 h 373"/>
                <a:gd name="T8" fmla="*/ 0 w 215"/>
                <a:gd name="T9" fmla="*/ 30 h 373"/>
                <a:gd name="T10" fmla="*/ 0 w 215"/>
                <a:gd name="T11" fmla="*/ 3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3 h 373"/>
                <a:gd name="T18" fmla="*/ 0 w 215"/>
                <a:gd name="T19" fmla="*/ 3 h 373"/>
                <a:gd name="T20" fmla="*/ 0 w 215"/>
                <a:gd name="T21" fmla="*/ 13 h 373"/>
                <a:gd name="T22" fmla="*/ 0 w 215"/>
                <a:gd name="T23" fmla="*/ 13 h 373"/>
                <a:gd name="T24" fmla="*/ 0 w 215"/>
                <a:gd name="T25" fmla="*/ 17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17144" name="Freeform 380"/>
            <p:cNvSpPr>
              <a:spLocks/>
            </p:cNvSpPr>
            <p:nvPr/>
          </p:nvSpPr>
          <p:spPr bwMode="auto">
            <a:xfrm>
              <a:off x="5008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27 h 373"/>
                <a:gd name="T4" fmla="*/ 0 w 29"/>
                <a:gd name="T5" fmla="*/ 30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17145" name="Freeform 381"/>
            <p:cNvSpPr>
              <a:spLocks/>
            </p:cNvSpPr>
            <p:nvPr/>
          </p:nvSpPr>
          <p:spPr bwMode="auto">
            <a:xfrm>
              <a:off x="4903" y="2721"/>
              <a:ext cx="71" cy="324"/>
            </a:xfrm>
            <a:custGeom>
              <a:avLst/>
              <a:gdLst>
                <a:gd name="T0" fmla="*/ 0 w 216"/>
                <a:gd name="T1" fmla="*/ 17 h 373"/>
                <a:gd name="T2" fmla="*/ 0 w 216"/>
                <a:gd name="T3" fmla="*/ 17 h 373"/>
                <a:gd name="T4" fmla="*/ 0 w 216"/>
                <a:gd name="T5" fmla="*/ 27 h 373"/>
                <a:gd name="T6" fmla="*/ 0 w 216"/>
                <a:gd name="T7" fmla="*/ 27 h 373"/>
                <a:gd name="T8" fmla="*/ 0 w 216"/>
                <a:gd name="T9" fmla="*/ 30 h 373"/>
                <a:gd name="T10" fmla="*/ 0 w 216"/>
                <a:gd name="T11" fmla="*/ 3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3 h 373"/>
                <a:gd name="T18" fmla="*/ 0 w 216"/>
                <a:gd name="T19" fmla="*/ 3 h 373"/>
                <a:gd name="T20" fmla="*/ 0 w 216"/>
                <a:gd name="T21" fmla="*/ 13 h 373"/>
                <a:gd name="T22" fmla="*/ 0 w 216"/>
                <a:gd name="T23" fmla="*/ 13 h 373"/>
                <a:gd name="T24" fmla="*/ 0 w 216"/>
                <a:gd name="T25" fmla="*/ 17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17146" name="Freeform 382"/>
            <p:cNvSpPr>
              <a:spLocks/>
            </p:cNvSpPr>
            <p:nvPr/>
          </p:nvSpPr>
          <p:spPr bwMode="auto">
            <a:xfrm>
              <a:off x="4903" y="2721"/>
              <a:ext cx="9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27 h 373"/>
                <a:gd name="T4" fmla="*/ 0 w 29"/>
                <a:gd name="T5" fmla="*/ 30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17147" name="Freeform 383"/>
            <p:cNvSpPr>
              <a:spLocks/>
            </p:cNvSpPr>
            <p:nvPr/>
          </p:nvSpPr>
          <p:spPr bwMode="auto">
            <a:xfrm>
              <a:off x="4799" y="2721"/>
              <a:ext cx="72" cy="324"/>
            </a:xfrm>
            <a:custGeom>
              <a:avLst/>
              <a:gdLst>
                <a:gd name="T0" fmla="*/ 0 w 215"/>
                <a:gd name="T1" fmla="*/ 17 h 373"/>
                <a:gd name="T2" fmla="*/ 0 w 215"/>
                <a:gd name="T3" fmla="*/ 17 h 373"/>
                <a:gd name="T4" fmla="*/ 0 w 215"/>
                <a:gd name="T5" fmla="*/ 27 h 373"/>
                <a:gd name="T6" fmla="*/ 0 w 215"/>
                <a:gd name="T7" fmla="*/ 27 h 373"/>
                <a:gd name="T8" fmla="*/ 0 w 215"/>
                <a:gd name="T9" fmla="*/ 30 h 373"/>
                <a:gd name="T10" fmla="*/ 0 w 215"/>
                <a:gd name="T11" fmla="*/ 3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3 h 373"/>
                <a:gd name="T18" fmla="*/ 0 w 215"/>
                <a:gd name="T19" fmla="*/ 3 h 373"/>
                <a:gd name="T20" fmla="*/ 0 w 215"/>
                <a:gd name="T21" fmla="*/ 13 h 373"/>
                <a:gd name="T22" fmla="*/ 0 w 215"/>
                <a:gd name="T23" fmla="*/ 13 h 373"/>
                <a:gd name="T24" fmla="*/ 0 w 215"/>
                <a:gd name="T25" fmla="*/ 17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17148" name="Freeform 384"/>
            <p:cNvSpPr>
              <a:spLocks/>
            </p:cNvSpPr>
            <p:nvPr/>
          </p:nvSpPr>
          <p:spPr bwMode="auto">
            <a:xfrm>
              <a:off x="4799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27 h 373"/>
                <a:gd name="T4" fmla="*/ 0 w 29"/>
                <a:gd name="T5" fmla="*/ 30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17149" name="Freeform 386"/>
            <p:cNvSpPr>
              <a:spLocks/>
            </p:cNvSpPr>
            <p:nvPr/>
          </p:nvSpPr>
          <p:spPr bwMode="auto">
            <a:xfrm>
              <a:off x="4903" y="3139"/>
              <a:ext cx="9" cy="324"/>
            </a:xfrm>
            <a:custGeom>
              <a:avLst/>
              <a:gdLst>
                <a:gd name="T0" fmla="*/ 0 w 29"/>
                <a:gd name="T1" fmla="*/ 3 h 372"/>
                <a:gd name="T2" fmla="*/ 0 w 29"/>
                <a:gd name="T3" fmla="*/ 29 h 372"/>
                <a:gd name="T4" fmla="*/ 0 w 29"/>
                <a:gd name="T5" fmla="*/ 31 h 372"/>
                <a:gd name="T6" fmla="*/ 0 w 29"/>
                <a:gd name="T7" fmla="*/ 0 h 372"/>
                <a:gd name="T8" fmla="*/ 0 w 29"/>
                <a:gd name="T9" fmla="*/ 3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17150" name="Freeform 387"/>
            <p:cNvSpPr>
              <a:spLocks/>
            </p:cNvSpPr>
            <p:nvPr/>
          </p:nvSpPr>
          <p:spPr bwMode="auto">
            <a:xfrm>
              <a:off x="4799" y="3139"/>
              <a:ext cx="72" cy="324"/>
            </a:xfrm>
            <a:custGeom>
              <a:avLst/>
              <a:gdLst>
                <a:gd name="T0" fmla="*/ 0 w 215"/>
                <a:gd name="T1" fmla="*/ 18 h 372"/>
                <a:gd name="T2" fmla="*/ 0 w 215"/>
                <a:gd name="T3" fmla="*/ 18 h 372"/>
                <a:gd name="T4" fmla="*/ 0 w 215"/>
                <a:gd name="T5" fmla="*/ 29 h 372"/>
                <a:gd name="T6" fmla="*/ 0 w 215"/>
                <a:gd name="T7" fmla="*/ 29 h 372"/>
                <a:gd name="T8" fmla="*/ 0 w 215"/>
                <a:gd name="T9" fmla="*/ 31 h 372"/>
                <a:gd name="T10" fmla="*/ 0 w 215"/>
                <a:gd name="T11" fmla="*/ 31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3 h 372"/>
                <a:gd name="T18" fmla="*/ 0 w 215"/>
                <a:gd name="T19" fmla="*/ 3 h 372"/>
                <a:gd name="T20" fmla="*/ 0 w 215"/>
                <a:gd name="T21" fmla="*/ 14 h 372"/>
                <a:gd name="T22" fmla="*/ 0 w 215"/>
                <a:gd name="T23" fmla="*/ 14 h 372"/>
                <a:gd name="T24" fmla="*/ 0 w 215"/>
                <a:gd name="T25" fmla="*/ 18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17151" name="Freeform 388"/>
            <p:cNvSpPr>
              <a:spLocks/>
            </p:cNvSpPr>
            <p:nvPr/>
          </p:nvSpPr>
          <p:spPr bwMode="auto">
            <a:xfrm>
              <a:off x="4799" y="3139"/>
              <a:ext cx="10" cy="324"/>
            </a:xfrm>
            <a:custGeom>
              <a:avLst/>
              <a:gdLst>
                <a:gd name="T0" fmla="*/ 0 w 29"/>
                <a:gd name="T1" fmla="*/ 3 h 372"/>
                <a:gd name="T2" fmla="*/ 0 w 29"/>
                <a:gd name="T3" fmla="*/ 29 h 372"/>
                <a:gd name="T4" fmla="*/ 0 w 29"/>
                <a:gd name="T5" fmla="*/ 31 h 372"/>
                <a:gd name="T6" fmla="*/ 0 w 29"/>
                <a:gd name="T7" fmla="*/ 0 h 372"/>
                <a:gd name="T8" fmla="*/ 0 w 29"/>
                <a:gd name="T9" fmla="*/ 3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17152" name="Rectangle 389"/>
            <p:cNvSpPr>
              <a:spLocks noChangeArrowheads="1"/>
            </p:cNvSpPr>
            <p:nvPr/>
          </p:nvSpPr>
          <p:spPr bwMode="auto">
            <a:xfrm>
              <a:off x="5114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7153" name="Rectangle 390"/>
            <p:cNvSpPr>
              <a:spLocks noChangeArrowheads="1"/>
            </p:cNvSpPr>
            <p:nvPr/>
          </p:nvSpPr>
          <p:spPr bwMode="auto">
            <a:xfrm>
              <a:off x="5218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7154" name="Rectangle 391"/>
            <p:cNvSpPr>
              <a:spLocks noChangeArrowheads="1"/>
            </p:cNvSpPr>
            <p:nvPr/>
          </p:nvSpPr>
          <p:spPr bwMode="auto">
            <a:xfrm>
              <a:off x="5324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7155" name="Rectangle 392"/>
            <p:cNvSpPr>
              <a:spLocks noChangeArrowheads="1"/>
            </p:cNvSpPr>
            <p:nvPr/>
          </p:nvSpPr>
          <p:spPr bwMode="auto">
            <a:xfrm>
              <a:off x="5008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7156" name="Rectangle 393"/>
            <p:cNvSpPr>
              <a:spLocks noChangeArrowheads="1"/>
            </p:cNvSpPr>
            <p:nvPr/>
          </p:nvSpPr>
          <p:spPr bwMode="auto">
            <a:xfrm>
              <a:off x="4903" y="2898"/>
              <a:ext cx="71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7157" name="Rectangle 394"/>
            <p:cNvSpPr>
              <a:spLocks noChangeArrowheads="1"/>
            </p:cNvSpPr>
            <p:nvPr/>
          </p:nvSpPr>
          <p:spPr bwMode="auto">
            <a:xfrm>
              <a:off x="4799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7158" name="Freeform 395"/>
            <p:cNvSpPr>
              <a:spLocks/>
            </p:cNvSpPr>
            <p:nvPr/>
          </p:nvSpPr>
          <p:spPr bwMode="auto">
            <a:xfrm>
              <a:off x="4986" y="2736"/>
              <a:ext cx="12" cy="37"/>
            </a:xfrm>
            <a:custGeom>
              <a:avLst/>
              <a:gdLst>
                <a:gd name="T0" fmla="*/ 0 w 37"/>
                <a:gd name="T1" fmla="*/ 20 h 38"/>
                <a:gd name="T2" fmla="*/ 0 w 37"/>
                <a:gd name="T3" fmla="*/ 19 h 38"/>
                <a:gd name="T4" fmla="*/ 0 w 37"/>
                <a:gd name="T5" fmla="*/ 19 h 38"/>
                <a:gd name="T6" fmla="*/ 0 w 37"/>
                <a:gd name="T7" fmla="*/ 19 h 38"/>
                <a:gd name="T8" fmla="*/ 0 w 37"/>
                <a:gd name="T9" fmla="*/ 19 h 38"/>
                <a:gd name="T10" fmla="*/ 0 w 37"/>
                <a:gd name="T11" fmla="*/ 12 h 38"/>
                <a:gd name="T12" fmla="*/ 0 w 37"/>
                <a:gd name="T13" fmla="*/ 5 h 38"/>
                <a:gd name="T14" fmla="*/ 0 w 37"/>
                <a:gd name="T15" fmla="*/ 1 h 38"/>
                <a:gd name="T16" fmla="*/ 0 w 37"/>
                <a:gd name="T17" fmla="*/ 0 h 38"/>
                <a:gd name="T18" fmla="*/ 0 w 37"/>
                <a:gd name="T19" fmla="*/ 1 h 38"/>
                <a:gd name="T20" fmla="*/ 0 w 37"/>
                <a:gd name="T21" fmla="*/ 5 h 38"/>
                <a:gd name="T22" fmla="*/ 0 w 37"/>
                <a:gd name="T23" fmla="*/ 12 h 38"/>
                <a:gd name="T24" fmla="*/ 0 w 37"/>
                <a:gd name="T25" fmla="*/ 19 h 38"/>
                <a:gd name="T26" fmla="*/ 0 w 37"/>
                <a:gd name="T27" fmla="*/ 19 h 38"/>
                <a:gd name="T28" fmla="*/ 0 w 37"/>
                <a:gd name="T29" fmla="*/ 19 h 38"/>
                <a:gd name="T30" fmla="*/ 0 w 37"/>
                <a:gd name="T31" fmla="*/ 19 h 38"/>
                <a:gd name="T32" fmla="*/ 0 w 37"/>
                <a:gd name="T33" fmla="*/ 2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</p:grpSp>
      <p:grpSp>
        <p:nvGrpSpPr>
          <p:cNvPr id="16437" name="Group 316"/>
          <p:cNvGrpSpPr>
            <a:grpSpLocks/>
          </p:cNvGrpSpPr>
          <p:nvPr/>
        </p:nvGrpSpPr>
        <p:grpSpPr bwMode="auto">
          <a:xfrm>
            <a:off x="3055144" y="4699397"/>
            <a:ext cx="163116" cy="127397"/>
            <a:chOff x="4727" y="2506"/>
            <a:chExt cx="706" cy="1172"/>
          </a:xfrm>
        </p:grpSpPr>
        <p:sp>
          <p:nvSpPr>
            <p:cNvPr id="17003" name="Freeform 317"/>
            <p:cNvSpPr>
              <a:spLocks/>
            </p:cNvSpPr>
            <p:nvPr/>
          </p:nvSpPr>
          <p:spPr bwMode="auto">
            <a:xfrm>
              <a:off x="4727" y="3558"/>
              <a:ext cx="46" cy="120"/>
            </a:xfrm>
            <a:custGeom>
              <a:avLst/>
              <a:gdLst>
                <a:gd name="T0" fmla="*/ 0 w 139"/>
                <a:gd name="T1" fmla="*/ 16 h 135"/>
                <a:gd name="T2" fmla="*/ 0 w 139"/>
                <a:gd name="T3" fmla="*/ 11 h 135"/>
                <a:gd name="T4" fmla="*/ 0 w 139"/>
                <a:gd name="T5" fmla="*/ 11 h 135"/>
                <a:gd name="T6" fmla="*/ 0 w 139"/>
                <a:gd name="T7" fmla="*/ 5 h 135"/>
                <a:gd name="T8" fmla="*/ 0 w 139"/>
                <a:gd name="T9" fmla="*/ 5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16 h 135"/>
                <a:gd name="T16" fmla="*/ 0 w 139"/>
                <a:gd name="T17" fmla="*/ 16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17004" name="Freeform 318"/>
            <p:cNvSpPr>
              <a:spLocks/>
            </p:cNvSpPr>
            <p:nvPr/>
          </p:nvSpPr>
          <p:spPr bwMode="auto">
            <a:xfrm>
              <a:off x="4773" y="2564"/>
              <a:ext cx="648" cy="1114"/>
            </a:xfrm>
            <a:custGeom>
              <a:avLst/>
              <a:gdLst>
                <a:gd name="T0" fmla="*/ 0 w 1946"/>
                <a:gd name="T1" fmla="*/ 108 h 1278"/>
                <a:gd name="T2" fmla="*/ 0 w 1946"/>
                <a:gd name="T3" fmla="*/ 9 h 1278"/>
                <a:gd name="T4" fmla="*/ 0 w 1946"/>
                <a:gd name="T5" fmla="*/ 9 h 1278"/>
                <a:gd name="T6" fmla="*/ 0 w 1946"/>
                <a:gd name="T7" fmla="*/ 8 h 1278"/>
                <a:gd name="T8" fmla="*/ 0 w 1946"/>
                <a:gd name="T9" fmla="*/ 7 h 1278"/>
                <a:gd name="T10" fmla="*/ 0 w 1946"/>
                <a:gd name="T11" fmla="*/ 6 h 1278"/>
                <a:gd name="T12" fmla="*/ 0 w 1946"/>
                <a:gd name="T13" fmla="*/ 5 h 1278"/>
                <a:gd name="T14" fmla="*/ 0 w 1946"/>
                <a:gd name="T15" fmla="*/ 4 h 1278"/>
                <a:gd name="T16" fmla="*/ 0 w 1946"/>
                <a:gd name="T17" fmla="*/ 3 h 1278"/>
                <a:gd name="T18" fmla="*/ 0 w 1946"/>
                <a:gd name="T19" fmla="*/ 3 h 1278"/>
                <a:gd name="T20" fmla="*/ 0 w 1946"/>
                <a:gd name="T21" fmla="*/ 3 h 1278"/>
                <a:gd name="T22" fmla="*/ 0 w 1946"/>
                <a:gd name="T23" fmla="*/ 3 h 1278"/>
                <a:gd name="T24" fmla="*/ 0 w 1946"/>
                <a:gd name="T25" fmla="*/ 3 h 1278"/>
                <a:gd name="T26" fmla="*/ 0 w 1946"/>
                <a:gd name="T27" fmla="*/ 3 h 1278"/>
                <a:gd name="T28" fmla="*/ 0 w 1946"/>
                <a:gd name="T29" fmla="*/ 3 h 1278"/>
                <a:gd name="T30" fmla="*/ 0 w 1946"/>
                <a:gd name="T31" fmla="*/ 3 h 1278"/>
                <a:gd name="T32" fmla="*/ 0 w 1946"/>
                <a:gd name="T33" fmla="*/ 3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3 h 1278"/>
                <a:gd name="T42" fmla="*/ 0 w 1946"/>
                <a:gd name="T43" fmla="*/ 3 h 1278"/>
                <a:gd name="T44" fmla="*/ 0 w 1946"/>
                <a:gd name="T45" fmla="*/ 3 h 1278"/>
                <a:gd name="T46" fmla="*/ 0 w 1946"/>
                <a:gd name="T47" fmla="*/ 3 h 1278"/>
                <a:gd name="T48" fmla="*/ 0 w 1946"/>
                <a:gd name="T49" fmla="*/ 3 h 1278"/>
                <a:gd name="T50" fmla="*/ 0 w 1946"/>
                <a:gd name="T51" fmla="*/ 3 h 1278"/>
                <a:gd name="T52" fmla="*/ 0 w 1946"/>
                <a:gd name="T53" fmla="*/ 3 h 1278"/>
                <a:gd name="T54" fmla="*/ 0 w 1946"/>
                <a:gd name="T55" fmla="*/ 3 h 1278"/>
                <a:gd name="T56" fmla="*/ 0 w 1946"/>
                <a:gd name="T57" fmla="*/ 3 h 1278"/>
                <a:gd name="T58" fmla="*/ 0 w 1946"/>
                <a:gd name="T59" fmla="*/ 4 h 1278"/>
                <a:gd name="T60" fmla="*/ 0 w 1946"/>
                <a:gd name="T61" fmla="*/ 5 h 1278"/>
                <a:gd name="T62" fmla="*/ 0 w 1946"/>
                <a:gd name="T63" fmla="*/ 6 h 1278"/>
                <a:gd name="T64" fmla="*/ 0 w 1946"/>
                <a:gd name="T65" fmla="*/ 7 h 1278"/>
                <a:gd name="T66" fmla="*/ 0 w 1946"/>
                <a:gd name="T67" fmla="*/ 8 h 1278"/>
                <a:gd name="T68" fmla="*/ 0 w 1946"/>
                <a:gd name="T69" fmla="*/ 9 h 1278"/>
                <a:gd name="T70" fmla="*/ 0 w 1946"/>
                <a:gd name="T71" fmla="*/ 9 h 1278"/>
                <a:gd name="T72" fmla="*/ 0 w 1946"/>
                <a:gd name="T73" fmla="*/ 108 h 1278"/>
                <a:gd name="T74" fmla="*/ 0 w 1946"/>
                <a:gd name="T75" fmla="*/ 108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17005" name="Rectangle 319"/>
            <p:cNvSpPr>
              <a:spLocks noChangeArrowheads="1"/>
            </p:cNvSpPr>
            <p:nvPr/>
          </p:nvSpPr>
          <p:spPr bwMode="auto">
            <a:xfrm>
              <a:off x="5188" y="3087"/>
              <a:ext cx="42" cy="3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7006" name="Rectangle 320"/>
            <p:cNvSpPr>
              <a:spLocks noChangeArrowheads="1"/>
            </p:cNvSpPr>
            <p:nvPr/>
          </p:nvSpPr>
          <p:spPr bwMode="auto">
            <a:xfrm>
              <a:off x="5168" y="3134"/>
              <a:ext cx="40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7007" name="Rectangle 321"/>
            <p:cNvSpPr>
              <a:spLocks noChangeArrowheads="1"/>
            </p:cNvSpPr>
            <p:nvPr/>
          </p:nvSpPr>
          <p:spPr bwMode="auto">
            <a:xfrm>
              <a:off x="5306" y="3034"/>
              <a:ext cx="42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7008" name="Rectangle 322"/>
            <p:cNvSpPr>
              <a:spLocks noChangeArrowheads="1"/>
            </p:cNvSpPr>
            <p:nvPr/>
          </p:nvSpPr>
          <p:spPr bwMode="auto">
            <a:xfrm>
              <a:off x="5286" y="3087"/>
              <a:ext cx="40" cy="3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7009" name="Rectangle 323"/>
            <p:cNvSpPr>
              <a:spLocks noChangeArrowheads="1"/>
            </p:cNvSpPr>
            <p:nvPr/>
          </p:nvSpPr>
          <p:spPr bwMode="auto">
            <a:xfrm>
              <a:off x="5286" y="2987"/>
              <a:ext cx="40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7010" name="Rectangle 324"/>
            <p:cNvSpPr>
              <a:spLocks noChangeArrowheads="1"/>
            </p:cNvSpPr>
            <p:nvPr/>
          </p:nvSpPr>
          <p:spPr bwMode="auto">
            <a:xfrm>
              <a:off x="4773" y="3076"/>
              <a:ext cx="40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7011" name="Rectangle 325"/>
            <p:cNvSpPr>
              <a:spLocks noChangeArrowheads="1"/>
            </p:cNvSpPr>
            <p:nvPr/>
          </p:nvSpPr>
          <p:spPr bwMode="auto">
            <a:xfrm>
              <a:off x="4773" y="3024"/>
              <a:ext cx="18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7012" name="Rectangle 326"/>
            <p:cNvSpPr>
              <a:spLocks noChangeArrowheads="1"/>
            </p:cNvSpPr>
            <p:nvPr/>
          </p:nvSpPr>
          <p:spPr bwMode="auto">
            <a:xfrm>
              <a:off x="4773" y="3123"/>
              <a:ext cx="18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7013" name="Rectangle 327"/>
            <p:cNvSpPr>
              <a:spLocks noChangeArrowheads="1"/>
            </p:cNvSpPr>
            <p:nvPr/>
          </p:nvSpPr>
          <p:spPr bwMode="auto">
            <a:xfrm>
              <a:off x="4946" y="3076"/>
              <a:ext cx="40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7014" name="Rectangle 328"/>
            <p:cNvSpPr>
              <a:spLocks noChangeArrowheads="1"/>
            </p:cNvSpPr>
            <p:nvPr/>
          </p:nvSpPr>
          <p:spPr bwMode="auto">
            <a:xfrm>
              <a:off x="4924" y="3123"/>
              <a:ext cx="40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7015" name="Rectangle 329"/>
            <p:cNvSpPr>
              <a:spLocks noChangeArrowheads="1"/>
            </p:cNvSpPr>
            <p:nvPr/>
          </p:nvSpPr>
          <p:spPr bwMode="auto">
            <a:xfrm>
              <a:off x="4773" y="3453"/>
              <a:ext cx="40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7016" name="Rectangle 330"/>
            <p:cNvSpPr>
              <a:spLocks noChangeArrowheads="1"/>
            </p:cNvSpPr>
            <p:nvPr/>
          </p:nvSpPr>
          <p:spPr bwMode="auto">
            <a:xfrm>
              <a:off x="4773" y="3406"/>
              <a:ext cx="18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7017" name="Rectangle 331"/>
            <p:cNvSpPr>
              <a:spLocks noChangeArrowheads="1"/>
            </p:cNvSpPr>
            <p:nvPr/>
          </p:nvSpPr>
          <p:spPr bwMode="auto">
            <a:xfrm>
              <a:off x="4773" y="3505"/>
              <a:ext cx="18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7018" name="Rectangle 332"/>
            <p:cNvSpPr>
              <a:spLocks noChangeArrowheads="1"/>
            </p:cNvSpPr>
            <p:nvPr/>
          </p:nvSpPr>
          <p:spPr bwMode="auto">
            <a:xfrm>
              <a:off x="4946" y="3453"/>
              <a:ext cx="40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7019" name="Rectangle 333"/>
            <p:cNvSpPr>
              <a:spLocks noChangeArrowheads="1"/>
            </p:cNvSpPr>
            <p:nvPr/>
          </p:nvSpPr>
          <p:spPr bwMode="auto">
            <a:xfrm>
              <a:off x="4924" y="3505"/>
              <a:ext cx="40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7020" name="Freeform 334"/>
            <p:cNvSpPr>
              <a:spLocks/>
            </p:cNvSpPr>
            <p:nvPr/>
          </p:nvSpPr>
          <p:spPr bwMode="auto">
            <a:xfrm>
              <a:off x="5024" y="3076"/>
              <a:ext cx="146" cy="89"/>
            </a:xfrm>
            <a:custGeom>
              <a:avLst/>
              <a:gdLst>
                <a:gd name="T0" fmla="*/ 0 w 440"/>
                <a:gd name="T1" fmla="*/ 9 h 102"/>
                <a:gd name="T2" fmla="*/ 0 w 440"/>
                <a:gd name="T3" fmla="*/ 8 h 102"/>
                <a:gd name="T4" fmla="*/ 0 w 440"/>
                <a:gd name="T5" fmla="*/ 7 h 102"/>
                <a:gd name="T6" fmla="*/ 0 w 440"/>
                <a:gd name="T7" fmla="*/ 6 h 102"/>
                <a:gd name="T8" fmla="*/ 0 w 440"/>
                <a:gd name="T9" fmla="*/ 6 h 102"/>
                <a:gd name="T10" fmla="*/ 0 w 440"/>
                <a:gd name="T11" fmla="*/ 4 h 102"/>
                <a:gd name="T12" fmla="*/ 0 w 440"/>
                <a:gd name="T13" fmla="*/ 3 h 102"/>
                <a:gd name="T14" fmla="*/ 0 w 440"/>
                <a:gd name="T15" fmla="*/ 3 h 102"/>
                <a:gd name="T16" fmla="*/ 0 w 440"/>
                <a:gd name="T17" fmla="*/ 3 h 102"/>
                <a:gd name="T18" fmla="*/ 0 w 440"/>
                <a:gd name="T19" fmla="*/ 3 h 102"/>
                <a:gd name="T20" fmla="*/ 0 w 440"/>
                <a:gd name="T21" fmla="*/ 3 h 102"/>
                <a:gd name="T22" fmla="*/ 0 w 440"/>
                <a:gd name="T23" fmla="*/ 3 h 102"/>
                <a:gd name="T24" fmla="*/ 0 w 440"/>
                <a:gd name="T25" fmla="*/ 3 h 102"/>
                <a:gd name="T26" fmla="*/ 0 w 440"/>
                <a:gd name="T27" fmla="*/ 3 h 102"/>
                <a:gd name="T28" fmla="*/ 0 w 440"/>
                <a:gd name="T29" fmla="*/ 3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3 h 102"/>
                <a:gd name="T38" fmla="*/ 0 w 440"/>
                <a:gd name="T39" fmla="*/ 3 h 102"/>
                <a:gd name="T40" fmla="*/ 0 w 440"/>
                <a:gd name="T41" fmla="*/ 3 h 102"/>
                <a:gd name="T42" fmla="*/ 0 w 440"/>
                <a:gd name="T43" fmla="*/ 3 h 102"/>
                <a:gd name="T44" fmla="*/ 0 w 440"/>
                <a:gd name="T45" fmla="*/ 3 h 102"/>
                <a:gd name="T46" fmla="*/ 0 w 440"/>
                <a:gd name="T47" fmla="*/ 3 h 102"/>
                <a:gd name="T48" fmla="*/ 0 w 440"/>
                <a:gd name="T49" fmla="*/ 3 h 102"/>
                <a:gd name="T50" fmla="*/ 0 w 440"/>
                <a:gd name="T51" fmla="*/ 3 h 102"/>
                <a:gd name="T52" fmla="*/ 0 w 440"/>
                <a:gd name="T53" fmla="*/ 3 h 102"/>
                <a:gd name="T54" fmla="*/ 0 w 440"/>
                <a:gd name="T55" fmla="*/ 4 h 102"/>
                <a:gd name="T56" fmla="*/ 0 w 440"/>
                <a:gd name="T57" fmla="*/ 6 h 102"/>
                <a:gd name="T58" fmla="*/ 0 w 440"/>
                <a:gd name="T59" fmla="*/ 6 h 102"/>
                <a:gd name="T60" fmla="*/ 0 w 440"/>
                <a:gd name="T61" fmla="*/ 7 h 102"/>
                <a:gd name="T62" fmla="*/ 0 w 440"/>
                <a:gd name="T63" fmla="*/ 8 h 102"/>
                <a:gd name="T64" fmla="*/ 0 w 440"/>
                <a:gd name="T65" fmla="*/ 9 h 102"/>
                <a:gd name="T66" fmla="*/ 0 w 440"/>
                <a:gd name="T67" fmla="*/ 9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17021" name="Freeform 335"/>
            <p:cNvSpPr>
              <a:spLocks/>
            </p:cNvSpPr>
            <p:nvPr/>
          </p:nvSpPr>
          <p:spPr bwMode="auto">
            <a:xfrm>
              <a:off x="4789" y="2506"/>
              <a:ext cx="615" cy="147"/>
            </a:xfrm>
            <a:custGeom>
              <a:avLst/>
              <a:gdLst>
                <a:gd name="T0" fmla="*/ 0 w 1847"/>
                <a:gd name="T1" fmla="*/ 6 h 168"/>
                <a:gd name="T2" fmla="*/ 0 w 1847"/>
                <a:gd name="T3" fmla="*/ 6 h 168"/>
                <a:gd name="T4" fmla="*/ 0 w 1847"/>
                <a:gd name="T5" fmla="*/ 7 h 168"/>
                <a:gd name="T6" fmla="*/ 0 w 1847"/>
                <a:gd name="T7" fmla="*/ 8 h 168"/>
                <a:gd name="T8" fmla="*/ 0 w 1847"/>
                <a:gd name="T9" fmla="*/ 10 h 168"/>
                <a:gd name="T10" fmla="*/ 0 w 1847"/>
                <a:gd name="T11" fmla="*/ 11 h 168"/>
                <a:gd name="T12" fmla="*/ 0 w 1847"/>
                <a:gd name="T13" fmla="*/ 12 h 168"/>
                <a:gd name="T14" fmla="*/ 0 w 1847"/>
                <a:gd name="T15" fmla="*/ 14 h 168"/>
                <a:gd name="T16" fmla="*/ 0 w 1847"/>
                <a:gd name="T17" fmla="*/ 16 h 168"/>
                <a:gd name="T18" fmla="*/ 0 w 1847"/>
                <a:gd name="T19" fmla="*/ 11 h 168"/>
                <a:gd name="T20" fmla="*/ 0 w 1847"/>
                <a:gd name="T21" fmla="*/ 11 h 168"/>
                <a:gd name="T22" fmla="*/ 0 w 1847"/>
                <a:gd name="T23" fmla="*/ 11 h 168"/>
                <a:gd name="T24" fmla="*/ 0 w 1847"/>
                <a:gd name="T25" fmla="*/ 11 h 168"/>
                <a:gd name="T26" fmla="*/ 0 w 1847"/>
                <a:gd name="T27" fmla="*/ 11 h 168"/>
                <a:gd name="T28" fmla="*/ 0 w 1847"/>
                <a:gd name="T29" fmla="*/ 11 h 168"/>
                <a:gd name="T30" fmla="*/ 0 w 1847"/>
                <a:gd name="T31" fmla="*/ 11 h 168"/>
                <a:gd name="T32" fmla="*/ 0 w 1847"/>
                <a:gd name="T33" fmla="*/ 11 h 168"/>
                <a:gd name="T34" fmla="*/ 0 w 1847"/>
                <a:gd name="T35" fmla="*/ 10 h 168"/>
                <a:gd name="T36" fmla="*/ 0 w 1847"/>
                <a:gd name="T37" fmla="*/ 8 h 168"/>
                <a:gd name="T38" fmla="*/ 0 w 1847"/>
                <a:gd name="T39" fmla="*/ 5 h 168"/>
                <a:gd name="T40" fmla="*/ 0 w 1847"/>
                <a:gd name="T41" fmla="*/ 4 h 168"/>
                <a:gd name="T42" fmla="*/ 0 w 1847"/>
                <a:gd name="T43" fmla="*/ 4 h 168"/>
                <a:gd name="T44" fmla="*/ 0 w 1847"/>
                <a:gd name="T45" fmla="*/ 4 h 168"/>
                <a:gd name="T46" fmla="*/ 0 w 1847"/>
                <a:gd name="T47" fmla="*/ 4 h 168"/>
                <a:gd name="T48" fmla="*/ 0 w 1847"/>
                <a:gd name="T49" fmla="*/ 1 h 168"/>
                <a:gd name="T50" fmla="*/ 0 w 1847"/>
                <a:gd name="T51" fmla="*/ 1 h 168"/>
                <a:gd name="T52" fmla="*/ 0 w 1847"/>
                <a:gd name="T53" fmla="*/ 4 h 168"/>
                <a:gd name="T54" fmla="*/ 0 w 1847"/>
                <a:gd name="T55" fmla="*/ 4 h 168"/>
                <a:gd name="T56" fmla="*/ 0 w 1847"/>
                <a:gd name="T57" fmla="*/ 4 h 168"/>
                <a:gd name="T58" fmla="*/ 0 w 1847"/>
                <a:gd name="T59" fmla="*/ 4 h 168"/>
                <a:gd name="T60" fmla="*/ 0 w 1847"/>
                <a:gd name="T61" fmla="*/ 5 h 168"/>
                <a:gd name="T62" fmla="*/ 0 w 1847"/>
                <a:gd name="T63" fmla="*/ 8 h 168"/>
                <a:gd name="T64" fmla="*/ 0 w 1847"/>
                <a:gd name="T65" fmla="*/ 10 h 168"/>
                <a:gd name="T66" fmla="*/ 0 w 1847"/>
                <a:gd name="T67" fmla="*/ 11 h 168"/>
                <a:gd name="T68" fmla="*/ 0 w 1847"/>
                <a:gd name="T69" fmla="*/ 11 h 168"/>
                <a:gd name="T70" fmla="*/ 0 w 1847"/>
                <a:gd name="T71" fmla="*/ 11 h 168"/>
                <a:gd name="T72" fmla="*/ 0 w 1847"/>
                <a:gd name="T73" fmla="*/ 11 h 168"/>
                <a:gd name="T74" fmla="*/ 0 w 1847"/>
                <a:gd name="T75" fmla="*/ 11 h 168"/>
                <a:gd name="T76" fmla="*/ 0 w 1847"/>
                <a:gd name="T77" fmla="*/ 11 h 168"/>
                <a:gd name="T78" fmla="*/ 0 w 1847"/>
                <a:gd name="T79" fmla="*/ 11 h 168"/>
                <a:gd name="T80" fmla="*/ 0 w 1847"/>
                <a:gd name="T81" fmla="*/ 11 h 168"/>
                <a:gd name="T82" fmla="*/ 0 w 1847"/>
                <a:gd name="T83" fmla="*/ 16 h 168"/>
                <a:gd name="T84" fmla="*/ 0 w 1847"/>
                <a:gd name="T85" fmla="*/ 14 h 168"/>
                <a:gd name="T86" fmla="*/ 0 w 1847"/>
                <a:gd name="T87" fmla="*/ 12 h 168"/>
                <a:gd name="T88" fmla="*/ 0 w 1847"/>
                <a:gd name="T89" fmla="*/ 11 h 168"/>
                <a:gd name="T90" fmla="*/ 0 w 1847"/>
                <a:gd name="T91" fmla="*/ 10 h 168"/>
                <a:gd name="T92" fmla="*/ 0 w 1847"/>
                <a:gd name="T93" fmla="*/ 8 h 168"/>
                <a:gd name="T94" fmla="*/ 0 w 1847"/>
                <a:gd name="T95" fmla="*/ 7 h 168"/>
                <a:gd name="T96" fmla="*/ 0 w 1847"/>
                <a:gd name="T97" fmla="*/ 6 h 168"/>
                <a:gd name="T98" fmla="*/ 0 w 1847"/>
                <a:gd name="T99" fmla="*/ 6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17022" name="Rectangle 336"/>
            <p:cNvSpPr>
              <a:spLocks noChangeArrowheads="1"/>
            </p:cNvSpPr>
            <p:nvPr/>
          </p:nvSpPr>
          <p:spPr bwMode="auto">
            <a:xfrm>
              <a:off x="5404" y="2595"/>
              <a:ext cx="29" cy="120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7023" name="Rectangle 337"/>
            <p:cNvSpPr>
              <a:spLocks noChangeArrowheads="1"/>
            </p:cNvSpPr>
            <p:nvPr/>
          </p:nvSpPr>
          <p:spPr bwMode="auto">
            <a:xfrm>
              <a:off x="4759" y="2595"/>
              <a:ext cx="30" cy="120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7024" name="Rectangle 338"/>
            <p:cNvSpPr>
              <a:spLocks noChangeArrowheads="1"/>
            </p:cNvSpPr>
            <p:nvPr/>
          </p:nvSpPr>
          <p:spPr bwMode="auto">
            <a:xfrm>
              <a:off x="5026" y="3165"/>
              <a:ext cx="142" cy="330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7025" name="Rectangle 339"/>
            <p:cNvSpPr>
              <a:spLocks noChangeArrowheads="1"/>
            </p:cNvSpPr>
            <p:nvPr/>
          </p:nvSpPr>
          <p:spPr bwMode="auto">
            <a:xfrm>
              <a:off x="5026" y="3495"/>
              <a:ext cx="142" cy="1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7026" name="Rectangle 340"/>
            <p:cNvSpPr>
              <a:spLocks noChangeArrowheads="1"/>
            </p:cNvSpPr>
            <p:nvPr/>
          </p:nvSpPr>
          <p:spPr bwMode="auto">
            <a:xfrm>
              <a:off x="5026" y="3558"/>
              <a:ext cx="142" cy="15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7027" name="Rectangle 341"/>
            <p:cNvSpPr>
              <a:spLocks noChangeArrowheads="1"/>
            </p:cNvSpPr>
            <p:nvPr/>
          </p:nvSpPr>
          <p:spPr bwMode="auto">
            <a:xfrm>
              <a:off x="5026" y="3615"/>
              <a:ext cx="142" cy="1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7028" name="Rectangle 342"/>
            <p:cNvSpPr>
              <a:spLocks noChangeArrowheads="1"/>
            </p:cNvSpPr>
            <p:nvPr/>
          </p:nvSpPr>
          <p:spPr bwMode="auto">
            <a:xfrm>
              <a:off x="5100" y="3186"/>
              <a:ext cx="60" cy="309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7029" name="Rectangle 343"/>
            <p:cNvSpPr>
              <a:spLocks noChangeArrowheads="1"/>
            </p:cNvSpPr>
            <p:nvPr/>
          </p:nvSpPr>
          <p:spPr bwMode="auto">
            <a:xfrm>
              <a:off x="5100" y="3186"/>
              <a:ext cx="60" cy="309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7030" name="Rectangle 344"/>
            <p:cNvSpPr>
              <a:spLocks noChangeArrowheads="1"/>
            </p:cNvSpPr>
            <p:nvPr/>
          </p:nvSpPr>
          <p:spPr bwMode="auto">
            <a:xfrm>
              <a:off x="5032" y="3186"/>
              <a:ext cx="62" cy="309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7031" name="Rectangle 345"/>
            <p:cNvSpPr>
              <a:spLocks noChangeArrowheads="1"/>
            </p:cNvSpPr>
            <p:nvPr/>
          </p:nvSpPr>
          <p:spPr bwMode="auto">
            <a:xfrm>
              <a:off x="5100" y="3369"/>
              <a:ext cx="60" cy="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7032" name="Rectangle 346"/>
            <p:cNvSpPr>
              <a:spLocks noChangeArrowheads="1"/>
            </p:cNvSpPr>
            <p:nvPr/>
          </p:nvSpPr>
          <p:spPr bwMode="auto">
            <a:xfrm>
              <a:off x="5168" y="3422"/>
              <a:ext cx="34" cy="25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7033" name="Rectangle 347"/>
            <p:cNvSpPr>
              <a:spLocks noChangeArrowheads="1"/>
            </p:cNvSpPr>
            <p:nvPr/>
          </p:nvSpPr>
          <p:spPr bwMode="auto">
            <a:xfrm>
              <a:off x="4992" y="3422"/>
              <a:ext cx="34" cy="25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7034" name="Rectangle 348"/>
            <p:cNvSpPr>
              <a:spLocks noChangeArrowheads="1"/>
            </p:cNvSpPr>
            <p:nvPr/>
          </p:nvSpPr>
          <p:spPr bwMode="auto">
            <a:xfrm>
              <a:off x="5026" y="3511"/>
              <a:ext cx="142" cy="47"/>
            </a:xfrm>
            <a:prstGeom prst="rect">
              <a:avLst/>
            </a:prstGeom>
            <a:solidFill>
              <a:srgbClr val="B2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7035" name="Rectangle 349"/>
            <p:cNvSpPr>
              <a:spLocks noChangeArrowheads="1"/>
            </p:cNvSpPr>
            <p:nvPr/>
          </p:nvSpPr>
          <p:spPr bwMode="auto">
            <a:xfrm>
              <a:off x="5026" y="3573"/>
              <a:ext cx="142" cy="42"/>
            </a:xfrm>
            <a:prstGeom prst="rect">
              <a:avLst/>
            </a:prstGeom>
            <a:solidFill>
              <a:srgbClr val="B2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7036" name="Rectangle 350"/>
            <p:cNvSpPr>
              <a:spLocks noChangeArrowheads="1"/>
            </p:cNvSpPr>
            <p:nvPr/>
          </p:nvSpPr>
          <p:spPr bwMode="auto">
            <a:xfrm>
              <a:off x="5026" y="3631"/>
              <a:ext cx="142" cy="47"/>
            </a:xfrm>
            <a:prstGeom prst="rect">
              <a:avLst/>
            </a:prstGeom>
            <a:solidFill>
              <a:srgbClr val="B2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7037" name="Rectangle 351"/>
            <p:cNvSpPr>
              <a:spLocks noChangeArrowheads="1"/>
            </p:cNvSpPr>
            <p:nvPr/>
          </p:nvSpPr>
          <p:spPr bwMode="auto">
            <a:xfrm>
              <a:off x="5100" y="3369"/>
              <a:ext cx="60" cy="2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7038" name="Rectangle 352"/>
            <p:cNvSpPr>
              <a:spLocks noChangeArrowheads="1"/>
            </p:cNvSpPr>
            <p:nvPr/>
          </p:nvSpPr>
          <p:spPr bwMode="auto">
            <a:xfrm>
              <a:off x="5032" y="3369"/>
              <a:ext cx="62" cy="2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7039" name="Rectangle 353"/>
            <p:cNvSpPr>
              <a:spLocks noChangeArrowheads="1"/>
            </p:cNvSpPr>
            <p:nvPr/>
          </p:nvSpPr>
          <p:spPr bwMode="auto">
            <a:xfrm>
              <a:off x="5100" y="3312"/>
              <a:ext cx="14" cy="52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7040" name="Rectangle 354"/>
            <p:cNvSpPr>
              <a:spLocks noChangeArrowheads="1"/>
            </p:cNvSpPr>
            <p:nvPr/>
          </p:nvSpPr>
          <p:spPr bwMode="auto">
            <a:xfrm>
              <a:off x="5080" y="3312"/>
              <a:ext cx="14" cy="52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7041" name="Rectangle 355"/>
            <p:cNvSpPr>
              <a:spLocks noChangeArrowheads="1"/>
            </p:cNvSpPr>
            <p:nvPr/>
          </p:nvSpPr>
          <p:spPr bwMode="auto">
            <a:xfrm>
              <a:off x="5100" y="3395"/>
              <a:ext cx="60" cy="2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7042" name="Rectangle 356"/>
            <p:cNvSpPr>
              <a:spLocks noChangeArrowheads="1"/>
            </p:cNvSpPr>
            <p:nvPr/>
          </p:nvSpPr>
          <p:spPr bwMode="auto">
            <a:xfrm>
              <a:off x="5032" y="3395"/>
              <a:ext cx="62" cy="2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7043" name="Rectangle 357"/>
            <p:cNvSpPr>
              <a:spLocks noChangeArrowheads="1"/>
            </p:cNvSpPr>
            <p:nvPr/>
          </p:nvSpPr>
          <p:spPr bwMode="auto">
            <a:xfrm>
              <a:off x="5168" y="3552"/>
              <a:ext cx="34" cy="27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7044" name="Rectangle 358"/>
            <p:cNvSpPr>
              <a:spLocks noChangeArrowheads="1"/>
            </p:cNvSpPr>
            <p:nvPr/>
          </p:nvSpPr>
          <p:spPr bwMode="auto">
            <a:xfrm>
              <a:off x="4992" y="3552"/>
              <a:ext cx="34" cy="27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7045" name="Rectangle 359"/>
            <p:cNvSpPr>
              <a:spLocks noChangeArrowheads="1"/>
            </p:cNvSpPr>
            <p:nvPr/>
          </p:nvSpPr>
          <p:spPr bwMode="auto">
            <a:xfrm>
              <a:off x="5334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7046" name="Rectangle 360"/>
            <p:cNvSpPr>
              <a:spLocks noChangeArrowheads="1"/>
            </p:cNvSpPr>
            <p:nvPr/>
          </p:nvSpPr>
          <p:spPr bwMode="auto">
            <a:xfrm>
              <a:off x="5228" y="3165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7047" name="Rectangle 361"/>
            <p:cNvSpPr>
              <a:spLocks noChangeArrowheads="1"/>
            </p:cNvSpPr>
            <p:nvPr/>
          </p:nvSpPr>
          <p:spPr bwMode="auto">
            <a:xfrm>
              <a:off x="4912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7048" name="Rectangle 362"/>
            <p:cNvSpPr>
              <a:spLocks noChangeArrowheads="1"/>
            </p:cNvSpPr>
            <p:nvPr/>
          </p:nvSpPr>
          <p:spPr bwMode="auto">
            <a:xfrm>
              <a:off x="5122" y="2747"/>
              <a:ext cx="54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7049" name="Rectangle 363"/>
            <p:cNvSpPr>
              <a:spLocks noChangeArrowheads="1"/>
            </p:cNvSpPr>
            <p:nvPr/>
          </p:nvSpPr>
          <p:spPr bwMode="auto">
            <a:xfrm>
              <a:off x="5228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7050" name="Rectangle 364"/>
            <p:cNvSpPr>
              <a:spLocks noChangeArrowheads="1"/>
            </p:cNvSpPr>
            <p:nvPr/>
          </p:nvSpPr>
          <p:spPr bwMode="auto">
            <a:xfrm>
              <a:off x="5334" y="3165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7051" name="Rectangle 365"/>
            <p:cNvSpPr>
              <a:spLocks noChangeArrowheads="1"/>
            </p:cNvSpPr>
            <p:nvPr/>
          </p:nvSpPr>
          <p:spPr bwMode="auto">
            <a:xfrm>
              <a:off x="5018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7052" name="Rectangle 366"/>
            <p:cNvSpPr>
              <a:spLocks noChangeArrowheads="1"/>
            </p:cNvSpPr>
            <p:nvPr/>
          </p:nvSpPr>
          <p:spPr bwMode="auto">
            <a:xfrm>
              <a:off x="4809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7053" name="Rectangle 367"/>
            <p:cNvSpPr>
              <a:spLocks noChangeArrowheads="1"/>
            </p:cNvSpPr>
            <p:nvPr/>
          </p:nvSpPr>
          <p:spPr bwMode="auto">
            <a:xfrm>
              <a:off x="4912" y="3165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7054" name="Rectangle 368"/>
            <p:cNvSpPr>
              <a:spLocks noChangeArrowheads="1"/>
            </p:cNvSpPr>
            <p:nvPr/>
          </p:nvSpPr>
          <p:spPr bwMode="auto">
            <a:xfrm>
              <a:off x="4809" y="3165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7055" name="Freeform 369"/>
            <p:cNvSpPr>
              <a:spLocks/>
            </p:cNvSpPr>
            <p:nvPr/>
          </p:nvSpPr>
          <p:spPr bwMode="auto">
            <a:xfrm>
              <a:off x="5114" y="2721"/>
              <a:ext cx="72" cy="324"/>
            </a:xfrm>
            <a:custGeom>
              <a:avLst/>
              <a:gdLst>
                <a:gd name="T0" fmla="*/ 0 w 217"/>
                <a:gd name="T1" fmla="*/ 17 h 373"/>
                <a:gd name="T2" fmla="*/ 0 w 217"/>
                <a:gd name="T3" fmla="*/ 17 h 373"/>
                <a:gd name="T4" fmla="*/ 0 w 217"/>
                <a:gd name="T5" fmla="*/ 27 h 373"/>
                <a:gd name="T6" fmla="*/ 0 w 217"/>
                <a:gd name="T7" fmla="*/ 27 h 373"/>
                <a:gd name="T8" fmla="*/ 0 w 217"/>
                <a:gd name="T9" fmla="*/ 30 h 373"/>
                <a:gd name="T10" fmla="*/ 0 w 217"/>
                <a:gd name="T11" fmla="*/ 3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3 h 373"/>
                <a:gd name="T18" fmla="*/ 0 w 217"/>
                <a:gd name="T19" fmla="*/ 3 h 373"/>
                <a:gd name="T20" fmla="*/ 0 w 217"/>
                <a:gd name="T21" fmla="*/ 13 h 373"/>
                <a:gd name="T22" fmla="*/ 0 w 217"/>
                <a:gd name="T23" fmla="*/ 13 h 373"/>
                <a:gd name="T24" fmla="*/ 0 w 217"/>
                <a:gd name="T25" fmla="*/ 17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17056" name="Freeform 370"/>
            <p:cNvSpPr>
              <a:spLocks/>
            </p:cNvSpPr>
            <p:nvPr/>
          </p:nvSpPr>
          <p:spPr bwMode="auto">
            <a:xfrm>
              <a:off x="5176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27 h 373"/>
                <a:gd name="T4" fmla="*/ 0 w 29"/>
                <a:gd name="T5" fmla="*/ 30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17057" name="Freeform 371"/>
            <p:cNvSpPr>
              <a:spLocks/>
            </p:cNvSpPr>
            <p:nvPr/>
          </p:nvSpPr>
          <p:spPr bwMode="auto">
            <a:xfrm>
              <a:off x="5218" y="2721"/>
              <a:ext cx="72" cy="324"/>
            </a:xfrm>
            <a:custGeom>
              <a:avLst/>
              <a:gdLst>
                <a:gd name="T0" fmla="*/ 0 w 216"/>
                <a:gd name="T1" fmla="*/ 17 h 373"/>
                <a:gd name="T2" fmla="*/ 0 w 216"/>
                <a:gd name="T3" fmla="*/ 17 h 373"/>
                <a:gd name="T4" fmla="*/ 0 w 216"/>
                <a:gd name="T5" fmla="*/ 27 h 373"/>
                <a:gd name="T6" fmla="*/ 0 w 216"/>
                <a:gd name="T7" fmla="*/ 27 h 373"/>
                <a:gd name="T8" fmla="*/ 0 w 216"/>
                <a:gd name="T9" fmla="*/ 30 h 373"/>
                <a:gd name="T10" fmla="*/ 0 w 216"/>
                <a:gd name="T11" fmla="*/ 3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3 h 373"/>
                <a:gd name="T18" fmla="*/ 0 w 216"/>
                <a:gd name="T19" fmla="*/ 3 h 373"/>
                <a:gd name="T20" fmla="*/ 0 w 216"/>
                <a:gd name="T21" fmla="*/ 13 h 373"/>
                <a:gd name="T22" fmla="*/ 0 w 216"/>
                <a:gd name="T23" fmla="*/ 13 h 373"/>
                <a:gd name="T24" fmla="*/ 0 w 216"/>
                <a:gd name="T25" fmla="*/ 17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17058" name="Freeform 372"/>
            <p:cNvSpPr>
              <a:spLocks/>
            </p:cNvSpPr>
            <p:nvPr/>
          </p:nvSpPr>
          <p:spPr bwMode="auto">
            <a:xfrm>
              <a:off x="5280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27 h 373"/>
                <a:gd name="T4" fmla="*/ 0 w 29"/>
                <a:gd name="T5" fmla="*/ 30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17059" name="Freeform 373"/>
            <p:cNvSpPr>
              <a:spLocks/>
            </p:cNvSpPr>
            <p:nvPr/>
          </p:nvSpPr>
          <p:spPr bwMode="auto">
            <a:xfrm>
              <a:off x="5324" y="2721"/>
              <a:ext cx="72" cy="324"/>
            </a:xfrm>
            <a:custGeom>
              <a:avLst/>
              <a:gdLst>
                <a:gd name="T0" fmla="*/ 0 w 217"/>
                <a:gd name="T1" fmla="*/ 17 h 373"/>
                <a:gd name="T2" fmla="*/ 0 w 217"/>
                <a:gd name="T3" fmla="*/ 17 h 373"/>
                <a:gd name="T4" fmla="*/ 0 w 217"/>
                <a:gd name="T5" fmla="*/ 27 h 373"/>
                <a:gd name="T6" fmla="*/ 0 w 217"/>
                <a:gd name="T7" fmla="*/ 27 h 373"/>
                <a:gd name="T8" fmla="*/ 0 w 217"/>
                <a:gd name="T9" fmla="*/ 30 h 373"/>
                <a:gd name="T10" fmla="*/ 0 w 217"/>
                <a:gd name="T11" fmla="*/ 3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3 h 373"/>
                <a:gd name="T18" fmla="*/ 0 w 217"/>
                <a:gd name="T19" fmla="*/ 3 h 373"/>
                <a:gd name="T20" fmla="*/ 0 w 217"/>
                <a:gd name="T21" fmla="*/ 13 h 373"/>
                <a:gd name="T22" fmla="*/ 0 w 217"/>
                <a:gd name="T23" fmla="*/ 13 h 373"/>
                <a:gd name="T24" fmla="*/ 0 w 217"/>
                <a:gd name="T25" fmla="*/ 17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17060" name="Freeform 374"/>
            <p:cNvSpPr>
              <a:spLocks/>
            </p:cNvSpPr>
            <p:nvPr/>
          </p:nvSpPr>
          <p:spPr bwMode="auto">
            <a:xfrm>
              <a:off x="5386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27 h 373"/>
                <a:gd name="T4" fmla="*/ 0 w 29"/>
                <a:gd name="T5" fmla="*/ 30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17061" name="Freeform 375"/>
            <p:cNvSpPr>
              <a:spLocks/>
            </p:cNvSpPr>
            <p:nvPr/>
          </p:nvSpPr>
          <p:spPr bwMode="auto">
            <a:xfrm>
              <a:off x="5218" y="3139"/>
              <a:ext cx="72" cy="324"/>
            </a:xfrm>
            <a:custGeom>
              <a:avLst/>
              <a:gdLst>
                <a:gd name="T0" fmla="*/ 0 w 216"/>
                <a:gd name="T1" fmla="*/ 18 h 372"/>
                <a:gd name="T2" fmla="*/ 0 w 216"/>
                <a:gd name="T3" fmla="*/ 18 h 372"/>
                <a:gd name="T4" fmla="*/ 0 w 216"/>
                <a:gd name="T5" fmla="*/ 29 h 372"/>
                <a:gd name="T6" fmla="*/ 0 w 216"/>
                <a:gd name="T7" fmla="*/ 29 h 372"/>
                <a:gd name="T8" fmla="*/ 0 w 216"/>
                <a:gd name="T9" fmla="*/ 31 h 372"/>
                <a:gd name="T10" fmla="*/ 0 w 216"/>
                <a:gd name="T11" fmla="*/ 31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3 h 372"/>
                <a:gd name="T18" fmla="*/ 0 w 216"/>
                <a:gd name="T19" fmla="*/ 3 h 372"/>
                <a:gd name="T20" fmla="*/ 0 w 216"/>
                <a:gd name="T21" fmla="*/ 14 h 372"/>
                <a:gd name="T22" fmla="*/ 0 w 216"/>
                <a:gd name="T23" fmla="*/ 14 h 372"/>
                <a:gd name="T24" fmla="*/ 0 w 216"/>
                <a:gd name="T25" fmla="*/ 18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17062" name="Freeform 376"/>
            <p:cNvSpPr>
              <a:spLocks/>
            </p:cNvSpPr>
            <p:nvPr/>
          </p:nvSpPr>
          <p:spPr bwMode="auto">
            <a:xfrm>
              <a:off x="5280" y="3139"/>
              <a:ext cx="10" cy="324"/>
            </a:xfrm>
            <a:custGeom>
              <a:avLst/>
              <a:gdLst>
                <a:gd name="T0" fmla="*/ 0 w 29"/>
                <a:gd name="T1" fmla="*/ 3 h 372"/>
                <a:gd name="T2" fmla="*/ 0 w 29"/>
                <a:gd name="T3" fmla="*/ 29 h 372"/>
                <a:gd name="T4" fmla="*/ 0 w 29"/>
                <a:gd name="T5" fmla="*/ 31 h 372"/>
                <a:gd name="T6" fmla="*/ 0 w 29"/>
                <a:gd name="T7" fmla="*/ 0 h 372"/>
                <a:gd name="T8" fmla="*/ 0 w 29"/>
                <a:gd name="T9" fmla="*/ 3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17063" name="Freeform 377"/>
            <p:cNvSpPr>
              <a:spLocks/>
            </p:cNvSpPr>
            <p:nvPr/>
          </p:nvSpPr>
          <p:spPr bwMode="auto">
            <a:xfrm>
              <a:off x="5324" y="3139"/>
              <a:ext cx="72" cy="324"/>
            </a:xfrm>
            <a:custGeom>
              <a:avLst/>
              <a:gdLst>
                <a:gd name="T0" fmla="*/ 0 w 217"/>
                <a:gd name="T1" fmla="*/ 18 h 372"/>
                <a:gd name="T2" fmla="*/ 0 w 217"/>
                <a:gd name="T3" fmla="*/ 18 h 372"/>
                <a:gd name="T4" fmla="*/ 0 w 217"/>
                <a:gd name="T5" fmla="*/ 29 h 372"/>
                <a:gd name="T6" fmla="*/ 0 w 217"/>
                <a:gd name="T7" fmla="*/ 29 h 372"/>
                <a:gd name="T8" fmla="*/ 0 w 217"/>
                <a:gd name="T9" fmla="*/ 31 h 372"/>
                <a:gd name="T10" fmla="*/ 0 w 217"/>
                <a:gd name="T11" fmla="*/ 31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3 h 372"/>
                <a:gd name="T18" fmla="*/ 0 w 217"/>
                <a:gd name="T19" fmla="*/ 3 h 372"/>
                <a:gd name="T20" fmla="*/ 0 w 217"/>
                <a:gd name="T21" fmla="*/ 14 h 372"/>
                <a:gd name="T22" fmla="*/ 0 w 217"/>
                <a:gd name="T23" fmla="*/ 14 h 372"/>
                <a:gd name="T24" fmla="*/ 0 w 217"/>
                <a:gd name="T25" fmla="*/ 18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17064" name="Freeform 378"/>
            <p:cNvSpPr>
              <a:spLocks/>
            </p:cNvSpPr>
            <p:nvPr/>
          </p:nvSpPr>
          <p:spPr bwMode="auto">
            <a:xfrm>
              <a:off x="5386" y="3139"/>
              <a:ext cx="10" cy="324"/>
            </a:xfrm>
            <a:custGeom>
              <a:avLst/>
              <a:gdLst>
                <a:gd name="T0" fmla="*/ 0 w 29"/>
                <a:gd name="T1" fmla="*/ 3 h 372"/>
                <a:gd name="T2" fmla="*/ 0 w 29"/>
                <a:gd name="T3" fmla="*/ 29 h 372"/>
                <a:gd name="T4" fmla="*/ 0 w 29"/>
                <a:gd name="T5" fmla="*/ 31 h 372"/>
                <a:gd name="T6" fmla="*/ 0 w 29"/>
                <a:gd name="T7" fmla="*/ 0 h 372"/>
                <a:gd name="T8" fmla="*/ 0 w 29"/>
                <a:gd name="T9" fmla="*/ 3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17065" name="Freeform 379"/>
            <p:cNvSpPr>
              <a:spLocks/>
            </p:cNvSpPr>
            <p:nvPr/>
          </p:nvSpPr>
          <p:spPr bwMode="auto">
            <a:xfrm>
              <a:off x="5008" y="2721"/>
              <a:ext cx="72" cy="324"/>
            </a:xfrm>
            <a:custGeom>
              <a:avLst/>
              <a:gdLst>
                <a:gd name="T0" fmla="*/ 0 w 215"/>
                <a:gd name="T1" fmla="*/ 17 h 373"/>
                <a:gd name="T2" fmla="*/ 0 w 215"/>
                <a:gd name="T3" fmla="*/ 17 h 373"/>
                <a:gd name="T4" fmla="*/ 0 w 215"/>
                <a:gd name="T5" fmla="*/ 27 h 373"/>
                <a:gd name="T6" fmla="*/ 0 w 215"/>
                <a:gd name="T7" fmla="*/ 27 h 373"/>
                <a:gd name="T8" fmla="*/ 0 w 215"/>
                <a:gd name="T9" fmla="*/ 30 h 373"/>
                <a:gd name="T10" fmla="*/ 0 w 215"/>
                <a:gd name="T11" fmla="*/ 3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3 h 373"/>
                <a:gd name="T18" fmla="*/ 0 w 215"/>
                <a:gd name="T19" fmla="*/ 3 h 373"/>
                <a:gd name="T20" fmla="*/ 0 w 215"/>
                <a:gd name="T21" fmla="*/ 13 h 373"/>
                <a:gd name="T22" fmla="*/ 0 w 215"/>
                <a:gd name="T23" fmla="*/ 13 h 373"/>
                <a:gd name="T24" fmla="*/ 0 w 215"/>
                <a:gd name="T25" fmla="*/ 17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17066" name="Freeform 380"/>
            <p:cNvSpPr>
              <a:spLocks/>
            </p:cNvSpPr>
            <p:nvPr/>
          </p:nvSpPr>
          <p:spPr bwMode="auto">
            <a:xfrm>
              <a:off x="5008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27 h 373"/>
                <a:gd name="T4" fmla="*/ 0 w 29"/>
                <a:gd name="T5" fmla="*/ 30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17067" name="Freeform 381"/>
            <p:cNvSpPr>
              <a:spLocks/>
            </p:cNvSpPr>
            <p:nvPr/>
          </p:nvSpPr>
          <p:spPr bwMode="auto">
            <a:xfrm>
              <a:off x="4903" y="2721"/>
              <a:ext cx="71" cy="324"/>
            </a:xfrm>
            <a:custGeom>
              <a:avLst/>
              <a:gdLst>
                <a:gd name="T0" fmla="*/ 0 w 216"/>
                <a:gd name="T1" fmla="*/ 17 h 373"/>
                <a:gd name="T2" fmla="*/ 0 w 216"/>
                <a:gd name="T3" fmla="*/ 17 h 373"/>
                <a:gd name="T4" fmla="*/ 0 w 216"/>
                <a:gd name="T5" fmla="*/ 27 h 373"/>
                <a:gd name="T6" fmla="*/ 0 w 216"/>
                <a:gd name="T7" fmla="*/ 27 h 373"/>
                <a:gd name="T8" fmla="*/ 0 w 216"/>
                <a:gd name="T9" fmla="*/ 30 h 373"/>
                <a:gd name="T10" fmla="*/ 0 w 216"/>
                <a:gd name="T11" fmla="*/ 3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3 h 373"/>
                <a:gd name="T18" fmla="*/ 0 w 216"/>
                <a:gd name="T19" fmla="*/ 3 h 373"/>
                <a:gd name="T20" fmla="*/ 0 w 216"/>
                <a:gd name="T21" fmla="*/ 13 h 373"/>
                <a:gd name="T22" fmla="*/ 0 w 216"/>
                <a:gd name="T23" fmla="*/ 13 h 373"/>
                <a:gd name="T24" fmla="*/ 0 w 216"/>
                <a:gd name="T25" fmla="*/ 17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17068" name="Freeform 382"/>
            <p:cNvSpPr>
              <a:spLocks/>
            </p:cNvSpPr>
            <p:nvPr/>
          </p:nvSpPr>
          <p:spPr bwMode="auto">
            <a:xfrm>
              <a:off x="4903" y="2721"/>
              <a:ext cx="9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27 h 373"/>
                <a:gd name="T4" fmla="*/ 0 w 29"/>
                <a:gd name="T5" fmla="*/ 30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17069" name="Freeform 383"/>
            <p:cNvSpPr>
              <a:spLocks/>
            </p:cNvSpPr>
            <p:nvPr/>
          </p:nvSpPr>
          <p:spPr bwMode="auto">
            <a:xfrm>
              <a:off x="4799" y="2721"/>
              <a:ext cx="72" cy="324"/>
            </a:xfrm>
            <a:custGeom>
              <a:avLst/>
              <a:gdLst>
                <a:gd name="T0" fmla="*/ 0 w 215"/>
                <a:gd name="T1" fmla="*/ 17 h 373"/>
                <a:gd name="T2" fmla="*/ 0 w 215"/>
                <a:gd name="T3" fmla="*/ 17 h 373"/>
                <a:gd name="T4" fmla="*/ 0 w 215"/>
                <a:gd name="T5" fmla="*/ 27 h 373"/>
                <a:gd name="T6" fmla="*/ 0 w 215"/>
                <a:gd name="T7" fmla="*/ 27 h 373"/>
                <a:gd name="T8" fmla="*/ 0 w 215"/>
                <a:gd name="T9" fmla="*/ 30 h 373"/>
                <a:gd name="T10" fmla="*/ 0 w 215"/>
                <a:gd name="T11" fmla="*/ 3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3 h 373"/>
                <a:gd name="T18" fmla="*/ 0 w 215"/>
                <a:gd name="T19" fmla="*/ 3 h 373"/>
                <a:gd name="T20" fmla="*/ 0 w 215"/>
                <a:gd name="T21" fmla="*/ 13 h 373"/>
                <a:gd name="T22" fmla="*/ 0 w 215"/>
                <a:gd name="T23" fmla="*/ 13 h 373"/>
                <a:gd name="T24" fmla="*/ 0 w 215"/>
                <a:gd name="T25" fmla="*/ 17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17070" name="Freeform 384"/>
            <p:cNvSpPr>
              <a:spLocks/>
            </p:cNvSpPr>
            <p:nvPr/>
          </p:nvSpPr>
          <p:spPr bwMode="auto">
            <a:xfrm>
              <a:off x="4799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27 h 373"/>
                <a:gd name="T4" fmla="*/ 0 w 29"/>
                <a:gd name="T5" fmla="*/ 30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17071" name="Freeform 386"/>
            <p:cNvSpPr>
              <a:spLocks/>
            </p:cNvSpPr>
            <p:nvPr/>
          </p:nvSpPr>
          <p:spPr bwMode="auto">
            <a:xfrm>
              <a:off x="4903" y="3139"/>
              <a:ext cx="9" cy="324"/>
            </a:xfrm>
            <a:custGeom>
              <a:avLst/>
              <a:gdLst>
                <a:gd name="T0" fmla="*/ 0 w 29"/>
                <a:gd name="T1" fmla="*/ 3 h 372"/>
                <a:gd name="T2" fmla="*/ 0 w 29"/>
                <a:gd name="T3" fmla="*/ 29 h 372"/>
                <a:gd name="T4" fmla="*/ 0 w 29"/>
                <a:gd name="T5" fmla="*/ 31 h 372"/>
                <a:gd name="T6" fmla="*/ 0 w 29"/>
                <a:gd name="T7" fmla="*/ 0 h 372"/>
                <a:gd name="T8" fmla="*/ 0 w 29"/>
                <a:gd name="T9" fmla="*/ 3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17072" name="Freeform 387"/>
            <p:cNvSpPr>
              <a:spLocks/>
            </p:cNvSpPr>
            <p:nvPr/>
          </p:nvSpPr>
          <p:spPr bwMode="auto">
            <a:xfrm>
              <a:off x="4799" y="3139"/>
              <a:ext cx="72" cy="324"/>
            </a:xfrm>
            <a:custGeom>
              <a:avLst/>
              <a:gdLst>
                <a:gd name="T0" fmla="*/ 0 w 215"/>
                <a:gd name="T1" fmla="*/ 18 h 372"/>
                <a:gd name="T2" fmla="*/ 0 w 215"/>
                <a:gd name="T3" fmla="*/ 18 h 372"/>
                <a:gd name="T4" fmla="*/ 0 w 215"/>
                <a:gd name="T5" fmla="*/ 29 h 372"/>
                <a:gd name="T6" fmla="*/ 0 w 215"/>
                <a:gd name="T7" fmla="*/ 29 h 372"/>
                <a:gd name="T8" fmla="*/ 0 w 215"/>
                <a:gd name="T9" fmla="*/ 31 h 372"/>
                <a:gd name="T10" fmla="*/ 0 w 215"/>
                <a:gd name="T11" fmla="*/ 31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3 h 372"/>
                <a:gd name="T18" fmla="*/ 0 w 215"/>
                <a:gd name="T19" fmla="*/ 3 h 372"/>
                <a:gd name="T20" fmla="*/ 0 w 215"/>
                <a:gd name="T21" fmla="*/ 14 h 372"/>
                <a:gd name="T22" fmla="*/ 0 w 215"/>
                <a:gd name="T23" fmla="*/ 14 h 372"/>
                <a:gd name="T24" fmla="*/ 0 w 215"/>
                <a:gd name="T25" fmla="*/ 18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17073" name="Freeform 388"/>
            <p:cNvSpPr>
              <a:spLocks/>
            </p:cNvSpPr>
            <p:nvPr/>
          </p:nvSpPr>
          <p:spPr bwMode="auto">
            <a:xfrm>
              <a:off x="4799" y="3139"/>
              <a:ext cx="10" cy="324"/>
            </a:xfrm>
            <a:custGeom>
              <a:avLst/>
              <a:gdLst>
                <a:gd name="T0" fmla="*/ 0 w 29"/>
                <a:gd name="T1" fmla="*/ 3 h 372"/>
                <a:gd name="T2" fmla="*/ 0 w 29"/>
                <a:gd name="T3" fmla="*/ 29 h 372"/>
                <a:gd name="T4" fmla="*/ 0 w 29"/>
                <a:gd name="T5" fmla="*/ 31 h 372"/>
                <a:gd name="T6" fmla="*/ 0 w 29"/>
                <a:gd name="T7" fmla="*/ 0 h 372"/>
                <a:gd name="T8" fmla="*/ 0 w 29"/>
                <a:gd name="T9" fmla="*/ 3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17074" name="Rectangle 389"/>
            <p:cNvSpPr>
              <a:spLocks noChangeArrowheads="1"/>
            </p:cNvSpPr>
            <p:nvPr/>
          </p:nvSpPr>
          <p:spPr bwMode="auto">
            <a:xfrm>
              <a:off x="5114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7075" name="Rectangle 390"/>
            <p:cNvSpPr>
              <a:spLocks noChangeArrowheads="1"/>
            </p:cNvSpPr>
            <p:nvPr/>
          </p:nvSpPr>
          <p:spPr bwMode="auto">
            <a:xfrm>
              <a:off x="5218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7076" name="Rectangle 391"/>
            <p:cNvSpPr>
              <a:spLocks noChangeArrowheads="1"/>
            </p:cNvSpPr>
            <p:nvPr/>
          </p:nvSpPr>
          <p:spPr bwMode="auto">
            <a:xfrm>
              <a:off x="5324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7077" name="Rectangle 392"/>
            <p:cNvSpPr>
              <a:spLocks noChangeArrowheads="1"/>
            </p:cNvSpPr>
            <p:nvPr/>
          </p:nvSpPr>
          <p:spPr bwMode="auto">
            <a:xfrm>
              <a:off x="5008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7078" name="Rectangle 393"/>
            <p:cNvSpPr>
              <a:spLocks noChangeArrowheads="1"/>
            </p:cNvSpPr>
            <p:nvPr/>
          </p:nvSpPr>
          <p:spPr bwMode="auto">
            <a:xfrm>
              <a:off x="4903" y="2898"/>
              <a:ext cx="71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7079" name="Rectangle 394"/>
            <p:cNvSpPr>
              <a:spLocks noChangeArrowheads="1"/>
            </p:cNvSpPr>
            <p:nvPr/>
          </p:nvSpPr>
          <p:spPr bwMode="auto">
            <a:xfrm>
              <a:off x="4799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7080" name="Freeform 395"/>
            <p:cNvSpPr>
              <a:spLocks/>
            </p:cNvSpPr>
            <p:nvPr/>
          </p:nvSpPr>
          <p:spPr bwMode="auto">
            <a:xfrm>
              <a:off x="4986" y="2736"/>
              <a:ext cx="12" cy="37"/>
            </a:xfrm>
            <a:custGeom>
              <a:avLst/>
              <a:gdLst>
                <a:gd name="T0" fmla="*/ 0 w 37"/>
                <a:gd name="T1" fmla="*/ 20 h 38"/>
                <a:gd name="T2" fmla="*/ 0 w 37"/>
                <a:gd name="T3" fmla="*/ 19 h 38"/>
                <a:gd name="T4" fmla="*/ 0 w 37"/>
                <a:gd name="T5" fmla="*/ 19 h 38"/>
                <a:gd name="T6" fmla="*/ 0 w 37"/>
                <a:gd name="T7" fmla="*/ 19 h 38"/>
                <a:gd name="T8" fmla="*/ 0 w 37"/>
                <a:gd name="T9" fmla="*/ 19 h 38"/>
                <a:gd name="T10" fmla="*/ 0 w 37"/>
                <a:gd name="T11" fmla="*/ 12 h 38"/>
                <a:gd name="T12" fmla="*/ 0 w 37"/>
                <a:gd name="T13" fmla="*/ 5 h 38"/>
                <a:gd name="T14" fmla="*/ 0 w 37"/>
                <a:gd name="T15" fmla="*/ 1 h 38"/>
                <a:gd name="T16" fmla="*/ 0 w 37"/>
                <a:gd name="T17" fmla="*/ 0 h 38"/>
                <a:gd name="T18" fmla="*/ 0 w 37"/>
                <a:gd name="T19" fmla="*/ 1 h 38"/>
                <a:gd name="T20" fmla="*/ 0 w 37"/>
                <a:gd name="T21" fmla="*/ 5 h 38"/>
                <a:gd name="T22" fmla="*/ 0 w 37"/>
                <a:gd name="T23" fmla="*/ 12 h 38"/>
                <a:gd name="T24" fmla="*/ 0 w 37"/>
                <a:gd name="T25" fmla="*/ 19 h 38"/>
                <a:gd name="T26" fmla="*/ 0 w 37"/>
                <a:gd name="T27" fmla="*/ 19 h 38"/>
                <a:gd name="T28" fmla="*/ 0 w 37"/>
                <a:gd name="T29" fmla="*/ 19 h 38"/>
                <a:gd name="T30" fmla="*/ 0 w 37"/>
                <a:gd name="T31" fmla="*/ 19 h 38"/>
                <a:gd name="T32" fmla="*/ 0 w 37"/>
                <a:gd name="T33" fmla="*/ 2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</p:grpSp>
      <p:grpSp>
        <p:nvGrpSpPr>
          <p:cNvPr id="16438" name="Group 316"/>
          <p:cNvGrpSpPr>
            <a:grpSpLocks/>
          </p:cNvGrpSpPr>
          <p:nvPr/>
        </p:nvGrpSpPr>
        <p:grpSpPr bwMode="auto">
          <a:xfrm>
            <a:off x="5612606" y="3320653"/>
            <a:ext cx="163116" cy="127397"/>
            <a:chOff x="4727" y="2506"/>
            <a:chExt cx="706" cy="1172"/>
          </a:xfrm>
        </p:grpSpPr>
        <p:sp>
          <p:nvSpPr>
            <p:cNvPr id="16925" name="Freeform 317"/>
            <p:cNvSpPr>
              <a:spLocks/>
            </p:cNvSpPr>
            <p:nvPr/>
          </p:nvSpPr>
          <p:spPr bwMode="auto">
            <a:xfrm>
              <a:off x="4727" y="3558"/>
              <a:ext cx="46" cy="120"/>
            </a:xfrm>
            <a:custGeom>
              <a:avLst/>
              <a:gdLst>
                <a:gd name="T0" fmla="*/ 0 w 139"/>
                <a:gd name="T1" fmla="*/ 16 h 135"/>
                <a:gd name="T2" fmla="*/ 0 w 139"/>
                <a:gd name="T3" fmla="*/ 11 h 135"/>
                <a:gd name="T4" fmla="*/ 0 w 139"/>
                <a:gd name="T5" fmla="*/ 11 h 135"/>
                <a:gd name="T6" fmla="*/ 0 w 139"/>
                <a:gd name="T7" fmla="*/ 5 h 135"/>
                <a:gd name="T8" fmla="*/ 0 w 139"/>
                <a:gd name="T9" fmla="*/ 5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16 h 135"/>
                <a:gd name="T16" fmla="*/ 0 w 139"/>
                <a:gd name="T17" fmla="*/ 16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16926" name="Freeform 318"/>
            <p:cNvSpPr>
              <a:spLocks/>
            </p:cNvSpPr>
            <p:nvPr/>
          </p:nvSpPr>
          <p:spPr bwMode="auto">
            <a:xfrm>
              <a:off x="4773" y="2564"/>
              <a:ext cx="648" cy="1114"/>
            </a:xfrm>
            <a:custGeom>
              <a:avLst/>
              <a:gdLst>
                <a:gd name="T0" fmla="*/ 0 w 1946"/>
                <a:gd name="T1" fmla="*/ 108 h 1278"/>
                <a:gd name="T2" fmla="*/ 0 w 1946"/>
                <a:gd name="T3" fmla="*/ 9 h 1278"/>
                <a:gd name="T4" fmla="*/ 0 w 1946"/>
                <a:gd name="T5" fmla="*/ 9 h 1278"/>
                <a:gd name="T6" fmla="*/ 0 w 1946"/>
                <a:gd name="T7" fmla="*/ 8 h 1278"/>
                <a:gd name="T8" fmla="*/ 0 w 1946"/>
                <a:gd name="T9" fmla="*/ 7 h 1278"/>
                <a:gd name="T10" fmla="*/ 0 w 1946"/>
                <a:gd name="T11" fmla="*/ 6 h 1278"/>
                <a:gd name="T12" fmla="*/ 0 w 1946"/>
                <a:gd name="T13" fmla="*/ 5 h 1278"/>
                <a:gd name="T14" fmla="*/ 0 w 1946"/>
                <a:gd name="T15" fmla="*/ 4 h 1278"/>
                <a:gd name="T16" fmla="*/ 0 w 1946"/>
                <a:gd name="T17" fmla="*/ 3 h 1278"/>
                <a:gd name="T18" fmla="*/ 0 w 1946"/>
                <a:gd name="T19" fmla="*/ 3 h 1278"/>
                <a:gd name="T20" fmla="*/ 0 w 1946"/>
                <a:gd name="T21" fmla="*/ 3 h 1278"/>
                <a:gd name="T22" fmla="*/ 0 w 1946"/>
                <a:gd name="T23" fmla="*/ 3 h 1278"/>
                <a:gd name="T24" fmla="*/ 0 w 1946"/>
                <a:gd name="T25" fmla="*/ 3 h 1278"/>
                <a:gd name="T26" fmla="*/ 0 w 1946"/>
                <a:gd name="T27" fmla="*/ 3 h 1278"/>
                <a:gd name="T28" fmla="*/ 0 w 1946"/>
                <a:gd name="T29" fmla="*/ 3 h 1278"/>
                <a:gd name="T30" fmla="*/ 0 w 1946"/>
                <a:gd name="T31" fmla="*/ 3 h 1278"/>
                <a:gd name="T32" fmla="*/ 0 w 1946"/>
                <a:gd name="T33" fmla="*/ 3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3 h 1278"/>
                <a:gd name="T42" fmla="*/ 0 w 1946"/>
                <a:gd name="T43" fmla="*/ 3 h 1278"/>
                <a:gd name="T44" fmla="*/ 0 w 1946"/>
                <a:gd name="T45" fmla="*/ 3 h 1278"/>
                <a:gd name="T46" fmla="*/ 0 w 1946"/>
                <a:gd name="T47" fmla="*/ 3 h 1278"/>
                <a:gd name="T48" fmla="*/ 0 w 1946"/>
                <a:gd name="T49" fmla="*/ 3 h 1278"/>
                <a:gd name="T50" fmla="*/ 0 w 1946"/>
                <a:gd name="T51" fmla="*/ 3 h 1278"/>
                <a:gd name="T52" fmla="*/ 0 w 1946"/>
                <a:gd name="T53" fmla="*/ 3 h 1278"/>
                <a:gd name="T54" fmla="*/ 0 w 1946"/>
                <a:gd name="T55" fmla="*/ 3 h 1278"/>
                <a:gd name="T56" fmla="*/ 0 w 1946"/>
                <a:gd name="T57" fmla="*/ 3 h 1278"/>
                <a:gd name="T58" fmla="*/ 0 w 1946"/>
                <a:gd name="T59" fmla="*/ 4 h 1278"/>
                <a:gd name="T60" fmla="*/ 0 w 1946"/>
                <a:gd name="T61" fmla="*/ 5 h 1278"/>
                <a:gd name="T62" fmla="*/ 0 w 1946"/>
                <a:gd name="T63" fmla="*/ 6 h 1278"/>
                <a:gd name="T64" fmla="*/ 0 w 1946"/>
                <a:gd name="T65" fmla="*/ 7 h 1278"/>
                <a:gd name="T66" fmla="*/ 0 w 1946"/>
                <a:gd name="T67" fmla="*/ 8 h 1278"/>
                <a:gd name="T68" fmla="*/ 0 w 1946"/>
                <a:gd name="T69" fmla="*/ 9 h 1278"/>
                <a:gd name="T70" fmla="*/ 0 w 1946"/>
                <a:gd name="T71" fmla="*/ 9 h 1278"/>
                <a:gd name="T72" fmla="*/ 0 w 1946"/>
                <a:gd name="T73" fmla="*/ 108 h 1278"/>
                <a:gd name="T74" fmla="*/ 0 w 1946"/>
                <a:gd name="T75" fmla="*/ 108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16927" name="Rectangle 319"/>
            <p:cNvSpPr>
              <a:spLocks noChangeArrowheads="1"/>
            </p:cNvSpPr>
            <p:nvPr/>
          </p:nvSpPr>
          <p:spPr bwMode="auto">
            <a:xfrm>
              <a:off x="5188" y="3087"/>
              <a:ext cx="42" cy="3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6928" name="Rectangle 320"/>
            <p:cNvSpPr>
              <a:spLocks noChangeArrowheads="1"/>
            </p:cNvSpPr>
            <p:nvPr/>
          </p:nvSpPr>
          <p:spPr bwMode="auto">
            <a:xfrm>
              <a:off x="5168" y="3134"/>
              <a:ext cx="40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6929" name="Rectangle 321"/>
            <p:cNvSpPr>
              <a:spLocks noChangeArrowheads="1"/>
            </p:cNvSpPr>
            <p:nvPr/>
          </p:nvSpPr>
          <p:spPr bwMode="auto">
            <a:xfrm>
              <a:off x="5306" y="3034"/>
              <a:ext cx="42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6930" name="Rectangle 322"/>
            <p:cNvSpPr>
              <a:spLocks noChangeArrowheads="1"/>
            </p:cNvSpPr>
            <p:nvPr/>
          </p:nvSpPr>
          <p:spPr bwMode="auto">
            <a:xfrm>
              <a:off x="5286" y="3087"/>
              <a:ext cx="40" cy="3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6931" name="Rectangle 323"/>
            <p:cNvSpPr>
              <a:spLocks noChangeArrowheads="1"/>
            </p:cNvSpPr>
            <p:nvPr/>
          </p:nvSpPr>
          <p:spPr bwMode="auto">
            <a:xfrm>
              <a:off x="5286" y="2987"/>
              <a:ext cx="40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6932" name="Rectangle 324"/>
            <p:cNvSpPr>
              <a:spLocks noChangeArrowheads="1"/>
            </p:cNvSpPr>
            <p:nvPr/>
          </p:nvSpPr>
          <p:spPr bwMode="auto">
            <a:xfrm>
              <a:off x="4773" y="3076"/>
              <a:ext cx="40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6933" name="Rectangle 325"/>
            <p:cNvSpPr>
              <a:spLocks noChangeArrowheads="1"/>
            </p:cNvSpPr>
            <p:nvPr/>
          </p:nvSpPr>
          <p:spPr bwMode="auto">
            <a:xfrm>
              <a:off x="4773" y="3024"/>
              <a:ext cx="18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6934" name="Rectangle 326"/>
            <p:cNvSpPr>
              <a:spLocks noChangeArrowheads="1"/>
            </p:cNvSpPr>
            <p:nvPr/>
          </p:nvSpPr>
          <p:spPr bwMode="auto">
            <a:xfrm>
              <a:off x="4773" y="3123"/>
              <a:ext cx="18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6935" name="Rectangle 327"/>
            <p:cNvSpPr>
              <a:spLocks noChangeArrowheads="1"/>
            </p:cNvSpPr>
            <p:nvPr/>
          </p:nvSpPr>
          <p:spPr bwMode="auto">
            <a:xfrm>
              <a:off x="4946" y="3076"/>
              <a:ext cx="40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6936" name="Rectangle 328"/>
            <p:cNvSpPr>
              <a:spLocks noChangeArrowheads="1"/>
            </p:cNvSpPr>
            <p:nvPr/>
          </p:nvSpPr>
          <p:spPr bwMode="auto">
            <a:xfrm>
              <a:off x="4924" y="3123"/>
              <a:ext cx="40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6937" name="Rectangle 329"/>
            <p:cNvSpPr>
              <a:spLocks noChangeArrowheads="1"/>
            </p:cNvSpPr>
            <p:nvPr/>
          </p:nvSpPr>
          <p:spPr bwMode="auto">
            <a:xfrm>
              <a:off x="4773" y="3453"/>
              <a:ext cx="40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6938" name="Rectangle 330"/>
            <p:cNvSpPr>
              <a:spLocks noChangeArrowheads="1"/>
            </p:cNvSpPr>
            <p:nvPr/>
          </p:nvSpPr>
          <p:spPr bwMode="auto">
            <a:xfrm>
              <a:off x="4773" y="3406"/>
              <a:ext cx="18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6939" name="Rectangle 331"/>
            <p:cNvSpPr>
              <a:spLocks noChangeArrowheads="1"/>
            </p:cNvSpPr>
            <p:nvPr/>
          </p:nvSpPr>
          <p:spPr bwMode="auto">
            <a:xfrm>
              <a:off x="4773" y="3505"/>
              <a:ext cx="18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6940" name="Rectangle 332"/>
            <p:cNvSpPr>
              <a:spLocks noChangeArrowheads="1"/>
            </p:cNvSpPr>
            <p:nvPr/>
          </p:nvSpPr>
          <p:spPr bwMode="auto">
            <a:xfrm>
              <a:off x="4946" y="3453"/>
              <a:ext cx="40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6941" name="Rectangle 333"/>
            <p:cNvSpPr>
              <a:spLocks noChangeArrowheads="1"/>
            </p:cNvSpPr>
            <p:nvPr/>
          </p:nvSpPr>
          <p:spPr bwMode="auto">
            <a:xfrm>
              <a:off x="4924" y="3505"/>
              <a:ext cx="40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6942" name="Freeform 334"/>
            <p:cNvSpPr>
              <a:spLocks/>
            </p:cNvSpPr>
            <p:nvPr/>
          </p:nvSpPr>
          <p:spPr bwMode="auto">
            <a:xfrm>
              <a:off x="5024" y="3076"/>
              <a:ext cx="146" cy="89"/>
            </a:xfrm>
            <a:custGeom>
              <a:avLst/>
              <a:gdLst>
                <a:gd name="T0" fmla="*/ 0 w 440"/>
                <a:gd name="T1" fmla="*/ 9 h 102"/>
                <a:gd name="T2" fmla="*/ 0 w 440"/>
                <a:gd name="T3" fmla="*/ 8 h 102"/>
                <a:gd name="T4" fmla="*/ 0 w 440"/>
                <a:gd name="T5" fmla="*/ 7 h 102"/>
                <a:gd name="T6" fmla="*/ 0 w 440"/>
                <a:gd name="T7" fmla="*/ 6 h 102"/>
                <a:gd name="T8" fmla="*/ 0 w 440"/>
                <a:gd name="T9" fmla="*/ 6 h 102"/>
                <a:gd name="T10" fmla="*/ 0 w 440"/>
                <a:gd name="T11" fmla="*/ 4 h 102"/>
                <a:gd name="T12" fmla="*/ 0 w 440"/>
                <a:gd name="T13" fmla="*/ 3 h 102"/>
                <a:gd name="T14" fmla="*/ 0 w 440"/>
                <a:gd name="T15" fmla="*/ 3 h 102"/>
                <a:gd name="T16" fmla="*/ 0 w 440"/>
                <a:gd name="T17" fmla="*/ 3 h 102"/>
                <a:gd name="T18" fmla="*/ 0 w 440"/>
                <a:gd name="T19" fmla="*/ 3 h 102"/>
                <a:gd name="T20" fmla="*/ 0 w 440"/>
                <a:gd name="T21" fmla="*/ 3 h 102"/>
                <a:gd name="T22" fmla="*/ 0 w 440"/>
                <a:gd name="T23" fmla="*/ 3 h 102"/>
                <a:gd name="T24" fmla="*/ 0 w 440"/>
                <a:gd name="T25" fmla="*/ 3 h 102"/>
                <a:gd name="T26" fmla="*/ 0 w 440"/>
                <a:gd name="T27" fmla="*/ 3 h 102"/>
                <a:gd name="T28" fmla="*/ 0 w 440"/>
                <a:gd name="T29" fmla="*/ 3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3 h 102"/>
                <a:gd name="T38" fmla="*/ 0 w 440"/>
                <a:gd name="T39" fmla="*/ 3 h 102"/>
                <a:gd name="T40" fmla="*/ 0 w 440"/>
                <a:gd name="T41" fmla="*/ 3 h 102"/>
                <a:gd name="T42" fmla="*/ 0 w 440"/>
                <a:gd name="T43" fmla="*/ 3 h 102"/>
                <a:gd name="T44" fmla="*/ 0 w 440"/>
                <a:gd name="T45" fmla="*/ 3 h 102"/>
                <a:gd name="T46" fmla="*/ 0 w 440"/>
                <a:gd name="T47" fmla="*/ 3 h 102"/>
                <a:gd name="T48" fmla="*/ 0 w 440"/>
                <a:gd name="T49" fmla="*/ 3 h 102"/>
                <a:gd name="T50" fmla="*/ 0 w 440"/>
                <a:gd name="T51" fmla="*/ 3 h 102"/>
                <a:gd name="T52" fmla="*/ 0 w 440"/>
                <a:gd name="T53" fmla="*/ 3 h 102"/>
                <a:gd name="T54" fmla="*/ 0 w 440"/>
                <a:gd name="T55" fmla="*/ 4 h 102"/>
                <a:gd name="T56" fmla="*/ 0 w 440"/>
                <a:gd name="T57" fmla="*/ 6 h 102"/>
                <a:gd name="T58" fmla="*/ 0 w 440"/>
                <a:gd name="T59" fmla="*/ 6 h 102"/>
                <a:gd name="T60" fmla="*/ 0 w 440"/>
                <a:gd name="T61" fmla="*/ 7 h 102"/>
                <a:gd name="T62" fmla="*/ 0 w 440"/>
                <a:gd name="T63" fmla="*/ 8 h 102"/>
                <a:gd name="T64" fmla="*/ 0 w 440"/>
                <a:gd name="T65" fmla="*/ 9 h 102"/>
                <a:gd name="T66" fmla="*/ 0 w 440"/>
                <a:gd name="T67" fmla="*/ 9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16943" name="Freeform 335"/>
            <p:cNvSpPr>
              <a:spLocks/>
            </p:cNvSpPr>
            <p:nvPr/>
          </p:nvSpPr>
          <p:spPr bwMode="auto">
            <a:xfrm>
              <a:off x="4789" y="2506"/>
              <a:ext cx="615" cy="147"/>
            </a:xfrm>
            <a:custGeom>
              <a:avLst/>
              <a:gdLst>
                <a:gd name="T0" fmla="*/ 0 w 1847"/>
                <a:gd name="T1" fmla="*/ 6 h 168"/>
                <a:gd name="T2" fmla="*/ 0 w 1847"/>
                <a:gd name="T3" fmla="*/ 6 h 168"/>
                <a:gd name="T4" fmla="*/ 0 w 1847"/>
                <a:gd name="T5" fmla="*/ 7 h 168"/>
                <a:gd name="T6" fmla="*/ 0 w 1847"/>
                <a:gd name="T7" fmla="*/ 8 h 168"/>
                <a:gd name="T8" fmla="*/ 0 w 1847"/>
                <a:gd name="T9" fmla="*/ 10 h 168"/>
                <a:gd name="T10" fmla="*/ 0 w 1847"/>
                <a:gd name="T11" fmla="*/ 11 h 168"/>
                <a:gd name="T12" fmla="*/ 0 w 1847"/>
                <a:gd name="T13" fmla="*/ 12 h 168"/>
                <a:gd name="T14" fmla="*/ 0 w 1847"/>
                <a:gd name="T15" fmla="*/ 14 h 168"/>
                <a:gd name="T16" fmla="*/ 0 w 1847"/>
                <a:gd name="T17" fmla="*/ 16 h 168"/>
                <a:gd name="T18" fmla="*/ 0 w 1847"/>
                <a:gd name="T19" fmla="*/ 11 h 168"/>
                <a:gd name="T20" fmla="*/ 0 w 1847"/>
                <a:gd name="T21" fmla="*/ 11 h 168"/>
                <a:gd name="T22" fmla="*/ 0 w 1847"/>
                <a:gd name="T23" fmla="*/ 11 h 168"/>
                <a:gd name="T24" fmla="*/ 0 w 1847"/>
                <a:gd name="T25" fmla="*/ 11 h 168"/>
                <a:gd name="T26" fmla="*/ 0 w 1847"/>
                <a:gd name="T27" fmla="*/ 11 h 168"/>
                <a:gd name="T28" fmla="*/ 0 w 1847"/>
                <a:gd name="T29" fmla="*/ 11 h 168"/>
                <a:gd name="T30" fmla="*/ 0 w 1847"/>
                <a:gd name="T31" fmla="*/ 11 h 168"/>
                <a:gd name="T32" fmla="*/ 0 w 1847"/>
                <a:gd name="T33" fmla="*/ 11 h 168"/>
                <a:gd name="T34" fmla="*/ 0 w 1847"/>
                <a:gd name="T35" fmla="*/ 10 h 168"/>
                <a:gd name="T36" fmla="*/ 0 w 1847"/>
                <a:gd name="T37" fmla="*/ 8 h 168"/>
                <a:gd name="T38" fmla="*/ 0 w 1847"/>
                <a:gd name="T39" fmla="*/ 5 h 168"/>
                <a:gd name="T40" fmla="*/ 0 w 1847"/>
                <a:gd name="T41" fmla="*/ 4 h 168"/>
                <a:gd name="T42" fmla="*/ 0 w 1847"/>
                <a:gd name="T43" fmla="*/ 4 h 168"/>
                <a:gd name="T44" fmla="*/ 0 w 1847"/>
                <a:gd name="T45" fmla="*/ 4 h 168"/>
                <a:gd name="T46" fmla="*/ 0 w 1847"/>
                <a:gd name="T47" fmla="*/ 4 h 168"/>
                <a:gd name="T48" fmla="*/ 0 w 1847"/>
                <a:gd name="T49" fmla="*/ 1 h 168"/>
                <a:gd name="T50" fmla="*/ 0 w 1847"/>
                <a:gd name="T51" fmla="*/ 1 h 168"/>
                <a:gd name="T52" fmla="*/ 0 w 1847"/>
                <a:gd name="T53" fmla="*/ 4 h 168"/>
                <a:gd name="T54" fmla="*/ 0 w 1847"/>
                <a:gd name="T55" fmla="*/ 4 h 168"/>
                <a:gd name="T56" fmla="*/ 0 w 1847"/>
                <a:gd name="T57" fmla="*/ 4 h 168"/>
                <a:gd name="T58" fmla="*/ 0 w 1847"/>
                <a:gd name="T59" fmla="*/ 4 h 168"/>
                <a:gd name="T60" fmla="*/ 0 w 1847"/>
                <a:gd name="T61" fmla="*/ 5 h 168"/>
                <a:gd name="T62" fmla="*/ 0 w 1847"/>
                <a:gd name="T63" fmla="*/ 8 h 168"/>
                <a:gd name="T64" fmla="*/ 0 w 1847"/>
                <a:gd name="T65" fmla="*/ 10 h 168"/>
                <a:gd name="T66" fmla="*/ 0 w 1847"/>
                <a:gd name="T67" fmla="*/ 11 h 168"/>
                <a:gd name="T68" fmla="*/ 0 w 1847"/>
                <a:gd name="T69" fmla="*/ 11 h 168"/>
                <a:gd name="T70" fmla="*/ 0 w 1847"/>
                <a:gd name="T71" fmla="*/ 11 h 168"/>
                <a:gd name="T72" fmla="*/ 0 w 1847"/>
                <a:gd name="T73" fmla="*/ 11 h 168"/>
                <a:gd name="T74" fmla="*/ 0 w 1847"/>
                <a:gd name="T75" fmla="*/ 11 h 168"/>
                <a:gd name="T76" fmla="*/ 0 w 1847"/>
                <a:gd name="T77" fmla="*/ 11 h 168"/>
                <a:gd name="T78" fmla="*/ 0 w 1847"/>
                <a:gd name="T79" fmla="*/ 11 h 168"/>
                <a:gd name="T80" fmla="*/ 0 w 1847"/>
                <a:gd name="T81" fmla="*/ 11 h 168"/>
                <a:gd name="T82" fmla="*/ 0 w 1847"/>
                <a:gd name="T83" fmla="*/ 16 h 168"/>
                <a:gd name="T84" fmla="*/ 0 w 1847"/>
                <a:gd name="T85" fmla="*/ 14 h 168"/>
                <a:gd name="T86" fmla="*/ 0 w 1847"/>
                <a:gd name="T87" fmla="*/ 12 h 168"/>
                <a:gd name="T88" fmla="*/ 0 w 1847"/>
                <a:gd name="T89" fmla="*/ 11 h 168"/>
                <a:gd name="T90" fmla="*/ 0 w 1847"/>
                <a:gd name="T91" fmla="*/ 10 h 168"/>
                <a:gd name="T92" fmla="*/ 0 w 1847"/>
                <a:gd name="T93" fmla="*/ 8 h 168"/>
                <a:gd name="T94" fmla="*/ 0 w 1847"/>
                <a:gd name="T95" fmla="*/ 7 h 168"/>
                <a:gd name="T96" fmla="*/ 0 w 1847"/>
                <a:gd name="T97" fmla="*/ 6 h 168"/>
                <a:gd name="T98" fmla="*/ 0 w 1847"/>
                <a:gd name="T99" fmla="*/ 6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16944" name="Rectangle 336"/>
            <p:cNvSpPr>
              <a:spLocks noChangeArrowheads="1"/>
            </p:cNvSpPr>
            <p:nvPr/>
          </p:nvSpPr>
          <p:spPr bwMode="auto">
            <a:xfrm>
              <a:off x="5404" y="2595"/>
              <a:ext cx="29" cy="120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6945" name="Rectangle 337"/>
            <p:cNvSpPr>
              <a:spLocks noChangeArrowheads="1"/>
            </p:cNvSpPr>
            <p:nvPr/>
          </p:nvSpPr>
          <p:spPr bwMode="auto">
            <a:xfrm>
              <a:off x="4759" y="2595"/>
              <a:ext cx="30" cy="120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6946" name="Rectangle 338"/>
            <p:cNvSpPr>
              <a:spLocks noChangeArrowheads="1"/>
            </p:cNvSpPr>
            <p:nvPr/>
          </p:nvSpPr>
          <p:spPr bwMode="auto">
            <a:xfrm>
              <a:off x="5026" y="3165"/>
              <a:ext cx="142" cy="330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6947" name="Rectangle 339"/>
            <p:cNvSpPr>
              <a:spLocks noChangeArrowheads="1"/>
            </p:cNvSpPr>
            <p:nvPr/>
          </p:nvSpPr>
          <p:spPr bwMode="auto">
            <a:xfrm>
              <a:off x="5026" y="3495"/>
              <a:ext cx="142" cy="1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6948" name="Rectangle 340"/>
            <p:cNvSpPr>
              <a:spLocks noChangeArrowheads="1"/>
            </p:cNvSpPr>
            <p:nvPr/>
          </p:nvSpPr>
          <p:spPr bwMode="auto">
            <a:xfrm>
              <a:off x="5026" y="3558"/>
              <a:ext cx="142" cy="15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6949" name="Rectangle 341"/>
            <p:cNvSpPr>
              <a:spLocks noChangeArrowheads="1"/>
            </p:cNvSpPr>
            <p:nvPr/>
          </p:nvSpPr>
          <p:spPr bwMode="auto">
            <a:xfrm>
              <a:off x="5026" y="3615"/>
              <a:ext cx="142" cy="1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6950" name="Rectangle 342"/>
            <p:cNvSpPr>
              <a:spLocks noChangeArrowheads="1"/>
            </p:cNvSpPr>
            <p:nvPr/>
          </p:nvSpPr>
          <p:spPr bwMode="auto">
            <a:xfrm>
              <a:off x="5100" y="3186"/>
              <a:ext cx="60" cy="309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6951" name="Rectangle 343"/>
            <p:cNvSpPr>
              <a:spLocks noChangeArrowheads="1"/>
            </p:cNvSpPr>
            <p:nvPr/>
          </p:nvSpPr>
          <p:spPr bwMode="auto">
            <a:xfrm>
              <a:off x="5100" y="3186"/>
              <a:ext cx="60" cy="309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6952" name="Rectangle 344"/>
            <p:cNvSpPr>
              <a:spLocks noChangeArrowheads="1"/>
            </p:cNvSpPr>
            <p:nvPr/>
          </p:nvSpPr>
          <p:spPr bwMode="auto">
            <a:xfrm>
              <a:off x="5032" y="3186"/>
              <a:ext cx="62" cy="309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6953" name="Rectangle 345"/>
            <p:cNvSpPr>
              <a:spLocks noChangeArrowheads="1"/>
            </p:cNvSpPr>
            <p:nvPr/>
          </p:nvSpPr>
          <p:spPr bwMode="auto">
            <a:xfrm>
              <a:off x="5100" y="3369"/>
              <a:ext cx="60" cy="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6954" name="Rectangle 346"/>
            <p:cNvSpPr>
              <a:spLocks noChangeArrowheads="1"/>
            </p:cNvSpPr>
            <p:nvPr/>
          </p:nvSpPr>
          <p:spPr bwMode="auto">
            <a:xfrm>
              <a:off x="5168" y="3422"/>
              <a:ext cx="34" cy="25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6955" name="Rectangle 347"/>
            <p:cNvSpPr>
              <a:spLocks noChangeArrowheads="1"/>
            </p:cNvSpPr>
            <p:nvPr/>
          </p:nvSpPr>
          <p:spPr bwMode="auto">
            <a:xfrm>
              <a:off x="4992" y="3422"/>
              <a:ext cx="34" cy="25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6956" name="Rectangle 348"/>
            <p:cNvSpPr>
              <a:spLocks noChangeArrowheads="1"/>
            </p:cNvSpPr>
            <p:nvPr/>
          </p:nvSpPr>
          <p:spPr bwMode="auto">
            <a:xfrm>
              <a:off x="5026" y="3511"/>
              <a:ext cx="142" cy="47"/>
            </a:xfrm>
            <a:prstGeom prst="rect">
              <a:avLst/>
            </a:prstGeom>
            <a:solidFill>
              <a:srgbClr val="B2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6957" name="Rectangle 349"/>
            <p:cNvSpPr>
              <a:spLocks noChangeArrowheads="1"/>
            </p:cNvSpPr>
            <p:nvPr/>
          </p:nvSpPr>
          <p:spPr bwMode="auto">
            <a:xfrm>
              <a:off x="5026" y="3573"/>
              <a:ext cx="142" cy="42"/>
            </a:xfrm>
            <a:prstGeom prst="rect">
              <a:avLst/>
            </a:prstGeom>
            <a:solidFill>
              <a:srgbClr val="B2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6958" name="Rectangle 350"/>
            <p:cNvSpPr>
              <a:spLocks noChangeArrowheads="1"/>
            </p:cNvSpPr>
            <p:nvPr/>
          </p:nvSpPr>
          <p:spPr bwMode="auto">
            <a:xfrm>
              <a:off x="5026" y="3631"/>
              <a:ext cx="142" cy="47"/>
            </a:xfrm>
            <a:prstGeom prst="rect">
              <a:avLst/>
            </a:prstGeom>
            <a:solidFill>
              <a:srgbClr val="B2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6959" name="Rectangle 351"/>
            <p:cNvSpPr>
              <a:spLocks noChangeArrowheads="1"/>
            </p:cNvSpPr>
            <p:nvPr/>
          </p:nvSpPr>
          <p:spPr bwMode="auto">
            <a:xfrm>
              <a:off x="5100" y="3369"/>
              <a:ext cx="60" cy="2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6960" name="Rectangle 352"/>
            <p:cNvSpPr>
              <a:spLocks noChangeArrowheads="1"/>
            </p:cNvSpPr>
            <p:nvPr/>
          </p:nvSpPr>
          <p:spPr bwMode="auto">
            <a:xfrm>
              <a:off x="5032" y="3369"/>
              <a:ext cx="62" cy="2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6961" name="Rectangle 353"/>
            <p:cNvSpPr>
              <a:spLocks noChangeArrowheads="1"/>
            </p:cNvSpPr>
            <p:nvPr/>
          </p:nvSpPr>
          <p:spPr bwMode="auto">
            <a:xfrm>
              <a:off x="5100" y="3312"/>
              <a:ext cx="14" cy="52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6962" name="Rectangle 354"/>
            <p:cNvSpPr>
              <a:spLocks noChangeArrowheads="1"/>
            </p:cNvSpPr>
            <p:nvPr/>
          </p:nvSpPr>
          <p:spPr bwMode="auto">
            <a:xfrm>
              <a:off x="5080" y="3312"/>
              <a:ext cx="14" cy="52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6963" name="Rectangle 355"/>
            <p:cNvSpPr>
              <a:spLocks noChangeArrowheads="1"/>
            </p:cNvSpPr>
            <p:nvPr/>
          </p:nvSpPr>
          <p:spPr bwMode="auto">
            <a:xfrm>
              <a:off x="5100" y="3395"/>
              <a:ext cx="60" cy="2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6964" name="Rectangle 356"/>
            <p:cNvSpPr>
              <a:spLocks noChangeArrowheads="1"/>
            </p:cNvSpPr>
            <p:nvPr/>
          </p:nvSpPr>
          <p:spPr bwMode="auto">
            <a:xfrm>
              <a:off x="5032" y="3395"/>
              <a:ext cx="62" cy="2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6965" name="Rectangle 357"/>
            <p:cNvSpPr>
              <a:spLocks noChangeArrowheads="1"/>
            </p:cNvSpPr>
            <p:nvPr/>
          </p:nvSpPr>
          <p:spPr bwMode="auto">
            <a:xfrm>
              <a:off x="5168" y="3552"/>
              <a:ext cx="34" cy="27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6966" name="Rectangle 358"/>
            <p:cNvSpPr>
              <a:spLocks noChangeArrowheads="1"/>
            </p:cNvSpPr>
            <p:nvPr/>
          </p:nvSpPr>
          <p:spPr bwMode="auto">
            <a:xfrm>
              <a:off x="4992" y="3552"/>
              <a:ext cx="34" cy="27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6967" name="Rectangle 359"/>
            <p:cNvSpPr>
              <a:spLocks noChangeArrowheads="1"/>
            </p:cNvSpPr>
            <p:nvPr/>
          </p:nvSpPr>
          <p:spPr bwMode="auto">
            <a:xfrm>
              <a:off x="5334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6968" name="Rectangle 360"/>
            <p:cNvSpPr>
              <a:spLocks noChangeArrowheads="1"/>
            </p:cNvSpPr>
            <p:nvPr/>
          </p:nvSpPr>
          <p:spPr bwMode="auto">
            <a:xfrm>
              <a:off x="5228" y="3165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6969" name="Rectangle 361"/>
            <p:cNvSpPr>
              <a:spLocks noChangeArrowheads="1"/>
            </p:cNvSpPr>
            <p:nvPr/>
          </p:nvSpPr>
          <p:spPr bwMode="auto">
            <a:xfrm>
              <a:off x="4912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6970" name="Rectangle 362"/>
            <p:cNvSpPr>
              <a:spLocks noChangeArrowheads="1"/>
            </p:cNvSpPr>
            <p:nvPr/>
          </p:nvSpPr>
          <p:spPr bwMode="auto">
            <a:xfrm>
              <a:off x="5122" y="2747"/>
              <a:ext cx="54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6971" name="Rectangle 363"/>
            <p:cNvSpPr>
              <a:spLocks noChangeArrowheads="1"/>
            </p:cNvSpPr>
            <p:nvPr/>
          </p:nvSpPr>
          <p:spPr bwMode="auto">
            <a:xfrm>
              <a:off x="5228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6972" name="Rectangle 364"/>
            <p:cNvSpPr>
              <a:spLocks noChangeArrowheads="1"/>
            </p:cNvSpPr>
            <p:nvPr/>
          </p:nvSpPr>
          <p:spPr bwMode="auto">
            <a:xfrm>
              <a:off x="5334" y="3165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6973" name="Rectangle 365"/>
            <p:cNvSpPr>
              <a:spLocks noChangeArrowheads="1"/>
            </p:cNvSpPr>
            <p:nvPr/>
          </p:nvSpPr>
          <p:spPr bwMode="auto">
            <a:xfrm>
              <a:off x="5018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6974" name="Rectangle 366"/>
            <p:cNvSpPr>
              <a:spLocks noChangeArrowheads="1"/>
            </p:cNvSpPr>
            <p:nvPr/>
          </p:nvSpPr>
          <p:spPr bwMode="auto">
            <a:xfrm>
              <a:off x="4809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6975" name="Rectangle 367"/>
            <p:cNvSpPr>
              <a:spLocks noChangeArrowheads="1"/>
            </p:cNvSpPr>
            <p:nvPr/>
          </p:nvSpPr>
          <p:spPr bwMode="auto">
            <a:xfrm>
              <a:off x="4912" y="3165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6976" name="Rectangle 368"/>
            <p:cNvSpPr>
              <a:spLocks noChangeArrowheads="1"/>
            </p:cNvSpPr>
            <p:nvPr/>
          </p:nvSpPr>
          <p:spPr bwMode="auto">
            <a:xfrm>
              <a:off x="4809" y="3165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6977" name="Freeform 369"/>
            <p:cNvSpPr>
              <a:spLocks/>
            </p:cNvSpPr>
            <p:nvPr/>
          </p:nvSpPr>
          <p:spPr bwMode="auto">
            <a:xfrm>
              <a:off x="5114" y="2721"/>
              <a:ext cx="72" cy="324"/>
            </a:xfrm>
            <a:custGeom>
              <a:avLst/>
              <a:gdLst>
                <a:gd name="T0" fmla="*/ 0 w 217"/>
                <a:gd name="T1" fmla="*/ 17 h 373"/>
                <a:gd name="T2" fmla="*/ 0 w 217"/>
                <a:gd name="T3" fmla="*/ 17 h 373"/>
                <a:gd name="T4" fmla="*/ 0 w 217"/>
                <a:gd name="T5" fmla="*/ 27 h 373"/>
                <a:gd name="T6" fmla="*/ 0 w 217"/>
                <a:gd name="T7" fmla="*/ 27 h 373"/>
                <a:gd name="T8" fmla="*/ 0 w 217"/>
                <a:gd name="T9" fmla="*/ 30 h 373"/>
                <a:gd name="T10" fmla="*/ 0 w 217"/>
                <a:gd name="T11" fmla="*/ 3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3 h 373"/>
                <a:gd name="T18" fmla="*/ 0 w 217"/>
                <a:gd name="T19" fmla="*/ 3 h 373"/>
                <a:gd name="T20" fmla="*/ 0 w 217"/>
                <a:gd name="T21" fmla="*/ 13 h 373"/>
                <a:gd name="T22" fmla="*/ 0 w 217"/>
                <a:gd name="T23" fmla="*/ 13 h 373"/>
                <a:gd name="T24" fmla="*/ 0 w 217"/>
                <a:gd name="T25" fmla="*/ 17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16978" name="Freeform 370"/>
            <p:cNvSpPr>
              <a:spLocks/>
            </p:cNvSpPr>
            <p:nvPr/>
          </p:nvSpPr>
          <p:spPr bwMode="auto">
            <a:xfrm>
              <a:off x="5176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27 h 373"/>
                <a:gd name="T4" fmla="*/ 0 w 29"/>
                <a:gd name="T5" fmla="*/ 30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16979" name="Freeform 371"/>
            <p:cNvSpPr>
              <a:spLocks/>
            </p:cNvSpPr>
            <p:nvPr/>
          </p:nvSpPr>
          <p:spPr bwMode="auto">
            <a:xfrm>
              <a:off x="5218" y="2721"/>
              <a:ext cx="72" cy="324"/>
            </a:xfrm>
            <a:custGeom>
              <a:avLst/>
              <a:gdLst>
                <a:gd name="T0" fmla="*/ 0 w 216"/>
                <a:gd name="T1" fmla="*/ 17 h 373"/>
                <a:gd name="T2" fmla="*/ 0 w 216"/>
                <a:gd name="T3" fmla="*/ 17 h 373"/>
                <a:gd name="T4" fmla="*/ 0 w 216"/>
                <a:gd name="T5" fmla="*/ 27 h 373"/>
                <a:gd name="T6" fmla="*/ 0 w 216"/>
                <a:gd name="T7" fmla="*/ 27 h 373"/>
                <a:gd name="T8" fmla="*/ 0 w 216"/>
                <a:gd name="T9" fmla="*/ 30 h 373"/>
                <a:gd name="T10" fmla="*/ 0 w 216"/>
                <a:gd name="T11" fmla="*/ 3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3 h 373"/>
                <a:gd name="T18" fmla="*/ 0 w 216"/>
                <a:gd name="T19" fmla="*/ 3 h 373"/>
                <a:gd name="T20" fmla="*/ 0 w 216"/>
                <a:gd name="T21" fmla="*/ 13 h 373"/>
                <a:gd name="T22" fmla="*/ 0 w 216"/>
                <a:gd name="T23" fmla="*/ 13 h 373"/>
                <a:gd name="T24" fmla="*/ 0 w 216"/>
                <a:gd name="T25" fmla="*/ 17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16980" name="Freeform 372"/>
            <p:cNvSpPr>
              <a:spLocks/>
            </p:cNvSpPr>
            <p:nvPr/>
          </p:nvSpPr>
          <p:spPr bwMode="auto">
            <a:xfrm>
              <a:off x="5280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27 h 373"/>
                <a:gd name="T4" fmla="*/ 0 w 29"/>
                <a:gd name="T5" fmla="*/ 30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16981" name="Freeform 373"/>
            <p:cNvSpPr>
              <a:spLocks/>
            </p:cNvSpPr>
            <p:nvPr/>
          </p:nvSpPr>
          <p:spPr bwMode="auto">
            <a:xfrm>
              <a:off x="5324" y="2721"/>
              <a:ext cx="72" cy="324"/>
            </a:xfrm>
            <a:custGeom>
              <a:avLst/>
              <a:gdLst>
                <a:gd name="T0" fmla="*/ 0 w 217"/>
                <a:gd name="T1" fmla="*/ 17 h 373"/>
                <a:gd name="T2" fmla="*/ 0 w 217"/>
                <a:gd name="T3" fmla="*/ 17 h 373"/>
                <a:gd name="T4" fmla="*/ 0 w 217"/>
                <a:gd name="T5" fmla="*/ 27 h 373"/>
                <a:gd name="T6" fmla="*/ 0 w 217"/>
                <a:gd name="T7" fmla="*/ 27 h 373"/>
                <a:gd name="T8" fmla="*/ 0 w 217"/>
                <a:gd name="T9" fmla="*/ 30 h 373"/>
                <a:gd name="T10" fmla="*/ 0 w 217"/>
                <a:gd name="T11" fmla="*/ 3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3 h 373"/>
                <a:gd name="T18" fmla="*/ 0 w 217"/>
                <a:gd name="T19" fmla="*/ 3 h 373"/>
                <a:gd name="T20" fmla="*/ 0 w 217"/>
                <a:gd name="T21" fmla="*/ 13 h 373"/>
                <a:gd name="T22" fmla="*/ 0 w 217"/>
                <a:gd name="T23" fmla="*/ 13 h 373"/>
                <a:gd name="T24" fmla="*/ 0 w 217"/>
                <a:gd name="T25" fmla="*/ 17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16982" name="Freeform 374"/>
            <p:cNvSpPr>
              <a:spLocks/>
            </p:cNvSpPr>
            <p:nvPr/>
          </p:nvSpPr>
          <p:spPr bwMode="auto">
            <a:xfrm>
              <a:off x="5386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27 h 373"/>
                <a:gd name="T4" fmla="*/ 0 w 29"/>
                <a:gd name="T5" fmla="*/ 30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16983" name="Freeform 375"/>
            <p:cNvSpPr>
              <a:spLocks/>
            </p:cNvSpPr>
            <p:nvPr/>
          </p:nvSpPr>
          <p:spPr bwMode="auto">
            <a:xfrm>
              <a:off x="5218" y="3139"/>
              <a:ext cx="72" cy="324"/>
            </a:xfrm>
            <a:custGeom>
              <a:avLst/>
              <a:gdLst>
                <a:gd name="T0" fmla="*/ 0 w 216"/>
                <a:gd name="T1" fmla="*/ 18 h 372"/>
                <a:gd name="T2" fmla="*/ 0 w 216"/>
                <a:gd name="T3" fmla="*/ 18 h 372"/>
                <a:gd name="T4" fmla="*/ 0 w 216"/>
                <a:gd name="T5" fmla="*/ 29 h 372"/>
                <a:gd name="T6" fmla="*/ 0 w 216"/>
                <a:gd name="T7" fmla="*/ 29 h 372"/>
                <a:gd name="T8" fmla="*/ 0 w 216"/>
                <a:gd name="T9" fmla="*/ 31 h 372"/>
                <a:gd name="T10" fmla="*/ 0 w 216"/>
                <a:gd name="T11" fmla="*/ 31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3 h 372"/>
                <a:gd name="T18" fmla="*/ 0 w 216"/>
                <a:gd name="T19" fmla="*/ 3 h 372"/>
                <a:gd name="T20" fmla="*/ 0 w 216"/>
                <a:gd name="T21" fmla="*/ 14 h 372"/>
                <a:gd name="T22" fmla="*/ 0 w 216"/>
                <a:gd name="T23" fmla="*/ 14 h 372"/>
                <a:gd name="T24" fmla="*/ 0 w 216"/>
                <a:gd name="T25" fmla="*/ 18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16984" name="Freeform 376"/>
            <p:cNvSpPr>
              <a:spLocks/>
            </p:cNvSpPr>
            <p:nvPr/>
          </p:nvSpPr>
          <p:spPr bwMode="auto">
            <a:xfrm>
              <a:off x="5280" y="3139"/>
              <a:ext cx="10" cy="324"/>
            </a:xfrm>
            <a:custGeom>
              <a:avLst/>
              <a:gdLst>
                <a:gd name="T0" fmla="*/ 0 w 29"/>
                <a:gd name="T1" fmla="*/ 3 h 372"/>
                <a:gd name="T2" fmla="*/ 0 w 29"/>
                <a:gd name="T3" fmla="*/ 29 h 372"/>
                <a:gd name="T4" fmla="*/ 0 w 29"/>
                <a:gd name="T5" fmla="*/ 31 h 372"/>
                <a:gd name="T6" fmla="*/ 0 w 29"/>
                <a:gd name="T7" fmla="*/ 0 h 372"/>
                <a:gd name="T8" fmla="*/ 0 w 29"/>
                <a:gd name="T9" fmla="*/ 3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16985" name="Freeform 377"/>
            <p:cNvSpPr>
              <a:spLocks/>
            </p:cNvSpPr>
            <p:nvPr/>
          </p:nvSpPr>
          <p:spPr bwMode="auto">
            <a:xfrm>
              <a:off x="5324" y="3139"/>
              <a:ext cx="72" cy="324"/>
            </a:xfrm>
            <a:custGeom>
              <a:avLst/>
              <a:gdLst>
                <a:gd name="T0" fmla="*/ 0 w 217"/>
                <a:gd name="T1" fmla="*/ 18 h 372"/>
                <a:gd name="T2" fmla="*/ 0 w 217"/>
                <a:gd name="T3" fmla="*/ 18 h 372"/>
                <a:gd name="T4" fmla="*/ 0 w 217"/>
                <a:gd name="T5" fmla="*/ 29 h 372"/>
                <a:gd name="T6" fmla="*/ 0 w 217"/>
                <a:gd name="T7" fmla="*/ 29 h 372"/>
                <a:gd name="T8" fmla="*/ 0 w 217"/>
                <a:gd name="T9" fmla="*/ 31 h 372"/>
                <a:gd name="T10" fmla="*/ 0 w 217"/>
                <a:gd name="T11" fmla="*/ 31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3 h 372"/>
                <a:gd name="T18" fmla="*/ 0 w 217"/>
                <a:gd name="T19" fmla="*/ 3 h 372"/>
                <a:gd name="T20" fmla="*/ 0 w 217"/>
                <a:gd name="T21" fmla="*/ 14 h 372"/>
                <a:gd name="T22" fmla="*/ 0 w 217"/>
                <a:gd name="T23" fmla="*/ 14 h 372"/>
                <a:gd name="T24" fmla="*/ 0 w 217"/>
                <a:gd name="T25" fmla="*/ 18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16986" name="Freeform 378"/>
            <p:cNvSpPr>
              <a:spLocks/>
            </p:cNvSpPr>
            <p:nvPr/>
          </p:nvSpPr>
          <p:spPr bwMode="auto">
            <a:xfrm>
              <a:off x="5386" y="3139"/>
              <a:ext cx="10" cy="324"/>
            </a:xfrm>
            <a:custGeom>
              <a:avLst/>
              <a:gdLst>
                <a:gd name="T0" fmla="*/ 0 w 29"/>
                <a:gd name="T1" fmla="*/ 3 h 372"/>
                <a:gd name="T2" fmla="*/ 0 w 29"/>
                <a:gd name="T3" fmla="*/ 29 h 372"/>
                <a:gd name="T4" fmla="*/ 0 w 29"/>
                <a:gd name="T5" fmla="*/ 31 h 372"/>
                <a:gd name="T6" fmla="*/ 0 w 29"/>
                <a:gd name="T7" fmla="*/ 0 h 372"/>
                <a:gd name="T8" fmla="*/ 0 w 29"/>
                <a:gd name="T9" fmla="*/ 3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16987" name="Freeform 379"/>
            <p:cNvSpPr>
              <a:spLocks/>
            </p:cNvSpPr>
            <p:nvPr/>
          </p:nvSpPr>
          <p:spPr bwMode="auto">
            <a:xfrm>
              <a:off x="5008" y="2721"/>
              <a:ext cx="72" cy="324"/>
            </a:xfrm>
            <a:custGeom>
              <a:avLst/>
              <a:gdLst>
                <a:gd name="T0" fmla="*/ 0 w 215"/>
                <a:gd name="T1" fmla="*/ 17 h 373"/>
                <a:gd name="T2" fmla="*/ 0 w 215"/>
                <a:gd name="T3" fmla="*/ 17 h 373"/>
                <a:gd name="T4" fmla="*/ 0 w 215"/>
                <a:gd name="T5" fmla="*/ 27 h 373"/>
                <a:gd name="T6" fmla="*/ 0 w 215"/>
                <a:gd name="T7" fmla="*/ 27 h 373"/>
                <a:gd name="T8" fmla="*/ 0 w 215"/>
                <a:gd name="T9" fmla="*/ 30 h 373"/>
                <a:gd name="T10" fmla="*/ 0 w 215"/>
                <a:gd name="T11" fmla="*/ 3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3 h 373"/>
                <a:gd name="T18" fmla="*/ 0 w 215"/>
                <a:gd name="T19" fmla="*/ 3 h 373"/>
                <a:gd name="T20" fmla="*/ 0 w 215"/>
                <a:gd name="T21" fmla="*/ 13 h 373"/>
                <a:gd name="T22" fmla="*/ 0 w 215"/>
                <a:gd name="T23" fmla="*/ 13 h 373"/>
                <a:gd name="T24" fmla="*/ 0 w 215"/>
                <a:gd name="T25" fmla="*/ 17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16988" name="Freeform 380"/>
            <p:cNvSpPr>
              <a:spLocks/>
            </p:cNvSpPr>
            <p:nvPr/>
          </p:nvSpPr>
          <p:spPr bwMode="auto">
            <a:xfrm>
              <a:off x="5008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27 h 373"/>
                <a:gd name="T4" fmla="*/ 0 w 29"/>
                <a:gd name="T5" fmla="*/ 30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16989" name="Freeform 381"/>
            <p:cNvSpPr>
              <a:spLocks/>
            </p:cNvSpPr>
            <p:nvPr/>
          </p:nvSpPr>
          <p:spPr bwMode="auto">
            <a:xfrm>
              <a:off x="4903" y="2721"/>
              <a:ext cx="71" cy="324"/>
            </a:xfrm>
            <a:custGeom>
              <a:avLst/>
              <a:gdLst>
                <a:gd name="T0" fmla="*/ 0 w 216"/>
                <a:gd name="T1" fmla="*/ 17 h 373"/>
                <a:gd name="T2" fmla="*/ 0 w 216"/>
                <a:gd name="T3" fmla="*/ 17 h 373"/>
                <a:gd name="T4" fmla="*/ 0 w 216"/>
                <a:gd name="T5" fmla="*/ 27 h 373"/>
                <a:gd name="T6" fmla="*/ 0 w 216"/>
                <a:gd name="T7" fmla="*/ 27 h 373"/>
                <a:gd name="T8" fmla="*/ 0 w 216"/>
                <a:gd name="T9" fmla="*/ 30 h 373"/>
                <a:gd name="T10" fmla="*/ 0 w 216"/>
                <a:gd name="T11" fmla="*/ 3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3 h 373"/>
                <a:gd name="T18" fmla="*/ 0 w 216"/>
                <a:gd name="T19" fmla="*/ 3 h 373"/>
                <a:gd name="T20" fmla="*/ 0 w 216"/>
                <a:gd name="T21" fmla="*/ 13 h 373"/>
                <a:gd name="T22" fmla="*/ 0 w 216"/>
                <a:gd name="T23" fmla="*/ 13 h 373"/>
                <a:gd name="T24" fmla="*/ 0 w 216"/>
                <a:gd name="T25" fmla="*/ 17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16990" name="Freeform 382"/>
            <p:cNvSpPr>
              <a:spLocks/>
            </p:cNvSpPr>
            <p:nvPr/>
          </p:nvSpPr>
          <p:spPr bwMode="auto">
            <a:xfrm>
              <a:off x="4903" y="2721"/>
              <a:ext cx="9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27 h 373"/>
                <a:gd name="T4" fmla="*/ 0 w 29"/>
                <a:gd name="T5" fmla="*/ 30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16991" name="Freeform 383"/>
            <p:cNvSpPr>
              <a:spLocks/>
            </p:cNvSpPr>
            <p:nvPr/>
          </p:nvSpPr>
          <p:spPr bwMode="auto">
            <a:xfrm>
              <a:off x="4799" y="2721"/>
              <a:ext cx="72" cy="324"/>
            </a:xfrm>
            <a:custGeom>
              <a:avLst/>
              <a:gdLst>
                <a:gd name="T0" fmla="*/ 0 w 215"/>
                <a:gd name="T1" fmla="*/ 17 h 373"/>
                <a:gd name="T2" fmla="*/ 0 w 215"/>
                <a:gd name="T3" fmla="*/ 17 h 373"/>
                <a:gd name="T4" fmla="*/ 0 w 215"/>
                <a:gd name="T5" fmla="*/ 27 h 373"/>
                <a:gd name="T6" fmla="*/ 0 w 215"/>
                <a:gd name="T7" fmla="*/ 27 h 373"/>
                <a:gd name="T8" fmla="*/ 0 w 215"/>
                <a:gd name="T9" fmla="*/ 30 h 373"/>
                <a:gd name="T10" fmla="*/ 0 w 215"/>
                <a:gd name="T11" fmla="*/ 3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3 h 373"/>
                <a:gd name="T18" fmla="*/ 0 w 215"/>
                <a:gd name="T19" fmla="*/ 3 h 373"/>
                <a:gd name="T20" fmla="*/ 0 w 215"/>
                <a:gd name="T21" fmla="*/ 13 h 373"/>
                <a:gd name="T22" fmla="*/ 0 w 215"/>
                <a:gd name="T23" fmla="*/ 13 h 373"/>
                <a:gd name="T24" fmla="*/ 0 w 215"/>
                <a:gd name="T25" fmla="*/ 17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16992" name="Freeform 384"/>
            <p:cNvSpPr>
              <a:spLocks/>
            </p:cNvSpPr>
            <p:nvPr/>
          </p:nvSpPr>
          <p:spPr bwMode="auto">
            <a:xfrm>
              <a:off x="4799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27 h 373"/>
                <a:gd name="T4" fmla="*/ 0 w 29"/>
                <a:gd name="T5" fmla="*/ 30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16993" name="Freeform 386"/>
            <p:cNvSpPr>
              <a:spLocks/>
            </p:cNvSpPr>
            <p:nvPr/>
          </p:nvSpPr>
          <p:spPr bwMode="auto">
            <a:xfrm>
              <a:off x="4903" y="3139"/>
              <a:ext cx="9" cy="324"/>
            </a:xfrm>
            <a:custGeom>
              <a:avLst/>
              <a:gdLst>
                <a:gd name="T0" fmla="*/ 0 w 29"/>
                <a:gd name="T1" fmla="*/ 3 h 372"/>
                <a:gd name="T2" fmla="*/ 0 w 29"/>
                <a:gd name="T3" fmla="*/ 29 h 372"/>
                <a:gd name="T4" fmla="*/ 0 w 29"/>
                <a:gd name="T5" fmla="*/ 31 h 372"/>
                <a:gd name="T6" fmla="*/ 0 w 29"/>
                <a:gd name="T7" fmla="*/ 0 h 372"/>
                <a:gd name="T8" fmla="*/ 0 w 29"/>
                <a:gd name="T9" fmla="*/ 3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16994" name="Freeform 387"/>
            <p:cNvSpPr>
              <a:spLocks/>
            </p:cNvSpPr>
            <p:nvPr/>
          </p:nvSpPr>
          <p:spPr bwMode="auto">
            <a:xfrm>
              <a:off x="4799" y="3139"/>
              <a:ext cx="72" cy="324"/>
            </a:xfrm>
            <a:custGeom>
              <a:avLst/>
              <a:gdLst>
                <a:gd name="T0" fmla="*/ 0 w 215"/>
                <a:gd name="T1" fmla="*/ 18 h 372"/>
                <a:gd name="T2" fmla="*/ 0 w 215"/>
                <a:gd name="T3" fmla="*/ 18 h 372"/>
                <a:gd name="T4" fmla="*/ 0 w 215"/>
                <a:gd name="T5" fmla="*/ 29 h 372"/>
                <a:gd name="T6" fmla="*/ 0 w 215"/>
                <a:gd name="T7" fmla="*/ 29 h 372"/>
                <a:gd name="T8" fmla="*/ 0 w 215"/>
                <a:gd name="T9" fmla="*/ 31 h 372"/>
                <a:gd name="T10" fmla="*/ 0 w 215"/>
                <a:gd name="T11" fmla="*/ 31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3 h 372"/>
                <a:gd name="T18" fmla="*/ 0 w 215"/>
                <a:gd name="T19" fmla="*/ 3 h 372"/>
                <a:gd name="T20" fmla="*/ 0 w 215"/>
                <a:gd name="T21" fmla="*/ 14 h 372"/>
                <a:gd name="T22" fmla="*/ 0 w 215"/>
                <a:gd name="T23" fmla="*/ 14 h 372"/>
                <a:gd name="T24" fmla="*/ 0 w 215"/>
                <a:gd name="T25" fmla="*/ 18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16995" name="Freeform 388"/>
            <p:cNvSpPr>
              <a:spLocks/>
            </p:cNvSpPr>
            <p:nvPr/>
          </p:nvSpPr>
          <p:spPr bwMode="auto">
            <a:xfrm>
              <a:off x="4799" y="3139"/>
              <a:ext cx="10" cy="324"/>
            </a:xfrm>
            <a:custGeom>
              <a:avLst/>
              <a:gdLst>
                <a:gd name="T0" fmla="*/ 0 w 29"/>
                <a:gd name="T1" fmla="*/ 3 h 372"/>
                <a:gd name="T2" fmla="*/ 0 w 29"/>
                <a:gd name="T3" fmla="*/ 29 h 372"/>
                <a:gd name="T4" fmla="*/ 0 w 29"/>
                <a:gd name="T5" fmla="*/ 31 h 372"/>
                <a:gd name="T6" fmla="*/ 0 w 29"/>
                <a:gd name="T7" fmla="*/ 0 h 372"/>
                <a:gd name="T8" fmla="*/ 0 w 29"/>
                <a:gd name="T9" fmla="*/ 3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16996" name="Rectangle 389"/>
            <p:cNvSpPr>
              <a:spLocks noChangeArrowheads="1"/>
            </p:cNvSpPr>
            <p:nvPr/>
          </p:nvSpPr>
          <p:spPr bwMode="auto">
            <a:xfrm>
              <a:off x="5114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6997" name="Rectangle 390"/>
            <p:cNvSpPr>
              <a:spLocks noChangeArrowheads="1"/>
            </p:cNvSpPr>
            <p:nvPr/>
          </p:nvSpPr>
          <p:spPr bwMode="auto">
            <a:xfrm>
              <a:off x="5218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6998" name="Rectangle 391"/>
            <p:cNvSpPr>
              <a:spLocks noChangeArrowheads="1"/>
            </p:cNvSpPr>
            <p:nvPr/>
          </p:nvSpPr>
          <p:spPr bwMode="auto">
            <a:xfrm>
              <a:off x="5324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6999" name="Rectangle 392"/>
            <p:cNvSpPr>
              <a:spLocks noChangeArrowheads="1"/>
            </p:cNvSpPr>
            <p:nvPr/>
          </p:nvSpPr>
          <p:spPr bwMode="auto">
            <a:xfrm>
              <a:off x="5008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7000" name="Rectangle 393"/>
            <p:cNvSpPr>
              <a:spLocks noChangeArrowheads="1"/>
            </p:cNvSpPr>
            <p:nvPr/>
          </p:nvSpPr>
          <p:spPr bwMode="auto">
            <a:xfrm>
              <a:off x="4903" y="2898"/>
              <a:ext cx="71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7001" name="Rectangle 394"/>
            <p:cNvSpPr>
              <a:spLocks noChangeArrowheads="1"/>
            </p:cNvSpPr>
            <p:nvPr/>
          </p:nvSpPr>
          <p:spPr bwMode="auto">
            <a:xfrm>
              <a:off x="4799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7002" name="Freeform 395"/>
            <p:cNvSpPr>
              <a:spLocks/>
            </p:cNvSpPr>
            <p:nvPr/>
          </p:nvSpPr>
          <p:spPr bwMode="auto">
            <a:xfrm>
              <a:off x="4986" y="2736"/>
              <a:ext cx="12" cy="37"/>
            </a:xfrm>
            <a:custGeom>
              <a:avLst/>
              <a:gdLst>
                <a:gd name="T0" fmla="*/ 0 w 37"/>
                <a:gd name="T1" fmla="*/ 20 h 38"/>
                <a:gd name="T2" fmla="*/ 0 w 37"/>
                <a:gd name="T3" fmla="*/ 19 h 38"/>
                <a:gd name="T4" fmla="*/ 0 w 37"/>
                <a:gd name="T5" fmla="*/ 19 h 38"/>
                <a:gd name="T6" fmla="*/ 0 w 37"/>
                <a:gd name="T7" fmla="*/ 19 h 38"/>
                <a:gd name="T8" fmla="*/ 0 w 37"/>
                <a:gd name="T9" fmla="*/ 19 h 38"/>
                <a:gd name="T10" fmla="*/ 0 w 37"/>
                <a:gd name="T11" fmla="*/ 12 h 38"/>
                <a:gd name="T12" fmla="*/ 0 w 37"/>
                <a:gd name="T13" fmla="*/ 5 h 38"/>
                <a:gd name="T14" fmla="*/ 0 w 37"/>
                <a:gd name="T15" fmla="*/ 1 h 38"/>
                <a:gd name="T16" fmla="*/ 0 w 37"/>
                <a:gd name="T17" fmla="*/ 0 h 38"/>
                <a:gd name="T18" fmla="*/ 0 w 37"/>
                <a:gd name="T19" fmla="*/ 1 h 38"/>
                <a:gd name="T20" fmla="*/ 0 w 37"/>
                <a:gd name="T21" fmla="*/ 5 h 38"/>
                <a:gd name="T22" fmla="*/ 0 w 37"/>
                <a:gd name="T23" fmla="*/ 12 h 38"/>
                <a:gd name="T24" fmla="*/ 0 w 37"/>
                <a:gd name="T25" fmla="*/ 19 h 38"/>
                <a:gd name="T26" fmla="*/ 0 w 37"/>
                <a:gd name="T27" fmla="*/ 19 h 38"/>
                <a:gd name="T28" fmla="*/ 0 w 37"/>
                <a:gd name="T29" fmla="*/ 19 h 38"/>
                <a:gd name="T30" fmla="*/ 0 w 37"/>
                <a:gd name="T31" fmla="*/ 19 h 38"/>
                <a:gd name="T32" fmla="*/ 0 w 37"/>
                <a:gd name="T33" fmla="*/ 2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</p:grpSp>
      <p:grpSp>
        <p:nvGrpSpPr>
          <p:cNvPr id="16439" name="Group 316"/>
          <p:cNvGrpSpPr>
            <a:grpSpLocks/>
          </p:cNvGrpSpPr>
          <p:nvPr/>
        </p:nvGrpSpPr>
        <p:grpSpPr bwMode="auto">
          <a:xfrm>
            <a:off x="5076825" y="3363516"/>
            <a:ext cx="163116" cy="127397"/>
            <a:chOff x="4727" y="2506"/>
            <a:chExt cx="706" cy="1172"/>
          </a:xfrm>
        </p:grpSpPr>
        <p:sp>
          <p:nvSpPr>
            <p:cNvPr id="16847" name="Freeform 317"/>
            <p:cNvSpPr>
              <a:spLocks/>
            </p:cNvSpPr>
            <p:nvPr/>
          </p:nvSpPr>
          <p:spPr bwMode="auto">
            <a:xfrm>
              <a:off x="4727" y="3558"/>
              <a:ext cx="46" cy="120"/>
            </a:xfrm>
            <a:custGeom>
              <a:avLst/>
              <a:gdLst>
                <a:gd name="T0" fmla="*/ 0 w 139"/>
                <a:gd name="T1" fmla="*/ 16 h 135"/>
                <a:gd name="T2" fmla="*/ 0 w 139"/>
                <a:gd name="T3" fmla="*/ 11 h 135"/>
                <a:gd name="T4" fmla="*/ 0 w 139"/>
                <a:gd name="T5" fmla="*/ 11 h 135"/>
                <a:gd name="T6" fmla="*/ 0 w 139"/>
                <a:gd name="T7" fmla="*/ 5 h 135"/>
                <a:gd name="T8" fmla="*/ 0 w 139"/>
                <a:gd name="T9" fmla="*/ 5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16 h 135"/>
                <a:gd name="T16" fmla="*/ 0 w 139"/>
                <a:gd name="T17" fmla="*/ 16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16848" name="Freeform 318"/>
            <p:cNvSpPr>
              <a:spLocks/>
            </p:cNvSpPr>
            <p:nvPr/>
          </p:nvSpPr>
          <p:spPr bwMode="auto">
            <a:xfrm>
              <a:off x="4773" y="2564"/>
              <a:ext cx="648" cy="1114"/>
            </a:xfrm>
            <a:custGeom>
              <a:avLst/>
              <a:gdLst>
                <a:gd name="T0" fmla="*/ 0 w 1946"/>
                <a:gd name="T1" fmla="*/ 108 h 1278"/>
                <a:gd name="T2" fmla="*/ 0 w 1946"/>
                <a:gd name="T3" fmla="*/ 9 h 1278"/>
                <a:gd name="T4" fmla="*/ 0 w 1946"/>
                <a:gd name="T5" fmla="*/ 9 h 1278"/>
                <a:gd name="T6" fmla="*/ 0 w 1946"/>
                <a:gd name="T7" fmla="*/ 8 h 1278"/>
                <a:gd name="T8" fmla="*/ 0 w 1946"/>
                <a:gd name="T9" fmla="*/ 7 h 1278"/>
                <a:gd name="T10" fmla="*/ 0 w 1946"/>
                <a:gd name="T11" fmla="*/ 6 h 1278"/>
                <a:gd name="T12" fmla="*/ 0 w 1946"/>
                <a:gd name="T13" fmla="*/ 5 h 1278"/>
                <a:gd name="T14" fmla="*/ 0 w 1946"/>
                <a:gd name="T15" fmla="*/ 4 h 1278"/>
                <a:gd name="T16" fmla="*/ 0 w 1946"/>
                <a:gd name="T17" fmla="*/ 3 h 1278"/>
                <a:gd name="T18" fmla="*/ 0 w 1946"/>
                <a:gd name="T19" fmla="*/ 3 h 1278"/>
                <a:gd name="T20" fmla="*/ 0 w 1946"/>
                <a:gd name="T21" fmla="*/ 3 h 1278"/>
                <a:gd name="T22" fmla="*/ 0 w 1946"/>
                <a:gd name="T23" fmla="*/ 3 h 1278"/>
                <a:gd name="T24" fmla="*/ 0 w 1946"/>
                <a:gd name="T25" fmla="*/ 3 h 1278"/>
                <a:gd name="T26" fmla="*/ 0 w 1946"/>
                <a:gd name="T27" fmla="*/ 3 h 1278"/>
                <a:gd name="T28" fmla="*/ 0 w 1946"/>
                <a:gd name="T29" fmla="*/ 3 h 1278"/>
                <a:gd name="T30" fmla="*/ 0 w 1946"/>
                <a:gd name="T31" fmla="*/ 3 h 1278"/>
                <a:gd name="T32" fmla="*/ 0 w 1946"/>
                <a:gd name="T33" fmla="*/ 3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3 h 1278"/>
                <a:gd name="T42" fmla="*/ 0 w 1946"/>
                <a:gd name="T43" fmla="*/ 3 h 1278"/>
                <a:gd name="T44" fmla="*/ 0 w 1946"/>
                <a:gd name="T45" fmla="*/ 3 h 1278"/>
                <a:gd name="T46" fmla="*/ 0 w 1946"/>
                <a:gd name="T47" fmla="*/ 3 h 1278"/>
                <a:gd name="T48" fmla="*/ 0 w 1946"/>
                <a:gd name="T49" fmla="*/ 3 h 1278"/>
                <a:gd name="T50" fmla="*/ 0 w 1946"/>
                <a:gd name="T51" fmla="*/ 3 h 1278"/>
                <a:gd name="T52" fmla="*/ 0 w 1946"/>
                <a:gd name="T53" fmla="*/ 3 h 1278"/>
                <a:gd name="T54" fmla="*/ 0 w 1946"/>
                <a:gd name="T55" fmla="*/ 3 h 1278"/>
                <a:gd name="T56" fmla="*/ 0 w 1946"/>
                <a:gd name="T57" fmla="*/ 3 h 1278"/>
                <a:gd name="T58" fmla="*/ 0 w 1946"/>
                <a:gd name="T59" fmla="*/ 4 h 1278"/>
                <a:gd name="T60" fmla="*/ 0 w 1946"/>
                <a:gd name="T61" fmla="*/ 5 h 1278"/>
                <a:gd name="T62" fmla="*/ 0 w 1946"/>
                <a:gd name="T63" fmla="*/ 6 h 1278"/>
                <a:gd name="T64" fmla="*/ 0 w 1946"/>
                <a:gd name="T65" fmla="*/ 7 h 1278"/>
                <a:gd name="T66" fmla="*/ 0 w 1946"/>
                <a:gd name="T67" fmla="*/ 8 h 1278"/>
                <a:gd name="T68" fmla="*/ 0 w 1946"/>
                <a:gd name="T69" fmla="*/ 9 h 1278"/>
                <a:gd name="T70" fmla="*/ 0 w 1946"/>
                <a:gd name="T71" fmla="*/ 9 h 1278"/>
                <a:gd name="T72" fmla="*/ 0 w 1946"/>
                <a:gd name="T73" fmla="*/ 108 h 1278"/>
                <a:gd name="T74" fmla="*/ 0 w 1946"/>
                <a:gd name="T75" fmla="*/ 108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16849" name="Rectangle 319"/>
            <p:cNvSpPr>
              <a:spLocks noChangeArrowheads="1"/>
            </p:cNvSpPr>
            <p:nvPr/>
          </p:nvSpPr>
          <p:spPr bwMode="auto">
            <a:xfrm>
              <a:off x="5188" y="3087"/>
              <a:ext cx="42" cy="3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6850" name="Rectangle 320"/>
            <p:cNvSpPr>
              <a:spLocks noChangeArrowheads="1"/>
            </p:cNvSpPr>
            <p:nvPr/>
          </p:nvSpPr>
          <p:spPr bwMode="auto">
            <a:xfrm>
              <a:off x="5168" y="3134"/>
              <a:ext cx="40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6851" name="Rectangle 321"/>
            <p:cNvSpPr>
              <a:spLocks noChangeArrowheads="1"/>
            </p:cNvSpPr>
            <p:nvPr/>
          </p:nvSpPr>
          <p:spPr bwMode="auto">
            <a:xfrm>
              <a:off x="5306" y="3034"/>
              <a:ext cx="42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6852" name="Rectangle 322"/>
            <p:cNvSpPr>
              <a:spLocks noChangeArrowheads="1"/>
            </p:cNvSpPr>
            <p:nvPr/>
          </p:nvSpPr>
          <p:spPr bwMode="auto">
            <a:xfrm>
              <a:off x="5286" y="3087"/>
              <a:ext cx="40" cy="3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6853" name="Rectangle 323"/>
            <p:cNvSpPr>
              <a:spLocks noChangeArrowheads="1"/>
            </p:cNvSpPr>
            <p:nvPr/>
          </p:nvSpPr>
          <p:spPr bwMode="auto">
            <a:xfrm>
              <a:off x="5286" y="2987"/>
              <a:ext cx="40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6854" name="Rectangle 324"/>
            <p:cNvSpPr>
              <a:spLocks noChangeArrowheads="1"/>
            </p:cNvSpPr>
            <p:nvPr/>
          </p:nvSpPr>
          <p:spPr bwMode="auto">
            <a:xfrm>
              <a:off x="4773" y="3076"/>
              <a:ext cx="40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6855" name="Rectangle 325"/>
            <p:cNvSpPr>
              <a:spLocks noChangeArrowheads="1"/>
            </p:cNvSpPr>
            <p:nvPr/>
          </p:nvSpPr>
          <p:spPr bwMode="auto">
            <a:xfrm>
              <a:off x="4773" y="3024"/>
              <a:ext cx="18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6856" name="Rectangle 326"/>
            <p:cNvSpPr>
              <a:spLocks noChangeArrowheads="1"/>
            </p:cNvSpPr>
            <p:nvPr/>
          </p:nvSpPr>
          <p:spPr bwMode="auto">
            <a:xfrm>
              <a:off x="4773" y="3123"/>
              <a:ext cx="18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6857" name="Rectangle 327"/>
            <p:cNvSpPr>
              <a:spLocks noChangeArrowheads="1"/>
            </p:cNvSpPr>
            <p:nvPr/>
          </p:nvSpPr>
          <p:spPr bwMode="auto">
            <a:xfrm>
              <a:off x="4946" y="3076"/>
              <a:ext cx="40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6858" name="Rectangle 328"/>
            <p:cNvSpPr>
              <a:spLocks noChangeArrowheads="1"/>
            </p:cNvSpPr>
            <p:nvPr/>
          </p:nvSpPr>
          <p:spPr bwMode="auto">
            <a:xfrm>
              <a:off x="4924" y="3123"/>
              <a:ext cx="40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6859" name="Rectangle 329"/>
            <p:cNvSpPr>
              <a:spLocks noChangeArrowheads="1"/>
            </p:cNvSpPr>
            <p:nvPr/>
          </p:nvSpPr>
          <p:spPr bwMode="auto">
            <a:xfrm>
              <a:off x="4773" y="3453"/>
              <a:ext cx="40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6860" name="Rectangle 330"/>
            <p:cNvSpPr>
              <a:spLocks noChangeArrowheads="1"/>
            </p:cNvSpPr>
            <p:nvPr/>
          </p:nvSpPr>
          <p:spPr bwMode="auto">
            <a:xfrm>
              <a:off x="4773" y="3406"/>
              <a:ext cx="18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6861" name="Rectangle 331"/>
            <p:cNvSpPr>
              <a:spLocks noChangeArrowheads="1"/>
            </p:cNvSpPr>
            <p:nvPr/>
          </p:nvSpPr>
          <p:spPr bwMode="auto">
            <a:xfrm>
              <a:off x="4773" y="3505"/>
              <a:ext cx="18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6862" name="Rectangle 332"/>
            <p:cNvSpPr>
              <a:spLocks noChangeArrowheads="1"/>
            </p:cNvSpPr>
            <p:nvPr/>
          </p:nvSpPr>
          <p:spPr bwMode="auto">
            <a:xfrm>
              <a:off x="4946" y="3453"/>
              <a:ext cx="40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6863" name="Rectangle 333"/>
            <p:cNvSpPr>
              <a:spLocks noChangeArrowheads="1"/>
            </p:cNvSpPr>
            <p:nvPr/>
          </p:nvSpPr>
          <p:spPr bwMode="auto">
            <a:xfrm>
              <a:off x="4924" y="3505"/>
              <a:ext cx="40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6864" name="Freeform 334"/>
            <p:cNvSpPr>
              <a:spLocks/>
            </p:cNvSpPr>
            <p:nvPr/>
          </p:nvSpPr>
          <p:spPr bwMode="auto">
            <a:xfrm>
              <a:off x="5024" y="3076"/>
              <a:ext cx="146" cy="89"/>
            </a:xfrm>
            <a:custGeom>
              <a:avLst/>
              <a:gdLst>
                <a:gd name="T0" fmla="*/ 0 w 440"/>
                <a:gd name="T1" fmla="*/ 9 h 102"/>
                <a:gd name="T2" fmla="*/ 0 w 440"/>
                <a:gd name="T3" fmla="*/ 8 h 102"/>
                <a:gd name="T4" fmla="*/ 0 w 440"/>
                <a:gd name="T5" fmla="*/ 7 h 102"/>
                <a:gd name="T6" fmla="*/ 0 w 440"/>
                <a:gd name="T7" fmla="*/ 6 h 102"/>
                <a:gd name="T8" fmla="*/ 0 w 440"/>
                <a:gd name="T9" fmla="*/ 6 h 102"/>
                <a:gd name="T10" fmla="*/ 0 w 440"/>
                <a:gd name="T11" fmla="*/ 4 h 102"/>
                <a:gd name="T12" fmla="*/ 0 w 440"/>
                <a:gd name="T13" fmla="*/ 3 h 102"/>
                <a:gd name="T14" fmla="*/ 0 w 440"/>
                <a:gd name="T15" fmla="*/ 3 h 102"/>
                <a:gd name="T16" fmla="*/ 0 w 440"/>
                <a:gd name="T17" fmla="*/ 3 h 102"/>
                <a:gd name="T18" fmla="*/ 0 w 440"/>
                <a:gd name="T19" fmla="*/ 3 h 102"/>
                <a:gd name="T20" fmla="*/ 0 w 440"/>
                <a:gd name="T21" fmla="*/ 3 h 102"/>
                <a:gd name="T22" fmla="*/ 0 w 440"/>
                <a:gd name="T23" fmla="*/ 3 h 102"/>
                <a:gd name="T24" fmla="*/ 0 w 440"/>
                <a:gd name="T25" fmla="*/ 3 h 102"/>
                <a:gd name="T26" fmla="*/ 0 w 440"/>
                <a:gd name="T27" fmla="*/ 3 h 102"/>
                <a:gd name="T28" fmla="*/ 0 w 440"/>
                <a:gd name="T29" fmla="*/ 3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3 h 102"/>
                <a:gd name="T38" fmla="*/ 0 w 440"/>
                <a:gd name="T39" fmla="*/ 3 h 102"/>
                <a:gd name="T40" fmla="*/ 0 w 440"/>
                <a:gd name="T41" fmla="*/ 3 h 102"/>
                <a:gd name="T42" fmla="*/ 0 w 440"/>
                <a:gd name="T43" fmla="*/ 3 h 102"/>
                <a:gd name="T44" fmla="*/ 0 w 440"/>
                <a:gd name="T45" fmla="*/ 3 h 102"/>
                <a:gd name="T46" fmla="*/ 0 w 440"/>
                <a:gd name="T47" fmla="*/ 3 h 102"/>
                <a:gd name="T48" fmla="*/ 0 w 440"/>
                <a:gd name="T49" fmla="*/ 3 h 102"/>
                <a:gd name="T50" fmla="*/ 0 w 440"/>
                <a:gd name="T51" fmla="*/ 3 h 102"/>
                <a:gd name="T52" fmla="*/ 0 w 440"/>
                <a:gd name="T53" fmla="*/ 3 h 102"/>
                <a:gd name="T54" fmla="*/ 0 w 440"/>
                <a:gd name="T55" fmla="*/ 4 h 102"/>
                <a:gd name="T56" fmla="*/ 0 w 440"/>
                <a:gd name="T57" fmla="*/ 6 h 102"/>
                <a:gd name="T58" fmla="*/ 0 w 440"/>
                <a:gd name="T59" fmla="*/ 6 h 102"/>
                <a:gd name="T60" fmla="*/ 0 w 440"/>
                <a:gd name="T61" fmla="*/ 7 h 102"/>
                <a:gd name="T62" fmla="*/ 0 w 440"/>
                <a:gd name="T63" fmla="*/ 8 h 102"/>
                <a:gd name="T64" fmla="*/ 0 w 440"/>
                <a:gd name="T65" fmla="*/ 9 h 102"/>
                <a:gd name="T66" fmla="*/ 0 w 440"/>
                <a:gd name="T67" fmla="*/ 9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16865" name="Freeform 335"/>
            <p:cNvSpPr>
              <a:spLocks/>
            </p:cNvSpPr>
            <p:nvPr/>
          </p:nvSpPr>
          <p:spPr bwMode="auto">
            <a:xfrm>
              <a:off x="4789" y="2506"/>
              <a:ext cx="615" cy="147"/>
            </a:xfrm>
            <a:custGeom>
              <a:avLst/>
              <a:gdLst>
                <a:gd name="T0" fmla="*/ 0 w 1847"/>
                <a:gd name="T1" fmla="*/ 6 h 168"/>
                <a:gd name="T2" fmla="*/ 0 w 1847"/>
                <a:gd name="T3" fmla="*/ 6 h 168"/>
                <a:gd name="T4" fmla="*/ 0 w 1847"/>
                <a:gd name="T5" fmla="*/ 7 h 168"/>
                <a:gd name="T6" fmla="*/ 0 w 1847"/>
                <a:gd name="T7" fmla="*/ 8 h 168"/>
                <a:gd name="T8" fmla="*/ 0 w 1847"/>
                <a:gd name="T9" fmla="*/ 10 h 168"/>
                <a:gd name="T10" fmla="*/ 0 w 1847"/>
                <a:gd name="T11" fmla="*/ 11 h 168"/>
                <a:gd name="T12" fmla="*/ 0 w 1847"/>
                <a:gd name="T13" fmla="*/ 12 h 168"/>
                <a:gd name="T14" fmla="*/ 0 w 1847"/>
                <a:gd name="T15" fmla="*/ 14 h 168"/>
                <a:gd name="T16" fmla="*/ 0 w 1847"/>
                <a:gd name="T17" fmla="*/ 16 h 168"/>
                <a:gd name="T18" fmla="*/ 0 w 1847"/>
                <a:gd name="T19" fmla="*/ 11 h 168"/>
                <a:gd name="T20" fmla="*/ 0 w 1847"/>
                <a:gd name="T21" fmla="*/ 11 h 168"/>
                <a:gd name="T22" fmla="*/ 0 w 1847"/>
                <a:gd name="T23" fmla="*/ 11 h 168"/>
                <a:gd name="T24" fmla="*/ 0 w 1847"/>
                <a:gd name="T25" fmla="*/ 11 h 168"/>
                <a:gd name="T26" fmla="*/ 0 w 1847"/>
                <a:gd name="T27" fmla="*/ 11 h 168"/>
                <a:gd name="T28" fmla="*/ 0 w 1847"/>
                <a:gd name="T29" fmla="*/ 11 h 168"/>
                <a:gd name="T30" fmla="*/ 0 w 1847"/>
                <a:gd name="T31" fmla="*/ 11 h 168"/>
                <a:gd name="T32" fmla="*/ 0 w 1847"/>
                <a:gd name="T33" fmla="*/ 11 h 168"/>
                <a:gd name="T34" fmla="*/ 0 w 1847"/>
                <a:gd name="T35" fmla="*/ 10 h 168"/>
                <a:gd name="T36" fmla="*/ 0 w 1847"/>
                <a:gd name="T37" fmla="*/ 8 h 168"/>
                <a:gd name="T38" fmla="*/ 0 w 1847"/>
                <a:gd name="T39" fmla="*/ 5 h 168"/>
                <a:gd name="T40" fmla="*/ 0 w 1847"/>
                <a:gd name="T41" fmla="*/ 4 h 168"/>
                <a:gd name="T42" fmla="*/ 0 w 1847"/>
                <a:gd name="T43" fmla="*/ 4 h 168"/>
                <a:gd name="T44" fmla="*/ 0 w 1847"/>
                <a:gd name="T45" fmla="*/ 4 h 168"/>
                <a:gd name="T46" fmla="*/ 0 w 1847"/>
                <a:gd name="T47" fmla="*/ 4 h 168"/>
                <a:gd name="T48" fmla="*/ 0 w 1847"/>
                <a:gd name="T49" fmla="*/ 1 h 168"/>
                <a:gd name="T50" fmla="*/ 0 w 1847"/>
                <a:gd name="T51" fmla="*/ 1 h 168"/>
                <a:gd name="T52" fmla="*/ 0 w 1847"/>
                <a:gd name="T53" fmla="*/ 4 h 168"/>
                <a:gd name="T54" fmla="*/ 0 w 1847"/>
                <a:gd name="T55" fmla="*/ 4 h 168"/>
                <a:gd name="T56" fmla="*/ 0 w 1847"/>
                <a:gd name="T57" fmla="*/ 4 h 168"/>
                <a:gd name="T58" fmla="*/ 0 w 1847"/>
                <a:gd name="T59" fmla="*/ 4 h 168"/>
                <a:gd name="T60" fmla="*/ 0 w 1847"/>
                <a:gd name="T61" fmla="*/ 5 h 168"/>
                <a:gd name="T62" fmla="*/ 0 w 1847"/>
                <a:gd name="T63" fmla="*/ 8 h 168"/>
                <a:gd name="T64" fmla="*/ 0 w 1847"/>
                <a:gd name="T65" fmla="*/ 10 h 168"/>
                <a:gd name="T66" fmla="*/ 0 w 1847"/>
                <a:gd name="T67" fmla="*/ 11 h 168"/>
                <a:gd name="T68" fmla="*/ 0 w 1847"/>
                <a:gd name="T69" fmla="*/ 11 h 168"/>
                <a:gd name="T70" fmla="*/ 0 w 1847"/>
                <a:gd name="T71" fmla="*/ 11 h 168"/>
                <a:gd name="T72" fmla="*/ 0 w 1847"/>
                <a:gd name="T73" fmla="*/ 11 h 168"/>
                <a:gd name="T74" fmla="*/ 0 w 1847"/>
                <a:gd name="T75" fmla="*/ 11 h 168"/>
                <a:gd name="T76" fmla="*/ 0 w 1847"/>
                <a:gd name="T77" fmla="*/ 11 h 168"/>
                <a:gd name="T78" fmla="*/ 0 w 1847"/>
                <a:gd name="T79" fmla="*/ 11 h 168"/>
                <a:gd name="T80" fmla="*/ 0 w 1847"/>
                <a:gd name="T81" fmla="*/ 11 h 168"/>
                <a:gd name="T82" fmla="*/ 0 w 1847"/>
                <a:gd name="T83" fmla="*/ 16 h 168"/>
                <a:gd name="T84" fmla="*/ 0 w 1847"/>
                <a:gd name="T85" fmla="*/ 14 h 168"/>
                <a:gd name="T86" fmla="*/ 0 w 1847"/>
                <a:gd name="T87" fmla="*/ 12 h 168"/>
                <a:gd name="T88" fmla="*/ 0 w 1847"/>
                <a:gd name="T89" fmla="*/ 11 h 168"/>
                <a:gd name="T90" fmla="*/ 0 w 1847"/>
                <a:gd name="T91" fmla="*/ 10 h 168"/>
                <a:gd name="T92" fmla="*/ 0 w 1847"/>
                <a:gd name="T93" fmla="*/ 8 h 168"/>
                <a:gd name="T94" fmla="*/ 0 w 1847"/>
                <a:gd name="T95" fmla="*/ 7 h 168"/>
                <a:gd name="T96" fmla="*/ 0 w 1847"/>
                <a:gd name="T97" fmla="*/ 6 h 168"/>
                <a:gd name="T98" fmla="*/ 0 w 1847"/>
                <a:gd name="T99" fmla="*/ 6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16866" name="Rectangle 336"/>
            <p:cNvSpPr>
              <a:spLocks noChangeArrowheads="1"/>
            </p:cNvSpPr>
            <p:nvPr/>
          </p:nvSpPr>
          <p:spPr bwMode="auto">
            <a:xfrm>
              <a:off x="5404" y="2595"/>
              <a:ext cx="29" cy="120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6867" name="Rectangle 337"/>
            <p:cNvSpPr>
              <a:spLocks noChangeArrowheads="1"/>
            </p:cNvSpPr>
            <p:nvPr/>
          </p:nvSpPr>
          <p:spPr bwMode="auto">
            <a:xfrm>
              <a:off x="4759" y="2595"/>
              <a:ext cx="30" cy="120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6868" name="Rectangle 338"/>
            <p:cNvSpPr>
              <a:spLocks noChangeArrowheads="1"/>
            </p:cNvSpPr>
            <p:nvPr/>
          </p:nvSpPr>
          <p:spPr bwMode="auto">
            <a:xfrm>
              <a:off x="5026" y="3165"/>
              <a:ext cx="142" cy="330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6869" name="Rectangle 339"/>
            <p:cNvSpPr>
              <a:spLocks noChangeArrowheads="1"/>
            </p:cNvSpPr>
            <p:nvPr/>
          </p:nvSpPr>
          <p:spPr bwMode="auto">
            <a:xfrm>
              <a:off x="5026" y="3495"/>
              <a:ext cx="142" cy="1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6870" name="Rectangle 340"/>
            <p:cNvSpPr>
              <a:spLocks noChangeArrowheads="1"/>
            </p:cNvSpPr>
            <p:nvPr/>
          </p:nvSpPr>
          <p:spPr bwMode="auto">
            <a:xfrm>
              <a:off x="5026" y="3558"/>
              <a:ext cx="142" cy="15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6871" name="Rectangle 341"/>
            <p:cNvSpPr>
              <a:spLocks noChangeArrowheads="1"/>
            </p:cNvSpPr>
            <p:nvPr/>
          </p:nvSpPr>
          <p:spPr bwMode="auto">
            <a:xfrm>
              <a:off x="5026" y="3615"/>
              <a:ext cx="142" cy="1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6872" name="Rectangle 342"/>
            <p:cNvSpPr>
              <a:spLocks noChangeArrowheads="1"/>
            </p:cNvSpPr>
            <p:nvPr/>
          </p:nvSpPr>
          <p:spPr bwMode="auto">
            <a:xfrm>
              <a:off x="5100" y="3186"/>
              <a:ext cx="60" cy="309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6873" name="Rectangle 343"/>
            <p:cNvSpPr>
              <a:spLocks noChangeArrowheads="1"/>
            </p:cNvSpPr>
            <p:nvPr/>
          </p:nvSpPr>
          <p:spPr bwMode="auto">
            <a:xfrm>
              <a:off x="5100" y="3186"/>
              <a:ext cx="60" cy="309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6874" name="Rectangle 344"/>
            <p:cNvSpPr>
              <a:spLocks noChangeArrowheads="1"/>
            </p:cNvSpPr>
            <p:nvPr/>
          </p:nvSpPr>
          <p:spPr bwMode="auto">
            <a:xfrm>
              <a:off x="5032" y="3186"/>
              <a:ext cx="62" cy="309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6875" name="Rectangle 345"/>
            <p:cNvSpPr>
              <a:spLocks noChangeArrowheads="1"/>
            </p:cNvSpPr>
            <p:nvPr/>
          </p:nvSpPr>
          <p:spPr bwMode="auto">
            <a:xfrm>
              <a:off x="5100" y="3369"/>
              <a:ext cx="60" cy="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6876" name="Rectangle 346"/>
            <p:cNvSpPr>
              <a:spLocks noChangeArrowheads="1"/>
            </p:cNvSpPr>
            <p:nvPr/>
          </p:nvSpPr>
          <p:spPr bwMode="auto">
            <a:xfrm>
              <a:off x="5168" y="3422"/>
              <a:ext cx="34" cy="25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6877" name="Rectangle 347"/>
            <p:cNvSpPr>
              <a:spLocks noChangeArrowheads="1"/>
            </p:cNvSpPr>
            <p:nvPr/>
          </p:nvSpPr>
          <p:spPr bwMode="auto">
            <a:xfrm>
              <a:off x="4992" y="3422"/>
              <a:ext cx="34" cy="25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6878" name="Rectangle 348"/>
            <p:cNvSpPr>
              <a:spLocks noChangeArrowheads="1"/>
            </p:cNvSpPr>
            <p:nvPr/>
          </p:nvSpPr>
          <p:spPr bwMode="auto">
            <a:xfrm>
              <a:off x="5026" y="3511"/>
              <a:ext cx="142" cy="47"/>
            </a:xfrm>
            <a:prstGeom prst="rect">
              <a:avLst/>
            </a:prstGeom>
            <a:solidFill>
              <a:srgbClr val="B2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6879" name="Rectangle 349"/>
            <p:cNvSpPr>
              <a:spLocks noChangeArrowheads="1"/>
            </p:cNvSpPr>
            <p:nvPr/>
          </p:nvSpPr>
          <p:spPr bwMode="auto">
            <a:xfrm>
              <a:off x="5026" y="3573"/>
              <a:ext cx="142" cy="42"/>
            </a:xfrm>
            <a:prstGeom prst="rect">
              <a:avLst/>
            </a:prstGeom>
            <a:solidFill>
              <a:srgbClr val="B2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6880" name="Rectangle 350"/>
            <p:cNvSpPr>
              <a:spLocks noChangeArrowheads="1"/>
            </p:cNvSpPr>
            <p:nvPr/>
          </p:nvSpPr>
          <p:spPr bwMode="auto">
            <a:xfrm>
              <a:off x="5026" y="3631"/>
              <a:ext cx="142" cy="47"/>
            </a:xfrm>
            <a:prstGeom prst="rect">
              <a:avLst/>
            </a:prstGeom>
            <a:solidFill>
              <a:srgbClr val="B2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6881" name="Rectangle 351"/>
            <p:cNvSpPr>
              <a:spLocks noChangeArrowheads="1"/>
            </p:cNvSpPr>
            <p:nvPr/>
          </p:nvSpPr>
          <p:spPr bwMode="auto">
            <a:xfrm>
              <a:off x="5100" y="3369"/>
              <a:ext cx="60" cy="2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6882" name="Rectangle 352"/>
            <p:cNvSpPr>
              <a:spLocks noChangeArrowheads="1"/>
            </p:cNvSpPr>
            <p:nvPr/>
          </p:nvSpPr>
          <p:spPr bwMode="auto">
            <a:xfrm>
              <a:off x="5032" y="3369"/>
              <a:ext cx="62" cy="2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6883" name="Rectangle 353"/>
            <p:cNvSpPr>
              <a:spLocks noChangeArrowheads="1"/>
            </p:cNvSpPr>
            <p:nvPr/>
          </p:nvSpPr>
          <p:spPr bwMode="auto">
            <a:xfrm>
              <a:off x="5100" y="3312"/>
              <a:ext cx="14" cy="52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6884" name="Rectangle 354"/>
            <p:cNvSpPr>
              <a:spLocks noChangeArrowheads="1"/>
            </p:cNvSpPr>
            <p:nvPr/>
          </p:nvSpPr>
          <p:spPr bwMode="auto">
            <a:xfrm>
              <a:off x="5080" y="3312"/>
              <a:ext cx="14" cy="52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6885" name="Rectangle 355"/>
            <p:cNvSpPr>
              <a:spLocks noChangeArrowheads="1"/>
            </p:cNvSpPr>
            <p:nvPr/>
          </p:nvSpPr>
          <p:spPr bwMode="auto">
            <a:xfrm>
              <a:off x="5100" y="3395"/>
              <a:ext cx="60" cy="2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6886" name="Rectangle 356"/>
            <p:cNvSpPr>
              <a:spLocks noChangeArrowheads="1"/>
            </p:cNvSpPr>
            <p:nvPr/>
          </p:nvSpPr>
          <p:spPr bwMode="auto">
            <a:xfrm>
              <a:off x="5032" y="3395"/>
              <a:ext cx="62" cy="2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6887" name="Rectangle 357"/>
            <p:cNvSpPr>
              <a:spLocks noChangeArrowheads="1"/>
            </p:cNvSpPr>
            <p:nvPr/>
          </p:nvSpPr>
          <p:spPr bwMode="auto">
            <a:xfrm>
              <a:off x="5168" y="3552"/>
              <a:ext cx="34" cy="27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6888" name="Rectangle 358"/>
            <p:cNvSpPr>
              <a:spLocks noChangeArrowheads="1"/>
            </p:cNvSpPr>
            <p:nvPr/>
          </p:nvSpPr>
          <p:spPr bwMode="auto">
            <a:xfrm>
              <a:off x="4992" y="3552"/>
              <a:ext cx="34" cy="27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6889" name="Rectangle 359"/>
            <p:cNvSpPr>
              <a:spLocks noChangeArrowheads="1"/>
            </p:cNvSpPr>
            <p:nvPr/>
          </p:nvSpPr>
          <p:spPr bwMode="auto">
            <a:xfrm>
              <a:off x="5334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6890" name="Rectangle 360"/>
            <p:cNvSpPr>
              <a:spLocks noChangeArrowheads="1"/>
            </p:cNvSpPr>
            <p:nvPr/>
          </p:nvSpPr>
          <p:spPr bwMode="auto">
            <a:xfrm>
              <a:off x="5228" y="3165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6891" name="Rectangle 361"/>
            <p:cNvSpPr>
              <a:spLocks noChangeArrowheads="1"/>
            </p:cNvSpPr>
            <p:nvPr/>
          </p:nvSpPr>
          <p:spPr bwMode="auto">
            <a:xfrm>
              <a:off x="4912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6892" name="Rectangle 362"/>
            <p:cNvSpPr>
              <a:spLocks noChangeArrowheads="1"/>
            </p:cNvSpPr>
            <p:nvPr/>
          </p:nvSpPr>
          <p:spPr bwMode="auto">
            <a:xfrm>
              <a:off x="5122" y="2747"/>
              <a:ext cx="54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6893" name="Rectangle 363"/>
            <p:cNvSpPr>
              <a:spLocks noChangeArrowheads="1"/>
            </p:cNvSpPr>
            <p:nvPr/>
          </p:nvSpPr>
          <p:spPr bwMode="auto">
            <a:xfrm>
              <a:off x="5228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6894" name="Rectangle 364"/>
            <p:cNvSpPr>
              <a:spLocks noChangeArrowheads="1"/>
            </p:cNvSpPr>
            <p:nvPr/>
          </p:nvSpPr>
          <p:spPr bwMode="auto">
            <a:xfrm>
              <a:off x="5334" y="3165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6895" name="Rectangle 365"/>
            <p:cNvSpPr>
              <a:spLocks noChangeArrowheads="1"/>
            </p:cNvSpPr>
            <p:nvPr/>
          </p:nvSpPr>
          <p:spPr bwMode="auto">
            <a:xfrm>
              <a:off x="5018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6896" name="Rectangle 366"/>
            <p:cNvSpPr>
              <a:spLocks noChangeArrowheads="1"/>
            </p:cNvSpPr>
            <p:nvPr/>
          </p:nvSpPr>
          <p:spPr bwMode="auto">
            <a:xfrm>
              <a:off x="4809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6897" name="Rectangle 367"/>
            <p:cNvSpPr>
              <a:spLocks noChangeArrowheads="1"/>
            </p:cNvSpPr>
            <p:nvPr/>
          </p:nvSpPr>
          <p:spPr bwMode="auto">
            <a:xfrm>
              <a:off x="4912" y="3165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6898" name="Rectangle 368"/>
            <p:cNvSpPr>
              <a:spLocks noChangeArrowheads="1"/>
            </p:cNvSpPr>
            <p:nvPr/>
          </p:nvSpPr>
          <p:spPr bwMode="auto">
            <a:xfrm>
              <a:off x="4809" y="3165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6899" name="Freeform 369"/>
            <p:cNvSpPr>
              <a:spLocks/>
            </p:cNvSpPr>
            <p:nvPr/>
          </p:nvSpPr>
          <p:spPr bwMode="auto">
            <a:xfrm>
              <a:off x="5114" y="2721"/>
              <a:ext cx="72" cy="324"/>
            </a:xfrm>
            <a:custGeom>
              <a:avLst/>
              <a:gdLst>
                <a:gd name="T0" fmla="*/ 0 w 217"/>
                <a:gd name="T1" fmla="*/ 17 h 373"/>
                <a:gd name="T2" fmla="*/ 0 w 217"/>
                <a:gd name="T3" fmla="*/ 17 h 373"/>
                <a:gd name="T4" fmla="*/ 0 w 217"/>
                <a:gd name="T5" fmla="*/ 27 h 373"/>
                <a:gd name="T6" fmla="*/ 0 w 217"/>
                <a:gd name="T7" fmla="*/ 27 h 373"/>
                <a:gd name="T8" fmla="*/ 0 w 217"/>
                <a:gd name="T9" fmla="*/ 30 h 373"/>
                <a:gd name="T10" fmla="*/ 0 w 217"/>
                <a:gd name="T11" fmla="*/ 3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3 h 373"/>
                <a:gd name="T18" fmla="*/ 0 w 217"/>
                <a:gd name="T19" fmla="*/ 3 h 373"/>
                <a:gd name="T20" fmla="*/ 0 w 217"/>
                <a:gd name="T21" fmla="*/ 13 h 373"/>
                <a:gd name="T22" fmla="*/ 0 w 217"/>
                <a:gd name="T23" fmla="*/ 13 h 373"/>
                <a:gd name="T24" fmla="*/ 0 w 217"/>
                <a:gd name="T25" fmla="*/ 17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16900" name="Freeform 370"/>
            <p:cNvSpPr>
              <a:spLocks/>
            </p:cNvSpPr>
            <p:nvPr/>
          </p:nvSpPr>
          <p:spPr bwMode="auto">
            <a:xfrm>
              <a:off x="5176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27 h 373"/>
                <a:gd name="T4" fmla="*/ 0 w 29"/>
                <a:gd name="T5" fmla="*/ 30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16901" name="Freeform 371"/>
            <p:cNvSpPr>
              <a:spLocks/>
            </p:cNvSpPr>
            <p:nvPr/>
          </p:nvSpPr>
          <p:spPr bwMode="auto">
            <a:xfrm>
              <a:off x="5218" y="2721"/>
              <a:ext cx="72" cy="324"/>
            </a:xfrm>
            <a:custGeom>
              <a:avLst/>
              <a:gdLst>
                <a:gd name="T0" fmla="*/ 0 w 216"/>
                <a:gd name="T1" fmla="*/ 17 h 373"/>
                <a:gd name="T2" fmla="*/ 0 w 216"/>
                <a:gd name="T3" fmla="*/ 17 h 373"/>
                <a:gd name="T4" fmla="*/ 0 w 216"/>
                <a:gd name="T5" fmla="*/ 27 h 373"/>
                <a:gd name="T6" fmla="*/ 0 w 216"/>
                <a:gd name="T7" fmla="*/ 27 h 373"/>
                <a:gd name="T8" fmla="*/ 0 w 216"/>
                <a:gd name="T9" fmla="*/ 30 h 373"/>
                <a:gd name="T10" fmla="*/ 0 w 216"/>
                <a:gd name="T11" fmla="*/ 3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3 h 373"/>
                <a:gd name="T18" fmla="*/ 0 w 216"/>
                <a:gd name="T19" fmla="*/ 3 h 373"/>
                <a:gd name="T20" fmla="*/ 0 w 216"/>
                <a:gd name="T21" fmla="*/ 13 h 373"/>
                <a:gd name="T22" fmla="*/ 0 w 216"/>
                <a:gd name="T23" fmla="*/ 13 h 373"/>
                <a:gd name="T24" fmla="*/ 0 w 216"/>
                <a:gd name="T25" fmla="*/ 17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16902" name="Freeform 372"/>
            <p:cNvSpPr>
              <a:spLocks/>
            </p:cNvSpPr>
            <p:nvPr/>
          </p:nvSpPr>
          <p:spPr bwMode="auto">
            <a:xfrm>
              <a:off x="5280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27 h 373"/>
                <a:gd name="T4" fmla="*/ 0 w 29"/>
                <a:gd name="T5" fmla="*/ 30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16903" name="Freeform 373"/>
            <p:cNvSpPr>
              <a:spLocks/>
            </p:cNvSpPr>
            <p:nvPr/>
          </p:nvSpPr>
          <p:spPr bwMode="auto">
            <a:xfrm>
              <a:off x="5324" y="2721"/>
              <a:ext cx="72" cy="324"/>
            </a:xfrm>
            <a:custGeom>
              <a:avLst/>
              <a:gdLst>
                <a:gd name="T0" fmla="*/ 0 w 217"/>
                <a:gd name="T1" fmla="*/ 17 h 373"/>
                <a:gd name="T2" fmla="*/ 0 w 217"/>
                <a:gd name="T3" fmla="*/ 17 h 373"/>
                <a:gd name="T4" fmla="*/ 0 w 217"/>
                <a:gd name="T5" fmla="*/ 27 h 373"/>
                <a:gd name="T6" fmla="*/ 0 w 217"/>
                <a:gd name="T7" fmla="*/ 27 h 373"/>
                <a:gd name="T8" fmla="*/ 0 w 217"/>
                <a:gd name="T9" fmla="*/ 30 h 373"/>
                <a:gd name="T10" fmla="*/ 0 w 217"/>
                <a:gd name="T11" fmla="*/ 3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3 h 373"/>
                <a:gd name="T18" fmla="*/ 0 w 217"/>
                <a:gd name="T19" fmla="*/ 3 h 373"/>
                <a:gd name="T20" fmla="*/ 0 w 217"/>
                <a:gd name="T21" fmla="*/ 13 h 373"/>
                <a:gd name="T22" fmla="*/ 0 w 217"/>
                <a:gd name="T23" fmla="*/ 13 h 373"/>
                <a:gd name="T24" fmla="*/ 0 w 217"/>
                <a:gd name="T25" fmla="*/ 17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16904" name="Freeform 374"/>
            <p:cNvSpPr>
              <a:spLocks/>
            </p:cNvSpPr>
            <p:nvPr/>
          </p:nvSpPr>
          <p:spPr bwMode="auto">
            <a:xfrm>
              <a:off x="5386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27 h 373"/>
                <a:gd name="T4" fmla="*/ 0 w 29"/>
                <a:gd name="T5" fmla="*/ 30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16905" name="Freeform 375"/>
            <p:cNvSpPr>
              <a:spLocks/>
            </p:cNvSpPr>
            <p:nvPr/>
          </p:nvSpPr>
          <p:spPr bwMode="auto">
            <a:xfrm>
              <a:off x="5218" y="3139"/>
              <a:ext cx="72" cy="324"/>
            </a:xfrm>
            <a:custGeom>
              <a:avLst/>
              <a:gdLst>
                <a:gd name="T0" fmla="*/ 0 w 216"/>
                <a:gd name="T1" fmla="*/ 18 h 372"/>
                <a:gd name="T2" fmla="*/ 0 w 216"/>
                <a:gd name="T3" fmla="*/ 18 h 372"/>
                <a:gd name="T4" fmla="*/ 0 w 216"/>
                <a:gd name="T5" fmla="*/ 29 h 372"/>
                <a:gd name="T6" fmla="*/ 0 w 216"/>
                <a:gd name="T7" fmla="*/ 29 h 372"/>
                <a:gd name="T8" fmla="*/ 0 w 216"/>
                <a:gd name="T9" fmla="*/ 31 h 372"/>
                <a:gd name="T10" fmla="*/ 0 w 216"/>
                <a:gd name="T11" fmla="*/ 31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3 h 372"/>
                <a:gd name="T18" fmla="*/ 0 w 216"/>
                <a:gd name="T19" fmla="*/ 3 h 372"/>
                <a:gd name="T20" fmla="*/ 0 w 216"/>
                <a:gd name="T21" fmla="*/ 14 h 372"/>
                <a:gd name="T22" fmla="*/ 0 w 216"/>
                <a:gd name="T23" fmla="*/ 14 h 372"/>
                <a:gd name="T24" fmla="*/ 0 w 216"/>
                <a:gd name="T25" fmla="*/ 18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16906" name="Freeform 376"/>
            <p:cNvSpPr>
              <a:spLocks/>
            </p:cNvSpPr>
            <p:nvPr/>
          </p:nvSpPr>
          <p:spPr bwMode="auto">
            <a:xfrm>
              <a:off x="5280" y="3139"/>
              <a:ext cx="10" cy="324"/>
            </a:xfrm>
            <a:custGeom>
              <a:avLst/>
              <a:gdLst>
                <a:gd name="T0" fmla="*/ 0 w 29"/>
                <a:gd name="T1" fmla="*/ 3 h 372"/>
                <a:gd name="T2" fmla="*/ 0 w 29"/>
                <a:gd name="T3" fmla="*/ 29 h 372"/>
                <a:gd name="T4" fmla="*/ 0 w 29"/>
                <a:gd name="T5" fmla="*/ 31 h 372"/>
                <a:gd name="T6" fmla="*/ 0 w 29"/>
                <a:gd name="T7" fmla="*/ 0 h 372"/>
                <a:gd name="T8" fmla="*/ 0 w 29"/>
                <a:gd name="T9" fmla="*/ 3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16907" name="Freeform 377"/>
            <p:cNvSpPr>
              <a:spLocks/>
            </p:cNvSpPr>
            <p:nvPr/>
          </p:nvSpPr>
          <p:spPr bwMode="auto">
            <a:xfrm>
              <a:off x="5324" y="3139"/>
              <a:ext cx="72" cy="324"/>
            </a:xfrm>
            <a:custGeom>
              <a:avLst/>
              <a:gdLst>
                <a:gd name="T0" fmla="*/ 0 w 217"/>
                <a:gd name="T1" fmla="*/ 18 h 372"/>
                <a:gd name="T2" fmla="*/ 0 w 217"/>
                <a:gd name="T3" fmla="*/ 18 h 372"/>
                <a:gd name="T4" fmla="*/ 0 w 217"/>
                <a:gd name="T5" fmla="*/ 29 h 372"/>
                <a:gd name="T6" fmla="*/ 0 w 217"/>
                <a:gd name="T7" fmla="*/ 29 h 372"/>
                <a:gd name="T8" fmla="*/ 0 w 217"/>
                <a:gd name="T9" fmla="*/ 31 h 372"/>
                <a:gd name="T10" fmla="*/ 0 w 217"/>
                <a:gd name="T11" fmla="*/ 31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3 h 372"/>
                <a:gd name="T18" fmla="*/ 0 w 217"/>
                <a:gd name="T19" fmla="*/ 3 h 372"/>
                <a:gd name="T20" fmla="*/ 0 w 217"/>
                <a:gd name="T21" fmla="*/ 14 h 372"/>
                <a:gd name="T22" fmla="*/ 0 w 217"/>
                <a:gd name="T23" fmla="*/ 14 h 372"/>
                <a:gd name="T24" fmla="*/ 0 w 217"/>
                <a:gd name="T25" fmla="*/ 18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16908" name="Freeform 378"/>
            <p:cNvSpPr>
              <a:spLocks/>
            </p:cNvSpPr>
            <p:nvPr/>
          </p:nvSpPr>
          <p:spPr bwMode="auto">
            <a:xfrm>
              <a:off x="5386" y="3139"/>
              <a:ext cx="10" cy="324"/>
            </a:xfrm>
            <a:custGeom>
              <a:avLst/>
              <a:gdLst>
                <a:gd name="T0" fmla="*/ 0 w 29"/>
                <a:gd name="T1" fmla="*/ 3 h 372"/>
                <a:gd name="T2" fmla="*/ 0 w 29"/>
                <a:gd name="T3" fmla="*/ 29 h 372"/>
                <a:gd name="T4" fmla="*/ 0 w 29"/>
                <a:gd name="T5" fmla="*/ 31 h 372"/>
                <a:gd name="T6" fmla="*/ 0 w 29"/>
                <a:gd name="T7" fmla="*/ 0 h 372"/>
                <a:gd name="T8" fmla="*/ 0 w 29"/>
                <a:gd name="T9" fmla="*/ 3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16909" name="Freeform 379"/>
            <p:cNvSpPr>
              <a:spLocks/>
            </p:cNvSpPr>
            <p:nvPr/>
          </p:nvSpPr>
          <p:spPr bwMode="auto">
            <a:xfrm>
              <a:off x="5008" y="2721"/>
              <a:ext cx="72" cy="324"/>
            </a:xfrm>
            <a:custGeom>
              <a:avLst/>
              <a:gdLst>
                <a:gd name="T0" fmla="*/ 0 w 215"/>
                <a:gd name="T1" fmla="*/ 17 h 373"/>
                <a:gd name="T2" fmla="*/ 0 w 215"/>
                <a:gd name="T3" fmla="*/ 17 h 373"/>
                <a:gd name="T4" fmla="*/ 0 w 215"/>
                <a:gd name="T5" fmla="*/ 27 h 373"/>
                <a:gd name="T6" fmla="*/ 0 w 215"/>
                <a:gd name="T7" fmla="*/ 27 h 373"/>
                <a:gd name="T8" fmla="*/ 0 w 215"/>
                <a:gd name="T9" fmla="*/ 30 h 373"/>
                <a:gd name="T10" fmla="*/ 0 w 215"/>
                <a:gd name="T11" fmla="*/ 3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3 h 373"/>
                <a:gd name="T18" fmla="*/ 0 w 215"/>
                <a:gd name="T19" fmla="*/ 3 h 373"/>
                <a:gd name="T20" fmla="*/ 0 w 215"/>
                <a:gd name="T21" fmla="*/ 13 h 373"/>
                <a:gd name="T22" fmla="*/ 0 w 215"/>
                <a:gd name="T23" fmla="*/ 13 h 373"/>
                <a:gd name="T24" fmla="*/ 0 w 215"/>
                <a:gd name="T25" fmla="*/ 17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16910" name="Freeform 380"/>
            <p:cNvSpPr>
              <a:spLocks/>
            </p:cNvSpPr>
            <p:nvPr/>
          </p:nvSpPr>
          <p:spPr bwMode="auto">
            <a:xfrm>
              <a:off x="5008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27 h 373"/>
                <a:gd name="T4" fmla="*/ 0 w 29"/>
                <a:gd name="T5" fmla="*/ 30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16911" name="Freeform 381"/>
            <p:cNvSpPr>
              <a:spLocks/>
            </p:cNvSpPr>
            <p:nvPr/>
          </p:nvSpPr>
          <p:spPr bwMode="auto">
            <a:xfrm>
              <a:off x="4903" y="2721"/>
              <a:ext cx="71" cy="324"/>
            </a:xfrm>
            <a:custGeom>
              <a:avLst/>
              <a:gdLst>
                <a:gd name="T0" fmla="*/ 0 w 216"/>
                <a:gd name="T1" fmla="*/ 17 h 373"/>
                <a:gd name="T2" fmla="*/ 0 w 216"/>
                <a:gd name="T3" fmla="*/ 17 h 373"/>
                <a:gd name="T4" fmla="*/ 0 w 216"/>
                <a:gd name="T5" fmla="*/ 27 h 373"/>
                <a:gd name="T6" fmla="*/ 0 w 216"/>
                <a:gd name="T7" fmla="*/ 27 h 373"/>
                <a:gd name="T8" fmla="*/ 0 w 216"/>
                <a:gd name="T9" fmla="*/ 30 h 373"/>
                <a:gd name="T10" fmla="*/ 0 w 216"/>
                <a:gd name="T11" fmla="*/ 3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3 h 373"/>
                <a:gd name="T18" fmla="*/ 0 w 216"/>
                <a:gd name="T19" fmla="*/ 3 h 373"/>
                <a:gd name="T20" fmla="*/ 0 w 216"/>
                <a:gd name="T21" fmla="*/ 13 h 373"/>
                <a:gd name="T22" fmla="*/ 0 w 216"/>
                <a:gd name="T23" fmla="*/ 13 h 373"/>
                <a:gd name="T24" fmla="*/ 0 w 216"/>
                <a:gd name="T25" fmla="*/ 17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16912" name="Freeform 382"/>
            <p:cNvSpPr>
              <a:spLocks/>
            </p:cNvSpPr>
            <p:nvPr/>
          </p:nvSpPr>
          <p:spPr bwMode="auto">
            <a:xfrm>
              <a:off x="4903" y="2721"/>
              <a:ext cx="9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27 h 373"/>
                <a:gd name="T4" fmla="*/ 0 w 29"/>
                <a:gd name="T5" fmla="*/ 30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16913" name="Freeform 383"/>
            <p:cNvSpPr>
              <a:spLocks/>
            </p:cNvSpPr>
            <p:nvPr/>
          </p:nvSpPr>
          <p:spPr bwMode="auto">
            <a:xfrm>
              <a:off x="4799" y="2721"/>
              <a:ext cx="72" cy="324"/>
            </a:xfrm>
            <a:custGeom>
              <a:avLst/>
              <a:gdLst>
                <a:gd name="T0" fmla="*/ 0 w 215"/>
                <a:gd name="T1" fmla="*/ 17 h 373"/>
                <a:gd name="T2" fmla="*/ 0 w 215"/>
                <a:gd name="T3" fmla="*/ 17 h 373"/>
                <a:gd name="T4" fmla="*/ 0 w 215"/>
                <a:gd name="T5" fmla="*/ 27 h 373"/>
                <a:gd name="T6" fmla="*/ 0 w 215"/>
                <a:gd name="T7" fmla="*/ 27 h 373"/>
                <a:gd name="T8" fmla="*/ 0 w 215"/>
                <a:gd name="T9" fmla="*/ 30 h 373"/>
                <a:gd name="T10" fmla="*/ 0 w 215"/>
                <a:gd name="T11" fmla="*/ 3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3 h 373"/>
                <a:gd name="T18" fmla="*/ 0 w 215"/>
                <a:gd name="T19" fmla="*/ 3 h 373"/>
                <a:gd name="T20" fmla="*/ 0 w 215"/>
                <a:gd name="T21" fmla="*/ 13 h 373"/>
                <a:gd name="T22" fmla="*/ 0 w 215"/>
                <a:gd name="T23" fmla="*/ 13 h 373"/>
                <a:gd name="T24" fmla="*/ 0 w 215"/>
                <a:gd name="T25" fmla="*/ 17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16914" name="Freeform 384"/>
            <p:cNvSpPr>
              <a:spLocks/>
            </p:cNvSpPr>
            <p:nvPr/>
          </p:nvSpPr>
          <p:spPr bwMode="auto">
            <a:xfrm>
              <a:off x="4799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27 h 373"/>
                <a:gd name="T4" fmla="*/ 0 w 29"/>
                <a:gd name="T5" fmla="*/ 30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16915" name="Freeform 386"/>
            <p:cNvSpPr>
              <a:spLocks/>
            </p:cNvSpPr>
            <p:nvPr/>
          </p:nvSpPr>
          <p:spPr bwMode="auto">
            <a:xfrm>
              <a:off x="4903" y="3139"/>
              <a:ext cx="9" cy="324"/>
            </a:xfrm>
            <a:custGeom>
              <a:avLst/>
              <a:gdLst>
                <a:gd name="T0" fmla="*/ 0 w 29"/>
                <a:gd name="T1" fmla="*/ 3 h 372"/>
                <a:gd name="T2" fmla="*/ 0 w 29"/>
                <a:gd name="T3" fmla="*/ 29 h 372"/>
                <a:gd name="T4" fmla="*/ 0 w 29"/>
                <a:gd name="T5" fmla="*/ 31 h 372"/>
                <a:gd name="T6" fmla="*/ 0 w 29"/>
                <a:gd name="T7" fmla="*/ 0 h 372"/>
                <a:gd name="T8" fmla="*/ 0 w 29"/>
                <a:gd name="T9" fmla="*/ 3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16916" name="Freeform 387"/>
            <p:cNvSpPr>
              <a:spLocks/>
            </p:cNvSpPr>
            <p:nvPr/>
          </p:nvSpPr>
          <p:spPr bwMode="auto">
            <a:xfrm>
              <a:off x="4799" y="3139"/>
              <a:ext cx="72" cy="324"/>
            </a:xfrm>
            <a:custGeom>
              <a:avLst/>
              <a:gdLst>
                <a:gd name="T0" fmla="*/ 0 w 215"/>
                <a:gd name="T1" fmla="*/ 18 h 372"/>
                <a:gd name="T2" fmla="*/ 0 w 215"/>
                <a:gd name="T3" fmla="*/ 18 h 372"/>
                <a:gd name="T4" fmla="*/ 0 w 215"/>
                <a:gd name="T5" fmla="*/ 29 h 372"/>
                <a:gd name="T6" fmla="*/ 0 w 215"/>
                <a:gd name="T7" fmla="*/ 29 h 372"/>
                <a:gd name="T8" fmla="*/ 0 w 215"/>
                <a:gd name="T9" fmla="*/ 31 h 372"/>
                <a:gd name="T10" fmla="*/ 0 w 215"/>
                <a:gd name="T11" fmla="*/ 31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3 h 372"/>
                <a:gd name="T18" fmla="*/ 0 w 215"/>
                <a:gd name="T19" fmla="*/ 3 h 372"/>
                <a:gd name="T20" fmla="*/ 0 w 215"/>
                <a:gd name="T21" fmla="*/ 14 h 372"/>
                <a:gd name="T22" fmla="*/ 0 w 215"/>
                <a:gd name="T23" fmla="*/ 14 h 372"/>
                <a:gd name="T24" fmla="*/ 0 w 215"/>
                <a:gd name="T25" fmla="*/ 18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16917" name="Freeform 388"/>
            <p:cNvSpPr>
              <a:spLocks/>
            </p:cNvSpPr>
            <p:nvPr/>
          </p:nvSpPr>
          <p:spPr bwMode="auto">
            <a:xfrm>
              <a:off x="4799" y="3139"/>
              <a:ext cx="10" cy="324"/>
            </a:xfrm>
            <a:custGeom>
              <a:avLst/>
              <a:gdLst>
                <a:gd name="T0" fmla="*/ 0 w 29"/>
                <a:gd name="T1" fmla="*/ 3 h 372"/>
                <a:gd name="T2" fmla="*/ 0 w 29"/>
                <a:gd name="T3" fmla="*/ 29 h 372"/>
                <a:gd name="T4" fmla="*/ 0 w 29"/>
                <a:gd name="T5" fmla="*/ 31 h 372"/>
                <a:gd name="T6" fmla="*/ 0 w 29"/>
                <a:gd name="T7" fmla="*/ 0 h 372"/>
                <a:gd name="T8" fmla="*/ 0 w 29"/>
                <a:gd name="T9" fmla="*/ 3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16918" name="Rectangle 389"/>
            <p:cNvSpPr>
              <a:spLocks noChangeArrowheads="1"/>
            </p:cNvSpPr>
            <p:nvPr/>
          </p:nvSpPr>
          <p:spPr bwMode="auto">
            <a:xfrm>
              <a:off x="5114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6919" name="Rectangle 390"/>
            <p:cNvSpPr>
              <a:spLocks noChangeArrowheads="1"/>
            </p:cNvSpPr>
            <p:nvPr/>
          </p:nvSpPr>
          <p:spPr bwMode="auto">
            <a:xfrm>
              <a:off x="5218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6920" name="Rectangle 391"/>
            <p:cNvSpPr>
              <a:spLocks noChangeArrowheads="1"/>
            </p:cNvSpPr>
            <p:nvPr/>
          </p:nvSpPr>
          <p:spPr bwMode="auto">
            <a:xfrm>
              <a:off x="5324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6921" name="Rectangle 392"/>
            <p:cNvSpPr>
              <a:spLocks noChangeArrowheads="1"/>
            </p:cNvSpPr>
            <p:nvPr/>
          </p:nvSpPr>
          <p:spPr bwMode="auto">
            <a:xfrm>
              <a:off x="5008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6922" name="Rectangle 393"/>
            <p:cNvSpPr>
              <a:spLocks noChangeArrowheads="1"/>
            </p:cNvSpPr>
            <p:nvPr/>
          </p:nvSpPr>
          <p:spPr bwMode="auto">
            <a:xfrm>
              <a:off x="4903" y="2898"/>
              <a:ext cx="71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6923" name="Rectangle 394"/>
            <p:cNvSpPr>
              <a:spLocks noChangeArrowheads="1"/>
            </p:cNvSpPr>
            <p:nvPr/>
          </p:nvSpPr>
          <p:spPr bwMode="auto">
            <a:xfrm>
              <a:off x="4799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6924" name="Freeform 395"/>
            <p:cNvSpPr>
              <a:spLocks/>
            </p:cNvSpPr>
            <p:nvPr/>
          </p:nvSpPr>
          <p:spPr bwMode="auto">
            <a:xfrm>
              <a:off x="4986" y="2736"/>
              <a:ext cx="12" cy="37"/>
            </a:xfrm>
            <a:custGeom>
              <a:avLst/>
              <a:gdLst>
                <a:gd name="T0" fmla="*/ 0 w 37"/>
                <a:gd name="T1" fmla="*/ 20 h 38"/>
                <a:gd name="T2" fmla="*/ 0 w 37"/>
                <a:gd name="T3" fmla="*/ 19 h 38"/>
                <a:gd name="T4" fmla="*/ 0 w 37"/>
                <a:gd name="T5" fmla="*/ 19 h 38"/>
                <a:gd name="T6" fmla="*/ 0 w 37"/>
                <a:gd name="T7" fmla="*/ 19 h 38"/>
                <a:gd name="T8" fmla="*/ 0 w 37"/>
                <a:gd name="T9" fmla="*/ 19 h 38"/>
                <a:gd name="T10" fmla="*/ 0 w 37"/>
                <a:gd name="T11" fmla="*/ 12 h 38"/>
                <a:gd name="T12" fmla="*/ 0 w 37"/>
                <a:gd name="T13" fmla="*/ 5 h 38"/>
                <a:gd name="T14" fmla="*/ 0 w 37"/>
                <a:gd name="T15" fmla="*/ 1 h 38"/>
                <a:gd name="T16" fmla="*/ 0 w 37"/>
                <a:gd name="T17" fmla="*/ 0 h 38"/>
                <a:gd name="T18" fmla="*/ 0 w 37"/>
                <a:gd name="T19" fmla="*/ 1 h 38"/>
                <a:gd name="T20" fmla="*/ 0 w 37"/>
                <a:gd name="T21" fmla="*/ 5 h 38"/>
                <a:gd name="T22" fmla="*/ 0 w 37"/>
                <a:gd name="T23" fmla="*/ 12 h 38"/>
                <a:gd name="T24" fmla="*/ 0 w 37"/>
                <a:gd name="T25" fmla="*/ 19 h 38"/>
                <a:gd name="T26" fmla="*/ 0 w 37"/>
                <a:gd name="T27" fmla="*/ 19 h 38"/>
                <a:gd name="T28" fmla="*/ 0 w 37"/>
                <a:gd name="T29" fmla="*/ 19 h 38"/>
                <a:gd name="T30" fmla="*/ 0 w 37"/>
                <a:gd name="T31" fmla="*/ 19 h 38"/>
                <a:gd name="T32" fmla="*/ 0 w 37"/>
                <a:gd name="T33" fmla="*/ 2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</p:grpSp>
      <p:grpSp>
        <p:nvGrpSpPr>
          <p:cNvPr id="16440" name="Group 316"/>
          <p:cNvGrpSpPr>
            <a:grpSpLocks/>
          </p:cNvGrpSpPr>
          <p:nvPr/>
        </p:nvGrpSpPr>
        <p:grpSpPr bwMode="auto">
          <a:xfrm>
            <a:off x="5276850" y="3177778"/>
            <a:ext cx="163116" cy="127397"/>
            <a:chOff x="4727" y="2506"/>
            <a:chExt cx="706" cy="1172"/>
          </a:xfrm>
        </p:grpSpPr>
        <p:sp>
          <p:nvSpPr>
            <p:cNvPr id="16769" name="Freeform 317"/>
            <p:cNvSpPr>
              <a:spLocks/>
            </p:cNvSpPr>
            <p:nvPr/>
          </p:nvSpPr>
          <p:spPr bwMode="auto">
            <a:xfrm>
              <a:off x="4727" y="3558"/>
              <a:ext cx="46" cy="120"/>
            </a:xfrm>
            <a:custGeom>
              <a:avLst/>
              <a:gdLst>
                <a:gd name="T0" fmla="*/ 0 w 139"/>
                <a:gd name="T1" fmla="*/ 16 h 135"/>
                <a:gd name="T2" fmla="*/ 0 w 139"/>
                <a:gd name="T3" fmla="*/ 11 h 135"/>
                <a:gd name="T4" fmla="*/ 0 w 139"/>
                <a:gd name="T5" fmla="*/ 11 h 135"/>
                <a:gd name="T6" fmla="*/ 0 w 139"/>
                <a:gd name="T7" fmla="*/ 5 h 135"/>
                <a:gd name="T8" fmla="*/ 0 w 139"/>
                <a:gd name="T9" fmla="*/ 5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16 h 135"/>
                <a:gd name="T16" fmla="*/ 0 w 139"/>
                <a:gd name="T17" fmla="*/ 16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16770" name="Freeform 318"/>
            <p:cNvSpPr>
              <a:spLocks/>
            </p:cNvSpPr>
            <p:nvPr/>
          </p:nvSpPr>
          <p:spPr bwMode="auto">
            <a:xfrm>
              <a:off x="4773" y="2564"/>
              <a:ext cx="648" cy="1114"/>
            </a:xfrm>
            <a:custGeom>
              <a:avLst/>
              <a:gdLst>
                <a:gd name="T0" fmla="*/ 0 w 1946"/>
                <a:gd name="T1" fmla="*/ 108 h 1278"/>
                <a:gd name="T2" fmla="*/ 0 w 1946"/>
                <a:gd name="T3" fmla="*/ 9 h 1278"/>
                <a:gd name="T4" fmla="*/ 0 w 1946"/>
                <a:gd name="T5" fmla="*/ 9 h 1278"/>
                <a:gd name="T6" fmla="*/ 0 w 1946"/>
                <a:gd name="T7" fmla="*/ 8 h 1278"/>
                <a:gd name="T8" fmla="*/ 0 w 1946"/>
                <a:gd name="T9" fmla="*/ 7 h 1278"/>
                <a:gd name="T10" fmla="*/ 0 w 1946"/>
                <a:gd name="T11" fmla="*/ 6 h 1278"/>
                <a:gd name="T12" fmla="*/ 0 w 1946"/>
                <a:gd name="T13" fmla="*/ 5 h 1278"/>
                <a:gd name="T14" fmla="*/ 0 w 1946"/>
                <a:gd name="T15" fmla="*/ 4 h 1278"/>
                <a:gd name="T16" fmla="*/ 0 w 1946"/>
                <a:gd name="T17" fmla="*/ 3 h 1278"/>
                <a:gd name="T18" fmla="*/ 0 w 1946"/>
                <a:gd name="T19" fmla="*/ 3 h 1278"/>
                <a:gd name="T20" fmla="*/ 0 w 1946"/>
                <a:gd name="T21" fmla="*/ 3 h 1278"/>
                <a:gd name="T22" fmla="*/ 0 w 1946"/>
                <a:gd name="T23" fmla="*/ 3 h 1278"/>
                <a:gd name="T24" fmla="*/ 0 w 1946"/>
                <a:gd name="T25" fmla="*/ 3 h 1278"/>
                <a:gd name="T26" fmla="*/ 0 w 1946"/>
                <a:gd name="T27" fmla="*/ 3 h 1278"/>
                <a:gd name="T28" fmla="*/ 0 w 1946"/>
                <a:gd name="T29" fmla="*/ 3 h 1278"/>
                <a:gd name="T30" fmla="*/ 0 w 1946"/>
                <a:gd name="T31" fmla="*/ 3 h 1278"/>
                <a:gd name="T32" fmla="*/ 0 w 1946"/>
                <a:gd name="T33" fmla="*/ 3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3 h 1278"/>
                <a:gd name="T42" fmla="*/ 0 w 1946"/>
                <a:gd name="T43" fmla="*/ 3 h 1278"/>
                <a:gd name="T44" fmla="*/ 0 w 1946"/>
                <a:gd name="T45" fmla="*/ 3 h 1278"/>
                <a:gd name="T46" fmla="*/ 0 w 1946"/>
                <a:gd name="T47" fmla="*/ 3 h 1278"/>
                <a:gd name="T48" fmla="*/ 0 w 1946"/>
                <a:gd name="T49" fmla="*/ 3 h 1278"/>
                <a:gd name="T50" fmla="*/ 0 w 1946"/>
                <a:gd name="T51" fmla="*/ 3 h 1278"/>
                <a:gd name="T52" fmla="*/ 0 w 1946"/>
                <a:gd name="T53" fmla="*/ 3 h 1278"/>
                <a:gd name="T54" fmla="*/ 0 w 1946"/>
                <a:gd name="T55" fmla="*/ 3 h 1278"/>
                <a:gd name="T56" fmla="*/ 0 w 1946"/>
                <a:gd name="T57" fmla="*/ 3 h 1278"/>
                <a:gd name="T58" fmla="*/ 0 w 1946"/>
                <a:gd name="T59" fmla="*/ 4 h 1278"/>
                <a:gd name="T60" fmla="*/ 0 w 1946"/>
                <a:gd name="T61" fmla="*/ 5 h 1278"/>
                <a:gd name="T62" fmla="*/ 0 w 1946"/>
                <a:gd name="T63" fmla="*/ 6 h 1278"/>
                <a:gd name="T64" fmla="*/ 0 w 1946"/>
                <a:gd name="T65" fmla="*/ 7 h 1278"/>
                <a:gd name="T66" fmla="*/ 0 w 1946"/>
                <a:gd name="T67" fmla="*/ 8 h 1278"/>
                <a:gd name="T68" fmla="*/ 0 w 1946"/>
                <a:gd name="T69" fmla="*/ 9 h 1278"/>
                <a:gd name="T70" fmla="*/ 0 w 1946"/>
                <a:gd name="T71" fmla="*/ 9 h 1278"/>
                <a:gd name="T72" fmla="*/ 0 w 1946"/>
                <a:gd name="T73" fmla="*/ 108 h 1278"/>
                <a:gd name="T74" fmla="*/ 0 w 1946"/>
                <a:gd name="T75" fmla="*/ 108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16771" name="Rectangle 319"/>
            <p:cNvSpPr>
              <a:spLocks noChangeArrowheads="1"/>
            </p:cNvSpPr>
            <p:nvPr/>
          </p:nvSpPr>
          <p:spPr bwMode="auto">
            <a:xfrm>
              <a:off x="5188" y="3087"/>
              <a:ext cx="42" cy="3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6772" name="Rectangle 320"/>
            <p:cNvSpPr>
              <a:spLocks noChangeArrowheads="1"/>
            </p:cNvSpPr>
            <p:nvPr/>
          </p:nvSpPr>
          <p:spPr bwMode="auto">
            <a:xfrm>
              <a:off x="5168" y="3134"/>
              <a:ext cx="40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6773" name="Rectangle 321"/>
            <p:cNvSpPr>
              <a:spLocks noChangeArrowheads="1"/>
            </p:cNvSpPr>
            <p:nvPr/>
          </p:nvSpPr>
          <p:spPr bwMode="auto">
            <a:xfrm>
              <a:off x="5306" y="3034"/>
              <a:ext cx="42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6774" name="Rectangle 322"/>
            <p:cNvSpPr>
              <a:spLocks noChangeArrowheads="1"/>
            </p:cNvSpPr>
            <p:nvPr/>
          </p:nvSpPr>
          <p:spPr bwMode="auto">
            <a:xfrm>
              <a:off x="5286" y="3087"/>
              <a:ext cx="40" cy="3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6775" name="Rectangle 323"/>
            <p:cNvSpPr>
              <a:spLocks noChangeArrowheads="1"/>
            </p:cNvSpPr>
            <p:nvPr/>
          </p:nvSpPr>
          <p:spPr bwMode="auto">
            <a:xfrm>
              <a:off x="5286" y="2987"/>
              <a:ext cx="40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6776" name="Rectangle 324"/>
            <p:cNvSpPr>
              <a:spLocks noChangeArrowheads="1"/>
            </p:cNvSpPr>
            <p:nvPr/>
          </p:nvSpPr>
          <p:spPr bwMode="auto">
            <a:xfrm>
              <a:off x="4773" y="3076"/>
              <a:ext cx="40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6777" name="Rectangle 325"/>
            <p:cNvSpPr>
              <a:spLocks noChangeArrowheads="1"/>
            </p:cNvSpPr>
            <p:nvPr/>
          </p:nvSpPr>
          <p:spPr bwMode="auto">
            <a:xfrm>
              <a:off x="4773" y="3024"/>
              <a:ext cx="18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6778" name="Rectangle 326"/>
            <p:cNvSpPr>
              <a:spLocks noChangeArrowheads="1"/>
            </p:cNvSpPr>
            <p:nvPr/>
          </p:nvSpPr>
          <p:spPr bwMode="auto">
            <a:xfrm>
              <a:off x="4773" y="3123"/>
              <a:ext cx="18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6779" name="Rectangle 327"/>
            <p:cNvSpPr>
              <a:spLocks noChangeArrowheads="1"/>
            </p:cNvSpPr>
            <p:nvPr/>
          </p:nvSpPr>
          <p:spPr bwMode="auto">
            <a:xfrm>
              <a:off x="4946" y="3076"/>
              <a:ext cx="40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6780" name="Rectangle 328"/>
            <p:cNvSpPr>
              <a:spLocks noChangeArrowheads="1"/>
            </p:cNvSpPr>
            <p:nvPr/>
          </p:nvSpPr>
          <p:spPr bwMode="auto">
            <a:xfrm>
              <a:off x="4924" y="3123"/>
              <a:ext cx="40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6781" name="Rectangle 329"/>
            <p:cNvSpPr>
              <a:spLocks noChangeArrowheads="1"/>
            </p:cNvSpPr>
            <p:nvPr/>
          </p:nvSpPr>
          <p:spPr bwMode="auto">
            <a:xfrm>
              <a:off x="4773" y="3453"/>
              <a:ext cx="40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6782" name="Rectangle 330"/>
            <p:cNvSpPr>
              <a:spLocks noChangeArrowheads="1"/>
            </p:cNvSpPr>
            <p:nvPr/>
          </p:nvSpPr>
          <p:spPr bwMode="auto">
            <a:xfrm>
              <a:off x="4773" y="3406"/>
              <a:ext cx="18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6783" name="Rectangle 331"/>
            <p:cNvSpPr>
              <a:spLocks noChangeArrowheads="1"/>
            </p:cNvSpPr>
            <p:nvPr/>
          </p:nvSpPr>
          <p:spPr bwMode="auto">
            <a:xfrm>
              <a:off x="4773" y="3505"/>
              <a:ext cx="18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6784" name="Rectangle 332"/>
            <p:cNvSpPr>
              <a:spLocks noChangeArrowheads="1"/>
            </p:cNvSpPr>
            <p:nvPr/>
          </p:nvSpPr>
          <p:spPr bwMode="auto">
            <a:xfrm>
              <a:off x="4946" y="3453"/>
              <a:ext cx="40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6785" name="Rectangle 333"/>
            <p:cNvSpPr>
              <a:spLocks noChangeArrowheads="1"/>
            </p:cNvSpPr>
            <p:nvPr/>
          </p:nvSpPr>
          <p:spPr bwMode="auto">
            <a:xfrm>
              <a:off x="4924" y="3505"/>
              <a:ext cx="40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6786" name="Freeform 334"/>
            <p:cNvSpPr>
              <a:spLocks/>
            </p:cNvSpPr>
            <p:nvPr/>
          </p:nvSpPr>
          <p:spPr bwMode="auto">
            <a:xfrm>
              <a:off x="5024" y="3076"/>
              <a:ext cx="146" cy="89"/>
            </a:xfrm>
            <a:custGeom>
              <a:avLst/>
              <a:gdLst>
                <a:gd name="T0" fmla="*/ 0 w 440"/>
                <a:gd name="T1" fmla="*/ 9 h 102"/>
                <a:gd name="T2" fmla="*/ 0 w 440"/>
                <a:gd name="T3" fmla="*/ 8 h 102"/>
                <a:gd name="T4" fmla="*/ 0 w 440"/>
                <a:gd name="T5" fmla="*/ 7 h 102"/>
                <a:gd name="T6" fmla="*/ 0 w 440"/>
                <a:gd name="T7" fmla="*/ 6 h 102"/>
                <a:gd name="T8" fmla="*/ 0 w 440"/>
                <a:gd name="T9" fmla="*/ 6 h 102"/>
                <a:gd name="T10" fmla="*/ 0 w 440"/>
                <a:gd name="T11" fmla="*/ 4 h 102"/>
                <a:gd name="T12" fmla="*/ 0 w 440"/>
                <a:gd name="T13" fmla="*/ 3 h 102"/>
                <a:gd name="T14" fmla="*/ 0 w 440"/>
                <a:gd name="T15" fmla="*/ 3 h 102"/>
                <a:gd name="T16" fmla="*/ 0 w 440"/>
                <a:gd name="T17" fmla="*/ 3 h 102"/>
                <a:gd name="T18" fmla="*/ 0 w 440"/>
                <a:gd name="T19" fmla="*/ 3 h 102"/>
                <a:gd name="T20" fmla="*/ 0 w 440"/>
                <a:gd name="T21" fmla="*/ 3 h 102"/>
                <a:gd name="T22" fmla="*/ 0 w 440"/>
                <a:gd name="T23" fmla="*/ 3 h 102"/>
                <a:gd name="T24" fmla="*/ 0 w 440"/>
                <a:gd name="T25" fmla="*/ 3 h 102"/>
                <a:gd name="T26" fmla="*/ 0 w 440"/>
                <a:gd name="T27" fmla="*/ 3 h 102"/>
                <a:gd name="T28" fmla="*/ 0 w 440"/>
                <a:gd name="T29" fmla="*/ 3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3 h 102"/>
                <a:gd name="T38" fmla="*/ 0 w 440"/>
                <a:gd name="T39" fmla="*/ 3 h 102"/>
                <a:gd name="T40" fmla="*/ 0 w 440"/>
                <a:gd name="T41" fmla="*/ 3 h 102"/>
                <a:gd name="T42" fmla="*/ 0 w 440"/>
                <a:gd name="T43" fmla="*/ 3 h 102"/>
                <a:gd name="T44" fmla="*/ 0 w 440"/>
                <a:gd name="T45" fmla="*/ 3 h 102"/>
                <a:gd name="T46" fmla="*/ 0 w 440"/>
                <a:gd name="T47" fmla="*/ 3 h 102"/>
                <a:gd name="T48" fmla="*/ 0 w 440"/>
                <a:gd name="T49" fmla="*/ 3 h 102"/>
                <a:gd name="T50" fmla="*/ 0 w 440"/>
                <a:gd name="T51" fmla="*/ 3 h 102"/>
                <a:gd name="T52" fmla="*/ 0 w 440"/>
                <a:gd name="T53" fmla="*/ 3 h 102"/>
                <a:gd name="T54" fmla="*/ 0 w 440"/>
                <a:gd name="T55" fmla="*/ 4 h 102"/>
                <a:gd name="T56" fmla="*/ 0 w 440"/>
                <a:gd name="T57" fmla="*/ 6 h 102"/>
                <a:gd name="T58" fmla="*/ 0 w 440"/>
                <a:gd name="T59" fmla="*/ 6 h 102"/>
                <a:gd name="T60" fmla="*/ 0 w 440"/>
                <a:gd name="T61" fmla="*/ 7 h 102"/>
                <a:gd name="T62" fmla="*/ 0 w 440"/>
                <a:gd name="T63" fmla="*/ 8 h 102"/>
                <a:gd name="T64" fmla="*/ 0 w 440"/>
                <a:gd name="T65" fmla="*/ 9 h 102"/>
                <a:gd name="T66" fmla="*/ 0 w 440"/>
                <a:gd name="T67" fmla="*/ 9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16787" name="Freeform 335"/>
            <p:cNvSpPr>
              <a:spLocks/>
            </p:cNvSpPr>
            <p:nvPr/>
          </p:nvSpPr>
          <p:spPr bwMode="auto">
            <a:xfrm>
              <a:off x="4789" y="2506"/>
              <a:ext cx="615" cy="147"/>
            </a:xfrm>
            <a:custGeom>
              <a:avLst/>
              <a:gdLst>
                <a:gd name="T0" fmla="*/ 0 w 1847"/>
                <a:gd name="T1" fmla="*/ 6 h 168"/>
                <a:gd name="T2" fmla="*/ 0 w 1847"/>
                <a:gd name="T3" fmla="*/ 6 h 168"/>
                <a:gd name="T4" fmla="*/ 0 w 1847"/>
                <a:gd name="T5" fmla="*/ 7 h 168"/>
                <a:gd name="T6" fmla="*/ 0 w 1847"/>
                <a:gd name="T7" fmla="*/ 8 h 168"/>
                <a:gd name="T8" fmla="*/ 0 w 1847"/>
                <a:gd name="T9" fmla="*/ 10 h 168"/>
                <a:gd name="T10" fmla="*/ 0 w 1847"/>
                <a:gd name="T11" fmla="*/ 11 h 168"/>
                <a:gd name="T12" fmla="*/ 0 w 1847"/>
                <a:gd name="T13" fmla="*/ 12 h 168"/>
                <a:gd name="T14" fmla="*/ 0 w 1847"/>
                <a:gd name="T15" fmla="*/ 14 h 168"/>
                <a:gd name="T16" fmla="*/ 0 w 1847"/>
                <a:gd name="T17" fmla="*/ 16 h 168"/>
                <a:gd name="T18" fmla="*/ 0 w 1847"/>
                <a:gd name="T19" fmla="*/ 11 h 168"/>
                <a:gd name="T20" fmla="*/ 0 w 1847"/>
                <a:gd name="T21" fmla="*/ 11 h 168"/>
                <a:gd name="T22" fmla="*/ 0 w 1847"/>
                <a:gd name="T23" fmla="*/ 11 h 168"/>
                <a:gd name="T24" fmla="*/ 0 w 1847"/>
                <a:gd name="T25" fmla="*/ 11 h 168"/>
                <a:gd name="T26" fmla="*/ 0 w 1847"/>
                <a:gd name="T27" fmla="*/ 11 h 168"/>
                <a:gd name="T28" fmla="*/ 0 w 1847"/>
                <a:gd name="T29" fmla="*/ 11 h 168"/>
                <a:gd name="T30" fmla="*/ 0 w 1847"/>
                <a:gd name="T31" fmla="*/ 11 h 168"/>
                <a:gd name="T32" fmla="*/ 0 w 1847"/>
                <a:gd name="T33" fmla="*/ 11 h 168"/>
                <a:gd name="T34" fmla="*/ 0 w 1847"/>
                <a:gd name="T35" fmla="*/ 10 h 168"/>
                <a:gd name="T36" fmla="*/ 0 w 1847"/>
                <a:gd name="T37" fmla="*/ 8 h 168"/>
                <a:gd name="T38" fmla="*/ 0 w 1847"/>
                <a:gd name="T39" fmla="*/ 5 h 168"/>
                <a:gd name="T40" fmla="*/ 0 w 1847"/>
                <a:gd name="T41" fmla="*/ 4 h 168"/>
                <a:gd name="T42" fmla="*/ 0 w 1847"/>
                <a:gd name="T43" fmla="*/ 4 h 168"/>
                <a:gd name="T44" fmla="*/ 0 w 1847"/>
                <a:gd name="T45" fmla="*/ 4 h 168"/>
                <a:gd name="T46" fmla="*/ 0 w 1847"/>
                <a:gd name="T47" fmla="*/ 4 h 168"/>
                <a:gd name="T48" fmla="*/ 0 w 1847"/>
                <a:gd name="T49" fmla="*/ 1 h 168"/>
                <a:gd name="T50" fmla="*/ 0 w 1847"/>
                <a:gd name="T51" fmla="*/ 1 h 168"/>
                <a:gd name="T52" fmla="*/ 0 w 1847"/>
                <a:gd name="T53" fmla="*/ 4 h 168"/>
                <a:gd name="T54" fmla="*/ 0 w 1847"/>
                <a:gd name="T55" fmla="*/ 4 h 168"/>
                <a:gd name="T56" fmla="*/ 0 w 1847"/>
                <a:gd name="T57" fmla="*/ 4 h 168"/>
                <a:gd name="T58" fmla="*/ 0 w 1847"/>
                <a:gd name="T59" fmla="*/ 4 h 168"/>
                <a:gd name="T60" fmla="*/ 0 w 1847"/>
                <a:gd name="T61" fmla="*/ 5 h 168"/>
                <a:gd name="T62" fmla="*/ 0 w 1847"/>
                <a:gd name="T63" fmla="*/ 8 h 168"/>
                <a:gd name="T64" fmla="*/ 0 w 1847"/>
                <a:gd name="T65" fmla="*/ 10 h 168"/>
                <a:gd name="T66" fmla="*/ 0 w 1847"/>
                <a:gd name="T67" fmla="*/ 11 h 168"/>
                <a:gd name="T68" fmla="*/ 0 w 1847"/>
                <a:gd name="T69" fmla="*/ 11 h 168"/>
                <a:gd name="T70" fmla="*/ 0 w 1847"/>
                <a:gd name="T71" fmla="*/ 11 h 168"/>
                <a:gd name="T72" fmla="*/ 0 w 1847"/>
                <a:gd name="T73" fmla="*/ 11 h 168"/>
                <a:gd name="T74" fmla="*/ 0 w 1847"/>
                <a:gd name="T75" fmla="*/ 11 h 168"/>
                <a:gd name="T76" fmla="*/ 0 w 1847"/>
                <a:gd name="T77" fmla="*/ 11 h 168"/>
                <a:gd name="T78" fmla="*/ 0 w 1847"/>
                <a:gd name="T79" fmla="*/ 11 h 168"/>
                <a:gd name="T80" fmla="*/ 0 w 1847"/>
                <a:gd name="T81" fmla="*/ 11 h 168"/>
                <a:gd name="T82" fmla="*/ 0 w 1847"/>
                <a:gd name="T83" fmla="*/ 16 h 168"/>
                <a:gd name="T84" fmla="*/ 0 w 1847"/>
                <a:gd name="T85" fmla="*/ 14 h 168"/>
                <a:gd name="T86" fmla="*/ 0 w 1847"/>
                <a:gd name="T87" fmla="*/ 12 h 168"/>
                <a:gd name="T88" fmla="*/ 0 w 1847"/>
                <a:gd name="T89" fmla="*/ 11 h 168"/>
                <a:gd name="T90" fmla="*/ 0 w 1847"/>
                <a:gd name="T91" fmla="*/ 10 h 168"/>
                <a:gd name="T92" fmla="*/ 0 w 1847"/>
                <a:gd name="T93" fmla="*/ 8 h 168"/>
                <a:gd name="T94" fmla="*/ 0 w 1847"/>
                <a:gd name="T95" fmla="*/ 7 h 168"/>
                <a:gd name="T96" fmla="*/ 0 w 1847"/>
                <a:gd name="T97" fmla="*/ 6 h 168"/>
                <a:gd name="T98" fmla="*/ 0 w 1847"/>
                <a:gd name="T99" fmla="*/ 6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16788" name="Rectangle 336"/>
            <p:cNvSpPr>
              <a:spLocks noChangeArrowheads="1"/>
            </p:cNvSpPr>
            <p:nvPr/>
          </p:nvSpPr>
          <p:spPr bwMode="auto">
            <a:xfrm>
              <a:off x="5404" y="2595"/>
              <a:ext cx="29" cy="120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6789" name="Rectangle 337"/>
            <p:cNvSpPr>
              <a:spLocks noChangeArrowheads="1"/>
            </p:cNvSpPr>
            <p:nvPr/>
          </p:nvSpPr>
          <p:spPr bwMode="auto">
            <a:xfrm>
              <a:off x="4759" y="2595"/>
              <a:ext cx="30" cy="120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6790" name="Rectangle 338"/>
            <p:cNvSpPr>
              <a:spLocks noChangeArrowheads="1"/>
            </p:cNvSpPr>
            <p:nvPr/>
          </p:nvSpPr>
          <p:spPr bwMode="auto">
            <a:xfrm>
              <a:off x="5026" y="3165"/>
              <a:ext cx="142" cy="330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6791" name="Rectangle 339"/>
            <p:cNvSpPr>
              <a:spLocks noChangeArrowheads="1"/>
            </p:cNvSpPr>
            <p:nvPr/>
          </p:nvSpPr>
          <p:spPr bwMode="auto">
            <a:xfrm>
              <a:off x="5026" y="3495"/>
              <a:ext cx="142" cy="1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6792" name="Rectangle 340"/>
            <p:cNvSpPr>
              <a:spLocks noChangeArrowheads="1"/>
            </p:cNvSpPr>
            <p:nvPr/>
          </p:nvSpPr>
          <p:spPr bwMode="auto">
            <a:xfrm>
              <a:off x="5026" y="3558"/>
              <a:ext cx="142" cy="15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6793" name="Rectangle 341"/>
            <p:cNvSpPr>
              <a:spLocks noChangeArrowheads="1"/>
            </p:cNvSpPr>
            <p:nvPr/>
          </p:nvSpPr>
          <p:spPr bwMode="auto">
            <a:xfrm>
              <a:off x="5026" y="3615"/>
              <a:ext cx="142" cy="1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6794" name="Rectangle 342"/>
            <p:cNvSpPr>
              <a:spLocks noChangeArrowheads="1"/>
            </p:cNvSpPr>
            <p:nvPr/>
          </p:nvSpPr>
          <p:spPr bwMode="auto">
            <a:xfrm>
              <a:off x="5100" y="3186"/>
              <a:ext cx="60" cy="309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6795" name="Rectangle 343"/>
            <p:cNvSpPr>
              <a:spLocks noChangeArrowheads="1"/>
            </p:cNvSpPr>
            <p:nvPr/>
          </p:nvSpPr>
          <p:spPr bwMode="auto">
            <a:xfrm>
              <a:off x="5100" y="3186"/>
              <a:ext cx="60" cy="309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6796" name="Rectangle 344"/>
            <p:cNvSpPr>
              <a:spLocks noChangeArrowheads="1"/>
            </p:cNvSpPr>
            <p:nvPr/>
          </p:nvSpPr>
          <p:spPr bwMode="auto">
            <a:xfrm>
              <a:off x="5032" y="3186"/>
              <a:ext cx="62" cy="309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6797" name="Rectangle 345"/>
            <p:cNvSpPr>
              <a:spLocks noChangeArrowheads="1"/>
            </p:cNvSpPr>
            <p:nvPr/>
          </p:nvSpPr>
          <p:spPr bwMode="auto">
            <a:xfrm>
              <a:off x="5100" y="3369"/>
              <a:ext cx="60" cy="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6798" name="Rectangle 346"/>
            <p:cNvSpPr>
              <a:spLocks noChangeArrowheads="1"/>
            </p:cNvSpPr>
            <p:nvPr/>
          </p:nvSpPr>
          <p:spPr bwMode="auto">
            <a:xfrm>
              <a:off x="5168" y="3422"/>
              <a:ext cx="34" cy="25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6799" name="Rectangle 347"/>
            <p:cNvSpPr>
              <a:spLocks noChangeArrowheads="1"/>
            </p:cNvSpPr>
            <p:nvPr/>
          </p:nvSpPr>
          <p:spPr bwMode="auto">
            <a:xfrm>
              <a:off x="4992" y="3422"/>
              <a:ext cx="34" cy="25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6800" name="Rectangle 348"/>
            <p:cNvSpPr>
              <a:spLocks noChangeArrowheads="1"/>
            </p:cNvSpPr>
            <p:nvPr/>
          </p:nvSpPr>
          <p:spPr bwMode="auto">
            <a:xfrm>
              <a:off x="5026" y="3511"/>
              <a:ext cx="142" cy="47"/>
            </a:xfrm>
            <a:prstGeom prst="rect">
              <a:avLst/>
            </a:prstGeom>
            <a:solidFill>
              <a:srgbClr val="B2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6801" name="Rectangle 349"/>
            <p:cNvSpPr>
              <a:spLocks noChangeArrowheads="1"/>
            </p:cNvSpPr>
            <p:nvPr/>
          </p:nvSpPr>
          <p:spPr bwMode="auto">
            <a:xfrm>
              <a:off x="5026" y="3573"/>
              <a:ext cx="142" cy="42"/>
            </a:xfrm>
            <a:prstGeom prst="rect">
              <a:avLst/>
            </a:prstGeom>
            <a:solidFill>
              <a:srgbClr val="B2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6802" name="Rectangle 350"/>
            <p:cNvSpPr>
              <a:spLocks noChangeArrowheads="1"/>
            </p:cNvSpPr>
            <p:nvPr/>
          </p:nvSpPr>
          <p:spPr bwMode="auto">
            <a:xfrm>
              <a:off x="5026" y="3631"/>
              <a:ext cx="142" cy="47"/>
            </a:xfrm>
            <a:prstGeom prst="rect">
              <a:avLst/>
            </a:prstGeom>
            <a:solidFill>
              <a:srgbClr val="B2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6803" name="Rectangle 351"/>
            <p:cNvSpPr>
              <a:spLocks noChangeArrowheads="1"/>
            </p:cNvSpPr>
            <p:nvPr/>
          </p:nvSpPr>
          <p:spPr bwMode="auto">
            <a:xfrm>
              <a:off x="5100" y="3369"/>
              <a:ext cx="60" cy="2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6804" name="Rectangle 352"/>
            <p:cNvSpPr>
              <a:spLocks noChangeArrowheads="1"/>
            </p:cNvSpPr>
            <p:nvPr/>
          </p:nvSpPr>
          <p:spPr bwMode="auto">
            <a:xfrm>
              <a:off x="5032" y="3369"/>
              <a:ext cx="62" cy="2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6805" name="Rectangle 353"/>
            <p:cNvSpPr>
              <a:spLocks noChangeArrowheads="1"/>
            </p:cNvSpPr>
            <p:nvPr/>
          </p:nvSpPr>
          <p:spPr bwMode="auto">
            <a:xfrm>
              <a:off x="5100" y="3312"/>
              <a:ext cx="14" cy="52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6806" name="Rectangle 354"/>
            <p:cNvSpPr>
              <a:spLocks noChangeArrowheads="1"/>
            </p:cNvSpPr>
            <p:nvPr/>
          </p:nvSpPr>
          <p:spPr bwMode="auto">
            <a:xfrm>
              <a:off x="5080" y="3312"/>
              <a:ext cx="14" cy="52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6807" name="Rectangle 355"/>
            <p:cNvSpPr>
              <a:spLocks noChangeArrowheads="1"/>
            </p:cNvSpPr>
            <p:nvPr/>
          </p:nvSpPr>
          <p:spPr bwMode="auto">
            <a:xfrm>
              <a:off x="5100" y="3395"/>
              <a:ext cx="60" cy="2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6808" name="Rectangle 356"/>
            <p:cNvSpPr>
              <a:spLocks noChangeArrowheads="1"/>
            </p:cNvSpPr>
            <p:nvPr/>
          </p:nvSpPr>
          <p:spPr bwMode="auto">
            <a:xfrm>
              <a:off x="5032" y="3395"/>
              <a:ext cx="62" cy="2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6809" name="Rectangle 357"/>
            <p:cNvSpPr>
              <a:spLocks noChangeArrowheads="1"/>
            </p:cNvSpPr>
            <p:nvPr/>
          </p:nvSpPr>
          <p:spPr bwMode="auto">
            <a:xfrm>
              <a:off x="5168" y="3552"/>
              <a:ext cx="34" cy="27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6810" name="Rectangle 358"/>
            <p:cNvSpPr>
              <a:spLocks noChangeArrowheads="1"/>
            </p:cNvSpPr>
            <p:nvPr/>
          </p:nvSpPr>
          <p:spPr bwMode="auto">
            <a:xfrm>
              <a:off x="4992" y="3552"/>
              <a:ext cx="34" cy="27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6811" name="Rectangle 359"/>
            <p:cNvSpPr>
              <a:spLocks noChangeArrowheads="1"/>
            </p:cNvSpPr>
            <p:nvPr/>
          </p:nvSpPr>
          <p:spPr bwMode="auto">
            <a:xfrm>
              <a:off x="5334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6812" name="Rectangle 360"/>
            <p:cNvSpPr>
              <a:spLocks noChangeArrowheads="1"/>
            </p:cNvSpPr>
            <p:nvPr/>
          </p:nvSpPr>
          <p:spPr bwMode="auto">
            <a:xfrm>
              <a:off x="5228" y="3165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6813" name="Rectangle 361"/>
            <p:cNvSpPr>
              <a:spLocks noChangeArrowheads="1"/>
            </p:cNvSpPr>
            <p:nvPr/>
          </p:nvSpPr>
          <p:spPr bwMode="auto">
            <a:xfrm>
              <a:off x="4912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6814" name="Rectangle 362"/>
            <p:cNvSpPr>
              <a:spLocks noChangeArrowheads="1"/>
            </p:cNvSpPr>
            <p:nvPr/>
          </p:nvSpPr>
          <p:spPr bwMode="auto">
            <a:xfrm>
              <a:off x="5122" y="2747"/>
              <a:ext cx="54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6815" name="Rectangle 363"/>
            <p:cNvSpPr>
              <a:spLocks noChangeArrowheads="1"/>
            </p:cNvSpPr>
            <p:nvPr/>
          </p:nvSpPr>
          <p:spPr bwMode="auto">
            <a:xfrm>
              <a:off x="5228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6816" name="Rectangle 364"/>
            <p:cNvSpPr>
              <a:spLocks noChangeArrowheads="1"/>
            </p:cNvSpPr>
            <p:nvPr/>
          </p:nvSpPr>
          <p:spPr bwMode="auto">
            <a:xfrm>
              <a:off x="5334" y="3165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6817" name="Rectangle 365"/>
            <p:cNvSpPr>
              <a:spLocks noChangeArrowheads="1"/>
            </p:cNvSpPr>
            <p:nvPr/>
          </p:nvSpPr>
          <p:spPr bwMode="auto">
            <a:xfrm>
              <a:off x="5018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6818" name="Rectangle 366"/>
            <p:cNvSpPr>
              <a:spLocks noChangeArrowheads="1"/>
            </p:cNvSpPr>
            <p:nvPr/>
          </p:nvSpPr>
          <p:spPr bwMode="auto">
            <a:xfrm>
              <a:off x="4809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6819" name="Rectangle 367"/>
            <p:cNvSpPr>
              <a:spLocks noChangeArrowheads="1"/>
            </p:cNvSpPr>
            <p:nvPr/>
          </p:nvSpPr>
          <p:spPr bwMode="auto">
            <a:xfrm>
              <a:off x="4912" y="3165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6820" name="Rectangle 368"/>
            <p:cNvSpPr>
              <a:spLocks noChangeArrowheads="1"/>
            </p:cNvSpPr>
            <p:nvPr/>
          </p:nvSpPr>
          <p:spPr bwMode="auto">
            <a:xfrm>
              <a:off x="4809" y="3165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6821" name="Freeform 369"/>
            <p:cNvSpPr>
              <a:spLocks/>
            </p:cNvSpPr>
            <p:nvPr/>
          </p:nvSpPr>
          <p:spPr bwMode="auto">
            <a:xfrm>
              <a:off x="5114" y="2721"/>
              <a:ext cx="72" cy="324"/>
            </a:xfrm>
            <a:custGeom>
              <a:avLst/>
              <a:gdLst>
                <a:gd name="T0" fmla="*/ 0 w 217"/>
                <a:gd name="T1" fmla="*/ 17 h 373"/>
                <a:gd name="T2" fmla="*/ 0 w 217"/>
                <a:gd name="T3" fmla="*/ 17 h 373"/>
                <a:gd name="T4" fmla="*/ 0 w 217"/>
                <a:gd name="T5" fmla="*/ 27 h 373"/>
                <a:gd name="T6" fmla="*/ 0 w 217"/>
                <a:gd name="T7" fmla="*/ 27 h 373"/>
                <a:gd name="T8" fmla="*/ 0 w 217"/>
                <a:gd name="T9" fmla="*/ 30 h 373"/>
                <a:gd name="T10" fmla="*/ 0 w 217"/>
                <a:gd name="T11" fmla="*/ 3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3 h 373"/>
                <a:gd name="T18" fmla="*/ 0 w 217"/>
                <a:gd name="T19" fmla="*/ 3 h 373"/>
                <a:gd name="T20" fmla="*/ 0 w 217"/>
                <a:gd name="T21" fmla="*/ 13 h 373"/>
                <a:gd name="T22" fmla="*/ 0 w 217"/>
                <a:gd name="T23" fmla="*/ 13 h 373"/>
                <a:gd name="T24" fmla="*/ 0 w 217"/>
                <a:gd name="T25" fmla="*/ 17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16822" name="Freeform 370"/>
            <p:cNvSpPr>
              <a:spLocks/>
            </p:cNvSpPr>
            <p:nvPr/>
          </p:nvSpPr>
          <p:spPr bwMode="auto">
            <a:xfrm>
              <a:off x="5176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27 h 373"/>
                <a:gd name="T4" fmla="*/ 0 w 29"/>
                <a:gd name="T5" fmla="*/ 30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16823" name="Freeform 371"/>
            <p:cNvSpPr>
              <a:spLocks/>
            </p:cNvSpPr>
            <p:nvPr/>
          </p:nvSpPr>
          <p:spPr bwMode="auto">
            <a:xfrm>
              <a:off x="5218" y="2721"/>
              <a:ext cx="72" cy="324"/>
            </a:xfrm>
            <a:custGeom>
              <a:avLst/>
              <a:gdLst>
                <a:gd name="T0" fmla="*/ 0 w 216"/>
                <a:gd name="T1" fmla="*/ 17 h 373"/>
                <a:gd name="T2" fmla="*/ 0 w 216"/>
                <a:gd name="T3" fmla="*/ 17 h 373"/>
                <a:gd name="T4" fmla="*/ 0 w 216"/>
                <a:gd name="T5" fmla="*/ 27 h 373"/>
                <a:gd name="T6" fmla="*/ 0 w 216"/>
                <a:gd name="T7" fmla="*/ 27 h 373"/>
                <a:gd name="T8" fmla="*/ 0 w 216"/>
                <a:gd name="T9" fmla="*/ 30 h 373"/>
                <a:gd name="T10" fmla="*/ 0 w 216"/>
                <a:gd name="T11" fmla="*/ 3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3 h 373"/>
                <a:gd name="T18" fmla="*/ 0 w 216"/>
                <a:gd name="T19" fmla="*/ 3 h 373"/>
                <a:gd name="T20" fmla="*/ 0 w 216"/>
                <a:gd name="T21" fmla="*/ 13 h 373"/>
                <a:gd name="T22" fmla="*/ 0 w 216"/>
                <a:gd name="T23" fmla="*/ 13 h 373"/>
                <a:gd name="T24" fmla="*/ 0 w 216"/>
                <a:gd name="T25" fmla="*/ 17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16824" name="Freeform 372"/>
            <p:cNvSpPr>
              <a:spLocks/>
            </p:cNvSpPr>
            <p:nvPr/>
          </p:nvSpPr>
          <p:spPr bwMode="auto">
            <a:xfrm>
              <a:off x="5280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27 h 373"/>
                <a:gd name="T4" fmla="*/ 0 w 29"/>
                <a:gd name="T5" fmla="*/ 30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16825" name="Freeform 373"/>
            <p:cNvSpPr>
              <a:spLocks/>
            </p:cNvSpPr>
            <p:nvPr/>
          </p:nvSpPr>
          <p:spPr bwMode="auto">
            <a:xfrm>
              <a:off x="5324" y="2721"/>
              <a:ext cx="72" cy="324"/>
            </a:xfrm>
            <a:custGeom>
              <a:avLst/>
              <a:gdLst>
                <a:gd name="T0" fmla="*/ 0 w 217"/>
                <a:gd name="T1" fmla="*/ 17 h 373"/>
                <a:gd name="T2" fmla="*/ 0 w 217"/>
                <a:gd name="T3" fmla="*/ 17 h 373"/>
                <a:gd name="T4" fmla="*/ 0 w 217"/>
                <a:gd name="T5" fmla="*/ 27 h 373"/>
                <a:gd name="T6" fmla="*/ 0 w 217"/>
                <a:gd name="T7" fmla="*/ 27 h 373"/>
                <a:gd name="T8" fmla="*/ 0 w 217"/>
                <a:gd name="T9" fmla="*/ 30 h 373"/>
                <a:gd name="T10" fmla="*/ 0 w 217"/>
                <a:gd name="T11" fmla="*/ 3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3 h 373"/>
                <a:gd name="T18" fmla="*/ 0 w 217"/>
                <a:gd name="T19" fmla="*/ 3 h 373"/>
                <a:gd name="T20" fmla="*/ 0 w 217"/>
                <a:gd name="T21" fmla="*/ 13 h 373"/>
                <a:gd name="T22" fmla="*/ 0 w 217"/>
                <a:gd name="T23" fmla="*/ 13 h 373"/>
                <a:gd name="T24" fmla="*/ 0 w 217"/>
                <a:gd name="T25" fmla="*/ 17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16826" name="Freeform 374"/>
            <p:cNvSpPr>
              <a:spLocks/>
            </p:cNvSpPr>
            <p:nvPr/>
          </p:nvSpPr>
          <p:spPr bwMode="auto">
            <a:xfrm>
              <a:off x="5386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27 h 373"/>
                <a:gd name="T4" fmla="*/ 0 w 29"/>
                <a:gd name="T5" fmla="*/ 30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16827" name="Freeform 375"/>
            <p:cNvSpPr>
              <a:spLocks/>
            </p:cNvSpPr>
            <p:nvPr/>
          </p:nvSpPr>
          <p:spPr bwMode="auto">
            <a:xfrm>
              <a:off x="5218" y="3139"/>
              <a:ext cx="72" cy="324"/>
            </a:xfrm>
            <a:custGeom>
              <a:avLst/>
              <a:gdLst>
                <a:gd name="T0" fmla="*/ 0 w 216"/>
                <a:gd name="T1" fmla="*/ 18 h 372"/>
                <a:gd name="T2" fmla="*/ 0 w 216"/>
                <a:gd name="T3" fmla="*/ 18 h 372"/>
                <a:gd name="T4" fmla="*/ 0 w 216"/>
                <a:gd name="T5" fmla="*/ 29 h 372"/>
                <a:gd name="T6" fmla="*/ 0 w 216"/>
                <a:gd name="T7" fmla="*/ 29 h 372"/>
                <a:gd name="T8" fmla="*/ 0 w 216"/>
                <a:gd name="T9" fmla="*/ 31 h 372"/>
                <a:gd name="T10" fmla="*/ 0 w 216"/>
                <a:gd name="T11" fmla="*/ 31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3 h 372"/>
                <a:gd name="T18" fmla="*/ 0 w 216"/>
                <a:gd name="T19" fmla="*/ 3 h 372"/>
                <a:gd name="T20" fmla="*/ 0 w 216"/>
                <a:gd name="T21" fmla="*/ 14 h 372"/>
                <a:gd name="T22" fmla="*/ 0 w 216"/>
                <a:gd name="T23" fmla="*/ 14 h 372"/>
                <a:gd name="T24" fmla="*/ 0 w 216"/>
                <a:gd name="T25" fmla="*/ 18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16828" name="Freeform 376"/>
            <p:cNvSpPr>
              <a:spLocks/>
            </p:cNvSpPr>
            <p:nvPr/>
          </p:nvSpPr>
          <p:spPr bwMode="auto">
            <a:xfrm>
              <a:off x="5280" y="3139"/>
              <a:ext cx="10" cy="324"/>
            </a:xfrm>
            <a:custGeom>
              <a:avLst/>
              <a:gdLst>
                <a:gd name="T0" fmla="*/ 0 w 29"/>
                <a:gd name="T1" fmla="*/ 3 h 372"/>
                <a:gd name="T2" fmla="*/ 0 w 29"/>
                <a:gd name="T3" fmla="*/ 29 h 372"/>
                <a:gd name="T4" fmla="*/ 0 w 29"/>
                <a:gd name="T5" fmla="*/ 31 h 372"/>
                <a:gd name="T6" fmla="*/ 0 w 29"/>
                <a:gd name="T7" fmla="*/ 0 h 372"/>
                <a:gd name="T8" fmla="*/ 0 w 29"/>
                <a:gd name="T9" fmla="*/ 3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16829" name="Freeform 377"/>
            <p:cNvSpPr>
              <a:spLocks/>
            </p:cNvSpPr>
            <p:nvPr/>
          </p:nvSpPr>
          <p:spPr bwMode="auto">
            <a:xfrm>
              <a:off x="5324" y="3139"/>
              <a:ext cx="72" cy="324"/>
            </a:xfrm>
            <a:custGeom>
              <a:avLst/>
              <a:gdLst>
                <a:gd name="T0" fmla="*/ 0 w 217"/>
                <a:gd name="T1" fmla="*/ 18 h 372"/>
                <a:gd name="T2" fmla="*/ 0 w 217"/>
                <a:gd name="T3" fmla="*/ 18 h 372"/>
                <a:gd name="T4" fmla="*/ 0 w 217"/>
                <a:gd name="T5" fmla="*/ 29 h 372"/>
                <a:gd name="T6" fmla="*/ 0 w 217"/>
                <a:gd name="T7" fmla="*/ 29 h 372"/>
                <a:gd name="T8" fmla="*/ 0 w 217"/>
                <a:gd name="T9" fmla="*/ 31 h 372"/>
                <a:gd name="T10" fmla="*/ 0 w 217"/>
                <a:gd name="T11" fmla="*/ 31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3 h 372"/>
                <a:gd name="T18" fmla="*/ 0 w 217"/>
                <a:gd name="T19" fmla="*/ 3 h 372"/>
                <a:gd name="T20" fmla="*/ 0 w 217"/>
                <a:gd name="T21" fmla="*/ 14 h 372"/>
                <a:gd name="T22" fmla="*/ 0 w 217"/>
                <a:gd name="T23" fmla="*/ 14 h 372"/>
                <a:gd name="T24" fmla="*/ 0 w 217"/>
                <a:gd name="T25" fmla="*/ 18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16830" name="Freeform 378"/>
            <p:cNvSpPr>
              <a:spLocks/>
            </p:cNvSpPr>
            <p:nvPr/>
          </p:nvSpPr>
          <p:spPr bwMode="auto">
            <a:xfrm>
              <a:off x="5386" y="3139"/>
              <a:ext cx="10" cy="324"/>
            </a:xfrm>
            <a:custGeom>
              <a:avLst/>
              <a:gdLst>
                <a:gd name="T0" fmla="*/ 0 w 29"/>
                <a:gd name="T1" fmla="*/ 3 h 372"/>
                <a:gd name="T2" fmla="*/ 0 w 29"/>
                <a:gd name="T3" fmla="*/ 29 h 372"/>
                <a:gd name="T4" fmla="*/ 0 w 29"/>
                <a:gd name="T5" fmla="*/ 31 h 372"/>
                <a:gd name="T6" fmla="*/ 0 w 29"/>
                <a:gd name="T7" fmla="*/ 0 h 372"/>
                <a:gd name="T8" fmla="*/ 0 w 29"/>
                <a:gd name="T9" fmla="*/ 3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16831" name="Freeform 379"/>
            <p:cNvSpPr>
              <a:spLocks/>
            </p:cNvSpPr>
            <p:nvPr/>
          </p:nvSpPr>
          <p:spPr bwMode="auto">
            <a:xfrm>
              <a:off x="5008" y="2721"/>
              <a:ext cx="72" cy="324"/>
            </a:xfrm>
            <a:custGeom>
              <a:avLst/>
              <a:gdLst>
                <a:gd name="T0" fmla="*/ 0 w 215"/>
                <a:gd name="T1" fmla="*/ 17 h 373"/>
                <a:gd name="T2" fmla="*/ 0 w 215"/>
                <a:gd name="T3" fmla="*/ 17 h 373"/>
                <a:gd name="T4" fmla="*/ 0 w 215"/>
                <a:gd name="T5" fmla="*/ 27 h 373"/>
                <a:gd name="T6" fmla="*/ 0 w 215"/>
                <a:gd name="T7" fmla="*/ 27 h 373"/>
                <a:gd name="T8" fmla="*/ 0 w 215"/>
                <a:gd name="T9" fmla="*/ 30 h 373"/>
                <a:gd name="T10" fmla="*/ 0 w 215"/>
                <a:gd name="T11" fmla="*/ 3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3 h 373"/>
                <a:gd name="T18" fmla="*/ 0 w 215"/>
                <a:gd name="T19" fmla="*/ 3 h 373"/>
                <a:gd name="T20" fmla="*/ 0 w 215"/>
                <a:gd name="T21" fmla="*/ 13 h 373"/>
                <a:gd name="T22" fmla="*/ 0 w 215"/>
                <a:gd name="T23" fmla="*/ 13 h 373"/>
                <a:gd name="T24" fmla="*/ 0 w 215"/>
                <a:gd name="T25" fmla="*/ 17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16832" name="Freeform 380"/>
            <p:cNvSpPr>
              <a:spLocks/>
            </p:cNvSpPr>
            <p:nvPr/>
          </p:nvSpPr>
          <p:spPr bwMode="auto">
            <a:xfrm>
              <a:off x="5008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27 h 373"/>
                <a:gd name="T4" fmla="*/ 0 w 29"/>
                <a:gd name="T5" fmla="*/ 30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16833" name="Freeform 381"/>
            <p:cNvSpPr>
              <a:spLocks/>
            </p:cNvSpPr>
            <p:nvPr/>
          </p:nvSpPr>
          <p:spPr bwMode="auto">
            <a:xfrm>
              <a:off x="4903" y="2721"/>
              <a:ext cx="71" cy="324"/>
            </a:xfrm>
            <a:custGeom>
              <a:avLst/>
              <a:gdLst>
                <a:gd name="T0" fmla="*/ 0 w 216"/>
                <a:gd name="T1" fmla="*/ 17 h 373"/>
                <a:gd name="T2" fmla="*/ 0 w 216"/>
                <a:gd name="T3" fmla="*/ 17 h 373"/>
                <a:gd name="T4" fmla="*/ 0 w 216"/>
                <a:gd name="T5" fmla="*/ 27 h 373"/>
                <a:gd name="T6" fmla="*/ 0 w 216"/>
                <a:gd name="T7" fmla="*/ 27 h 373"/>
                <a:gd name="T8" fmla="*/ 0 w 216"/>
                <a:gd name="T9" fmla="*/ 30 h 373"/>
                <a:gd name="T10" fmla="*/ 0 w 216"/>
                <a:gd name="T11" fmla="*/ 3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3 h 373"/>
                <a:gd name="T18" fmla="*/ 0 w 216"/>
                <a:gd name="T19" fmla="*/ 3 h 373"/>
                <a:gd name="T20" fmla="*/ 0 w 216"/>
                <a:gd name="T21" fmla="*/ 13 h 373"/>
                <a:gd name="T22" fmla="*/ 0 w 216"/>
                <a:gd name="T23" fmla="*/ 13 h 373"/>
                <a:gd name="T24" fmla="*/ 0 w 216"/>
                <a:gd name="T25" fmla="*/ 17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16834" name="Freeform 382"/>
            <p:cNvSpPr>
              <a:spLocks/>
            </p:cNvSpPr>
            <p:nvPr/>
          </p:nvSpPr>
          <p:spPr bwMode="auto">
            <a:xfrm>
              <a:off x="4903" y="2721"/>
              <a:ext cx="9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27 h 373"/>
                <a:gd name="T4" fmla="*/ 0 w 29"/>
                <a:gd name="T5" fmla="*/ 30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16835" name="Freeform 383"/>
            <p:cNvSpPr>
              <a:spLocks/>
            </p:cNvSpPr>
            <p:nvPr/>
          </p:nvSpPr>
          <p:spPr bwMode="auto">
            <a:xfrm>
              <a:off x="4799" y="2721"/>
              <a:ext cx="72" cy="324"/>
            </a:xfrm>
            <a:custGeom>
              <a:avLst/>
              <a:gdLst>
                <a:gd name="T0" fmla="*/ 0 w 215"/>
                <a:gd name="T1" fmla="*/ 17 h 373"/>
                <a:gd name="T2" fmla="*/ 0 w 215"/>
                <a:gd name="T3" fmla="*/ 17 h 373"/>
                <a:gd name="T4" fmla="*/ 0 w 215"/>
                <a:gd name="T5" fmla="*/ 27 h 373"/>
                <a:gd name="T6" fmla="*/ 0 w 215"/>
                <a:gd name="T7" fmla="*/ 27 h 373"/>
                <a:gd name="T8" fmla="*/ 0 w 215"/>
                <a:gd name="T9" fmla="*/ 30 h 373"/>
                <a:gd name="T10" fmla="*/ 0 w 215"/>
                <a:gd name="T11" fmla="*/ 3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3 h 373"/>
                <a:gd name="T18" fmla="*/ 0 w 215"/>
                <a:gd name="T19" fmla="*/ 3 h 373"/>
                <a:gd name="T20" fmla="*/ 0 w 215"/>
                <a:gd name="T21" fmla="*/ 13 h 373"/>
                <a:gd name="T22" fmla="*/ 0 w 215"/>
                <a:gd name="T23" fmla="*/ 13 h 373"/>
                <a:gd name="T24" fmla="*/ 0 w 215"/>
                <a:gd name="T25" fmla="*/ 17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16836" name="Freeform 384"/>
            <p:cNvSpPr>
              <a:spLocks/>
            </p:cNvSpPr>
            <p:nvPr/>
          </p:nvSpPr>
          <p:spPr bwMode="auto">
            <a:xfrm>
              <a:off x="4799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27 h 373"/>
                <a:gd name="T4" fmla="*/ 0 w 29"/>
                <a:gd name="T5" fmla="*/ 30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16837" name="Freeform 386"/>
            <p:cNvSpPr>
              <a:spLocks/>
            </p:cNvSpPr>
            <p:nvPr/>
          </p:nvSpPr>
          <p:spPr bwMode="auto">
            <a:xfrm>
              <a:off x="4903" y="3139"/>
              <a:ext cx="9" cy="324"/>
            </a:xfrm>
            <a:custGeom>
              <a:avLst/>
              <a:gdLst>
                <a:gd name="T0" fmla="*/ 0 w 29"/>
                <a:gd name="T1" fmla="*/ 3 h 372"/>
                <a:gd name="T2" fmla="*/ 0 w 29"/>
                <a:gd name="T3" fmla="*/ 29 h 372"/>
                <a:gd name="T4" fmla="*/ 0 w 29"/>
                <a:gd name="T5" fmla="*/ 31 h 372"/>
                <a:gd name="T6" fmla="*/ 0 w 29"/>
                <a:gd name="T7" fmla="*/ 0 h 372"/>
                <a:gd name="T8" fmla="*/ 0 w 29"/>
                <a:gd name="T9" fmla="*/ 3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16838" name="Freeform 387"/>
            <p:cNvSpPr>
              <a:spLocks/>
            </p:cNvSpPr>
            <p:nvPr/>
          </p:nvSpPr>
          <p:spPr bwMode="auto">
            <a:xfrm>
              <a:off x="4799" y="3139"/>
              <a:ext cx="72" cy="324"/>
            </a:xfrm>
            <a:custGeom>
              <a:avLst/>
              <a:gdLst>
                <a:gd name="T0" fmla="*/ 0 w 215"/>
                <a:gd name="T1" fmla="*/ 18 h 372"/>
                <a:gd name="T2" fmla="*/ 0 w 215"/>
                <a:gd name="T3" fmla="*/ 18 h 372"/>
                <a:gd name="T4" fmla="*/ 0 w 215"/>
                <a:gd name="T5" fmla="*/ 29 h 372"/>
                <a:gd name="T6" fmla="*/ 0 w 215"/>
                <a:gd name="T7" fmla="*/ 29 h 372"/>
                <a:gd name="T8" fmla="*/ 0 w 215"/>
                <a:gd name="T9" fmla="*/ 31 h 372"/>
                <a:gd name="T10" fmla="*/ 0 w 215"/>
                <a:gd name="T11" fmla="*/ 31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3 h 372"/>
                <a:gd name="T18" fmla="*/ 0 w 215"/>
                <a:gd name="T19" fmla="*/ 3 h 372"/>
                <a:gd name="T20" fmla="*/ 0 w 215"/>
                <a:gd name="T21" fmla="*/ 14 h 372"/>
                <a:gd name="T22" fmla="*/ 0 w 215"/>
                <a:gd name="T23" fmla="*/ 14 h 372"/>
                <a:gd name="T24" fmla="*/ 0 w 215"/>
                <a:gd name="T25" fmla="*/ 18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16839" name="Freeform 388"/>
            <p:cNvSpPr>
              <a:spLocks/>
            </p:cNvSpPr>
            <p:nvPr/>
          </p:nvSpPr>
          <p:spPr bwMode="auto">
            <a:xfrm>
              <a:off x="4799" y="3139"/>
              <a:ext cx="10" cy="324"/>
            </a:xfrm>
            <a:custGeom>
              <a:avLst/>
              <a:gdLst>
                <a:gd name="T0" fmla="*/ 0 w 29"/>
                <a:gd name="T1" fmla="*/ 3 h 372"/>
                <a:gd name="T2" fmla="*/ 0 w 29"/>
                <a:gd name="T3" fmla="*/ 29 h 372"/>
                <a:gd name="T4" fmla="*/ 0 w 29"/>
                <a:gd name="T5" fmla="*/ 31 h 372"/>
                <a:gd name="T6" fmla="*/ 0 w 29"/>
                <a:gd name="T7" fmla="*/ 0 h 372"/>
                <a:gd name="T8" fmla="*/ 0 w 29"/>
                <a:gd name="T9" fmla="*/ 3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16840" name="Rectangle 389"/>
            <p:cNvSpPr>
              <a:spLocks noChangeArrowheads="1"/>
            </p:cNvSpPr>
            <p:nvPr/>
          </p:nvSpPr>
          <p:spPr bwMode="auto">
            <a:xfrm>
              <a:off x="5114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6841" name="Rectangle 390"/>
            <p:cNvSpPr>
              <a:spLocks noChangeArrowheads="1"/>
            </p:cNvSpPr>
            <p:nvPr/>
          </p:nvSpPr>
          <p:spPr bwMode="auto">
            <a:xfrm>
              <a:off x="5218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6842" name="Rectangle 391"/>
            <p:cNvSpPr>
              <a:spLocks noChangeArrowheads="1"/>
            </p:cNvSpPr>
            <p:nvPr/>
          </p:nvSpPr>
          <p:spPr bwMode="auto">
            <a:xfrm>
              <a:off x="5324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6843" name="Rectangle 392"/>
            <p:cNvSpPr>
              <a:spLocks noChangeArrowheads="1"/>
            </p:cNvSpPr>
            <p:nvPr/>
          </p:nvSpPr>
          <p:spPr bwMode="auto">
            <a:xfrm>
              <a:off x="5008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6844" name="Rectangle 393"/>
            <p:cNvSpPr>
              <a:spLocks noChangeArrowheads="1"/>
            </p:cNvSpPr>
            <p:nvPr/>
          </p:nvSpPr>
          <p:spPr bwMode="auto">
            <a:xfrm>
              <a:off x="4903" y="2898"/>
              <a:ext cx="71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6845" name="Rectangle 394"/>
            <p:cNvSpPr>
              <a:spLocks noChangeArrowheads="1"/>
            </p:cNvSpPr>
            <p:nvPr/>
          </p:nvSpPr>
          <p:spPr bwMode="auto">
            <a:xfrm>
              <a:off x="4799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6846" name="Freeform 395"/>
            <p:cNvSpPr>
              <a:spLocks/>
            </p:cNvSpPr>
            <p:nvPr/>
          </p:nvSpPr>
          <p:spPr bwMode="auto">
            <a:xfrm>
              <a:off x="4986" y="2736"/>
              <a:ext cx="12" cy="37"/>
            </a:xfrm>
            <a:custGeom>
              <a:avLst/>
              <a:gdLst>
                <a:gd name="T0" fmla="*/ 0 w 37"/>
                <a:gd name="T1" fmla="*/ 20 h 38"/>
                <a:gd name="T2" fmla="*/ 0 w 37"/>
                <a:gd name="T3" fmla="*/ 19 h 38"/>
                <a:gd name="T4" fmla="*/ 0 w 37"/>
                <a:gd name="T5" fmla="*/ 19 h 38"/>
                <a:gd name="T6" fmla="*/ 0 w 37"/>
                <a:gd name="T7" fmla="*/ 19 h 38"/>
                <a:gd name="T8" fmla="*/ 0 w 37"/>
                <a:gd name="T9" fmla="*/ 19 h 38"/>
                <a:gd name="T10" fmla="*/ 0 w 37"/>
                <a:gd name="T11" fmla="*/ 12 h 38"/>
                <a:gd name="T12" fmla="*/ 0 w 37"/>
                <a:gd name="T13" fmla="*/ 5 h 38"/>
                <a:gd name="T14" fmla="*/ 0 w 37"/>
                <a:gd name="T15" fmla="*/ 1 h 38"/>
                <a:gd name="T16" fmla="*/ 0 w 37"/>
                <a:gd name="T17" fmla="*/ 0 h 38"/>
                <a:gd name="T18" fmla="*/ 0 w 37"/>
                <a:gd name="T19" fmla="*/ 1 h 38"/>
                <a:gd name="T20" fmla="*/ 0 w 37"/>
                <a:gd name="T21" fmla="*/ 5 h 38"/>
                <a:gd name="T22" fmla="*/ 0 w 37"/>
                <a:gd name="T23" fmla="*/ 12 h 38"/>
                <a:gd name="T24" fmla="*/ 0 w 37"/>
                <a:gd name="T25" fmla="*/ 19 h 38"/>
                <a:gd name="T26" fmla="*/ 0 w 37"/>
                <a:gd name="T27" fmla="*/ 19 h 38"/>
                <a:gd name="T28" fmla="*/ 0 w 37"/>
                <a:gd name="T29" fmla="*/ 19 h 38"/>
                <a:gd name="T30" fmla="*/ 0 w 37"/>
                <a:gd name="T31" fmla="*/ 19 h 38"/>
                <a:gd name="T32" fmla="*/ 0 w 37"/>
                <a:gd name="T33" fmla="*/ 2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</p:grpSp>
      <p:grpSp>
        <p:nvGrpSpPr>
          <p:cNvPr id="16441" name="Group 316"/>
          <p:cNvGrpSpPr>
            <a:grpSpLocks/>
          </p:cNvGrpSpPr>
          <p:nvPr/>
        </p:nvGrpSpPr>
        <p:grpSpPr bwMode="auto">
          <a:xfrm>
            <a:off x="5584031" y="2813447"/>
            <a:ext cx="163116" cy="127397"/>
            <a:chOff x="4727" y="2506"/>
            <a:chExt cx="706" cy="1172"/>
          </a:xfrm>
        </p:grpSpPr>
        <p:sp>
          <p:nvSpPr>
            <p:cNvPr id="16691" name="Freeform 317"/>
            <p:cNvSpPr>
              <a:spLocks/>
            </p:cNvSpPr>
            <p:nvPr/>
          </p:nvSpPr>
          <p:spPr bwMode="auto">
            <a:xfrm>
              <a:off x="4727" y="3558"/>
              <a:ext cx="46" cy="120"/>
            </a:xfrm>
            <a:custGeom>
              <a:avLst/>
              <a:gdLst>
                <a:gd name="T0" fmla="*/ 0 w 139"/>
                <a:gd name="T1" fmla="*/ 16 h 135"/>
                <a:gd name="T2" fmla="*/ 0 w 139"/>
                <a:gd name="T3" fmla="*/ 11 h 135"/>
                <a:gd name="T4" fmla="*/ 0 w 139"/>
                <a:gd name="T5" fmla="*/ 11 h 135"/>
                <a:gd name="T6" fmla="*/ 0 w 139"/>
                <a:gd name="T7" fmla="*/ 5 h 135"/>
                <a:gd name="T8" fmla="*/ 0 w 139"/>
                <a:gd name="T9" fmla="*/ 5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16 h 135"/>
                <a:gd name="T16" fmla="*/ 0 w 139"/>
                <a:gd name="T17" fmla="*/ 16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16692" name="Freeform 318"/>
            <p:cNvSpPr>
              <a:spLocks/>
            </p:cNvSpPr>
            <p:nvPr/>
          </p:nvSpPr>
          <p:spPr bwMode="auto">
            <a:xfrm>
              <a:off x="4773" y="2564"/>
              <a:ext cx="648" cy="1114"/>
            </a:xfrm>
            <a:custGeom>
              <a:avLst/>
              <a:gdLst>
                <a:gd name="T0" fmla="*/ 0 w 1946"/>
                <a:gd name="T1" fmla="*/ 108 h 1278"/>
                <a:gd name="T2" fmla="*/ 0 w 1946"/>
                <a:gd name="T3" fmla="*/ 9 h 1278"/>
                <a:gd name="T4" fmla="*/ 0 w 1946"/>
                <a:gd name="T5" fmla="*/ 9 h 1278"/>
                <a:gd name="T6" fmla="*/ 0 w 1946"/>
                <a:gd name="T7" fmla="*/ 8 h 1278"/>
                <a:gd name="T8" fmla="*/ 0 w 1946"/>
                <a:gd name="T9" fmla="*/ 7 h 1278"/>
                <a:gd name="T10" fmla="*/ 0 w 1946"/>
                <a:gd name="T11" fmla="*/ 6 h 1278"/>
                <a:gd name="T12" fmla="*/ 0 w 1946"/>
                <a:gd name="T13" fmla="*/ 5 h 1278"/>
                <a:gd name="T14" fmla="*/ 0 w 1946"/>
                <a:gd name="T15" fmla="*/ 4 h 1278"/>
                <a:gd name="T16" fmla="*/ 0 w 1946"/>
                <a:gd name="T17" fmla="*/ 3 h 1278"/>
                <a:gd name="T18" fmla="*/ 0 w 1946"/>
                <a:gd name="T19" fmla="*/ 3 h 1278"/>
                <a:gd name="T20" fmla="*/ 0 w 1946"/>
                <a:gd name="T21" fmla="*/ 3 h 1278"/>
                <a:gd name="T22" fmla="*/ 0 w 1946"/>
                <a:gd name="T23" fmla="*/ 3 h 1278"/>
                <a:gd name="T24" fmla="*/ 0 w 1946"/>
                <a:gd name="T25" fmla="*/ 3 h 1278"/>
                <a:gd name="T26" fmla="*/ 0 w 1946"/>
                <a:gd name="T27" fmla="*/ 3 h 1278"/>
                <a:gd name="T28" fmla="*/ 0 w 1946"/>
                <a:gd name="T29" fmla="*/ 3 h 1278"/>
                <a:gd name="T30" fmla="*/ 0 w 1946"/>
                <a:gd name="T31" fmla="*/ 3 h 1278"/>
                <a:gd name="T32" fmla="*/ 0 w 1946"/>
                <a:gd name="T33" fmla="*/ 3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3 h 1278"/>
                <a:gd name="T42" fmla="*/ 0 w 1946"/>
                <a:gd name="T43" fmla="*/ 3 h 1278"/>
                <a:gd name="T44" fmla="*/ 0 w 1946"/>
                <a:gd name="T45" fmla="*/ 3 h 1278"/>
                <a:gd name="T46" fmla="*/ 0 w 1946"/>
                <a:gd name="T47" fmla="*/ 3 h 1278"/>
                <a:gd name="T48" fmla="*/ 0 w 1946"/>
                <a:gd name="T49" fmla="*/ 3 h 1278"/>
                <a:gd name="T50" fmla="*/ 0 w 1946"/>
                <a:gd name="T51" fmla="*/ 3 h 1278"/>
                <a:gd name="T52" fmla="*/ 0 w 1946"/>
                <a:gd name="T53" fmla="*/ 3 h 1278"/>
                <a:gd name="T54" fmla="*/ 0 w 1946"/>
                <a:gd name="T55" fmla="*/ 3 h 1278"/>
                <a:gd name="T56" fmla="*/ 0 w 1946"/>
                <a:gd name="T57" fmla="*/ 3 h 1278"/>
                <a:gd name="T58" fmla="*/ 0 w 1946"/>
                <a:gd name="T59" fmla="*/ 4 h 1278"/>
                <a:gd name="T60" fmla="*/ 0 w 1946"/>
                <a:gd name="T61" fmla="*/ 5 h 1278"/>
                <a:gd name="T62" fmla="*/ 0 w 1946"/>
                <a:gd name="T63" fmla="*/ 6 h 1278"/>
                <a:gd name="T64" fmla="*/ 0 w 1946"/>
                <a:gd name="T65" fmla="*/ 7 h 1278"/>
                <a:gd name="T66" fmla="*/ 0 w 1946"/>
                <a:gd name="T67" fmla="*/ 8 h 1278"/>
                <a:gd name="T68" fmla="*/ 0 w 1946"/>
                <a:gd name="T69" fmla="*/ 9 h 1278"/>
                <a:gd name="T70" fmla="*/ 0 w 1946"/>
                <a:gd name="T71" fmla="*/ 9 h 1278"/>
                <a:gd name="T72" fmla="*/ 0 w 1946"/>
                <a:gd name="T73" fmla="*/ 108 h 1278"/>
                <a:gd name="T74" fmla="*/ 0 w 1946"/>
                <a:gd name="T75" fmla="*/ 108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16693" name="Rectangle 319"/>
            <p:cNvSpPr>
              <a:spLocks noChangeArrowheads="1"/>
            </p:cNvSpPr>
            <p:nvPr/>
          </p:nvSpPr>
          <p:spPr bwMode="auto">
            <a:xfrm>
              <a:off x="5188" y="3087"/>
              <a:ext cx="42" cy="3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6694" name="Rectangle 320"/>
            <p:cNvSpPr>
              <a:spLocks noChangeArrowheads="1"/>
            </p:cNvSpPr>
            <p:nvPr/>
          </p:nvSpPr>
          <p:spPr bwMode="auto">
            <a:xfrm>
              <a:off x="5168" y="3134"/>
              <a:ext cx="40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6695" name="Rectangle 321"/>
            <p:cNvSpPr>
              <a:spLocks noChangeArrowheads="1"/>
            </p:cNvSpPr>
            <p:nvPr/>
          </p:nvSpPr>
          <p:spPr bwMode="auto">
            <a:xfrm>
              <a:off x="5306" y="3034"/>
              <a:ext cx="42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6696" name="Rectangle 322"/>
            <p:cNvSpPr>
              <a:spLocks noChangeArrowheads="1"/>
            </p:cNvSpPr>
            <p:nvPr/>
          </p:nvSpPr>
          <p:spPr bwMode="auto">
            <a:xfrm>
              <a:off x="5286" y="3087"/>
              <a:ext cx="40" cy="3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6697" name="Rectangle 323"/>
            <p:cNvSpPr>
              <a:spLocks noChangeArrowheads="1"/>
            </p:cNvSpPr>
            <p:nvPr/>
          </p:nvSpPr>
          <p:spPr bwMode="auto">
            <a:xfrm>
              <a:off x="5286" y="2987"/>
              <a:ext cx="40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6698" name="Rectangle 324"/>
            <p:cNvSpPr>
              <a:spLocks noChangeArrowheads="1"/>
            </p:cNvSpPr>
            <p:nvPr/>
          </p:nvSpPr>
          <p:spPr bwMode="auto">
            <a:xfrm>
              <a:off x="4773" y="3076"/>
              <a:ext cx="40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6699" name="Rectangle 325"/>
            <p:cNvSpPr>
              <a:spLocks noChangeArrowheads="1"/>
            </p:cNvSpPr>
            <p:nvPr/>
          </p:nvSpPr>
          <p:spPr bwMode="auto">
            <a:xfrm>
              <a:off x="4773" y="3024"/>
              <a:ext cx="18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6700" name="Rectangle 326"/>
            <p:cNvSpPr>
              <a:spLocks noChangeArrowheads="1"/>
            </p:cNvSpPr>
            <p:nvPr/>
          </p:nvSpPr>
          <p:spPr bwMode="auto">
            <a:xfrm>
              <a:off x="4773" y="3123"/>
              <a:ext cx="18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6701" name="Rectangle 327"/>
            <p:cNvSpPr>
              <a:spLocks noChangeArrowheads="1"/>
            </p:cNvSpPr>
            <p:nvPr/>
          </p:nvSpPr>
          <p:spPr bwMode="auto">
            <a:xfrm>
              <a:off x="4946" y="3076"/>
              <a:ext cx="40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6702" name="Rectangle 328"/>
            <p:cNvSpPr>
              <a:spLocks noChangeArrowheads="1"/>
            </p:cNvSpPr>
            <p:nvPr/>
          </p:nvSpPr>
          <p:spPr bwMode="auto">
            <a:xfrm>
              <a:off x="4924" y="3123"/>
              <a:ext cx="40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6703" name="Rectangle 329"/>
            <p:cNvSpPr>
              <a:spLocks noChangeArrowheads="1"/>
            </p:cNvSpPr>
            <p:nvPr/>
          </p:nvSpPr>
          <p:spPr bwMode="auto">
            <a:xfrm>
              <a:off x="4773" y="3453"/>
              <a:ext cx="40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6704" name="Rectangle 330"/>
            <p:cNvSpPr>
              <a:spLocks noChangeArrowheads="1"/>
            </p:cNvSpPr>
            <p:nvPr/>
          </p:nvSpPr>
          <p:spPr bwMode="auto">
            <a:xfrm>
              <a:off x="4773" y="3406"/>
              <a:ext cx="18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6705" name="Rectangle 331"/>
            <p:cNvSpPr>
              <a:spLocks noChangeArrowheads="1"/>
            </p:cNvSpPr>
            <p:nvPr/>
          </p:nvSpPr>
          <p:spPr bwMode="auto">
            <a:xfrm>
              <a:off x="4773" y="3505"/>
              <a:ext cx="18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6706" name="Rectangle 332"/>
            <p:cNvSpPr>
              <a:spLocks noChangeArrowheads="1"/>
            </p:cNvSpPr>
            <p:nvPr/>
          </p:nvSpPr>
          <p:spPr bwMode="auto">
            <a:xfrm>
              <a:off x="4946" y="3453"/>
              <a:ext cx="40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6707" name="Rectangle 333"/>
            <p:cNvSpPr>
              <a:spLocks noChangeArrowheads="1"/>
            </p:cNvSpPr>
            <p:nvPr/>
          </p:nvSpPr>
          <p:spPr bwMode="auto">
            <a:xfrm>
              <a:off x="4924" y="3505"/>
              <a:ext cx="40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6708" name="Freeform 334"/>
            <p:cNvSpPr>
              <a:spLocks/>
            </p:cNvSpPr>
            <p:nvPr/>
          </p:nvSpPr>
          <p:spPr bwMode="auto">
            <a:xfrm>
              <a:off x="5024" y="3076"/>
              <a:ext cx="146" cy="89"/>
            </a:xfrm>
            <a:custGeom>
              <a:avLst/>
              <a:gdLst>
                <a:gd name="T0" fmla="*/ 0 w 440"/>
                <a:gd name="T1" fmla="*/ 9 h 102"/>
                <a:gd name="T2" fmla="*/ 0 w 440"/>
                <a:gd name="T3" fmla="*/ 8 h 102"/>
                <a:gd name="T4" fmla="*/ 0 w 440"/>
                <a:gd name="T5" fmla="*/ 7 h 102"/>
                <a:gd name="T6" fmla="*/ 0 w 440"/>
                <a:gd name="T7" fmla="*/ 6 h 102"/>
                <a:gd name="T8" fmla="*/ 0 w 440"/>
                <a:gd name="T9" fmla="*/ 6 h 102"/>
                <a:gd name="T10" fmla="*/ 0 w 440"/>
                <a:gd name="T11" fmla="*/ 4 h 102"/>
                <a:gd name="T12" fmla="*/ 0 w 440"/>
                <a:gd name="T13" fmla="*/ 3 h 102"/>
                <a:gd name="T14" fmla="*/ 0 w 440"/>
                <a:gd name="T15" fmla="*/ 3 h 102"/>
                <a:gd name="T16" fmla="*/ 0 w 440"/>
                <a:gd name="T17" fmla="*/ 3 h 102"/>
                <a:gd name="T18" fmla="*/ 0 w 440"/>
                <a:gd name="T19" fmla="*/ 3 h 102"/>
                <a:gd name="T20" fmla="*/ 0 w 440"/>
                <a:gd name="T21" fmla="*/ 3 h 102"/>
                <a:gd name="T22" fmla="*/ 0 w 440"/>
                <a:gd name="T23" fmla="*/ 3 h 102"/>
                <a:gd name="T24" fmla="*/ 0 w 440"/>
                <a:gd name="T25" fmla="*/ 3 h 102"/>
                <a:gd name="T26" fmla="*/ 0 w 440"/>
                <a:gd name="T27" fmla="*/ 3 h 102"/>
                <a:gd name="T28" fmla="*/ 0 w 440"/>
                <a:gd name="T29" fmla="*/ 3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3 h 102"/>
                <a:gd name="T38" fmla="*/ 0 w 440"/>
                <a:gd name="T39" fmla="*/ 3 h 102"/>
                <a:gd name="T40" fmla="*/ 0 w 440"/>
                <a:gd name="T41" fmla="*/ 3 h 102"/>
                <a:gd name="T42" fmla="*/ 0 w 440"/>
                <a:gd name="T43" fmla="*/ 3 h 102"/>
                <a:gd name="T44" fmla="*/ 0 w 440"/>
                <a:gd name="T45" fmla="*/ 3 h 102"/>
                <a:gd name="T46" fmla="*/ 0 w 440"/>
                <a:gd name="T47" fmla="*/ 3 h 102"/>
                <a:gd name="T48" fmla="*/ 0 w 440"/>
                <a:gd name="T49" fmla="*/ 3 h 102"/>
                <a:gd name="T50" fmla="*/ 0 w 440"/>
                <a:gd name="T51" fmla="*/ 3 h 102"/>
                <a:gd name="T52" fmla="*/ 0 w 440"/>
                <a:gd name="T53" fmla="*/ 3 h 102"/>
                <a:gd name="T54" fmla="*/ 0 w 440"/>
                <a:gd name="T55" fmla="*/ 4 h 102"/>
                <a:gd name="T56" fmla="*/ 0 w 440"/>
                <a:gd name="T57" fmla="*/ 6 h 102"/>
                <a:gd name="T58" fmla="*/ 0 w 440"/>
                <a:gd name="T59" fmla="*/ 6 h 102"/>
                <a:gd name="T60" fmla="*/ 0 w 440"/>
                <a:gd name="T61" fmla="*/ 7 h 102"/>
                <a:gd name="T62" fmla="*/ 0 w 440"/>
                <a:gd name="T63" fmla="*/ 8 h 102"/>
                <a:gd name="T64" fmla="*/ 0 w 440"/>
                <a:gd name="T65" fmla="*/ 9 h 102"/>
                <a:gd name="T66" fmla="*/ 0 w 440"/>
                <a:gd name="T67" fmla="*/ 9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16709" name="Freeform 335"/>
            <p:cNvSpPr>
              <a:spLocks/>
            </p:cNvSpPr>
            <p:nvPr/>
          </p:nvSpPr>
          <p:spPr bwMode="auto">
            <a:xfrm>
              <a:off x="4789" y="2506"/>
              <a:ext cx="615" cy="147"/>
            </a:xfrm>
            <a:custGeom>
              <a:avLst/>
              <a:gdLst>
                <a:gd name="T0" fmla="*/ 0 w 1847"/>
                <a:gd name="T1" fmla="*/ 6 h 168"/>
                <a:gd name="T2" fmla="*/ 0 w 1847"/>
                <a:gd name="T3" fmla="*/ 6 h 168"/>
                <a:gd name="T4" fmla="*/ 0 w 1847"/>
                <a:gd name="T5" fmla="*/ 7 h 168"/>
                <a:gd name="T6" fmla="*/ 0 w 1847"/>
                <a:gd name="T7" fmla="*/ 8 h 168"/>
                <a:gd name="T8" fmla="*/ 0 w 1847"/>
                <a:gd name="T9" fmla="*/ 10 h 168"/>
                <a:gd name="T10" fmla="*/ 0 w 1847"/>
                <a:gd name="T11" fmla="*/ 11 h 168"/>
                <a:gd name="T12" fmla="*/ 0 w 1847"/>
                <a:gd name="T13" fmla="*/ 12 h 168"/>
                <a:gd name="T14" fmla="*/ 0 w 1847"/>
                <a:gd name="T15" fmla="*/ 14 h 168"/>
                <a:gd name="T16" fmla="*/ 0 w 1847"/>
                <a:gd name="T17" fmla="*/ 16 h 168"/>
                <a:gd name="T18" fmla="*/ 0 w 1847"/>
                <a:gd name="T19" fmla="*/ 11 h 168"/>
                <a:gd name="T20" fmla="*/ 0 w 1847"/>
                <a:gd name="T21" fmla="*/ 11 h 168"/>
                <a:gd name="T22" fmla="*/ 0 w 1847"/>
                <a:gd name="T23" fmla="*/ 11 h 168"/>
                <a:gd name="T24" fmla="*/ 0 w 1847"/>
                <a:gd name="T25" fmla="*/ 11 h 168"/>
                <a:gd name="T26" fmla="*/ 0 w 1847"/>
                <a:gd name="T27" fmla="*/ 11 h 168"/>
                <a:gd name="T28" fmla="*/ 0 w 1847"/>
                <a:gd name="T29" fmla="*/ 11 h 168"/>
                <a:gd name="T30" fmla="*/ 0 w 1847"/>
                <a:gd name="T31" fmla="*/ 11 h 168"/>
                <a:gd name="T32" fmla="*/ 0 w 1847"/>
                <a:gd name="T33" fmla="*/ 11 h 168"/>
                <a:gd name="T34" fmla="*/ 0 w 1847"/>
                <a:gd name="T35" fmla="*/ 10 h 168"/>
                <a:gd name="T36" fmla="*/ 0 w 1847"/>
                <a:gd name="T37" fmla="*/ 8 h 168"/>
                <a:gd name="T38" fmla="*/ 0 w 1847"/>
                <a:gd name="T39" fmla="*/ 5 h 168"/>
                <a:gd name="T40" fmla="*/ 0 w 1847"/>
                <a:gd name="T41" fmla="*/ 4 h 168"/>
                <a:gd name="T42" fmla="*/ 0 w 1847"/>
                <a:gd name="T43" fmla="*/ 4 h 168"/>
                <a:gd name="T44" fmla="*/ 0 w 1847"/>
                <a:gd name="T45" fmla="*/ 4 h 168"/>
                <a:gd name="T46" fmla="*/ 0 w 1847"/>
                <a:gd name="T47" fmla="*/ 4 h 168"/>
                <a:gd name="T48" fmla="*/ 0 w 1847"/>
                <a:gd name="T49" fmla="*/ 1 h 168"/>
                <a:gd name="T50" fmla="*/ 0 w 1847"/>
                <a:gd name="T51" fmla="*/ 1 h 168"/>
                <a:gd name="T52" fmla="*/ 0 w 1847"/>
                <a:gd name="T53" fmla="*/ 4 h 168"/>
                <a:gd name="T54" fmla="*/ 0 w 1847"/>
                <a:gd name="T55" fmla="*/ 4 h 168"/>
                <a:gd name="T56" fmla="*/ 0 w 1847"/>
                <a:gd name="T57" fmla="*/ 4 h 168"/>
                <a:gd name="T58" fmla="*/ 0 w 1847"/>
                <a:gd name="T59" fmla="*/ 4 h 168"/>
                <a:gd name="T60" fmla="*/ 0 w 1847"/>
                <a:gd name="T61" fmla="*/ 5 h 168"/>
                <a:gd name="T62" fmla="*/ 0 w 1847"/>
                <a:gd name="T63" fmla="*/ 8 h 168"/>
                <a:gd name="T64" fmla="*/ 0 w 1847"/>
                <a:gd name="T65" fmla="*/ 10 h 168"/>
                <a:gd name="T66" fmla="*/ 0 w 1847"/>
                <a:gd name="T67" fmla="*/ 11 h 168"/>
                <a:gd name="T68" fmla="*/ 0 w 1847"/>
                <a:gd name="T69" fmla="*/ 11 h 168"/>
                <a:gd name="T70" fmla="*/ 0 w 1847"/>
                <a:gd name="T71" fmla="*/ 11 h 168"/>
                <a:gd name="T72" fmla="*/ 0 w 1847"/>
                <a:gd name="T73" fmla="*/ 11 h 168"/>
                <a:gd name="T74" fmla="*/ 0 w 1847"/>
                <a:gd name="T75" fmla="*/ 11 h 168"/>
                <a:gd name="T76" fmla="*/ 0 w 1847"/>
                <a:gd name="T77" fmla="*/ 11 h 168"/>
                <a:gd name="T78" fmla="*/ 0 w 1847"/>
                <a:gd name="T79" fmla="*/ 11 h 168"/>
                <a:gd name="T80" fmla="*/ 0 w 1847"/>
                <a:gd name="T81" fmla="*/ 11 h 168"/>
                <a:gd name="T82" fmla="*/ 0 w 1847"/>
                <a:gd name="T83" fmla="*/ 16 h 168"/>
                <a:gd name="T84" fmla="*/ 0 w 1847"/>
                <a:gd name="T85" fmla="*/ 14 h 168"/>
                <a:gd name="T86" fmla="*/ 0 w 1847"/>
                <a:gd name="T87" fmla="*/ 12 h 168"/>
                <a:gd name="T88" fmla="*/ 0 w 1847"/>
                <a:gd name="T89" fmla="*/ 11 h 168"/>
                <a:gd name="T90" fmla="*/ 0 w 1847"/>
                <a:gd name="T91" fmla="*/ 10 h 168"/>
                <a:gd name="T92" fmla="*/ 0 w 1847"/>
                <a:gd name="T93" fmla="*/ 8 h 168"/>
                <a:gd name="T94" fmla="*/ 0 w 1847"/>
                <a:gd name="T95" fmla="*/ 7 h 168"/>
                <a:gd name="T96" fmla="*/ 0 w 1847"/>
                <a:gd name="T97" fmla="*/ 6 h 168"/>
                <a:gd name="T98" fmla="*/ 0 w 1847"/>
                <a:gd name="T99" fmla="*/ 6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16710" name="Rectangle 336"/>
            <p:cNvSpPr>
              <a:spLocks noChangeArrowheads="1"/>
            </p:cNvSpPr>
            <p:nvPr/>
          </p:nvSpPr>
          <p:spPr bwMode="auto">
            <a:xfrm>
              <a:off x="5404" y="2595"/>
              <a:ext cx="29" cy="120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6711" name="Rectangle 337"/>
            <p:cNvSpPr>
              <a:spLocks noChangeArrowheads="1"/>
            </p:cNvSpPr>
            <p:nvPr/>
          </p:nvSpPr>
          <p:spPr bwMode="auto">
            <a:xfrm>
              <a:off x="4759" y="2595"/>
              <a:ext cx="30" cy="120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6712" name="Rectangle 338"/>
            <p:cNvSpPr>
              <a:spLocks noChangeArrowheads="1"/>
            </p:cNvSpPr>
            <p:nvPr/>
          </p:nvSpPr>
          <p:spPr bwMode="auto">
            <a:xfrm>
              <a:off x="5026" y="3165"/>
              <a:ext cx="142" cy="330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6713" name="Rectangle 339"/>
            <p:cNvSpPr>
              <a:spLocks noChangeArrowheads="1"/>
            </p:cNvSpPr>
            <p:nvPr/>
          </p:nvSpPr>
          <p:spPr bwMode="auto">
            <a:xfrm>
              <a:off x="5026" y="3495"/>
              <a:ext cx="142" cy="1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6714" name="Rectangle 340"/>
            <p:cNvSpPr>
              <a:spLocks noChangeArrowheads="1"/>
            </p:cNvSpPr>
            <p:nvPr/>
          </p:nvSpPr>
          <p:spPr bwMode="auto">
            <a:xfrm>
              <a:off x="5026" y="3558"/>
              <a:ext cx="142" cy="15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6715" name="Rectangle 341"/>
            <p:cNvSpPr>
              <a:spLocks noChangeArrowheads="1"/>
            </p:cNvSpPr>
            <p:nvPr/>
          </p:nvSpPr>
          <p:spPr bwMode="auto">
            <a:xfrm>
              <a:off x="5026" y="3615"/>
              <a:ext cx="142" cy="1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6716" name="Rectangle 342"/>
            <p:cNvSpPr>
              <a:spLocks noChangeArrowheads="1"/>
            </p:cNvSpPr>
            <p:nvPr/>
          </p:nvSpPr>
          <p:spPr bwMode="auto">
            <a:xfrm>
              <a:off x="5100" y="3186"/>
              <a:ext cx="60" cy="309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6717" name="Rectangle 343"/>
            <p:cNvSpPr>
              <a:spLocks noChangeArrowheads="1"/>
            </p:cNvSpPr>
            <p:nvPr/>
          </p:nvSpPr>
          <p:spPr bwMode="auto">
            <a:xfrm>
              <a:off x="5100" y="3186"/>
              <a:ext cx="60" cy="309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6718" name="Rectangle 344"/>
            <p:cNvSpPr>
              <a:spLocks noChangeArrowheads="1"/>
            </p:cNvSpPr>
            <p:nvPr/>
          </p:nvSpPr>
          <p:spPr bwMode="auto">
            <a:xfrm>
              <a:off x="5032" y="3186"/>
              <a:ext cx="62" cy="309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6719" name="Rectangle 345"/>
            <p:cNvSpPr>
              <a:spLocks noChangeArrowheads="1"/>
            </p:cNvSpPr>
            <p:nvPr/>
          </p:nvSpPr>
          <p:spPr bwMode="auto">
            <a:xfrm>
              <a:off x="5100" y="3369"/>
              <a:ext cx="60" cy="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6720" name="Rectangle 346"/>
            <p:cNvSpPr>
              <a:spLocks noChangeArrowheads="1"/>
            </p:cNvSpPr>
            <p:nvPr/>
          </p:nvSpPr>
          <p:spPr bwMode="auto">
            <a:xfrm>
              <a:off x="5168" y="3422"/>
              <a:ext cx="34" cy="25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6721" name="Rectangle 347"/>
            <p:cNvSpPr>
              <a:spLocks noChangeArrowheads="1"/>
            </p:cNvSpPr>
            <p:nvPr/>
          </p:nvSpPr>
          <p:spPr bwMode="auto">
            <a:xfrm>
              <a:off x="4992" y="3422"/>
              <a:ext cx="34" cy="25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6722" name="Rectangle 348"/>
            <p:cNvSpPr>
              <a:spLocks noChangeArrowheads="1"/>
            </p:cNvSpPr>
            <p:nvPr/>
          </p:nvSpPr>
          <p:spPr bwMode="auto">
            <a:xfrm>
              <a:off x="5026" y="3511"/>
              <a:ext cx="142" cy="47"/>
            </a:xfrm>
            <a:prstGeom prst="rect">
              <a:avLst/>
            </a:prstGeom>
            <a:solidFill>
              <a:srgbClr val="B2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6723" name="Rectangle 349"/>
            <p:cNvSpPr>
              <a:spLocks noChangeArrowheads="1"/>
            </p:cNvSpPr>
            <p:nvPr/>
          </p:nvSpPr>
          <p:spPr bwMode="auto">
            <a:xfrm>
              <a:off x="5026" y="3573"/>
              <a:ext cx="142" cy="42"/>
            </a:xfrm>
            <a:prstGeom prst="rect">
              <a:avLst/>
            </a:prstGeom>
            <a:solidFill>
              <a:srgbClr val="B2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6724" name="Rectangle 350"/>
            <p:cNvSpPr>
              <a:spLocks noChangeArrowheads="1"/>
            </p:cNvSpPr>
            <p:nvPr/>
          </p:nvSpPr>
          <p:spPr bwMode="auto">
            <a:xfrm>
              <a:off x="5026" y="3631"/>
              <a:ext cx="142" cy="47"/>
            </a:xfrm>
            <a:prstGeom prst="rect">
              <a:avLst/>
            </a:prstGeom>
            <a:solidFill>
              <a:srgbClr val="B2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6725" name="Rectangle 351"/>
            <p:cNvSpPr>
              <a:spLocks noChangeArrowheads="1"/>
            </p:cNvSpPr>
            <p:nvPr/>
          </p:nvSpPr>
          <p:spPr bwMode="auto">
            <a:xfrm>
              <a:off x="5100" y="3369"/>
              <a:ext cx="60" cy="2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6726" name="Rectangle 352"/>
            <p:cNvSpPr>
              <a:spLocks noChangeArrowheads="1"/>
            </p:cNvSpPr>
            <p:nvPr/>
          </p:nvSpPr>
          <p:spPr bwMode="auto">
            <a:xfrm>
              <a:off x="5032" y="3369"/>
              <a:ext cx="62" cy="2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6727" name="Rectangle 353"/>
            <p:cNvSpPr>
              <a:spLocks noChangeArrowheads="1"/>
            </p:cNvSpPr>
            <p:nvPr/>
          </p:nvSpPr>
          <p:spPr bwMode="auto">
            <a:xfrm>
              <a:off x="5100" y="3312"/>
              <a:ext cx="14" cy="52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6728" name="Rectangle 354"/>
            <p:cNvSpPr>
              <a:spLocks noChangeArrowheads="1"/>
            </p:cNvSpPr>
            <p:nvPr/>
          </p:nvSpPr>
          <p:spPr bwMode="auto">
            <a:xfrm>
              <a:off x="5080" y="3312"/>
              <a:ext cx="14" cy="52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6729" name="Rectangle 355"/>
            <p:cNvSpPr>
              <a:spLocks noChangeArrowheads="1"/>
            </p:cNvSpPr>
            <p:nvPr/>
          </p:nvSpPr>
          <p:spPr bwMode="auto">
            <a:xfrm>
              <a:off x="5100" y="3395"/>
              <a:ext cx="60" cy="2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6730" name="Rectangle 356"/>
            <p:cNvSpPr>
              <a:spLocks noChangeArrowheads="1"/>
            </p:cNvSpPr>
            <p:nvPr/>
          </p:nvSpPr>
          <p:spPr bwMode="auto">
            <a:xfrm>
              <a:off x="5032" y="3395"/>
              <a:ext cx="62" cy="2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6731" name="Rectangle 357"/>
            <p:cNvSpPr>
              <a:spLocks noChangeArrowheads="1"/>
            </p:cNvSpPr>
            <p:nvPr/>
          </p:nvSpPr>
          <p:spPr bwMode="auto">
            <a:xfrm>
              <a:off x="5168" y="3552"/>
              <a:ext cx="34" cy="27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6732" name="Rectangle 358"/>
            <p:cNvSpPr>
              <a:spLocks noChangeArrowheads="1"/>
            </p:cNvSpPr>
            <p:nvPr/>
          </p:nvSpPr>
          <p:spPr bwMode="auto">
            <a:xfrm>
              <a:off x="4992" y="3552"/>
              <a:ext cx="34" cy="27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6733" name="Rectangle 359"/>
            <p:cNvSpPr>
              <a:spLocks noChangeArrowheads="1"/>
            </p:cNvSpPr>
            <p:nvPr/>
          </p:nvSpPr>
          <p:spPr bwMode="auto">
            <a:xfrm>
              <a:off x="5334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6734" name="Rectangle 360"/>
            <p:cNvSpPr>
              <a:spLocks noChangeArrowheads="1"/>
            </p:cNvSpPr>
            <p:nvPr/>
          </p:nvSpPr>
          <p:spPr bwMode="auto">
            <a:xfrm>
              <a:off x="5228" y="3165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6735" name="Rectangle 361"/>
            <p:cNvSpPr>
              <a:spLocks noChangeArrowheads="1"/>
            </p:cNvSpPr>
            <p:nvPr/>
          </p:nvSpPr>
          <p:spPr bwMode="auto">
            <a:xfrm>
              <a:off x="4912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6736" name="Rectangle 362"/>
            <p:cNvSpPr>
              <a:spLocks noChangeArrowheads="1"/>
            </p:cNvSpPr>
            <p:nvPr/>
          </p:nvSpPr>
          <p:spPr bwMode="auto">
            <a:xfrm>
              <a:off x="5122" y="2747"/>
              <a:ext cx="54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6737" name="Rectangle 363"/>
            <p:cNvSpPr>
              <a:spLocks noChangeArrowheads="1"/>
            </p:cNvSpPr>
            <p:nvPr/>
          </p:nvSpPr>
          <p:spPr bwMode="auto">
            <a:xfrm>
              <a:off x="5228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6738" name="Rectangle 364"/>
            <p:cNvSpPr>
              <a:spLocks noChangeArrowheads="1"/>
            </p:cNvSpPr>
            <p:nvPr/>
          </p:nvSpPr>
          <p:spPr bwMode="auto">
            <a:xfrm>
              <a:off x="5334" y="3165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6739" name="Rectangle 365"/>
            <p:cNvSpPr>
              <a:spLocks noChangeArrowheads="1"/>
            </p:cNvSpPr>
            <p:nvPr/>
          </p:nvSpPr>
          <p:spPr bwMode="auto">
            <a:xfrm>
              <a:off x="5018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6740" name="Rectangle 366"/>
            <p:cNvSpPr>
              <a:spLocks noChangeArrowheads="1"/>
            </p:cNvSpPr>
            <p:nvPr/>
          </p:nvSpPr>
          <p:spPr bwMode="auto">
            <a:xfrm>
              <a:off x="4809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6741" name="Rectangle 367"/>
            <p:cNvSpPr>
              <a:spLocks noChangeArrowheads="1"/>
            </p:cNvSpPr>
            <p:nvPr/>
          </p:nvSpPr>
          <p:spPr bwMode="auto">
            <a:xfrm>
              <a:off x="4912" y="3165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6742" name="Rectangle 368"/>
            <p:cNvSpPr>
              <a:spLocks noChangeArrowheads="1"/>
            </p:cNvSpPr>
            <p:nvPr/>
          </p:nvSpPr>
          <p:spPr bwMode="auto">
            <a:xfrm>
              <a:off x="4809" y="3165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6743" name="Freeform 369"/>
            <p:cNvSpPr>
              <a:spLocks/>
            </p:cNvSpPr>
            <p:nvPr/>
          </p:nvSpPr>
          <p:spPr bwMode="auto">
            <a:xfrm>
              <a:off x="5114" y="2721"/>
              <a:ext cx="72" cy="324"/>
            </a:xfrm>
            <a:custGeom>
              <a:avLst/>
              <a:gdLst>
                <a:gd name="T0" fmla="*/ 0 w 217"/>
                <a:gd name="T1" fmla="*/ 17 h 373"/>
                <a:gd name="T2" fmla="*/ 0 w 217"/>
                <a:gd name="T3" fmla="*/ 17 h 373"/>
                <a:gd name="T4" fmla="*/ 0 w 217"/>
                <a:gd name="T5" fmla="*/ 27 h 373"/>
                <a:gd name="T6" fmla="*/ 0 w 217"/>
                <a:gd name="T7" fmla="*/ 27 h 373"/>
                <a:gd name="T8" fmla="*/ 0 w 217"/>
                <a:gd name="T9" fmla="*/ 30 h 373"/>
                <a:gd name="T10" fmla="*/ 0 w 217"/>
                <a:gd name="T11" fmla="*/ 3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3 h 373"/>
                <a:gd name="T18" fmla="*/ 0 w 217"/>
                <a:gd name="T19" fmla="*/ 3 h 373"/>
                <a:gd name="T20" fmla="*/ 0 w 217"/>
                <a:gd name="T21" fmla="*/ 13 h 373"/>
                <a:gd name="T22" fmla="*/ 0 w 217"/>
                <a:gd name="T23" fmla="*/ 13 h 373"/>
                <a:gd name="T24" fmla="*/ 0 w 217"/>
                <a:gd name="T25" fmla="*/ 17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16744" name="Freeform 370"/>
            <p:cNvSpPr>
              <a:spLocks/>
            </p:cNvSpPr>
            <p:nvPr/>
          </p:nvSpPr>
          <p:spPr bwMode="auto">
            <a:xfrm>
              <a:off x="5176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27 h 373"/>
                <a:gd name="T4" fmla="*/ 0 w 29"/>
                <a:gd name="T5" fmla="*/ 30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16745" name="Freeform 371"/>
            <p:cNvSpPr>
              <a:spLocks/>
            </p:cNvSpPr>
            <p:nvPr/>
          </p:nvSpPr>
          <p:spPr bwMode="auto">
            <a:xfrm>
              <a:off x="5218" y="2721"/>
              <a:ext cx="72" cy="324"/>
            </a:xfrm>
            <a:custGeom>
              <a:avLst/>
              <a:gdLst>
                <a:gd name="T0" fmla="*/ 0 w 216"/>
                <a:gd name="T1" fmla="*/ 17 h 373"/>
                <a:gd name="T2" fmla="*/ 0 w 216"/>
                <a:gd name="T3" fmla="*/ 17 h 373"/>
                <a:gd name="T4" fmla="*/ 0 w 216"/>
                <a:gd name="T5" fmla="*/ 27 h 373"/>
                <a:gd name="T6" fmla="*/ 0 w 216"/>
                <a:gd name="T7" fmla="*/ 27 h 373"/>
                <a:gd name="T8" fmla="*/ 0 w 216"/>
                <a:gd name="T9" fmla="*/ 30 h 373"/>
                <a:gd name="T10" fmla="*/ 0 w 216"/>
                <a:gd name="T11" fmla="*/ 3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3 h 373"/>
                <a:gd name="T18" fmla="*/ 0 w 216"/>
                <a:gd name="T19" fmla="*/ 3 h 373"/>
                <a:gd name="T20" fmla="*/ 0 w 216"/>
                <a:gd name="T21" fmla="*/ 13 h 373"/>
                <a:gd name="T22" fmla="*/ 0 w 216"/>
                <a:gd name="T23" fmla="*/ 13 h 373"/>
                <a:gd name="T24" fmla="*/ 0 w 216"/>
                <a:gd name="T25" fmla="*/ 17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16746" name="Freeform 372"/>
            <p:cNvSpPr>
              <a:spLocks/>
            </p:cNvSpPr>
            <p:nvPr/>
          </p:nvSpPr>
          <p:spPr bwMode="auto">
            <a:xfrm>
              <a:off x="5280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27 h 373"/>
                <a:gd name="T4" fmla="*/ 0 w 29"/>
                <a:gd name="T5" fmla="*/ 30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16747" name="Freeform 373"/>
            <p:cNvSpPr>
              <a:spLocks/>
            </p:cNvSpPr>
            <p:nvPr/>
          </p:nvSpPr>
          <p:spPr bwMode="auto">
            <a:xfrm>
              <a:off x="5324" y="2721"/>
              <a:ext cx="72" cy="324"/>
            </a:xfrm>
            <a:custGeom>
              <a:avLst/>
              <a:gdLst>
                <a:gd name="T0" fmla="*/ 0 w 217"/>
                <a:gd name="T1" fmla="*/ 17 h 373"/>
                <a:gd name="T2" fmla="*/ 0 w 217"/>
                <a:gd name="T3" fmla="*/ 17 h 373"/>
                <a:gd name="T4" fmla="*/ 0 w 217"/>
                <a:gd name="T5" fmla="*/ 27 h 373"/>
                <a:gd name="T6" fmla="*/ 0 w 217"/>
                <a:gd name="T7" fmla="*/ 27 h 373"/>
                <a:gd name="T8" fmla="*/ 0 w 217"/>
                <a:gd name="T9" fmla="*/ 30 h 373"/>
                <a:gd name="T10" fmla="*/ 0 w 217"/>
                <a:gd name="T11" fmla="*/ 3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3 h 373"/>
                <a:gd name="T18" fmla="*/ 0 w 217"/>
                <a:gd name="T19" fmla="*/ 3 h 373"/>
                <a:gd name="T20" fmla="*/ 0 w 217"/>
                <a:gd name="T21" fmla="*/ 13 h 373"/>
                <a:gd name="T22" fmla="*/ 0 w 217"/>
                <a:gd name="T23" fmla="*/ 13 h 373"/>
                <a:gd name="T24" fmla="*/ 0 w 217"/>
                <a:gd name="T25" fmla="*/ 17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16748" name="Freeform 374"/>
            <p:cNvSpPr>
              <a:spLocks/>
            </p:cNvSpPr>
            <p:nvPr/>
          </p:nvSpPr>
          <p:spPr bwMode="auto">
            <a:xfrm>
              <a:off x="5386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27 h 373"/>
                <a:gd name="T4" fmla="*/ 0 w 29"/>
                <a:gd name="T5" fmla="*/ 30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16749" name="Freeform 375"/>
            <p:cNvSpPr>
              <a:spLocks/>
            </p:cNvSpPr>
            <p:nvPr/>
          </p:nvSpPr>
          <p:spPr bwMode="auto">
            <a:xfrm>
              <a:off x="5218" y="3139"/>
              <a:ext cx="72" cy="324"/>
            </a:xfrm>
            <a:custGeom>
              <a:avLst/>
              <a:gdLst>
                <a:gd name="T0" fmla="*/ 0 w 216"/>
                <a:gd name="T1" fmla="*/ 18 h 372"/>
                <a:gd name="T2" fmla="*/ 0 w 216"/>
                <a:gd name="T3" fmla="*/ 18 h 372"/>
                <a:gd name="T4" fmla="*/ 0 w 216"/>
                <a:gd name="T5" fmla="*/ 29 h 372"/>
                <a:gd name="T6" fmla="*/ 0 w 216"/>
                <a:gd name="T7" fmla="*/ 29 h 372"/>
                <a:gd name="T8" fmla="*/ 0 w 216"/>
                <a:gd name="T9" fmla="*/ 31 h 372"/>
                <a:gd name="T10" fmla="*/ 0 w 216"/>
                <a:gd name="T11" fmla="*/ 31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3 h 372"/>
                <a:gd name="T18" fmla="*/ 0 w 216"/>
                <a:gd name="T19" fmla="*/ 3 h 372"/>
                <a:gd name="T20" fmla="*/ 0 w 216"/>
                <a:gd name="T21" fmla="*/ 14 h 372"/>
                <a:gd name="T22" fmla="*/ 0 w 216"/>
                <a:gd name="T23" fmla="*/ 14 h 372"/>
                <a:gd name="T24" fmla="*/ 0 w 216"/>
                <a:gd name="T25" fmla="*/ 18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16750" name="Freeform 376"/>
            <p:cNvSpPr>
              <a:spLocks/>
            </p:cNvSpPr>
            <p:nvPr/>
          </p:nvSpPr>
          <p:spPr bwMode="auto">
            <a:xfrm>
              <a:off x="5280" y="3139"/>
              <a:ext cx="10" cy="324"/>
            </a:xfrm>
            <a:custGeom>
              <a:avLst/>
              <a:gdLst>
                <a:gd name="T0" fmla="*/ 0 w 29"/>
                <a:gd name="T1" fmla="*/ 3 h 372"/>
                <a:gd name="T2" fmla="*/ 0 w 29"/>
                <a:gd name="T3" fmla="*/ 29 h 372"/>
                <a:gd name="T4" fmla="*/ 0 w 29"/>
                <a:gd name="T5" fmla="*/ 31 h 372"/>
                <a:gd name="T6" fmla="*/ 0 w 29"/>
                <a:gd name="T7" fmla="*/ 0 h 372"/>
                <a:gd name="T8" fmla="*/ 0 w 29"/>
                <a:gd name="T9" fmla="*/ 3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16751" name="Freeform 377"/>
            <p:cNvSpPr>
              <a:spLocks/>
            </p:cNvSpPr>
            <p:nvPr/>
          </p:nvSpPr>
          <p:spPr bwMode="auto">
            <a:xfrm>
              <a:off x="5324" y="3139"/>
              <a:ext cx="72" cy="324"/>
            </a:xfrm>
            <a:custGeom>
              <a:avLst/>
              <a:gdLst>
                <a:gd name="T0" fmla="*/ 0 w 217"/>
                <a:gd name="T1" fmla="*/ 18 h 372"/>
                <a:gd name="T2" fmla="*/ 0 w 217"/>
                <a:gd name="T3" fmla="*/ 18 h 372"/>
                <a:gd name="T4" fmla="*/ 0 w 217"/>
                <a:gd name="T5" fmla="*/ 29 h 372"/>
                <a:gd name="T6" fmla="*/ 0 w 217"/>
                <a:gd name="T7" fmla="*/ 29 h 372"/>
                <a:gd name="T8" fmla="*/ 0 w 217"/>
                <a:gd name="T9" fmla="*/ 31 h 372"/>
                <a:gd name="T10" fmla="*/ 0 w 217"/>
                <a:gd name="T11" fmla="*/ 31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3 h 372"/>
                <a:gd name="T18" fmla="*/ 0 w 217"/>
                <a:gd name="T19" fmla="*/ 3 h 372"/>
                <a:gd name="T20" fmla="*/ 0 w 217"/>
                <a:gd name="T21" fmla="*/ 14 h 372"/>
                <a:gd name="T22" fmla="*/ 0 w 217"/>
                <a:gd name="T23" fmla="*/ 14 h 372"/>
                <a:gd name="T24" fmla="*/ 0 w 217"/>
                <a:gd name="T25" fmla="*/ 18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16752" name="Freeform 378"/>
            <p:cNvSpPr>
              <a:spLocks/>
            </p:cNvSpPr>
            <p:nvPr/>
          </p:nvSpPr>
          <p:spPr bwMode="auto">
            <a:xfrm>
              <a:off x="5386" y="3139"/>
              <a:ext cx="10" cy="324"/>
            </a:xfrm>
            <a:custGeom>
              <a:avLst/>
              <a:gdLst>
                <a:gd name="T0" fmla="*/ 0 w 29"/>
                <a:gd name="T1" fmla="*/ 3 h 372"/>
                <a:gd name="T2" fmla="*/ 0 w 29"/>
                <a:gd name="T3" fmla="*/ 29 h 372"/>
                <a:gd name="T4" fmla="*/ 0 w 29"/>
                <a:gd name="T5" fmla="*/ 31 h 372"/>
                <a:gd name="T6" fmla="*/ 0 w 29"/>
                <a:gd name="T7" fmla="*/ 0 h 372"/>
                <a:gd name="T8" fmla="*/ 0 w 29"/>
                <a:gd name="T9" fmla="*/ 3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16753" name="Freeform 379"/>
            <p:cNvSpPr>
              <a:spLocks/>
            </p:cNvSpPr>
            <p:nvPr/>
          </p:nvSpPr>
          <p:spPr bwMode="auto">
            <a:xfrm>
              <a:off x="5008" y="2721"/>
              <a:ext cx="72" cy="324"/>
            </a:xfrm>
            <a:custGeom>
              <a:avLst/>
              <a:gdLst>
                <a:gd name="T0" fmla="*/ 0 w 215"/>
                <a:gd name="T1" fmla="*/ 17 h 373"/>
                <a:gd name="T2" fmla="*/ 0 w 215"/>
                <a:gd name="T3" fmla="*/ 17 h 373"/>
                <a:gd name="T4" fmla="*/ 0 w 215"/>
                <a:gd name="T5" fmla="*/ 27 h 373"/>
                <a:gd name="T6" fmla="*/ 0 w 215"/>
                <a:gd name="T7" fmla="*/ 27 h 373"/>
                <a:gd name="T8" fmla="*/ 0 w 215"/>
                <a:gd name="T9" fmla="*/ 30 h 373"/>
                <a:gd name="T10" fmla="*/ 0 w 215"/>
                <a:gd name="T11" fmla="*/ 3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3 h 373"/>
                <a:gd name="T18" fmla="*/ 0 w 215"/>
                <a:gd name="T19" fmla="*/ 3 h 373"/>
                <a:gd name="T20" fmla="*/ 0 w 215"/>
                <a:gd name="T21" fmla="*/ 13 h 373"/>
                <a:gd name="T22" fmla="*/ 0 w 215"/>
                <a:gd name="T23" fmla="*/ 13 h 373"/>
                <a:gd name="T24" fmla="*/ 0 w 215"/>
                <a:gd name="T25" fmla="*/ 17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16754" name="Freeform 380"/>
            <p:cNvSpPr>
              <a:spLocks/>
            </p:cNvSpPr>
            <p:nvPr/>
          </p:nvSpPr>
          <p:spPr bwMode="auto">
            <a:xfrm>
              <a:off x="5008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27 h 373"/>
                <a:gd name="T4" fmla="*/ 0 w 29"/>
                <a:gd name="T5" fmla="*/ 30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16755" name="Freeform 381"/>
            <p:cNvSpPr>
              <a:spLocks/>
            </p:cNvSpPr>
            <p:nvPr/>
          </p:nvSpPr>
          <p:spPr bwMode="auto">
            <a:xfrm>
              <a:off x="4903" y="2721"/>
              <a:ext cx="71" cy="324"/>
            </a:xfrm>
            <a:custGeom>
              <a:avLst/>
              <a:gdLst>
                <a:gd name="T0" fmla="*/ 0 w 216"/>
                <a:gd name="T1" fmla="*/ 17 h 373"/>
                <a:gd name="T2" fmla="*/ 0 w 216"/>
                <a:gd name="T3" fmla="*/ 17 h 373"/>
                <a:gd name="T4" fmla="*/ 0 w 216"/>
                <a:gd name="T5" fmla="*/ 27 h 373"/>
                <a:gd name="T6" fmla="*/ 0 w 216"/>
                <a:gd name="T7" fmla="*/ 27 h 373"/>
                <a:gd name="T8" fmla="*/ 0 w 216"/>
                <a:gd name="T9" fmla="*/ 30 h 373"/>
                <a:gd name="T10" fmla="*/ 0 w 216"/>
                <a:gd name="T11" fmla="*/ 3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3 h 373"/>
                <a:gd name="T18" fmla="*/ 0 w 216"/>
                <a:gd name="T19" fmla="*/ 3 h 373"/>
                <a:gd name="T20" fmla="*/ 0 w 216"/>
                <a:gd name="T21" fmla="*/ 13 h 373"/>
                <a:gd name="T22" fmla="*/ 0 w 216"/>
                <a:gd name="T23" fmla="*/ 13 h 373"/>
                <a:gd name="T24" fmla="*/ 0 w 216"/>
                <a:gd name="T25" fmla="*/ 17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16756" name="Freeform 382"/>
            <p:cNvSpPr>
              <a:spLocks/>
            </p:cNvSpPr>
            <p:nvPr/>
          </p:nvSpPr>
          <p:spPr bwMode="auto">
            <a:xfrm>
              <a:off x="4903" y="2721"/>
              <a:ext cx="9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27 h 373"/>
                <a:gd name="T4" fmla="*/ 0 w 29"/>
                <a:gd name="T5" fmla="*/ 30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16757" name="Freeform 383"/>
            <p:cNvSpPr>
              <a:spLocks/>
            </p:cNvSpPr>
            <p:nvPr/>
          </p:nvSpPr>
          <p:spPr bwMode="auto">
            <a:xfrm>
              <a:off x="4799" y="2721"/>
              <a:ext cx="72" cy="324"/>
            </a:xfrm>
            <a:custGeom>
              <a:avLst/>
              <a:gdLst>
                <a:gd name="T0" fmla="*/ 0 w 215"/>
                <a:gd name="T1" fmla="*/ 17 h 373"/>
                <a:gd name="T2" fmla="*/ 0 w 215"/>
                <a:gd name="T3" fmla="*/ 17 h 373"/>
                <a:gd name="T4" fmla="*/ 0 w 215"/>
                <a:gd name="T5" fmla="*/ 27 h 373"/>
                <a:gd name="T6" fmla="*/ 0 w 215"/>
                <a:gd name="T7" fmla="*/ 27 h 373"/>
                <a:gd name="T8" fmla="*/ 0 w 215"/>
                <a:gd name="T9" fmla="*/ 30 h 373"/>
                <a:gd name="T10" fmla="*/ 0 w 215"/>
                <a:gd name="T11" fmla="*/ 3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3 h 373"/>
                <a:gd name="T18" fmla="*/ 0 w 215"/>
                <a:gd name="T19" fmla="*/ 3 h 373"/>
                <a:gd name="T20" fmla="*/ 0 w 215"/>
                <a:gd name="T21" fmla="*/ 13 h 373"/>
                <a:gd name="T22" fmla="*/ 0 w 215"/>
                <a:gd name="T23" fmla="*/ 13 h 373"/>
                <a:gd name="T24" fmla="*/ 0 w 215"/>
                <a:gd name="T25" fmla="*/ 17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16758" name="Freeform 384"/>
            <p:cNvSpPr>
              <a:spLocks/>
            </p:cNvSpPr>
            <p:nvPr/>
          </p:nvSpPr>
          <p:spPr bwMode="auto">
            <a:xfrm>
              <a:off x="4799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27 h 373"/>
                <a:gd name="T4" fmla="*/ 0 w 29"/>
                <a:gd name="T5" fmla="*/ 30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16759" name="Freeform 386"/>
            <p:cNvSpPr>
              <a:spLocks/>
            </p:cNvSpPr>
            <p:nvPr/>
          </p:nvSpPr>
          <p:spPr bwMode="auto">
            <a:xfrm>
              <a:off x="4903" y="3139"/>
              <a:ext cx="9" cy="324"/>
            </a:xfrm>
            <a:custGeom>
              <a:avLst/>
              <a:gdLst>
                <a:gd name="T0" fmla="*/ 0 w 29"/>
                <a:gd name="T1" fmla="*/ 3 h 372"/>
                <a:gd name="T2" fmla="*/ 0 w 29"/>
                <a:gd name="T3" fmla="*/ 29 h 372"/>
                <a:gd name="T4" fmla="*/ 0 w 29"/>
                <a:gd name="T5" fmla="*/ 31 h 372"/>
                <a:gd name="T6" fmla="*/ 0 w 29"/>
                <a:gd name="T7" fmla="*/ 0 h 372"/>
                <a:gd name="T8" fmla="*/ 0 w 29"/>
                <a:gd name="T9" fmla="*/ 3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16760" name="Freeform 387"/>
            <p:cNvSpPr>
              <a:spLocks/>
            </p:cNvSpPr>
            <p:nvPr/>
          </p:nvSpPr>
          <p:spPr bwMode="auto">
            <a:xfrm>
              <a:off x="4799" y="3139"/>
              <a:ext cx="72" cy="324"/>
            </a:xfrm>
            <a:custGeom>
              <a:avLst/>
              <a:gdLst>
                <a:gd name="T0" fmla="*/ 0 w 215"/>
                <a:gd name="T1" fmla="*/ 18 h 372"/>
                <a:gd name="T2" fmla="*/ 0 w 215"/>
                <a:gd name="T3" fmla="*/ 18 h 372"/>
                <a:gd name="T4" fmla="*/ 0 w 215"/>
                <a:gd name="T5" fmla="*/ 29 h 372"/>
                <a:gd name="T6" fmla="*/ 0 w 215"/>
                <a:gd name="T7" fmla="*/ 29 h 372"/>
                <a:gd name="T8" fmla="*/ 0 w 215"/>
                <a:gd name="T9" fmla="*/ 31 h 372"/>
                <a:gd name="T10" fmla="*/ 0 w 215"/>
                <a:gd name="T11" fmla="*/ 31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3 h 372"/>
                <a:gd name="T18" fmla="*/ 0 w 215"/>
                <a:gd name="T19" fmla="*/ 3 h 372"/>
                <a:gd name="T20" fmla="*/ 0 w 215"/>
                <a:gd name="T21" fmla="*/ 14 h 372"/>
                <a:gd name="T22" fmla="*/ 0 w 215"/>
                <a:gd name="T23" fmla="*/ 14 h 372"/>
                <a:gd name="T24" fmla="*/ 0 w 215"/>
                <a:gd name="T25" fmla="*/ 18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16761" name="Freeform 388"/>
            <p:cNvSpPr>
              <a:spLocks/>
            </p:cNvSpPr>
            <p:nvPr/>
          </p:nvSpPr>
          <p:spPr bwMode="auto">
            <a:xfrm>
              <a:off x="4799" y="3139"/>
              <a:ext cx="10" cy="324"/>
            </a:xfrm>
            <a:custGeom>
              <a:avLst/>
              <a:gdLst>
                <a:gd name="T0" fmla="*/ 0 w 29"/>
                <a:gd name="T1" fmla="*/ 3 h 372"/>
                <a:gd name="T2" fmla="*/ 0 w 29"/>
                <a:gd name="T3" fmla="*/ 29 h 372"/>
                <a:gd name="T4" fmla="*/ 0 w 29"/>
                <a:gd name="T5" fmla="*/ 31 h 372"/>
                <a:gd name="T6" fmla="*/ 0 w 29"/>
                <a:gd name="T7" fmla="*/ 0 h 372"/>
                <a:gd name="T8" fmla="*/ 0 w 29"/>
                <a:gd name="T9" fmla="*/ 3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16762" name="Rectangle 389"/>
            <p:cNvSpPr>
              <a:spLocks noChangeArrowheads="1"/>
            </p:cNvSpPr>
            <p:nvPr/>
          </p:nvSpPr>
          <p:spPr bwMode="auto">
            <a:xfrm>
              <a:off x="5114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6763" name="Rectangle 390"/>
            <p:cNvSpPr>
              <a:spLocks noChangeArrowheads="1"/>
            </p:cNvSpPr>
            <p:nvPr/>
          </p:nvSpPr>
          <p:spPr bwMode="auto">
            <a:xfrm>
              <a:off x="5218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6764" name="Rectangle 391"/>
            <p:cNvSpPr>
              <a:spLocks noChangeArrowheads="1"/>
            </p:cNvSpPr>
            <p:nvPr/>
          </p:nvSpPr>
          <p:spPr bwMode="auto">
            <a:xfrm>
              <a:off x="5324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6765" name="Rectangle 392"/>
            <p:cNvSpPr>
              <a:spLocks noChangeArrowheads="1"/>
            </p:cNvSpPr>
            <p:nvPr/>
          </p:nvSpPr>
          <p:spPr bwMode="auto">
            <a:xfrm>
              <a:off x="5008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6766" name="Rectangle 393"/>
            <p:cNvSpPr>
              <a:spLocks noChangeArrowheads="1"/>
            </p:cNvSpPr>
            <p:nvPr/>
          </p:nvSpPr>
          <p:spPr bwMode="auto">
            <a:xfrm>
              <a:off x="4903" y="2898"/>
              <a:ext cx="71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6767" name="Rectangle 394"/>
            <p:cNvSpPr>
              <a:spLocks noChangeArrowheads="1"/>
            </p:cNvSpPr>
            <p:nvPr/>
          </p:nvSpPr>
          <p:spPr bwMode="auto">
            <a:xfrm>
              <a:off x="4799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6768" name="Freeform 395"/>
            <p:cNvSpPr>
              <a:spLocks/>
            </p:cNvSpPr>
            <p:nvPr/>
          </p:nvSpPr>
          <p:spPr bwMode="auto">
            <a:xfrm>
              <a:off x="4986" y="2736"/>
              <a:ext cx="12" cy="37"/>
            </a:xfrm>
            <a:custGeom>
              <a:avLst/>
              <a:gdLst>
                <a:gd name="T0" fmla="*/ 0 w 37"/>
                <a:gd name="T1" fmla="*/ 20 h 38"/>
                <a:gd name="T2" fmla="*/ 0 w 37"/>
                <a:gd name="T3" fmla="*/ 19 h 38"/>
                <a:gd name="T4" fmla="*/ 0 w 37"/>
                <a:gd name="T5" fmla="*/ 19 h 38"/>
                <a:gd name="T6" fmla="*/ 0 w 37"/>
                <a:gd name="T7" fmla="*/ 19 h 38"/>
                <a:gd name="T8" fmla="*/ 0 w 37"/>
                <a:gd name="T9" fmla="*/ 19 h 38"/>
                <a:gd name="T10" fmla="*/ 0 w 37"/>
                <a:gd name="T11" fmla="*/ 12 h 38"/>
                <a:gd name="T12" fmla="*/ 0 w 37"/>
                <a:gd name="T13" fmla="*/ 5 h 38"/>
                <a:gd name="T14" fmla="*/ 0 w 37"/>
                <a:gd name="T15" fmla="*/ 1 h 38"/>
                <a:gd name="T16" fmla="*/ 0 w 37"/>
                <a:gd name="T17" fmla="*/ 0 h 38"/>
                <a:gd name="T18" fmla="*/ 0 w 37"/>
                <a:gd name="T19" fmla="*/ 1 h 38"/>
                <a:gd name="T20" fmla="*/ 0 w 37"/>
                <a:gd name="T21" fmla="*/ 5 h 38"/>
                <a:gd name="T22" fmla="*/ 0 w 37"/>
                <a:gd name="T23" fmla="*/ 12 h 38"/>
                <a:gd name="T24" fmla="*/ 0 w 37"/>
                <a:gd name="T25" fmla="*/ 19 h 38"/>
                <a:gd name="T26" fmla="*/ 0 w 37"/>
                <a:gd name="T27" fmla="*/ 19 h 38"/>
                <a:gd name="T28" fmla="*/ 0 w 37"/>
                <a:gd name="T29" fmla="*/ 19 h 38"/>
                <a:gd name="T30" fmla="*/ 0 w 37"/>
                <a:gd name="T31" fmla="*/ 19 h 38"/>
                <a:gd name="T32" fmla="*/ 0 w 37"/>
                <a:gd name="T33" fmla="*/ 2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</p:grpSp>
      <p:grpSp>
        <p:nvGrpSpPr>
          <p:cNvPr id="16442" name="Group 316"/>
          <p:cNvGrpSpPr>
            <a:grpSpLocks/>
          </p:cNvGrpSpPr>
          <p:nvPr/>
        </p:nvGrpSpPr>
        <p:grpSpPr bwMode="auto">
          <a:xfrm>
            <a:off x="5219700" y="2713435"/>
            <a:ext cx="163116" cy="127397"/>
            <a:chOff x="4727" y="2506"/>
            <a:chExt cx="706" cy="1172"/>
          </a:xfrm>
        </p:grpSpPr>
        <p:sp>
          <p:nvSpPr>
            <p:cNvPr id="16613" name="Freeform 317"/>
            <p:cNvSpPr>
              <a:spLocks/>
            </p:cNvSpPr>
            <p:nvPr/>
          </p:nvSpPr>
          <p:spPr bwMode="auto">
            <a:xfrm>
              <a:off x="4727" y="3558"/>
              <a:ext cx="46" cy="120"/>
            </a:xfrm>
            <a:custGeom>
              <a:avLst/>
              <a:gdLst>
                <a:gd name="T0" fmla="*/ 0 w 139"/>
                <a:gd name="T1" fmla="*/ 16 h 135"/>
                <a:gd name="T2" fmla="*/ 0 w 139"/>
                <a:gd name="T3" fmla="*/ 11 h 135"/>
                <a:gd name="T4" fmla="*/ 0 w 139"/>
                <a:gd name="T5" fmla="*/ 11 h 135"/>
                <a:gd name="T6" fmla="*/ 0 w 139"/>
                <a:gd name="T7" fmla="*/ 5 h 135"/>
                <a:gd name="T8" fmla="*/ 0 w 139"/>
                <a:gd name="T9" fmla="*/ 5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16 h 135"/>
                <a:gd name="T16" fmla="*/ 0 w 139"/>
                <a:gd name="T17" fmla="*/ 16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16614" name="Freeform 318"/>
            <p:cNvSpPr>
              <a:spLocks/>
            </p:cNvSpPr>
            <p:nvPr/>
          </p:nvSpPr>
          <p:spPr bwMode="auto">
            <a:xfrm>
              <a:off x="4773" y="2564"/>
              <a:ext cx="648" cy="1114"/>
            </a:xfrm>
            <a:custGeom>
              <a:avLst/>
              <a:gdLst>
                <a:gd name="T0" fmla="*/ 0 w 1946"/>
                <a:gd name="T1" fmla="*/ 108 h 1278"/>
                <a:gd name="T2" fmla="*/ 0 w 1946"/>
                <a:gd name="T3" fmla="*/ 9 h 1278"/>
                <a:gd name="T4" fmla="*/ 0 w 1946"/>
                <a:gd name="T5" fmla="*/ 9 h 1278"/>
                <a:gd name="T6" fmla="*/ 0 w 1946"/>
                <a:gd name="T7" fmla="*/ 8 h 1278"/>
                <a:gd name="T8" fmla="*/ 0 w 1946"/>
                <a:gd name="T9" fmla="*/ 7 h 1278"/>
                <a:gd name="T10" fmla="*/ 0 w 1946"/>
                <a:gd name="T11" fmla="*/ 6 h 1278"/>
                <a:gd name="T12" fmla="*/ 0 w 1946"/>
                <a:gd name="T13" fmla="*/ 5 h 1278"/>
                <a:gd name="T14" fmla="*/ 0 w 1946"/>
                <a:gd name="T15" fmla="*/ 4 h 1278"/>
                <a:gd name="T16" fmla="*/ 0 w 1946"/>
                <a:gd name="T17" fmla="*/ 3 h 1278"/>
                <a:gd name="T18" fmla="*/ 0 w 1946"/>
                <a:gd name="T19" fmla="*/ 3 h 1278"/>
                <a:gd name="T20" fmla="*/ 0 w 1946"/>
                <a:gd name="T21" fmla="*/ 3 h 1278"/>
                <a:gd name="T22" fmla="*/ 0 w 1946"/>
                <a:gd name="T23" fmla="*/ 3 h 1278"/>
                <a:gd name="T24" fmla="*/ 0 w 1946"/>
                <a:gd name="T25" fmla="*/ 3 h 1278"/>
                <a:gd name="T26" fmla="*/ 0 w 1946"/>
                <a:gd name="T27" fmla="*/ 3 h 1278"/>
                <a:gd name="T28" fmla="*/ 0 w 1946"/>
                <a:gd name="T29" fmla="*/ 3 h 1278"/>
                <a:gd name="T30" fmla="*/ 0 w 1946"/>
                <a:gd name="T31" fmla="*/ 3 h 1278"/>
                <a:gd name="T32" fmla="*/ 0 w 1946"/>
                <a:gd name="T33" fmla="*/ 3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3 h 1278"/>
                <a:gd name="T42" fmla="*/ 0 w 1946"/>
                <a:gd name="T43" fmla="*/ 3 h 1278"/>
                <a:gd name="T44" fmla="*/ 0 w 1946"/>
                <a:gd name="T45" fmla="*/ 3 h 1278"/>
                <a:gd name="T46" fmla="*/ 0 w 1946"/>
                <a:gd name="T47" fmla="*/ 3 h 1278"/>
                <a:gd name="T48" fmla="*/ 0 w 1946"/>
                <a:gd name="T49" fmla="*/ 3 h 1278"/>
                <a:gd name="T50" fmla="*/ 0 w 1946"/>
                <a:gd name="T51" fmla="*/ 3 h 1278"/>
                <a:gd name="T52" fmla="*/ 0 w 1946"/>
                <a:gd name="T53" fmla="*/ 3 h 1278"/>
                <a:gd name="T54" fmla="*/ 0 w 1946"/>
                <a:gd name="T55" fmla="*/ 3 h 1278"/>
                <a:gd name="T56" fmla="*/ 0 w 1946"/>
                <a:gd name="T57" fmla="*/ 3 h 1278"/>
                <a:gd name="T58" fmla="*/ 0 w 1946"/>
                <a:gd name="T59" fmla="*/ 4 h 1278"/>
                <a:gd name="T60" fmla="*/ 0 w 1946"/>
                <a:gd name="T61" fmla="*/ 5 h 1278"/>
                <a:gd name="T62" fmla="*/ 0 w 1946"/>
                <a:gd name="T63" fmla="*/ 6 h 1278"/>
                <a:gd name="T64" fmla="*/ 0 w 1946"/>
                <a:gd name="T65" fmla="*/ 7 h 1278"/>
                <a:gd name="T66" fmla="*/ 0 w 1946"/>
                <a:gd name="T67" fmla="*/ 8 h 1278"/>
                <a:gd name="T68" fmla="*/ 0 w 1946"/>
                <a:gd name="T69" fmla="*/ 9 h 1278"/>
                <a:gd name="T70" fmla="*/ 0 w 1946"/>
                <a:gd name="T71" fmla="*/ 9 h 1278"/>
                <a:gd name="T72" fmla="*/ 0 w 1946"/>
                <a:gd name="T73" fmla="*/ 108 h 1278"/>
                <a:gd name="T74" fmla="*/ 0 w 1946"/>
                <a:gd name="T75" fmla="*/ 108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16615" name="Rectangle 319"/>
            <p:cNvSpPr>
              <a:spLocks noChangeArrowheads="1"/>
            </p:cNvSpPr>
            <p:nvPr/>
          </p:nvSpPr>
          <p:spPr bwMode="auto">
            <a:xfrm>
              <a:off x="5188" y="3087"/>
              <a:ext cx="42" cy="3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6616" name="Rectangle 320"/>
            <p:cNvSpPr>
              <a:spLocks noChangeArrowheads="1"/>
            </p:cNvSpPr>
            <p:nvPr/>
          </p:nvSpPr>
          <p:spPr bwMode="auto">
            <a:xfrm>
              <a:off x="5168" y="3134"/>
              <a:ext cx="40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6617" name="Rectangle 321"/>
            <p:cNvSpPr>
              <a:spLocks noChangeArrowheads="1"/>
            </p:cNvSpPr>
            <p:nvPr/>
          </p:nvSpPr>
          <p:spPr bwMode="auto">
            <a:xfrm>
              <a:off x="5306" y="3034"/>
              <a:ext cx="42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6618" name="Rectangle 322"/>
            <p:cNvSpPr>
              <a:spLocks noChangeArrowheads="1"/>
            </p:cNvSpPr>
            <p:nvPr/>
          </p:nvSpPr>
          <p:spPr bwMode="auto">
            <a:xfrm>
              <a:off x="5286" y="3087"/>
              <a:ext cx="40" cy="3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6619" name="Rectangle 323"/>
            <p:cNvSpPr>
              <a:spLocks noChangeArrowheads="1"/>
            </p:cNvSpPr>
            <p:nvPr/>
          </p:nvSpPr>
          <p:spPr bwMode="auto">
            <a:xfrm>
              <a:off x="5286" y="2987"/>
              <a:ext cx="40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6620" name="Rectangle 324"/>
            <p:cNvSpPr>
              <a:spLocks noChangeArrowheads="1"/>
            </p:cNvSpPr>
            <p:nvPr/>
          </p:nvSpPr>
          <p:spPr bwMode="auto">
            <a:xfrm>
              <a:off x="4773" y="3076"/>
              <a:ext cx="40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6621" name="Rectangle 325"/>
            <p:cNvSpPr>
              <a:spLocks noChangeArrowheads="1"/>
            </p:cNvSpPr>
            <p:nvPr/>
          </p:nvSpPr>
          <p:spPr bwMode="auto">
            <a:xfrm>
              <a:off x="4773" y="3024"/>
              <a:ext cx="18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6622" name="Rectangle 326"/>
            <p:cNvSpPr>
              <a:spLocks noChangeArrowheads="1"/>
            </p:cNvSpPr>
            <p:nvPr/>
          </p:nvSpPr>
          <p:spPr bwMode="auto">
            <a:xfrm>
              <a:off x="4773" y="3123"/>
              <a:ext cx="18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6623" name="Rectangle 327"/>
            <p:cNvSpPr>
              <a:spLocks noChangeArrowheads="1"/>
            </p:cNvSpPr>
            <p:nvPr/>
          </p:nvSpPr>
          <p:spPr bwMode="auto">
            <a:xfrm>
              <a:off x="4946" y="3076"/>
              <a:ext cx="40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6624" name="Rectangle 328"/>
            <p:cNvSpPr>
              <a:spLocks noChangeArrowheads="1"/>
            </p:cNvSpPr>
            <p:nvPr/>
          </p:nvSpPr>
          <p:spPr bwMode="auto">
            <a:xfrm>
              <a:off x="4924" y="3123"/>
              <a:ext cx="40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6625" name="Rectangle 329"/>
            <p:cNvSpPr>
              <a:spLocks noChangeArrowheads="1"/>
            </p:cNvSpPr>
            <p:nvPr/>
          </p:nvSpPr>
          <p:spPr bwMode="auto">
            <a:xfrm>
              <a:off x="4773" y="3453"/>
              <a:ext cx="40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6626" name="Rectangle 330"/>
            <p:cNvSpPr>
              <a:spLocks noChangeArrowheads="1"/>
            </p:cNvSpPr>
            <p:nvPr/>
          </p:nvSpPr>
          <p:spPr bwMode="auto">
            <a:xfrm>
              <a:off x="4773" y="3406"/>
              <a:ext cx="18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6627" name="Rectangle 331"/>
            <p:cNvSpPr>
              <a:spLocks noChangeArrowheads="1"/>
            </p:cNvSpPr>
            <p:nvPr/>
          </p:nvSpPr>
          <p:spPr bwMode="auto">
            <a:xfrm>
              <a:off x="4773" y="3505"/>
              <a:ext cx="18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6628" name="Rectangle 332"/>
            <p:cNvSpPr>
              <a:spLocks noChangeArrowheads="1"/>
            </p:cNvSpPr>
            <p:nvPr/>
          </p:nvSpPr>
          <p:spPr bwMode="auto">
            <a:xfrm>
              <a:off x="4946" y="3453"/>
              <a:ext cx="40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6629" name="Rectangle 333"/>
            <p:cNvSpPr>
              <a:spLocks noChangeArrowheads="1"/>
            </p:cNvSpPr>
            <p:nvPr/>
          </p:nvSpPr>
          <p:spPr bwMode="auto">
            <a:xfrm>
              <a:off x="4924" y="3505"/>
              <a:ext cx="40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6630" name="Freeform 334"/>
            <p:cNvSpPr>
              <a:spLocks/>
            </p:cNvSpPr>
            <p:nvPr/>
          </p:nvSpPr>
          <p:spPr bwMode="auto">
            <a:xfrm>
              <a:off x="5024" y="3076"/>
              <a:ext cx="146" cy="89"/>
            </a:xfrm>
            <a:custGeom>
              <a:avLst/>
              <a:gdLst>
                <a:gd name="T0" fmla="*/ 0 w 440"/>
                <a:gd name="T1" fmla="*/ 9 h 102"/>
                <a:gd name="T2" fmla="*/ 0 w 440"/>
                <a:gd name="T3" fmla="*/ 8 h 102"/>
                <a:gd name="T4" fmla="*/ 0 w 440"/>
                <a:gd name="T5" fmla="*/ 7 h 102"/>
                <a:gd name="T6" fmla="*/ 0 w 440"/>
                <a:gd name="T7" fmla="*/ 6 h 102"/>
                <a:gd name="T8" fmla="*/ 0 w 440"/>
                <a:gd name="T9" fmla="*/ 6 h 102"/>
                <a:gd name="T10" fmla="*/ 0 w 440"/>
                <a:gd name="T11" fmla="*/ 4 h 102"/>
                <a:gd name="T12" fmla="*/ 0 w 440"/>
                <a:gd name="T13" fmla="*/ 3 h 102"/>
                <a:gd name="T14" fmla="*/ 0 w 440"/>
                <a:gd name="T15" fmla="*/ 3 h 102"/>
                <a:gd name="T16" fmla="*/ 0 w 440"/>
                <a:gd name="T17" fmla="*/ 3 h 102"/>
                <a:gd name="T18" fmla="*/ 0 w 440"/>
                <a:gd name="T19" fmla="*/ 3 h 102"/>
                <a:gd name="T20" fmla="*/ 0 w 440"/>
                <a:gd name="T21" fmla="*/ 3 h 102"/>
                <a:gd name="T22" fmla="*/ 0 w 440"/>
                <a:gd name="T23" fmla="*/ 3 h 102"/>
                <a:gd name="T24" fmla="*/ 0 w 440"/>
                <a:gd name="T25" fmla="*/ 3 h 102"/>
                <a:gd name="T26" fmla="*/ 0 w 440"/>
                <a:gd name="T27" fmla="*/ 3 h 102"/>
                <a:gd name="T28" fmla="*/ 0 w 440"/>
                <a:gd name="T29" fmla="*/ 3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3 h 102"/>
                <a:gd name="T38" fmla="*/ 0 w 440"/>
                <a:gd name="T39" fmla="*/ 3 h 102"/>
                <a:gd name="T40" fmla="*/ 0 w 440"/>
                <a:gd name="T41" fmla="*/ 3 h 102"/>
                <a:gd name="T42" fmla="*/ 0 w 440"/>
                <a:gd name="T43" fmla="*/ 3 h 102"/>
                <a:gd name="T44" fmla="*/ 0 w 440"/>
                <a:gd name="T45" fmla="*/ 3 h 102"/>
                <a:gd name="T46" fmla="*/ 0 w 440"/>
                <a:gd name="T47" fmla="*/ 3 h 102"/>
                <a:gd name="T48" fmla="*/ 0 w 440"/>
                <a:gd name="T49" fmla="*/ 3 h 102"/>
                <a:gd name="T50" fmla="*/ 0 w 440"/>
                <a:gd name="T51" fmla="*/ 3 h 102"/>
                <a:gd name="T52" fmla="*/ 0 w 440"/>
                <a:gd name="T53" fmla="*/ 3 h 102"/>
                <a:gd name="T54" fmla="*/ 0 w 440"/>
                <a:gd name="T55" fmla="*/ 4 h 102"/>
                <a:gd name="T56" fmla="*/ 0 w 440"/>
                <a:gd name="T57" fmla="*/ 6 h 102"/>
                <a:gd name="T58" fmla="*/ 0 w 440"/>
                <a:gd name="T59" fmla="*/ 6 h 102"/>
                <a:gd name="T60" fmla="*/ 0 w 440"/>
                <a:gd name="T61" fmla="*/ 7 h 102"/>
                <a:gd name="T62" fmla="*/ 0 w 440"/>
                <a:gd name="T63" fmla="*/ 8 h 102"/>
                <a:gd name="T64" fmla="*/ 0 w 440"/>
                <a:gd name="T65" fmla="*/ 9 h 102"/>
                <a:gd name="T66" fmla="*/ 0 w 440"/>
                <a:gd name="T67" fmla="*/ 9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16631" name="Freeform 335"/>
            <p:cNvSpPr>
              <a:spLocks/>
            </p:cNvSpPr>
            <p:nvPr/>
          </p:nvSpPr>
          <p:spPr bwMode="auto">
            <a:xfrm>
              <a:off x="4789" y="2506"/>
              <a:ext cx="615" cy="147"/>
            </a:xfrm>
            <a:custGeom>
              <a:avLst/>
              <a:gdLst>
                <a:gd name="T0" fmla="*/ 0 w 1847"/>
                <a:gd name="T1" fmla="*/ 6 h 168"/>
                <a:gd name="T2" fmla="*/ 0 w 1847"/>
                <a:gd name="T3" fmla="*/ 6 h 168"/>
                <a:gd name="T4" fmla="*/ 0 w 1847"/>
                <a:gd name="T5" fmla="*/ 7 h 168"/>
                <a:gd name="T6" fmla="*/ 0 w 1847"/>
                <a:gd name="T7" fmla="*/ 8 h 168"/>
                <a:gd name="T8" fmla="*/ 0 w 1847"/>
                <a:gd name="T9" fmla="*/ 10 h 168"/>
                <a:gd name="T10" fmla="*/ 0 w 1847"/>
                <a:gd name="T11" fmla="*/ 11 h 168"/>
                <a:gd name="T12" fmla="*/ 0 w 1847"/>
                <a:gd name="T13" fmla="*/ 12 h 168"/>
                <a:gd name="T14" fmla="*/ 0 w 1847"/>
                <a:gd name="T15" fmla="*/ 14 h 168"/>
                <a:gd name="T16" fmla="*/ 0 w 1847"/>
                <a:gd name="T17" fmla="*/ 16 h 168"/>
                <a:gd name="T18" fmla="*/ 0 w 1847"/>
                <a:gd name="T19" fmla="*/ 11 h 168"/>
                <a:gd name="T20" fmla="*/ 0 w 1847"/>
                <a:gd name="T21" fmla="*/ 11 h 168"/>
                <a:gd name="T22" fmla="*/ 0 w 1847"/>
                <a:gd name="T23" fmla="*/ 11 h 168"/>
                <a:gd name="T24" fmla="*/ 0 w 1847"/>
                <a:gd name="T25" fmla="*/ 11 h 168"/>
                <a:gd name="T26" fmla="*/ 0 w 1847"/>
                <a:gd name="T27" fmla="*/ 11 h 168"/>
                <a:gd name="T28" fmla="*/ 0 w 1847"/>
                <a:gd name="T29" fmla="*/ 11 h 168"/>
                <a:gd name="T30" fmla="*/ 0 w 1847"/>
                <a:gd name="T31" fmla="*/ 11 h 168"/>
                <a:gd name="T32" fmla="*/ 0 w 1847"/>
                <a:gd name="T33" fmla="*/ 11 h 168"/>
                <a:gd name="T34" fmla="*/ 0 w 1847"/>
                <a:gd name="T35" fmla="*/ 10 h 168"/>
                <a:gd name="T36" fmla="*/ 0 w 1847"/>
                <a:gd name="T37" fmla="*/ 8 h 168"/>
                <a:gd name="T38" fmla="*/ 0 w 1847"/>
                <a:gd name="T39" fmla="*/ 5 h 168"/>
                <a:gd name="T40" fmla="*/ 0 w 1847"/>
                <a:gd name="T41" fmla="*/ 4 h 168"/>
                <a:gd name="T42" fmla="*/ 0 w 1847"/>
                <a:gd name="T43" fmla="*/ 4 h 168"/>
                <a:gd name="T44" fmla="*/ 0 w 1847"/>
                <a:gd name="T45" fmla="*/ 4 h 168"/>
                <a:gd name="T46" fmla="*/ 0 w 1847"/>
                <a:gd name="T47" fmla="*/ 4 h 168"/>
                <a:gd name="T48" fmla="*/ 0 w 1847"/>
                <a:gd name="T49" fmla="*/ 1 h 168"/>
                <a:gd name="T50" fmla="*/ 0 w 1847"/>
                <a:gd name="T51" fmla="*/ 1 h 168"/>
                <a:gd name="T52" fmla="*/ 0 w 1847"/>
                <a:gd name="T53" fmla="*/ 4 h 168"/>
                <a:gd name="T54" fmla="*/ 0 w 1847"/>
                <a:gd name="T55" fmla="*/ 4 h 168"/>
                <a:gd name="T56" fmla="*/ 0 w 1847"/>
                <a:gd name="T57" fmla="*/ 4 h 168"/>
                <a:gd name="T58" fmla="*/ 0 w 1847"/>
                <a:gd name="T59" fmla="*/ 4 h 168"/>
                <a:gd name="T60" fmla="*/ 0 w 1847"/>
                <a:gd name="T61" fmla="*/ 5 h 168"/>
                <a:gd name="T62" fmla="*/ 0 w 1847"/>
                <a:gd name="T63" fmla="*/ 8 h 168"/>
                <a:gd name="T64" fmla="*/ 0 w 1847"/>
                <a:gd name="T65" fmla="*/ 10 h 168"/>
                <a:gd name="T66" fmla="*/ 0 w 1847"/>
                <a:gd name="T67" fmla="*/ 11 h 168"/>
                <a:gd name="T68" fmla="*/ 0 w 1847"/>
                <a:gd name="T69" fmla="*/ 11 h 168"/>
                <a:gd name="T70" fmla="*/ 0 w 1847"/>
                <a:gd name="T71" fmla="*/ 11 h 168"/>
                <a:gd name="T72" fmla="*/ 0 w 1847"/>
                <a:gd name="T73" fmla="*/ 11 h 168"/>
                <a:gd name="T74" fmla="*/ 0 w 1847"/>
                <a:gd name="T75" fmla="*/ 11 h 168"/>
                <a:gd name="T76" fmla="*/ 0 w 1847"/>
                <a:gd name="T77" fmla="*/ 11 h 168"/>
                <a:gd name="T78" fmla="*/ 0 w 1847"/>
                <a:gd name="T79" fmla="*/ 11 h 168"/>
                <a:gd name="T80" fmla="*/ 0 w 1847"/>
                <a:gd name="T81" fmla="*/ 11 h 168"/>
                <a:gd name="T82" fmla="*/ 0 w 1847"/>
                <a:gd name="T83" fmla="*/ 16 h 168"/>
                <a:gd name="T84" fmla="*/ 0 w 1847"/>
                <a:gd name="T85" fmla="*/ 14 h 168"/>
                <a:gd name="T86" fmla="*/ 0 w 1847"/>
                <a:gd name="T87" fmla="*/ 12 h 168"/>
                <a:gd name="T88" fmla="*/ 0 w 1847"/>
                <a:gd name="T89" fmla="*/ 11 h 168"/>
                <a:gd name="T90" fmla="*/ 0 w 1847"/>
                <a:gd name="T91" fmla="*/ 10 h 168"/>
                <a:gd name="T92" fmla="*/ 0 w 1847"/>
                <a:gd name="T93" fmla="*/ 8 h 168"/>
                <a:gd name="T94" fmla="*/ 0 w 1847"/>
                <a:gd name="T95" fmla="*/ 7 h 168"/>
                <a:gd name="T96" fmla="*/ 0 w 1847"/>
                <a:gd name="T97" fmla="*/ 6 h 168"/>
                <a:gd name="T98" fmla="*/ 0 w 1847"/>
                <a:gd name="T99" fmla="*/ 6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16632" name="Rectangle 336"/>
            <p:cNvSpPr>
              <a:spLocks noChangeArrowheads="1"/>
            </p:cNvSpPr>
            <p:nvPr/>
          </p:nvSpPr>
          <p:spPr bwMode="auto">
            <a:xfrm>
              <a:off x="5404" y="2595"/>
              <a:ext cx="29" cy="120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6633" name="Rectangle 337"/>
            <p:cNvSpPr>
              <a:spLocks noChangeArrowheads="1"/>
            </p:cNvSpPr>
            <p:nvPr/>
          </p:nvSpPr>
          <p:spPr bwMode="auto">
            <a:xfrm>
              <a:off x="4759" y="2595"/>
              <a:ext cx="30" cy="120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6634" name="Rectangle 338"/>
            <p:cNvSpPr>
              <a:spLocks noChangeArrowheads="1"/>
            </p:cNvSpPr>
            <p:nvPr/>
          </p:nvSpPr>
          <p:spPr bwMode="auto">
            <a:xfrm>
              <a:off x="5026" y="3165"/>
              <a:ext cx="142" cy="330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6635" name="Rectangle 339"/>
            <p:cNvSpPr>
              <a:spLocks noChangeArrowheads="1"/>
            </p:cNvSpPr>
            <p:nvPr/>
          </p:nvSpPr>
          <p:spPr bwMode="auto">
            <a:xfrm>
              <a:off x="5026" y="3495"/>
              <a:ext cx="142" cy="1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6636" name="Rectangle 340"/>
            <p:cNvSpPr>
              <a:spLocks noChangeArrowheads="1"/>
            </p:cNvSpPr>
            <p:nvPr/>
          </p:nvSpPr>
          <p:spPr bwMode="auto">
            <a:xfrm>
              <a:off x="5026" y="3558"/>
              <a:ext cx="142" cy="15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6637" name="Rectangle 341"/>
            <p:cNvSpPr>
              <a:spLocks noChangeArrowheads="1"/>
            </p:cNvSpPr>
            <p:nvPr/>
          </p:nvSpPr>
          <p:spPr bwMode="auto">
            <a:xfrm>
              <a:off x="5026" y="3615"/>
              <a:ext cx="142" cy="1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6638" name="Rectangle 342"/>
            <p:cNvSpPr>
              <a:spLocks noChangeArrowheads="1"/>
            </p:cNvSpPr>
            <p:nvPr/>
          </p:nvSpPr>
          <p:spPr bwMode="auto">
            <a:xfrm>
              <a:off x="5100" y="3186"/>
              <a:ext cx="60" cy="309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6639" name="Rectangle 343"/>
            <p:cNvSpPr>
              <a:spLocks noChangeArrowheads="1"/>
            </p:cNvSpPr>
            <p:nvPr/>
          </p:nvSpPr>
          <p:spPr bwMode="auto">
            <a:xfrm>
              <a:off x="5100" y="3186"/>
              <a:ext cx="60" cy="309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6640" name="Rectangle 344"/>
            <p:cNvSpPr>
              <a:spLocks noChangeArrowheads="1"/>
            </p:cNvSpPr>
            <p:nvPr/>
          </p:nvSpPr>
          <p:spPr bwMode="auto">
            <a:xfrm>
              <a:off x="5032" y="3186"/>
              <a:ext cx="62" cy="309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6641" name="Rectangle 345"/>
            <p:cNvSpPr>
              <a:spLocks noChangeArrowheads="1"/>
            </p:cNvSpPr>
            <p:nvPr/>
          </p:nvSpPr>
          <p:spPr bwMode="auto">
            <a:xfrm>
              <a:off x="5100" y="3369"/>
              <a:ext cx="60" cy="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6642" name="Rectangle 346"/>
            <p:cNvSpPr>
              <a:spLocks noChangeArrowheads="1"/>
            </p:cNvSpPr>
            <p:nvPr/>
          </p:nvSpPr>
          <p:spPr bwMode="auto">
            <a:xfrm>
              <a:off x="5168" y="3422"/>
              <a:ext cx="34" cy="25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6643" name="Rectangle 347"/>
            <p:cNvSpPr>
              <a:spLocks noChangeArrowheads="1"/>
            </p:cNvSpPr>
            <p:nvPr/>
          </p:nvSpPr>
          <p:spPr bwMode="auto">
            <a:xfrm>
              <a:off x="4992" y="3422"/>
              <a:ext cx="34" cy="25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6644" name="Rectangle 348"/>
            <p:cNvSpPr>
              <a:spLocks noChangeArrowheads="1"/>
            </p:cNvSpPr>
            <p:nvPr/>
          </p:nvSpPr>
          <p:spPr bwMode="auto">
            <a:xfrm>
              <a:off x="5026" y="3511"/>
              <a:ext cx="142" cy="47"/>
            </a:xfrm>
            <a:prstGeom prst="rect">
              <a:avLst/>
            </a:prstGeom>
            <a:solidFill>
              <a:srgbClr val="B2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6645" name="Rectangle 349"/>
            <p:cNvSpPr>
              <a:spLocks noChangeArrowheads="1"/>
            </p:cNvSpPr>
            <p:nvPr/>
          </p:nvSpPr>
          <p:spPr bwMode="auto">
            <a:xfrm>
              <a:off x="5026" y="3573"/>
              <a:ext cx="142" cy="42"/>
            </a:xfrm>
            <a:prstGeom prst="rect">
              <a:avLst/>
            </a:prstGeom>
            <a:solidFill>
              <a:srgbClr val="B2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6646" name="Rectangle 350"/>
            <p:cNvSpPr>
              <a:spLocks noChangeArrowheads="1"/>
            </p:cNvSpPr>
            <p:nvPr/>
          </p:nvSpPr>
          <p:spPr bwMode="auto">
            <a:xfrm>
              <a:off x="5026" y="3631"/>
              <a:ext cx="142" cy="47"/>
            </a:xfrm>
            <a:prstGeom prst="rect">
              <a:avLst/>
            </a:prstGeom>
            <a:solidFill>
              <a:srgbClr val="B2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6647" name="Rectangle 351"/>
            <p:cNvSpPr>
              <a:spLocks noChangeArrowheads="1"/>
            </p:cNvSpPr>
            <p:nvPr/>
          </p:nvSpPr>
          <p:spPr bwMode="auto">
            <a:xfrm>
              <a:off x="5100" y="3369"/>
              <a:ext cx="60" cy="2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6648" name="Rectangle 352"/>
            <p:cNvSpPr>
              <a:spLocks noChangeArrowheads="1"/>
            </p:cNvSpPr>
            <p:nvPr/>
          </p:nvSpPr>
          <p:spPr bwMode="auto">
            <a:xfrm>
              <a:off x="5032" y="3369"/>
              <a:ext cx="62" cy="2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6649" name="Rectangle 353"/>
            <p:cNvSpPr>
              <a:spLocks noChangeArrowheads="1"/>
            </p:cNvSpPr>
            <p:nvPr/>
          </p:nvSpPr>
          <p:spPr bwMode="auto">
            <a:xfrm>
              <a:off x="5100" y="3312"/>
              <a:ext cx="14" cy="52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6650" name="Rectangle 354"/>
            <p:cNvSpPr>
              <a:spLocks noChangeArrowheads="1"/>
            </p:cNvSpPr>
            <p:nvPr/>
          </p:nvSpPr>
          <p:spPr bwMode="auto">
            <a:xfrm>
              <a:off x="5080" y="3312"/>
              <a:ext cx="14" cy="52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6651" name="Rectangle 355"/>
            <p:cNvSpPr>
              <a:spLocks noChangeArrowheads="1"/>
            </p:cNvSpPr>
            <p:nvPr/>
          </p:nvSpPr>
          <p:spPr bwMode="auto">
            <a:xfrm>
              <a:off x="5100" y="3395"/>
              <a:ext cx="60" cy="2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6652" name="Rectangle 356"/>
            <p:cNvSpPr>
              <a:spLocks noChangeArrowheads="1"/>
            </p:cNvSpPr>
            <p:nvPr/>
          </p:nvSpPr>
          <p:spPr bwMode="auto">
            <a:xfrm>
              <a:off x="5032" y="3395"/>
              <a:ext cx="62" cy="2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6653" name="Rectangle 357"/>
            <p:cNvSpPr>
              <a:spLocks noChangeArrowheads="1"/>
            </p:cNvSpPr>
            <p:nvPr/>
          </p:nvSpPr>
          <p:spPr bwMode="auto">
            <a:xfrm>
              <a:off x="5168" y="3552"/>
              <a:ext cx="34" cy="27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6654" name="Rectangle 358"/>
            <p:cNvSpPr>
              <a:spLocks noChangeArrowheads="1"/>
            </p:cNvSpPr>
            <p:nvPr/>
          </p:nvSpPr>
          <p:spPr bwMode="auto">
            <a:xfrm>
              <a:off x="4992" y="3552"/>
              <a:ext cx="34" cy="27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6655" name="Rectangle 359"/>
            <p:cNvSpPr>
              <a:spLocks noChangeArrowheads="1"/>
            </p:cNvSpPr>
            <p:nvPr/>
          </p:nvSpPr>
          <p:spPr bwMode="auto">
            <a:xfrm>
              <a:off x="5334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6656" name="Rectangle 360"/>
            <p:cNvSpPr>
              <a:spLocks noChangeArrowheads="1"/>
            </p:cNvSpPr>
            <p:nvPr/>
          </p:nvSpPr>
          <p:spPr bwMode="auto">
            <a:xfrm>
              <a:off x="5228" y="3165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6657" name="Rectangle 361"/>
            <p:cNvSpPr>
              <a:spLocks noChangeArrowheads="1"/>
            </p:cNvSpPr>
            <p:nvPr/>
          </p:nvSpPr>
          <p:spPr bwMode="auto">
            <a:xfrm>
              <a:off x="4912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6658" name="Rectangle 362"/>
            <p:cNvSpPr>
              <a:spLocks noChangeArrowheads="1"/>
            </p:cNvSpPr>
            <p:nvPr/>
          </p:nvSpPr>
          <p:spPr bwMode="auto">
            <a:xfrm>
              <a:off x="5122" y="2747"/>
              <a:ext cx="54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6659" name="Rectangle 363"/>
            <p:cNvSpPr>
              <a:spLocks noChangeArrowheads="1"/>
            </p:cNvSpPr>
            <p:nvPr/>
          </p:nvSpPr>
          <p:spPr bwMode="auto">
            <a:xfrm>
              <a:off x="5228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6660" name="Rectangle 364"/>
            <p:cNvSpPr>
              <a:spLocks noChangeArrowheads="1"/>
            </p:cNvSpPr>
            <p:nvPr/>
          </p:nvSpPr>
          <p:spPr bwMode="auto">
            <a:xfrm>
              <a:off x="5334" y="3165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6661" name="Rectangle 365"/>
            <p:cNvSpPr>
              <a:spLocks noChangeArrowheads="1"/>
            </p:cNvSpPr>
            <p:nvPr/>
          </p:nvSpPr>
          <p:spPr bwMode="auto">
            <a:xfrm>
              <a:off x="5018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6662" name="Rectangle 366"/>
            <p:cNvSpPr>
              <a:spLocks noChangeArrowheads="1"/>
            </p:cNvSpPr>
            <p:nvPr/>
          </p:nvSpPr>
          <p:spPr bwMode="auto">
            <a:xfrm>
              <a:off x="4809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6663" name="Rectangle 367"/>
            <p:cNvSpPr>
              <a:spLocks noChangeArrowheads="1"/>
            </p:cNvSpPr>
            <p:nvPr/>
          </p:nvSpPr>
          <p:spPr bwMode="auto">
            <a:xfrm>
              <a:off x="4912" y="3165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6664" name="Rectangle 368"/>
            <p:cNvSpPr>
              <a:spLocks noChangeArrowheads="1"/>
            </p:cNvSpPr>
            <p:nvPr/>
          </p:nvSpPr>
          <p:spPr bwMode="auto">
            <a:xfrm>
              <a:off x="4809" y="3165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6665" name="Freeform 369"/>
            <p:cNvSpPr>
              <a:spLocks/>
            </p:cNvSpPr>
            <p:nvPr/>
          </p:nvSpPr>
          <p:spPr bwMode="auto">
            <a:xfrm>
              <a:off x="5114" y="2721"/>
              <a:ext cx="72" cy="324"/>
            </a:xfrm>
            <a:custGeom>
              <a:avLst/>
              <a:gdLst>
                <a:gd name="T0" fmla="*/ 0 w 217"/>
                <a:gd name="T1" fmla="*/ 17 h 373"/>
                <a:gd name="T2" fmla="*/ 0 w 217"/>
                <a:gd name="T3" fmla="*/ 17 h 373"/>
                <a:gd name="T4" fmla="*/ 0 w 217"/>
                <a:gd name="T5" fmla="*/ 27 h 373"/>
                <a:gd name="T6" fmla="*/ 0 w 217"/>
                <a:gd name="T7" fmla="*/ 27 h 373"/>
                <a:gd name="T8" fmla="*/ 0 w 217"/>
                <a:gd name="T9" fmla="*/ 30 h 373"/>
                <a:gd name="T10" fmla="*/ 0 w 217"/>
                <a:gd name="T11" fmla="*/ 3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3 h 373"/>
                <a:gd name="T18" fmla="*/ 0 w 217"/>
                <a:gd name="T19" fmla="*/ 3 h 373"/>
                <a:gd name="T20" fmla="*/ 0 w 217"/>
                <a:gd name="T21" fmla="*/ 13 h 373"/>
                <a:gd name="T22" fmla="*/ 0 w 217"/>
                <a:gd name="T23" fmla="*/ 13 h 373"/>
                <a:gd name="T24" fmla="*/ 0 w 217"/>
                <a:gd name="T25" fmla="*/ 17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16666" name="Freeform 370"/>
            <p:cNvSpPr>
              <a:spLocks/>
            </p:cNvSpPr>
            <p:nvPr/>
          </p:nvSpPr>
          <p:spPr bwMode="auto">
            <a:xfrm>
              <a:off x="5176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27 h 373"/>
                <a:gd name="T4" fmla="*/ 0 w 29"/>
                <a:gd name="T5" fmla="*/ 30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16667" name="Freeform 371"/>
            <p:cNvSpPr>
              <a:spLocks/>
            </p:cNvSpPr>
            <p:nvPr/>
          </p:nvSpPr>
          <p:spPr bwMode="auto">
            <a:xfrm>
              <a:off x="5218" y="2721"/>
              <a:ext cx="72" cy="324"/>
            </a:xfrm>
            <a:custGeom>
              <a:avLst/>
              <a:gdLst>
                <a:gd name="T0" fmla="*/ 0 w 216"/>
                <a:gd name="T1" fmla="*/ 17 h 373"/>
                <a:gd name="T2" fmla="*/ 0 w 216"/>
                <a:gd name="T3" fmla="*/ 17 h 373"/>
                <a:gd name="T4" fmla="*/ 0 w 216"/>
                <a:gd name="T5" fmla="*/ 27 h 373"/>
                <a:gd name="T6" fmla="*/ 0 w 216"/>
                <a:gd name="T7" fmla="*/ 27 h 373"/>
                <a:gd name="T8" fmla="*/ 0 w 216"/>
                <a:gd name="T9" fmla="*/ 30 h 373"/>
                <a:gd name="T10" fmla="*/ 0 w 216"/>
                <a:gd name="T11" fmla="*/ 3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3 h 373"/>
                <a:gd name="T18" fmla="*/ 0 w 216"/>
                <a:gd name="T19" fmla="*/ 3 h 373"/>
                <a:gd name="T20" fmla="*/ 0 w 216"/>
                <a:gd name="T21" fmla="*/ 13 h 373"/>
                <a:gd name="T22" fmla="*/ 0 w 216"/>
                <a:gd name="T23" fmla="*/ 13 h 373"/>
                <a:gd name="T24" fmla="*/ 0 w 216"/>
                <a:gd name="T25" fmla="*/ 17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16668" name="Freeform 372"/>
            <p:cNvSpPr>
              <a:spLocks/>
            </p:cNvSpPr>
            <p:nvPr/>
          </p:nvSpPr>
          <p:spPr bwMode="auto">
            <a:xfrm>
              <a:off x="5280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27 h 373"/>
                <a:gd name="T4" fmla="*/ 0 w 29"/>
                <a:gd name="T5" fmla="*/ 30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16669" name="Freeform 373"/>
            <p:cNvSpPr>
              <a:spLocks/>
            </p:cNvSpPr>
            <p:nvPr/>
          </p:nvSpPr>
          <p:spPr bwMode="auto">
            <a:xfrm>
              <a:off x="5324" y="2721"/>
              <a:ext cx="72" cy="324"/>
            </a:xfrm>
            <a:custGeom>
              <a:avLst/>
              <a:gdLst>
                <a:gd name="T0" fmla="*/ 0 w 217"/>
                <a:gd name="T1" fmla="*/ 17 h 373"/>
                <a:gd name="T2" fmla="*/ 0 w 217"/>
                <a:gd name="T3" fmla="*/ 17 h 373"/>
                <a:gd name="T4" fmla="*/ 0 w 217"/>
                <a:gd name="T5" fmla="*/ 27 h 373"/>
                <a:gd name="T6" fmla="*/ 0 w 217"/>
                <a:gd name="T7" fmla="*/ 27 h 373"/>
                <a:gd name="T8" fmla="*/ 0 w 217"/>
                <a:gd name="T9" fmla="*/ 30 h 373"/>
                <a:gd name="T10" fmla="*/ 0 w 217"/>
                <a:gd name="T11" fmla="*/ 3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3 h 373"/>
                <a:gd name="T18" fmla="*/ 0 w 217"/>
                <a:gd name="T19" fmla="*/ 3 h 373"/>
                <a:gd name="T20" fmla="*/ 0 w 217"/>
                <a:gd name="T21" fmla="*/ 13 h 373"/>
                <a:gd name="T22" fmla="*/ 0 w 217"/>
                <a:gd name="T23" fmla="*/ 13 h 373"/>
                <a:gd name="T24" fmla="*/ 0 w 217"/>
                <a:gd name="T25" fmla="*/ 17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16670" name="Freeform 374"/>
            <p:cNvSpPr>
              <a:spLocks/>
            </p:cNvSpPr>
            <p:nvPr/>
          </p:nvSpPr>
          <p:spPr bwMode="auto">
            <a:xfrm>
              <a:off x="5386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27 h 373"/>
                <a:gd name="T4" fmla="*/ 0 w 29"/>
                <a:gd name="T5" fmla="*/ 30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16671" name="Freeform 375"/>
            <p:cNvSpPr>
              <a:spLocks/>
            </p:cNvSpPr>
            <p:nvPr/>
          </p:nvSpPr>
          <p:spPr bwMode="auto">
            <a:xfrm>
              <a:off x="5218" y="3139"/>
              <a:ext cx="72" cy="324"/>
            </a:xfrm>
            <a:custGeom>
              <a:avLst/>
              <a:gdLst>
                <a:gd name="T0" fmla="*/ 0 w 216"/>
                <a:gd name="T1" fmla="*/ 18 h 372"/>
                <a:gd name="T2" fmla="*/ 0 w 216"/>
                <a:gd name="T3" fmla="*/ 18 h 372"/>
                <a:gd name="T4" fmla="*/ 0 w 216"/>
                <a:gd name="T5" fmla="*/ 29 h 372"/>
                <a:gd name="T6" fmla="*/ 0 w 216"/>
                <a:gd name="T7" fmla="*/ 29 h 372"/>
                <a:gd name="T8" fmla="*/ 0 w 216"/>
                <a:gd name="T9" fmla="*/ 31 h 372"/>
                <a:gd name="T10" fmla="*/ 0 w 216"/>
                <a:gd name="T11" fmla="*/ 31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3 h 372"/>
                <a:gd name="T18" fmla="*/ 0 w 216"/>
                <a:gd name="T19" fmla="*/ 3 h 372"/>
                <a:gd name="T20" fmla="*/ 0 w 216"/>
                <a:gd name="T21" fmla="*/ 14 h 372"/>
                <a:gd name="T22" fmla="*/ 0 w 216"/>
                <a:gd name="T23" fmla="*/ 14 h 372"/>
                <a:gd name="T24" fmla="*/ 0 w 216"/>
                <a:gd name="T25" fmla="*/ 18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16672" name="Freeform 376"/>
            <p:cNvSpPr>
              <a:spLocks/>
            </p:cNvSpPr>
            <p:nvPr/>
          </p:nvSpPr>
          <p:spPr bwMode="auto">
            <a:xfrm>
              <a:off x="5280" y="3139"/>
              <a:ext cx="10" cy="324"/>
            </a:xfrm>
            <a:custGeom>
              <a:avLst/>
              <a:gdLst>
                <a:gd name="T0" fmla="*/ 0 w 29"/>
                <a:gd name="T1" fmla="*/ 3 h 372"/>
                <a:gd name="T2" fmla="*/ 0 w 29"/>
                <a:gd name="T3" fmla="*/ 29 h 372"/>
                <a:gd name="T4" fmla="*/ 0 w 29"/>
                <a:gd name="T5" fmla="*/ 31 h 372"/>
                <a:gd name="T6" fmla="*/ 0 w 29"/>
                <a:gd name="T7" fmla="*/ 0 h 372"/>
                <a:gd name="T8" fmla="*/ 0 w 29"/>
                <a:gd name="T9" fmla="*/ 3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16673" name="Freeform 377"/>
            <p:cNvSpPr>
              <a:spLocks/>
            </p:cNvSpPr>
            <p:nvPr/>
          </p:nvSpPr>
          <p:spPr bwMode="auto">
            <a:xfrm>
              <a:off x="5324" y="3139"/>
              <a:ext cx="72" cy="324"/>
            </a:xfrm>
            <a:custGeom>
              <a:avLst/>
              <a:gdLst>
                <a:gd name="T0" fmla="*/ 0 w 217"/>
                <a:gd name="T1" fmla="*/ 18 h 372"/>
                <a:gd name="T2" fmla="*/ 0 w 217"/>
                <a:gd name="T3" fmla="*/ 18 h 372"/>
                <a:gd name="T4" fmla="*/ 0 w 217"/>
                <a:gd name="T5" fmla="*/ 29 h 372"/>
                <a:gd name="T6" fmla="*/ 0 w 217"/>
                <a:gd name="T7" fmla="*/ 29 h 372"/>
                <a:gd name="T8" fmla="*/ 0 w 217"/>
                <a:gd name="T9" fmla="*/ 31 h 372"/>
                <a:gd name="T10" fmla="*/ 0 w 217"/>
                <a:gd name="T11" fmla="*/ 31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3 h 372"/>
                <a:gd name="T18" fmla="*/ 0 w 217"/>
                <a:gd name="T19" fmla="*/ 3 h 372"/>
                <a:gd name="T20" fmla="*/ 0 w 217"/>
                <a:gd name="T21" fmla="*/ 14 h 372"/>
                <a:gd name="T22" fmla="*/ 0 w 217"/>
                <a:gd name="T23" fmla="*/ 14 h 372"/>
                <a:gd name="T24" fmla="*/ 0 w 217"/>
                <a:gd name="T25" fmla="*/ 18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16674" name="Freeform 378"/>
            <p:cNvSpPr>
              <a:spLocks/>
            </p:cNvSpPr>
            <p:nvPr/>
          </p:nvSpPr>
          <p:spPr bwMode="auto">
            <a:xfrm>
              <a:off x="5386" y="3139"/>
              <a:ext cx="10" cy="324"/>
            </a:xfrm>
            <a:custGeom>
              <a:avLst/>
              <a:gdLst>
                <a:gd name="T0" fmla="*/ 0 w 29"/>
                <a:gd name="T1" fmla="*/ 3 h 372"/>
                <a:gd name="T2" fmla="*/ 0 w 29"/>
                <a:gd name="T3" fmla="*/ 29 h 372"/>
                <a:gd name="T4" fmla="*/ 0 w 29"/>
                <a:gd name="T5" fmla="*/ 31 h 372"/>
                <a:gd name="T6" fmla="*/ 0 w 29"/>
                <a:gd name="T7" fmla="*/ 0 h 372"/>
                <a:gd name="T8" fmla="*/ 0 w 29"/>
                <a:gd name="T9" fmla="*/ 3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16675" name="Freeform 379"/>
            <p:cNvSpPr>
              <a:spLocks/>
            </p:cNvSpPr>
            <p:nvPr/>
          </p:nvSpPr>
          <p:spPr bwMode="auto">
            <a:xfrm>
              <a:off x="5008" y="2721"/>
              <a:ext cx="72" cy="324"/>
            </a:xfrm>
            <a:custGeom>
              <a:avLst/>
              <a:gdLst>
                <a:gd name="T0" fmla="*/ 0 w 215"/>
                <a:gd name="T1" fmla="*/ 17 h 373"/>
                <a:gd name="T2" fmla="*/ 0 w 215"/>
                <a:gd name="T3" fmla="*/ 17 h 373"/>
                <a:gd name="T4" fmla="*/ 0 w 215"/>
                <a:gd name="T5" fmla="*/ 27 h 373"/>
                <a:gd name="T6" fmla="*/ 0 w 215"/>
                <a:gd name="T7" fmla="*/ 27 h 373"/>
                <a:gd name="T8" fmla="*/ 0 w 215"/>
                <a:gd name="T9" fmla="*/ 30 h 373"/>
                <a:gd name="T10" fmla="*/ 0 w 215"/>
                <a:gd name="T11" fmla="*/ 3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3 h 373"/>
                <a:gd name="T18" fmla="*/ 0 w 215"/>
                <a:gd name="T19" fmla="*/ 3 h 373"/>
                <a:gd name="T20" fmla="*/ 0 w 215"/>
                <a:gd name="T21" fmla="*/ 13 h 373"/>
                <a:gd name="T22" fmla="*/ 0 w 215"/>
                <a:gd name="T23" fmla="*/ 13 h 373"/>
                <a:gd name="T24" fmla="*/ 0 w 215"/>
                <a:gd name="T25" fmla="*/ 17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16676" name="Freeform 380"/>
            <p:cNvSpPr>
              <a:spLocks/>
            </p:cNvSpPr>
            <p:nvPr/>
          </p:nvSpPr>
          <p:spPr bwMode="auto">
            <a:xfrm>
              <a:off x="5008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27 h 373"/>
                <a:gd name="T4" fmla="*/ 0 w 29"/>
                <a:gd name="T5" fmla="*/ 30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16677" name="Freeform 381"/>
            <p:cNvSpPr>
              <a:spLocks/>
            </p:cNvSpPr>
            <p:nvPr/>
          </p:nvSpPr>
          <p:spPr bwMode="auto">
            <a:xfrm>
              <a:off x="4903" y="2721"/>
              <a:ext cx="71" cy="324"/>
            </a:xfrm>
            <a:custGeom>
              <a:avLst/>
              <a:gdLst>
                <a:gd name="T0" fmla="*/ 0 w 216"/>
                <a:gd name="T1" fmla="*/ 17 h 373"/>
                <a:gd name="T2" fmla="*/ 0 w 216"/>
                <a:gd name="T3" fmla="*/ 17 h 373"/>
                <a:gd name="T4" fmla="*/ 0 w 216"/>
                <a:gd name="T5" fmla="*/ 27 h 373"/>
                <a:gd name="T6" fmla="*/ 0 w 216"/>
                <a:gd name="T7" fmla="*/ 27 h 373"/>
                <a:gd name="T8" fmla="*/ 0 w 216"/>
                <a:gd name="T9" fmla="*/ 30 h 373"/>
                <a:gd name="T10" fmla="*/ 0 w 216"/>
                <a:gd name="T11" fmla="*/ 3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3 h 373"/>
                <a:gd name="T18" fmla="*/ 0 w 216"/>
                <a:gd name="T19" fmla="*/ 3 h 373"/>
                <a:gd name="T20" fmla="*/ 0 w 216"/>
                <a:gd name="T21" fmla="*/ 13 h 373"/>
                <a:gd name="T22" fmla="*/ 0 w 216"/>
                <a:gd name="T23" fmla="*/ 13 h 373"/>
                <a:gd name="T24" fmla="*/ 0 w 216"/>
                <a:gd name="T25" fmla="*/ 17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16678" name="Freeform 382"/>
            <p:cNvSpPr>
              <a:spLocks/>
            </p:cNvSpPr>
            <p:nvPr/>
          </p:nvSpPr>
          <p:spPr bwMode="auto">
            <a:xfrm>
              <a:off x="4903" y="2721"/>
              <a:ext cx="9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27 h 373"/>
                <a:gd name="T4" fmla="*/ 0 w 29"/>
                <a:gd name="T5" fmla="*/ 30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16679" name="Freeform 383"/>
            <p:cNvSpPr>
              <a:spLocks/>
            </p:cNvSpPr>
            <p:nvPr/>
          </p:nvSpPr>
          <p:spPr bwMode="auto">
            <a:xfrm>
              <a:off x="4799" y="2721"/>
              <a:ext cx="72" cy="324"/>
            </a:xfrm>
            <a:custGeom>
              <a:avLst/>
              <a:gdLst>
                <a:gd name="T0" fmla="*/ 0 w 215"/>
                <a:gd name="T1" fmla="*/ 17 h 373"/>
                <a:gd name="T2" fmla="*/ 0 w 215"/>
                <a:gd name="T3" fmla="*/ 17 h 373"/>
                <a:gd name="T4" fmla="*/ 0 w 215"/>
                <a:gd name="T5" fmla="*/ 27 h 373"/>
                <a:gd name="T6" fmla="*/ 0 w 215"/>
                <a:gd name="T7" fmla="*/ 27 h 373"/>
                <a:gd name="T8" fmla="*/ 0 w 215"/>
                <a:gd name="T9" fmla="*/ 30 h 373"/>
                <a:gd name="T10" fmla="*/ 0 w 215"/>
                <a:gd name="T11" fmla="*/ 3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3 h 373"/>
                <a:gd name="T18" fmla="*/ 0 w 215"/>
                <a:gd name="T19" fmla="*/ 3 h 373"/>
                <a:gd name="T20" fmla="*/ 0 w 215"/>
                <a:gd name="T21" fmla="*/ 13 h 373"/>
                <a:gd name="T22" fmla="*/ 0 w 215"/>
                <a:gd name="T23" fmla="*/ 13 h 373"/>
                <a:gd name="T24" fmla="*/ 0 w 215"/>
                <a:gd name="T25" fmla="*/ 17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16680" name="Freeform 384"/>
            <p:cNvSpPr>
              <a:spLocks/>
            </p:cNvSpPr>
            <p:nvPr/>
          </p:nvSpPr>
          <p:spPr bwMode="auto">
            <a:xfrm>
              <a:off x="4799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27 h 373"/>
                <a:gd name="T4" fmla="*/ 0 w 29"/>
                <a:gd name="T5" fmla="*/ 30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16681" name="Freeform 386"/>
            <p:cNvSpPr>
              <a:spLocks/>
            </p:cNvSpPr>
            <p:nvPr/>
          </p:nvSpPr>
          <p:spPr bwMode="auto">
            <a:xfrm>
              <a:off x="4903" y="3139"/>
              <a:ext cx="9" cy="324"/>
            </a:xfrm>
            <a:custGeom>
              <a:avLst/>
              <a:gdLst>
                <a:gd name="T0" fmla="*/ 0 w 29"/>
                <a:gd name="T1" fmla="*/ 3 h 372"/>
                <a:gd name="T2" fmla="*/ 0 w 29"/>
                <a:gd name="T3" fmla="*/ 29 h 372"/>
                <a:gd name="T4" fmla="*/ 0 w 29"/>
                <a:gd name="T5" fmla="*/ 31 h 372"/>
                <a:gd name="T6" fmla="*/ 0 w 29"/>
                <a:gd name="T7" fmla="*/ 0 h 372"/>
                <a:gd name="T8" fmla="*/ 0 w 29"/>
                <a:gd name="T9" fmla="*/ 3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16682" name="Freeform 387"/>
            <p:cNvSpPr>
              <a:spLocks/>
            </p:cNvSpPr>
            <p:nvPr/>
          </p:nvSpPr>
          <p:spPr bwMode="auto">
            <a:xfrm>
              <a:off x="4799" y="3139"/>
              <a:ext cx="72" cy="324"/>
            </a:xfrm>
            <a:custGeom>
              <a:avLst/>
              <a:gdLst>
                <a:gd name="T0" fmla="*/ 0 w 215"/>
                <a:gd name="T1" fmla="*/ 18 h 372"/>
                <a:gd name="T2" fmla="*/ 0 w 215"/>
                <a:gd name="T3" fmla="*/ 18 h 372"/>
                <a:gd name="T4" fmla="*/ 0 w 215"/>
                <a:gd name="T5" fmla="*/ 29 h 372"/>
                <a:gd name="T6" fmla="*/ 0 w 215"/>
                <a:gd name="T7" fmla="*/ 29 h 372"/>
                <a:gd name="T8" fmla="*/ 0 w 215"/>
                <a:gd name="T9" fmla="*/ 31 h 372"/>
                <a:gd name="T10" fmla="*/ 0 w 215"/>
                <a:gd name="T11" fmla="*/ 31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3 h 372"/>
                <a:gd name="T18" fmla="*/ 0 w 215"/>
                <a:gd name="T19" fmla="*/ 3 h 372"/>
                <a:gd name="T20" fmla="*/ 0 w 215"/>
                <a:gd name="T21" fmla="*/ 14 h 372"/>
                <a:gd name="T22" fmla="*/ 0 w 215"/>
                <a:gd name="T23" fmla="*/ 14 h 372"/>
                <a:gd name="T24" fmla="*/ 0 w 215"/>
                <a:gd name="T25" fmla="*/ 18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16683" name="Freeform 388"/>
            <p:cNvSpPr>
              <a:spLocks/>
            </p:cNvSpPr>
            <p:nvPr/>
          </p:nvSpPr>
          <p:spPr bwMode="auto">
            <a:xfrm>
              <a:off x="4799" y="3139"/>
              <a:ext cx="10" cy="324"/>
            </a:xfrm>
            <a:custGeom>
              <a:avLst/>
              <a:gdLst>
                <a:gd name="T0" fmla="*/ 0 w 29"/>
                <a:gd name="T1" fmla="*/ 3 h 372"/>
                <a:gd name="T2" fmla="*/ 0 w 29"/>
                <a:gd name="T3" fmla="*/ 29 h 372"/>
                <a:gd name="T4" fmla="*/ 0 w 29"/>
                <a:gd name="T5" fmla="*/ 31 h 372"/>
                <a:gd name="T6" fmla="*/ 0 w 29"/>
                <a:gd name="T7" fmla="*/ 0 h 372"/>
                <a:gd name="T8" fmla="*/ 0 w 29"/>
                <a:gd name="T9" fmla="*/ 3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16684" name="Rectangle 389"/>
            <p:cNvSpPr>
              <a:spLocks noChangeArrowheads="1"/>
            </p:cNvSpPr>
            <p:nvPr/>
          </p:nvSpPr>
          <p:spPr bwMode="auto">
            <a:xfrm>
              <a:off x="5114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6685" name="Rectangle 390"/>
            <p:cNvSpPr>
              <a:spLocks noChangeArrowheads="1"/>
            </p:cNvSpPr>
            <p:nvPr/>
          </p:nvSpPr>
          <p:spPr bwMode="auto">
            <a:xfrm>
              <a:off x="5218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6686" name="Rectangle 391"/>
            <p:cNvSpPr>
              <a:spLocks noChangeArrowheads="1"/>
            </p:cNvSpPr>
            <p:nvPr/>
          </p:nvSpPr>
          <p:spPr bwMode="auto">
            <a:xfrm>
              <a:off x="5324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6687" name="Rectangle 392"/>
            <p:cNvSpPr>
              <a:spLocks noChangeArrowheads="1"/>
            </p:cNvSpPr>
            <p:nvPr/>
          </p:nvSpPr>
          <p:spPr bwMode="auto">
            <a:xfrm>
              <a:off x="5008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6688" name="Rectangle 393"/>
            <p:cNvSpPr>
              <a:spLocks noChangeArrowheads="1"/>
            </p:cNvSpPr>
            <p:nvPr/>
          </p:nvSpPr>
          <p:spPr bwMode="auto">
            <a:xfrm>
              <a:off x="4903" y="2898"/>
              <a:ext cx="71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6689" name="Rectangle 394"/>
            <p:cNvSpPr>
              <a:spLocks noChangeArrowheads="1"/>
            </p:cNvSpPr>
            <p:nvPr/>
          </p:nvSpPr>
          <p:spPr bwMode="auto">
            <a:xfrm>
              <a:off x="4799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6690" name="Freeform 395"/>
            <p:cNvSpPr>
              <a:spLocks/>
            </p:cNvSpPr>
            <p:nvPr/>
          </p:nvSpPr>
          <p:spPr bwMode="auto">
            <a:xfrm>
              <a:off x="4986" y="2736"/>
              <a:ext cx="12" cy="37"/>
            </a:xfrm>
            <a:custGeom>
              <a:avLst/>
              <a:gdLst>
                <a:gd name="T0" fmla="*/ 0 w 37"/>
                <a:gd name="T1" fmla="*/ 20 h 38"/>
                <a:gd name="T2" fmla="*/ 0 w 37"/>
                <a:gd name="T3" fmla="*/ 19 h 38"/>
                <a:gd name="T4" fmla="*/ 0 w 37"/>
                <a:gd name="T5" fmla="*/ 19 h 38"/>
                <a:gd name="T6" fmla="*/ 0 w 37"/>
                <a:gd name="T7" fmla="*/ 19 h 38"/>
                <a:gd name="T8" fmla="*/ 0 w 37"/>
                <a:gd name="T9" fmla="*/ 19 h 38"/>
                <a:gd name="T10" fmla="*/ 0 w 37"/>
                <a:gd name="T11" fmla="*/ 12 h 38"/>
                <a:gd name="T12" fmla="*/ 0 w 37"/>
                <a:gd name="T13" fmla="*/ 5 h 38"/>
                <a:gd name="T14" fmla="*/ 0 w 37"/>
                <a:gd name="T15" fmla="*/ 1 h 38"/>
                <a:gd name="T16" fmla="*/ 0 w 37"/>
                <a:gd name="T17" fmla="*/ 0 h 38"/>
                <a:gd name="T18" fmla="*/ 0 w 37"/>
                <a:gd name="T19" fmla="*/ 1 h 38"/>
                <a:gd name="T20" fmla="*/ 0 w 37"/>
                <a:gd name="T21" fmla="*/ 5 h 38"/>
                <a:gd name="T22" fmla="*/ 0 w 37"/>
                <a:gd name="T23" fmla="*/ 12 h 38"/>
                <a:gd name="T24" fmla="*/ 0 w 37"/>
                <a:gd name="T25" fmla="*/ 19 h 38"/>
                <a:gd name="T26" fmla="*/ 0 w 37"/>
                <a:gd name="T27" fmla="*/ 19 h 38"/>
                <a:gd name="T28" fmla="*/ 0 w 37"/>
                <a:gd name="T29" fmla="*/ 19 h 38"/>
                <a:gd name="T30" fmla="*/ 0 w 37"/>
                <a:gd name="T31" fmla="*/ 19 h 38"/>
                <a:gd name="T32" fmla="*/ 0 w 37"/>
                <a:gd name="T33" fmla="*/ 2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</p:grpSp>
      <p:grpSp>
        <p:nvGrpSpPr>
          <p:cNvPr id="16443" name="Group 316"/>
          <p:cNvGrpSpPr>
            <a:grpSpLocks/>
          </p:cNvGrpSpPr>
          <p:nvPr/>
        </p:nvGrpSpPr>
        <p:grpSpPr bwMode="auto">
          <a:xfrm>
            <a:off x="4833938" y="2663428"/>
            <a:ext cx="163116" cy="127397"/>
            <a:chOff x="4727" y="2506"/>
            <a:chExt cx="706" cy="1172"/>
          </a:xfrm>
        </p:grpSpPr>
        <p:sp>
          <p:nvSpPr>
            <p:cNvPr id="16535" name="Freeform 317"/>
            <p:cNvSpPr>
              <a:spLocks/>
            </p:cNvSpPr>
            <p:nvPr/>
          </p:nvSpPr>
          <p:spPr bwMode="auto">
            <a:xfrm>
              <a:off x="4727" y="3558"/>
              <a:ext cx="46" cy="120"/>
            </a:xfrm>
            <a:custGeom>
              <a:avLst/>
              <a:gdLst>
                <a:gd name="T0" fmla="*/ 0 w 139"/>
                <a:gd name="T1" fmla="*/ 16 h 135"/>
                <a:gd name="T2" fmla="*/ 0 w 139"/>
                <a:gd name="T3" fmla="*/ 11 h 135"/>
                <a:gd name="T4" fmla="*/ 0 w 139"/>
                <a:gd name="T5" fmla="*/ 11 h 135"/>
                <a:gd name="T6" fmla="*/ 0 w 139"/>
                <a:gd name="T7" fmla="*/ 5 h 135"/>
                <a:gd name="T8" fmla="*/ 0 w 139"/>
                <a:gd name="T9" fmla="*/ 5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16 h 135"/>
                <a:gd name="T16" fmla="*/ 0 w 139"/>
                <a:gd name="T17" fmla="*/ 16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16536" name="Freeform 318"/>
            <p:cNvSpPr>
              <a:spLocks/>
            </p:cNvSpPr>
            <p:nvPr/>
          </p:nvSpPr>
          <p:spPr bwMode="auto">
            <a:xfrm>
              <a:off x="4773" y="2564"/>
              <a:ext cx="648" cy="1114"/>
            </a:xfrm>
            <a:custGeom>
              <a:avLst/>
              <a:gdLst>
                <a:gd name="T0" fmla="*/ 0 w 1946"/>
                <a:gd name="T1" fmla="*/ 108 h 1278"/>
                <a:gd name="T2" fmla="*/ 0 w 1946"/>
                <a:gd name="T3" fmla="*/ 9 h 1278"/>
                <a:gd name="T4" fmla="*/ 0 w 1946"/>
                <a:gd name="T5" fmla="*/ 9 h 1278"/>
                <a:gd name="T6" fmla="*/ 0 w 1946"/>
                <a:gd name="T7" fmla="*/ 8 h 1278"/>
                <a:gd name="T8" fmla="*/ 0 w 1946"/>
                <a:gd name="T9" fmla="*/ 7 h 1278"/>
                <a:gd name="T10" fmla="*/ 0 w 1946"/>
                <a:gd name="T11" fmla="*/ 6 h 1278"/>
                <a:gd name="T12" fmla="*/ 0 w 1946"/>
                <a:gd name="T13" fmla="*/ 5 h 1278"/>
                <a:gd name="T14" fmla="*/ 0 w 1946"/>
                <a:gd name="T15" fmla="*/ 4 h 1278"/>
                <a:gd name="T16" fmla="*/ 0 w 1946"/>
                <a:gd name="T17" fmla="*/ 3 h 1278"/>
                <a:gd name="T18" fmla="*/ 0 w 1946"/>
                <a:gd name="T19" fmla="*/ 3 h 1278"/>
                <a:gd name="T20" fmla="*/ 0 w 1946"/>
                <a:gd name="T21" fmla="*/ 3 h 1278"/>
                <a:gd name="T22" fmla="*/ 0 w 1946"/>
                <a:gd name="T23" fmla="*/ 3 h 1278"/>
                <a:gd name="T24" fmla="*/ 0 w 1946"/>
                <a:gd name="T25" fmla="*/ 3 h 1278"/>
                <a:gd name="T26" fmla="*/ 0 w 1946"/>
                <a:gd name="T27" fmla="*/ 3 h 1278"/>
                <a:gd name="T28" fmla="*/ 0 w 1946"/>
                <a:gd name="T29" fmla="*/ 3 h 1278"/>
                <a:gd name="T30" fmla="*/ 0 w 1946"/>
                <a:gd name="T31" fmla="*/ 3 h 1278"/>
                <a:gd name="T32" fmla="*/ 0 w 1946"/>
                <a:gd name="T33" fmla="*/ 3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3 h 1278"/>
                <a:gd name="T42" fmla="*/ 0 w 1946"/>
                <a:gd name="T43" fmla="*/ 3 h 1278"/>
                <a:gd name="T44" fmla="*/ 0 w 1946"/>
                <a:gd name="T45" fmla="*/ 3 h 1278"/>
                <a:gd name="T46" fmla="*/ 0 w 1946"/>
                <a:gd name="T47" fmla="*/ 3 h 1278"/>
                <a:gd name="T48" fmla="*/ 0 w 1946"/>
                <a:gd name="T49" fmla="*/ 3 h 1278"/>
                <a:gd name="T50" fmla="*/ 0 w 1946"/>
                <a:gd name="T51" fmla="*/ 3 h 1278"/>
                <a:gd name="T52" fmla="*/ 0 w 1946"/>
                <a:gd name="T53" fmla="*/ 3 h 1278"/>
                <a:gd name="T54" fmla="*/ 0 w 1946"/>
                <a:gd name="T55" fmla="*/ 3 h 1278"/>
                <a:gd name="T56" fmla="*/ 0 w 1946"/>
                <a:gd name="T57" fmla="*/ 3 h 1278"/>
                <a:gd name="T58" fmla="*/ 0 w 1946"/>
                <a:gd name="T59" fmla="*/ 4 h 1278"/>
                <a:gd name="T60" fmla="*/ 0 w 1946"/>
                <a:gd name="T61" fmla="*/ 5 h 1278"/>
                <a:gd name="T62" fmla="*/ 0 w 1946"/>
                <a:gd name="T63" fmla="*/ 6 h 1278"/>
                <a:gd name="T64" fmla="*/ 0 w 1946"/>
                <a:gd name="T65" fmla="*/ 7 h 1278"/>
                <a:gd name="T66" fmla="*/ 0 w 1946"/>
                <a:gd name="T67" fmla="*/ 8 h 1278"/>
                <a:gd name="T68" fmla="*/ 0 w 1946"/>
                <a:gd name="T69" fmla="*/ 9 h 1278"/>
                <a:gd name="T70" fmla="*/ 0 w 1946"/>
                <a:gd name="T71" fmla="*/ 9 h 1278"/>
                <a:gd name="T72" fmla="*/ 0 w 1946"/>
                <a:gd name="T73" fmla="*/ 108 h 1278"/>
                <a:gd name="T74" fmla="*/ 0 w 1946"/>
                <a:gd name="T75" fmla="*/ 108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16537" name="Rectangle 319"/>
            <p:cNvSpPr>
              <a:spLocks noChangeArrowheads="1"/>
            </p:cNvSpPr>
            <p:nvPr/>
          </p:nvSpPr>
          <p:spPr bwMode="auto">
            <a:xfrm>
              <a:off x="5188" y="3087"/>
              <a:ext cx="42" cy="3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6538" name="Rectangle 320"/>
            <p:cNvSpPr>
              <a:spLocks noChangeArrowheads="1"/>
            </p:cNvSpPr>
            <p:nvPr/>
          </p:nvSpPr>
          <p:spPr bwMode="auto">
            <a:xfrm>
              <a:off x="5168" y="3134"/>
              <a:ext cx="40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6539" name="Rectangle 321"/>
            <p:cNvSpPr>
              <a:spLocks noChangeArrowheads="1"/>
            </p:cNvSpPr>
            <p:nvPr/>
          </p:nvSpPr>
          <p:spPr bwMode="auto">
            <a:xfrm>
              <a:off x="5306" y="3034"/>
              <a:ext cx="42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6540" name="Rectangle 322"/>
            <p:cNvSpPr>
              <a:spLocks noChangeArrowheads="1"/>
            </p:cNvSpPr>
            <p:nvPr/>
          </p:nvSpPr>
          <p:spPr bwMode="auto">
            <a:xfrm>
              <a:off x="5286" y="3087"/>
              <a:ext cx="40" cy="3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6541" name="Rectangle 323"/>
            <p:cNvSpPr>
              <a:spLocks noChangeArrowheads="1"/>
            </p:cNvSpPr>
            <p:nvPr/>
          </p:nvSpPr>
          <p:spPr bwMode="auto">
            <a:xfrm>
              <a:off x="5286" y="2987"/>
              <a:ext cx="40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6542" name="Rectangle 324"/>
            <p:cNvSpPr>
              <a:spLocks noChangeArrowheads="1"/>
            </p:cNvSpPr>
            <p:nvPr/>
          </p:nvSpPr>
          <p:spPr bwMode="auto">
            <a:xfrm>
              <a:off x="4773" y="3076"/>
              <a:ext cx="40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6543" name="Rectangle 325"/>
            <p:cNvSpPr>
              <a:spLocks noChangeArrowheads="1"/>
            </p:cNvSpPr>
            <p:nvPr/>
          </p:nvSpPr>
          <p:spPr bwMode="auto">
            <a:xfrm>
              <a:off x="4773" y="3024"/>
              <a:ext cx="18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6544" name="Rectangle 326"/>
            <p:cNvSpPr>
              <a:spLocks noChangeArrowheads="1"/>
            </p:cNvSpPr>
            <p:nvPr/>
          </p:nvSpPr>
          <p:spPr bwMode="auto">
            <a:xfrm>
              <a:off x="4773" y="3123"/>
              <a:ext cx="18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6545" name="Rectangle 327"/>
            <p:cNvSpPr>
              <a:spLocks noChangeArrowheads="1"/>
            </p:cNvSpPr>
            <p:nvPr/>
          </p:nvSpPr>
          <p:spPr bwMode="auto">
            <a:xfrm>
              <a:off x="4946" y="3076"/>
              <a:ext cx="40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6546" name="Rectangle 328"/>
            <p:cNvSpPr>
              <a:spLocks noChangeArrowheads="1"/>
            </p:cNvSpPr>
            <p:nvPr/>
          </p:nvSpPr>
          <p:spPr bwMode="auto">
            <a:xfrm>
              <a:off x="4924" y="3123"/>
              <a:ext cx="40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6547" name="Rectangle 329"/>
            <p:cNvSpPr>
              <a:spLocks noChangeArrowheads="1"/>
            </p:cNvSpPr>
            <p:nvPr/>
          </p:nvSpPr>
          <p:spPr bwMode="auto">
            <a:xfrm>
              <a:off x="4773" y="3453"/>
              <a:ext cx="40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6548" name="Rectangle 330"/>
            <p:cNvSpPr>
              <a:spLocks noChangeArrowheads="1"/>
            </p:cNvSpPr>
            <p:nvPr/>
          </p:nvSpPr>
          <p:spPr bwMode="auto">
            <a:xfrm>
              <a:off x="4773" y="3406"/>
              <a:ext cx="18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6549" name="Rectangle 331"/>
            <p:cNvSpPr>
              <a:spLocks noChangeArrowheads="1"/>
            </p:cNvSpPr>
            <p:nvPr/>
          </p:nvSpPr>
          <p:spPr bwMode="auto">
            <a:xfrm>
              <a:off x="4773" y="3505"/>
              <a:ext cx="18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6550" name="Rectangle 332"/>
            <p:cNvSpPr>
              <a:spLocks noChangeArrowheads="1"/>
            </p:cNvSpPr>
            <p:nvPr/>
          </p:nvSpPr>
          <p:spPr bwMode="auto">
            <a:xfrm>
              <a:off x="4946" y="3453"/>
              <a:ext cx="40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6551" name="Rectangle 333"/>
            <p:cNvSpPr>
              <a:spLocks noChangeArrowheads="1"/>
            </p:cNvSpPr>
            <p:nvPr/>
          </p:nvSpPr>
          <p:spPr bwMode="auto">
            <a:xfrm>
              <a:off x="4924" y="3505"/>
              <a:ext cx="40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6552" name="Freeform 334"/>
            <p:cNvSpPr>
              <a:spLocks/>
            </p:cNvSpPr>
            <p:nvPr/>
          </p:nvSpPr>
          <p:spPr bwMode="auto">
            <a:xfrm>
              <a:off x="5024" y="3076"/>
              <a:ext cx="146" cy="89"/>
            </a:xfrm>
            <a:custGeom>
              <a:avLst/>
              <a:gdLst>
                <a:gd name="T0" fmla="*/ 0 w 440"/>
                <a:gd name="T1" fmla="*/ 9 h 102"/>
                <a:gd name="T2" fmla="*/ 0 w 440"/>
                <a:gd name="T3" fmla="*/ 8 h 102"/>
                <a:gd name="T4" fmla="*/ 0 w 440"/>
                <a:gd name="T5" fmla="*/ 7 h 102"/>
                <a:gd name="T6" fmla="*/ 0 w 440"/>
                <a:gd name="T7" fmla="*/ 6 h 102"/>
                <a:gd name="T8" fmla="*/ 0 w 440"/>
                <a:gd name="T9" fmla="*/ 6 h 102"/>
                <a:gd name="T10" fmla="*/ 0 w 440"/>
                <a:gd name="T11" fmla="*/ 4 h 102"/>
                <a:gd name="T12" fmla="*/ 0 w 440"/>
                <a:gd name="T13" fmla="*/ 3 h 102"/>
                <a:gd name="T14" fmla="*/ 0 w 440"/>
                <a:gd name="T15" fmla="*/ 3 h 102"/>
                <a:gd name="T16" fmla="*/ 0 w 440"/>
                <a:gd name="T17" fmla="*/ 3 h 102"/>
                <a:gd name="T18" fmla="*/ 0 w 440"/>
                <a:gd name="T19" fmla="*/ 3 h 102"/>
                <a:gd name="T20" fmla="*/ 0 w 440"/>
                <a:gd name="T21" fmla="*/ 3 h 102"/>
                <a:gd name="T22" fmla="*/ 0 w 440"/>
                <a:gd name="T23" fmla="*/ 3 h 102"/>
                <a:gd name="T24" fmla="*/ 0 w 440"/>
                <a:gd name="T25" fmla="*/ 3 h 102"/>
                <a:gd name="T26" fmla="*/ 0 w 440"/>
                <a:gd name="T27" fmla="*/ 3 h 102"/>
                <a:gd name="T28" fmla="*/ 0 w 440"/>
                <a:gd name="T29" fmla="*/ 3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3 h 102"/>
                <a:gd name="T38" fmla="*/ 0 w 440"/>
                <a:gd name="T39" fmla="*/ 3 h 102"/>
                <a:gd name="T40" fmla="*/ 0 w 440"/>
                <a:gd name="T41" fmla="*/ 3 h 102"/>
                <a:gd name="T42" fmla="*/ 0 w 440"/>
                <a:gd name="T43" fmla="*/ 3 h 102"/>
                <a:gd name="T44" fmla="*/ 0 w 440"/>
                <a:gd name="T45" fmla="*/ 3 h 102"/>
                <a:gd name="T46" fmla="*/ 0 w 440"/>
                <a:gd name="T47" fmla="*/ 3 h 102"/>
                <a:gd name="T48" fmla="*/ 0 w 440"/>
                <a:gd name="T49" fmla="*/ 3 h 102"/>
                <a:gd name="T50" fmla="*/ 0 w 440"/>
                <a:gd name="T51" fmla="*/ 3 h 102"/>
                <a:gd name="T52" fmla="*/ 0 w 440"/>
                <a:gd name="T53" fmla="*/ 3 h 102"/>
                <a:gd name="T54" fmla="*/ 0 w 440"/>
                <a:gd name="T55" fmla="*/ 4 h 102"/>
                <a:gd name="T56" fmla="*/ 0 w 440"/>
                <a:gd name="T57" fmla="*/ 6 h 102"/>
                <a:gd name="T58" fmla="*/ 0 w 440"/>
                <a:gd name="T59" fmla="*/ 6 h 102"/>
                <a:gd name="T60" fmla="*/ 0 w 440"/>
                <a:gd name="T61" fmla="*/ 7 h 102"/>
                <a:gd name="T62" fmla="*/ 0 w 440"/>
                <a:gd name="T63" fmla="*/ 8 h 102"/>
                <a:gd name="T64" fmla="*/ 0 w 440"/>
                <a:gd name="T65" fmla="*/ 9 h 102"/>
                <a:gd name="T66" fmla="*/ 0 w 440"/>
                <a:gd name="T67" fmla="*/ 9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16553" name="Freeform 335"/>
            <p:cNvSpPr>
              <a:spLocks/>
            </p:cNvSpPr>
            <p:nvPr/>
          </p:nvSpPr>
          <p:spPr bwMode="auto">
            <a:xfrm>
              <a:off x="4789" y="2506"/>
              <a:ext cx="615" cy="147"/>
            </a:xfrm>
            <a:custGeom>
              <a:avLst/>
              <a:gdLst>
                <a:gd name="T0" fmla="*/ 0 w 1847"/>
                <a:gd name="T1" fmla="*/ 6 h 168"/>
                <a:gd name="T2" fmla="*/ 0 w 1847"/>
                <a:gd name="T3" fmla="*/ 6 h 168"/>
                <a:gd name="T4" fmla="*/ 0 w 1847"/>
                <a:gd name="T5" fmla="*/ 7 h 168"/>
                <a:gd name="T6" fmla="*/ 0 w 1847"/>
                <a:gd name="T7" fmla="*/ 8 h 168"/>
                <a:gd name="T8" fmla="*/ 0 w 1847"/>
                <a:gd name="T9" fmla="*/ 10 h 168"/>
                <a:gd name="T10" fmla="*/ 0 w 1847"/>
                <a:gd name="T11" fmla="*/ 11 h 168"/>
                <a:gd name="T12" fmla="*/ 0 w 1847"/>
                <a:gd name="T13" fmla="*/ 12 h 168"/>
                <a:gd name="T14" fmla="*/ 0 w 1847"/>
                <a:gd name="T15" fmla="*/ 14 h 168"/>
                <a:gd name="T16" fmla="*/ 0 w 1847"/>
                <a:gd name="T17" fmla="*/ 16 h 168"/>
                <a:gd name="T18" fmla="*/ 0 w 1847"/>
                <a:gd name="T19" fmla="*/ 11 h 168"/>
                <a:gd name="T20" fmla="*/ 0 w 1847"/>
                <a:gd name="T21" fmla="*/ 11 h 168"/>
                <a:gd name="T22" fmla="*/ 0 w 1847"/>
                <a:gd name="T23" fmla="*/ 11 h 168"/>
                <a:gd name="T24" fmla="*/ 0 w 1847"/>
                <a:gd name="T25" fmla="*/ 11 h 168"/>
                <a:gd name="T26" fmla="*/ 0 w 1847"/>
                <a:gd name="T27" fmla="*/ 11 h 168"/>
                <a:gd name="T28" fmla="*/ 0 w 1847"/>
                <a:gd name="T29" fmla="*/ 11 h 168"/>
                <a:gd name="T30" fmla="*/ 0 w 1847"/>
                <a:gd name="T31" fmla="*/ 11 h 168"/>
                <a:gd name="T32" fmla="*/ 0 w 1847"/>
                <a:gd name="T33" fmla="*/ 11 h 168"/>
                <a:gd name="T34" fmla="*/ 0 w 1847"/>
                <a:gd name="T35" fmla="*/ 10 h 168"/>
                <a:gd name="T36" fmla="*/ 0 w 1847"/>
                <a:gd name="T37" fmla="*/ 8 h 168"/>
                <a:gd name="T38" fmla="*/ 0 w 1847"/>
                <a:gd name="T39" fmla="*/ 5 h 168"/>
                <a:gd name="T40" fmla="*/ 0 w 1847"/>
                <a:gd name="T41" fmla="*/ 4 h 168"/>
                <a:gd name="T42" fmla="*/ 0 w 1847"/>
                <a:gd name="T43" fmla="*/ 4 h 168"/>
                <a:gd name="T44" fmla="*/ 0 w 1847"/>
                <a:gd name="T45" fmla="*/ 4 h 168"/>
                <a:gd name="T46" fmla="*/ 0 w 1847"/>
                <a:gd name="T47" fmla="*/ 4 h 168"/>
                <a:gd name="T48" fmla="*/ 0 w 1847"/>
                <a:gd name="T49" fmla="*/ 1 h 168"/>
                <a:gd name="T50" fmla="*/ 0 w 1847"/>
                <a:gd name="T51" fmla="*/ 1 h 168"/>
                <a:gd name="T52" fmla="*/ 0 w 1847"/>
                <a:gd name="T53" fmla="*/ 4 h 168"/>
                <a:gd name="T54" fmla="*/ 0 w 1847"/>
                <a:gd name="T55" fmla="*/ 4 h 168"/>
                <a:gd name="T56" fmla="*/ 0 w 1847"/>
                <a:gd name="T57" fmla="*/ 4 h 168"/>
                <a:gd name="T58" fmla="*/ 0 w 1847"/>
                <a:gd name="T59" fmla="*/ 4 h 168"/>
                <a:gd name="T60" fmla="*/ 0 w 1847"/>
                <a:gd name="T61" fmla="*/ 5 h 168"/>
                <a:gd name="T62" fmla="*/ 0 w 1847"/>
                <a:gd name="T63" fmla="*/ 8 h 168"/>
                <a:gd name="T64" fmla="*/ 0 w 1847"/>
                <a:gd name="T65" fmla="*/ 10 h 168"/>
                <a:gd name="T66" fmla="*/ 0 w 1847"/>
                <a:gd name="T67" fmla="*/ 11 h 168"/>
                <a:gd name="T68" fmla="*/ 0 w 1847"/>
                <a:gd name="T69" fmla="*/ 11 h 168"/>
                <a:gd name="T70" fmla="*/ 0 w 1847"/>
                <a:gd name="T71" fmla="*/ 11 h 168"/>
                <a:gd name="T72" fmla="*/ 0 w 1847"/>
                <a:gd name="T73" fmla="*/ 11 h 168"/>
                <a:gd name="T74" fmla="*/ 0 w 1847"/>
                <a:gd name="T75" fmla="*/ 11 h 168"/>
                <a:gd name="T76" fmla="*/ 0 w 1847"/>
                <a:gd name="T77" fmla="*/ 11 h 168"/>
                <a:gd name="T78" fmla="*/ 0 w 1847"/>
                <a:gd name="T79" fmla="*/ 11 h 168"/>
                <a:gd name="T80" fmla="*/ 0 w 1847"/>
                <a:gd name="T81" fmla="*/ 11 h 168"/>
                <a:gd name="T82" fmla="*/ 0 w 1847"/>
                <a:gd name="T83" fmla="*/ 16 h 168"/>
                <a:gd name="T84" fmla="*/ 0 w 1847"/>
                <a:gd name="T85" fmla="*/ 14 h 168"/>
                <a:gd name="T86" fmla="*/ 0 w 1847"/>
                <a:gd name="T87" fmla="*/ 12 h 168"/>
                <a:gd name="T88" fmla="*/ 0 w 1847"/>
                <a:gd name="T89" fmla="*/ 11 h 168"/>
                <a:gd name="T90" fmla="*/ 0 w 1847"/>
                <a:gd name="T91" fmla="*/ 10 h 168"/>
                <a:gd name="T92" fmla="*/ 0 w 1847"/>
                <a:gd name="T93" fmla="*/ 8 h 168"/>
                <a:gd name="T94" fmla="*/ 0 w 1847"/>
                <a:gd name="T95" fmla="*/ 7 h 168"/>
                <a:gd name="T96" fmla="*/ 0 w 1847"/>
                <a:gd name="T97" fmla="*/ 6 h 168"/>
                <a:gd name="T98" fmla="*/ 0 w 1847"/>
                <a:gd name="T99" fmla="*/ 6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16554" name="Rectangle 336"/>
            <p:cNvSpPr>
              <a:spLocks noChangeArrowheads="1"/>
            </p:cNvSpPr>
            <p:nvPr/>
          </p:nvSpPr>
          <p:spPr bwMode="auto">
            <a:xfrm>
              <a:off x="5404" y="2595"/>
              <a:ext cx="29" cy="120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6555" name="Rectangle 337"/>
            <p:cNvSpPr>
              <a:spLocks noChangeArrowheads="1"/>
            </p:cNvSpPr>
            <p:nvPr/>
          </p:nvSpPr>
          <p:spPr bwMode="auto">
            <a:xfrm>
              <a:off x="4759" y="2595"/>
              <a:ext cx="30" cy="120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6556" name="Rectangle 338"/>
            <p:cNvSpPr>
              <a:spLocks noChangeArrowheads="1"/>
            </p:cNvSpPr>
            <p:nvPr/>
          </p:nvSpPr>
          <p:spPr bwMode="auto">
            <a:xfrm>
              <a:off x="5026" y="3165"/>
              <a:ext cx="142" cy="330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6557" name="Rectangle 339"/>
            <p:cNvSpPr>
              <a:spLocks noChangeArrowheads="1"/>
            </p:cNvSpPr>
            <p:nvPr/>
          </p:nvSpPr>
          <p:spPr bwMode="auto">
            <a:xfrm>
              <a:off x="5026" y="3495"/>
              <a:ext cx="142" cy="1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6558" name="Rectangle 340"/>
            <p:cNvSpPr>
              <a:spLocks noChangeArrowheads="1"/>
            </p:cNvSpPr>
            <p:nvPr/>
          </p:nvSpPr>
          <p:spPr bwMode="auto">
            <a:xfrm>
              <a:off x="5026" y="3558"/>
              <a:ext cx="142" cy="15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6559" name="Rectangle 341"/>
            <p:cNvSpPr>
              <a:spLocks noChangeArrowheads="1"/>
            </p:cNvSpPr>
            <p:nvPr/>
          </p:nvSpPr>
          <p:spPr bwMode="auto">
            <a:xfrm>
              <a:off x="5026" y="3615"/>
              <a:ext cx="142" cy="1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6560" name="Rectangle 342"/>
            <p:cNvSpPr>
              <a:spLocks noChangeArrowheads="1"/>
            </p:cNvSpPr>
            <p:nvPr/>
          </p:nvSpPr>
          <p:spPr bwMode="auto">
            <a:xfrm>
              <a:off x="5100" y="3186"/>
              <a:ext cx="60" cy="309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6561" name="Rectangle 343"/>
            <p:cNvSpPr>
              <a:spLocks noChangeArrowheads="1"/>
            </p:cNvSpPr>
            <p:nvPr/>
          </p:nvSpPr>
          <p:spPr bwMode="auto">
            <a:xfrm>
              <a:off x="5100" y="3186"/>
              <a:ext cx="60" cy="309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6562" name="Rectangle 344"/>
            <p:cNvSpPr>
              <a:spLocks noChangeArrowheads="1"/>
            </p:cNvSpPr>
            <p:nvPr/>
          </p:nvSpPr>
          <p:spPr bwMode="auto">
            <a:xfrm>
              <a:off x="5032" y="3186"/>
              <a:ext cx="62" cy="309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6563" name="Rectangle 345"/>
            <p:cNvSpPr>
              <a:spLocks noChangeArrowheads="1"/>
            </p:cNvSpPr>
            <p:nvPr/>
          </p:nvSpPr>
          <p:spPr bwMode="auto">
            <a:xfrm>
              <a:off x="5100" y="3369"/>
              <a:ext cx="60" cy="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6564" name="Rectangle 346"/>
            <p:cNvSpPr>
              <a:spLocks noChangeArrowheads="1"/>
            </p:cNvSpPr>
            <p:nvPr/>
          </p:nvSpPr>
          <p:spPr bwMode="auto">
            <a:xfrm>
              <a:off x="5168" y="3422"/>
              <a:ext cx="34" cy="25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6565" name="Rectangle 347"/>
            <p:cNvSpPr>
              <a:spLocks noChangeArrowheads="1"/>
            </p:cNvSpPr>
            <p:nvPr/>
          </p:nvSpPr>
          <p:spPr bwMode="auto">
            <a:xfrm>
              <a:off x="4992" y="3422"/>
              <a:ext cx="34" cy="25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6566" name="Rectangle 348"/>
            <p:cNvSpPr>
              <a:spLocks noChangeArrowheads="1"/>
            </p:cNvSpPr>
            <p:nvPr/>
          </p:nvSpPr>
          <p:spPr bwMode="auto">
            <a:xfrm>
              <a:off x="5026" y="3511"/>
              <a:ext cx="142" cy="47"/>
            </a:xfrm>
            <a:prstGeom prst="rect">
              <a:avLst/>
            </a:prstGeom>
            <a:solidFill>
              <a:srgbClr val="B2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6567" name="Rectangle 349"/>
            <p:cNvSpPr>
              <a:spLocks noChangeArrowheads="1"/>
            </p:cNvSpPr>
            <p:nvPr/>
          </p:nvSpPr>
          <p:spPr bwMode="auto">
            <a:xfrm>
              <a:off x="5026" y="3573"/>
              <a:ext cx="142" cy="42"/>
            </a:xfrm>
            <a:prstGeom prst="rect">
              <a:avLst/>
            </a:prstGeom>
            <a:solidFill>
              <a:srgbClr val="B2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6568" name="Rectangle 350"/>
            <p:cNvSpPr>
              <a:spLocks noChangeArrowheads="1"/>
            </p:cNvSpPr>
            <p:nvPr/>
          </p:nvSpPr>
          <p:spPr bwMode="auto">
            <a:xfrm>
              <a:off x="5026" y="3631"/>
              <a:ext cx="142" cy="47"/>
            </a:xfrm>
            <a:prstGeom prst="rect">
              <a:avLst/>
            </a:prstGeom>
            <a:solidFill>
              <a:srgbClr val="B2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6569" name="Rectangle 351"/>
            <p:cNvSpPr>
              <a:spLocks noChangeArrowheads="1"/>
            </p:cNvSpPr>
            <p:nvPr/>
          </p:nvSpPr>
          <p:spPr bwMode="auto">
            <a:xfrm>
              <a:off x="5100" y="3369"/>
              <a:ext cx="60" cy="2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6570" name="Rectangle 352"/>
            <p:cNvSpPr>
              <a:spLocks noChangeArrowheads="1"/>
            </p:cNvSpPr>
            <p:nvPr/>
          </p:nvSpPr>
          <p:spPr bwMode="auto">
            <a:xfrm>
              <a:off x="5032" y="3369"/>
              <a:ext cx="62" cy="2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6571" name="Rectangle 353"/>
            <p:cNvSpPr>
              <a:spLocks noChangeArrowheads="1"/>
            </p:cNvSpPr>
            <p:nvPr/>
          </p:nvSpPr>
          <p:spPr bwMode="auto">
            <a:xfrm>
              <a:off x="5100" y="3312"/>
              <a:ext cx="14" cy="52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6572" name="Rectangle 354"/>
            <p:cNvSpPr>
              <a:spLocks noChangeArrowheads="1"/>
            </p:cNvSpPr>
            <p:nvPr/>
          </p:nvSpPr>
          <p:spPr bwMode="auto">
            <a:xfrm>
              <a:off x="5080" y="3312"/>
              <a:ext cx="14" cy="52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6573" name="Rectangle 355"/>
            <p:cNvSpPr>
              <a:spLocks noChangeArrowheads="1"/>
            </p:cNvSpPr>
            <p:nvPr/>
          </p:nvSpPr>
          <p:spPr bwMode="auto">
            <a:xfrm>
              <a:off x="5100" y="3395"/>
              <a:ext cx="60" cy="2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6574" name="Rectangle 356"/>
            <p:cNvSpPr>
              <a:spLocks noChangeArrowheads="1"/>
            </p:cNvSpPr>
            <p:nvPr/>
          </p:nvSpPr>
          <p:spPr bwMode="auto">
            <a:xfrm>
              <a:off x="5032" y="3395"/>
              <a:ext cx="62" cy="2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6575" name="Rectangle 357"/>
            <p:cNvSpPr>
              <a:spLocks noChangeArrowheads="1"/>
            </p:cNvSpPr>
            <p:nvPr/>
          </p:nvSpPr>
          <p:spPr bwMode="auto">
            <a:xfrm>
              <a:off x="5168" y="3552"/>
              <a:ext cx="34" cy="27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6576" name="Rectangle 358"/>
            <p:cNvSpPr>
              <a:spLocks noChangeArrowheads="1"/>
            </p:cNvSpPr>
            <p:nvPr/>
          </p:nvSpPr>
          <p:spPr bwMode="auto">
            <a:xfrm>
              <a:off x="4992" y="3552"/>
              <a:ext cx="34" cy="27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6577" name="Rectangle 359"/>
            <p:cNvSpPr>
              <a:spLocks noChangeArrowheads="1"/>
            </p:cNvSpPr>
            <p:nvPr/>
          </p:nvSpPr>
          <p:spPr bwMode="auto">
            <a:xfrm>
              <a:off x="5334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6578" name="Rectangle 360"/>
            <p:cNvSpPr>
              <a:spLocks noChangeArrowheads="1"/>
            </p:cNvSpPr>
            <p:nvPr/>
          </p:nvSpPr>
          <p:spPr bwMode="auto">
            <a:xfrm>
              <a:off x="5228" y="3165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6579" name="Rectangle 361"/>
            <p:cNvSpPr>
              <a:spLocks noChangeArrowheads="1"/>
            </p:cNvSpPr>
            <p:nvPr/>
          </p:nvSpPr>
          <p:spPr bwMode="auto">
            <a:xfrm>
              <a:off x="4912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6580" name="Rectangle 362"/>
            <p:cNvSpPr>
              <a:spLocks noChangeArrowheads="1"/>
            </p:cNvSpPr>
            <p:nvPr/>
          </p:nvSpPr>
          <p:spPr bwMode="auto">
            <a:xfrm>
              <a:off x="5122" y="2747"/>
              <a:ext cx="54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6581" name="Rectangle 363"/>
            <p:cNvSpPr>
              <a:spLocks noChangeArrowheads="1"/>
            </p:cNvSpPr>
            <p:nvPr/>
          </p:nvSpPr>
          <p:spPr bwMode="auto">
            <a:xfrm>
              <a:off x="5228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6582" name="Rectangle 364"/>
            <p:cNvSpPr>
              <a:spLocks noChangeArrowheads="1"/>
            </p:cNvSpPr>
            <p:nvPr/>
          </p:nvSpPr>
          <p:spPr bwMode="auto">
            <a:xfrm>
              <a:off x="5334" y="3165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6583" name="Rectangle 365"/>
            <p:cNvSpPr>
              <a:spLocks noChangeArrowheads="1"/>
            </p:cNvSpPr>
            <p:nvPr/>
          </p:nvSpPr>
          <p:spPr bwMode="auto">
            <a:xfrm>
              <a:off x="5018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6584" name="Rectangle 366"/>
            <p:cNvSpPr>
              <a:spLocks noChangeArrowheads="1"/>
            </p:cNvSpPr>
            <p:nvPr/>
          </p:nvSpPr>
          <p:spPr bwMode="auto">
            <a:xfrm>
              <a:off x="4809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6585" name="Rectangle 367"/>
            <p:cNvSpPr>
              <a:spLocks noChangeArrowheads="1"/>
            </p:cNvSpPr>
            <p:nvPr/>
          </p:nvSpPr>
          <p:spPr bwMode="auto">
            <a:xfrm>
              <a:off x="4912" y="3165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6586" name="Rectangle 368"/>
            <p:cNvSpPr>
              <a:spLocks noChangeArrowheads="1"/>
            </p:cNvSpPr>
            <p:nvPr/>
          </p:nvSpPr>
          <p:spPr bwMode="auto">
            <a:xfrm>
              <a:off x="4809" y="3165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6587" name="Freeform 369"/>
            <p:cNvSpPr>
              <a:spLocks/>
            </p:cNvSpPr>
            <p:nvPr/>
          </p:nvSpPr>
          <p:spPr bwMode="auto">
            <a:xfrm>
              <a:off x="5114" y="2721"/>
              <a:ext cx="72" cy="324"/>
            </a:xfrm>
            <a:custGeom>
              <a:avLst/>
              <a:gdLst>
                <a:gd name="T0" fmla="*/ 0 w 217"/>
                <a:gd name="T1" fmla="*/ 17 h 373"/>
                <a:gd name="T2" fmla="*/ 0 w 217"/>
                <a:gd name="T3" fmla="*/ 17 h 373"/>
                <a:gd name="T4" fmla="*/ 0 w 217"/>
                <a:gd name="T5" fmla="*/ 27 h 373"/>
                <a:gd name="T6" fmla="*/ 0 w 217"/>
                <a:gd name="T7" fmla="*/ 27 h 373"/>
                <a:gd name="T8" fmla="*/ 0 w 217"/>
                <a:gd name="T9" fmla="*/ 30 h 373"/>
                <a:gd name="T10" fmla="*/ 0 w 217"/>
                <a:gd name="T11" fmla="*/ 3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3 h 373"/>
                <a:gd name="T18" fmla="*/ 0 w 217"/>
                <a:gd name="T19" fmla="*/ 3 h 373"/>
                <a:gd name="T20" fmla="*/ 0 w 217"/>
                <a:gd name="T21" fmla="*/ 13 h 373"/>
                <a:gd name="T22" fmla="*/ 0 w 217"/>
                <a:gd name="T23" fmla="*/ 13 h 373"/>
                <a:gd name="T24" fmla="*/ 0 w 217"/>
                <a:gd name="T25" fmla="*/ 17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16588" name="Freeform 370"/>
            <p:cNvSpPr>
              <a:spLocks/>
            </p:cNvSpPr>
            <p:nvPr/>
          </p:nvSpPr>
          <p:spPr bwMode="auto">
            <a:xfrm>
              <a:off x="5176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27 h 373"/>
                <a:gd name="T4" fmla="*/ 0 w 29"/>
                <a:gd name="T5" fmla="*/ 30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16589" name="Freeform 371"/>
            <p:cNvSpPr>
              <a:spLocks/>
            </p:cNvSpPr>
            <p:nvPr/>
          </p:nvSpPr>
          <p:spPr bwMode="auto">
            <a:xfrm>
              <a:off x="5218" y="2721"/>
              <a:ext cx="72" cy="324"/>
            </a:xfrm>
            <a:custGeom>
              <a:avLst/>
              <a:gdLst>
                <a:gd name="T0" fmla="*/ 0 w 216"/>
                <a:gd name="T1" fmla="*/ 17 h 373"/>
                <a:gd name="T2" fmla="*/ 0 w 216"/>
                <a:gd name="T3" fmla="*/ 17 h 373"/>
                <a:gd name="T4" fmla="*/ 0 w 216"/>
                <a:gd name="T5" fmla="*/ 27 h 373"/>
                <a:gd name="T6" fmla="*/ 0 w 216"/>
                <a:gd name="T7" fmla="*/ 27 h 373"/>
                <a:gd name="T8" fmla="*/ 0 w 216"/>
                <a:gd name="T9" fmla="*/ 30 h 373"/>
                <a:gd name="T10" fmla="*/ 0 w 216"/>
                <a:gd name="T11" fmla="*/ 3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3 h 373"/>
                <a:gd name="T18" fmla="*/ 0 w 216"/>
                <a:gd name="T19" fmla="*/ 3 h 373"/>
                <a:gd name="T20" fmla="*/ 0 w 216"/>
                <a:gd name="T21" fmla="*/ 13 h 373"/>
                <a:gd name="T22" fmla="*/ 0 w 216"/>
                <a:gd name="T23" fmla="*/ 13 h 373"/>
                <a:gd name="T24" fmla="*/ 0 w 216"/>
                <a:gd name="T25" fmla="*/ 17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16590" name="Freeform 372"/>
            <p:cNvSpPr>
              <a:spLocks/>
            </p:cNvSpPr>
            <p:nvPr/>
          </p:nvSpPr>
          <p:spPr bwMode="auto">
            <a:xfrm>
              <a:off x="5280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27 h 373"/>
                <a:gd name="T4" fmla="*/ 0 w 29"/>
                <a:gd name="T5" fmla="*/ 30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16591" name="Freeform 373"/>
            <p:cNvSpPr>
              <a:spLocks/>
            </p:cNvSpPr>
            <p:nvPr/>
          </p:nvSpPr>
          <p:spPr bwMode="auto">
            <a:xfrm>
              <a:off x="5324" y="2721"/>
              <a:ext cx="72" cy="324"/>
            </a:xfrm>
            <a:custGeom>
              <a:avLst/>
              <a:gdLst>
                <a:gd name="T0" fmla="*/ 0 w 217"/>
                <a:gd name="T1" fmla="*/ 17 h 373"/>
                <a:gd name="T2" fmla="*/ 0 w 217"/>
                <a:gd name="T3" fmla="*/ 17 h 373"/>
                <a:gd name="T4" fmla="*/ 0 w 217"/>
                <a:gd name="T5" fmla="*/ 27 h 373"/>
                <a:gd name="T6" fmla="*/ 0 w 217"/>
                <a:gd name="T7" fmla="*/ 27 h 373"/>
                <a:gd name="T8" fmla="*/ 0 w 217"/>
                <a:gd name="T9" fmla="*/ 30 h 373"/>
                <a:gd name="T10" fmla="*/ 0 w 217"/>
                <a:gd name="T11" fmla="*/ 3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3 h 373"/>
                <a:gd name="T18" fmla="*/ 0 w 217"/>
                <a:gd name="T19" fmla="*/ 3 h 373"/>
                <a:gd name="T20" fmla="*/ 0 w 217"/>
                <a:gd name="T21" fmla="*/ 13 h 373"/>
                <a:gd name="T22" fmla="*/ 0 w 217"/>
                <a:gd name="T23" fmla="*/ 13 h 373"/>
                <a:gd name="T24" fmla="*/ 0 w 217"/>
                <a:gd name="T25" fmla="*/ 17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16592" name="Freeform 374"/>
            <p:cNvSpPr>
              <a:spLocks/>
            </p:cNvSpPr>
            <p:nvPr/>
          </p:nvSpPr>
          <p:spPr bwMode="auto">
            <a:xfrm>
              <a:off x="5386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27 h 373"/>
                <a:gd name="T4" fmla="*/ 0 w 29"/>
                <a:gd name="T5" fmla="*/ 30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16593" name="Freeform 375"/>
            <p:cNvSpPr>
              <a:spLocks/>
            </p:cNvSpPr>
            <p:nvPr/>
          </p:nvSpPr>
          <p:spPr bwMode="auto">
            <a:xfrm>
              <a:off x="5218" y="3139"/>
              <a:ext cx="72" cy="324"/>
            </a:xfrm>
            <a:custGeom>
              <a:avLst/>
              <a:gdLst>
                <a:gd name="T0" fmla="*/ 0 w 216"/>
                <a:gd name="T1" fmla="*/ 18 h 372"/>
                <a:gd name="T2" fmla="*/ 0 w 216"/>
                <a:gd name="T3" fmla="*/ 18 h 372"/>
                <a:gd name="T4" fmla="*/ 0 w 216"/>
                <a:gd name="T5" fmla="*/ 29 h 372"/>
                <a:gd name="T6" fmla="*/ 0 w 216"/>
                <a:gd name="T7" fmla="*/ 29 h 372"/>
                <a:gd name="T8" fmla="*/ 0 w 216"/>
                <a:gd name="T9" fmla="*/ 31 h 372"/>
                <a:gd name="T10" fmla="*/ 0 w 216"/>
                <a:gd name="T11" fmla="*/ 31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3 h 372"/>
                <a:gd name="T18" fmla="*/ 0 w 216"/>
                <a:gd name="T19" fmla="*/ 3 h 372"/>
                <a:gd name="T20" fmla="*/ 0 w 216"/>
                <a:gd name="T21" fmla="*/ 14 h 372"/>
                <a:gd name="T22" fmla="*/ 0 w 216"/>
                <a:gd name="T23" fmla="*/ 14 h 372"/>
                <a:gd name="T24" fmla="*/ 0 w 216"/>
                <a:gd name="T25" fmla="*/ 18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16594" name="Freeform 376"/>
            <p:cNvSpPr>
              <a:spLocks/>
            </p:cNvSpPr>
            <p:nvPr/>
          </p:nvSpPr>
          <p:spPr bwMode="auto">
            <a:xfrm>
              <a:off x="5280" y="3139"/>
              <a:ext cx="10" cy="324"/>
            </a:xfrm>
            <a:custGeom>
              <a:avLst/>
              <a:gdLst>
                <a:gd name="T0" fmla="*/ 0 w 29"/>
                <a:gd name="T1" fmla="*/ 3 h 372"/>
                <a:gd name="T2" fmla="*/ 0 w 29"/>
                <a:gd name="T3" fmla="*/ 29 h 372"/>
                <a:gd name="T4" fmla="*/ 0 w 29"/>
                <a:gd name="T5" fmla="*/ 31 h 372"/>
                <a:gd name="T6" fmla="*/ 0 w 29"/>
                <a:gd name="T7" fmla="*/ 0 h 372"/>
                <a:gd name="T8" fmla="*/ 0 w 29"/>
                <a:gd name="T9" fmla="*/ 3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16595" name="Freeform 377"/>
            <p:cNvSpPr>
              <a:spLocks/>
            </p:cNvSpPr>
            <p:nvPr/>
          </p:nvSpPr>
          <p:spPr bwMode="auto">
            <a:xfrm>
              <a:off x="5324" y="3139"/>
              <a:ext cx="72" cy="324"/>
            </a:xfrm>
            <a:custGeom>
              <a:avLst/>
              <a:gdLst>
                <a:gd name="T0" fmla="*/ 0 w 217"/>
                <a:gd name="T1" fmla="*/ 18 h 372"/>
                <a:gd name="T2" fmla="*/ 0 w 217"/>
                <a:gd name="T3" fmla="*/ 18 h 372"/>
                <a:gd name="T4" fmla="*/ 0 w 217"/>
                <a:gd name="T5" fmla="*/ 29 h 372"/>
                <a:gd name="T6" fmla="*/ 0 w 217"/>
                <a:gd name="T7" fmla="*/ 29 h 372"/>
                <a:gd name="T8" fmla="*/ 0 w 217"/>
                <a:gd name="T9" fmla="*/ 31 h 372"/>
                <a:gd name="T10" fmla="*/ 0 w 217"/>
                <a:gd name="T11" fmla="*/ 31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3 h 372"/>
                <a:gd name="T18" fmla="*/ 0 w 217"/>
                <a:gd name="T19" fmla="*/ 3 h 372"/>
                <a:gd name="T20" fmla="*/ 0 w 217"/>
                <a:gd name="T21" fmla="*/ 14 h 372"/>
                <a:gd name="T22" fmla="*/ 0 w 217"/>
                <a:gd name="T23" fmla="*/ 14 h 372"/>
                <a:gd name="T24" fmla="*/ 0 w 217"/>
                <a:gd name="T25" fmla="*/ 18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16596" name="Freeform 378"/>
            <p:cNvSpPr>
              <a:spLocks/>
            </p:cNvSpPr>
            <p:nvPr/>
          </p:nvSpPr>
          <p:spPr bwMode="auto">
            <a:xfrm>
              <a:off x="5386" y="3139"/>
              <a:ext cx="10" cy="324"/>
            </a:xfrm>
            <a:custGeom>
              <a:avLst/>
              <a:gdLst>
                <a:gd name="T0" fmla="*/ 0 w 29"/>
                <a:gd name="T1" fmla="*/ 3 h 372"/>
                <a:gd name="T2" fmla="*/ 0 w 29"/>
                <a:gd name="T3" fmla="*/ 29 h 372"/>
                <a:gd name="T4" fmla="*/ 0 w 29"/>
                <a:gd name="T5" fmla="*/ 31 h 372"/>
                <a:gd name="T6" fmla="*/ 0 w 29"/>
                <a:gd name="T7" fmla="*/ 0 h 372"/>
                <a:gd name="T8" fmla="*/ 0 w 29"/>
                <a:gd name="T9" fmla="*/ 3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16597" name="Freeform 379"/>
            <p:cNvSpPr>
              <a:spLocks/>
            </p:cNvSpPr>
            <p:nvPr/>
          </p:nvSpPr>
          <p:spPr bwMode="auto">
            <a:xfrm>
              <a:off x="5008" y="2721"/>
              <a:ext cx="72" cy="324"/>
            </a:xfrm>
            <a:custGeom>
              <a:avLst/>
              <a:gdLst>
                <a:gd name="T0" fmla="*/ 0 w 215"/>
                <a:gd name="T1" fmla="*/ 17 h 373"/>
                <a:gd name="T2" fmla="*/ 0 w 215"/>
                <a:gd name="T3" fmla="*/ 17 h 373"/>
                <a:gd name="T4" fmla="*/ 0 w 215"/>
                <a:gd name="T5" fmla="*/ 27 h 373"/>
                <a:gd name="T6" fmla="*/ 0 w 215"/>
                <a:gd name="T7" fmla="*/ 27 h 373"/>
                <a:gd name="T8" fmla="*/ 0 w 215"/>
                <a:gd name="T9" fmla="*/ 30 h 373"/>
                <a:gd name="T10" fmla="*/ 0 w 215"/>
                <a:gd name="T11" fmla="*/ 3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3 h 373"/>
                <a:gd name="T18" fmla="*/ 0 w 215"/>
                <a:gd name="T19" fmla="*/ 3 h 373"/>
                <a:gd name="T20" fmla="*/ 0 w 215"/>
                <a:gd name="T21" fmla="*/ 13 h 373"/>
                <a:gd name="T22" fmla="*/ 0 w 215"/>
                <a:gd name="T23" fmla="*/ 13 h 373"/>
                <a:gd name="T24" fmla="*/ 0 w 215"/>
                <a:gd name="T25" fmla="*/ 17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16598" name="Freeform 380"/>
            <p:cNvSpPr>
              <a:spLocks/>
            </p:cNvSpPr>
            <p:nvPr/>
          </p:nvSpPr>
          <p:spPr bwMode="auto">
            <a:xfrm>
              <a:off x="5008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27 h 373"/>
                <a:gd name="T4" fmla="*/ 0 w 29"/>
                <a:gd name="T5" fmla="*/ 30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16599" name="Freeform 381"/>
            <p:cNvSpPr>
              <a:spLocks/>
            </p:cNvSpPr>
            <p:nvPr/>
          </p:nvSpPr>
          <p:spPr bwMode="auto">
            <a:xfrm>
              <a:off x="4903" y="2721"/>
              <a:ext cx="71" cy="324"/>
            </a:xfrm>
            <a:custGeom>
              <a:avLst/>
              <a:gdLst>
                <a:gd name="T0" fmla="*/ 0 w 216"/>
                <a:gd name="T1" fmla="*/ 17 h 373"/>
                <a:gd name="T2" fmla="*/ 0 w 216"/>
                <a:gd name="T3" fmla="*/ 17 h 373"/>
                <a:gd name="T4" fmla="*/ 0 w 216"/>
                <a:gd name="T5" fmla="*/ 27 h 373"/>
                <a:gd name="T6" fmla="*/ 0 w 216"/>
                <a:gd name="T7" fmla="*/ 27 h 373"/>
                <a:gd name="T8" fmla="*/ 0 w 216"/>
                <a:gd name="T9" fmla="*/ 30 h 373"/>
                <a:gd name="T10" fmla="*/ 0 w 216"/>
                <a:gd name="T11" fmla="*/ 3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3 h 373"/>
                <a:gd name="T18" fmla="*/ 0 w 216"/>
                <a:gd name="T19" fmla="*/ 3 h 373"/>
                <a:gd name="T20" fmla="*/ 0 w 216"/>
                <a:gd name="T21" fmla="*/ 13 h 373"/>
                <a:gd name="T22" fmla="*/ 0 w 216"/>
                <a:gd name="T23" fmla="*/ 13 h 373"/>
                <a:gd name="T24" fmla="*/ 0 w 216"/>
                <a:gd name="T25" fmla="*/ 17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16600" name="Freeform 382"/>
            <p:cNvSpPr>
              <a:spLocks/>
            </p:cNvSpPr>
            <p:nvPr/>
          </p:nvSpPr>
          <p:spPr bwMode="auto">
            <a:xfrm>
              <a:off x="4903" y="2721"/>
              <a:ext cx="9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27 h 373"/>
                <a:gd name="T4" fmla="*/ 0 w 29"/>
                <a:gd name="T5" fmla="*/ 30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16601" name="Freeform 383"/>
            <p:cNvSpPr>
              <a:spLocks/>
            </p:cNvSpPr>
            <p:nvPr/>
          </p:nvSpPr>
          <p:spPr bwMode="auto">
            <a:xfrm>
              <a:off x="4799" y="2721"/>
              <a:ext cx="72" cy="324"/>
            </a:xfrm>
            <a:custGeom>
              <a:avLst/>
              <a:gdLst>
                <a:gd name="T0" fmla="*/ 0 w 215"/>
                <a:gd name="T1" fmla="*/ 17 h 373"/>
                <a:gd name="T2" fmla="*/ 0 w 215"/>
                <a:gd name="T3" fmla="*/ 17 h 373"/>
                <a:gd name="T4" fmla="*/ 0 w 215"/>
                <a:gd name="T5" fmla="*/ 27 h 373"/>
                <a:gd name="T6" fmla="*/ 0 w 215"/>
                <a:gd name="T7" fmla="*/ 27 h 373"/>
                <a:gd name="T8" fmla="*/ 0 w 215"/>
                <a:gd name="T9" fmla="*/ 30 h 373"/>
                <a:gd name="T10" fmla="*/ 0 w 215"/>
                <a:gd name="T11" fmla="*/ 3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3 h 373"/>
                <a:gd name="T18" fmla="*/ 0 w 215"/>
                <a:gd name="T19" fmla="*/ 3 h 373"/>
                <a:gd name="T20" fmla="*/ 0 w 215"/>
                <a:gd name="T21" fmla="*/ 13 h 373"/>
                <a:gd name="T22" fmla="*/ 0 w 215"/>
                <a:gd name="T23" fmla="*/ 13 h 373"/>
                <a:gd name="T24" fmla="*/ 0 w 215"/>
                <a:gd name="T25" fmla="*/ 17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16602" name="Freeform 384"/>
            <p:cNvSpPr>
              <a:spLocks/>
            </p:cNvSpPr>
            <p:nvPr/>
          </p:nvSpPr>
          <p:spPr bwMode="auto">
            <a:xfrm>
              <a:off x="4799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27 h 373"/>
                <a:gd name="T4" fmla="*/ 0 w 29"/>
                <a:gd name="T5" fmla="*/ 30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16603" name="Freeform 386"/>
            <p:cNvSpPr>
              <a:spLocks/>
            </p:cNvSpPr>
            <p:nvPr/>
          </p:nvSpPr>
          <p:spPr bwMode="auto">
            <a:xfrm>
              <a:off x="4903" y="3139"/>
              <a:ext cx="9" cy="324"/>
            </a:xfrm>
            <a:custGeom>
              <a:avLst/>
              <a:gdLst>
                <a:gd name="T0" fmla="*/ 0 w 29"/>
                <a:gd name="T1" fmla="*/ 3 h 372"/>
                <a:gd name="T2" fmla="*/ 0 w 29"/>
                <a:gd name="T3" fmla="*/ 29 h 372"/>
                <a:gd name="T4" fmla="*/ 0 w 29"/>
                <a:gd name="T5" fmla="*/ 31 h 372"/>
                <a:gd name="T6" fmla="*/ 0 w 29"/>
                <a:gd name="T7" fmla="*/ 0 h 372"/>
                <a:gd name="T8" fmla="*/ 0 w 29"/>
                <a:gd name="T9" fmla="*/ 3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16604" name="Freeform 387"/>
            <p:cNvSpPr>
              <a:spLocks/>
            </p:cNvSpPr>
            <p:nvPr/>
          </p:nvSpPr>
          <p:spPr bwMode="auto">
            <a:xfrm>
              <a:off x="4799" y="3139"/>
              <a:ext cx="72" cy="324"/>
            </a:xfrm>
            <a:custGeom>
              <a:avLst/>
              <a:gdLst>
                <a:gd name="T0" fmla="*/ 0 w 215"/>
                <a:gd name="T1" fmla="*/ 18 h 372"/>
                <a:gd name="T2" fmla="*/ 0 w 215"/>
                <a:gd name="T3" fmla="*/ 18 h 372"/>
                <a:gd name="T4" fmla="*/ 0 w 215"/>
                <a:gd name="T5" fmla="*/ 29 h 372"/>
                <a:gd name="T6" fmla="*/ 0 w 215"/>
                <a:gd name="T7" fmla="*/ 29 h 372"/>
                <a:gd name="T8" fmla="*/ 0 w 215"/>
                <a:gd name="T9" fmla="*/ 31 h 372"/>
                <a:gd name="T10" fmla="*/ 0 w 215"/>
                <a:gd name="T11" fmla="*/ 31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3 h 372"/>
                <a:gd name="T18" fmla="*/ 0 w 215"/>
                <a:gd name="T19" fmla="*/ 3 h 372"/>
                <a:gd name="T20" fmla="*/ 0 w 215"/>
                <a:gd name="T21" fmla="*/ 14 h 372"/>
                <a:gd name="T22" fmla="*/ 0 w 215"/>
                <a:gd name="T23" fmla="*/ 14 h 372"/>
                <a:gd name="T24" fmla="*/ 0 w 215"/>
                <a:gd name="T25" fmla="*/ 18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16605" name="Freeform 388"/>
            <p:cNvSpPr>
              <a:spLocks/>
            </p:cNvSpPr>
            <p:nvPr/>
          </p:nvSpPr>
          <p:spPr bwMode="auto">
            <a:xfrm>
              <a:off x="4799" y="3139"/>
              <a:ext cx="10" cy="324"/>
            </a:xfrm>
            <a:custGeom>
              <a:avLst/>
              <a:gdLst>
                <a:gd name="T0" fmla="*/ 0 w 29"/>
                <a:gd name="T1" fmla="*/ 3 h 372"/>
                <a:gd name="T2" fmla="*/ 0 w 29"/>
                <a:gd name="T3" fmla="*/ 29 h 372"/>
                <a:gd name="T4" fmla="*/ 0 w 29"/>
                <a:gd name="T5" fmla="*/ 31 h 372"/>
                <a:gd name="T6" fmla="*/ 0 w 29"/>
                <a:gd name="T7" fmla="*/ 0 h 372"/>
                <a:gd name="T8" fmla="*/ 0 w 29"/>
                <a:gd name="T9" fmla="*/ 3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16606" name="Rectangle 389"/>
            <p:cNvSpPr>
              <a:spLocks noChangeArrowheads="1"/>
            </p:cNvSpPr>
            <p:nvPr/>
          </p:nvSpPr>
          <p:spPr bwMode="auto">
            <a:xfrm>
              <a:off x="5114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6607" name="Rectangle 390"/>
            <p:cNvSpPr>
              <a:spLocks noChangeArrowheads="1"/>
            </p:cNvSpPr>
            <p:nvPr/>
          </p:nvSpPr>
          <p:spPr bwMode="auto">
            <a:xfrm>
              <a:off x="5218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6608" name="Rectangle 391"/>
            <p:cNvSpPr>
              <a:spLocks noChangeArrowheads="1"/>
            </p:cNvSpPr>
            <p:nvPr/>
          </p:nvSpPr>
          <p:spPr bwMode="auto">
            <a:xfrm>
              <a:off x="5324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6609" name="Rectangle 392"/>
            <p:cNvSpPr>
              <a:spLocks noChangeArrowheads="1"/>
            </p:cNvSpPr>
            <p:nvPr/>
          </p:nvSpPr>
          <p:spPr bwMode="auto">
            <a:xfrm>
              <a:off x="5008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6610" name="Rectangle 393"/>
            <p:cNvSpPr>
              <a:spLocks noChangeArrowheads="1"/>
            </p:cNvSpPr>
            <p:nvPr/>
          </p:nvSpPr>
          <p:spPr bwMode="auto">
            <a:xfrm>
              <a:off x="4903" y="2898"/>
              <a:ext cx="71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6611" name="Rectangle 394"/>
            <p:cNvSpPr>
              <a:spLocks noChangeArrowheads="1"/>
            </p:cNvSpPr>
            <p:nvPr/>
          </p:nvSpPr>
          <p:spPr bwMode="auto">
            <a:xfrm>
              <a:off x="4799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6612" name="Freeform 395"/>
            <p:cNvSpPr>
              <a:spLocks/>
            </p:cNvSpPr>
            <p:nvPr/>
          </p:nvSpPr>
          <p:spPr bwMode="auto">
            <a:xfrm>
              <a:off x="4986" y="2736"/>
              <a:ext cx="12" cy="37"/>
            </a:xfrm>
            <a:custGeom>
              <a:avLst/>
              <a:gdLst>
                <a:gd name="T0" fmla="*/ 0 w 37"/>
                <a:gd name="T1" fmla="*/ 20 h 38"/>
                <a:gd name="T2" fmla="*/ 0 w 37"/>
                <a:gd name="T3" fmla="*/ 19 h 38"/>
                <a:gd name="T4" fmla="*/ 0 w 37"/>
                <a:gd name="T5" fmla="*/ 19 h 38"/>
                <a:gd name="T6" fmla="*/ 0 w 37"/>
                <a:gd name="T7" fmla="*/ 19 h 38"/>
                <a:gd name="T8" fmla="*/ 0 w 37"/>
                <a:gd name="T9" fmla="*/ 19 h 38"/>
                <a:gd name="T10" fmla="*/ 0 w 37"/>
                <a:gd name="T11" fmla="*/ 12 h 38"/>
                <a:gd name="T12" fmla="*/ 0 w 37"/>
                <a:gd name="T13" fmla="*/ 5 h 38"/>
                <a:gd name="T14" fmla="*/ 0 w 37"/>
                <a:gd name="T15" fmla="*/ 1 h 38"/>
                <a:gd name="T16" fmla="*/ 0 w 37"/>
                <a:gd name="T17" fmla="*/ 0 h 38"/>
                <a:gd name="T18" fmla="*/ 0 w 37"/>
                <a:gd name="T19" fmla="*/ 1 h 38"/>
                <a:gd name="T20" fmla="*/ 0 w 37"/>
                <a:gd name="T21" fmla="*/ 5 h 38"/>
                <a:gd name="T22" fmla="*/ 0 w 37"/>
                <a:gd name="T23" fmla="*/ 12 h 38"/>
                <a:gd name="T24" fmla="*/ 0 w 37"/>
                <a:gd name="T25" fmla="*/ 19 h 38"/>
                <a:gd name="T26" fmla="*/ 0 w 37"/>
                <a:gd name="T27" fmla="*/ 19 h 38"/>
                <a:gd name="T28" fmla="*/ 0 w 37"/>
                <a:gd name="T29" fmla="*/ 19 h 38"/>
                <a:gd name="T30" fmla="*/ 0 w 37"/>
                <a:gd name="T31" fmla="*/ 19 h 38"/>
                <a:gd name="T32" fmla="*/ 0 w 37"/>
                <a:gd name="T33" fmla="*/ 2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</p:grpSp>
      <p:grpSp>
        <p:nvGrpSpPr>
          <p:cNvPr id="16444" name="Group 316"/>
          <p:cNvGrpSpPr>
            <a:grpSpLocks/>
          </p:cNvGrpSpPr>
          <p:nvPr/>
        </p:nvGrpSpPr>
        <p:grpSpPr bwMode="auto">
          <a:xfrm>
            <a:off x="4969669" y="2277666"/>
            <a:ext cx="163116" cy="127397"/>
            <a:chOff x="4727" y="2506"/>
            <a:chExt cx="706" cy="1172"/>
          </a:xfrm>
        </p:grpSpPr>
        <p:sp>
          <p:nvSpPr>
            <p:cNvPr id="16457" name="Freeform 317"/>
            <p:cNvSpPr>
              <a:spLocks/>
            </p:cNvSpPr>
            <p:nvPr/>
          </p:nvSpPr>
          <p:spPr bwMode="auto">
            <a:xfrm>
              <a:off x="4727" y="3558"/>
              <a:ext cx="46" cy="120"/>
            </a:xfrm>
            <a:custGeom>
              <a:avLst/>
              <a:gdLst>
                <a:gd name="T0" fmla="*/ 0 w 139"/>
                <a:gd name="T1" fmla="*/ 16 h 135"/>
                <a:gd name="T2" fmla="*/ 0 w 139"/>
                <a:gd name="T3" fmla="*/ 11 h 135"/>
                <a:gd name="T4" fmla="*/ 0 w 139"/>
                <a:gd name="T5" fmla="*/ 11 h 135"/>
                <a:gd name="T6" fmla="*/ 0 w 139"/>
                <a:gd name="T7" fmla="*/ 5 h 135"/>
                <a:gd name="T8" fmla="*/ 0 w 139"/>
                <a:gd name="T9" fmla="*/ 5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16 h 135"/>
                <a:gd name="T16" fmla="*/ 0 w 139"/>
                <a:gd name="T17" fmla="*/ 16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16458" name="Freeform 318"/>
            <p:cNvSpPr>
              <a:spLocks/>
            </p:cNvSpPr>
            <p:nvPr/>
          </p:nvSpPr>
          <p:spPr bwMode="auto">
            <a:xfrm>
              <a:off x="4773" y="2564"/>
              <a:ext cx="648" cy="1114"/>
            </a:xfrm>
            <a:custGeom>
              <a:avLst/>
              <a:gdLst>
                <a:gd name="T0" fmla="*/ 0 w 1946"/>
                <a:gd name="T1" fmla="*/ 108 h 1278"/>
                <a:gd name="T2" fmla="*/ 0 w 1946"/>
                <a:gd name="T3" fmla="*/ 9 h 1278"/>
                <a:gd name="T4" fmla="*/ 0 w 1946"/>
                <a:gd name="T5" fmla="*/ 9 h 1278"/>
                <a:gd name="T6" fmla="*/ 0 w 1946"/>
                <a:gd name="T7" fmla="*/ 8 h 1278"/>
                <a:gd name="T8" fmla="*/ 0 w 1946"/>
                <a:gd name="T9" fmla="*/ 7 h 1278"/>
                <a:gd name="T10" fmla="*/ 0 w 1946"/>
                <a:gd name="T11" fmla="*/ 6 h 1278"/>
                <a:gd name="T12" fmla="*/ 0 w 1946"/>
                <a:gd name="T13" fmla="*/ 5 h 1278"/>
                <a:gd name="T14" fmla="*/ 0 w 1946"/>
                <a:gd name="T15" fmla="*/ 4 h 1278"/>
                <a:gd name="T16" fmla="*/ 0 w 1946"/>
                <a:gd name="T17" fmla="*/ 3 h 1278"/>
                <a:gd name="T18" fmla="*/ 0 w 1946"/>
                <a:gd name="T19" fmla="*/ 3 h 1278"/>
                <a:gd name="T20" fmla="*/ 0 w 1946"/>
                <a:gd name="T21" fmla="*/ 3 h 1278"/>
                <a:gd name="T22" fmla="*/ 0 w 1946"/>
                <a:gd name="T23" fmla="*/ 3 h 1278"/>
                <a:gd name="T24" fmla="*/ 0 w 1946"/>
                <a:gd name="T25" fmla="*/ 3 h 1278"/>
                <a:gd name="T26" fmla="*/ 0 w 1946"/>
                <a:gd name="T27" fmla="*/ 3 h 1278"/>
                <a:gd name="T28" fmla="*/ 0 w 1946"/>
                <a:gd name="T29" fmla="*/ 3 h 1278"/>
                <a:gd name="T30" fmla="*/ 0 w 1946"/>
                <a:gd name="T31" fmla="*/ 3 h 1278"/>
                <a:gd name="T32" fmla="*/ 0 w 1946"/>
                <a:gd name="T33" fmla="*/ 3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3 h 1278"/>
                <a:gd name="T42" fmla="*/ 0 w 1946"/>
                <a:gd name="T43" fmla="*/ 3 h 1278"/>
                <a:gd name="T44" fmla="*/ 0 w 1946"/>
                <a:gd name="T45" fmla="*/ 3 h 1278"/>
                <a:gd name="T46" fmla="*/ 0 w 1946"/>
                <a:gd name="T47" fmla="*/ 3 h 1278"/>
                <a:gd name="T48" fmla="*/ 0 w 1946"/>
                <a:gd name="T49" fmla="*/ 3 h 1278"/>
                <a:gd name="T50" fmla="*/ 0 w 1946"/>
                <a:gd name="T51" fmla="*/ 3 h 1278"/>
                <a:gd name="T52" fmla="*/ 0 w 1946"/>
                <a:gd name="T53" fmla="*/ 3 h 1278"/>
                <a:gd name="T54" fmla="*/ 0 w 1946"/>
                <a:gd name="T55" fmla="*/ 3 h 1278"/>
                <a:gd name="T56" fmla="*/ 0 w 1946"/>
                <a:gd name="T57" fmla="*/ 3 h 1278"/>
                <a:gd name="T58" fmla="*/ 0 w 1946"/>
                <a:gd name="T59" fmla="*/ 4 h 1278"/>
                <a:gd name="T60" fmla="*/ 0 w 1946"/>
                <a:gd name="T61" fmla="*/ 5 h 1278"/>
                <a:gd name="T62" fmla="*/ 0 w 1946"/>
                <a:gd name="T63" fmla="*/ 6 h 1278"/>
                <a:gd name="T64" fmla="*/ 0 w 1946"/>
                <a:gd name="T65" fmla="*/ 7 h 1278"/>
                <a:gd name="T66" fmla="*/ 0 w 1946"/>
                <a:gd name="T67" fmla="*/ 8 h 1278"/>
                <a:gd name="T68" fmla="*/ 0 w 1946"/>
                <a:gd name="T69" fmla="*/ 9 h 1278"/>
                <a:gd name="T70" fmla="*/ 0 w 1946"/>
                <a:gd name="T71" fmla="*/ 9 h 1278"/>
                <a:gd name="T72" fmla="*/ 0 w 1946"/>
                <a:gd name="T73" fmla="*/ 108 h 1278"/>
                <a:gd name="T74" fmla="*/ 0 w 1946"/>
                <a:gd name="T75" fmla="*/ 108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16459" name="Rectangle 319"/>
            <p:cNvSpPr>
              <a:spLocks noChangeArrowheads="1"/>
            </p:cNvSpPr>
            <p:nvPr/>
          </p:nvSpPr>
          <p:spPr bwMode="auto">
            <a:xfrm>
              <a:off x="5188" y="3087"/>
              <a:ext cx="42" cy="3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6460" name="Rectangle 320"/>
            <p:cNvSpPr>
              <a:spLocks noChangeArrowheads="1"/>
            </p:cNvSpPr>
            <p:nvPr/>
          </p:nvSpPr>
          <p:spPr bwMode="auto">
            <a:xfrm>
              <a:off x="5168" y="3134"/>
              <a:ext cx="40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6461" name="Rectangle 321"/>
            <p:cNvSpPr>
              <a:spLocks noChangeArrowheads="1"/>
            </p:cNvSpPr>
            <p:nvPr/>
          </p:nvSpPr>
          <p:spPr bwMode="auto">
            <a:xfrm>
              <a:off x="5306" y="3034"/>
              <a:ext cx="42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6462" name="Rectangle 322"/>
            <p:cNvSpPr>
              <a:spLocks noChangeArrowheads="1"/>
            </p:cNvSpPr>
            <p:nvPr/>
          </p:nvSpPr>
          <p:spPr bwMode="auto">
            <a:xfrm>
              <a:off x="5286" y="3087"/>
              <a:ext cx="40" cy="3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6463" name="Rectangle 323"/>
            <p:cNvSpPr>
              <a:spLocks noChangeArrowheads="1"/>
            </p:cNvSpPr>
            <p:nvPr/>
          </p:nvSpPr>
          <p:spPr bwMode="auto">
            <a:xfrm>
              <a:off x="5286" y="2987"/>
              <a:ext cx="40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6464" name="Rectangle 324"/>
            <p:cNvSpPr>
              <a:spLocks noChangeArrowheads="1"/>
            </p:cNvSpPr>
            <p:nvPr/>
          </p:nvSpPr>
          <p:spPr bwMode="auto">
            <a:xfrm>
              <a:off x="4773" y="3076"/>
              <a:ext cx="40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6465" name="Rectangle 325"/>
            <p:cNvSpPr>
              <a:spLocks noChangeArrowheads="1"/>
            </p:cNvSpPr>
            <p:nvPr/>
          </p:nvSpPr>
          <p:spPr bwMode="auto">
            <a:xfrm>
              <a:off x="4773" y="3024"/>
              <a:ext cx="18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6466" name="Rectangle 326"/>
            <p:cNvSpPr>
              <a:spLocks noChangeArrowheads="1"/>
            </p:cNvSpPr>
            <p:nvPr/>
          </p:nvSpPr>
          <p:spPr bwMode="auto">
            <a:xfrm>
              <a:off x="4773" y="3123"/>
              <a:ext cx="18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6467" name="Rectangle 327"/>
            <p:cNvSpPr>
              <a:spLocks noChangeArrowheads="1"/>
            </p:cNvSpPr>
            <p:nvPr/>
          </p:nvSpPr>
          <p:spPr bwMode="auto">
            <a:xfrm>
              <a:off x="4946" y="3076"/>
              <a:ext cx="40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6468" name="Rectangle 328"/>
            <p:cNvSpPr>
              <a:spLocks noChangeArrowheads="1"/>
            </p:cNvSpPr>
            <p:nvPr/>
          </p:nvSpPr>
          <p:spPr bwMode="auto">
            <a:xfrm>
              <a:off x="4924" y="3123"/>
              <a:ext cx="40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6469" name="Rectangle 329"/>
            <p:cNvSpPr>
              <a:spLocks noChangeArrowheads="1"/>
            </p:cNvSpPr>
            <p:nvPr/>
          </p:nvSpPr>
          <p:spPr bwMode="auto">
            <a:xfrm>
              <a:off x="4773" y="3453"/>
              <a:ext cx="40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6470" name="Rectangle 330"/>
            <p:cNvSpPr>
              <a:spLocks noChangeArrowheads="1"/>
            </p:cNvSpPr>
            <p:nvPr/>
          </p:nvSpPr>
          <p:spPr bwMode="auto">
            <a:xfrm>
              <a:off x="4773" y="3406"/>
              <a:ext cx="18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6471" name="Rectangle 331"/>
            <p:cNvSpPr>
              <a:spLocks noChangeArrowheads="1"/>
            </p:cNvSpPr>
            <p:nvPr/>
          </p:nvSpPr>
          <p:spPr bwMode="auto">
            <a:xfrm>
              <a:off x="4773" y="3505"/>
              <a:ext cx="18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6472" name="Rectangle 332"/>
            <p:cNvSpPr>
              <a:spLocks noChangeArrowheads="1"/>
            </p:cNvSpPr>
            <p:nvPr/>
          </p:nvSpPr>
          <p:spPr bwMode="auto">
            <a:xfrm>
              <a:off x="4946" y="3453"/>
              <a:ext cx="40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6473" name="Rectangle 333"/>
            <p:cNvSpPr>
              <a:spLocks noChangeArrowheads="1"/>
            </p:cNvSpPr>
            <p:nvPr/>
          </p:nvSpPr>
          <p:spPr bwMode="auto">
            <a:xfrm>
              <a:off x="4924" y="3505"/>
              <a:ext cx="40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6474" name="Freeform 334"/>
            <p:cNvSpPr>
              <a:spLocks/>
            </p:cNvSpPr>
            <p:nvPr/>
          </p:nvSpPr>
          <p:spPr bwMode="auto">
            <a:xfrm>
              <a:off x="5024" y="3076"/>
              <a:ext cx="146" cy="89"/>
            </a:xfrm>
            <a:custGeom>
              <a:avLst/>
              <a:gdLst>
                <a:gd name="T0" fmla="*/ 0 w 440"/>
                <a:gd name="T1" fmla="*/ 9 h 102"/>
                <a:gd name="T2" fmla="*/ 0 w 440"/>
                <a:gd name="T3" fmla="*/ 8 h 102"/>
                <a:gd name="T4" fmla="*/ 0 w 440"/>
                <a:gd name="T5" fmla="*/ 7 h 102"/>
                <a:gd name="T6" fmla="*/ 0 w 440"/>
                <a:gd name="T7" fmla="*/ 6 h 102"/>
                <a:gd name="T8" fmla="*/ 0 w 440"/>
                <a:gd name="T9" fmla="*/ 6 h 102"/>
                <a:gd name="T10" fmla="*/ 0 w 440"/>
                <a:gd name="T11" fmla="*/ 4 h 102"/>
                <a:gd name="T12" fmla="*/ 0 w 440"/>
                <a:gd name="T13" fmla="*/ 3 h 102"/>
                <a:gd name="T14" fmla="*/ 0 w 440"/>
                <a:gd name="T15" fmla="*/ 3 h 102"/>
                <a:gd name="T16" fmla="*/ 0 w 440"/>
                <a:gd name="T17" fmla="*/ 3 h 102"/>
                <a:gd name="T18" fmla="*/ 0 w 440"/>
                <a:gd name="T19" fmla="*/ 3 h 102"/>
                <a:gd name="T20" fmla="*/ 0 w 440"/>
                <a:gd name="T21" fmla="*/ 3 h 102"/>
                <a:gd name="T22" fmla="*/ 0 w 440"/>
                <a:gd name="T23" fmla="*/ 3 h 102"/>
                <a:gd name="T24" fmla="*/ 0 w 440"/>
                <a:gd name="T25" fmla="*/ 3 h 102"/>
                <a:gd name="T26" fmla="*/ 0 w 440"/>
                <a:gd name="T27" fmla="*/ 3 h 102"/>
                <a:gd name="T28" fmla="*/ 0 w 440"/>
                <a:gd name="T29" fmla="*/ 3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3 h 102"/>
                <a:gd name="T38" fmla="*/ 0 w 440"/>
                <a:gd name="T39" fmla="*/ 3 h 102"/>
                <a:gd name="T40" fmla="*/ 0 w 440"/>
                <a:gd name="T41" fmla="*/ 3 h 102"/>
                <a:gd name="T42" fmla="*/ 0 w 440"/>
                <a:gd name="T43" fmla="*/ 3 h 102"/>
                <a:gd name="T44" fmla="*/ 0 w 440"/>
                <a:gd name="T45" fmla="*/ 3 h 102"/>
                <a:gd name="T46" fmla="*/ 0 w 440"/>
                <a:gd name="T47" fmla="*/ 3 h 102"/>
                <a:gd name="T48" fmla="*/ 0 w 440"/>
                <a:gd name="T49" fmla="*/ 3 h 102"/>
                <a:gd name="T50" fmla="*/ 0 w 440"/>
                <a:gd name="T51" fmla="*/ 3 h 102"/>
                <a:gd name="T52" fmla="*/ 0 w 440"/>
                <a:gd name="T53" fmla="*/ 3 h 102"/>
                <a:gd name="T54" fmla="*/ 0 w 440"/>
                <a:gd name="T55" fmla="*/ 4 h 102"/>
                <a:gd name="T56" fmla="*/ 0 w 440"/>
                <a:gd name="T57" fmla="*/ 6 h 102"/>
                <a:gd name="T58" fmla="*/ 0 w 440"/>
                <a:gd name="T59" fmla="*/ 6 h 102"/>
                <a:gd name="T60" fmla="*/ 0 w 440"/>
                <a:gd name="T61" fmla="*/ 7 h 102"/>
                <a:gd name="T62" fmla="*/ 0 w 440"/>
                <a:gd name="T63" fmla="*/ 8 h 102"/>
                <a:gd name="T64" fmla="*/ 0 w 440"/>
                <a:gd name="T65" fmla="*/ 9 h 102"/>
                <a:gd name="T66" fmla="*/ 0 w 440"/>
                <a:gd name="T67" fmla="*/ 9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16475" name="Freeform 335"/>
            <p:cNvSpPr>
              <a:spLocks/>
            </p:cNvSpPr>
            <p:nvPr/>
          </p:nvSpPr>
          <p:spPr bwMode="auto">
            <a:xfrm>
              <a:off x="4789" y="2506"/>
              <a:ext cx="615" cy="147"/>
            </a:xfrm>
            <a:custGeom>
              <a:avLst/>
              <a:gdLst>
                <a:gd name="T0" fmla="*/ 0 w 1847"/>
                <a:gd name="T1" fmla="*/ 6 h 168"/>
                <a:gd name="T2" fmla="*/ 0 w 1847"/>
                <a:gd name="T3" fmla="*/ 6 h 168"/>
                <a:gd name="T4" fmla="*/ 0 w 1847"/>
                <a:gd name="T5" fmla="*/ 7 h 168"/>
                <a:gd name="T6" fmla="*/ 0 w 1847"/>
                <a:gd name="T7" fmla="*/ 8 h 168"/>
                <a:gd name="T8" fmla="*/ 0 w 1847"/>
                <a:gd name="T9" fmla="*/ 10 h 168"/>
                <a:gd name="T10" fmla="*/ 0 w 1847"/>
                <a:gd name="T11" fmla="*/ 11 h 168"/>
                <a:gd name="T12" fmla="*/ 0 w 1847"/>
                <a:gd name="T13" fmla="*/ 12 h 168"/>
                <a:gd name="T14" fmla="*/ 0 w 1847"/>
                <a:gd name="T15" fmla="*/ 14 h 168"/>
                <a:gd name="T16" fmla="*/ 0 w 1847"/>
                <a:gd name="T17" fmla="*/ 16 h 168"/>
                <a:gd name="T18" fmla="*/ 0 w 1847"/>
                <a:gd name="T19" fmla="*/ 11 h 168"/>
                <a:gd name="T20" fmla="*/ 0 w 1847"/>
                <a:gd name="T21" fmla="*/ 11 h 168"/>
                <a:gd name="T22" fmla="*/ 0 w 1847"/>
                <a:gd name="T23" fmla="*/ 11 h 168"/>
                <a:gd name="T24" fmla="*/ 0 w 1847"/>
                <a:gd name="T25" fmla="*/ 11 h 168"/>
                <a:gd name="T26" fmla="*/ 0 w 1847"/>
                <a:gd name="T27" fmla="*/ 11 h 168"/>
                <a:gd name="T28" fmla="*/ 0 w 1847"/>
                <a:gd name="T29" fmla="*/ 11 h 168"/>
                <a:gd name="T30" fmla="*/ 0 w 1847"/>
                <a:gd name="T31" fmla="*/ 11 h 168"/>
                <a:gd name="T32" fmla="*/ 0 w 1847"/>
                <a:gd name="T33" fmla="*/ 11 h 168"/>
                <a:gd name="T34" fmla="*/ 0 w 1847"/>
                <a:gd name="T35" fmla="*/ 10 h 168"/>
                <a:gd name="T36" fmla="*/ 0 w 1847"/>
                <a:gd name="T37" fmla="*/ 8 h 168"/>
                <a:gd name="T38" fmla="*/ 0 w 1847"/>
                <a:gd name="T39" fmla="*/ 5 h 168"/>
                <a:gd name="T40" fmla="*/ 0 w 1847"/>
                <a:gd name="T41" fmla="*/ 4 h 168"/>
                <a:gd name="T42" fmla="*/ 0 w 1847"/>
                <a:gd name="T43" fmla="*/ 4 h 168"/>
                <a:gd name="T44" fmla="*/ 0 w 1847"/>
                <a:gd name="T45" fmla="*/ 4 h 168"/>
                <a:gd name="T46" fmla="*/ 0 w 1847"/>
                <a:gd name="T47" fmla="*/ 4 h 168"/>
                <a:gd name="T48" fmla="*/ 0 w 1847"/>
                <a:gd name="T49" fmla="*/ 1 h 168"/>
                <a:gd name="T50" fmla="*/ 0 w 1847"/>
                <a:gd name="T51" fmla="*/ 1 h 168"/>
                <a:gd name="T52" fmla="*/ 0 w 1847"/>
                <a:gd name="T53" fmla="*/ 4 h 168"/>
                <a:gd name="T54" fmla="*/ 0 w 1847"/>
                <a:gd name="T55" fmla="*/ 4 h 168"/>
                <a:gd name="T56" fmla="*/ 0 w 1847"/>
                <a:gd name="T57" fmla="*/ 4 h 168"/>
                <a:gd name="T58" fmla="*/ 0 w 1847"/>
                <a:gd name="T59" fmla="*/ 4 h 168"/>
                <a:gd name="T60" fmla="*/ 0 w 1847"/>
                <a:gd name="T61" fmla="*/ 5 h 168"/>
                <a:gd name="T62" fmla="*/ 0 w 1847"/>
                <a:gd name="T63" fmla="*/ 8 h 168"/>
                <a:gd name="T64" fmla="*/ 0 w 1847"/>
                <a:gd name="T65" fmla="*/ 10 h 168"/>
                <a:gd name="T66" fmla="*/ 0 w 1847"/>
                <a:gd name="T67" fmla="*/ 11 h 168"/>
                <a:gd name="T68" fmla="*/ 0 w 1847"/>
                <a:gd name="T69" fmla="*/ 11 h 168"/>
                <a:gd name="T70" fmla="*/ 0 w 1847"/>
                <a:gd name="T71" fmla="*/ 11 h 168"/>
                <a:gd name="T72" fmla="*/ 0 w 1847"/>
                <a:gd name="T73" fmla="*/ 11 h 168"/>
                <a:gd name="T74" fmla="*/ 0 w 1847"/>
                <a:gd name="T75" fmla="*/ 11 h 168"/>
                <a:gd name="T76" fmla="*/ 0 w 1847"/>
                <a:gd name="T77" fmla="*/ 11 h 168"/>
                <a:gd name="T78" fmla="*/ 0 w 1847"/>
                <a:gd name="T79" fmla="*/ 11 h 168"/>
                <a:gd name="T80" fmla="*/ 0 w 1847"/>
                <a:gd name="T81" fmla="*/ 11 h 168"/>
                <a:gd name="T82" fmla="*/ 0 w 1847"/>
                <a:gd name="T83" fmla="*/ 16 h 168"/>
                <a:gd name="T84" fmla="*/ 0 w 1847"/>
                <a:gd name="T85" fmla="*/ 14 h 168"/>
                <a:gd name="T86" fmla="*/ 0 w 1847"/>
                <a:gd name="T87" fmla="*/ 12 h 168"/>
                <a:gd name="T88" fmla="*/ 0 w 1847"/>
                <a:gd name="T89" fmla="*/ 11 h 168"/>
                <a:gd name="T90" fmla="*/ 0 w 1847"/>
                <a:gd name="T91" fmla="*/ 10 h 168"/>
                <a:gd name="T92" fmla="*/ 0 w 1847"/>
                <a:gd name="T93" fmla="*/ 8 h 168"/>
                <a:gd name="T94" fmla="*/ 0 w 1847"/>
                <a:gd name="T95" fmla="*/ 7 h 168"/>
                <a:gd name="T96" fmla="*/ 0 w 1847"/>
                <a:gd name="T97" fmla="*/ 6 h 168"/>
                <a:gd name="T98" fmla="*/ 0 w 1847"/>
                <a:gd name="T99" fmla="*/ 6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16476" name="Rectangle 336"/>
            <p:cNvSpPr>
              <a:spLocks noChangeArrowheads="1"/>
            </p:cNvSpPr>
            <p:nvPr/>
          </p:nvSpPr>
          <p:spPr bwMode="auto">
            <a:xfrm>
              <a:off x="5404" y="2595"/>
              <a:ext cx="29" cy="120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6477" name="Rectangle 337"/>
            <p:cNvSpPr>
              <a:spLocks noChangeArrowheads="1"/>
            </p:cNvSpPr>
            <p:nvPr/>
          </p:nvSpPr>
          <p:spPr bwMode="auto">
            <a:xfrm>
              <a:off x="4759" y="2595"/>
              <a:ext cx="30" cy="120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6478" name="Rectangle 338"/>
            <p:cNvSpPr>
              <a:spLocks noChangeArrowheads="1"/>
            </p:cNvSpPr>
            <p:nvPr/>
          </p:nvSpPr>
          <p:spPr bwMode="auto">
            <a:xfrm>
              <a:off x="5026" y="3165"/>
              <a:ext cx="142" cy="330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6479" name="Rectangle 339"/>
            <p:cNvSpPr>
              <a:spLocks noChangeArrowheads="1"/>
            </p:cNvSpPr>
            <p:nvPr/>
          </p:nvSpPr>
          <p:spPr bwMode="auto">
            <a:xfrm>
              <a:off x="5026" y="3495"/>
              <a:ext cx="142" cy="1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6480" name="Rectangle 340"/>
            <p:cNvSpPr>
              <a:spLocks noChangeArrowheads="1"/>
            </p:cNvSpPr>
            <p:nvPr/>
          </p:nvSpPr>
          <p:spPr bwMode="auto">
            <a:xfrm>
              <a:off x="5026" y="3558"/>
              <a:ext cx="142" cy="15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6481" name="Rectangle 341"/>
            <p:cNvSpPr>
              <a:spLocks noChangeArrowheads="1"/>
            </p:cNvSpPr>
            <p:nvPr/>
          </p:nvSpPr>
          <p:spPr bwMode="auto">
            <a:xfrm>
              <a:off x="5026" y="3615"/>
              <a:ext cx="142" cy="1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6482" name="Rectangle 342"/>
            <p:cNvSpPr>
              <a:spLocks noChangeArrowheads="1"/>
            </p:cNvSpPr>
            <p:nvPr/>
          </p:nvSpPr>
          <p:spPr bwMode="auto">
            <a:xfrm>
              <a:off x="5100" y="3186"/>
              <a:ext cx="60" cy="309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6483" name="Rectangle 343"/>
            <p:cNvSpPr>
              <a:spLocks noChangeArrowheads="1"/>
            </p:cNvSpPr>
            <p:nvPr/>
          </p:nvSpPr>
          <p:spPr bwMode="auto">
            <a:xfrm>
              <a:off x="5100" y="3186"/>
              <a:ext cx="60" cy="309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6484" name="Rectangle 344"/>
            <p:cNvSpPr>
              <a:spLocks noChangeArrowheads="1"/>
            </p:cNvSpPr>
            <p:nvPr/>
          </p:nvSpPr>
          <p:spPr bwMode="auto">
            <a:xfrm>
              <a:off x="5032" y="3186"/>
              <a:ext cx="62" cy="309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6485" name="Rectangle 345"/>
            <p:cNvSpPr>
              <a:spLocks noChangeArrowheads="1"/>
            </p:cNvSpPr>
            <p:nvPr/>
          </p:nvSpPr>
          <p:spPr bwMode="auto">
            <a:xfrm>
              <a:off x="5100" y="3369"/>
              <a:ext cx="60" cy="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6486" name="Rectangle 346"/>
            <p:cNvSpPr>
              <a:spLocks noChangeArrowheads="1"/>
            </p:cNvSpPr>
            <p:nvPr/>
          </p:nvSpPr>
          <p:spPr bwMode="auto">
            <a:xfrm>
              <a:off x="5168" y="3422"/>
              <a:ext cx="34" cy="25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6487" name="Rectangle 347"/>
            <p:cNvSpPr>
              <a:spLocks noChangeArrowheads="1"/>
            </p:cNvSpPr>
            <p:nvPr/>
          </p:nvSpPr>
          <p:spPr bwMode="auto">
            <a:xfrm>
              <a:off x="4992" y="3422"/>
              <a:ext cx="34" cy="25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6488" name="Rectangle 348"/>
            <p:cNvSpPr>
              <a:spLocks noChangeArrowheads="1"/>
            </p:cNvSpPr>
            <p:nvPr/>
          </p:nvSpPr>
          <p:spPr bwMode="auto">
            <a:xfrm>
              <a:off x="5026" y="3511"/>
              <a:ext cx="142" cy="47"/>
            </a:xfrm>
            <a:prstGeom prst="rect">
              <a:avLst/>
            </a:prstGeom>
            <a:solidFill>
              <a:srgbClr val="B2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6489" name="Rectangle 349"/>
            <p:cNvSpPr>
              <a:spLocks noChangeArrowheads="1"/>
            </p:cNvSpPr>
            <p:nvPr/>
          </p:nvSpPr>
          <p:spPr bwMode="auto">
            <a:xfrm>
              <a:off x="5026" y="3573"/>
              <a:ext cx="142" cy="42"/>
            </a:xfrm>
            <a:prstGeom prst="rect">
              <a:avLst/>
            </a:prstGeom>
            <a:solidFill>
              <a:srgbClr val="B2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6490" name="Rectangle 350"/>
            <p:cNvSpPr>
              <a:spLocks noChangeArrowheads="1"/>
            </p:cNvSpPr>
            <p:nvPr/>
          </p:nvSpPr>
          <p:spPr bwMode="auto">
            <a:xfrm>
              <a:off x="5026" y="3631"/>
              <a:ext cx="142" cy="47"/>
            </a:xfrm>
            <a:prstGeom prst="rect">
              <a:avLst/>
            </a:prstGeom>
            <a:solidFill>
              <a:srgbClr val="B2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6491" name="Rectangle 351"/>
            <p:cNvSpPr>
              <a:spLocks noChangeArrowheads="1"/>
            </p:cNvSpPr>
            <p:nvPr/>
          </p:nvSpPr>
          <p:spPr bwMode="auto">
            <a:xfrm>
              <a:off x="5100" y="3369"/>
              <a:ext cx="60" cy="2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6492" name="Rectangle 352"/>
            <p:cNvSpPr>
              <a:spLocks noChangeArrowheads="1"/>
            </p:cNvSpPr>
            <p:nvPr/>
          </p:nvSpPr>
          <p:spPr bwMode="auto">
            <a:xfrm>
              <a:off x="5032" y="3369"/>
              <a:ext cx="62" cy="2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6493" name="Rectangle 353"/>
            <p:cNvSpPr>
              <a:spLocks noChangeArrowheads="1"/>
            </p:cNvSpPr>
            <p:nvPr/>
          </p:nvSpPr>
          <p:spPr bwMode="auto">
            <a:xfrm>
              <a:off x="5100" y="3312"/>
              <a:ext cx="14" cy="52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6494" name="Rectangle 354"/>
            <p:cNvSpPr>
              <a:spLocks noChangeArrowheads="1"/>
            </p:cNvSpPr>
            <p:nvPr/>
          </p:nvSpPr>
          <p:spPr bwMode="auto">
            <a:xfrm>
              <a:off x="5080" y="3312"/>
              <a:ext cx="14" cy="52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6495" name="Rectangle 355"/>
            <p:cNvSpPr>
              <a:spLocks noChangeArrowheads="1"/>
            </p:cNvSpPr>
            <p:nvPr/>
          </p:nvSpPr>
          <p:spPr bwMode="auto">
            <a:xfrm>
              <a:off x="5100" y="3395"/>
              <a:ext cx="60" cy="2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6496" name="Rectangle 356"/>
            <p:cNvSpPr>
              <a:spLocks noChangeArrowheads="1"/>
            </p:cNvSpPr>
            <p:nvPr/>
          </p:nvSpPr>
          <p:spPr bwMode="auto">
            <a:xfrm>
              <a:off x="5032" y="3395"/>
              <a:ext cx="62" cy="2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6497" name="Rectangle 357"/>
            <p:cNvSpPr>
              <a:spLocks noChangeArrowheads="1"/>
            </p:cNvSpPr>
            <p:nvPr/>
          </p:nvSpPr>
          <p:spPr bwMode="auto">
            <a:xfrm>
              <a:off x="5168" y="3552"/>
              <a:ext cx="34" cy="27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6498" name="Rectangle 358"/>
            <p:cNvSpPr>
              <a:spLocks noChangeArrowheads="1"/>
            </p:cNvSpPr>
            <p:nvPr/>
          </p:nvSpPr>
          <p:spPr bwMode="auto">
            <a:xfrm>
              <a:off x="4992" y="3552"/>
              <a:ext cx="34" cy="27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6499" name="Rectangle 359"/>
            <p:cNvSpPr>
              <a:spLocks noChangeArrowheads="1"/>
            </p:cNvSpPr>
            <p:nvPr/>
          </p:nvSpPr>
          <p:spPr bwMode="auto">
            <a:xfrm>
              <a:off x="5334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6500" name="Rectangle 360"/>
            <p:cNvSpPr>
              <a:spLocks noChangeArrowheads="1"/>
            </p:cNvSpPr>
            <p:nvPr/>
          </p:nvSpPr>
          <p:spPr bwMode="auto">
            <a:xfrm>
              <a:off x="5228" y="3165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6501" name="Rectangle 361"/>
            <p:cNvSpPr>
              <a:spLocks noChangeArrowheads="1"/>
            </p:cNvSpPr>
            <p:nvPr/>
          </p:nvSpPr>
          <p:spPr bwMode="auto">
            <a:xfrm>
              <a:off x="4912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6502" name="Rectangle 362"/>
            <p:cNvSpPr>
              <a:spLocks noChangeArrowheads="1"/>
            </p:cNvSpPr>
            <p:nvPr/>
          </p:nvSpPr>
          <p:spPr bwMode="auto">
            <a:xfrm>
              <a:off x="5122" y="2747"/>
              <a:ext cx="54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6503" name="Rectangle 363"/>
            <p:cNvSpPr>
              <a:spLocks noChangeArrowheads="1"/>
            </p:cNvSpPr>
            <p:nvPr/>
          </p:nvSpPr>
          <p:spPr bwMode="auto">
            <a:xfrm>
              <a:off x="5228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6504" name="Rectangle 364"/>
            <p:cNvSpPr>
              <a:spLocks noChangeArrowheads="1"/>
            </p:cNvSpPr>
            <p:nvPr/>
          </p:nvSpPr>
          <p:spPr bwMode="auto">
            <a:xfrm>
              <a:off x="5334" y="3165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6505" name="Rectangle 365"/>
            <p:cNvSpPr>
              <a:spLocks noChangeArrowheads="1"/>
            </p:cNvSpPr>
            <p:nvPr/>
          </p:nvSpPr>
          <p:spPr bwMode="auto">
            <a:xfrm>
              <a:off x="5018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6506" name="Rectangle 366"/>
            <p:cNvSpPr>
              <a:spLocks noChangeArrowheads="1"/>
            </p:cNvSpPr>
            <p:nvPr/>
          </p:nvSpPr>
          <p:spPr bwMode="auto">
            <a:xfrm>
              <a:off x="4809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6507" name="Rectangle 367"/>
            <p:cNvSpPr>
              <a:spLocks noChangeArrowheads="1"/>
            </p:cNvSpPr>
            <p:nvPr/>
          </p:nvSpPr>
          <p:spPr bwMode="auto">
            <a:xfrm>
              <a:off x="4912" y="3165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6508" name="Rectangle 368"/>
            <p:cNvSpPr>
              <a:spLocks noChangeArrowheads="1"/>
            </p:cNvSpPr>
            <p:nvPr/>
          </p:nvSpPr>
          <p:spPr bwMode="auto">
            <a:xfrm>
              <a:off x="4809" y="3165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6509" name="Freeform 369"/>
            <p:cNvSpPr>
              <a:spLocks/>
            </p:cNvSpPr>
            <p:nvPr/>
          </p:nvSpPr>
          <p:spPr bwMode="auto">
            <a:xfrm>
              <a:off x="5114" y="2721"/>
              <a:ext cx="72" cy="324"/>
            </a:xfrm>
            <a:custGeom>
              <a:avLst/>
              <a:gdLst>
                <a:gd name="T0" fmla="*/ 0 w 217"/>
                <a:gd name="T1" fmla="*/ 17 h 373"/>
                <a:gd name="T2" fmla="*/ 0 w 217"/>
                <a:gd name="T3" fmla="*/ 17 h 373"/>
                <a:gd name="T4" fmla="*/ 0 w 217"/>
                <a:gd name="T5" fmla="*/ 27 h 373"/>
                <a:gd name="T6" fmla="*/ 0 w 217"/>
                <a:gd name="T7" fmla="*/ 27 h 373"/>
                <a:gd name="T8" fmla="*/ 0 w 217"/>
                <a:gd name="T9" fmla="*/ 30 h 373"/>
                <a:gd name="T10" fmla="*/ 0 w 217"/>
                <a:gd name="T11" fmla="*/ 3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3 h 373"/>
                <a:gd name="T18" fmla="*/ 0 w 217"/>
                <a:gd name="T19" fmla="*/ 3 h 373"/>
                <a:gd name="T20" fmla="*/ 0 w 217"/>
                <a:gd name="T21" fmla="*/ 13 h 373"/>
                <a:gd name="T22" fmla="*/ 0 w 217"/>
                <a:gd name="T23" fmla="*/ 13 h 373"/>
                <a:gd name="T24" fmla="*/ 0 w 217"/>
                <a:gd name="T25" fmla="*/ 17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16510" name="Freeform 370"/>
            <p:cNvSpPr>
              <a:spLocks/>
            </p:cNvSpPr>
            <p:nvPr/>
          </p:nvSpPr>
          <p:spPr bwMode="auto">
            <a:xfrm>
              <a:off x="5176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27 h 373"/>
                <a:gd name="T4" fmla="*/ 0 w 29"/>
                <a:gd name="T5" fmla="*/ 30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16511" name="Freeform 371"/>
            <p:cNvSpPr>
              <a:spLocks/>
            </p:cNvSpPr>
            <p:nvPr/>
          </p:nvSpPr>
          <p:spPr bwMode="auto">
            <a:xfrm>
              <a:off x="5218" y="2721"/>
              <a:ext cx="72" cy="324"/>
            </a:xfrm>
            <a:custGeom>
              <a:avLst/>
              <a:gdLst>
                <a:gd name="T0" fmla="*/ 0 w 216"/>
                <a:gd name="T1" fmla="*/ 17 h 373"/>
                <a:gd name="T2" fmla="*/ 0 w 216"/>
                <a:gd name="T3" fmla="*/ 17 h 373"/>
                <a:gd name="T4" fmla="*/ 0 w 216"/>
                <a:gd name="T5" fmla="*/ 27 h 373"/>
                <a:gd name="T6" fmla="*/ 0 w 216"/>
                <a:gd name="T7" fmla="*/ 27 h 373"/>
                <a:gd name="T8" fmla="*/ 0 w 216"/>
                <a:gd name="T9" fmla="*/ 30 h 373"/>
                <a:gd name="T10" fmla="*/ 0 w 216"/>
                <a:gd name="T11" fmla="*/ 3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3 h 373"/>
                <a:gd name="T18" fmla="*/ 0 w 216"/>
                <a:gd name="T19" fmla="*/ 3 h 373"/>
                <a:gd name="T20" fmla="*/ 0 w 216"/>
                <a:gd name="T21" fmla="*/ 13 h 373"/>
                <a:gd name="T22" fmla="*/ 0 w 216"/>
                <a:gd name="T23" fmla="*/ 13 h 373"/>
                <a:gd name="T24" fmla="*/ 0 w 216"/>
                <a:gd name="T25" fmla="*/ 17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16512" name="Freeform 372"/>
            <p:cNvSpPr>
              <a:spLocks/>
            </p:cNvSpPr>
            <p:nvPr/>
          </p:nvSpPr>
          <p:spPr bwMode="auto">
            <a:xfrm>
              <a:off x="5280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27 h 373"/>
                <a:gd name="T4" fmla="*/ 0 w 29"/>
                <a:gd name="T5" fmla="*/ 30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16513" name="Freeform 373"/>
            <p:cNvSpPr>
              <a:spLocks/>
            </p:cNvSpPr>
            <p:nvPr/>
          </p:nvSpPr>
          <p:spPr bwMode="auto">
            <a:xfrm>
              <a:off x="5324" y="2721"/>
              <a:ext cx="72" cy="324"/>
            </a:xfrm>
            <a:custGeom>
              <a:avLst/>
              <a:gdLst>
                <a:gd name="T0" fmla="*/ 0 w 217"/>
                <a:gd name="T1" fmla="*/ 17 h 373"/>
                <a:gd name="T2" fmla="*/ 0 w 217"/>
                <a:gd name="T3" fmla="*/ 17 h 373"/>
                <a:gd name="T4" fmla="*/ 0 w 217"/>
                <a:gd name="T5" fmla="*/ 27 h 373"/>
                <a:gd name="T6" fmla="*/ 0 w 217"/>
                <a:gd name="T7" fmla="*/ 27 h 373"/>
                <a:gd name="T8" fmla="*/ 0 w 217"/>
                <a:gd name="T9" fmla="*/ 30 h 373"/>
                <a:gd name="T10" fmla="*/ 0 w 217"/>
                <a:gd name="T11" fmla="*/ 3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3 h 373"/>
                <a:gd name="T18" fmla="*/ 0 w 217"/>
                <a:gd name="T19" fmla="*/ 3 h 373"/>
                <a:gd name="T20" fmla="*/ 0 w 217"/>
                <a:gd name="T21" fmla="*/ 13 h 373"/>
                <a:gd name="T22" fmla="*/ 0 w 217"/>
                <a:gd name="T23" fmla="*/ 13 h 373"/>
                <a:gd name="T24" fmla="*/ 0 w 217"/>
                <a:gd name="T25" fmla="*/ 17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16514" name="Freeform 374"/>
            <p:cNvSpPr>
              <a:spLocks/>
            </p:cNvSpPr>
            <p:nvPr/>
          </p:nvSpPr>
          <p:spPr bwMode="auto">
            <a:xfrm>
              <a:off x="5386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27 h 373"/>
                <a:gd name="T4" fmla="*/ 0 w 29"/>
                <a:gd name="T5" fmla="*/ 30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16515" name="Freeform 375"/>
            <p:cNvSpPr>
              <a:spLocks/>
            </p:cNvSpPr>
            <p:nvPr/>
          </p:nvSpPr>
          <p:spPr bwMode="auto">
            <a:xfrm>
              <a:off x="5218" y="3139"/>
              <a:ext cx="72" cy="324"/>
            </a:xfrm>
            <a:custGeom>
              <a:avLst/>
              <a:gdLst>
                <a:gd name="T0" fmla="*/ 0 w 216"/>
                <a:gd name="T1" fmla="*/ 18 h 372"/>
                <a:gd name="T2" fmla="*/ 0 w 216"/>
                <a:gd name="T3" fmla="*/ 18 h 372"/>
                <a:gd name="T4" fmla="*/ 0 w 216"/>
                <a:gd name="T5" fmla="*/ 29 h 372"/>
                <a:gd name="T6" fmla="*/ 0 w 216"/>
                <a:gd name="T7" fmla="*/ 29 h 372"/>
                <a:gd name="T8" fmla="*/ 0 w 216"/>
                <a:gd name="T9" fmla="*/ 31 h 372"/>
                <a:gd name="T10" fmla="*/ 0 w 216"/>
                <a:gd name="T11" fmla="*/ 31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3 h 372"/>
                <a:gd name="T18" fmla="*/ 0 w 216"/>
                <a:gd name="T19" fmla="*/ 3 h 372"/>
                <a:gd name="T20" fmla="*/ 0 w 216"/>
                <a:gd name="T21" fmla="*/ 14 h 372"/>
                <a:gd name="T22" fmla="*/ 0 w 216"/>
                <a:gd name="T23" fmla="*/ 14 h 372"/>
                <a:gd name="T24" fmla="*/ 0 w 216"/>
                <a:gd name="T25" fmla="*/ 18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16516" name="Freeform 376"/>
            <p:cNvSpPr>
              <a:spLocks/>
            </p:cNvSpPr>
            <p:nvPr/>
          </p:nvSpPr>
          <p:spPr bwMode="auto">
            <a:xfrm>
              <a:off x="5280" y="3139"/>
              <a:ext cx="10" cy="324"/>
            </a:xfrm>
            <a:custGeom>
              <a:avLst/>
              <a:gdLst>
                <a:gd name="T0" fmla="*/ 0 w 29"/>
                <a:gd name="T1" fmla="*/ 3 h 372"/>
                <a:gd name="T2" fmla="*/ 0 w 29"/>
                <a:gd name="T3" fmla="*/ 29 h 372"/>
                <a:gd name="T4" fmla="*/ 0 w 29"/>
                <a:gd name="T5" fmla="*/ 31 h 372"/>
                <a:gd name="T6" fmla="*/ 0 w 29"/>
                <a:gd name="T7" fmla="*/ 0 h 372"/>
                <a:gd name="T8" fmla="*/ 0 w 29"/>
                <a:gd name="T9" fmla="*/ 3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16517" name="Freeform 377"/>
            <p:cNvSpPr>
              <a:spLocks/>
            </p:cNvSpPr>
            <p:nvPr/>
          </p:nvSpPr>
          <p:spPr bwMode="auto">
            <a:xfrm>
              <a:off x="5324" y="3139"/>
              <a:ext cx="72" cy="324"/>
            </a:xfrm>
            <a:custGeom>
              <a:avLst/>
              <a:gdLst>
                <a:gd name="T0" fmla="*/ 0 w 217"/>
                <a:gd name="T1" fmla="*/ 18 h 372"/>
                <a:gd name="T2" fmla="*/ 0 w 217"/>
                <a:gd name="T3" fmla="*/ 18 h 372"/>
                <a:gd name="T4" fmla="*/ 0 w 217"/>
                <a:gd name="T5" fmla="*/ 29 h 372"/>
                <a:gd name="T6" fmla="*/ 0 w 217"/>
                <a:gd name="T7" fmla="*/ 29 h 372"/>
                <a:gd name="T8" fmla="*/ 0 w 217"/>
                <a:gd name="T9" fmla="*/ 31 h 372"/>
                <a:gd name="T10" fmla="*/ 0 w 217"/>
                <a:gd name="T11" fmla="*/ 31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3 h 372"/>
                <a:gd name="T18" fmla="*/ 0 w 217"/>
                <a:gd name="T19" fmla="*/ 3 h 372"/>
                <a:gd name="T20" fmla="*/ 0 w 217"/>
                <a:gd name="T21" fmla="*/ 14 h 372"/>
                <a:gd name="T22" fmla="*/ 0 w 217"/>
                <a:gd name="T23" fmla="*/ 14 h 372"/>
                <a:gd name="T24" fmla="*/ 0 w 217"/>
                <a:gd name="T25" fmla="*/ 18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16518" name="Freeform 378"/>
            <p:cNvSpPr>
              <a:spLocks/>
            </p:cNvSpPr>
            <p:nvPr/>
          </p:nvSpPr>
          <p:spPr bwMode="auto">
            <a:xfrm>
              <a:off x="5386" y="3139"/>
              <a:ext cx="10" cy="324"/>
            </a:xfrm>
            <a:custGeom>
              <a:avLst/>
              <a:gdLst>
                <a:gd name="T0" fmla="*/ 0 w 29"/>
                <a:gd name="T1" fmla="*/ 3 h 372"/>
                <a:gd name="T2" fmla="*/ 0 w 29"/>
                <a:gd name="T3" fmla="*/ 29 h 372"/>
                <a:gd name="T4" fmla="*/ 0 w 29"/>
                <a:gd name="T5" fmla="*/ 31 h 372"/>
                <a:gd name="T6" fmla="*/ 0 w 29"/>
                <a:gd name="T7" fmla="*/ 0 h 372"/>
                <a:gd name="T8" fmla="*/ 0 w 29"/>
                <a:gd name="T9" fmla="*/ 3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16519" name="Freeform 379"/>
            <p:cNvSpPr>
              <a:spLocks/>
            </p:cNvSpPr>
            <p:nvPr/>
          </p:nvSpPr>
          <p:spPr bwMode="auto">
            <a:xfrm>
              <a:off x="5008" y="2721"/>
              <a:ext cx="72" cy="324"/>
            </a:xfrm>
            <a:custGeom>
              <a:avLst/>
              <a:gdLst>
                <a:gd name="T0" fmla="*/ 0 w 215"/>
                <a:gd name="T1" fmla="*/ 17 h 373"/>
                <a:gd name="T2" fmla="*/ 0 w 215"/>
                <a:gd name="T3" fmla="*/ 17 h 373"/>
                <a:gd name="T4" fmla="*/ 0 w 215"/>
                <a:gd name="T5" fmla="*/ 27 h 373"/>
                <a:gd name="T6" fmla="*/ 0 w 215"/>
                <a:gd name="T7" fmla="*/ 27 h 373"/>
                <a:gd name="T8" fmla="*/ 0 w 215"/>
                <a:gd name="T9" fmla="*/ 30 h 373"/>
                <a:gd name="T10" fmla="*/ 0 w 215"/>
                <a:gd name="T11" fmla="*/ 3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3 h 373"/>
                <a:gd name="T18" fmla="*/ 0 w 215"/>
                <a:gd name="T19" fmla="*/ 3 h 373"/>
                <a:gd name="T20" fmla="*/ 0 w 215"/>
                <a:gd name="T21" fmla="*/ 13 h 373"/>
                <a:gd name="T22" fmla="*/ 0 w 215"/>
                <a:gd name="T23" fmla="*/ 13 h 373"/>
                <a:gd name="T24" fmla="*/ 0 w 215"/>
                <a:gd name="T25" fmla="*/ 17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16520" name="Freeform 380"/>
            <p:cNvSpPr>
              <a:spLocks/>
            </p:cNvSpPr>
            <p:nvPr/>
          </p:nvSpPr>
          <p:spPr bwMode="auto">
            <a:xfrm>
              <a:off x="5008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27 h 373"/>
                <a:gd name="T4" fmla="*/ 0 w 29"/>
                <a:gd name="T5" fmla="*/ 30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16521" name="Freeform 381"/>
            <p:cNvSpPr>
              <a:spLocks/>
            </p:cNvSpPr>
            <p:nvPr/>
          </p:nvSpPr>
          <p:spPr bwMode="auto">
            <a:xfrm>
              <a:off x="4903" y="2721"/>
              <a:ext cx="71" cy="324"/>
            </a:xfrm>
            <a:custGeom>
              <a:avLst/>
              <a:gdLst>
                <a:gd name="T0" fmla="*/ 0 w 216"/>
                <a:gd name="T1" fmla="*/ 17 h 373"/>
                <a:gd name="T2" fmla="*/ 0 w 216"/>
                <a:gd name="T3" fmla="*/ 17 h 373"/>
                <a:gd name="T4" fmla="*/ 0 w 216"/>
                <a:gd name="T5" fmla="*/ 27 h 373"/>
                <a:gd name="T6" fmla="*/ 0 w 216"/>
                <a:gd name="T7" fmla="*/ 27 h 373"/>
                <a:gd name="T8" fmla="*/ 0 w 216"/>
                <a:gd name="T9" fmla="*/ 30 h 373"/>
                <a:gd name="T10" fmla="*/ 0 w 216"/>
                <a:gd name="T11" fmla="*/ 3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3 h 373"/>
                <a:gd name="T18" fmla="*/ 0 w 216"/>
                <a:gd name="T19" fmla="*/ 3 h 373"/>
                <a:gd name="T20" fmla="*/ 0 w 216"/>
                <a:gd name="T21" fmla="*/ 13 h 373"/>
                <a:gd name="T22" fmla="*/ 0 w 216"/>
                <a:gd name="T23" fmla="*/ 13 h 373"/>
                <a:gd name="T24" fmla="*/ 0 w 216"/>
                <a:gd name="T25" fmla="*/ 17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16522" name="Freeform 382"/>
            <p:cNvSpPr>
              <a:spLocks/>
            </p:cNvSpPr>
            <p:nvPr/>
          </p:nvSpPr>
          <p:spPr bwMode="auto">
            <a:xfrm>
              <a:off x="4903" y="2721"/>
              <a:ext cx="9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27 h 373"/>
                <a:gd name="T4" fmla="*/ 0 w 29"/>
                <a:gd name="T5" fmla="*/ 30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16523" name="Freeform 383"/>
            <p:cNvSpPr>
              <a:spLocks/>
            </p:cNvSpPr>
            <p:nvPr/>
          </p:nvSpPr>
          <p:spPr bwMode="auto">
            <a:xfrm>
              <a:off x="4799" y="2721"/>
              <a:ext cx="72" cy="324"/>
            </a:xfrm>
            <a:custGeom>
              <a:avLst/>
              <a:gdLst>
                <a:gd name="T0" fmla="*/ 0 w 215"/>
                <a:gd name="T1" fmla="*/ 17 h 373"/>
                <a:gd name="T2" fmla="*/ 0 w 215"/>
                <a:gd name="T3" fmla="*/ 17 h 373"/>
                <a:gd name="T4" fmla="*/ 0 w 215"/>
                <a:gd name="T5" fmla="*/ 27 h 373"/>
                <a:gd name="T6" fmla="*/ 0 w 215"/>
                <a:gd name="T7" fmla="*/ 27 h 373"/>
                <a:gd name="T8" fmla="*/ 0 w 215"/>
                <a:gd name="T9" fmla="*/ 30 h 373"/>
                <a:gd name="T10" fmla="*/ 0 w 215"/>
                <a:gd name="T11" fmla="*/ 3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3 h 373"/>
                <a:gd name="T18" fmla="*/ 0 w 215"/>
                <a:gd name="T19" fmla="*/ 3 h 373"/>
                <a:gd name="T20" fmla="*/ 0 w 215"/>
                <a:gd name="T21" fmla="*/ 13 h 373"/>
                <a:gd name="T22" fmla="*/ 0 w 215"/>
                <a:gd name="T23" fmla="*/ 13 h 373"/>
                <a:gd name="T24" fmla="*/ 0 w 215"/>
                <a:gd name="T25" fmla="*/ 17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16524" name="Freeform 384"/>
            <p:cNvSpPr>
              <a:spLocks/>
            </p:cNvSpPr>
            <p:nvPr/>
          </p:nvSpPr>
          <p:spPr bwMode="auto">
            <a:xfrm>
              <a:off x="4799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27 h 373"/>
                <a:gd name="T4" fmla="*/ 0 w 29"/>
                <a:gd name="T5" fmla="*/ 30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16525" name="Freeform 386"/>
            <p:cNvSpPr>
              <a:spLocks/>
            </p:cNvSpPr>
            <p:nvPr/>
          </p:nvSpPr>
          <p:spPr bwMode="auto">
            <a:xfrm>
              <a:off x="4903" y="3139"/>
              <a:ext cx="9" cy="324"/>
            </a:xfrm>
            <a:custGeom>
              <a:avLst/>
              <a:gdLst>
                <a:gd name="T0" fmla="*/ 0 w 29"/>
                <a:gd name="T1" fmla="*/ 3 h 372"/>
                <a:gd name="T2" fmla="*/ 0 w 29"/>
                <a:gd name="T3" fmla="*/ 29 h 372"/>
                <a:gd name="T4" fmla="*/ 0 w 29"/>
                <a:gd name="T5" fmla="*/ 31 h 372"/>
                <a:gd name="T6" fmla="*/ 0 w 29"/>
                <a:gd name="T7" fmla="*/ 0 h 372"/>
                <a:gd name="T8" fmla="*/ 0 w 29"/>
                <a:gd name="T9" fmla="*/ 3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16526" name="Freeform 387"/>
            <p:cNvSpPr>
              <a:spLocks/>
            </p:cNvSpPr>
            <p:nvPr/>
          </p:nvSpPr>
          <p:spPr bwMode="auto">
            <a:xfrm>
              <a:off x="4799" y="3139"/>
              <a:ext cx="72" cy="324"/>
            </a:xfrm>
            <a:custGeom>
              <a:avLst/>
              <a:gdLst>
                <a:gd name="T0" fmla="*/ 0 w 215"/>
                <a:gd name="T1" fmla="*/ 18 h 372"/>
                <a:gd name="T2" fmla="*/ 0 w 215"/>
                <a:gd name="T3" fmla="*/ 18 h 372"/>
                <a:gd name="T4" fmla="*/ 0 w 215"/>
                <a:gd name="T5" fmla="*/ 29 h 372"/>
                <a:gd name="T6" fmla="*/ 0 w 215"/>
                <a:gd name="T7" fmla="*/ 29 h 372"/>
                <a:gd name="T8" fmla="*/ 0 w 215"/>
                <a:gd name="T9" fmla="*/ 31 h 372"/>
                <a:gd name="T10" fmla="*/ 0 w 215"/>
                <a:gd name="T11" fmla="*/ 31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3 h 372"/>
                <a:gd name="T18" fmla="*/ 0 w 215"/>
                <a:gd name="T19" fmla="*/ 3 h 372"/>
                <a:gd name="T20" fmla="*/ 0 w 215"/>
                <a:gd name="T21" fmla="*/ 14 h 372"/>
                <a:gd name="T22" fmla="*/ 0 w 215"/>
                <a:gd name="T23" fmla="*/ 14 h 372"/>
                <a:gd name="T24" fmla="*/ 0 w 215"/>
                <a:gd name="T25" fmla="*/ 18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16527" name="Freeform 388"/>
            <p:cNvSpPr>
              <a:spLocks/>
            </p:cNvSpPr>
            <p:nvPr/>
          </p:nvSpPr>
          <p:spPr bwMode="auto">
            <a:xfrm>
              <a:off x="4799" y="3139"/>
              <a:ext cx="10" cy="324"/>
            </a:xfrm>
            <a:custGeom>
              <a:avLst/>
              <a:gdLst>
                <a:gd name="T0" fmla="*/ 0 w 29"/>
                <a:gd name="T1" fmla="*/ 3 h 372"/>
                <a:gd name="T2" fmla="*/ 0 w 29"/>
                <a:gd name="T3" fmla="*/ 29 h 372"/>
                <a:gd name="T4" fmla="*/ 0 w 29"/>
                <a:gd name="T5" fmla="*/ 31 h 372"/>
                <a:gd name="T6" fmla="*/ 0 w 29"/>
                <a:gd name="T7" fmla="*/ 0 h 372"/>
                <a:gd name="T8" fmla="*/ 0 w 29"/>
                <a:gd name="T9" fmla="*/ 3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16528" name="Rectangle 389"/>
            <p:cNvSpPr>
              <a:spLocks noChangeArrowheads="1"/>
            </p:cNvSpPr>
            <p:nvPr/>
          </p:nvSpPr>
          <p:spPr bwMode="auto">
            <a:xfrm>
              <a:off x="5114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6529" name="Rectangle 390"/>
            <p:cNvSpPr>
              <a:spLocks noChangeArrowheads="1"/>
            </p:cNvSpPr>
            <p:nvPr/>
          </p:nvSpPr>
          <p:spPr bwMode="auto">
            <a:xfrm>
              <a:off x="5218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6530" name="Rectangle 391"/>
            <p:cNvSpPr>
              <a:spLocks noChangeArrowheads="1"/>
            </p:cNvSpPr>
            <p:nvPr/>
          </p:nvSpPr>
          <p:spPr bwMode="auto">
            <a:xfrm>
              <a:off x="5324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6531" name="Rectangle 392"/>
            <p:cNvSpPr>
              <a:spLocks noChangeArrowheads="1"/>
            </p:cNvSpPr>
            <p:nvPr/>
          </p:nvSpPr>
          <p:spPr bwMode="auto">
            <a:xfrm>
              <a:off x="5008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6532" name="Rectangle 393"/>
            <p:cNvSpPr>
              <a:spLocks noChangeArrowheads="1"/>
            </p:cNvSpPr>
            <p:nvPr/>
          </p:nvSpPr>
          <p:spPr bwMode="auto">
            <a:xfrm>
              <a:off x="4903" y="2898"/>
              <a:ext cx="71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6533" name="Rectangle 394"/>
            <p:cNvSpPr>
              <a:spLocks noChangeArrowheads="1"/>
            </p:cNvSpPr>
            <p:nvPr/>
          </p:nvSpPr>
          <p:spPr bwMode="auto">
            <a:xfrm>
              <a:off x="4799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6534" name="Freeform 395"/>
            <p:cNvSpPr>
              <a:spLocks/>
            </p:cNvSpPr>
            <p:nvPr/>
          </p:nvSpPr>
          <p:spPr bwMode="auto">
            <a:xfrm>
              <a:off x="4986" y="2736"/>
              <a:ext cx="12" cy="37"/>
            </a:xfrm>
            <a:custGeom>
              <a:avLst/>
              <a:gdLst>
                <a:gd name="T0" fmla="*/ 0 w 37"/>
                <a:gd name="T1" fmla="*/ 20 h 38"/>
                <a:gd name="T2" fmla="*/ 0 w 37"/>
                <a:gd name="T3" fmla="*/ 19 h 38"/>
                <a:gd name="T4" fmla="*/ 0 w 37"/>
                <a:gd name="T5" fmla="*/ 19 h 38"/>
                <a:gd name="T6" fmla="*/ 0 w 37"/>
                <a:gd name="T7" fmla="*/ 19 h 38"/>
                <a:gd name="T8" fmla="*/ 0 w 37"/>
                <a:gd name="T9" fmla="*/ 19 h 38"/>
                <a:gd name="T10" fmla="*/ 0 w 37"/>
                <a:gd name="T11" fmla="*/ 12 h 38"/>
                <a:gd name="T12" fmla="*/ 0 w 37"/>
                <a:gd name="T13" fmla="*/ 5 h 38"/>
                <a:gd name="T14" fmla="*/ 0 w 37"/>
                <a:gd name="T15" fmla="*/ 1 h 38"/>
                <a:gd name="T16" fmla="*/ 0 w 37"/>
                <a:gd name="T17" fmla="*/ 0 h 38"/>
                <a:gd name="T18" fmla="*/ 0 w 37"/>
                <a:gd name="T19" fmla="*/ 1 h 38"/>
                <a:gd name="T20" fmla="*/ 0 w 37"/>
                <a:gd name="T21" fmla="*/ 5 h 38"/>
                <a:gd name="T22" fmla="*/ 0 w 37"/>
                <a:gd name="T23" fmla="*/ 12 h 38"/>
                <a:gd name="T24" fmla="*/ 0 w 37"/>
                <a:gd name="T25" fmla="*/ 19 h 38"/>
                <a:gd name="T26" fmla="*/ 0 w 37"/>
                <a:gd name="T27" fmla="*/ 19 h 38"/>
                <a:gd name="T28" fmla="*/ 0 w 37"/>
                <a:gd name="T29" fmla="*/ 19 h 38"/>
                <a:gd name="T30" fmla="*/ 0 w 37"/>
                <a:gd name="T31" fmla="*/ 19 h 38"/>
                <a:gd name="T32" fmla="*/ 0 w 37"/>
                <a:gd name="T33" fmla="*/ 2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</p:grpSp>
      <p:grpSp>
        <p:nvGrpSpPr>
          <p:cNvPr id="16445" name="Группа 629"/>
          <p:cNvGrpSpPr>
            <a:grpSpLocks/>
          </p:cNvGrpSpPr>
          <p:nvPr/>
        </p:nvGrpSpPr>
        <p:grpSpPr bwMode="auto">
          <a:xfrm>
            <a:off x="5005388" y="2849167"/>
            <a:ext cx="248841" cy="202406"/>
            <a:chOff x="142483" y="3760971"/>
            <a:chExt cx="346075" cy="386605"/>
          </a:xfrm>
        </p:grpSpPr>
        <p:sp>
          <p:nvSpPr>
            <p:cNvPr id="1810" name="Line 281"/>
            <p:cNvSpPr>
              <a:spLocks noChangeShapeType="1"/>
            </p:cNvSpPr>
            <p:nvPr/>
          </p:nvSpPr>
          <p:spPr bwMode="auto">
            <a:xfrm>
              <a:off x="203750" y="3847389"/>
              <a:ext cx="0" cy="300187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algn="ctr" defTabSz="958614">
                <a:buClr>
                  <a:srgbClr val="000000"/>
                </a:buClr>
                <a:buSzPct val="100000"/>
                <a:defRPr/>
              </a:pPr>
              <a:endParaRPr lang="ru-RU" sz="6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j-lt"/>
                <a:cs typeface="Arial" charset="0"/>
              </a:endParaRPr>
            </a:p>
          </p:txBody>
        </p:sp>
        <p:sp>
          <p:nvSpPr>
            <p:cNvPr id="1811" name="Freeform 285"/>
            <p:cNvSpPr>
              <a:spLocks/>
            </p:cNvSpPr>
            <p:nvPr/>
          </p:nvSpPr>
          <p:spPr bwMode="auto">
            <a:xfrm>
              <a:off x="198782" y="3795082"/>
              <a:ext cx="269905" cy="227415"/>
            </a:xfrm>
            <a:custGeom>
              <a:avLst/>
              <a:gdLst>
                <a:gd name="T0" fmla="*/ 0 w 291"/>
                <a:gd name="T1" fmla="*/ 0 h 159"/>
                <a:gd name="T2" fmla="*/ 0 w 291"/>
                <a:gd name="T3" fmla="*/ 2147483647 h 159"/>
                <a:gd name="T4" fmla="*/ 2147483647 w 291"/>
                <a:gd name="T5" fmla="*/ 2147483647 h 159"/>
                <a:gd name="T6" fmla="*/ 2147483647 w 291"/>
                <a:gd name="T7" fmla="*/ 2147483647 h 159"/>
                <a:gd name="T8" fmla="*/ 0 w 291"/>
                <a:gd name="T9" fmla="*/ 0 h 1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1"/>
                <a:gd name="T16" fmla="*/ 0 h 159"/>
                <a:gd name="T17" fmla="*/ 291 w 291"/>
                <a:gd name="T18" fmla="*/ 159 h 1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1" h="159">
                  <a:moveTo>
                    <a:pt x="0" y="0"/>
                  </a:moveTo>
                  <a:lnTo>
                    <a:pt x="0" y="159"/>
                  </a:lnTo>
                  <a:lnTo>
                    <a:pt x="291" y="114"/>
                  </a:lnTo>
                  <a:lnTo>
                    <a:pt x="291" y="3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/>
            <a:lstStyle/>
            <a:p>
              <a:pPr defTabSz="958614">
                <a:defRPr/>
              </a:pPr>
              <a:endParaRPr lang="ru-RU" sz="600" dirty="0">
                <a:effectLst>
                  <a:outerShdw blurRad="38100" dist="38100" dir="2700000" algn="tl">
                    <a:srgbClr val="FFFFFF"/>
                  </a:outerShdw>
                </a:effectLst>
                <a:latin typeface="+mj-lt"/>
                <a:cs typeface="Arial" charset="0"/>
              </a:endParaRPr>
            </a:p>
          </p:txBody>
        </p:sp>
        <p:sp>
          <p:nvSpPr>
            <p:cNvPr id="1812" name="Text Box 286"/>
            <p:cNvSpPr txBox="1">
              <a:spLocks noChangeArrowheads="1"/>
            </p:cNvSpPr>
            <p:nvPr/>
          </p:nvSpPr>
          <p:spPr bwMode="auto">
            <a:xfrm>
              <a:off x="142483" y="3760971"/>
              <a:ext cx="346075" cy="2529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85450" tIns="42725" rIns="85450" bIns="42725">
              <a:spAutoFit/>
            </a:bodyPr>
            <a:lstStyle/>
            <a:p>
              <a:pPr algn="ctr" defTabSz="770560">
                <a:defRPr/>
              </a:pPr>
              <a:endParaRPr lang="ru-RU" sz="3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+mj-lt"/>
                <a:cs typeface="Arial" charset="0"/>
              </a:endParaRPr>
            </a:p>
          </p:txBody>
        </p:sp>
      </p:grpSp>
      <p:grpSp>
        <p:nvGrpSpPr>
          <p:cNvPr id="16446" name="Группа 119"/>
          <p:cNvGrpSpPr>
            <a:grpSpLocks/>
          </p:cNvGrpSpPr>
          <p:nvPr/>
        </p:nvGrpSpPr>
        <p:grpSpPr bwMode="auto">
          <a:xfrm>
            <a:off x="3536156" y="3598069"/>
            <a:ext cx="177404" cy="141685"/>
            <a:chOff x="214313" y="8958263"/>
            <a:chExt cx="642937" cy="500062"/>
          </a:xfrm>
        </p:grpSpPr>
        <p:sp>
          <p:nvSpPr>
            <p:cNvPr id="16449" name="Прямоугольник 15"/>
            <p:cNvSpPr>
              <a:spLocks noChangeArrowheads="1"/>
            </p:cNvSpPr>
            <p:nvPr/>
          </p:nvSpPr>
          <p:spPr bwMode="auto">
            <a:xfrm>
              <a:off x="214313" y="9172575"/>
              <a:ext cx="642937" cy="285750"/>
            </a:xfrm>
            <a:prstGeom prst="rect">
              <a:avLst/>
            </a:prstGeom>
            <a:noFill/>
            <a:ln w="19050" algn="ctr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defTabSz="1276350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defTabSz="12763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defTabSz="12763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defTabSz="12763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defTabSz="12763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127635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127635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127635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127635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6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6450" name="Равнобедренный треугольник 16"/>
            <p:cNvSpPr>
              <a:spLocks noChangeArrowheads="1"/>
            </p:cNvSpPr>
            <p:nvPr/>
          </p:nvSpPr>
          <p:spPr bwMode="auto">
            <a:xfrm>
              <a:off x="214313" y="8958263"/>
              <a:ext cx="642937" cy="214312"/>
            </a:xfrm>
            <a:prstGeom prst="triangle">
              <a:avLst>
                <a:gd name="adj" fmla="val 50000"/>
              </a:avLst>
            </a:prstGeom>
            <a:noFill/>
            <a:ln w="19050" algn="ctr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defTabSz="1276350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defTabSz="12763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defTabSz="12763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defTabSz="12763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defTabSz="12763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127635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127635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127635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127635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6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grpSp>
          <p:nvGrpSpPr>
            <p:cNvPr id="16451" name="Группа 21"/>
            <p:cNvGrpSpPr>
              <a:grpSpLocks/>
            </p:cNvGrpSpPr>
            <p:nvPr/>
          </p:nvGrpSpPr>
          <p:grpSpPr bwMode="auto">
            <a:xfrm>
              <a:off x="463631" y="9009063"/>
              <a:ext cx="142876" cy="142875"/>
              <a:chOff x="11544336" y="8944798"/>
              <a:chExt cx="142876" cy="142876"/>
            </a:xfrm>
          </p:grpSpPr>
          <p:cxnSp>
            <p:nvCxnSpPr>
              <p:cNvPr id="16452" name="Прямая соединительная линия 18"/>
              <p:cNvCxnSpPr>
                <a:cxnSpLocks noChangeShapeType="1"/>
              </p:cNvCxnSpPr>
              <p:nvPr/>
            </p:nvCxnSpPr>
            <p:spPr bwMode="auto">
              <a:xfrm rot="5400000">
                <a:off x="11544336" y="9015442"/>
                <a:ext cx="142876" cy="1588"/>
              </a:xfrm>
              <a:prstGeom prst="line">
                <a:avLst/>
              </a:prstGeom>
              <a:noFill/>
              <a:ln w="19050" algn="ctr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6453" name="Прямая соединительная линия 20"/>
              <p:cNvCxnSpPr>
                <a:cxnSpLocks noChangeShapeType="1"/>
              </p:cNvCxnSpPr>
              <p:nvPr/>
            </p:nvCxnSpPr>
            <p:spPr bwMode="auto">
              <a:xfrm>
                <a:off x="11544336" y="9015442"/>
                <a:ext cx="142876" cy="1588"/>
              </a:xfrm>
              <a:prstGeom prst="line">
                <a:avLst/>
              </a:prstGeom>
              <a:noFill/>
              <a:ln w="19050" algn="ctr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</p:grpSp>
      <p:sp>
        <p:nvSpPr>
          <p:cNvPr id="1239" name="Прямоугольник 1238"/>
          <p:cNvSpPr/>
          <p:nvPr/>
        </p:nvSpPr>
        <p:spPr>
          <a:xfrm>
            <a:off x="6386319" y="476944"/>
            <a:ext cx="2757681" cy="253199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64" tIns="34282" rIns="68564" bIns="34282" rtlCol="0" anchor="ctr"/>
          <a:lstStyle/>
          <a:p>
            <a:pPr algn="ctr" defTabSz="685800"/>
            <a:r>
              <a:rPr lang="ru-RU" sz="12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Трехмерная модель участка</a:t>
            </a:r>
          </a:p>
        </p:txBody>
      </p:sp>
      <p:sp>
        <p:nvSpPr>
          <p:cNvPr id="1240" name="Text Box 2"/>
          <p:cNvSpPr txBox="1">
            <a:spLocks noChangeArrowheads="1"/>
          </p:cNvSpPr>
          <p:nvPr/>
        </p:nvSpPr>
        <p:spPr bwMode="auto">
          <a:xfrm>
            <a:off x="-14655" y="2659"/>
            <a:ext cx="9143999" cy="475200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noFill/>
            <a:miter lim="800000"/>
            <a:headEnd/>
            <a:tailEnd/>
          </a:ln>
        </p:spPr>
        <p:txBody>
          <a:bodyPr lIns="34952" tIns="17477" rIns="34952" bIns="17477" anchor="ctr"/>
          <a:lstStyle>
            <a:defPPr>
              <a:defRPr lang="ru-RU"/>
            </a:defPPr>
            <a:lvl1pPr algn="ctr">
              <a:defRPr sz="140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sz="1050" dirty="0"/>
              <a:t>ИНФОРМАЦИОННЫЕ МАТЕРИАЛЫ ПО ОСАДКАМ И </a:t>
            </a:r>
            <a:r>
              <a:rPr lang="ru-RU" sz="1050" dirty="0" smtClean="0"/>
              <a:t>ТУМАНУ НА </a:t>
            </a:r>
            <a:r>
              <a:rPr lang="ru-RU" sz="1050" dirty="0"/>
              <a:t>ТЕРРИТОРИИ</a:t>
            </a:r>
          </a:p>
          <a:p>
            <a:r>
              <a:rPr lang="ru-RU" sz="1050" dirty="0"/>
              <a:t>ЛЕНИНГРАДСКОЙ ОБЛАСТИ (РИСК НАРУШЕНИЯ ЭЛЕКТРОСНАБЖЕНИЯ НА </a:t>
            </a:r>
            <a:r>
              <a:rPr lang="ru-RU" sz="1050" dirty="0" smtClean="0"/>
              <a:t>25.02.2021)</a:t>
            </a:r>
            <a:endParaRPr lang="ru-RU" sz="1050" dirty="0"/>
          </a:p>
        </p:txBody>
      </p:sp>
      <p:sp>
        <p:nvSpPr>
          <p:cNvPr id="1244" name="Text Box 97"/>
          <p:cNvSpPr txBox="1">
            <a:spLocks noChangeArrowheads="1"/>
          </p:cNvSpPr>
          <p:nvPr/>
        </p:nvSpPr>
        <p:spPr bwMode="auto">
          <a:xfrm>
            <a:off x="7057392" y="6207332"/>
            <a:ext cx="1460939" cy="19848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127982" tIns="63992" rIns="127982" bIns="63992">
            <a:spAutoFit/>
          </a:bodyPr>
          <a:lstStyle>
            <a:lvl1pPr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>
              <a:defRPr/>
            </a:pPr>
            <a:endParaRPr lang="ru-RU" altLang="ru-RU" sz="450" b="0" dirty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grpSp>
        <p:nvGrpSpPr>
          <p:cNvPr id="1245" name="Группа 1244"/>
          <p:cNvGrpSpPr/>
          <p:nvPr/>
        </p:nvGrpSpPr>
        <p:grpSpPr>
          <a:xfrm>
            <a:off x="6888054" y="5116278"/>
            <a:ext cx="2602103" cy="1750645"/>
            <a:chOff x="9401428" y="3528486"/>
            <a:chExt cx="2977611" cy="3327495"/>
          </a:xfrm>
        </p:grpSpPr>
        <p:grpSp>
          <p:nvGrpSpPr>
            <p:cNvPr id="1246" name="Группа 1145"/>
            <p:cNvGrpSpPr/>
            <p:nvPr/>
          </p:nvGrpSpPr>
          <p:grpSpPr>
            <a:xfrm>
              <a:off x="9401428" y="3528486"/>
              <a:ext cx="2977611" cy="3327495"/>
              <a:chOff x="6759625" y="4893992"/>
              <a:chExt cx="2425033" cy="1971674"/>
            </a:xfrm>
          </p:grpSpPr>
          <p:sp>
            <p:nvSpPr>
              <p:cNvPr id="1251" name="Rectangle 93"/>
              <p:cNvSpPr>
                <a:spLocks noChangeArrowheads="1"/>
              </p:cNvSpPr>
              <p:nvPr/>
            </p:nvSpPr>
            <p:spPr bwMode="auto">
              <a:xfrm>
                <a:off x="6759625" y="4918615"/>
                <a:ext cx="2096871" cy="1921565"/>
              </a:xfrm>
              <a:prstGeom prst="rect">
                <a:avLst/>
              </a:prstGeom>
              <a:solidFill>
                <a:schemeClr val="bg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endParaRPr lang="ru-RU" altLang="ru-RU" sz="675" dirty="0">
                  <a:solidFill>
                    <a:srgbClr val="000000"/>
                  </a:solidFill>
                  <a:latin typeface="Calibri" panose="020F050202020403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52" name="Text Box 97"/>
              <p:cNvSpPr txBox="1">
                <a:spLocks noChangeArrowheads="1"/>
              </p:cNvSpPr>
              <p:nvPr/>
            </p:nvSpPr>
            <p:spPr bwMode="auto">
              <a:xfrm>
                <a:off x="7197788" y="4893992"/>
                <a:ext cx="1606383" cy="26254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127985" tIns="63994" rIns="127985" bIns="63994">
                <a:spAutoFit/>
              </a:bodyPr>
              <a:lstStyle>
                <a:lvl1pPr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r>
                  <a:rPr lang="ru-RU" altLang="ru-RU" sz="675" i="1" dirty="0">
                    <a:solidFill>
                      <a:srgbClr val="000000"/>
                    </a:solidFill>
                    <a:cs typeface="Arial" panose="020B0604020202020204" pitchFamily="34" charset="0"/>
                  </a:rPr>
                  <a:t>Условные обозначения</a:t>
                </a:r>
              </a:p>
            </p:txBody>
          </p:sp>
          <p:sp>
            <p:nvSpPr>
              <p:cNvPr id="1253" name="Text Box 97"/>
              <p:cNvSpPr txBox="1">
                <a:spLocks noChangeArrowheads="1"/>
              </p:cNvSpPr>
              <p:nvPr/>
            </p:nvSpPr>
            <p:spPr bwMode="auto">
              <a:xfrm>
                <a:off x="7187581" y="6232909"/>
                <a:ext cx="1609849" cy="26254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127985" tIns="63994" rIns="127985" bIns="63994">
                <a:spAutoFit/>
              </a:bodyPr>
              <a:lstStyle>
                <a:lvl1pPr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endParaRPr lang="ru-RU" altLang="ru-RU" sz="675" b="0" dirty="0">
                  <a:solidFill>
                    <a:srgbClr val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54" name="TextBox 10"/>
              <p:cNvSpPr txBox="1"/>
              <p:nvPr/>
            </p:nvSpPr>
            <p:spPr>
              <a:xfrm>
                <a:off x="6814224" y="6637475"/>
                <a:ext cx="919351" cy="220980"/>
              </a:xfrm>
              <a:prstGeom prst="rect">
                <a:avLst/>
              </a:prstGeom>
              <a:solidFill>
                <a:schemeClr val="bg1"/>
              </a:solidFill>
              <a:effectLst>
                <a:softEdge rad="63500"/>
              </a:effectLst>
            </p:spPr>
            <p:txBody>
              <a:bodyPr wrap="square" rtlCol="0">
                <a:spAutoFit/>
              </a:bodyPr>
              <a:lstStyle>
                <a:defPPr>
                  <a:defRPr lang="ru-RU"/>
                </a:defPPr>
                <a:lvl1pPr algn="ctr">
                  <a:defRPr sz="700" b="1">
                    <a:latin typeface="Times New Roman" panose="02020603050405020304" pitchFamily="18" charset="0"/>
                    <a:cs typeface="Times New Roman" panose="02020603050405020304" pitchFamily="18" charset="0"/>
                  </a:defRPr>
                </a:lvl1pPr>
              </a:lstStyle>
              <a:p>
                <a:pPr algn="l">
                  <a:defRPr/>
                </a:pPr>
                <a:r>
                  <a:rPr lang="ru-RU" sz="675" dirty="0">
                    <a:solidFill>
                      <a:prstClr val="black"/>
                    </a:solidFill>
                  </a:rPr>
                  <a:t>ГО Керчь   </a:t>
                </a:r>
              </a:p>
            </p:txBody>
          </p:sp>
          <p:sp>
            <p:nvSpPr>
              <p:cNvPr id="1255" name="Прямоугольник 1254"/>
              <p:cNvSpPr/>
              <p:nvPr/>
            </p:nvSpPr>
            <p:spPr>
              <a:xfrm>
                <a:off x="6821544" y="6110531"/>
                <a:ext cx="527227" cy="138165"/>
              </a:xfrm>
              <a:prstGeom prst="rect">
                <a:avLst/>
              </a:prstGeom>
              <a:solidFill>
                <a:srgbClr val="FFFF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defRPr/>
                </a:pPr>
                <a:r>
                  <a:rPr lang="ru-RU" sz="675" dirty="0">
                    <a:solidFill>
                      <a:prstClr val="black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321/20</a:t>
                </a:r>
              </a:p>
            </p:txBody>
          </p:sp>
          <p:sp>
            <p:nvSpPr>
              <p:cNvPr id="1256" name="Text Box 97"/>
              <p:cNvSpPr txBox="1">
                <a:spLocks noChangeArrowheads="1"/>
              </p:cNvSpPr>
              <p:nvPr/>
            </p:nvSpPr>
            <p:spPr bwMode="auto">
              <a:xfrm>
                <a:off x="7308981" y="6603122"/>
                <a:ext cx="1831079" cy="26254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127985" tIns="63994" rIns="127985" bIns="63994">
                <a:spAutoFit/>
              </a:bodyPr>
              <a:lstStyle>
                <a:lvl1pPr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r>
                  <a:rPr lang="ru-RU" altLang="ru-RU" sz="675" b="0" dirty="0">
                    <a:solidFill>
                      <a:srgbClr val="000000"/>
                    </a:solidFill>
                    <a:cs typeface="Arial" panose="020B0604020202020204" pitchFamily="34" charset="0"/>
                  </a:rPr>
                  <a:t>- муниципальное образование</a:t>
                </a:r>
              </a:p>
            </p:txBody>
          </p:sp>
          <p:sp>
            <p:nvSpPr>
              <p:cNvPr id="1257" name="Text Box 97"/>
              <p:cNvSpPr txBox="1">
                <a:spLocks noChangeArrowheads="1"/>
              </p:cNvSpPr>
              <p:nvPr/>
            </p:nvSpPr>
            <p:spPr bwMode="auto">
              <a:xfrm>
                <a:off x="7254310" y="5904606"/>
                <a:ext cx="1896493" cy="26254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127985" tIns="63994" rIns="127985" bIns="63994">
                <a:spAutoFit/>
              </a:bodyPr>
              <a:lstStyle>
                <a:lvl1pPr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r>
                  <a:rPr lang="ru-RU" altLang="ru-RU" sz="675" b="0" dirty="0">
                    <a:solidFill>
                      <a:srgbClr val="000000"/>
                    </a:solidFill>
                    <a:cs typeface="Arial" panose="020B0604020202020204" pitchFamily="34" charset="0"/>
                  </a:rPr>
                  <a:t> - линии электропередач 110 кВт</a:t>
                </a:r>
              </a:p>
            </p:txBody>
          </p:sp>
          <p:cxnSp>
            <p:nvCxnSpPr>
              <p:cNvPr id="1258" name="Прямая соединительная линия 1257"/>
              <p:cNvCxnSpPr/>
              <p:nvPr/>
            </p:nvCxnSpPr>
            <p:spPr>
              <a:xfrm>
                <a:off x="6955007" y="5999758"/>
                <a:ext cx="275997" cy="0"/>
              </a:xfrm>
              <a:prstGeom prst="line">
                <a:avLst/>
              </a:prstGeom>
              <a:ln w="38100">
                <a:solidFill>
                  <a:schemeClr val="accent1">
                    <a:lumMod val="5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259" name="Text Box 97"/>
              <p:cNvSpPr txBox="1">
                <a:spLocks noChangeArrowheads="1"/>
              </p:cNvSpPr>
              <p:nvPr/>
            </p:nvSpPr>
            <p:spPr bwMode="auto">
              <a:xfrm>
                <a:off x="7286006" y="6092783"/>
                <a:ext cx="1898652" cy="26254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lIns="127985" tIns="63994" rIns="127985" bIns="63994">
                <a:spAutoFit/>
              </a:bodyPr>
              <a:lstStyle>
                <a:lvl1pPr defTabSz="1279525">
                  <a:defRPr sz="2100"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1pPr>
                <a:lvl2pPr marL="742950" indent="-285750" defTabSz="1279525">
                  <a:defRPr sz="2100"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2pPr>
                <a:lvl3pPr marL="1143000" indent="-228600" defTabSz="1279525">
                  <a:defRPr sz="2100"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3pPr>
                <a:lvl4pPr marL="1600200" indent="-228600" defTabSz="1279525">
                  <a:defRPr sz="2100"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4pPr>
                <a:lvl5pPr marL="2057400" indent="-228600" defTabSz="1279525">
                  <a:defRPr sz="2100"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5pPr>
                <a:lvl6pPr marL="25146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100"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6pPr>
                <a:lvl7pPr marL="29718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100"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7pPr>
                <a:lvl8pPr marL="34290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100"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8pPr>
                <a:lvl9pPr marL="38862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100"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9pPr>
              </a:lstStyle>
              <a:p>
                <a:pPr>
                  <a:defRPr/>
                </a:pPr>
                <a:r>
                  <a:rPr lang="ru-RU" altLang="ru-RU" sz="675" kern="0" dirty="0">
                    <a:solidFill>
                      <a:srgbClr val="000000"/>
                    </a:solidFill>
                    <a:latin typeface="Times New Roman" pitchFamily="18" charset="0"/>
                  </a:rPr>
                  <a:t>- </a:t>
                </a:r>
                <a:r>
                  <a:rPr lang="ru-RU" altLang="ru-RU" sz="675" dirty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</a:rPr>
                  <a:t>протяженность ЛЭП/ТП (шт.)</a:t>
                </a:r>
              </a:p>
            </p:txBody>
          </p:sp>
        </p:grpSp>
        <p:sp>
          <p:nvSpPr>
            <p:cNvPr id="1247" name="Скругленный прямоугольник 1246"/>
            <p:cNvSpPr/>
            <p:nvPr/>
          </p:nvSpPr>
          <p:spPr>
            <a:xfrm>
              <a:off x="9661923" y="6214698"/>
              <a:ext cx="282820" cy="225201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ru-RU" sz="675" b="1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60%</a:t>
              </a:r>
            </a:p>
          </p:txBody>
        </p:sp>
        <p:sp>
          <p:nvSpPr>
            <p:cNvPr id="1248" name="Text Box 97"/>
            <p:cNvSpPr txBox="1">
              <a:spLocks noChangeArrowheads="1"/>
            </p:cNvSpPr>
            <p:nvPr/>
          </p:nvSpPr>
          <p:spPr bwMode="auto">
            <a:xfrm>
              <a:off x="10113052" y="6153650"/>
              <a:ext cx="2046139" cy="35136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80200" tIns="40101" rIns="80200" bIns="40101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defTabSz="801689">
                <a:defRPr/>
              </a:pPr>
              <a:r>
                <a:rPr lang="ru-RU" altLang="ru-RU" sz="675" b="0" dirty="0">
                  <a:solidFill>
                    <a:srgbClr val="000000"/>
                  </a:solidFill>
                  <a:cs typeface="Arial" panose="020B0604020202020204" pitchFamily="34" charset="0"/>
                </a:rPr>
                <a:t> - износ электроэнергетических систем </a:t>
              </a:r>
            </a:p>
          </p:txBody>
        </p:sp>
        <p:sp>
          <p:nvSpPr>
            <p:cNvPr id="1249" name="Прямоугольник 1248"/>
            <p:cNvSpPr/>
            <p:nvPr/>
          </p:nvSpPr>
          <p:spPr>
            <a:xfrm>
              <a:off x="9477456" y="5946998"/>
              <a:ext cx="658385" cy="197832"/>
            </a:xfrm>
            <a:prstGeom prst="rect">
              <a:avLst/>
            </a:prstGeom>
            <a:solidFill>
              <a:srgbClr val="92D050"/>
            </a:solidFill>
            <a:ln w="1270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lIns="68571" tIns="34286" rIns="68571" bIns="34286" anchor="ctr"/>
            <a:lstStyle/>
            <a:p>
              <a:pPr algn="ctr"/>
              <a:r>
                <a:rPr lang="ru-RU" sz="675" kern="0" dirty="0">
                  <a:solidFill>
                    <a:prstClr val="black"/>
                  </a:solidFill>
                  <a:cs typeface="Times New Roman" panose="02020603050405020304" pitchFamily="18" charset="0"/>
                </a:rPr>
                <a:t>19/330</a:t>
              </a:r>
            </a:p>
          </p:txBody>
        </p:sp>
        <p:sp>
          <p:nvSpPr>
            <p:cNvPr id="1250" name="Text Box 97"/>
            <p:cNvSpPr txBox="1">
              <a:spLocks noChangeArrowheads="1"/>
            </p:cNvSpPr>
            <p:nvPr/>
          </p:nvSpPr>
          <p:spPr bwMode="auto">
            <a:xfrm>
              <a:off x="10063858" y="5864760"/>
              <a:ext cx="1648083" cy="44305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127973" tIns="63988" rIns="127973" bIns="63988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ru-RU" altLang="ru-RU" sz="675" b="0" dirty="0">
                  <a:solidFill>
                    <a:srgbClr val="000000"/>
                  </a:solidFill>
                  <a:cs typeface="Arial" panose="020B0604020202020204" pitchFamily="34" charset="0"/>
                </a:rPr>
                <a:t>- кол-во домов /населения</a:t>
              </a:r>
            </a:p>
          </p:txBody>
        </p:sp>
      </p:grpSp>
      <p:sp>
        <p:nvSpPr>
          <p:cNvPr id="1260" name="Text Box 97"/>
          <p:cNvSpPr txBox="1">
            <a:spLocks noChangeArrowheads="1"/>
          </p:cNvSpPr>
          <p:nvPr/>
        </p:nvSpPr>
        <p:spPr bwMode="auto">
          <a:xfrm>
            <a:off x="7401726" y="5253615"/>
            <a:ext cx="1506131" cy="20080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95989" tIns="47996" rIns="95989" bIns="47996">
            <a:spAutoFit/>
          </a:bodyPr>
          <a:lstStyle>
            <a:lvl1pPr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>
              <a:defRPr/>
            </a:pPr>
            <a:r>
              <a:rPr lang="ru-RU" altLang="ru-RU" sz="675" b="0" kern="0" dirty="0">
                <a:solidFill>
                  <a:srgbClr val="000000"/>
                </a:solidFill>
                <a:cs typeface="Arial" panose="020B0604020202020204" pitchFamily="34" charset="0"/>
              </a:rPr>
              <a:t>- количество осадков, мм</a:t>
            </a:r>
          </a:p>
        </p:txBody>
      </p:sp>
      <p:sp>
        <p:nvSpPr>
          <p:cNvPr id="1261" name="TextBox 23"/>
          <p:cNvSpPr txBox="1"/>
          <p:nvPr/>
        </p:nvSpPr>
        <p:spPr>
          <a:xfrm>
            <a:off x="7020651" y="5276913"/>
            <a:ext cx="383894" cy="219291"/>
          </a:xfrm>
          <a:prstGeom prst="rect">
            <a:avLst/>
          </a:prstGeom>
          <a:solidFill>
            <a:srgbClr val="4F81BD">
              <a:lumMod val="75000"/>
            </a:srgbClr>
          </a:solidFill>
          <a:effectLst>
            <a:softEdge rad="63500"/>
          </a:effectLst>
        </p:spPr>
        <p:txBody>
          <a:bodyPr wrap="square" rtlCol="0">
            <a:spAutoFit/>
          </a:bodyPr>
          <a:lstStyle>
            <a:defPPr>
              <a:defRPr lang="ru-RU"/>
            </a:defPPr>
            <a:lvl1pPr algn="ctr">
              <a:defRPr sz="1000" b="1"/>
            </a:lvl1pPr>
          </a:lstStyle>
          <a:p>
            <a:pPr>
              <a:defRPr/>
            </a:pPr>
            <a:r>
              <a:rPr lang="ru-RU" sz="825" kern="0" dirty="0">
                <a:solidFill>
                  <a:prstClr val="black"/>
                </a:solidFill>
              </a:rPr>
              <a:t>20</a:t>
            </a:r>
          </a:p>
        </p:txBody>
      </p:sp>
      <p:sp>
        <p:nvSpPr>
          <p:cNvPr id="1262" name="TextBox 23"/>
          <p:cNvSpPr txBox="1"/>
          <p:nvPr/>
        </p:nvSpPr>
        <p:spPr>
          <a:xfrm>
            <a:off x="7032240" y="5431475"/>
            <a:ext cx="372305" cy="219291"/>
          </a:xfrm>
          <a:prstGeom prst="rect">
            <a:avLst/>
          </a:prstGeom>
          <a:solidFill>
            <a:srgbClr val="FF9900"/>
          </a:solidFill>
          <a:effectLst>
            <a:softEdge rad="63500"/>
          </a:effectLst>
        </p:spPr>
        <p:txBody>
          <a:bodyPr wrap="square" rtlCol="0">
            <a:spAutoFit/>
          </a:bodyPr>
          <a:lstStyle>
            <a:defPPr>
              <a:defRPr lang="ru-RU"/>
            </a:defPPr>
            <a:lvl1pPr algn="ctr">
              <a:defRPr sz="1000" b="1"/>
            </a:lvl1pPr>
          </a:lstStyle>
          <a:p>
            <a:pPr>
              <a:defRPr/>
            </a:pPr>
            <a:r>
              <a:rPr lang="ru-RU" sz="825" kern="0" dirty="0">
                <a:solidFill>
                  <a:prstClr val="black"/>
                </a:solidFill>
              </a:rPr>
              <a:t>3</a:t>
            </a:r>
          </a:p>
        </p:txBody>
      </p:sp>
      <p:sp>
        <p:nvSpPr>
          <p:cNvPr id="1263" name="Text Box 97"/>
          <p:cNvSpPr txBox="1">
            <a:spLocks noChangeArrowheads="1"/>
          </p:cNvSpPr>
          <p:nvPr/>
        </p:nvSpPr>
        <p:spPr bwMode="auto">
          <a:xfrm>
            <a:off x="7401726" y="5421574"/>
            <a:ext cx="1018906" cy="20080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95989" tIns="47996" rIns="95989" bIns="47996">
            <a:spAutoFit/>
          </a:bodyPr>
          <a:lstStyle>
            <a:lvl1pPr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>
              <a:defRPr/>
            </a:pPr>
            <a:r>
              <a:rPr lang="ru-RU" altLang="ru-RU" sz="675" b="0" kern="0" dirty="0">
                <a:solidFill>
                  <a:srgbClr val="000000"/>
                </a:solidFill>
                <a:cs typeface="Arial" panose="020B0604020202020204" pitchFamily="34" charset="0"/>
              </a:rPr>
              <a:t>- порывы ветра, м/с</a:t>
            </a:r>
          </a:p>
        </p:txBody>
      </p:sp>
      <p:grpSp>
        <p:nvGrpSpPr>
          <p:cNvPr id="1264" name="Группа 629"/>
          <p:cNvGrpSpPr>
            <a:grpSpLocks/>
          </p:cNvGrpSpPr>
          <p:nvPr/>
        </p:nvGrpSpPr>
        <p:grpSpPr bwMode="auto">
          <a:xfrm>
            <a:off x="7140937" y="5637566"/>
            <a:ext cx="155099" cy="151307"/>
            <a:chOff x="142483" y="3760971"/>
            <a:chExt cx="346075" cy="386605"/>
          </a:xfrm>
        </p:grpSpPr>
        <p:sp>
          <p:nvSpPr>
            <p:cNvPr id="1265" name="Line 281"/>
            <p:cNvSpPr>
              <a:spLocks noChangeShapeType="1"/>
            </p:cNvSpPr>
            <p:nvPr/>
          </p:nvSpPr>
          <p:spPr bwMode="auto">
            <a:xfrm>
              <a:off x="203673" y="3847248"/>
              <a:ext cx="0" cy="300328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algn="ctr" defTabSz="958830">
                <a:buClr>
                  <a:srgbClr val="000000"/>
                </a:buClr>
                <a:buSzPct val="100000"/>
                <a:defRPr/>
              </a:pPr>
              <a:endParaRPr lang="ru-RU" sz="6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j-lt"/>
              </a:endParaRPr>
            </a:p>
          </p:txBody>
        </p:sp>
        <p:sp>
          <p:nvSpPr>
            <p:cNvPr id="1266" name="Freeform 285"/>
            <p:cNvSpPr>
              <a:spLocks/>
            </p:cNvSpPr>
            <p:nvPr/>
          </p:nvSpPr>
          <p:spPr bwMode="auto">
            <a:xfrm>
              <a:off x="198223" y="3795140"/>
              <a:ext cx="270456" cy="228326"/>
            </a:xfrm>
            <a:custGeom>
              <a:avLst/>
              <a:gdLst>
                <a:gd name="T0" fmla="*/ 0 w 291"/>
                <a:gd name="T1" fmla="*/ 0 h 159"/>
                <a:gd name="T2" fmla="*/ 0 w 291"/>
                <a:gd name="T3" fmla="*/ 2147483647 h 159"/>
                <a:gd name="T4" fmla="*/ 2147483647 w 291"/>
                <a:gd name="T5" fmla="*/ 2147483647 h 159"/>
                <a:gd name="T6" fmla="*/ 2147483647 w 291"/>
                <a:gd name="T7" fmla="*/ 2147483647 h 159"/>
                <a:gd name="T8" fmla="*/ 0 w 291"/>
                <a:gd name="T9" fmla="*/ 0 h 1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1"/>
                <a:gd name="T16" fmla="*/ 0 h 159"/>
                <a:gd name="T17" fmla="*/ 291 w 291"/>
                <a:gd name="T18" fmla="*/ 159 h 1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1" h="159">
                  <a:moveTo>
                    <a:pt x="0" y="0"/>
                  </a:moveTo>
                  <a:lnTo>
                    <a:pt x="0" y="159"/>
                  </a:lnTo>
                  <a:lnTo>
                    <a:pt x="291" y="114"/>
                  </a:lnTo>
                  <a:lnTo>
                    <a:pt x="291" y="3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/>
            <a:lstStyle/>
            <a:p>
              <a:pPr defTabSz="958830">
                <a:defRPr/>
              </a:pPr>
              <a:endParaRPr lang="ru-RU" sz="600" dirty="0">
                <a:effectLst>
                  <a:outerShdw blurRad="38100" dist="38100" dir="2700000" algn="tl">
                    <a:srgbClr val="FFFFFF"/>
                  </a:outerShdw>
                </a:effectLst>
                <a:latin typeface="+mj-lt"/>
              </a:endParaRPr>
            </a:p>
          </p:txBody>
        </p:sp>
        <p:sp>
          <p:nvSpPr>
            <p:cNvPr id="1267" name="Text Box 286"/>
            <p:cNvSpPr txBox="1">
              <a:spLocks noChangeArrowheads="1"/>
            </p:cNvSpPr>
            <p:nvPr/>
          </p:nvSpPr>
          <p:spPr bwMode="auto">
            <a:xfrm>
              <a:off x="142483" y="3760971"/>
              <a:ext cx="346075" cy="33842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85450" tIns="42725" rIns="85450" bIns="42725">
              <a:spAutoFit/>
            </a:bodyPr>
            <a:lstStyle/>
            <a:p>
              <a:pPr algn="ctr" defTabSz="770733">
                <a:defRPr/>
              </a:pPr>
              <a:endParaRPr lang="ru-RU" sz="3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+mj-lt"/>
              </a:endParaRPr>
            </a:p>
          </p:txBody>
        </p:sp>
      </p:grpSp>
      <p:sp>
        <p:nvSpPr>
          <p:cNvPr id="1268" name="Text Box 97"/>
          <p:cNvSpPr txBox="1">
            <a:spLocks noChangeArrowheads="1"/>
          </p:cNvSpPr>
          <p:nvPr/>
        </p:nvSpPr>
        <p:spPr bwMode="auto">
          <a:xfrm>
            <a:off x="7361881" y="5589192"/>
            <a:ext cx="1716335" cy="2008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95994" tIns="47999" rIns="95994" bIns="47999">
            <a:spAutoFit/>
          </a:bodyPr>
          <a:lstStyle>
            <a:lvl1pPr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ru-RU" altLang="ru-RU" sz="675" b="0" dirty="0">
                <a:solidFill>
                  <a:srgbClr val="000000"/>
                </a:solidFill>
                <a:cs typeface="Arial" panose="020B0604020202020204" pitchFamily="34" charset="0"/>
              </a:rPr>
              <a:t> - пожарно-спасательные формирования</a:t>
            </a:r>
          </a:p>
        </p:txBody>
      </p:sp>
      <p:grpSp>
        <p:nvGrpSpPr>
          <p:cNvPr id="1269" name="Group 316"/>
          <p:cNvGrpSpPr>
            <a:grpSpLocks/>
          </p:cNvGrpSpPr>
          <p:nvPr/>
        </p:nvGrpSpPr>
        <p:grpSpPr bwMode="auto">
          <a:xfrm>
            <a:off x="7129769" y="5813186"/>
            <a:ext cx="139927" cy="111367"/>
            <a:chOff x="4727" y="2506"/>
            <a:chExt cx="706" cy="1172"/>
          </a:xfrm>
        </p:grpSpPr>
        <p:sp>
          <p:nvSpPr>
            <p:cNvPr id="1270" name="Freeform 317"/>
            <p:cNvSpPr>
              <a:spLocks/>
            </p:cNvSpPr>
            <p:nvPr/>
          </p:nvSpPr>
          <p:spPr bwMode="auto">
            <a:xfrm>
              <a:off x="4727" y="3558"/>
              <a:ext cx="46" cy="120"/>
            </a:xfrm>
            <a:custGeom>
              <a:avLst/>
              <a:gdLst>
                <a:gd name="T0" fmla="*/ 0 w 139"/>
                <a:gd name="T1" fmla="*/ 107 h 135"/>
                <a:gd name="T2" fmla="*/ 0 w 139"/>
                <a:gd name="T3" fmla="*/ 73 h 135"/>
                <a:gd name="T4" fmla="*/ 5 w 139"/>
                <a:gd name="T5" fmla="*/ 73 h 135"/>
                <a:gd name="T6" fmla="*/ 5 w 139"/>
                <a:gd name="T7" fmla="*/ 37 h 135"/>
                <a:gd name="T8" fmla="*/ 10 w 139"/>
                <a:gd name="T9" fmla="*/ 37 h 135"/>
                <a:gd name="T10" fmla="*/ 10 w 139"/>
                <a:gd name="T11" fmla="*/ 0 h 135"/>
                <a:gd name="T12" fmla="*/ 15 w 139"/>
                <a:gd name="T13" fmla="*/ 0 h 135"/>
                <a:gd name="T14" fmla="*/ 15 w 139"/>
                <a:gd name="T15" fmla="*/ 107 h 135"/>
                <a:gd name="T16" fmla="*/ 0 w 139"/>
                <a:gd name="T17" fmla="*/ 107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271" name="Freeform 318"/>
            <p:cNvSpPr>
              <a:spLocks/>
            </p:cNvSpPr>
            <p:nvPr/>
          </p:nvSpPr>
          <p:spPr bwMode="auto">
            <a:xfrm>
              <a:off x="4773" y="2564"/>
              <a:ext cx="648" cy="1114"/>
            </a:xfrm>
            <a:custGeom>
              <a:avLst/>
              <a:gdLst>
                <a:gd name="T0" fmla="*/ 0 w 1946"/>
                <a:gd name="T1" fmla="*/ 971 h 1278"/>
                <a:gd name="T2" fmla="*/ 0 w 1946"/>
                <a:gd name="T3" fmla="*/ 78 h 1278"/>
                <a:gd name="T4" fmla="*/ 84 w 1946"/>
                <a:gd name="T5" fmla="*/ 78 h 1278"/>
                <a:gd name="T6" fmla="*/ 84 w 1946"/>
                <a:gd name="T7" fmla="*/ 71 h 1278"/>
                <a:gd name="T8" fmla="*/ 84 w 1946"/>
                <a:gd name="T9" fmla="*/ 62 h 1278"/>
                <a:gd name="T10" fmla="*/ 85 w 1946"/>
                <a:gd name="T11" fmla="*/ 55 h 1278"/>
                <a:gd name="T12" fmla="*/ 85 w 1946"/>
                <a:gd name="T13" fmla="*/ 48 h 1278"/>
                <a:gd name="T14" fmla="*/ 86 w 1946"/>
                <a:gd name="T15" fmla="*/ 42 h 1278"/>
                <a:gd name="T16" fmla="*/ 88 w 1946"/>
                <a:gd name="T17" fmla="*/ 35 h 1278"/>
                <a:gd name="T18" fmla="*/ 89 w 1946"/>
                <a:gd name="T19" fmla="*/ 29 h 1278"/>
                <a:gd name="T20" fmla="*/ 91 w 1946"/>
                <a:gd name="T21" fmla="*/ 23 h 1278"/>
                <a:gd name="T22" fmla="*/ 92 w 1946"/>
                <a:gd name="T23" fmla="*/ 18 h 1278"/>
                <a:gd name="T24" fmla="*/ 94 w 1946"/>
                <a:gd name="T25" fmla="*/ 14 h 1278"/>
                <a:gd name="T26" fmla="*/ 96 w 1946"/>
                <a:gd name="T27" fmla="*/ 10 h 1278"/>
                <a:gd name="T28" fmla="*/ 98 w 1946"/>
                <a:gd name="T29" fmla="*/ 6 h 1278"/>
                <a:gd name="T30" fmla="*/ 101 w 1946"/>
                <a:gd name="T31" fmla="*/ 3 h 1278"/>
                <a:gd name="T32" fmla="*/ 103 w 1946"/>
                <a:gd name="T33" fmla="*/ 3 h 1278"/>
                <a:gd name="T34" fmla="*/ 105 w 1946"/>
                <a:gd name="T35" fmla="*/ 0 h 1278"/>
                <a:gd name="T36" fmla="*/ 108 w 1946"/>
                <a:gd name="T37" fmla="*/ 0 h 1278"/>
                <a:gd name="T38" fmla="*/ 110 w 1946"/>
                <a:gd name="T39" fmla="*/ 0 h 1278"/>
                <a:gd name="T40" fmla="*/ 113 w 1946"/>
                <a:gd name="T41" fmla="*/ 3 h 1278"/>
                <a:gd name="T42" fmla="*/ 115 w 1946"/>
                <a:gd name="T43" fmla="*/ 3 h 1278"/>
                <a:gd name="T44" fmla="*/ 118 w 1946"/>
                <a:gd name="T45" fmla="*/ 6 h 1278"/>
                <a:gd name="T46" fmla="*/ 120 w 1946"/>
                <a:gd name="T47" fmla="*/ 10 h 1278"/>
                <a:gd name="T48" fmla="*/ 122 w 1946"/>
                <a:gd name="T49" fmla="*/ 14 h 1278"/>
                <a:gd name="T50" fmla="*/ 124 w 1946"/>
                <a:gd name="T51" fmla="*/ 18 h 1278"/>
                <a:gd name="T52" fmla="*/ 125 w 1946"/>
                <a:gd name="T53" fmla="*/ 23 h 1278"/>
                <a:gd name="T54" fmla="*/ 127 w 1946"/>
                <a:gd name="T55" fmla="*/ 29 h 1278"/>
                <a:gd name="T56" fmla="*/ 128 w 1946"/>
                <a:gd name="T57" fmla="*/ 35 h 1278"/>
                <a:gd name="T58" fmla="*/ 130 w 1946"/>
                <a:gd name="T59" fmla="*/ 42 h 1278"/>
                <a:gd name="T60" fmla="*/ 130 w 1946"/>
                <a:gd name="T61" fmla="*/ 48 h 1278"/>
                <a:gd name="T62" fmla="*/ 131 w 1946"/>
                <a:gd name="T63" fmla="*/ 55 h 1278"/>
                <a:gd name="T64" fmla="*/ 132 w 1946"/>
                <a:gd name="T65" fmla="*/ 62 h 1278"/>
                <a:gd name="T66" fmla="*/ 132 w 1946"/>
                <a:gd name="T67" fmla="*/ 71 h 1278"/>
                <a:gd name="T68" fmla="*/ 132 w 1946"/>
                <a:gd name="T69" fmla="*/ 78 h 1278"/>
                <a:gd name="T70" fmla="*/ 216 w 1946"/>
                <a:gd name="T71" fmla="*/ 78 h 1278"/>
                <a:gd name="T72" fmla="*/ 216 w 1946"/>
                <a:gd name="T73" fmla="*/ 970 h 1278"/>
                <a:gd name="T74" fmla="*/ 0 w 1946"/>
                <a:gd name="T75" fmla="*/ 971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272" name="Rectangle 319"/>
            <p:cNvSpPr>
              <a:spLocks noChangeArrowheads="1"/>
            </p:cNvSpPr>
            <p:nvPr/>
          </p:nvSpPr>
          <p:spPr bwMode="auto">
            <a:xfrm>
              <a:off x="5188" y="3087"/>
              <a:ext cx="42" cy="3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273" name="Rectangle 320"/>
            <p:cNvSpPr>
              <a:spLocks noChangeArrowheads="1"/>
            </p:cNvSpPr>
            <p:nvPr/>
          </p:nvSpPr>
          <p:spPr bwMode="auto">
            <a:xfrm>
              <a:off x="5168" y="3134"/>
              <a:ext cx="40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274" name="Rectangle 321"/>
            <p:cNvSpPr>
              <a:spLocks noChangeArrowheads="1"/>
            </p:cNvSpPr>
            <p:nvPr/>
          </p:nvSpPr>
          <p:spPr bwMode="auto">
            <a:xfrm>
              <a:off x="5306" y="3034"/>
              <a:ext cx="42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275" name="Rectangle 322"/>
            <p:cNvSpPr>
              <a:spLocks noChangeArrowheads="1"/>
            </p:cNvSpPr>
            <p:nvPr/>
          </p:nvSpPr>
          <p:spPr bwMode="auto">
            <a:xfrm>
              <a:off x="5286" y="3087"/>
              <a:ext cx="40" cy="3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276" name="Rectangle 323"/>
            <p:cNvSpPr>
              <a:spLocks noChangeArrowheads="1"/>
            </p:cNvSpPr>
            <p:nvPr/>
          </p:nvSpPr>
          <p:spPr bwMode="auto">
            <a:xfrm>
              <a:off x="5286" y="2987"/>
              <a:ext cx="40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277" name="Rectangle 324"/>
            <p:cNvSpPr>
              <a:spLocks noChangeArrowheads="1"/>
            </p:cNvSpPr>
            <p:nvPr/>
          </p:nvSpPr>
          <p:spPr bwMode="auto">
            <a:xfrm>
              <a:off x="4773" y="3076"/>
              <a:ext cx="40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278" name="Rectangle 325"/>
            <p:cNvSpPr>
              <a:spLocks noChangeArrowheads="1"/>
            </p:cNvSpPr>
            <p:nvPr/>
          </p:nvSpPr>
          <p:spPr bwMode="auto">
            <a:xfrm>
              <a:off x="4773" y="3024"/>
              <a:ext cx="18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279" name="Rectangle 326"/>
            <p:cNvSpPr>
              <a:spLocks noChangeArrowheads="1"/>
            </p:cNvSpPr>
            <p:nvPr/>
          </p:nvSpPr>
          <p:spPr bwMode="auto">
            <a:xfrm>
              <a:off x="4773" y="3123"/>
              <a:ext cx="18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280" name="Rectangle 327"/>
            <p:cNvSpPr>
              <a:spLocks noChangeArrowheads="1"/>
            </p:cNvSpPr>
            <p:nvPr/>
          </p:nvSpPr>
          <p:spPr bwMode="auto">
            <a:xfrm>
              <a:off x="4946" y="3076"/>
              <a:ext cx="40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281" name="Rectangle 328"/>
            <p:cNvSpPr>
              <a:spLocks noChangeArrowheads="1"/>
            </p:cNvSpPr>
            <p:nvPr/>
          </p:nvSpPr>
          <p:spPr bwMode="auto">
            <a:xfrm>
              <a:off x="4924" y="3123"/>
              <a:ext cx="40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282" name="Rectangle 329"/>
            <p:cNvSpPr>
              <a:spLocks noChangeArrowheads="1"/>
            </p:cNvSpPr>
            <p:nvPr/>
          </p:nvSpPr>
          <p:spPr bwMode="auto">
            <a:xfrm>
              <a:off x="4773" y="3453"/>
              <a:ext cx="40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283" name="Rectangle 330"/>
            <p:cNvSpPr>
              <a:spLocks noChangeArrowheads="1"/>
            </p:cNvSpPr>
            <p:nvPr/>
          </p:nvSpPr>
          <p:spPr bwMode="auto">
            <a:xfrm>
              <a:off x="4773" y="3406"/>
              <a:ext cx="18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284" name="Rectangle 331"/>
            <p:cNvSpPr>
              <a:spLocks noChangeArrowheads="1"/>
            </p:cNvSpPr>
            <p:nvPr/>
          </p:nvSpPr>
          <p:spPr bwMode="auto">
            <a:xfrm>
              <a:off x="4773" y="3505"/>
              <a:ext cx="18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285" name="Rectangle 332"/>
            <p:cNvSpPr>
              <a:spLocks noChangeArrowheads="1"/>
            </p:cNvSpPr>
            <p:nvPr/>
          </p:nvSpPr>
          <p:spPr bwMode="auto">
            <a:xfrm>
              <a:off x="4946" y="3453"/>
              <a:ext cx="40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286" name="Rectangle 333"/>
            <p:cNvSpPr>
              <a:spLocks noChangeArrowheads="1"/>
            </p:cNvSpPr>
            <p:nvPr/>
          </p:nvSpPr>
          <p:spPr bwMode="auto">
            <a:xfrm>
              <a:off x="4924" y="3505"/>
              <a:ext cx="40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287" name="Freeform 334"/>
            <p:cNvSpPr>
              <a:spLocks/>
            </p:cNvSpPr>
            <p:nvPr/>
          </p:nvSpPr>
          <p:spPr bwMode="auto">
            <a:xfrm>
              <a:off x="5024" y="3076"/>
              <a:ext cx="146" cy="89"/>
            </a:xfrm>
            <a:custGeom>
              <a:avLst/>
              <a:gdLst>
                <a:gd name="T0" fmla="*/ 48 w 440"/>
                <a:gd name="T1" fmla="*/ 78 h 102"/>
                <a:gd name="T2" fmla="*/ 48 w 440"/>
                <a:gd name="T3" fmla="*/ 70 h 102"/>
                <a:gd name="T4" fmla="*/ 48 w 440"/>
                <a:gd name="T5" fmla="*/ 63 h 102"/>
                <a:gd name="T6" fmla="*/ 47 w 440"/>
                <a:gd name="T7" fmla="*/ 55 h 102"/>
                <a:gd name="T8" fmla="*/ 46 w 440"/>
                <a:gd name="T9" fmla="*/ 49 h 102"/>
                <a:gd name="T10" fmla="*/ 45 w 440"/>
                <a:gd name="T11" fmla="*/ 42 h 102"/>
                <a:gd name="T12" fmla="*/ 44 w 440"/>
                <a:gd name="T13" fmla="*/ 35 h 102"/>
                <a:gd name="T14" fmla="*/ 43 w 440"/>
                <a:gd name="T15" fmla="*/ 29 h 102"/>
                <a:gd name="T16" fmla="*/ 41 w 440"/>
                <a:gd name="T17" fmla="*/ 23 h 102"/>
                <a:gd name="T18" fmla="*/ 39 w 440"/>
                <a:gd name="T19" fmla="*/ 18 h 102"/>
                <a:gd name="T20" fmla="*/ 38 w 440"/>
                <a:gd name="T21" fmla="*/ 14 h 102"/>
                <a:gd name="T22" fmla="*/ 36 w 440"/>
                <a:gd name="T23" fmla="*/ 10 h 102"/>
                <a:gd name="T24" fmla="*/ 34 w 440"/>
                <a:gd name="T25" fmla="*/ 6 h 102"/>
                <a:gd name="T26" fmla="*/ 32 w 440"/>
                <a:gd name="T27" fmla="*/ 3 h 102"/>
                <a:gd name="T28" fmla="*/ 29 w 440"/>
                <a:gd name="T29" fmla="*/ 3 h 102"/>
                <a:gd name="T30" fmla="*/ 27 w 440"/>
                <a:gd name="T31" fmla="*/ 0 h 102"/>
                <a:gd name="T32" fmla="*/ 24 w 440"/>
                <a:gd name="T33" fmla="*/ 0 h 102"/>
                <a:gd name="T34" fmla="*/ 22 w 440"/>
                <a:gd name="T35" fmla="*/ 0 h 102"/>
                <a:gd name="T36" fmla="*/ 19 w 440"/>
                <a:gd name="T37" fmla="*/ 3 h 102"/>
                <a:gd name="T38" fmla="*/ 17 w 440"/>
                <a:gd name="T39" fmla="*/ 3 h 102"/>
                <a:gd name="T40" fmla="*/ 15 w 440"/>
                <a:gd name="T41" fmla="*/ 6 h 102"/>
                <a:gd name="T42" fmla="*/ 13 w 440"/>
                <a:gd name="T43" fmla="*/ 10 h 102"/>
                <a:gd name="T44" fmla="*/ 11 w 440"/>
                <a:gd name="T45" fmla="*/ 14 h 102"/>
                <a:gd name="T46" fmla="*/ 9 w 440"/>
                <a:gd name="T47" fmla="*/ 18 h 102"/>
                <a:gd name="T48" fmla="*/ 7 w 440"/>
                <a:gd name="T49" fmla="*/ 23 h 102"/>
                <a:gd name="T50" fmla="*/ 6 w 440"/>
                <a:gd name="T51" fmla="*/ 29 h 102"/>
                <a:gd name="T52" fmla="*/ 4 w 440"/>
                <a:gd name="T53" fmla="*/ 35 h 102"/>
                <a:gd name="T54" fmla="*/ 3 w 440"/>
                <a:gd name="T55" fmla="*/ 42 h 102"/>
                <a:gd name="T56" fmla="*/ 2 w 440"/>
                <a:gd name="T57" fmla="*/ 49 h 102"/>
                <a:gd name="T58" fmla="*/ 1 w 440"/>
                <a:gd name="T59" fmla="*/ 55 h 102"/>
                <a:gd name="T60" fmla="*/ 0 w 440"/>
                <a:gd name="T61" fmla="*/ 63 h 102"/>
                <a:gd name="T62" fmla="*/ 0 w 440"/>
                <a:gd name="T63" fmla="*/ 70 h 102"/>
                <a:gd name="T64" fmla="*/ 0 w 440"/>
                <a:gd name="T65" fmla="*/ 78 h 102"/>
                <a:gd name="T66" fmla="*/ 48 w 440"/>
                <a:gd name="T67" fmla="*/ 78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288" name="Freeform 335"/>
            <p:cNvSpPr>
              <a:spLocks/>
            </p:cNvSpPr>
            <p:nvPr/>
          </p:nvSpPr>
          <p:spPr bwMode="auto">
            <a:xfrm>
              <a:off x="4789" y="2506"/>
              <a:ext cx="615" cy="147"/>
            </a:xfrm>
            <a:custGeom>
              <a:avLst/>
              <a:gdLst>
                <a:gd name="T0" fmla="*/ 100 w 1847"/>
                <a:gd name="T1" fmla="*/ 50 h 168"/>
                <a:gd name="T2" fmla="*/ 95 w 1847"/>
                <a:gd name="T3" fmla="*/ 53 h 168"/>
                <a:gd name="T4" fmla="*/ 91 w 1847"/>
                <a:gd name="T5" fmla="*/ 60 h 168"/>
                <a:gd name="T6" fmla="*/ 87 w 1847"/>
                <a:gd name="T7" fmla="*/ 68 h 168"/>
                <a:gd name="T8" fmla="*/ 84 w 1847"/>
                <a:gd name="T9" fmla="*/ 79 h 168"/>
                <a:gd name="T10" fmla="*/ 81 w 1847"/>
                <a:gd name="T11" fmla="*/ 92 h 168"/>
                <a:gd name="T12" fmla="*/ 79 w 1847"/>
                <a:gd name="T13" fmla="*/ 105 h 168"/>
                <a:gd name="T14" fmla="*/ 78 w 1847"/>
                <a:gd name="T15" fmla="*/ 121 h 168"/>
                <a:gd name="T16" fmla="*/ 0 w 1847"/>
                <a:gd name="T17" fmla="*/ 129 h 168"/>
                <a:gd name="T18" fmla="*/ 1 w 1847"/>
                <a:gd name="T19" fmla="*/ 88 h 168"/>
                <a:gd name="T20" fmla="*/ 6 w 1847"/>
                <a:gd name="T21" fmla="*/ 88 h 168"/>
                <a:gd name="T22" fmla="*/ 16 w 1847"/>
                <a:gd name="T23" fmla="*/ 88 h 168"/>
                <a:gd name="T24" fmla="*/ 28 w 1847"/>
                <a:gd name="T25" fmla="*/ 88 h 168"/>
                <a:gd name="T26" fmla="*/ 41 w 1847"/>
                <a:gd name="T27" fmla="*/ 88 h 168"/>
                <a:gd name="T28" fmla="*/ 54 w 1847"/>
                <a:gd name="T29" fmla="*/ 88 h 168"/>
                <a:gd name="T30" fmla="*/ 65 w 1847"/>
                <a:gd name="T31" fmla="*/ 88 h 168"/>
                <a:gd name="T32" fmla="*/ 71 w 1847"/>
                <a:gd name="T33" fmla="*/ 88 h 168"/>
                <a:gd name="T34" fmla="*/ 74 w 1847"/>
                <a:gd name="T35" fmla="*/ 80 h 168"/>
                <a:gd name="T36" fmla="*/ 76 w 1847"/>
                <a:gd name="T37" fmla="*/ 64 h 168"/>
                <a:gd name="T38" fmla="*/ 79 w 1847"/>
                <a:gd name="T39" fmla="*/ 47 h 168"/>
                <a:gd name="T40" fmla="*/ 83 w 1847"/>
                <a:gd name="T41" fmla="*/ 33 h 168"/>
                <a:gd name="T42" fmla="*/ 86 w 1847"/>
                <a:gd name="T43" fmla="*/ 21 h 168"/>
                <a:gd name="T44" fmla="*/ 91 w 1847"/>
                <a:gd name="T45" fmla="*/ 10 h 168"/>
                <a:gd name="T46" fmla="*/ 95 w 1847"/>
                <a:gd name="T47" fmla="*/ 4 h 168"/>
                <a:gd name="T48" fmla="*/ 100 w 1847"/>
                <a:gd name="T49" fmla="*/ 1 h 168"/>
                <a:gd name="T50" fmla="*/ 105 w 1847"/>
                <a:gd name="T51" fmla="*/ 1 h 168"/>
                <a:gd name="T52" fmla="*/ 110 w 1847"/>
                <a:gd name="T53" fmla="*/ 4 h 168"/>
                <a:gd name="T54" fmla="*/ 114 w 1847"/>
                <a:gd name="T55" fmla="*/ 10 h 168"/>
                <a:gd name="T56" fmla="*/ 119 w 1847"/>
                <a:gd name="T57" fmla="*/ 21 h 168"/>
                <a:gd name="T58" fmla="*/ 123 w 1847"/>
                <a:gd name="T59" fmla="*/ 33 h 168"/>
                <a:gd name="T60" fmla="*/ 126 w 1847"/>
                <a:gd name="T61" fmla="*/ 47 h 168"/>
                <a:gd name="T62" fmla="*/ 129 w 1847"/>
                <a:gd name="T63" fmla="*/ 64 h 168"/>
                <a:gd name="T64" fmla="*/ 131 w 1847"/>
                <a:gd name="T65" fmla="*/ 80 h 168"/>
                <a:gd name="T66" fmla="*/ 134 w 1847"/>
                <a:gd name="T67" fmla="*/ 88 h 168"/>
                <a:gd name="T68" fmla="*/ 140 w 1847"/>
                <a:gd name="T69" fmla="*/ 88 h 168"/>
                <a:gd name="T70" fmla="*/ 151 w 1847"/>
                <a:gd name="T71" fmla="*/ 88 h 168"/>
                <a:gd name="T72" fmla="*/ 163 w 1847"/>
                <a:gd name="T73" fmla="*/ 88 h 168"/>
                <a:gd name="T74" fmla="*/ 176 w 1847"/>
                <a:gd name="T75" fmla="*/ 88 h 168"/>
                <a:gd name="T76" fmla="*/ 189 w 1847"/>
                <a:gd name="T77" fmla="*/ 88 h 168"/>
                <a:gd name="T78" fmla="*/ 198 w 1847"/>
                <a:gd name="T79" fmla="*/ 88 h 168"/>
                <a:gd name="T80" fmla="*/ 204 w 1847"/>
                <a:gd name="T81" fmla="*/ 88 h 168"/>
                <a:gd name="T82" fmla="*/ 205 w 1847"/>
                <a:gd name="T83" fmla="*/ 129 h 168"/>
                <a:gd name="T84" fmla="*/ 127 w 1847"/>
                <a:gd name="T85" fmla="*/ 121 h 168"/>
                <a:gd name="T86" fmla="*/ 126 w 1847"/>
                <a:gd name="T87" fmla="*/ 105 h 168"/>
                <a:gd name="T88" fmla="*/ 124 w 1847"/>
                <a:gd name="T89" fmla="*/ 92 h 168"/>
                <a:gd name="T90" fmla="*/ 121 w 1847"/>
                <a:gd name="T91" fmla="*/ 79 h 168"/>
                <a:gd name="T92" fmla="*/ 118 w 1847"/>
                <a:gd name="T93" fmla="*/ 68 h 168"/>
                <a:gd name="T94" fmla="*/ 114 w 1847"/>
                <a:gd name="T95" fmla="*/ 60 h 168"/>
                <a:gd name="T96" fmla="*/ 110 w 1847"/>
                <a:gd name="T97" fmla="*/ 53 h 168"/>
                <a:gd name="T98" fmla="*/ 105 w 1847"/>
                <a:gd name="T99" fmla="*/ 5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289" name="Rectangle 336"/>
            <p:cNvSpPr>
              <a:spLocks noChangeArrowheads="1"/>
            </p:cNvSpPr>
            <p:nvPr/>
          </p:nvSpPr>
          <p:spPr bwMode="auto">
            <a:xfrm>
              <a:off x="5404" y="2595"/>
              <a:ext cx="29" cy="120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290" name="Rectangle 337"/>
            <p:cNvSpPr>
              <a:spLocks noChangeArrowheads="1"/>
            </p:cNvSpPr>
            <p:nvPr/>
          </p:nvSpPr>
          <p:spPr bwMode="auto">
            <a:xfrm>
              <a:off x="4759" y="2595"/>
              <a:ext cx="30" cy="120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291" name="Rectangle 338"/>
            <p:cNvSpPr>
              <a:spLocks noChangeArrowheads="1"/>
            </p:cNvSpPr>
            <p:nvPr/>
          </p:nvSpPr>
          <p:spPr bwMode="auto">
            <a:xfrm>
              <a:off x="5026" y="3165"/>
              <a:ext cx="142" cy="330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292" name="Rectangle 339"/>
            <p:cNvSpPr>
              <a:spLocks noChangeArrowheads="1"/>
            </p:cNvSpPr>
            <p:nvPr/>
          </p:nvSpPr>
          <p:spPr bwMode="auto">
            <a:xfrm>
              <a:off x="5026" y="3495"/>
              <a:ext cx="142" cy="1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293" name="Rectangle 340"/>
            <p:cNvSpPr>
              <a:spLocks noChangeArrowheads="1"/>
            </p:cNvSpPr>
            <p:nvPr/>
          </p:nvSpPr>
          <p:spPr bwMode="auto">
            <a:xfrm>
              <a:off x="5026" y="3558"/>
              <a:ext cx="142" cy="15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294" name="Rectangle 341"/>
            <p:cNvSpPr>
              <a:spLocks noChangeArrowheads="1"/>
            </p:cNvSpPr>
            <p:nvPr/>
          </p:nvSpPr>
          <p:spPr bwMode="auto">
            <a:xfrm>
              <a:off x="5026" y="3615"/>
              <a:ext cx="142" cy="1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295" name="Rectangle 342"/>
            <p:cNvSpPr>
              <a:spLocks noChangeArrowheads="1"/>
            </p:cNvSpPr>
            <p:nvPr/>
          </p:nvSpPr>
          <p:spPr bwMode="auto">
            <a:xfrm>
              <a:off x="5100" y="3186"/>
              <a:ext cx="60" cy="309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296" name="Rectangle 343"/>
            <p:cNvSpPr>
              <a:spLocks noChangeArrowheads="1"/>
            </p:cNvSpPr>
            <p:nvPr/>
          </p:nvSpPr>
          <p:spPr bwMode="auto">
            <a:xfrm>
              <a:off x="5100" y="3186"/>
              <a:ext cx="60" cy="309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297" name="Rectangle 344"/>
            <p:cNvSpPr>
              <a:spLocks noChangeArrowheads="1"/>
            </p:cNvSpPr>
            <p:nvPr/>
          </p:nvSpPr>
          <p:spPr bwMode="auto">
            <a:xfrm>
              <a:off x="5032" y="3186"/>
              <a:ext cx="62" cy="309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298" name="Rectangle 345"/>
            <p:cNvSpPr>
              <a:spLocks noChangeArrowheads="1"/>
            </p:cNvSpPr>
            <p:nvPr/>
          </p:nvSpPr>
          <p:spPr bwMode="auto">
            <a:xfrm>
              <a:off x="5100" y="3369"/>
              <a:ext cx="60" cy="21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299" name="Rectangle 346"/>
            <p:cNvSpPr>
              <a:spLocks noChangeArrowheads="1"/>
            </p:cNvSpPr>
            <p:nvPr/>
          </p:nvSpPr>
          <p:spPr bwMode="auto">
            <a:xfrm>
              <a:off x="5168" y="3422"/>
              <a:ext cx="34" cy="25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300" name="Rectangle 347"/>
            <p:cNvSpPr>
              <a:spLocks noChangeArrowheads="1"/>
            </p:cNvSpPr>
            <p:nvPr/>
          </p:nvSpPr>
          <p:spPr bwMode="auto">
            <a:xfrm>
              <a:off x="4992" y="3422"/>
              <a:ext cx="34" cy="25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301" name="Rectangle 348"/>
            <p:cNvSpPr>
              <a:spLocks noChangeArrowheads="1"/>
            </p:cNvSpPr>
            <p:nvPr/>
          </p:nvSpPr>
          <p:spPr bwMode="auto">
            <a:xfrm>
              <a:off x="5026" y="3511"/>
              <a:ext cx="142" cy="47"/>
            </a:xfrm>
            <a:prstGeom prst="rect">
              <a:avLst/>
            </a:prstGeom>
            <a:solidFill>
              <a:srgbClr val="B23333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302" name="Rectangle 349"/>
            <p:cNvSpPr>
              <a:spLocks noChangeArrowheads="1"/>
            </p:cNvSpPr>
            <p:nvPr/>
          </p:nvSpPr>
          <p:spPr bwMode="auto">
            <a:xfrm>
              <a:off x="5026" y="3573"/>
              <a:ext cx="142" cy="42"/>
            </a:xfrm>
            <a:prstGeom prst="rect">
              <a:avLst/>
            </a:prstGeom>
            <a:solidFill>
              <a:srgbClr val="B23333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303" name="Rectangle 350"/>
            <p:cNvSpPr>
              <a:spLocks noChangeArrowheads="1"/>
            </p:cNvSpPr>
            <p:nvPr/>
          </p:nvSpPr>
          <p:spPr bwMode="auto">
            <a:xfrm>
              <a:off x="5026" y="3631"/>
              <a:ext cx="142" cy="47"/>
            </a:xfrm>
            <a:prstGeom prst="rect">
              <a:avLst/>
            </a:prstGeom>
            <a:solidFill>
              <a:srgbClr val="B23333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304" name="Rectangle 351"/>
            <p:cNvSpPr>
              <a:spLocks noChangeArrowheads="1"/>
            </p:cNvSpPr>
            <p:nvPr/>
          </p:nvSpPr>
          <p:spPr bwMode="auto">
            <a:xfrm>
              <a:off x="5100" y="3369"/>
              <a:ext cx="60" cy="2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305" name="Rectangle 352"/>
            <p:cNvSpPr>
              <a:spLocks noChangeArrowheads="1"/>
            </p:cNvSpPr>
            <p:nvPr/>
          </p:nvSpPr>
          <p:spPr bwMode="auto">
            <a:xfrm>
              <a:off x="5032" y="3369"/>
              <a:ext cx="62" cy="2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306" name="Rectangle 353"/>
            <p:cNvSpPr>
              <a:spLocks noChangeArrowheads="1"/>
            </p:cNvSpPr>
            <p:nvPr/>
          </p:nvSpPr>
          <p:spPr bwMode="auto">
            <a:xfrm>
              <a:off x="5100" y="3312"/>
              <a:ext cx="14" cy="52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307" name="Rectangle 354"/>
            <p:cNvSpPr>
              <a:spLocks noChangeArrowheads="1"/>
            </p:cNvSpPr>
            <p:nvPr/>
          </p:nvSpPr>
          <p:spPr bwMode="auto">
            <a:xfrm>
              <a:off x="5080" y="3312"/>
              <a:ext cx="14" cy="52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308" name="Rectangle 355"/>
            <p:cNvSpPr>
              <a:spLocks noChangeArrowheads="1"/>
            </p:cNvSpPr>
            <p:nvPr/>
          </p:nvSpPr>
          <p:spPr bwMode="auto">
            <a:xfrm>
              <a:off x="5100" y="3395"/>
              <a:ext cx="60" cy="2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309" name="Rectangle 356"/>
            <p:cNvSpPr>
              <a:spLocks noChangeArrowheads="1"/>
            </p:cNvSpPr>
            <p:nvPr/>
          </p:nvSpPr>
          <p:spPr bwMode="auto">
            <a:xfrm>
              <a:off x="5032" y="3395"/>
              <a:ext cx="62" cy="2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310" name="Rectangle 357"/>
            <p:cNvSpPr>
              <a:spLocks noChangeArrowheads="1"/>
            </p:cNvSpPr>
            <p:nvPr/>
          </p:nvSpPr>
          <p:spPr bwMode="auto">
            <a:xfrm>
              <a:off x="5168" y="3552"/>
              <a:ext cx="34" cy="27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311" name="Rectangle 358"/>
            <p:cNvSpPr>
              <a:spLocks noChangeArrowheads="1"/>
            </p:cNvSpPr>
            <p:nvPr/>
          </p:nvSpPr>
          <p:spPr bwMode="auto">
            <a:xfrm>
              <a:off x="4992" y="3552"/>
              <a:ext cx="34" cy="27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312" name="Rectangle 359"/>
            <p:cNvSpPr>
              <a:spLocks noChangeArrowheads="1"/>
            </p:cNvSpPr>
            <p:nvPr/>
          </p:nvSpPr>
          <p:spPr bwMode="auto">
            <a:xfrm>
              <a:off x="5334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313" name="Rectangle 360"/>
            <p:cNvSpPr>
              <a:spLocks noChangeArrowheads="1"/>
            </p:cNvSpPr>
            <p:nvPr/>
          </p:nvSpPr>
          <p:spPr bwMode="auto">
            <a:xfrm>
              <a:off x="5228" y="3165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314" name="Rectangle 361"/>
            <p:cNvSpPr>
              <a:spLocks noChangeArrowheads="1"/>
            </p:cNvSpPr>
            <p:nvPr/>
          </p:nvSpPr>
          <p:spPr bwMode="auto">
            <a:xfrm>
              <a:off x="4912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315" name="Rectangle 362"/>
            <p:cNvSpPr>
              <a:spLocks noChangeArrowheads="1"/>
            </p:cNvSpPr>
            <p:nvPr/>
          </p:nvSpPr>
          <p:spPr bwMode="auto">
            <a:xfrm>
              <a:off x="5122" y="2747"/>
              <a:ext cx="54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316" name="Rectangle 363"/>
            <p:cNvSpPr>
              <a:spLocks noChangeArrowheads="1"/>
            </p:cNvSpPr>
            <p:nvPr/>
          </p:nvSpPr>
          <p:spPr bwMode="auto">
            <a:xfrm>
              <a:off x="5228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317" name="Rectangle 364"/>
            <p:cNvSpPr>
              <a:spLocks noChangeArrowheads="1"/>
            </p:cNvSpPr>
            <p:nvPr/>
          </p:nvSpPr>
          <p:spPr bwMode="auto">
            <a:xfrm>
              <a:off x="5334" y="3165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318" name="Rectangle 365"/>
            <p:cNvSpPr>
              <a:spLocks noChangeArrowheads="1"/>
            </p:cNvSpPr>
            <p:nvPr/>
          </p:nvSpPr>
          <p:spPr bwMode="auto">
            <a:xfrm>
              <a:off x="5018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319" name="Rectangle 366"/>
            <p:cNvSpPr>
              <a:spLocks noChangeArrowheads="1"/>
            </p:cNvSpPr>
            <p:nvPr/>
          </p:nvSpPr>
          <p:spPr bwMode="auto">
            <a:xfrm>
              <a:off x="4809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320" name="Rectangle 367"/>
            <p:cNvSpPr>
              <a:spLocks noChangeArrowheads="1"/>
            </p:cNvSpPr>
            <p:nvPr/>
          </p:nvSpPr>
          <p:spPr bwMode="auto">
            <a:xfrm>
              <a:off x="4912" y="3165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321" name="Rectangle 368"/>
            <p:cNvSpPr>
              <a:spLocks noChangeArrowheads="1"/>
            </p:cNvSpPr>
            <p:nvPr/>
          </p:nvSpPr>
          <p:spPr bwMode="auto">
            <a:xfrm>
              <a:off x="4809" y="3165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322" name="Freeform 369"/>
            <p:cNvSpPr>
              <a:spLocks/>
            </p:cNvSpPr>
            <p:nvPr/>
          </p:nvSpPr>
          <p:spPr bwMode="auto">
            <a:xfrm>
              <a:off x="5114" y="2721"/>
              <a:ext cx="72" cy="324"/>
            </a:xfrm>
            <a:custGeom>
              <a:avLst/>
              <a:gdLst>
                <a:gd name="T0" fmla="*/ 21 w 217"/>
                <a:gd name="T1" fmla="*/ 163 h 373"/>
                <a:gd name="T2" fmla="*/ 3 w 217"/>
                <a:gd name="T3" fmla="*/ 163 h 373"/>
                <a:gd name="T4" fmla="*/ 3 w 217"/>
                <a:gd name="T5" fmla="*/ 260 h 373"/>
                <a:gd name="T6" fmla="*/ 21 w 217"/>
                <a:gd name="T7" fmla="*/ 260 h 373"/>
                <a:gd name="T8" fmla="*/ 24 w 217"/>
                <a:gd name="T9" fmla="*/ 281 h 373"/>
                <a:gd name="T10" fmla="*/ 0 w 217"/>
                <a:gd name="T11" fmla="*/ 281 h 373"/>
                <a:gd name="T12" fmla="*/ 0 w 217"/>
                <a:gd name="T13" fmla="*/ 0 h 373"/>
                <a:gd name="T14" fmla="*/ 24 w 217"/>
                <a:gd name="T15" fmla="*/ 0 h 373"/>
                <a:gd name="T16" fmla="*/ 21 w 217"/>
                <a:gd name="T17" fmla="*/ 22 h 373"/>
                <a:gd name="T18" fmla="*/ 3 w 217"/>
                <a:gd name="T19" fmla="*/ 22 h 373"/>
                <a:gd name="T20" fmla="*/ 3 w 217"/>
                <a:gd name="T21" fmla="*/ 129 h 373"/>
                <a:gd name="T22" fmla="*/ 21 w 217"/>
                <a:gd name="T23" fmla="*/ 129 h 373"/>
                <a:gd name="T24" fmla="*/ 21 w 217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323" name="Freeform 370"/>
            <p:cNvSpPr>
              <a:spLocks/>
            </p:cNvSpPr>
            <p:nvPr/>
          </p:nvSpPr>
          <p:spPr bwMode="auto">
            <a:xfrm>
              <a:off x="5176" y="2721"/>
              <a:ext cx="10" cy="324"/>
            </a:xfrm>
            <a:custGeom>
              <a:avLst/>
              <a:gdLst>
                <a:gd name="T0" fmla="*/ 0 w 29"/>
                <a:gd name="T1" fmla="*/ 22 h 373"/>
                <a:gd name="T2" fmla="*/ 0 w 29"/>
                <a:gd name="T3" fmla="*/ 260 h 373"/>
                <a:gd name="T4" fmla="*/ 3 w 29"/>
                <a:gd name="T5" fmla="*/ 281 h 373"/>
                <a:gd name="T6" fmla="*/ 3 w 29"/>
                <a:gd name="T7" fmla="*/ 0 h 373"/>
                <a:gd name="T8" fmla="*/ 0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324" name="Freeform 371"/>
            <p:cNvSpPr>
              <a:spLocks/>
            </p:cNvSpPr>
            <p:nvPr/>
          </p:nvSpPr>
          <p:spPr bwMode="auto">
            <a:xfrm>
              <a:off x="5218" y="2721"/>
              <a:ext cx="72" cy="324"/>
            </a:xfrm>
            <a:custGeom>
              <a:avLst/>
              <a:gdLst>
                <a:gd name="T0" fmla="*/ 21 w 216"/>
                <a:gd name="T1" fmla="*/ 163 h 373"/>
                <a:gd name="T2" fmla="*/ 3 w 216"/>
                <a:gd name="T3" fmla="*/ 163 h 373"/>
                <a:gd name="T4" fmla="*/ 3 w 216"/>
                <a:gd name="T5" fmla="*/ 260 h 373"/>
                <a:gd name="T6" fmla="*/ 21 w 216"/>
                <a:gd name="T7" fmla="*/ 260 h 373"/>
                <a:gd name="T8" fmla="*/ 24 w 216"/>
                <a:gd name="T9" fmla="*/ 281 h 373"/>
                <a:gd name="T10" fmla="*/ 0 w 216"/>
                <a:gd name="T11" fmla="*/ 281 h 373"/>
                <a:gd name="T12" fmla="*/ 0 w 216"/>
                <a:gd name="T13" fmla="*/ 0 h 373"/>
                <a:gd name="T14" fmla="*/ 24 w 216"/>
                <a:gd name="T15" fmla="*/ 0 h 373"/>
                <a:gd name="T16" fmla="*/ 21 w 216"/>
                <a:gd name="T17" fmla="*/ 22 h 373"/>
                <a:gd name="T18" fmla="*/ 3 w 216"/>
                <a:gd name="T19" fmla="*/ 22 h 373"/>
                <a:gd name="T20" fmla="*/ 3 w 216"/>
                <a:gd name="T21" fmla="*/ 129 h 373"/>
                <a:gd name="T22" fmla="*/ 21 w 216"/>
                <a:gd name="T23" fmla="*/ 129 h 373"/>
                <a:gd name="T24" fmla="*/ 21 w 216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325" name="Freeform 372"/>
            <p:cNvSpPr>
              <a:spLocks/>
            </p:cNvSpPr>
            <p:nvPr/>
          </p:nvSpPr>
          <p:spPr bwMode="auto">
            <a:xfrm>
              <a:off x="5280" y="2721"/>
              <a:ext cx="10" cy="324"/>
            </a:xfrm>
            <a:custGeom>
              <a:avLst/>
              <a:gdLst>
                <a:gd name="T0" fmla="*/ 0 w 29"/>
                <a:gd name="T1" fmla="*/ 22 h 373"/>
                <a:gd name="T2" fmla="*/ 0 w 29"/>
                <a:gd name="T3" fmla="*/ 260 h 373"/>
                <a:gd name="T4" fmla="*/ 3 w 29"/>
                <a:gd name="T5" fmla="*/ 281 h 373"/>
                <a:gd name="T6" fmla="*/ 3 w 29"/>
                <a:gd name="T7" fmla="*/ 0 h 373"/>
                <a:gd name="T8" fmla="*/ 0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326" name="Freeform 373"/>
            <p:cNvSpPr>
              <a:spLocks/>
            </p:cNvSpPr>
            <p:nvPr/>
          </p:nvSpPr>
          <p:spPr bwMode="auto">
            <a:xfrm>
              <a:off x="5324" y="2721"/>
              <a:ext cx="72" cy="324"/>
            </a:xfrm>
            <a:custGeom>
              <a:avLst/>
              <a:gdLst>
                <a:gd name="T0" fmla="*/ 21 w 217"/>
                <a:gd name="T1" fmla="*/ 163 h 373"/>
                <a:gd name="T2" fmla="*/ 3 w 217"/>
                <a:gd name="T3" fmla="*/ 163 h 373"/>
                <a:gd name="T4" fmla="*/ 3 w 217"/>
                <a:gd name="T5" fmla="*/ 260 h 373"/>
                <a:gd name="T6" fmla="*/ 21 w 217"/>
                <a:gd name="T7" fmla="*/ 260 h 373"/>
                <a:gd name="T8" fmla="*/ 24 w 217"/>
                <a:gd name="T9" fmla="*/ 281 h 373"/>
                <a:gd name="T10" fmla="*/ 0 w 217"/>
                <a:gd name="T11" fmla="*/ 281 h 373"/>
                <a:gd name="T12" fmla="*/ 0 w 217"/>
                <a:gd name="T13" fmla="*/ 0 h 373"/>
                <a:gd name="T14" fmla="*/ 24 w 217"/>
                <a:gd name="T15" fmla="*/ 0 h 373"/>
                <a:gd name="T16" fmla="*/ 21 w 217"/>
                <a:gd name="T17" fmla="*/ 22 h 373"/>
                <a:gd name="T18" fmla="*/ 3 w 217"/>
                <a:gd name="T19" fmla="*/ 22 h 373"/>
                <a:gd name="T20" fmla="*/ 3 w 217"/>
                <a:gd name="T21" fmla="*/ 129 h 373"/>
                <a:gd name="T22" fmla="*/ 21 w 217"/>
                <a:gd name="T23" fmla="*/ 129 h 373"/>
                <a:gd name="T24" fmla="*/ 21 w 217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327" name="Freeform 374"/>
            <p:cNvSpPr>
              <a:spLocks/>
            </p:cNvSpPr>
            <p:nvPr/>
          </p:nvSpPr>
          <p:spPr bwMode="auto">
            <a:xfrm>
              <a:off x="5386" y="2721"/>
              <a:ext cx="10" cy="324"/>
            </a:xfrm>
            <a:custGeom>
              <a:avLst/>
              <a:gdLst>
                <a:gd name="T0" fmla="*/ 0 w 29"/>
                <a:gd name="T1" fmla="*/ 22 h 373"/>
                <a:gd name="T2" fmla="*/ 0 w 29"/>
                <a:gd name="T3" fmla="*/ 260 h 373"/>
                <a:gd name="T4" fmla="*/ 3 w 29"/>
                <a:gd name="T5" fmla="*/ 281 h 373"/>
                <a:gd name="T6" fmla="*/ 3 w 29"/>
                <a:gd name="T7" fmla="*/ 0 h 373"/>
                <a:gd name="T8" fmla="*/ 0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328" name="Freeform 375"/>
            <p:cNvSpPr>
              <a:spLocks/>
            </p:cNvSpPr>
            <p:nvPr/>
          </p:nvSpPr>
          <p:spPr bwMode="auto">
            <a:xfrm>
              <a:off x="5218" y="3139"/>
              <a:ext cx="72" cy="324"/>
            </a:xfrm>
            <a:custGeom>
              <a:avLst/>
              <a:gdLst>
                <a:gd name="T0" fmla="*/ 21 w 216"/>
                <a:gd name="T1" fmla="*/ 165 h 372"/>
                <a:gd name="T2" fmla="*/ 3 w 216"/>
                <a:gd name="T3" fmla="*/ 165 h 372"/>
                <a:gd name="T4" fmla="*/ 3 w 216"/>
                <a:gd name="T5" fmla="*/ 260 h 372"/>
                <a:gd name="T6" fmla="*/ 21 w 216"/>
                <a:gd name="T7" fmla="*/ 260 h 372"/>
                <a:gd name="T8" fmla="*/ 24 w 216"/>
                <a:gd name="T9" fmla="*/ 282 h 372"/>
                <a:gd name="T10" fmla="*/ 0 w 216"/>
                <a:gd name="T11" fmla="*/ 282 h 372"/>
                <a:gd name="T12" fmla="*/ 0 w 216"/>
                <a:gd name="T13" fmla="*/ 0 h 372"/>
                <a:gd name="T14" fmla="*/ 24 w 216"/>
                <a:gd name="T15" fmla="*/ 0 h 372"/>
                <a:gd name="T16" fmla="*/ 21 w 216"/>
                <a:gd name="T17" fmla="*/ 21 h 372"/>
                <a:gd name="T18" fmla="*/ 3 w 216"/>
                <a:gd name="T19" fmla="*/ 21 h 372"/>
                <a:gd name="T20" fmla="*/ 3 w 216"/>
                <a:gd name="T21" fmla="*/ 130 h 372"/>
                <a:gd name="T22" fmla="*/ 21 w 216"/>
                <a:gd name="T23" fmla="*/ 130 h 372"/>
                <a:gd name="T24" fmla="*/ 21 w 216"/>
                <a:gd name="T25" fmla="*/ 165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329" name="Freeform 376"/>
            <p:cNvSpPr>
              <a:spLocks/>
            </p:cNvSpPr>
            <p:nvPr/>
          </p:nvSpPr>
          <p:spPr bwMode="auto">
            <a:xfrm>
              <a:off x="5280" y="3139"/>
              <a:ext cx="10" cy="324"/>
            </a:xfrm>
            <a:custGeom>
              <a:avLst/>
              <a:gdLst>
                <a:gd name="T0" fmla="*/ 0 w 29"/>
                <a:gd name="T1" fmla="*/ 21 h 372"/>
                <a:gd name="T2" fmla="*/ 0 w 29"/>
                <a:gd name="T3" fmla="*/ 260 h 372"/>
                <a:gd name="T4" fmla="*/ 3 w 29"/>
                <a:gd name="T5" fmla="*/ 282 h 372"/>
                <a:gd name="T6" fmla="*/ 3 w 29"/>
                <a:gd name="T7" fmla="*/ 0 h 372"/>
                <a:gd name="T8" fmla="*/ 0 w 29"/>
                <a:gd name="T9" fmla="*/ 21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330" name="Freeform 377"/>
            <p:cNvSpPr>
              <a:spLocks/>
            </p:cNvSpPr>
            <p:nvPr/>
          </p:nvSpPr>
          <p:spPr bwMode="auto">
            <a:xfrm>
              <a:off x="5324" y="3139"/>
              <a:ext cx="72" cy="324"/>
            </a:xfrm>
            <a:custGeom>
              <a:avLst/>
              <a:gdLst>
                <a:gd name="T0" fmla="*/ 21 w 217"/>
                <a:gd name="T1" fmla="*/ 165 h 372"/>
                <a:gd name="T2" fmla="*/ 3 w 217"/>
                <a:gd name="T3" fmla="*/ 165 h 372"/>
                <a:gd name="T4" fmla="*/ 3 w 217"/>
                <a:gd name="T5" fmla="*/ 260 h 372"/>
                <a:gd name="T6" fmla="*/ 21 w 217"/>
                <a:gd name="T7" fmla="*/ 260 h 372"/>
                <a:gd name="T8" fmla="*/ 24 w 217"/>
                <a:gd name="T9" fmla="*/ 282 h 372"/>
                <a:gd name="T10" fmla="*/ 0 w 217"/>
                <a:gd name="T11" fmla="*/ 282 h 372"/>
                <a:gd name="T12" fmla="*/ 0 w 217"/>
                <a:gd name="T13" fmla="*/ 0 h 372"/>
                <a:gd name="T14" fmla="*/ 24 w 217"/>
                <a:gd name="T15" fmla="*/ 0 h 372"/>
                <a:gd name="T16" fmla="*/ 21 w 217"/>
                <a:gd name="T17" fmla="*/ 21 h 372"/>
                <a:gd name="T18" fmla="*/ 3 w 217"/>
                <a:gd name="T19" fmla="*/ 21 h 372"/>
                <a:gd name="T20" fmla="*/ 3 w 217"/>
                <a:gd name="T21" fmla="*/ 130 h 372"/>
                <a:gd name="T22" fmla="*/ 21 w 217"/>
                <a:gd name="T23" fmla="*/ 130 h 372"/>
                <a:gd name="T24" fmla="*/ 21 w 217"/>
                <a:gd name="T25" fmla="*/ 165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331" name="Freeform 378"/>
            <p:cNvSpPr>
              <a:spLocks/>
            </p:cNvSpPr>
            <p:nvPr/>
          </p:nvSpPr>
          <p:spPr bwMode="auto">
            <a:xfrm>
              <a:off x="5386" y="3139"/>
              <a:ext cx="10" cy="324"/>
            </a:xfrm>
            <a:custGeom>
              <a:avLst/>
              <a:gdLst>
                <a:gd name="T0" fmla="*/ 0 w 29"/>
                <a:gd name="T1" fmla="*/ 21 h 372"/>
                <a:gd name="T2" fmla="*/ 0 w 29"/>
                <a:gd name="T3" fmla="*/ 260 h 372"/>
                <a:gd name="T4" fmla="*/ 3 w 29"/>
                <a:gd name="T5" fmla="*/ 282 h 372"/>
                <a:gd name="T6" fmla="*/ 3 w 29"/>
                <a:gd name="T7" fmla="*/ 0 h 372"/>
                <a:gd name="T8" fmla="*/ 0 w 29"/>
                <a:gd name="T9" fmla="*/ 21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332" name="Freeform 379"/>
            <p:cNvSpPr>
              <a:spLocks/>
            </p:cNvSpPr>
            <p:nvPr/>
          </p:nvSpPr>
          <p:spPr bwMode="auto">
            <a:xfrm>
              <a:off x="5008" y="2721"/>
              <a:ext cx="72" cy="324"/>
            </a:xfrm>
            <a:custGeom>
              <a:avLst/>
              <a:gdLst>
                <a:gd name="T0" fmla="*/ 3 w 215"/>
                <a:gd name="T1" fmla="*/ 163 h 373"/>
                <a:gd name="T2" fmla="*/ 21 w 215"/>
                <a:gd name="T3" fmla="*/ 163 h 373"/>
                <a:gd name="T4" fmla="*/ 21 w 215"/>
                <a:gd name="T5" fmla="*/ 260 h 373"/>
                <a:gd name="T6" fmla="*/ 3 w 215"/>
                <a:gd name="T7" fmla="*/ 260 h 373"/>
                <a:gd name="T8" fmla="*/ 0 w 215"/>
                <a:gd name="T9" fmla="*/ 281 h 373"/>
                <a:gd name="T10" fmla="*/ 24 w 215"/>
                <a:gd name="T11" fmla="*/ 281 h 373"/>
                <a:gd name="T12" fmla="*/ 24 w 215"/>
                <a:gd name="T13" fmla="*/ 0 h 373"/>
                <a:gd name="T14" fmla="*/ 0 w 215"/>
                <a:gd name="T15" fmla="*/ 0 h 373"/>
                <a:gd name="T16" fmla="*/ 3 w 215"/>
                <a:gd name="T17" fmla="*/ 22 h 373"/>
                <a:gd name="T18" fmla="*/ 21 w 215"/>
                <a:gd name="T19" fmla="*/ 22 h 373"/>
                <a:gd name="T20" fmla="*/ 21 w 215"/>
                <a:gd name="T21" fmla="*/ 129 h 373"/>
                <a:gd name="T22" fmla="*/ 3 w 215"/>
                <a:gd name="T23" fmla="*/ 129 h 373"/>
                <a:gd name="T24" fmla="*/ 3 w 215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333" name="Freeform 380"/>
            <p:cNvSpPr>
              <a:spLocks/>
            </p:cNvSpPr>
            <p:nvPr/>
          </p:nvSpPr>
          <p:spPr bwMode="auto">
            <a:xfrm>
              <a:off x="5008" y="2721"/>
              <a:ext cx="10" cy="324"/>
            </a:xfrm>
            <a:custGeom>
              <a:avLst/>
              <a:gdLst>
                <a:gd name="T0" fmla="*/ 3 w 29"/>
                <a:gd name="T1" fmla="*/ 22 h 373"/>
                <a:gd name="T2" fmla="*/ 3 w 29"/>
                <a:gd name="T3" fmla="*/ 260 h 373"/>
                <a:gd name="T4" fmla="*/ 0 w 29"/>
                <a:gd name="T5" fmla="*/ 281 h 373"/>
                <a:gd name="T6" fmla="*/ 0 w 29"/>
                <a:gd name="T7" fmla="*/ 0 h 373"/>
                <a:gd name="T8" fmla="*/ 3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334" name="Freeform 381"/>
            <p:cNvSpPr>
              <a:spLocks/>
            </p:cNvSpPr>
            <p:nvPr/>
          </p:nvSpPr>
          <p:spPr bwMode="auto">
            <a:xfrm>
              <a:off x="4903" y="2721"/>
              <a:ext cx="71" cy="324"/>
            </a:xfrm>
            <a:custGeom>
              <a:avLst/>
              <a:gdLst>
                <a:gd name="T0" fmla="*/ 3 w 216"/>
                <a:gd name="T1" fmla="*/ 163 h 373"/>
                <a:gd name="T2" fmla="*/ 20 w 216"/>
                <a:gd name="T3" fmla="*/ 163 h 373"/>
                <a:gd name="T4" fmla="*/ 20 w 216"/>
                <a:gd name="T5" fmla="*/ 260 h 373"/>
                <a:gd name="T6" fmla="*/ 3 w 216"/>
                <a:gd name="T7" fmla="*/ 260 h 373"/>
                <a:gd name="T8" fmla="*/ 0 w 216"/>
                <a:gd name="T9" fmla="*/ 281 h 373"/>
                <a:gd name="T10" fmla="*/ 23 w 216"/>
                <a:gd name="T11" fmla="*/ 281 h 373"/>
                <a:gd name="T12" fmla="*/ 23 w 216"/>
                <a:gd name="T13" fmla="*/ 0 h 373"/>
                <a:gd name="T14" fmla="*/ 0 w 216"/>
                <a:gd name="T15" fmla="*/ 0 h 373"/>
                <a:gd name="T16" fmla="*/ 3 w 216"/>
                <a:gd name="T17" fmla="*/ 22 h 373"/>
                <a:gd name="T18" fmla="*/ 20 w 216"/>
                <a:gd name="T19" fmla="*/ 22 h 373"/>
                <a:gd name="T20" fmla="*/ 20 w 216"/>
                <a:gd name="T21" fmla="*/ 129 h 373"/>
                <a:gd name="T22" fmla="*/ 3 w 216"/>
                <a:gd name="T23" fmla="*/ 129 h 373"/>
                <a:gd name="T24" fmla="*/ 3 w 216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335" name="Freeform 382"/>
            <p:cNvSpPr>
              <a:spLocks/>
            </p:cNvSpPr>
            <p:nvPr/>
          </p:nvSpPr>
          <p:spPr bwMode="auto">
            <a:xfrm>
              <a:off x="4903" y="2721"/>
              <a:ext cx="9" cy="324"/>
            </a:xfrm>
            <a:custGeom>
              <a:avLst/>
              <a:gdLst>
                <a:gd name="T0" fmla="*/ 3 w 29"/>
                <a:gd name="T1" fmla="*/ 22 h 373"/>
                <a:gd name="T2" fmla="*/ 3 w 29"/>
                <a:gd name="T3" fmla="*/ 260 h 373"/>
                <a:gd name="T4" fmla="*/ 0 w 29"/>
                <a:gd name="T5" fmla="*/ 281 h 373"/>
                <a:gd name="T6" fmla="*/ 0 w 29"/>
                <a:gd name="T7" fmla="*/ 0 h 373"/>
                <a:gd name="T8" fmla="*/ 3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336" name="Freeform 383"/>
            <p:cNvSpPr>
              <a:spLocks/>
            </p:cNvSpPr>
            <p:nvPr/>
          </p:nvSpPr>
          <p:spPr bwMode="auto">
            <a:xfrm>
              <a:off x="4799" y="2721"/>
              <a:ext cx="72" cy="324"/>
            </a:xfrm>
            <a:custGeom>
              <a:avLst/>
              <a:gdLst>
                <a:gd name="T0" fmla="*/ 3 w 215"/>
                <a:gd name="T1" fmla="*/ 163 h 373"/>
                <a:gd name="T2" fmla="*/ 21 w 215"/>
                <a:gd name="T3" fmla="*/ 163 h 373"/>
                <a:gd name="T4" fmla="*/ 21 w 215"/>
                <a:gd name="T5" fmla="*/ 260 h 373"/>
                <a:gd name="T6" fmla="*/ 3 w 215"/>
                <a:gd name="T7" fmla="*/ 260 h 373"/>
                <a:gd name="T8" fmla="*/ 0 w 215"/>
                <a:gd name="T9" fmla="*/ 281 h 373"/>
                <a:gd name="T10" fmla="*/ 24 w 215"/>
                <a:gd name="T11" fmla="*/ 281 h 373"/>
                <a:gd name="T12" fmla="*/ 24 w 215"/>
                <a:gd name="T13" fmla="*/ 0 h 373"/>
                <a:gd name="T14" fmla="*/ 0 w 215"/>
                <a:gd name="T15" fmla="*/ 0 h 373"/>
                <a:gd name="T16" fmla="*/ 3 w 215"/>
                <a:gd name="T17" fmla="*/ 22 h 373"/>
                <a:gd name="T18" fmla="*/ 21 w 215"/>
                <a:gd name="T19" fmla="*/ 22 h 373"/>
                <a:gd name="T20" fmla="*/ 21 w 215"/>
                <a:gd name="T21" fmla="*/ 129 h 373"/>
                <a:gd name="T22" fmla="*/ 3 w 215"/>
                <a:gd name="T23" fmla="*/ 129 h 373"/>
                <a:gd name="T24" fmla="*/ 3 w 215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337" name="Freeform 384"/>
            <p:cNvSpPr>
              <a:spLocks/>
            </p:cNvSpPr>
            <p:nvPr/>
          </p:nvSpPr>
          <p:spPr bwMode="auto">
            <a:xfrm>
              <a:off x="4799" y="2721"/>
              <a:ext cx="10" cy="324"/>
            </a:xfrm>
            <a:custGeom>
              <a:avLst/>
              <a:gdLst>
                <a:gd name="T0" fmla="*/ 3 w 29"/>
                <a:gd name="T1" fmla="*/ 22 h 373"/>
                <a:gd name="T2" fmla="*/ 3 w 29"/>
                <a:gd name="T3" fmla="*/ 260 h 373"/>
                <a:gd name="T4" fmla="*/ 0 w 29"/>
                <a:gd name="T5" fmla="*/ 281 h 373"/>
                <a:gd name="T6" fmla="*/ 0 w 29"/>
                <a:gd name="T7" fmla="*/ 0 h 373"/>
                <a:gd name="T8" fmla="*/ 3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338" name="Freeform 386"/>
            <p:cNvSpPr>
              <a:spLocks/>
            </p:cNvSpPr>
            <p:nvPr/>
          </p:nvSpPr>
          <p:spPr bwMode="auto">
            <a:xfrm>
              <a:off x="4903" y="3139"/>
              <a:ext cx="9" cy="324"/>
            </a:xfrm>
            <a:custGeom>
              <a:avLst/>
              <a:gdLst>
                <a:gd name="T0" fmla="*/ 3 w 29"/>
                <a:gd name="T1" fmla="*/ 21 h 372"/>
                <a:gd name="T2" fmla="*/ 3 w 29"/>
                <a:gd name="T3" fmla="*/ 260 h 372"/>
                <a:gd name="T4" fmla="*/ 0 w 29"/>
                <a:gd name="T5" fmla="*/ 282 h 372"/>
                <a:gd name="T6" fmla="*/ 0 w 29"/>
                <a:gd name="T7" fmla="*/ 0 h 372"/>
                <a:gd name="T8" fmla="*/ 3 w 29"/>
                <a:gd name="T9" fmla="*/ 21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339" name="Freeform 387"/>
            <p:cNvSpPr>
              <a:spLocks/>
            </p:cNvSpPr>
            <p:nvPr/>
          </p:nvSpPr>
          <p:spPr bwMode="auto">
            <a:xfrm>
              <a:off x="4799" y="3139"/>
              <a:ext cx="72" cy="324"/>
            </a:xfrm>
            <a:custGeom>
              <a:avLst/>
              <a:gdLst>
                <a:gd name="T0" fmla="*/ 3 w 215"/>
                <a:gd name="T1" fmla="*/ 165 h 372"/>
                <a:gd name="T2" fmla="*/ 21 w 215"/>
                <a:gd name="T3" fmla="*/ 165 h 372"/>
                <a:gd name="T4" fmla="*/ 21 w 215"/>
                <a:gd name="T5" fmla="*/ 260 h 372"/>
                <a:gd name="T6" fmla="*/ 3 w 215"/>
                <a:gd name="T7" fmla="*/ 260 h 372"/>
                <a:gd name="T8" fmla="*/ 0 w 215"/>
                <a:gd name="T9" fmla="*/ 282 h 372"/>
                <a:gd name="T10" fmla="*/ 24 w 215"/>
                <a:gd name="T11" fmla="*/ 282 h 372"/>
                <a:gd name="T12" fmla="*/ 24 w 215"/>
                <a:gd name="T13" fmla="*/ 0 h 372"/>
                <a:gd name="T14" fmla="*/ 0 w 215"/>
                <a:gd name="T15" fmla="*/ 0 h 372"/>
                <a:gd name="T16" fmla="*/ 3 w 215"/>
                <a:gd name="T17" fmla="*/ 21 h 372"/>
                <a:gd name="T18" fmla="*/ 21 w 215"/>
                <a:gd name="T19" fmla="*/ 21 h 372"/>
                <a:gd name="T20" fmla="*/ 21 w 215"/>
                <a:gd name="T21" fmla="*/ 130 h 372"/>
                <a:gd name="T22" fmla="*/ 3 w 215"/>
                <a:gd name="T23" fmla="*/ 130 h 372"/>
                <a:gd name="T24" fmla="*/ 3 w 215"/>
                <a:gd name="T25" fmla="*/ 165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340" name="Freeform 388"/>
            <p:cNvSpPr>
              <a:spLocks/>
            </p:cNvSpPr>
            <p:nvPr/>
          </p:nvSpPr>
          <p:spPr bwMode="auto">
            <a:xfrm>
              <a:off x="4799" y="3139"/>
              <a:ext cx="10" cy="324"/>
            </a:xfrm>
            <a:custGeom>
              <a:avLst/>
              <a:gdLst>
                <a:gd name="T0" fmla="*/ 3 w 29"/>
                <a:gd name="T1" fmla="*/ 21 h 372"/>
                <a:gd name="T2" fmla="*/ 3 w 29"/>
                <a:gd name="T3" fmla="*/ 260 h 372"/>
                <a:gd name="T4" fmla="*/ 0 w 29"/>
                <a:gd name="T5" fmla="*/ 282 h 372"/>
                <a:gd name="T6" fmla="*/ 0 w 29"/>
                <a:gd name="T7" fmla="*/ 0 h 372"/>
                <a:gd name="T8" fmla="*/ 3 w 29"/>
                <a:gd name="T9" fmla="*/ 21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341" name="Rectangle 389"/>
            <p:cNvSpPr>
              <a:spLocks noChangeArrowheads="1"/>
            </p:cNvSpPr>
            <p:nvPr/>
          </p:nvSpPr>
          <p:spPr bwMode="auto">
            <a:xfrm>
              <a:off x="5114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342" name="Rectangle 390"/>
            <p:cNvSpPr>
              <a:spLocks noChangeArrowheads="1"/>
            </p:cNvSpPr>
            <p:nvPr/>
          </p:nvSpPr>
          <p:spPr bwMode="auto">
            <a:xfrm>
              <a:off x="5218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343" name="Rectangle 391"/>
            <p:cNvSpPr>
              <a:spLocks noChangeArrowheads="1"/>
            </p:cNvSpPr>
            <p:nvPr/>
          </p:nvSpPr>
          <p:spPr bwMode="auto">
            <a:xfrm>
              <a:off x="5324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344" name="Rectangle 392"/>
            <p:cNvSpPr>
              <a:spLocks noChangeArrowheads="1"/>
            </p:cNvSpPr>
            <p:nvPr/>
          </p:nvSpPr>
          <p:spPr bwMode="auto">
            <a:xfrm>
              <a:off x="5008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345" name="Rectangle 393"/>
            <p:cNvSpPr>
              <a:spLocks noChangeArrowheads="1"/>
            </p:cNvSpPr>
            <p:nvPr/>
          </p:nvSpPr>
          <p:spPr bwMode="auto">
            <a:xfrm>
              <a:off x="4903" y="2898"/>
              <a:ext cx="71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346" name="Rectangle 394"/>
            <p:cNvSpPr>
              <a:spLocks noChangeArrowheads="1"/>
            </p:cNvSpPr>
            <p:nvPr/>
          </p:nvSpPr>
          <p:spPr bwMode="auto">
            <a:xfrm>
              <a:off x="4799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347" name="Freeform 395"/>
            <p:cNvSpPr>
              <a:spLocks/>
            </p:cNvSpPr>
            <p:nvPr/>
          </p:nvSpPr>
          <p:spPr bwMode="auto">
            <a:xfrm>
              <a:off x="4986" y="2736"/>
              <a:ext cx="12" cy="37"/>
            </a:xfrm>
            <a:custGeom>
              <a:avLst/>
              <a:gdLst>
                <a:gd name="T0" fmla="*/ 2 w 37"/>
                <a:gd name="T1" fmla="*/ 36 h 38"/>
                <a:gd name="T2" fmla="*/ 3 w 37"/>
                <a:gd name="T3" fmla="*/ 34 h 38"/>
                <a:gd name="T4" fmla="*/ 3 w 37"/>
                <a:gd name="T5" fmla="*/ 30 h 38"/>
                <a:gd name="T6" fmla="*/ 4 w 37"/>
                <a:gd name="T7" fmla="*/ 23 h 38"/>
                <a:gd name="T8" fmla="*/ 4 w 37"/>
                <a:gd name="T9" fmla="*/ 19 h 38"/>
                <a:gd name="T10" fmla="*/ 4 w 37"/>
                <a:gd name="T11" fmla="*/ 12 h 38"/>
                <a:gd name="T12" fmla="*/ 3 w 37"/>
                <a:gd name="T13" fmla="*/ 5 h 38"/>
                <a:gd name="T14" fmla="*/ 3 w 37"/>
                <a:gd name="T15" fmla="*/ 1 h 38"/>
                <a:gd name="T16" fmla="*/ 2 w 37"/>
                <a:gd name="T17" fmla="*/ 0 h 38"/>
                <a:gd name="T18" fmla="*/ 1 w 37"/>
                <a:gd name="T19" fmla="*/ 1 h 38"/>
                <a:gd name="T20" fmla="*/ 1 w 37"/>
                <a:gd name="T21" fmla="*/ 5 h 38"/>
                <a:gd name="T22" fmla="*/ 0 w 37"/>
                <a:gd name="T23" fmla="*/ 12 h 38"/>
                <a:gd name="T24" fmla="*/ 0 w 37"/>
                <a:gd name="T25" fmla="*/ 19 h 38"/>
                <a:gd name="T26" fmla="*/ 0 w 37"/>
                <a:gd name="T27" fmla="*/ 23 h 38"/>
                <a:gd name="T28" fmla="*/ 1 w 37"/>
                <a:gd name="T29" fmla="*/ 30 h 38"/>
                <a:gd name="T30" fmla="*/ 1 w 37"/>
                <a:gd name="T31" fmla="*/ 34 h 38"/>
                <a:gd name="T32" fmla="*/ 2 w 37"/>
                <a:gd name="T33" fmla="*/ 36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</p:grpSp>
      <p:sp>
        <p:nvSpPr>
          <p:cNvPr id="1348" name="Text Box 97"/>
          <p:cNvSpPr txBox="1">
            <a:spLocks noChangeArrowheads="1"/>
          </p:cNvSpPr>
          <p:nvPr/>
        </p:nvSpPr>
        <p:spPr bwMode="auto">
          <a:xfrm>
            <a:off x="7347079" y="5753917"/>
            <a:ext cx="1396058" cy="2008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95994" tIns="47999" rIns="95994" bIns="47999">
            <a:spAutoFit/>
          </a:bodyPr>
          <a:lstStyle>
            <a:lvl1pPr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ru-RU" altLang="ru-RU" sz="675" b="0" dirty="0">
                <a:solidFill>
                  <a:srgbClr val="000000"/>
                </a:solidFill>
                <a:cs typeface="Arial" panose="020B0604020202020204" pitchFamily="34" charset="0"/>
              </a:rPr>
              <a:t> - социально-значимый объект</a:t>
            </a:r>
          </a:p>
        </p:txBody>
      </p:sp>
      <p:grpSp>
        <p:nvGrpSpPr>
          <p:cNvPr id="1349" name="Группа 119"/>
          <p:cNvGrpSpPr>
            <a:grpSpLocks/>
          </p:cNvGrpSpPr>
          <p:nvPr/>
        </p:nvGrpSpPr>
        <p:grpSpPr bwMode="auto">
          <a:xfrm>
            <a:off x="7140895" y="5947969"/>
            <a:ext cx="117979" cy="105169"/>
            <a:chOff x="214313" y="8958263"/>
            <a:chExt cx="642937" cy="500062"/>
          </a:xfrm>
        </p:grpSpPr>
        <p:sp>
          <p:nvSpPr>
            <p:cNvPr id="1350" name="Прямоугольник 15"/>
            <p:cNvSpPr>
              <a:spLocks noChangeArrowheads="1"/>
            </p:cNvSpPr>
            <p:nvPr/>
          </p:nvSpPr>
          <p:spPr bwMode="auto">
            <a:xfrm>
              <a:off x="214313" y="9172575"/>
              <a:ext cx="642937" cy="285750"/>
            </a:xfrm>
            <a:prstGeom prst="rect">
              <a:avLst/>
            </a:prstGeom>
            <a:noFill/>
            <a:ln w="19050" algn="ctr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pPr defTabSz="958055"/>
              <a:endParaRPr lang="ru-RU" sz="6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351" name="Равнобедренный треугольник 16"/>
            <p:cNvSpPr>
              <a:spLocks noChangeArrowheads="1"/>
            </p:cNvSpPr>
            <p:nvPr/>
          </p:nvSpPr>
          <p:spPr bwMode="auto">
            <a:xfrm>
              <a:off x="214313" y="8958263"/>
              <a:ext cx="642937" cy="214312"/>
            </a:xfrm>
            <a:prstGeom prst="triangle">
              <a:avLst>
                <a:gd name="adj" fmla="val 50000"/>
              </a:avLst>
            </a:prstGeom>
            <a:noFill/>
            <a:ln w="19050" algn="ctr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pPr defTabSz="958055"/>
              <a:endParaRPr lang="ru-RU" sz="600" dirty="0">
                <a:latin typeface="Times New Roman" pitchFamily="18" charset="0"/>
                <a:cs typeface="Times New Roman" pitchFamily="18" charset="0"/>
              </a:endParaRPr>
            </a:p>
          </p:txBody>
        </p:sp>
        <p:grpSp>
          <p:nvGrpSpPr>
            <p:cNvPr id="1352" name="Группа 21"/>
            <p:cNvGrpSpPr>
              <a:grpSpLocks/>
            </p:cNvGrpSpPr>
            <p:nvPr/>
          </p:nvGrpSpPr>
          <p:grpSpPr bwMode="auto">
            <a:xfrm>
              <a:off x="463631" y="9009063"/>
              <a:ext cx="142876" cy="142875"/>
              <a:chOff x="11544336" y="8944798"/>
              <a:chExt cx="142876" cy="142876"/>
            </a:xfrm>
          </p:grpSpPr>
          <p:cxnSp>
            <p:nvCxnSpPr>
              <p:cNvPr id="1353" name="Прямая соединительная линия 18"/>
              <p:cNvCxnSpPr>
                <a:cxnSpLocks noChangeShapeType="1"/>
              </p:cNvCxnSpPr>
              <p:nvPr/>
            </p:nvCxnSpPr>
            <p:spPr bwMode="auto">
              <a:xfrm rot="5400000">
                <a:off x="11544336" y="9015442"/>
                <a:ext cx="142876" cy="1588"/>
              </a:xfrm>
              <a:prstGeom prst="line">
                <a:avLst/>
              </a:prstGeom>
              <a:noFill/>
              <a:ln w="19050" algn="ctr">
                <a:solidFill>
                  <a:srgbClr val="FF0000"/>
                </a:solidFill>
                <a:round/>
                <a:headEnd/>
                <a:tailEnd/>
              </a:ln>
            </p:spPr>
          </p:cxnSp>
          <p:cxnSp>
            <p:nvCxnSpPr>
              <p:cNvPr id="1354" name="Прямая соединительная линия 20"/>
              <p:cNvCxnSpPr>
                <a:cxnSpLocks noChangeShapeType="1"/>
              </p:cNvCxnSpPr>
              <p:nvPr/>
            </p:nvCxnSpPr>
            <p:spPr bwMode="auto">
              <a:xfrm>
                <a:off x="11544336" y="9015442"/>
                <a:ext cx="142876" cy="1588"/>
              </a:xfrm>
              <a:prstGeom prst="line">
                <a:avLst/>
              </a:prstGeom>
              <a:noFill/>
              <a:ln w="19050" algn="ctr">
                <a:solidFill>
                  <a:srgbClr val="FF0000"/>
                </a:solidFill>
                <a:round/>
                <a:headEnd/>
                <a:tailEnd/>
              </a:ln>
            </p:spPr>
          </p:cxnSp>
        </p:grpSp>
      </p:grpSp>
      <p:sp>
        <p:nvSpPr>
          <p:cNvPr id="1355" name="Text Box 97"/>
          <p:cNvSpPr txBox="1">
            <a:spLocks noChangeArrowheads="1"/>
          </p:cNvSpPr>
          <p:nvPr/>
        </p:nvSpPr>
        <p:spPr bwMode="auto">
          <a:xfrm>
            <a:off x="7342768" y="5892760"/>
            <a:ext cx="1373860" cy="2008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95994" tIns="47999" rIns="95994" bIns="47999">
            <a:spAutoFit/>
          </a:bodyPr>
          <a:lstStyle>
            <a:lvl1pPr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ru-RU" altLang="ru-RU" sz="675" b="0" dirty="0">
                <a:solidFill>
                  <a:srgbClr val="000000"/>
                </a:solidFill>
                <a:cs typeface="Arial" panose="020B0604020202020204" pitchFamily="34" charset="0"/>
              </a:rPr>
              <a:t> - больница</a:t>
            </a:r>
          </a:p>
        </p:txBody>
      </p:sp>
      <p:cxnSp>
        <p:nvCxnSpPr>
          <p:cNvPr id="1242" name="Прямая соединительная линия 1241"/>
          <p:cNvCxnSpPr/>
          <p:nvPr/>
        </p:nvCxnSpPr>
        <p:spPr>
          <a:xfrm flipH="1" flipV="1">
            <a:off x="3067940" y="4561994"/>
            <a:ext cx="2807475" cy="2308760"/>
          </a:xfrm>
          <a:prstGeom prst="line">
            <a:avLst/>
          </a:prstGeom>
          <a:ln w="19050">
            <a:solidFill>
              <a:srgbClr val="181DF8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57" name="Прямая соединительная линия 1356"/>
          <p:cNvCxnSpPr/>
          <p:nvPr/>
        </p:nvCxnSpPr>
        <p:spPr>
          <a:xfrm flipH="1" flipV="1">
            <a:off x="46595" y="3931065"/>
            <a:ext cx="3027543" cy="643159"/>
          </a:xfrm>
          <a:prstGeom prst="line">
            <a:avLst/>
          </a:prstGeom>
          <a:ln w="19050">
            <a:solidFill>
              <a:srgbClr val="181DF8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58" name="Прямая соединительная линия 1357"/>
          <p:cNvCxnSpPr/>
          <p:nvPr/>
        </p:nvCxnSpPr>
        <p:spPr>
          <a:xfrm flipV="1">
            <a:off x="576520" y="476944"/>
            <a:ext cx="2036143" cy="3548534"/>
          </a:xfrm>
          <a:prstGeom prst="line">
            <a:avLst/>
          </a:prstGeom>
          <a:ln w="19050">
            <a:solidFill>
              <a:srgbClr val="181DF8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59" name="Прямая соединительная линия 1358"/>
          <p:cNvCxnSpPr/>
          <p:nvPr/>
        </p:nvCxnSpPr>
        <p:spPr>
          <a:xfrm flipH="1">
            <a:off x="3307222" y="521224"/>
            <a:ext cx="2409914" cy="4247220"/>
          </a:xfrm>
          <a:prstGeom prst="line">
            <a:avLst/>
          </a:prstGeom>
          <a:ln w="19050">
            <a:solidFill>
              <a:srgbClr val="181DF8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416" name="Прямоугольник 1982"/>
          <p:cNvSpPr>
            <a:spLocks noChangeArrowheads="1"/>
          </p:cNvSpPr>
          <p:nvPr/>
        </p:nvSpPr>
        <p:spPr bwMode="auto">
          <a:xfrm>
            <a:off x="3637147" y="3055144"/>
            <a:ext cx="746949" cy="248600"/>
          </a:xfrm>
          <a:prstGeom prst="rect">
            <a:avLst/>
          </a:prstGeom>
          <a:solidFill>
            <a:srgbClr val="FF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40456" tIns="20228" rIns="40456" bIns="20228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ru-RU" altLang="ru-RU" sz="135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Кириши</a:t>
            </a:r>
          </a:p>
        </p:txBody>
      </p:sp>
      <p:sp>
        <p:nvSpPr>
          <p:cNvPr id="1356" name="TextBox 1355"/>
          <p:cNvSpPr txBox="1"/>
          <p:nvPr/>
        </p:nvSpPr>
        <p:spPr>
          <a:xfrm>
            <a:off x="0" y="5970505"/>
            <a:ext cx="2000037" cy="900248"/>
          </a:xfrm>
          <a:prstGeom prst="rect">
            <a:avLst/>
          </a:prstGeom>
          <a:solidFill>
            <a:schemeClr val="bg1">
              <a:alpha val="85000"/>
            </a:schemeClr>
          </a:solidFill>
          <a:ln>
            <a:solidFill>
              <a:schemeClr val="tx1"/>
            </a:solidFill>
          </a:ln>
        </p:spPr>
        <p:txBody>
          <a:bodyPr wrap="square" lIns="68580" tIns="34291" rIns="68580" bIns="34291" rtlCol="0">
            <a:spAutoFit/>
          </a:bodyPr>
          <a:lstStyle/>
          <a:p>
            <a:r>
              <a:rPr lang="ru-RU" sz="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14:00 24.02.2021</a:t>
            </a:r>
            <a:endParaRPr lang="ru-RU" sz="8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ru-RU" sz="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исп. ЦУКС ГУ МЧС по Ленинградской области</a:t>
            </a:r>
          </a:p>
          <a:p>
            <a:r>
              <a:rPr lang="ru-RU" altLang="ru-RU" sz="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АРМ № 9 </a:t>
            </a:r>
            <a:r>
              <a:rPr lang="ru-RU" altLang="ru-RU" sz="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Михеева В.В.</a:t>
            </a:r>
            <a:endParaRPr lang="ru-RU" sz="8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ru-RU" sz="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тел. 3930-1251</a:t>
            </a:r>
          </a:p>
          <a:p>
            <a:r>
              <a:rPr lang="ru-RU" sz="7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использовались: АИУС РСЧС,</a:t>
            </a:r>
            <a:r>
              <a:rPr lang="en-US" sz="7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Google Earth</a:t>
            </a:r>
          </a:p>
          <a:p>
            <a:r>
              <a:rPr lang="ru-RU" sz="7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масштаб 1:72 000</a:t>
            </a:r>
          </a:p>
        </p:txBody>
      </p:sp>
      <p:pic>
        <p:nvPicPr>
          <p:cNvPr id="1360" name="Кириши">
            <a:hlinkClick r:id="" action="ppaction://media"/>
          </p:cNvPr>
          <p:cNvPicPr>
            <a:picLocks noChangeAspect="1"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5"/>
          <a:stretch>
            <a:fillRect/>
          </a:stretch>
        </p:blipFill>
        <p:spPr>
          <a:xfrm>
            <a:off x="6386319" y="730143"/>
            <a:ext cx="2760956" cy="20472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75802772"/>
      </p:ext>
    </p:extLst>
  </p:cSld>
  <p:clrMapOvr>
    <a:masterClrMapping/>
  </p:clrMapOvr>
  <p:transition spd="slow" advClick="0" advTm="3000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7765" fill="hold"/>
                                        <p:tgtEl>
                                          <p:spTgt spid="1360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7" restart="whenNotActive" fill="hold" evtFilter="cancelBubble" nodeType="interactiveSeq">
                <p:stCondLst>
                  <p:cond evt="onClick" delay="0">
                    <p:tgtEl>
                      <p:spTgt spid="136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" fill="hold">
                      <p:stCondLst>
                        <p:cond delay="0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11" dur="1" fill="hold"/>
                                        <p:tgtEl>
                                          <p:spTgt spid="1360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60"/>
                  </p:tgtEl>
                </p:cond>
              </p:nextCondLst>
            </p:seq>
            <p:video>
              <p:cMediaNode vol="80000">
                <p:cTn id="12" repeatCount="indefinite" fill="hold" display="0">
                  <p:stCondLst>
                    <p:cond delay="indefinite"/>
                  </p:stCondLst>
                </p:cTn>
                <p:tgtEl>
                  <p:spTgt spid="1360"/>
                </p:tgtEl>
              </p:cMediaNode>
            </p:video>
          </p:childTnLst>
        </p:cTn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458" name="Picture 2" descr="G:\лод поле.jpg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494927"/>
            <a:ext cx="9144000" cy="636307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442" name="Прямоугольник 2441"/>
          <p:cNvSpPr/>
          <p:nvPr/>
        </p:nvSpPr>
        <p:spPr>
          <a:xfrm>
            <a:off x="6434983" y="508192"/>
            <a:ext cx="2623739" cy="271693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defPPr>
              <a:defRPr lang="ru-RU"/>
            </a:defPPr>
            <a:lvl1pPr marL="0" algn="l" defTabSz="685800" rtl="0" eaLnBrk="1" latinLnBrk="0" hangingPunct="1">
              <a:defRPr sz="1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342900" algn="l" defTabSz="685800" rtl="0" eaLnBrk="1" latinLnBrk="0" hangingPunct="1">
              <a:defRPr sz="1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685800" algn="l" defTabSz="685800" rtl="0" eaLnBrk="1" latinLnBrk="0" hangingPunct="1">
              <a:defRPr sz="1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028700" algn="l" defTabSz="685800" rtl="0" eaLnBrk="1" latinLnBrk="0" hangingPunct="1">
              <a:defRPr sz="1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371600" algn="l" defTabSz="685800" rtl="0" eaLnBrk="1" latinLnBrk="0" hangingPunct="1">
              <a:defRPr sz="1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1714500" algn="l" defTabSz="685800" rtl="0" eaLnBrk="1" latinLnBrk="0" hangingPunct="1">
              <a:defRPr sz="1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057400" algn="l" defTabSz="685800" rtl="0" eaLnBrk="1" latinLnBrk="0" hangingPunct="1">
              <a:defRPr sz="1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2400300" algn="l" defTabSz="685800" rtl="0" eaLnBrk="1" latinLnBrk="0" hangingPunct="1">
              <a:defRPr sz="1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2743200" algn="l" defTabSz="685800" rtl="0" eaLnBrk="1" latinLnBrk="0" hangingPunct="1">
              <a:defRPr sz="1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Трехмерная модель участка</a:t>
            </a:r>
          </a:p>
        </p:txBody>
      </p:sp>
      <p:sp>
        <p:nvSpPr>
          <p:cNvPr id="19488" name="Прямоугольник 1982"/>
          <p:cNvSpPr>
            <a:spLocks noChangeArrowheads="1"/>
          </p:cNvSpPr>
          <p:nvPr/>
        </p:nvSpPr>
        <p:spPr bwMode="auto">
          <a:xfrm>
            <a:off x="3450350" y="3212306"/>
            <a:ext cx="1251511" cy="248600"/>
          </a:xfrm>
          <a:prstGeom prst="rect">
            <a:avLst/>
          </a:prstGeom>
          <a:solidFill>
            <a:srgbClr val="FF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40456" tIns="20228" rIns="40456" bIns="20228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ru-RU" altLang="ru-RU" sz="1350" b="1">
                <a:latin typeface="Times New Roman" panose="02020603050405020304" pitchFamily="18" charset="0"/>
                <a:cs typeface="Times New Roman" panose="02020603050405020304" pitchFamily="18" charset="0"/>
              </a:rPr>
              <a:t>Лодейное Поле</a:t>
            </a:r>
          </a:p>
        </p:txBody>
      </p:sp>
      <p:grpSp>
        <p:nvGrpSpPr>
          <p:cNvPr id="19495" name="Группа 76"/>
          <p:cNvGrpSpPr>
            <a:grpSpLocks/>
          </p:cNvGrpSpPr>
          <p:nvPr/>
        </p:nvGrpSpPr>
        <p:grpSpPr bwMode="auto">
          <a:xfrm>
            <a:off x="3377259" y="1682166"/>
            <a:ext cx="1431131" cy="441722"/>
            <a:chOff x="7486256" y="1031859"/>
            <a:chExt cx="1354754" cy="558256"/>
          </a:xfrm>
        </p:grpSpPr>
        <p:sp>
          <p:nvSpPr>
            <p:cNvPr id="609" name="TextBox 10"/>
            <p:cNvSpPr txBox="1"/>
            <p:nvPr/>
          </p:nvSpPr>
          <p:spPr>
            <a:xfrm>
              <a:off x="7486256" y="1031859"/>
              <a:ext cx="1354754" cy="218797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pPr>
                <a:defRPr/>
              </a:pPr>
              <a:r>
                <a:rPr lang="ru-RU" sz="525" dirty="0"/>
                <a:t>Лодейнопольский р-н</a:t>
              </a:r>
            </a:p>
          </p:txBody>
        </p:sp>
        <p:sp>
          <p:nvSpPr>
            <p:cNvPr id="610" name="Прямоугольник 609"/>
            <p:cNvSpPr/>
            <p:nvPr/>
          </p:nvSpPr>
          <p:spPr>
            <a:xfrm>
              <a:off x="7735342" y="1408042"/>
              <a:ext cx="635675" cy="182073"/>
            </a:xfrm>
            <a:prstGeom prst="rect">
              <a:avLst/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r>
                <a:rPr lang="ru-RU" sz="675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889,73</a:t>
              </a:r>
              <a:r>
                <a:rPr lang="en-US" sz="675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/</a:t>
              </a:r>
              <a:r>
                <a:rPr lang="ru-RU" sz="675" b="1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201</a:t>
              </a:r>
            </a:p>
          </p:txBody>
        </p:sp>
      </p:grpSp>
      <p:sp>
        <p:nvSpPr>
          <p:cNvPr id="611" name="Прямоугольник 610"/>
          <p:cNvSpPr/>
          <p:nvPr/>
        </p:nvSpPr>
        <p:spPr bwMode="auto">
          <a:xfrm>
            <a:off x="3640387" y="2151272"/>
            <a:ext cx="954881" cy="151210"/>
          </a:xfrm>
          <a:prstGeom prst="rect">
            <a:avLst/>
          </a:prstGeom>
          <a:solidFill>
            <a:srgbClr val="92D050"/>
          </a:solidFill>
          <a:ln w="12700" cap="flat" cmpd="sng" algn="ctr">
            <a:solidFill>
              <a:sysClr val="windowText" lastClr="000000"/>
            </a:solidFill>
            <a:prstDash val="solid"/>
            <a:miter lim="800000"/>
          </a:ln>
          <a:effectLst/>
        </p:spPr>
        <p:txBody>
          <a:bodyPr lIns="68577" tIns="34289" rIns="68577" bIns="34289" anchor="ctr"/>
          <a:lstStyle/>
          <a:p>
            <a:pPr algn="ctr">
              <a:defRPr/>
            </a:pPr>
            <a:r>
              <a:rPr lang="ru-RU" sz="675" kern="0" dirty="0">
                <a:solidFill>
                  <a:prstClr val="black"/>
                </a:solidFill>
                <a:cs typeface="Times New Roman" panose="02020603050405020304" pitchFamily="18" charset="0"/>
              </a:rPr>
              <a:t>7229/28916</a:t>
            </a:r>
          </a:p>
        </p:txBody>
      </p:sp>
      <p:sp>
        <p:nvSpPr>
          <p:cNvPr id="612" name="TextBox 23"/>
          <p:cNvSpPr txBox="1"/>
          <p:nvPr/>
        </p:nvSpPr>
        <p:spPr bwMode="auto">
          <a:xfrm>
            <a:off x="3564684" y="1787478"/>
            <a:ext cx="559972" cy="207747"/>
          </a:xfrm>
          <a:prstGeom prst="rect">
            <a:avLst/>
          </a:prstGeom>
          <a:solidFill>
            <a:schemeClr val="accent1">
              <a:lumMod val="75000"/>
            </a:schemeClr>
          </a:solidFill>
          <a:effectLst>
            <a:softEdge rad="63500"/>
          </a:effectLst>
        </p:spPr>
        <p:txBody>
          <a:bodyPr wrap="square" lIns="91438" tIns="45719" rIns="91438" bIns="45719">
            <a:spAutoFit/>
          </a:bodyPr>
          <a:lstStyle>
            <a:defPPr>
              <a:defRPr lang="ru-RU"/>
            </a:defPPr>
            <a:lvl1pPr algn="ctr">
              <a:defRPr sz="1000" b="1"/>
            </a:lvl1pPr>
          </a:lstStyle>
          <a:p>
            <a:pPr>
              <a:defRPr/>
            </a:pPr>
            <a:r>
              <a:rPr lang="ru-RU" sz="750" dirty="0" smtClean="0">
                <a:latin typeface="Arial" charset="0"/>
                <a:cs typeface="Arial" charset="0"/>
              </a:rPr>
              <a:t>6</a:t>
            </a:r>
            <a:endParaRPr lang="ru-RU" sz="750" dirty="0">
              <a:latin typeface="Arial" charset="0"/>
              <a:cs typeface="Arial" charset="0"/>
            </a:endParaRPr>
          </a:p>
        </p:txBody>
      </p:sp>
      <p:sp>
        <p:nvSpPr>
          <p:cNvPr id="613" name="TextBox 23"/>
          <p:cNvSpPr txBox="1"/>
          <p:nvPr/>
        </p:nvSpPr>
        <p:spPr bwMode="auto">
          <a:xfrm>
            <a:off x="4189172" y="1787478"/>
            <a:ext cx="446981" cy="207747"/>
          </a:xfrm>
          <a:prstGeom prst="rect">
            <a:avLst/>
          </a:prstGeom>
          <a:solidFill>
            <a:srgbClr val="FF9900"/>
          </a:solidFill>
          <a:effectLst>
            <a:softEdge rad="63500"/>
          </a:effectLst>
        </p:spPr>
        <p:txBody>
          <a:bodyPr lIns="91438" tIns="45719" rIns="91438" bIns="45719">
            <a:spAutoFit/>
          </a:bodyPr>
          <a:lstStyle>
            <a:defPPr>
              <a:defRPr lang="ru-RU"/>
            </a:defPPr>
            <a:lvl1pPr algn="ctr">
              <a:defRPr sz="1000" b="1"/>
            </a:lvl1pPr>
          </a:lstStyle>
          <a:p>
            <a:pPr>
              <a:defRPr/>
            </a:pPr>
            <a:r>
              <a:rPr lang="ru-RU" sz="750" dirty="0" smtClean="0">
                <a:latin typeface="Arial" charset="0"/>
                <a:cs typeface="Arial" charset="0"/>
              </a:rPr>
              <a:t>10</a:t>
            </a:r>
            <a:endParaRPr lang="ru-RU" sz="750" dirty="0">
              <a:latin typeface="Arial" charset="0"/>
              <a:cs typeface="Arial" charset="0"/>
            </a:endParaRPr>
          </a:p>
        </p:txBody>
      </p:sp>
      <p:sp>
        <p:nvSpPr>
          <p:cNvPr id="614" name="Скругленный прямоугольник 613"/>
          <p:cNvSpPr/>
          <p:nvPr/>
        </p:nvSpPr>
        <p:spPr>
          <a:xfrm>
            <a:off x="4321425" y="1978632"/>
            <a:ext cx="286940" cy="140494"/>
          </a:xfrm>
          <a:prstGeom prst="roundRect">
            <a:avLst/>
          </a:prstGeom>
          <a:solidFill>
            <a:schemeClr val="accent6">
              <a:lumMod val="20000"/>
              <a:lumOff val="80000"/>
            </a:schemeClr>
          </a:solidFill>
          <a:ln w="12700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>
              <a:defRPr/>
            </a:pPr>
            <a:r>
              <a:rPr lang="ru-RU" sz="675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70%</a:t>
            </a:r>
          </a:p>
        </p:txBody>
      </p:sp>
      <p:grpSp>
        <p:nvGrpSpPr>
          <p:cNvPr id="19505" name="Группа 629"/>
          <p:cNvGrpSpPr>
            <a:grpSpLocks/>
          </p:cNvGrpSpPr>
          <p:nvPr/>
        </p:nvGrpSpPr>
        <p:grpSpPr bwMode="auto">
          <a:xfrm>
            <a:off x="3855244" y="3020617"/>
            <a:ext cx="248841" cy="202406"/>
            <a:chOff x="142483" y="3760971"/>
            <a:chExt cx="346075" cy="386605"/>
          </a:xfrm>
        </p:grpSpPr>
        <p:sp>
          <p:nvSpPr>
            <p:cNvPr id="125" name="Line 281"/>
            <p:cNvSpPr>
              <a:spLocks noChangeShapeType="1"/>
            </p:cNvSpPr>
            <p:nvPr/>
          </p:nvSpPr>
          <p:spPr bwMode="auto">
            <a:xfrm>
              <a:off x="203750" y="3847389"/>
              <a:ext cx="0" cy="300187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algn="ctr" defTabSz="958614">
                <a:buClr>
                  <a:srgbClr val="000000"/>
                </a:buClr>
                <a:buSzPct val="100000"/>
                <a:defRPr/>
              </a:pPr>
              <a:endParaRPr lang="ru-RU" sz="6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j-lt"/>
                <a:cs typeface="Arial" charset="0"/>
              </a:endParaRPr>
            </a:p>
          </p:txBody>
        </p:sp>
        <p:sp>
          <p:nvSpPr>
            <p:cNvPr id="126" name="Freeform 285"/>
            <p:cNvSpPr>
              <a:spLocks/>
            </p:cNvSpPr>
            <p:nvPr/>
          </p:nvSpPr>
          <p:spPr bwMode="auto">
            <a:xfrm>
              <a:off x="198782" y="3795082"/>
              <a:ext cx="269905" cy="227415"/>
            </a:xfrm>
            <a:custGeom>
              <a:avLst/>
              <a:gdLst>
                <a:gd name="T0" fmla="*/ 0 w 291"/>
                <a:gd name="T1" fmla="*/ 0 h 159"/>
                <a:gd name="T2" fmla="*/ 0 w 291"/>
                <a:gd name="T3" fmla="*/ 2147483647 h 159"/>
                <a:gd name="T4" fmla="*/ 2147483647 w 291"/>
                <a:gd name="T5" fmla="*/ 2147483647 h 159"/>
                <a:gd name="T6" fmla="*/ 2147483647 w 291"/>
                <a:gd name="T7" fmla="*/ 2147483647 h 159"/>
                <a:gd name="T8" fmla="*/ 0 w 291"/>
                <a:gd name="T9" fmla="*/ 0 h 1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1"/>
                <a:gd name="T16" fmla="*/ 0 h 159"/>
                <a:gd name="T17" fmla="*/ 291 w 291"/>
                <a:gd name="T18" fmla="*/ 159 h 1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1" h="159">
                  <a:moveTo>
                    <a:pt x="0" y="0"/>
                  </a:moveTo>
                  <a:lnTo>
                    <a:pt x="0" y="159"/>
                  </a:lnTo>
                  <a:lnTo>
                    <a:pt x="291" y="114"/>
                  </a:lnTo>
                  <a:lnTo>
                    <a:pt x="291" y="3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/>
            <a:lstStyle/>
            <a:p>
              <a:pPr defTabSz="958614">
                <a:defRPr/>
              </a:pPr>
              <a:endParaRPr lang="ru-RU" sz="600" dirty="0">
                <a:effectLst>
                  <a:outerShdw blurRad="38100" dist="38100" dir="2700000" algn="tl">
                    <a:srgbClr val="FFFFFF"/>
                  </a:outerShdw>
                </a:effectLst>
                <a:latin typeface="+mj-lt"/>
                <a:cs typeface="Arial" charset="0"/>
              </a:endParaRPr>
            </a:p>
          </p:txBody>
        </p:sp>
        <p:sp>
          <p:nvSpPr>
            <p:cNvPr id="127" name="Text Box 286"/>
            <p:cNvSpPr txBox="1">
              <a:spLocks noChangeArrowheads="1"/>
            </p:cNvSpPr>
            <p:nvPr/>
          </p:nvSpPr>
          <p:spPr bwMode="auto">
            <a:xfrm>
              <a:off x="142483" y="3760971"/>
              <a:ext cx="346075" cy="2529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85450" tIns="42725" rIns="85450" bIns="42725">
              <a:spAutoFit/>
            </a:bodyPr>
            <a:lstStyle/>
            <a:p>
              <a:pPr algn="ctr" defTabSz="770560">
                <a:defRPr/>
              </a:pPr>
              <a:endParaRPr lang="ru-RU" sz="3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+mj-lt"/>
                <a:cs typeface="Arial" charset="0"/>
              </a:endParaRPr>
            </a:p>
          </p:txBody>
        </p:sp>
      </p:grpSp>
      <p:grpSp>
        <p:nvGrpSpPr>
          <p:cNvPr id="19506" name="Group 316"/>
          <p:cNvGrpSpPr>
            <a:grpSpLocks/>
          </p:cNvGrpSpPr>
          <p:nvPr/>
        </p:nvGrpSpPr>
        <p:grpSpPr bwMode="auto">
          <a:xfrm>
            <a:off x="2890838" y="3156347"/>
            <a:ext cx="163116" cy="127397"/>
            <a:chOff x="4727" y="2506"/>
            <a:chExt cx="706" cy="1172"/>
          </a:xfrm>
        </p:grpSpPr>
        <p:sp>
          <p:nvSpPr>
            <p:cNvPr id="20225" name="Freeform 317"/>
            <p:cNvSpPr>
              <a:spLocks/>
            </p:cNvSpPr>
            <p:nvPr/>
          </p:nvSpPr>
          <p:spPr bwMode="auto">
            <a:xfrm>
              <a:off x="4727" y="3558"/>
              <a:ext cx="46" cy="120"/>
            </a:xfrm>
            <a:custGeom>
              <a:avLst/>
              <a:gdLst>
                <a:gd name="T0" fmla="*/ 0 w 139"/>
                <a:gd name="T1" fmla="*/ 16 h 135"/>
                <a:gd name="T2" fmla="*/ 0 w 139"/>
                <a:gd name="T3" fmla="*/ 11 h 135"/>
                <a:gd name="T4" fmla="*/ 0 w 139"/>
                <a:gd name="T5" fmla="*/ 11 h 135"/>
                <a:gd name="T6" fmla="*/ 0 w 139"/>
                <a:gd name="T7" fmla="*/ 5 h 135"/>
                <a:gd name="T8" fmla="*/ 0 w 139"/>
                <a:gd name="T9" fmla="*/ 5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16 h 135"/>
                <a:gd name="T16" fmla="*/ 0 w 139"/>
                <a:gd name="T17" fmla="*/ 16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0226" name="Freeform 318"/>
            <p:cNvSpPr>
              <a:spLocks/>
            </p:cNvSpPr>
            <p:nvPr/>
          </p:nvSpPr>
          <p:spPr bwMode="auto">
            <a:xfrm>
              <a:off x="4773" y="2564"/>
              <a:ext cx="648" cy="1114"/>
            </a:xfrm>
            <a:custGeom>
              <a:avLst/>
              <a:gdLst>
                <a:gd name="T0" fmla="*/ 0 w 1946"/>
                <a:gd name="T1" fmla="*/ 108 h 1278"/>
                <a:gd name="T2" fmla="*/ 0 w 1946"/>
                <a:gd name="T3" fmla="*/ 9 h 1278"/>
                <a:gd name="T4" fmla="*/ 0 w 1946"/>
                <a:gd name="T5" fmla="*/ 9 h 1278"/>
                <a:gd name="T6" fmla="*/ 0 w 1946"/>
                <a:gd name="T7" fmla="*/ 8 h 1278"/>
                <a:gd name="T8" fmla="*/ 0 w 1946"/>
                <a:gd name="T9" fmla="*/ 7 h 1278"/>
                <a:gd name="T10" fmla="*/ 0 w 1946"/>
                <a:gd name="T11" fmla="*/ 6 h 1278"/>
                <a:gd name="T12" fmla="*/ 0 w 1946"/>
                <a:gd name="T13" fmla="*/ 5 h 1278"/>
                <a:gd name="T14" fmla="*/ 0 w 1946"/>
                <a:gd name="T15" fmla="*/ 4 h 1278"/>
                <a:gd name="T16" fmla="*/ 0 w 1946"/>
                <a:gd name="T17" fmla="*/ 3 h 1278"/>
                <a:gd name="T18" fmla="*/ 0 w 1946"/>
                <a:gd name="T19" fmla="*/ 3 h 1278"/>
                <a:gd name="T20" fmla="*/ 0 w 1946"/>
                <a:gd name="T21" fmla="*/ 3 h 1278"/>
                <a:gd name="T22" fmla="*/ 0 w 1946"/>
                <a:gd name="T23" fmla="*/ 3 h 1278"/>
                <a:gd name="T24" fmla="*/ 0 w 1946"/>
                <a:gd name="T25" fmla="*/ 3 h 1278"/>
                <a:gd name="T26" fmla="*/ 0 w 1946"/>
                <a:gd name="T27" fmla="*/ 3 h 1278"/>
                <a:gd name="T28" fmla="*/ 0 w 1946"/>
                <a:gd name="T29" fmla="*/ 3 h 1278"/>
                <a:gd name="T30" fmla="*/ 0 w 1946"/>
                <a:gd name="T31" fmla="*/ 3 h 1278"/>
                <a:gd name="T32" fmla="*/ 0 w 1946"/>
                <a:gd name="T33" fmla="*/ 3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3 h 1278"/>
                <a:gd name="T42" fmla="*/ 0 w 1946"/>
                <a:gd name="T43" fmla="*/ 3 h 1278"/>
                <a:gd name="T44" fmla="*/ 0 w 1946"/>
                <a:gd name="T45" fmla="*/ 3 h 1278"/>
                <a:gd name="T46" fmla="*/ 0 w 1946"/>
                <a:gd name="T47" fmla="*/ 3 h 1278"/>
                <a:gd name="T48" fmla="*/ 0 w 1946"/>
                <a:gd name="T49" fmla="*/ 3 h 1278"/>
                <a:gd name="T50" fmla="*/ 0 w 1946"/>
                <a:gd name="T51" fmla="*/ 3 h 1278"/>
                <a:gd name="T52" fmla="*/ 0 w 1946"/>
                <a:gd name="T53" fmla="*/ 3 h 1278"/>
                <a:gd name="T54" fmla="*/ 0 w 1946"/>
                <a:gd name="T55" fmla="*/ 3 h 1278"/>
                <a:gd name="T56" fmla="*/ 0 w 1946"/>
                <a:gd name="T57" fmla="*/ 3 h 1278"/>
                <a:gd name="T58" fmla="*/ 0 w 1946"/>
                <a:gd name="T59" fmla="*/ 4 h 1278"/>
                <a:gd name="T60" fmla="*/ 0 w 1946"/>
                <a:gd name="T61" fmla="*/ 5 h 1278"/>
                <a:gd name="T62" fmla="*/ 0 w 1946"/>
                <a:gd name="T63" fmla="*/ 6 h 1278"/>
                <a:gd name="T64" fmla="*/ 0 w 1946"/>
                <a:gd name="T65" fmla="*/ 7 h 1278"/>
                <a:gd name="T66" fmla="*/ 0 w 1946"/>
                <a:gd name="T67" fmla="*/ 8 h 1278"/>
                <a:gd name="T68" fmla="*/ 0 w 1946"/>
                <a:gd name="T69" fmla="*/ 9 h 1278"/>
                <a:gd name="T70" fmla="*/ 0 w 1946"/>
                <a:gd name="T71" fmla="*/ 9 h 1278"/>
                <a:gd name="T72" fmla="*/ 0 w 1946"/>
                <a:gd name="T73" fmla="*/ 108 h 1278"/>
                <a:gd name="T74" fmla="*/ 0 w 1946"/>
                <a:gd name="T75" fmla="*/ 108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0227" name="Rectangle 319"/>
            <p:cNvSpPr>
              <a:spLocks noChangeArrowheads="1"/>
            </p:cNvSpPr>
            <p:nvPr/>
          </p:nvSpPr>
          <p:spPr bwMode="auto">
            <a:xfrm>
              <a:off x="5188" y="3087"/>
              <a:ext cx="42" cy="3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0228" name="Rectangle 320"/>
            <p:cNvSpPr>
              <a:spLocks noChangeArrowheads="1"/>
            </p:cNvSpPr>
            <p:nvPr/>
          </p:nvSpPr>
          <p:spPr bwMode="auto">
            <a:xfrm>
              <a:off x="5168" y="3134"/>
              <a:ext cx="40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0229" name="Rectangle 321"/>
            <p:cNvSpPr>
              <a:spLocks noChangeArrowheads="1"/>
            </p:cNvSpPr>
            <p:nvPr/>
          </p:nvSpPr>
          <p:spPr bwMode="auto">
            <a:xfrm>
              <a:off x="5306" y="3034"/>
              <a:ext cx="42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0230" name="Rectangle 322"/>
            <p:cNvSpPr>
              <a:spLocks noChangeArrowheads="1"/>
            </p:cNvSpPr>
            <p:nvPr/>
          </p:nvSpPr>
          <p:spPr bwMode="auto">
            <a:xfrm>
              <a:off x="5286" y="3087"/>
              <a:ext cx="40" cy="3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0231" name="Rectangle 323"/>
            <p:cNvSpPr>
              <a:spLocks noChangeArrowheads="1"/>
            </p:cNvSpPr>
            <p:nvPr/>
          </p:nvSpPr>
          <p:spPr bwMode="auto">
            <a:xfrm>
              <a:off x="5286" y="2987"/>
              <a:ext cx="40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0232" name="Rectangle 324"/>
            <p:cNvSpPr>
              <a:spLocks noChangeArrowheads="1"/>
            </p:cNvSpPr>
            <p:nvPr/>
          </p:nvSpPr>
          <p:spPr bwMode="auto">
            <a:xfrm>
              <a:off x="4773" y="3076"/>
              <a:ext cx="40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0233" name="Rectangle 325"/>
            <p:cNvSpPr>
              <a:spLocks noChangeArrowheads="1"/>
            </p:cNvSpPr>
            <p:nvPr/>
          </p:nvSpPr>
          <p:spPr bwMode="auto">
            <a:xfrm>
              <a:off x="4773" y="3024"/>
              <a:ext cx="18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0234" name="Rectangle 326"/>
            <p:cNvSpPr>
              <a:spLocks noChangeArrowheads="1"/>
            </p:cNvSpPr>
            <p:nvPr/>
          </p:nvSpPr>
          <p:spPr bwMode="auto">
            <a:xfrm>
              <a:off x="4773" y="3123"/>
              <a:ext cx="18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0235" name="Rectangle 327"/>
            <p:cNvSpPr>
              <a:spLocks noChangeArrowheads="1"/>
            </p:cNvSpPr>
            <p:nvPr/>
          </p:nvSpPr>
          <p:spPr bwMode="auto">
            <a:xfrm>
              <a:off x="4946" y="3076"/>
              <a:ext cx="40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0236" name="Rectangle 328"/>
            <p:cNvSpPr>
              <a:spLocks noChangeArrowheads="1"/>
            </p:cNvSpPr>
            <p:nvPr/>
          </p:nvSpPr>
          <p:spPr bwMode="auto">
            <a:xfrm>
              <a:off x="4924" y="3123"/>
              <a:ext cx="40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0237" name="Rectangle 329"/>
            <p:cNvSpPr>
              <a:spLocks noChangeArrowheads="1"/>
            </p:cNvSpPr>
            <p:nvPr/>
          </p:nvSpPr>
          <p:spPr bwMode="auto">
            <a:xfrm>
              <a:off x="4773" y="3453"/>
              <a:ext cx="40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0238" name="Rectangle 330"/>
            <p:cNvSpPr>
              <a:spLocks noChangeArrowheads="1"/>
            </p:cNvSpPr>
            <p:nvPr/>
          </p:nvSpPr>
          <p:spPr bwMode="auto">
            <a:xfrm>
              <a:off x="4773" y="3406"/>
              <a:ext cx="18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0239" name="Rectangle 331"/>
            <p:cNvSpPr>
              <a:spLocks noChangeArrowheads="1"/>
            </p:cNvSpPr>
            <p:nvPr/>
          </p:nvSpPr>
          <p:spPr bwMode="auto">
            <a:xfrm>
              <a:off x="4773" y="3505"/>
              <a:ext cx="18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0240" name="Rectangle 332"/>
            <p:cNvSpPr>
              <a:spLocks noChangeArrowheads="1"/>
            </p:cNvSpPr>
            <p:nvPr/>
          </p:nvSpPr>
          <p:spPr bwMode="auto">
            <a:xfrm>
              <a:off x="4946" y="3453"/>
              <a:ext cx="40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0241" name="Rectangle 333"/>
            <p:cNvSpPr>
              <a:spLocks noChangeArrowheads="1"/>
            </p:cNvSpPr>
            <p:nvPr/>
          </p:nvSpPr>
          <p:spPr bwMode="auto">
            <a:xfrm>
              <a:off x="4924" y="3505"/>
              <a:ext cx="40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0242" name="Freeform 334"/>
            <p:cNvSpPr>
              <a:spLocks/>
            </p:cNvSpPr>
            <p:nvPr/>
          </p:nvSpPr>
          <p:spPr bwMode="auto">
            <a:xfrm>
              <a:off x="5024" y="3076"/>
              <a:ext cx="146" cy="89"/>
            </a:xfrm>
            <a:custGeom>
              <a:avLst/>
              <a:gdLst>
                <a:gd name="T0" fmla="*/ 0 w 440"/>
                <a:gd name="T1" fmla="*/ 9 h 102"/>
                <a:gd name="T2" fmla="*/ 0 w 440"/>
                <a:gd name="T3" fmla="*/ 8 h 102"/>
                <a:gd name="T4" fmla="*/ 0 w 440"/>
                <a:gd name="T5" fmla="*/ 7 h 102"/>
                <a:gd name="T6" fmla="*/ 0 w 440"/>
                <a:gd name="T7" fmla="*/ 6 h 102"/>
                <a:gd name="T8" fmla="*/ 0 w 440"/>
                <a:gd name="T9" fmla="*/ 6 h 102"/>
                <a:gd name="T10" fmla="*/ 0 w 440"/>
                <a:gd name="T11" fmla="*/ 4 h 102"/>
                <a:gd name="T12" fmla="*/ 0 w 440"/>
                <a:gd name="T13" fmla="*/ 3 h 102"/>
                <a:gd name="T14" fmla="*/ 0 w 440"/>
                <a:gd name="T15" fmla="*/ 3 h 102"/>
                <a:gd name="T16" fmla="*/ 0 w 440"/>
                <a:gd name="T17" fmla="*/ 3 h 102"/>
                <a:gd name="T18" fmla="*/ 0 w 440"/>
                <a:gd name="T19" fmla="*/ 3 h 102"/>
                <a:gd name="T20" fmla="*/ 0 w 440"/>
                <a:gd name="T21" fmla="*/ 3 h 102"/>
                <a:gd name="T22" fmla="*/ 0 w 440"/>
                <a:gd name="T23" fmla="*/ 3 h 102"/>
                <a:gd name="T24" fmla="*/ 0 w 440"/>
                <a:gd name="T25" fmla="*/ 3 h 102"/>
                <a:gd name="T26" fmla="*/ 0 w 440"/>
                <a:gd name="T27" fmla="*/ 3 h 102"/>
                <a:gd name="T28" fmla="*/ 0 w 440"/>
                <a:gd name="T29" fmla="*/ 3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3 h 102"/>
                <a:gd name="T38" fmla="*/ 0 w 440"/>
                <a:gd name="T39" fmla="*/ 3 h 102"/>
                <a:gd name="T40" fmla="*/ 0 w 440"/>
                <a:gd name="T41" fmla="*/ 3 h 102"/>
                <a:gd name="T42" fmla="*/ 0 w 440"/>
                <a:gd name="T43" fmla="*/ 3 h 102"/>
                <a:gd name="T44" fmla="*/ 0 w 440"/>
                <a:gd name="T45" fmla="*/ 3 h 102"/>
                <a:gd name="T46" fmla="*/ 0 w 440"/>
                <a:gd name="T47" fmla="*/ 3 h 102"/>
                <a:gd name="T48" fmla="*/ 0 w 440"/>
                <a:gd name="T49" fmla="*/ 3 h 102"/>
                <a:gd name="T50" fmla="*/ 0 w 440"/>
                <a:gd name="T51" fmla="*/ 3 h 102"/>
                <a:gd name="T52" fmla="*/ 0 w 440"/>
                <a:gd name="T53" fmla="*/ 3 h 102"/>
                <a:gd name="T54" fmla="*/ 0 w 440"/>
                <a:gd name="T55" fmla="*/ 4 h 102"/>
                <a:gd name="T56" fmla="*/ 0 w 440"/>
                <a:gd name="T57" fmla="*/ 6 h 102"/>
                <a:gd name="T58" fmla="*/ 0 w 440"/>
                <a:gd name="T59" fmla="*/ 6 h 102"/>
                <a:gd name="T60" fmla="*/ 0 w 440"/>
                <a:gd name="T61" fmla="*/ 7 h 102"/>
                <a:gd name="T62" fmla="*/ 0 w 440"/>
                <a:gd name="T63" fmla="*/ 8 h 102"/>
                <a:gd name="T64" fmla="*/ 0 w 440"/>
                <a:gd name="T65" fmla="*/ 9 h 102"/>
                <a:gd name="T66" fmla="*/ 0 w 440"/>
                <a:gd name="T67" fmla="*/ 9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0243" name="Freeform 335"/>
            <p:cNvSpPr>
              <a:spLocks/>
            </p:cNvSpPr>
            <p:nvPr/>
          </p:nvSpPr>
          <p:spPr bwMode="auto">
            <a:xfrm>
              <a:off x="4789" y="2506"/>
              <a:ext cx="615" cy="147"/>
            </a:xfrm>
            <a:custGeom>
              <a:avLst/>
              <a:gdLst>
                <a:gd name="T0" fmla="*/ 0 w 1847"/>
                <a:gd name="T1" fmla="*/ 6 h 168"/>
                <a:gd name="T2" fmla="*/ 0 w 1847"/>
                <a:gd name="T3" fmla="*/ 6 h 168"/>
                <a:gd name="T4" fmla="*/ 0 w 1847"/>
                <a:gd name="T5" fmla="*/ 7 h 168"/>
                <a:gd name="T6" fmla="*/ 0 w 1847"/>
                <a:gd name="T7" fmla="*/ 8 h 168"/>
                <a:gd name="T8" fmla="*/ 0 w 1847"/>
                <a:gd name="T9" fmla="*/ 10 h 168"/>
                <a:gd name="T10" fmla="*/ 0 w 1847"/>
                <a:gd name="T11" fmla="*/ 11 h 168"/>
                <a:gd name="T12" fmla="*/ 0 w 1847"/>
                <a:gd name="T13" fmla="*/ 12 h 168"/>
                <a:gd name="T14" fmla="*/ 0 w 1847"/>
                <a:gd name="T15" fmla="*/ 14 h 168"/>
                <a:gd name="T16" fmla="*/ 0 w 1847"/>
                <a:gd name="T17" fmla="*/ 16 h 168"/>
                <a:gd name="T18" fmla="*/ 0 w 1847"/>
                <a:gd name="T19" fmla="*/ 11 h 168"/>
                <a:gd name="T20" fmla="*/ 0 w 1847"/>
                <a:gd name="T21" fmla="*/ 11 h 168"/>
                <a:gd name="T22" fmla="*/ 0 w 1847"/>
                <a:gd name="T23" fmla="*/ 11 h 168"/>
                <a:gd name="T24" fmla="*/ 0 w 1847"/>
                <a:gd name="T25" fmla="*/ 11 h 168"/>
                <a:gd name="T26" fmla="*/ 0 w 1847"/>
                <a:gd name="T27" fmla="*/ 11 h 168"/>
                <a:gd name="T28" fmla="*/ 0 w 1847"/>
                <a:gd name="T29" fmla="*/ 11 h 168"/>
                <a:gd name="T30" fmla="*/ 0 w 1847"/>
                <a:gd name="T31" fmla="*/ 11 h 168"/>
                <a:gd name="T32" fmla="*/ 0 w 1847"/>
                <a:gd name="T33" fmla="*/ 11 h 168"/>
                <a:gd name="T34" fmla="*/ 0 w 1847"/>
                <a:gd name="T35" fmla="*/ 10 h 168"/>
                <a:gd name="T36" fmla="*/ 0 w 1847"/>
                <a:gd name="T37" fmla="*/ 8 h 168"/>
                <a:gd name="T38" fmla="*/ 0 w 1847"/>
                <a:gd name="T39" fmla="*/ 5 h 168"/>
                <a:gd name="T40" fmla="*/ 0 w 1847"/>
                <a:gd name="T41" fmla="*/ 4 h 168"/>
                <a:gd name="T42" fmla="*/ 0 w 1847"/>
                <a:gd name="T43" fmla="*/ 4 h 168"/>
                <a:gd name="T44" fmla="*/ 0 w 1847"/>
                <a:gd name="T45" fmla="*/ 4 h 168"/>
                <a:gd name="T46" fmla="*/ 0 w 1847"/>
                <a:gd name="T47" fmla="*/ 4 h 168"/>
                <a:gd name="T48" fmla="*/ 0 w 1847"/>
                <a:gd name="T49" fmla="*/ 1 h 168"/>
                <a:gd name="T50" fmla="*/ 0 w 1847"/>
                <a:gd name="T51" fmla="*/ 1 h 168"/>
                <a:gd name="T52" fmla="*/ 0 w 1847"/>
                <a:gd name="T53" fmla="*/ 4 h 168"/>
                <a:gd name="T54" fmla="*/ 0 w 1847"/>
                <a:gd name="T55" fmla="*/ 4 h 168"/>
                <a:gd name="T56" fmla="*/ 0 w 1847"/>
                <a:gd name="T57" fmla="*/ 4 h 168"/>
                <a:gd name="T58" fmla="*/ 0 w 1847"/>
                <a:gd name="T59" fmla="*/ 4 h 168"/>
                <a:gd name="T60" fmla="*/ 0 w 1847"/>
                <a:gd name="T61" fmla="*/ 5 h 168"/>
                <a:gd name="T62" fmla="*/ 0 w 1847"/>
                <a:gd name="T63" fmla="*/ 8 h 168"/>
                <a:gd name="T64" fmla="*/ 0 w 1847"/>
                <a:gd name="T65" fmla="*/ 10 h 168"/>
                <a:gd name="T66" fmla="*/ 0 w 1847"/>
                <a:gd name="T67" fmla="*/ 11 h 168"/>
                <a:gd name="T68" fmla="*/ 0 w 1847"/>
                <a:gd name="T69" fmla="*/ 11 h 168"/>
                <a:gd name="T70" fmla="*/ 0 w 1847"/>
                <a:gd name="T71" fmla="*/ 11 h 168"/>
                <a:gd name="T72" fmla="*/ 0 w 1847"/>
                <a:gd name="T73" fmla="*/ 11 h 168"/>
                <a:gd name="T74" fmla="*/ 0 w 1847"/>
                <a:gd name="T75" fmla="*/ 11 h 168"/>
                <a:gd name="T76" fmla="*/ 0 w 1847"/>
                <a:gd name="T77" fmla="*/ 11 h 168"/>
                <a:gd name="T78" fmla="*/ 0 w 1847"/>
                <a:gd name="T79" fmla="*/ 11 h 168"/>
                <a:gd name="T80" fmla="*/ 0 w 1847"/>
                <a:gd name="T81" fmla="*/ 11 h 168"/>
                <a:gd name="T82" fmla="*/ 0 w 1847"/>
                <a:gd name="T83" fmla="*/ 16 h 168"/>
                <a:gd name="T84" fmla="*/ 0 w 1847"/>
                <a:gd name="T85" fmla="*/ 14 h 168"/>
                <a:gd name="T86" fmla="*/ 0 w 1847"/>
                <a:gd name="T87" fmla="*/ 12 h 168"/>
                <a:gd name="T88" fmla="*/ 0 w 1847"/>
                <a:gd name="T89" fmla="*/ 11 h 168"/>
                <a:gd name="T90" fmla="*/ 0 w 1847"/>
                <a:gd name="T91" fmla="*/ 10 h 168"/>
                <a:gd name="T92" fmla="*/ 0 w 1847"/>
                <a:gd name="T93" fmla="*/ 8 h 168"/>
                <a:gd name="T94" fmla="*/ 0 w 1847"/>
                <a:gd name="T95" fmla="*/ 7 h 168"/>
                <a:gd name="T96" fmla="*/ 0 w 1847"/>
                <a:gd name="T97" fmla="*/ 6 h 168"/>
                <a:gd name="T98" fmla="*/ 0 w 1847"/>
                <a:gd name="T99" fmla="*/ 6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0244" name="Rectangle 336"/>
            <p:cNvSpPr>
              <a:spLocks noChangeArrowheads="1"/>
            </p:cNvSpPr>
            <p:nvPr/>
          </p:nvSpPr>
          <p:spPr bwMode="auto">
            <a:xfrm>
              <a:off x="5404" y="2595"/>
              <a:ext cx="29" cy="120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0245" name="Rectangle 337"/>
            <p:cNvSpPr>
              <a:spLocks noChangeArrowheads="1"/>
            </p:cNvSpPr>
            <p:nvPr/>
          </p:nvSpPr>
          <p:spPr bwMode="auto">
            <a:xfrm>
              <a:off x="4759" y="2595"/>
              <a:ext cx="30" cy="120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0246" name="Rectangle 338"/>
            <p:cNvSpPr>
              <a:spLocks noChangeArrowheads="1"/>
            </p:cNvSpPr>
            <p:nvPr/>
          </p:nvSpPr>
          <p:spPr bwMode="auto">
            <a:xfrm>
              <a:off x="5026" y="3165"/>
              <a:ext cx="142" cy="330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0247" name="Rectangle 339"/>
            <p:cNvSpPr>
              <a:spLocks noChangeArrowheads="1"/>
            </p:cNvSpPr>
            <p:nvPr/>
          </p:nvSpPr>
          <p:spPr bwMode="auto">
            <a:xfrm>
              <a:off x="5026" y="3495"/>
              <a:ext cx="142" cy="1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0248" name="Rectangle 340"/>
            <p:cNvSpPr>
              <a:spLocks noChangeArrowheads="1"/>
            </p:cNvSpPr>
            <p:nvPr/>
          </p:nvSpPr>
          <p:spPr bwMode="auto">
            <a:xfrm>
              <a:off x="5026" y="3558"/>
              <a:ext cx="142" cy="15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0249" name="Rectangle 341"/>
            <p:cNvSpPr>
              <a:spLocks noChangeArrowheads="1"/>
            </p:cNvSpPr>
            <p:nvPr/>
          </p:nvSpPr>
          <p:spPr bwMode="auto">
            <a:xfrm>
              <a:off x="5026" y="3615"/>
              <a:ext cx="142" cy="1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0250" name="Rectangle 342"/>
            <p:cNvSpPr>
              <a:spLocks noChangeArrowheads="1"/>
            </p:cNvSpPr>
            <p:nvPr/>
          </p:nvSpPr>
          <p:spPr bwMode="auto">
            <a:xfrm>
              <a:off x="5100" y="3186"/>
              <a:ext cx="60" cy="309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0251" name="Rectangle 343"/>
            <p:cNvSpPr>
              <a:spLocks noChangeArrowheads="1"/>
            </p:cNvSpPr>
            <p:nvPr/>
          </p:nvSpPr>
          <p:spPr bwMode="auto">
            <a:xfrm>
              <a:off x="5100" y="3186"/>
              <a:ext cx="60" cy="309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0252" name="Rectangle 344"/>
            <p:cNvSpPr>
              <a:spLocks noChangeArrowheads="1"/>
            </p:cNvSpPr>
            <p:nvPr/>
          </p:nvSpPr>
          <p:spPr bwMode="auto">
            <a:xfrm>
              <a:off x="5032" y="3186"/>
              <a:ext cx="62" cy="309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0253" name="Rectangle 345"/>
            <p:cNvSpPr>
              <a:spLocks noChangeArrowheads="1"/>
            </p:cNvSpPr>
            <p:nvPr/>
          </p:nvSpPr>
          <p:spPr bwMode="auto">
            <a:xfrm>
              <a:off x="5100" y="3369"/>
              <a:ext cx="60" cy="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0254" name="Rectangle 346"/>
            <p:cNvSpPr>
              <a:spLocks noChangeArrowheads="1"/>
            </p:cNvSpPr>
            <p:nvPr/>
          </p:nvSpPr>
          <p:spPr bwMode="auto">
            <a:xfrm>
              <a:off x="5168" y="3422"/>
              <a:ext cx="34" cy="25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0255" name="Rectangle 347"/>
            <p:cNvSpPr>
              <a:spLocks noChangeArrowheads="1"/>
            </p:cNvSpPr>
            <p:nvPr/>
          </p:nvSpPr>
          <p:spPr bwMode="auto">
            <a:xfrm>
              <a:off x="4992" y="3422"/>
              <a:ext cx="34" cy="25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0256" name="Rectangle 348"/>
            <p:cNvSpPr>
              <a:spLocks noChangeArrowheads="1"/>
            </p:cNvSpPr>
            <p:nvPr/>
          </p:nvSpPr>
          <p:spPr bwMode="auto">
            <a:xfrm>
              <a:off x="5026" y="3511"/>
              <a:ext cx="142" cy="47"/>
            </a:xfrm>
            <a:prstGeom prst="rect">
              <a:avLst/>
            </a:prstGeom>
            <a:solidFill>
              <a:srgbClr val="B2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0257" name="Rectangle 349"/>
            <p:cNvSpPr>
              <a:spLocks noChangeArrowheads="1"/>
            </p:cNvSpPr>
            <p:nvPr/>
          </p:nvSpPr>
          <p:spPr bwMode="auto">
            <a:xfrm>
              <a:off x="5026" y="3573"/>
              <a:ext cx="142" cy="42"/>
            </a:xfrm>
            <a:prstGeom prst="rect">
              <a:avLst/>
            </a:prstGeom>
            <a:solidFill>
              <a:srgbClr val="B2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0258" name="Rectangle 350"/>
            <p:cNvSpPr>
              <a:spLocks noChangeArrowheads="1"/>
            </p:cNvSpPr>
            <p:nvPr/>
          </p:nvSpPr>
          <p:spPr bwMode="auto">
            <a:xfrm>
              <a:off x="5026" y="3631"/>
              <a:ext cx="142" cy="47"/>
            </a:xfrm>
            <a:prstGeom prst="rect">
              <a:avLst/>
            </a:prstGeom>
            <a:solidFill>
              <a:srgbClr val="B2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0259" name="Rectangle 351"/>
            <p:cNvSpPr>
              <a:spLocks noChangeArrowheads="1"/>
            </p:cNvSpPr>
            <p:nvPr/>
          </p:nvSpPr>
          <p:spPr bwMode="auto">
            <a:xfrm>
              <a:off x="5100" y="3369"/>
              <a:ext cx="60" cy="2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0260" name="Rectangle 352"/>
            <p:cNvSpPr>
              <a:spLocks noChangeArrowheads="1"/>
            </p:cNvSpPr>
            <p:nvPr/>
          </p:nvSpPr>
          <p:spPr bwMode="auto">
            <a:xfrm>
              <a:off x="5032" y="3369"/>
              <a:ext cx="62" cy="2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0261" name="Rectangle 353"/>
            <p:cNvSpPr>
              <a:spLocks noChangeArrowheads="1"/>
            </p:cNvSpPr>
            <p:nvPr/>
          </p:nvSpPr>
          <p:spPr bwMode="auto">
            <a:xfrm>
              <a:off x="5100" y="3312"/>
              <a:ext cx="14" cy="52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0262" name="Rectangle 354"/>
            <p:cNvSpPr>
              <a:spLocks noChangeArrowheads="1"/>
            </p:cNvSpPr>
            <p:nvPr/>
          </p:nvSpPr>
          <p:spPr bwMode="auto">
            <a:xfrm>
              <a:off x="5080" y="3312"/>
              <a:ext cx="14" cy="52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0263" name="Rectangle 355"/>
            <p:cNvSpPr>
              <a:spLocks noChangeArrowheads="1"/>
            </p:cNvSpPr>
            <p:nvPr/>
          </p:nvSpPr>
          <p:spPr bwMode="auto">
            <a:xfrm>
              <a:off x="5100" y="3395"/>
              <a:ext cx="60" cy="2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0264" name="Rectangle 356"/>
            <p:cNvSpPr>
              <a:spLocks noChangeArrowheads="1"/>
            </p:cNvSpPr>
            <p:nvPr/>
          </p:nvSpPr>
          <p:spPr bwMode="auto">
            <a:xfrm>
              <a:off x="5032" y="3395"/>
              <a:ext cx="62" cy="2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0265" name="Rectangle 357"/>
            <p:cNvSpPr>
              <a:spLocks noChangeArrowheads="1"/>
            </p:cNvSpPr>
            <p:nvPr/>
          </p:nvSpPr>
          <p:spPr bwMode="auto">
            <a:xfrm>
              <a:off x="5168" y="3552"/>
              <a:ext cx="34" cy="27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0266" name="Rectangle 358"/>
            <p:cNvSpPr>
              <a:spLocks noChangeArrowheads="1"/>
            </p:cNvSpPr>
            <p:nvPr/>
          </p:nvSpPr>
          <p:spPr bwMode="auto">
            <a:xfrm>
              <a:off x="4992" y="3552"/>
              <a:ext cx="34" cy="27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0267" name="Rectangle 359"/>
            <p:cNvSpPr>
              <a:spLocks noChangeArrowheads="1"/>
            </p:cNvSpPr>
            <p:nvPr/>
          </p:nvSpPr>
          <p:spPr bwMode="auto">
            <a:xfrm>
              <a:off x="5334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0268" name="Rectangle 360"/>
            <p:cNvSpPr>
              <a:spLocks noChangeArrowheads="1"/>
            </p:cNvSpPr>
            <p:nvPr/>
          </p:nvSpPr>
          <p:spPr bwMode="auto">
            <a:xfrm>
              <a:off x="5228" y="3165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0269" name="Rectangle 361"/>
            <p:cNvSpPr>
              <a:spLocks noChangeArrowheads="1"/>
            </p:cNvSpPr>
            <p:nvPr/>
          </p:nvSpPr>
          <p:spPr bwMode="auto">
            <a:xfrm>
              <a:off x="4912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0270" name="Rectangle 362"/>
            <p:cNvSpPr>
              <a:spLocks noChangeArrowheads="1"/>
            </p:cNvSpPr>
            <p:nvPr/>
          </p:nvSpPr>
          <p:spPr bwMode="auto">
            <a:xfrm>
              <a:off x="5122" y="2747"/>
              <a:ext cx="54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0271" name="Rectangle 363"/>
            <p:cNvSpPr>
              <a:spLocks noChangeArrowheads="1"/>
            </p:cNvSpPr>
            <p:nvPr/>
          </p:nvSpPr>
          <p:spPr bwMode="auto">
            <a:xfrm>
              <a:off x="5228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0272" name="Rectangle 364"/>
            <p:cNvSpPr>
              <a:spLocks noChangeArrowheads="1"/>
            </p:cNvSpPr>
            <p:nvPr/>
          </p:nvSpPr>
          <p:spPr bwMode="auto">
            <a:xfrm>
              <a:off x="5334" y="3165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0273" name="Rectangle 365"/>
            <p:cNvSpPr>
              <a:spLocks noChangeArrowheads="1"/>
            </p:cNvSpPr>
            <p:nvPr/>
          </p:nvSpPr>
          <p:spPr bwMode="auto">
            <a:xfrm>
              <a:off x="5018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0274" name="Rectangle 366"/>
            <p:cNvSpPr>
              <a:spLocks noChangeArrowheads="1"/>
            </p:cNvSpPr>
            <p:nvPr/>
          </p:nvSpPr>
          <p:spPr bwMode="auto">
            <a:xfrm>
              <a:off x="4809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0275" name="Rectangle 367"/>
            <p:cNvSpPr>
              <a:spLocks noChangeArrowheads="1"/>
            </p:cNvSpPr>
            <p:nvPr/>
          </p:nvSpPr>
          <p:spPr bwMode="auto">
            <a:xfrm>
              <a:off x="4912" y="3165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0276" name="Rectangle 368"/>
            <p:cNvSpPr>
              <a:spLocks noChangeArrowheads="1"/>
            </p:cNvSpPr>
            <p:nvPr/>
          </p:nvSpPr>
          <p:spPr bwMode="auto">
            <a:xfrm>
              <a:off x="4809" y="3165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0277" name="Freeform 369"/>
            <p:cNvSpPr>
              <a:spLocks/>
            </p:cNvSpPr>
            <p:nvPr/>
          </p:nvSpPr>
          <p:spPr bwMode="auto">
            <a:xfrm>
              <a:off x="5114" y="2721"/>
              <a:ext cx="72" cy="324"/>
            </a:xfrm>
            <a:custGeom>
              <a:avLst/>
              <a:gdLst>
                <a:gd name="T0" fmla="*/ 0 w 217"/>
                <a:gd name="T1" fmla="*/ 17 h 373"/>
                <a:gd name="T2" fmla="*/ 0 w 217"/>
                <a:gd name="T3" fmla="*/ 17 h 373"/>
                <a:gd name="T4" fmla="*/ 0 w 217"/>
                <a:gd name="T5" fmla="*/ 27 h 373"/>
                <a:gd name="T6" fmla="*/ 0 w 217"/>
                <a:gd name="T7" fmla="*/ 27 h 373"/>
                <a:gd name="T8" fmla="*/ 0 w 217"/>
                <a:gd name="T9" fmla="*/ 30 h 373"/>
                <a:gd name="T10" fmla="*/ 0 w 217"/>
                <a:gd name="T11" fmla="*/ 3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3 h 373"/>
                <a:gd name="T18" fmla="*/ 0 w 217"/>
                <a:gd name="T19" fmla="*/ 3 h 373"/>
                <a:gd name="T20" fmla="*/ 0 w 217"/>
                <a:gd name="T21" fmla="*/ 13 h 373"/>
                <a:gd name="T22" fmla="*/ 0 w 217"/>
                <a:gd name="T23" fmla="*/ 13 h 373"/>
                <a:gd name="T24" fmla="*/ 0 w 217"/>
                <a:gd name="T25" fmla="*/ 17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0278" name="Freeform 370"/>
            <p:cNvSpPr>
              <a:spLocks/>
            </p:cNvSpPr>
            <p:nvPr/>
          </p:nvSpPr>
          <p:spPr bwMode="auto">
            <a:xfrm>
              <a:off x="5176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27 h 373"/>
                <a:gd name="T4" fmla="*/ 0 w 29"/>
                <a:gd name="T5" fmla="*/ 30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0279" name="Freeform 371"/>
            <p:cNvSpPr>
              <a:spLocks/>
            </p:cNvSpPr>
            <p:nvPr/>
          </p:nvSpPr>
          <p:spPr bwMode="auto">
            <a:xfrm>
              <a:off x="5218" y="2721"/>
              <a:ext cx="72" cy="324"/>
            </a:xfrm>
            <a:custGeom>
              <a:avLst/>
              <a:gdLst>
                <a:gd name="T0" fmla="*/ 0 w 216"/>
                <a:gd name="T1" fmla="*/ 17 h 373"/>
                <a:gd name="T2" fmla="*/ 0 w 216"/>
                <a:gd name="T3" fmla="*/ 17 h 373"/>
                <a:gd name="T4" fmla="*/ 0 w 216"/>
                <a:gd name="T5" fmla="*/ 27 h 373"/>
                <a:gd name="T6" fmla="*/ 0 w 216"/>
                <a:gd name="T7" fmla="*/ 27 h 373"/>
                <a:gd name="T8" fmla="*/ 0 w 216"/>
                <a:gd name="T9" fmla="*/ 30 h 373"/>
                <a:gd name="T10" fmla="*/ 0 w 216"/>
                <a:gd name="T11" fmla="*/ 3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3 h 373"/>
                <a:gd name="T18" fmla="*/ 0 w 216"/>
                <a:gd name="T19" fmla="*/ 3 h 373"/>
                <a:gd name="T20" fmla="*/ 0 w 216"/>
                <a:gd name="T21" fmla="*/ 13 h 373"/>
                <a:gd name="T22" fmla="*/ 0 w 216"/>
                <a:gd name="T23" fmla="*/ 13 h 373"/>
                <a:gd name="T24" fmla="*/ 0 w 216"/>
                <a:gd name="T25" fmla="*/ 17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0280" name="Freeform 372"/>
            <p:cNvSpPr>
              <a:spLocks/>
            </p:cNvSpPr>
            <p:nvPr/>
          </p:nvSpPr>
          <p:spPr bwMode="auto">
            <a:xfrm>
              <a:off x="5280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27 h 373"/>
                <a:gd name="T4" fmla="*/ 0 w 29"/>
                <a:gd name="T5" fmla="*/ 30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0281" name="Freeform 373"/>
            <p:cNvSpPr>
              <a:spLocks/>
            </p:cNvSpPr>
            <p:nvPr/>
          </p:nvSpPr>
          <p:spPr bwMode="auto">
            <a:xfrm>
              <a:off x="5324" y="2721"/>
              <a:ext cx="72" cy="324"/>
            </a:xfrm>
            <a:custGeom>
              <a:avLst/>
              <a:gdLst>
                <a:gd name="T0" fmla="*/ 0 w 217"/>
                <a:gd name="T1" fmla="*/ 17 h 373"/>
                <a:gd name="T2" fmla="*/ 0 w 217"/>
                <a:gd name="T3" fmla="*/ 17 h 373"/>
                <a:gd name="T4" fmla="*/ 0 w 217"/>
                <a:gd name="T5" fmla="*/ 27 h 373"/>
                <a:gd name="T6" fmla="*/ 0 w 217"/>
                <a:gd name="T7" fmla="*/ 27 h 373"/>
                <a:gd name="T8" fmla="*/ 0 w 217"/>
                <a:gd name="T9" fmla="*/ 30 h 373"/>
                <a:gd name="T10" fmla="*/ 0 w 217"/>
                <a:gd name="T11" fmla="*/ 3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3 h 373"/>
                <a:gd name="T18" fmla="*/ 0 w 217"/>
                <a:gd name="T19" fmla="*/ 3 h 373"/>
                <a:gd name="T20" fmla="*/ 0 w 217"/>
                <a:gd name="T21" fmla="*/ 13 h 373"/>
                <a:gd name="T22" fmla="*/ 0 w 217"/>
                <a:gd name="T23" fmla="*/ 13 h 373"/>
                <a:gd name="T24" fmla="*/ 0 w 217"/>
                <a:gd name="T25" fmla="*/ 17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0282" name="Freeform 374"/>
            <p:cNvSpPr>
              <a:spLocks/>
            </p:cNvSpPr>
            <p:nvPr/>
          </p:nvSpPr>
          <p:spPr bwMode="auto">
            <a:xfrm>
              <a:off x="5386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27 h 373"/>
                <a:gd name="T4" fmla="*/ 0 w 29"/>
                <a:gd name="T5" fmla="*/ 30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0283" name="Freeform 375"/>
            <p:cNvSpPr>
              <a:spLocks/>
            </p:cNvSpPr>
            <p:nvPr/>
          </p:nvSpPr>
          <p:spPr bwMode="auto">
            <a:xfrm>
              <a:off x="5218" y="3139"/>
              <a:ext cx="72" cy="324"/>
            </a:xfrm>
            <a:custGeom>
              <a:avLst/>
              <a:gdLst>
                <a:gd name="T0" fmla="*/ 0 w 216"/>
                <a:gd name="T1" fmla="*/ 18 h 372"/>
                <a:gd name="T2" fmla="*/ 0 w 216"/>
                <a:gd name="T3" fmla="*/ 18 h 372"/>
                <a:gd name="T4" fmla="*/ 0 w 216"/>
                <a:gd name="T5" fmla="*/ 29 h 372"/>
                <a:gd name="T6" fmla="*/ 0 w 216"/>
                <a:gd name="T7" fmla="*/ 29 h 372"/>
                <a:gd name="T8" fmla="*/ 0 w 216"/>
                <a:gd name="T9" fmla="*/ 31 h 372"/>
                <a:gd name="T10" fmla="*/ 0 w 216"/>
                <a:gd name="T11" fmla="*/ 31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3 h 372"/>
                <a:gd name="T18" fmla="*/ 0 w 216"/>
                <a:gd name="T19" fmla="*/ 3 h 372"/>
                <a:gd name="T20" fmla="*/ 0 w 216"/>
                <a:gd name="T21" fmla="*/ 14 h 372"/>
                <a:gd name="T22" fmla="*/ 0 w 216"/>
                <a:gd name="T23" fmla="*/ 14 h 372"/>
                <a:gd name="T24" fmla="*/ 0 w 216"/>
                <a:gd name="T25" fmla="*/ 18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0284" name="Freeform 376"/>
            <p:cNvSpPr>
              <a:spLocks/>
            </p:cNvSpPr>
            <p:nvPr/>
          </p:nvSpPr>
          <p:spPr bwMode="auto">
            <a:xfrm>
              <a:off x="5280" y="3139"/>
              <a:ext cx="10" cy="324"/>
            </a:xfrm>
            <a:custGeom>
              <a:avLst/>
              <a:gdLst>
                <a:gd name="T0" fmla="*/ 0 w 29"/>
                <a:gd name="T1" fmla="*/ 3 h 372"/>
                <a:gd name="T2" fmla="*/ 0 w 29"/>
                <a:gd name="T3" fmla="*/ 29 h 372"/>
                <a:gd name="T4" fmla="*/ 0 w 29"/>
                <a:gd name="T5" fmla="*/ 31 h 372"/>
                <a:gd name="T6" fmla="*/ 0 w 29"/>
                <a:gd name="T7" fmla="*/ 0 h 372"/>
                <a:gd name="T8" fmla="*/ 0 w 29"/>
                <a:gd name="T9" fmla="*/ 3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0285" name="Freeform 377"/>
            <p:cNvSpPr>
              <a:spLocks/>
            </p:cNvSpPr>
            <p:nvPr/>
          </p:nvSpPr>
          <p:spPr bwMode="auto">
            <a:xfrm>
              <a:off x="5324" y="3139"/>
              <a:ext cx="72" cy="324"/>
            </a:xfrm>
            <a:custGeom>
              <a:avLst/>
              <a:gdLst>
                <a:gd name="T0" fmla="*/ 0 w 217"/>
                <a:gd name="T1" fmla="*/ 18 h 372"/>
                <a:gd name="T2" fmla="*/ 0 w 217"/>
                <a:gd name="T3" fmla="*/ 18 h 372"/>
                <a:gd name="T4" fmla="*/ 0 w 217"/>
                <a:gd name="T5" fmla="*/ 29 h 372"/>
                <a:gd name="T6" fmla="*/ 0 w 217"/>
                <a:gd name="T7" fmla="*/ 29 h 372"/>
                <a:gd name="T8" fmla="*/ 0 w 217"/>
                <a:gd name="T9" fmla="*/ 31 h 372"/>
                <a:gd name="T10" fmla="*/ 0 w 217"/>
                <a:gd name="T11" fmla="*/ 31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3 h 372"/>
                <a:gd name="T18" fmla="*/ 0 w 217"/>
                <a:gd name="T19" fmla="*/ 3 h 372"/>
                <a:gd name="T20" fmla="*/ 0 w 217"/>
                <a:gd name="T21" fmla="*/ 14 h 372"/>
                <a:gd name="T22" fmla="*/ 0 w 217"/>
                <a:gd name="T23" fmla="*/ 14 h 372"/>
                <a:gd name="T24" fmla="*/ 0 w 217"/>
                <a:gd name="T25" fmla="*/ 18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0286" name="Freeform 378"/>
            <p:cNvSpPr>
              <a:spLocks/>
            </p:cNvSpPr>
            <p:nvPr/>
          </p:nvSpPr>
          <p:spPr bwMode="auto">
            <a:xfrm>
              <a:off x="5386" y="3139"/>
              <a:ext cx="10" cy="324"/>
            </a:xfrm>
            <a:custGeom>
              <a:avLst/>
              <a:gdLst>
                <a:gd name="T0" fmla="*/ 0 w 29"/>
                <a:gd name="T1" fmla="*/ 3 h 372"/>
                <a:gd name="T2" fmla="*/ 0 w 29"/>
                <a:gd name="T3" fmla="*/ 29 h 372"/>
                <a:gd name="T4" fmla="*/ 0 w 29"/>
                <a:gd name="T5" fmla="*/ 31 h 372"/>
                <a:gd name="T6" fmla="*/ 0 w 29"/>
                <a:gd name="T7" fmla="*/ 0 h 372"/>
                <a:gd name="T8" fmla="*/ 0 w 29"/>
                <a:gd name="T9" fmla="*/ 3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0287" name="Freeform 379"/>
            <p:cNvSpPr>
              <a:spLocks/>
            </p:cNvSpPr>
            <p:nvPr/>
          </p:nvSpPr>
          <p:spPr bwMode="auto">
            <a:xfrm>
              <a:off x="5008" y="2721"/>
              <a:ext cx="72" cy="324"/>
            </a:xfrm>
            <a:custGeom>
              <a:avLst/>
              <a:gdLst>
                <a:gd name="T0" fmla="*/ 0 w 215"/>
                <a:gd name="T1" fmla="*/ 17 h 373"/>
                <a:gd name="T2" fmla="*/ 0 w 215"/>
                <a:gd name="T3" fmla="*/ 17 h 373"/>
                <a:gd name="T4" fmla="*/ 0 w 215"/>
                <a:gd name="T5" fmla="*/ 27 h 373"/>
                <a:gd name="T6" fmla="*/ 0 w 215"/>
                <a:gd name="T7" fmla="*/ 27 h 373"/>
                <a:gd name="T8" fmla="*/ 0 w 215"/>
                <a:gd name="T9" fmla="*/ 30 h 373"/>
                <a:gd name="T10" fmla="*/ 0 w 215"/>
                <a:gd name="T11" fmla="*/ 3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3 h 373"/>
                <a:gd name="T18" fmla="*/ 0 w 215"/>
                <a:gd name="T19" fmla="*/ 3 h 373"/>
                <a:gd name="T20" fmla="*/ 0 w 215"/>
                <a:gd name="T21" fmla="*/ 13 h 373"/>
                <a:gd name="T22" fmla="*/ 0 w 215"/>
                <a:gd name="T23" fmla="*/ 13 h 373"/>
                <a:gd name="T24" fmla="*/ 0 w 215"/>
                <a:gd name="T25" fmla="*/ 17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0288" name="Freeform 380"/>
            <p:cNvSpPr>
              <a:spLocks/>
            </p:cNvSpPr>
            <p:nvPr/>
          </p:nvSpPr>
          <p:spPr bwMode="auto">
            <a:xfrm>
              <a:off x="5008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27 h 373"/>
                <a:gd name="T4" fmla="*/ 0 w 29"/>
                <a:gd name="T5" fmla="*/ 30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0289" name="Freeform 381"/>
            <p:cNvSpPr>
              <a:spLocks/>
            </p:cNvSpPr>
            <p:nvPr/>
          </p:nvSpPr>
          <p:spPr bwMode="auto">
            <a:xfrm>
              <a:off x="4903" y="2721"/>
              <a:ext cx="71" cy="324"/>
            </a:xfrm>
            <a:custGeom>
              <a:avLst/>
              <a:gdLst>
                <a:gd name="T0" fmla="*/ 0 w 216"/>
                <a:gd name="T1" fmla="*/ 17 h 373"/>
                <a:gd name="T2" fmla="*/ 0 w 216"/>
                <a:gd name="T3" fmla="*/ 17 h 373"/>
                <a:gd name="T4" fmla="*/ 0 w 216"/>
                <a:gd name="T5" fmla="*/ 27 h 373"/>
                <a:gd name="T6" fmla="*/ 0 w 216"/>
                <a:gd name="T7" fmla="*/ 27 h 373"/>
                <a:gd name="T8" fmla="*/ 0 w 216"/>
                <a:gd name="T9" fmla="*/ 30 h 373"/>
                <a:gd name="T10" fmla="*/ 0 w 216"/>
                <a:gd name="T11" fmla="*/ 3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3 h 373"/>
                <a:gd name="T18" fmla="*/ 0 w 216"/>
                <a:gd name="T19" fmla="*/ 3 h 373"/>
                <a:gd name="T20" fmla="*/ 0 w 216"/>
                <a:gd name="T21" fmla="*/ 13 h 373"/>
                <a:gd name="T22" fmla="*/ 0 w 216"/>
                <a:gd name="T23" fmla="*/ 13 h 373"/>
                <a:gd name="T24" fmla="*/ 0 w 216"/>
                <a:gd name="T25" fmla="*/ 17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0290" name="Freeform 382"/>
            <p:cNvSpPr>
              <a:spLocks/>
            </p:cNvSpPr>
            <p:nvPr/>
          </p:nvSpPr>
          <p:spPr bwMode="auto">
            <a:xfrm>
              <a:off x="4903" y="2721"/>
              <a:ext cx="9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27 h 373"/>
                <a:gd name="T4" fmla="*/ 0 w 29"/>
                <a:gd name="T5" fmla="*/ 30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0291" name="Freeform 383"/>
            <p:cNvSpPr>
              <a:spLocks/>
            </p:cNvSpPr>
            <p:nvPr/>
          </p:nvSpPr>
          <p:spPr bwMode="auto">
            <a:xfrm>
              <a:off x="4799" y="2721"/>
              <a:ext cx="72" cy="324"/>
            </a:xfrm>
            <a:custGeom>
              <a:avLst/>
              <a:gdLst>
                <a:gd name="T0" fmla="*/ 0 w 215"/>
                <a:gd name="T1" fmla="*/ 17 h 373"/>
                <a:gd name="T2" fmla="*/ 0 w 215"/>
                <a:gd name="T3" fmla="*/ 17 h 373"/>
                <a:gd name="T4" fmla="*/ 0 w 215"/>
                <a:gd name="T5" fmla="*/ 27 h 373"/>
                <a:gd name="T6" fmla="*/ 0 w 215"/>
                <a:gd name="T7" fmla="*/ 27 h 373"/>
                <a:gd name="T8" fmla="*/ 0 w 215"/>
                <a:gd name="T9" fmla="*/ 30 h 373"/>
                <a:gd name="T10" fmla="*/ 0 w 215"/>
                <a:gd name="T11" fmla="*/ 3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3 h 373"/>
                <a:gd name="T18" fmla="*/ 0 w 215"/>
                <a:gd name="T19" fmla="*/ 3 h 373"/>
                <a:gd name="T20" fmla="*/ 0 w 215"/>
                <a:gd name="T21" fmla="*/ 13 h 373"/>
                <a:gd name="T22" fmla="*/ 0 w 215"/>
                <a:gd name="T23" fmla="*/ 13 h 373"/>
                <a:gd name="T24" fmla="*/ 0 w 215"/>
                <a:gd name="T25" fmla="*/ 17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0292" name="Freeform 384"/>
            <p:cNvSpPr>
              <a:spLocks/>
            </p:cNvSpPr>
            <p:nvPr/>
          </p:nvSpPr>
          <p:spPr bwMode="auto">
            <a:xfrm>
              <a:off x="4799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27 h 373"/>
                <a:gd name="T4" fmla="*/ 0 w 29"/>
                <a:gd name="T5" fmla="*/ 30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0293" name="Freeform 386"/>
            <p:cNvSpPr>
              <a:spLocks/>
            </p:cNvSpPr>
            <p:nvPr/>
          </p:nvSpPr>
          <p:spPr bwMode="auto">
            <a:xfrm>
              <a:off x="4903" y="3139"/>
              <a:ext cx="9" cy="324"/>
            </a:xfrm>
            <a:custGeom>
              <a:avLst/>
              <a:gdLst>
                <a:gd name="T0" fmla="*/ 0 w 29"/>
                <a:gd name="T1" fmla="*/ 3 h 372"/>
                <a:gd name="T2" fmla="*/ 0 w 29"/>
                <a:gd name="T3" fmla="*/ 29 h 372"/>
                <a:gd name="T4" fmla="*/ 0 w 29"/>
                <a:gd name="T5" fmla="*/ 31 h 372"/>
                <a:gd name="T6" fmla="*/ 0 w 29"/>
                <a:gd name="T7" fmla="*/ 0 h 372"/>
                <a:gd name="T8" fmla="*/ 0 w 29"/>
                <a:gd name="T9" fmla="*/ 3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0294" name="Freeform 387"/>
            <p:cNvSpPr>
              <a:spLocks/>
            </p:cNvSpPr>
            <p:nvPr/>
          </p:nvSpPr>
          <p:spPr bwMode="auto">
            <a:xfrm>
              <a:off x="4799" y="3139"/>
              <a:ext cx="72" cy="324"/>
            </a:xfrm>
            <a:custGeom>
              <a:avLst/>
              <a:gdLst>
                <a:gd name="T0" fmla="*/ 0 w 215"/>
                <a:gd name="T1" fmla="*/ 18 h 372"/>
                <a:gd name="T2" fmla="*/ 0 w 215"/>
                <a:gd name="T3" fmla="*/ 18 h 372"/>
                <a:gd name="T4" fmla="*/ 0 w 215"/>
                <a:gd name="T5" fmla="*/ 29 h 372"/>
                <a:gd name="T6" fmla="*/ 0 w 215"/>
                <a:gd name="T7" fmla="*/ 29 h 372"/>
                <a:gd name="T8" fmla="*/ 0 w 215"/>
                <a:gd name="T9" fmla="*/ 31 h 372"/>
                <a:gd name="T10" fmla="*/ 0 w 215"/>
                <a:gd name="T11" fmla="*/ 31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3 h 372"/>
                <a:gd name="T18" fmla="*/ 0 w 215"/>
                <a:gd name="T19" fmla="*/ 3 h 372"/>
                <a:gd name="T20" fmla="*/ 0 w 215"/>
                <a:gd name="T21" fmla="*/ 14 h 372"/>
                <a:gd name="T22" fmla="*/ 0 w 215"/>
                <a:gd name="T23" fmla="*/ 14 h 372"/>
                <a:gd name="T24" fmla="*/ 0 w 215"/>
                <a:gd name="T25" fmla="*/ 18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0295" name="Freeform 388"/>
            <p:cNvSpPr>
              <a:spLocks/>
            </p:cNvSpPr>
            <p:nvPr/>
          </p:nvSpPr>
          <p:spPr bwMode="auto">
            <a:xfrm>
              <a:off x="4799" y="3139"/>
              <a:ext cx="10" cy="324"/>
            </a:xfrm>
            <a:custGeom>
              <a:avLst/>
              <a:gdLst>
                <a:gd name="T0" fmla="*/ 0 w 29"/>
                <a:gd name="T1" fmla="*/ 3 h 372"/>
                <a:gd name="T2" fmla="*/ 0 w 29"/>
                <a:gd name="T3" fmla="*/ 29 h 372"/>
                <a:gd name="T4" fmla="*/ 0 w 29"/>
                <a:gd name="T5" fmla="*/ 31 h 372"/>
                <a:gd name="T6" fmla="*/ 0 w 29"/>
                <a:gd name="T7" fmla="*/ 0 h 372"/>
                <a:gd name="T8" fmla="*/ 0 w 29"/>
                <a:gd name="T9" fmla="*/ 3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0296" name="Rectangle 389"/>
            <p:cNvSpPr>
              <a:spLocks noChangeArrowheads="1"/>
            </p:cNvSpPr>
            <p:nvPr/>
          </p:nvSpPr>
          <p:spPr bwMode="auto">
            <a:xfrm>
              <a:off x="5114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0297" name="Rectangle 390"/>
            <p:cNvSpPr>
              <a:spLocks noChangeArrowheads="1"/>
            </p:cNvSpPr>
            <p:nvPr/>
          </p:nvSpPr>
          <p:spPr bwMode="auto">
            <a:xfrm>
              <a:off x="5218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0298" name="Rectangle 391"/>
            <p:cNvSpPr>
              <a:spLocks noChangeArrowheads="1"/>
            </p:cNvSpPr>
            <p:nvPr/>
          </p:nvSpPr>
          <p:spPr bwMode="auto">
            <a:xfrm>
              <a:off x="5324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0299" name="Rectangle 392"/>
            <p:cNvSpPr>
              <a:spLocks noChangeArrowheads="1"/>
            </p:cNvSpPr>
            <p:nvPr/>
          </p:nvSpPr>
          <p:spPr bwMode="auto">
            <a:xfrm>
              <a:off x="5008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0300" name="Rectangle 393"/>
            <p:cNvSpPr>
              <a:spLocks noChangeArrowheads="1"/>
            </p:cNvSpPr>
            <p:nvPr/>
          </p:nvSpPr>
          <p:spPr bwMode="auto">
            <a:xfrm>
              <a:off x="4903" y="2898"/>
              <a:ext cx="71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0301" name="Rectangle 394"/>
            <p:cNvSpPr>
              <a:spLocks noChangeArrowheads="1"/>
            </p:cNvSpPr>
            <p:nvPr/>
          </p:nvSpPr>
          <p:spPr bwMode="auto">
            <a:xfrm>
              <a:off x="4799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0302" name="Freeform 395"/>
            <p:cNvSpPr>
              <a:spLocks/>
            </p:cNvSpPr>
            <p:nvPr/>
          </p:nvSpPr>
          <p:spPr bwMode="auto">
            <a:xfrm>
              <a:off x="4986" y="2736"/>
              <a:ext cx="12" cy="37"/>
            </a:xfrm>
            <a:custGeom>
              <a:avLst/>
              <a:gdLst>
                <a:gd name="T0" fmla="*/ 0 w 37"/>
                <a:gd name="T1" fmla="*/ 20 h 38"/>
                <a:gd name="T2" fmla="*/ 0 w 37"/>
                <a:gd name="T3" fmla="*/ 19 h 38"/>
                <a:gd name="T4" fmla="*/ 0 w 37"/>
                <a:gd name="T5" fmla="*/ 19 h 38"/>
                <a:gd name="T6" fmla="*/ 0 w 37"/>
                <a:gd name="T7" fmla="*/ 19 h 38"/>
                <a:gd name="T8" fmla="*/ 0 w 37"/>
                <a:gd name="T9" fmla="*/ 19 h 38"/>
                <a:gd name="T10" fmla="*/ 0 w 37"/>
                <a:gd name="T11" fmla="*/ 12 h 38"/>
                <a:gd name="T12" fmla="*/ 0 w 37"/>
                <a:gd name="T13" fmla="*/ 5 h 38"/>
                <a:gd name="T14" fmla="*/ 0 w 37"/>
                <a:gd name="T15" fmla="*/ 1 h 38"/>
                <a:gd name="T16" fmla="*/ 0 w 37"/>
                <a:gd name="T17" fmla="*/ 0 h 38"/>
                <a:gd name="T18" fmla="*/ 0 w 37"/>
                <a:gd name="T19" fmla="*/ 1 h 38"/>
                <a:gd name="T20" fmla="*/ 0 w 37"/>
                <a:gd name="T21" fmla="*/ 5 h 38"/>
                <a:gd name="T22" fmla="*/ 0 w 37"/>
                <a:gd name="T23" fmla="*/ 12 h 38"/>
                <a:gd name="T24" fmla="*/ 0 w 37"/>
                <a:gd name="T25" fmla="*/ 19 h 38"/>
                <a:gd name="T26" fmla="*/ 0 w 37"/>
                <a:gd name="T27" fmla="*/ 19 h 38"/>
                <a:gd name="T28" fmla="*/ 0 w 37"/>
                <a:gd name="T29" fmla="*/ 19 h 38"/>
                <a:gd name="T30" fmla="*/ 0 w 37"/>
                <a:gd name="T31" fmla="*/ 19 h 38"/>
                <a:gd name="T32" fmla="*/ 0 w 37"/>
                <a:gd name="T33" fmla="*/ 2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</p:grpSp>
      <p:grpSp>
        <p:nvGrpSpPr>
          <p:cNvPr id="19507" name="Group 316"/>
          <p:cNvGrpSpPr>
            <a:grpSpLocks/>
          </p:cNvGrpSpPr>
          <p:nvPr/>
        </p:nvGrpSpPr>
        <p:grpSpPr bwMode="auto">
          <a:xfrm>
            <a:off x="3055144" y="3542110"/>
            <a:ext cx="163116" cy="127397"/>
            <a:chOff x="4727" y="2506"/>
            <a:chExt cx="706" cy="1172"/>
          </a:xfrm>
        </p:grpSpPr>
        <p:sp>
          <p:nvSpPr>
            <p:cNvPr id="20147" name="Freeform 317"/>
            <p:cNvSpPr>
              <a:spLocks/>
            </p:cNvSpPr>
            <p:nvPr/>
          </p:nvSpPr>
          <p:spPr bwMode="auto">
            <a:xfrm>
              <a:off x="4727" y="3558"/>
              <a:ext cx="46" cy="120"/>
            </a:xfrm>
            <a:custGeom>
              <a:avLst/>
              <a:gdLst>
                <a:gd name="T0" fmla="*/ 0 w 139"/>
                <a:gd name="T1" fmla="*/ 16 h 135"/>
                <a:gd name="T2" fmla="*/ 0 w 139"/>
                <a:gd name="T3" fmla="*/ 11 h 135"/>
                <a:gd name="T4" fmla="*/ 0 w 139"/>
                <a:gd name="T5" fmla="*/ 11 h 135"/>
                <a:gd name="T6" fmla="*/ 0 w 139"/>
                <a:gd name="T7" fmla="*/ 5 h 135"/>
                <a:gd name="T8" fmla="*/ 0 w 139"/>
                <a:gd name="T9" fmla="*/ 5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16 h 135"/>
                <a:gd name="T16" fmla="*/ 0 w 139"/>
                <a:gd name="T17" fmla="*/ 16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0148" name="Freeform 318"/>
            <p:cNvSpPr>
              <a:spLocks/>
            </p:cNvSpPr>
            <p:nvPr/>
          </p:nvSpPr>
          <p:spPr bwMode="auto">
            <a:xfrm>
              <a:off x="4773" y="2564"/>
              <a:ext cx="648" cy="1114"/>
            </a:xfrm>
            <a:custGeom>
              <a:avLst/>
              <a:gdLst>
                <a:gd name="T0" fmla="*/ 0 w 1946"/>
                <a:gd name="T1" fmla="*/ 108 h 1278"/>
                <a:gd name="T2" fmla="*/ 0 w 1946"/>
                <a:gd name="T3" fmla="*/ 9 h 1278"/>
                <a:gd name="T4" fmla="*/ 0 w 1946"/>
                <a:gd name="T5" fmla="*/ 9 h 1278"/>
                <a:gd name="T6" fmla="*/ 0 w 1946"/>
                <a:gd name="T7" fmla="*/ 8 h 1278"/>
                <a:gd name="T8" fmla="*/ 0 w 1946"/>
                <a:gd name="T9" fmla="*/ 7 h 1278"/>
                <a:gd name="T10" fmla="*/ 0 w 1946"/>
                <a:gd name="T11" fmla="*/ 6 h 1278"/>
                <a:gd name="T12" fmla="*/ 0 w 1946"/>
                <a:gd name="T13" fmla="*/ 5 h 1278"/>
                <a:gd name="T14" fmla="*/ 0 w 1946"/>
                <a:gd name="T15" fmla="*/ 4 h 1278"/>
                <a:gd name="T16" fmla="*/ 0 w 1946"/>
                <a:gd name="T17" fmla="*/ 3 h 1278"/>
                <a:gd name="T18" fmla="*/ 0 w 1946"/>
                <a:gd name="T19" fmla="*/ 3 h 1278"/>
                <a:gd name="T20" fmla="*/ 0 w 1946"/>
                <a:gd name="T21" fmla="*/ 3 h 1278"/>
                <a:gd name="T22" fmla="*/ 0 w 1946"/>
                <a:gd name="T23" fmla="*/ 3 h 1278"/>
                <a:gd name="T24" fmla="*/ 0 w 1946"/>
                <a:gd name="T25" fmla="*/ 3 h 1278"/>
                <a:gd name="T26" fmla="*/ 0 w 1946"/>
                <a:gd name="T27" fmla="*/ 3 h 1278"/>
                <a:gd name="T28" fmla="*/ 0 w 1946"/>
                <a:gd name="T29" fmla="*/ 3 h 1278"/>
                <a:gd name="T30" fmla="*/ 0 w 1946"/>
                <a:gd name="T31" fmla="*/ 3 h 1278"/>
                <a:gd name="T32" fmla="*/ 0 w 1946"/>
                <a:gd name="T33" fmla="*/ 3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3 h 1278"/>
                <a:gd name="T42" fmla="*/ 0 w 1946"/>
                <a:gd name="T43" fmla="*/ 3 h 1278"/>
                <a:gd name="T44" fmla="*/ 0 w 1946"/>
                <a:gd name="T45" fmla="*/ 3 h 1278"/>
                <a:gd name="T46" fmla="*/ 0 w 1946"/>
                <a:gd name="T47" fmla="*/ 3 h 1278"/>
                <a:gd name="T48" fmla="*/ 0 w 1946"/>
                <a:gd name="T49" fmla="*/ 3 h 1278"/>
                <a:gd name="T50" fmla="*/ 0 w 1946"/>
                <a:gd name="T51" fmla="*/ 3 h 1278"/>
                <a:gd name="T52" fmla="*/ 0 w 1946"/>
                <a:gd name="T53" fmla="*/ 3 h 1278"/>
                <a:gd name="T54" fmla="*/ 0 w 1946"/>
                <a:gd name="T55" fmla="*/ 3 h 1278"/>
                <a:gd name="T56" fmla="*/ 0 w 1946"/>
                <a:gd name="T57" fmla="*/ 3 h 1278"/>
                <a:gd name="T58" fmla="*/ 0 w 1946"/>
                <a:gd name="T59" fmla="*/ 4 h 1278"/>
                <a:gd name="T60" fmla="*/ 0 w 1946"/>
                <a:gd name="T61" fmla="*/ 5 h 1278"/>
                <a:gd name="T62" fmla="*/ 0 w 1946"/>
                <a:gd name="T63" fmla="*/ 6 h 1278"/>
                <a:gd name="T64" fmla="*/ 0 w 1946"/>
                <a:gd name="T65" fmla="*/ 7 h 1278"/>
                <a:gd name="T66" fmla="*/ 0 w 1946"/>
                <a:gd name="T67" fmla="*/ 8 h 1278"/>
                <a:gd name="T68" fmla="*/ 0 w 1946"/>
                <a:gd name="T69" fmla="*/ 9 h 1278"/>
                <a:gd name="T70" fmla="*/ 0 w 1946"/>
                <a:gd name="T71" fmla="*/ 9 h 1278"/>
                <a:gd name="T72" fmla="*/ 0 w 1946"/>
                <a:gd name="T73" fmla="*/ 108 h 1278"/>
                <a:gd name="T74" fmla="*/ 0 w 1946"/>
                <a:gd name="T75" fmla="*/ 108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0149" name="Rectangle 319"/>
            <p:cNvSpPr>
              <a:spLocks noChangeArrowheads="1"/>
            </p:cNvSpPr>
            <p:nvPr/>
          </p:nvSpPr>
          <p:spPr bwMode="auto">
            <a:xfrm>
              <a:off x="5188" y="3087"/>
              <a:ext cx="42" cy="3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0150" name="Rectangle 320"/>
            <p:cNvSpPr>
              <a:spLocks noChangeArrowheads="1"/>
            </p:cNvSpPr>
            <p:nvPr/>
          </p:nvSpPr>
          <p:spPr bwMode="auto">
            <a:xfrm>
              <a:off x="5168" y="3134"/>
              <a:ext cx="40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0151" name="Rectangle 321"/>
            <p:cNvSpPr>
              <a:spLocks noChangeArrowheads="1"/>
            </p:cNvSpPr>
            <p:nvPr/>
          </p:nvSpPr>
          <p:spPr bwMode="auto">
            <a:xfrm>
              <a:off x="5306" y="3034"/>
              <a:ext cx="42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0152" name="Rectangle 322"/>
            <p:cNvSpPr>
              <a:spLocks noChangeArrowheads="1"/>
            </p:cNvSpPr>
            <p:nvPr/>
          </p:nvSpPr>
          <p:spPr bwMode="auto">
            <a:xfrm>
              <a:off x="5286" y="3087"/>
              <a:ext cx="40" cy="3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0153" name="Rectangle 323"/>
            <p:cNvSpPr>
              <a:spLocks noChangeArrowheads="1"/>
            </p:cNvSpPr>
            <p:nvPr/>
          </p:nvSpPr>
          <p:spPr bwMode="auto">
            <a:xfrm>
              <a:off x="5286" y="2987"/>
              <a:ext cx="40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0154" name="Rectangle 324"/>
            <p:cNvSpPr>
              <a:spLocks noChangeArrowheads="1"/>
            </p:cNvSpPr>
            <p:nvPr/>
          </p:nvSpPr>
          <p:spPr bwMode="auto">
            <a:xfrm>
              <a:off x="4773" y="3076"/>
              <a:ext cx="40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0155" name="Rectangle 325"/>
            <p:cNvSpPr>
              <a:spLocks noChangeArrowheads="1"/>
            </p:cNvSpPr>
            <p:nvPr/>
          </p:nvSpPr>
          <p:spPr bwMode="auto">
            <a:xfrm>
              <a:off x="4773" y="3024"/>
              <a:ext cx="18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0156" name="Rectangle 326"/>
            <p:cNvSpPr>
              <a:spLocks noChangeArrowheads="1"/>
            </p:cNvSpPr>
            <p:nvPr/>
          </p:nvSpPr>
          <p:spPr bwMode="auto">
            <a:xfrm>
              <a:off x="4773" y="3123"/>
              <a:ext cx="18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0157" name="Rectangle 327"/>
            <p:cNvSpPr>
              <a:spLocks noChangeArrowheads="1"/>
            </p:cNvSpPr>
            <p:nvPr/>
          </p:nvSpPr>
          <p:spPr bwMode="auto">
            <a:xfrm>
              <a:off x="4946" y="3076"/>
              <a:ext cx="40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0158" name="Rectangle 328"/>
            <p:cNvSpPr>
              <a:spLocks noChangeArrowheads="1"/>
            </p:cNvSpPr>
            <p:nvPr/>
          </p:nvSpPr>
          <p:spPr bwMode="auto">
            <a:xfrm>
              <a:off x="4924" y="3123"/>
              <a:ext cx="40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0159" name="Rectangle 329"/>
            <p:cNvSpPr>
              <a:spLocks noChangeArrowheads="1"/>
            </p:cNvSpPr>
            <p:nvPr/>
          </p:nvSpPr>
          <p:spPr bwMode="auto">
            <a:xfrm>
              <a:off x="4773" y="3453"/>
              <a:ext cx="40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0160" name="Rectangle 330"/>
            <p:cNvSpPr>
              <a:spLocks noChangeArrowheads="1"/>
            </p:cNvSpPr>
            <p:nvPr/>
          </p:nvSpPr>
          <p:spPr bwMode="auto">
            <a:xfrm>
              <a:off x="4773" y="3406"/>
              <a:ext cx="18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0161" name="Rectangle 331"/>
            <p:cNvSpPr>
              <a:spLocks noChangeArrowheads="1"/>
            </p:cNvSpPr>
            <p:nvPr/>
          </p:nvSpPr>
          <p:spPr bwMode="auto">
            <a:xfrm>
              <a:off x="4773" y="3505"/>
              <a:ext cx="18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0162" name="Rectangle 332"/>
            <p:cNvSpPr>
              <a:spLocks noChangeArrowheads="1"/>
            </p:cNvSpPr>
            <p:nvPr/>
          </p:nvSpPr>
          <p:spPr bwMode="auto">
            <a:xfrm>
              <a:off x="4946" y="3453"/>
              <a:ext cx="40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0163" name="Rectangle 333"/>
            <p:cNvSpPr>
              <a:spLocks noChangeArrowheads="1"/>
            </p:cNvSpPr>
            <p:nvPr/>
          </p:nvSpPr>
          <p:spPr bwMode="auto">
            <a:xfrm>
              <a:off x="4924" y="3505"/>
              <a:ext cx="40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0164" name="Freeform 334"/>
            <p:cNvSpPr>
              <a:spLocks/>
            </p:cNvSpPr>
            <p:nvPr/>
          </p:nvSpPr>
          <p:spPr bwMode="auto">
            <a:xfrm>
              <a:off x="5024" y="3076"/>
              <a:ext cx="146" cy="89"/>
            </a:xfrm>
            <a:custGeom>
              <a:avLst/>
              <a:gdLst>
                <a:gd name="T0" fmla="*/ 0 w 440"/>
                <a:gd name="T1" fmla="*/ 9 h 102"/>
                <a:gd name="T2" fmla="*/ 0 w 440"/>
                <a:gd name="T3" fmla="*/ 8 h 102"/>
                <a:gd name="T4" fmla="*/ 0 w 440"/>
                <a:gd name="T5" fmla="*/ 7 h 102"/>
                <a:gd name="T6" fmla="*/ 0 w 440"/>
                <a:gd name="T7" fmla="*/ 6 h 102"/>
                <a:gd name="T8" fmla="*/ 0 w 440"/>
                <a:gd name="T9" fmla="*/ 6 h 102"/>
                <a:gd name="T10" fmla="*/ 0 w 440"/>
                <a:gd name="T11" fmla="*/ 4 h 102"/>
                <a:gd name="T12" fmla="*/ 0 w 440"/>
                <a:gd name="T13" fmla="*/ 3 h 102"/>
                <a:gd name="T14" fmla="*/ 0 w 440"/>
                <a:gd name="T15" fmla="*/ 3 h 102"/>
                <a:gd name="T16" fmla="*/ 0 w 440"/>
                <a:gd name="T17" fmla="*/ 3 h 102"/>
                <a:gd name="T18" fmla="*/ 0 w 440"/>
                <a:gd name="T19" fmla="*/ 3 h 102"/>
                <a:gd name="T20" fmla="*/ 0 w 440"/>
                <a:gd name="T21" fmla="*/ 3 h 102"/>
                <a:gd name="T22" fmla="*/ 0 w 440"/>
                <a:gd name="T23" fmla="*/ 3 h 102"/>
                <a:gd name="T24" fmla="*/ 0 w 440"/>
                <a:gd name="T25" fmla="*/ 3 h 102"/>
                <a:gd name="T26" fmla="*/ 0 w 440"/>
                <a:gd name="T27" fmla="*/ 3 h 102"/>
                <a:gd name="T28" fmla="*/ 0 w 440"/>
                <a:gd name="T29" fmla="*/ 3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3 h 102"/>
                <a:gd name="T38" fmla="*/ 0 w 440"/>
                <a:gd name="T39" fmla="*/ 3 h 102"/>
                <a:gd name="T40" fmla="*/ 0 w 440"/>
                <a:gd name="T41" fmla="*/ 3 h 102"/>
                <a:gd name="T42" fmla="*/ 0 w 440"/>
                <a:gd name="T43" fmla="*/ 3 h 102"/>
                <a:gd name="T44" fmla="*/ 0 w 440"/>
                <a:gd name="T45" fmla="*/ 3 h 102"/>
                <a:gd name="T46" fmla="*/ 0 w 440"/>
                <a:gd name="T47" fmla="*/ 3 h 102"/>
                <a:gd name="T48" fmla="*/ 0 w 440"/>
                <a:gd name="T49" fmla="*/ 3 h 102"/>
                <a:gd name="T50" fmla="*/ 0 w 440"/>
                <a:gd name="T51" fmla="*/ 3 h 102"/>
                <a:gd name="T52" fmla="*/ 0 w 440"/>
                <a:gd name="T53" fmla="*/ 3 h 102"/>
                <a:gd name="T54" fmla="*/ 0 w 440"/>
                <a:gd name="T55" fmla="*/ 4 h 102"/>
                <a:gd name="T56" fmla="*/ 0 w 440"/>
                <a:gd name="T57" fmla="*/ 6 h 102"/>
                <a:gd name="T58" fmla="*/ 0 w 440"/>
                <a:gd name="T59" fmla="*/ 6 h 102"/>
                <a:gd name="T60" fmla="*/ 0 w 440"/>
                <a:gd name="T61" fmla="*/ 7 h 102"/>
                <a:gd name="T62" fmla="*/ 0 w 440"/>
                <a:gd name="T63" fmla="*/ 8 h 102"/>
                <a:gd name="T64" fmla="*/ 0 w 440"/>
                <a:gd name="T65" fmla="*/ 9 h 102"/>
                <a:gd name="T66" fmla="*/ 0 w 440"/>
                <a:gd name="T67" fmla="*/ 9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0165" name="Freeform 335"/>
            <p:cNvSpPr>
              <a:spLocks/>
            </p:cNvSpPr>
            <p:nvPr/>
          </p:nvSpPr>
          <p:spPr bwMode="auto">
            <a:xfrm>
              <a:off x="4789" y="2506"/>
              <a:ext cx="615" cy="147"/>
            </a:xfrm>
            <a:custGeom>
              <a:avLst/>
              <a:gdLst>
                <a:gd name="T0" fmla="*/ 0 w 1847"/>
                <a:gd name="T1" fmla="*/ 6 h 168"/>
                <a:gd name="T2" fmla="*/ 0 w 1847"/>
                <a:gd name="T3" fmla="*/ 6 h 168"/>
                <a:gd name="T4" fmla="*/ 0 w 1847"/>
                <a:gd name="T5" fmla="*/ 7 h 168"/>
                <a:gd name="T6" fmla="*/ 0 w 1847"/>
                <a:gd name="T7" fmla="*/ 8 h 168"/>
                <a:gd name="T8" fmla="*/ 0 w 1847"/>
                <a:gd name="T9" fmla="*/ 10 h 168"/>
                <a:gd name="T10" fmla="*/ 0 w 1847"/>
                <a:gd name="T11" fmla="*/ 11 h 168"/>
                <a:gd name="T12" fmla="*/ 0 w 1847"/>
                <a:gd name="T13" fmla="*/ 12 h 168"/>
                <a:gd name="T14" fmla="*/ 0 w 1847"/>
                <a:gd name="T15" fmla="*/ 14 h 168"/>
                <a:gd name="T16" fmla="*/ 0 w 1847"/>
                <a:gd name="T17" fmla="*/ 16 h 168"/>
                <a:gd name="T18" fmla="*/ 0 w 1847"/>
                <a:gd name="T19" fmla="*/ 11 h 168"/>
                <a:gd name="T20" fmla="*/ 0 w 1847"/>
                <a:gd name="T21" fmla="*/ 11 h 168"/>
                <a:gd name="T22" fmla="*/ 0 w 1847"/>
                <a:gd name="T23" fmla="*/ 11 h 168"/>
                <a:gd name="T24" fmla="*/ 0 w 1847"/>
                <a:gd name="T25" fmla="*/ 11 h 168"/>
                <a:gd name="T26" fmla="*/ 0 w 1847"/>
                <a:gd name="T27" fmla="*/ 11 h 168"/>
                <a:gd name="T28" fmla="*/ 0 w 1847"/>
                <a:gd name="T29" fmla="*/ 11 h 168"/>
                <a:gd name="T30" fmla="*/ 0 w 1847"/>
                <a:gd name="T31" fmla="*/ 11 h 168"/>
                <a:gd name="T32" fmla="*/ 0 w 1847"/>
                <a:gd name="T33" fmla="*/ 11 h 168"/>
                <a:gd name="T34" fmla="*/ 0 w 1847"/>
                <a:gd name="T35" fmla="*/ 10 h 168"/>
                <a:gd name="T36" fmla="*/ 0 w 1847"/>
                <a:gd name="T37" fmla="*/ 8 h 168"/>
                <a:gd name="T38" fmla="*/ 0 w 1847"/>
                <a:gd name="T39" fmla="*/ 5 h 168"/>
                <a:gd name="T40" fmla="*/ 0 w 1847"/>
                <a:gd name="T41" fmla="*/ 4 h 168"/>
                <a:gd name="T42" fmla="*/ 0 w 1847"/>
                <a:gd name="T43" fmla="*/ 4 h 168"/>
                <a:gd name="T44" fmla="*/ 0 w 1847"/>
                <a:gd name="T45" fmla="*/ 4 h 168"/>
                <a:gd name="T46" fmla="*/ 0 w 1847"/>
                <a:gd name="T47" fmla="*/ 4 h 168"/>
                <a:gd name="T48" fmla="*/ 0 w 1847"/>
                <a:gd name="T49" fmla="*/ 1 h 168"/>
                <a:gd name="T50" fmla="*/ 0 w 1847"/>
                <a:gd name="T51" fmla="*/ 1 h 168"/>
                <a:gd name="T52" fmla="*/ 0 w 1847"/>
                <a:gd name="T53" fmla="*/ 4 h 168"/>
                <a:gd name="T54" fmla="*/ 0 w 1847"/>
                <a:gd name="T55" fmla="*/ 4 h 168"/>
                <a:gd name="T56" fmla="*/ 0 w 1847"/>
                <a:gd name="T57" fmla="*/ 4 h 168"/>
                <a:gd name="T58" fmla="*/ 0 w 1847"/>
                <a:gd name="T59" fmla="*/ 4 h 168"/>
                <a:gd name="T60" fmla="*/ 0 w 1847"/>
                <a:gd name="T61" fmla="*/ 5 h 168"/>
                <a:gd name="T62" fmla="*/ 0 w 1847"/>
                <a:gd name="T63" fmla="*/ 8 h 168"/>
                <a:gd name="T64" fmla="*/ 0 w 1847"/>
                <a:gd name="T65" fmla="*/ 10 h 168"/>
                <a:gd name="T66" fmla="*/ 0 w 1847"/>
                <a:gd name="T67" fmla="*/ 11 h 168"/>
                <a:gd name="T68" fmla="*/ 0 w 1847"/>
                <a:gd name="T69" fmla="*/ 11 h 168"/>
                <a:gd name="T70" fmla="*/ 0 w 1847"/>
                <a:gd name="T71" fmla="*/ 11 h 168"/>
                <a:gd name="T72" fmla="*/ 0 w 1847"/>
                <a:gd name="T73" fmla="*/ 11 h 168"/>
                <a:gd name="T74" fmla="*/ 0 w 1847"/>
                <a:gd name="T75" fmla="*/ 11 h 168"/>
                <a:gd name="T76" fmla="*/ 0 w 1847"/>
                <a:gd name="T77" fmla="*/ 11 h 168"/>
                <a:gd name="T78" fmla="*/ 0 w 1847"/>
                <a:gd name="T79" fmla="*/ 11 h 168"/>
                <a:gd name="T80" fmla="*/ 0 w 1847"/>
                <a:gd name="T81" fmla="*/ 11 h 168"/>
                <a:gd name="T82" fmla="*/ 0 w 1847"/>
                <a:gd name="T83" fmla="*/ 16 h 168"/>
                <a:gd name="T84" fmla="*/ 0 w 1847"/>
                <a:gd name="T85" fmla="*/ 14 h 168"/>
                <a:gd name="T86" fmla="*/ 0 w 1847"/>
                <a:gd name="T87" fmla="*/ 12 h 168"/>
                <a:gd name="T88" fmla="*/ 0 w 1847"/>
                <a:gd name="T89" fmla="*/ 11 h 168"/>
                <a:gd name="T90" fmla="*/ 0 w 1847"/>
                <a:gd name="T91" fmla="*/ 10 h 168"/>
                <a:gd name="T92" fmla="*/ 0 w 1847"/>
                <a:gd name="T93" fmla="*/ 8 h 168"/>
                <a:gd name="T94" fmla="*/ 0 w 1847"/>
                <a:gd name="T95" fmla="*/ 7 h 168"/>
                <a:gd name="T96" fmla="*/ 0 w 1847"/>
                <a:gd name="T97" fmla="*/ 6 h 168"/>
                <a:gd name="T98" fmla="*/ 0 w 1847"/>
                <a:gd name="T99" fmla="*/ 6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0166" name="Rectangle 336"/>
            <p:cNvSpPr>
              <a:spLocks noChangeArrowheads="1"/>
            </p:cNvSpPr>
            <p:nvPr/>
          </p:nvSpPr>
          <p:spPr bwMode="auto">
            <a:xfrm>
              <a:off x="5404" y="2595"/>
              <a:ext cx="29" cy="120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0167" name="Rectangle 337"/>
            <p:cNvSpPr>
              <a:spLocks noChangeArrowheads="1"/>
            </p:cNvSpPr>
            <p:nvPr/>
          </p:nvSpPr>
          <p:spPr bwMode="auto">
            <a:xfrm>
              <a:off x="4759" y="2595"/>
              <a:ext cx="30" cy="120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0168" name="Rectangle 338"/>
            <p:cNvSpPr>
              <a:spLocks noChangeArrowheads="1"/>
            </p:cNvSpPr>
            <p:nvPr/>
          </p:nvSpPr>
          <p:spPr bwMode="auto">
            <a:xfrm>
              <a:off x="5026" y="3165"/>
              <a:ext cx="142" cy="330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0169" name="Rectangle 339"/>
            <p:cNvSpPr>
              <a:spLocks noChangeArrowheads="1"/>
            </p:cNvSpPr>
            <p:nvPr/>
          </p:nvSpPr>
          <p:spPr bwMode="auto">
            <a:xfrm>
              <a:off x="5026" y="3495"/>
              <a:ext cx="142" cy="1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0170" name="Rectangle 340"/>
            <p:cNvSpPr>
              <a:spLocks noChangeArrowheads="1"/>
            </p:cNvSpPr>
            <p:nvPr/>
          </p:nvSpPr>
          <p:spPr bwMode="auto">
            <a:xfrm>
              <a:off x="5026" y="3558"/>
              <a:ext cx="142" cy="15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0171" name="Rectangle 341"/>
            <p:cNvSpPr>
              <a:spLocks noChangeArrowheads="1"/>
            </p:cNvSpPr>
            <p:nvPr/>
          </p:nvSpPr>
          <p:spPr bwMode="auto">
            <a:xfrm>
              <a:off x="5026" y="3615"/>
              <a:ext cx="142" cy="1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0172" name="Rectangle 342"/>
            <p:cNvSpPr>
              <a:spLocks noChangeArrowheads="1"/>
            </p:cNvSpPr>
            <p:nvPr/>
          </p:nvSpPr>
          <p:spPr bwMode="auto">
            <a:xfrm>
              <a:off x="5100" y="3186"/>
              <a:ext cx="60" cy="309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0173" name="Rectangle 343"/>
            <p:cNvSpPr>
              <a:spLocks noChangeArrowheads="1"/>
            </p:cNvSpPr>
            <p:nvPr/>
          </p:nvSpPr>
          <p:spPr bwMode="auto">
            <a:xfrm>
              <a:off x="5100" y="3186"/>
              <a:ext cx="60" cy="309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0174" name="Rectangle 344"/>
            <p:cNvSpPr>
              <a:spLocks noChangeArrowheads="1"/>
            </p:cNvSpPr>
            <p:nvPr/>
          </p:nvSpPr>
          <p:spPr bwMode="auto">
            <a:xfrm>
              <a:off x="5032" y="3186"/>
              <a:ext cx="62" cy="309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0175" name="Rectangle 345"/>
            <p:cNvSpPr>
              <a:spLocks noChangeArrowheads="1"/>
            </p:cNvSpPr>
            <p:nvPr/>
          </p:nvSpPr>
          <p:spPr bwMode="auto">
            <a:xfrm>
              <a:off x="5100" y="3369"/>
              <a:ext cx="60" cy="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0176" name="Rectangle 346"/>
            <p:cNvSpPr>
              <a:spLocks noChangeArrowheads="1"/>
            </p:cNvSpPr>
            <p:nvPr/>
          </p:nvSpPr>
          <p:spPr bwMode="auto">
            <a:xfrm>
              <a:off x="5168" y="3422"/>
              <a:ext cx="34" cy="25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0177" name="Rectangle 347"/>
            <p:cNvSpPr>
              <a:spLocks noChangeArrowheads="1"/>
            </p:cNvSpPr>
            <p:nvPr/>
          </p:nvSpPr>
          <p:spPr bwMode="auto">
            <a:xfrm>
              <a:off x="4992" y="3422"/>
              <a:ext cx="34" cy="25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0178" name="Rectangle 348"/>
            <p:cNvSpPr>
              <a:spLocks noChangeArrowheads="1"/>
            </p:cNvSpPr>
            <p:nvPr/>
          </p:nvSpPr>
          <p:spPr bwMode="auto">
            <a:xfrm>
              <a:off x="5026" y="3511"/>
              <a:ext cx="142" cy="47"/>
            </a:xfrm>
            <a:prstGeom prst="rect">
              <a:avLst/>
            </a:prstGeom>
            <a:solidFill>
              <a:srgbClr val="B2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0179" name="Rectangle 349"/>
            <p:cNvSpPr>
              <a:spLocks noChangeArrowheads="1"/>
            </p:cNvSpPr>
            <p:nvPr/>
          </p:nvSpPr>
          <p:spPr bwMode="auto">
            <a:xfrm>
              <a:off x="5026" y="3573"/>
              <a:ext cx="142" cy="42"/>
            </a:xfrm>
            <a:prstGeom prst="rect">
              <a:avLst/>
            </a:prstGeom>
            <a:solidFill>
              <a:srgbClr val="B2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0180" name="Rectangle 350"/>
            <p:cNvSpPr>
              <a:spLocks noChangeArrowheads="1"/>
            </p:cNvSpPr>
            <p:nvPr/>
          </p:nvSpPr>
          <p:spPr bwMode="auto">
            <a:xfrm>
              <a:off x="5026" y="3631"/>
              <a:ext cx="142" cy="47"/>
            </a:xfrm>
            <a:prstGeom prst="rect">
              <a:avLst/>
            </a:prstGeom>
            <a:solidFill>
              <a:srgbClr val="B2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0181" name="Rectangle 351"/>
            <p:cNvSpPr>
              <a:spLocks noChangeArrowheads="1"/>
            </p:cNvSpPr>
            <p:nvPr/>
          </p:nvSpPr>
          <p:spPr bwMode="auto">
            <a:xfrm>
              <a:off x="5100" y="3369"/>
              <a:ext cx="60" cy="2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0182" name="Rectangle 352"/>
            <p:cNvSpPr>
              <a:spLocks noChangeArrowheads="1"/>
            </p:cNvSpPr>
            <p:nvPr/>
          </p:nvSpPr>
          <p:spPr bwMode="auto">
            <a:xfrm>
              <a:off x="5032" y="3369"/>
              <a:ext cx="62" cy="2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0183" name="Rectangle 353"/>
            <p:cNvSpPr>
              <a:spLocks noChangeArrowheads="1"/>
            </p:cNvSpPr>
            <p:nvPr/>
          </p:nvSpPr>
          <p:spPr bwMode="auto">
            <a:xfrm>
              <a:off x="5100" y="3312"/>
              <a:ext cx="14" cy="52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0184" name="Rectangle 354"/>
            <p:cNvSpPr>
              <a:spLocks noChangeArrowheads="1"/>
            </p:cNvSpPr>
            <p:nvPr/>
          </p:nvSpPr>
          <p:spPr bwMode="auto">
            <a:xfrm>
              <a:off x="5080" y="3312"/>
              <a:ext cx="14" cy="52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0185" name="Rectangle 355"/>
            <p:cNvSpPr>
              <a:spLocks noChangeArrowheads="1"/>
            </p:cNvSpPr>
            <p:nvPr/>
          </p:nvSpPr>
          <p:spPr bwMode="auto">
            <a:xfrm>
              <a:off x="5100" y="3395"/>
              <a:ext cx="60" cy="2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0186" name="Rectangle 356"/>
            <p:cNvSpPr>
              <a:spLocks noChangeArrowheads="1"/>
            </p:cNvSpPr>
            <p:nvPr/>
          </p:nvSpPr>
          <p:spPr bwMode="auto">
            <a:xfrm>
              <a:off x="5032" y="3395"/>
              <a:ext cx="62" cy="2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0187" name="Rectangle 357"/>
            <p:cNvSpPr>
              <a:spLocks noChangeArrowheads="1"/>
            </p:cNvSpPr>
            <p:nvPr/>
          </p:nvSpPr>
          <p:spPr bwMode="auto">
            <a:xfrm>
              <a:off x="5168" y="3552"/>
              <a:ext cx="34" cy="27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0188" name="Rectangle 358"/>
            <p:cNvSpPr>
              <a:spLocks noChangeArrowheads="1"/>
            </p:cNvSpPr>
            <p:nvPr/>
          </p:nvSpPr>
          <p:spPr bwMode="auto">
            <a:xfrm>
              <a:off x="4992" y="3552"/>
              <a:ext cx="34" cy="27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0189" name="Rectangle 359"/>
            <p:cNvSpPr>
              <a:spLocks noChangeArrowheads="1"/>
            </p:cNvSpPr>
            <p:nvPr/>
          </p:nvSpPr>
          <p:spPr bwMode="auto">
            <a:xfrm>
              <a:off x="5334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0190" name="Rectangle 360"/>
            <p:cNvSpPr>
              <a:spLocks noChangeArrowheads="1"/>
            </p:cNvSpPr>
            <p:nvPr/>
          </p:nvSpPr>
          <p:spPr bwMode="auto">
            <a:xfrm>
              <a:off x="5228" y="3165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0191" name="Rectangle 361"/>
            <p:cNvSpPr>
              <a:spLocks noChangeArrowheads="1"/>
            </p:cNvSpPr>
            <p:nvPr/>
          </p:nvSpPr>
          <p:spPr bwMode="auto">
            <a:xfrm>
              <a:off x="4912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0192" name="Rectangle 362"/>
            <p:cNvSpPr>
              <a:spLocks noChangeArrowheads="1"/>
            </p:cNvSpPr>
            <p:nvPr/>
          </p:nvSpPr>
          <p:spPr bwMode="auto">
            <a:xfrm>
              <a:off x="5122" y="2747"/>
              <a:ext cx="54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0193" name="Rectangle 363"/>
            <p:cNvSpPr>
              <a:spLocks noChangeArrowheads="1"/>
            </p:cNvSpPr>
            <p:nvPr/>
          </p:nvSpPr>
          <p:spPr bwMode="auto">
            <a:xfrm>
              <a:off x="5228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0194" name="Rectangle 364"/>
            <p:cNvSpPr>
              <a:spLocks noChangeArrowheads="1"/>
            </p:cNvSpPr>
            <p:nvPr/>
          </p:nvSpPr>
          <p:spPr bwMode="auto">
            <a:xfrm>
              <a:off x="5334" y="3165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0195" name="Rectangle 365"/>
            <p:cNvSpPr>
              <a:spLocks noChangeArrowheads="1"/>
            </p:cNvSpPr>
            <p:nvPr/>
          </p:nvSpPr>
          <p:spPr bwMode="auto">
            <a:xfrm>
              <a:off x="5018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0196" name="Rectangle 366"/>
            <p:cNvSpPr>
              <a:spLocks noChangeArrowheads="1"/>
            </p:cNvSpPr>
            <p:nvPr/>
          </p:nvSpPr>
          <p:spPr bwMode="auto">
            <a:xfrm>
              <a:off x="4809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0197" name="Rectangle 367"/>
            <p:cNvSpPr>
              <a:spLocks noChangeArrowheads="1"/>
            </p:cNvSpPr>
            <p:nvPr/>
          </p:nvSpPr>
          <p:spPr bwMode="auto">
            <a:xfrm>
              <a:off x="4912" y="3165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0198" name="Rectangle 368"/>
            <p:cNvSpPr>
              <a:spLocks noChangeArrowheads="1"/>
            </p:cNvSpPr>
            <p:nvPr/>
          </p:nvSpPr>
          <p:spPr bwMode="auto">
            <a:xfrm>
              <a:off x="4809" y="3165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0199" name="Freeform 369"/>
            <p:cNvSpPr>
              <a:spLocks/>
            </p:cNvSpPr>
            <p:nvPr/>
          </p:nvSpPr>
          <p:spPr bwMode="auto">
            <a:xfrm>
              <a:off x="5114" y="2721"/>
              <a:ext cx="72" cy="324"/>
            </a:xfrm>
            <a:custGeom>
              <a:avLst/>
              <a:gdLst>
                <a:gd name="T0" fmla="*/ 0 w 217"/>
                <a:gd name="T1" fmla="*/ 17 h 373"/>
                <a:gd name="T2" fmla="*/ 0 w 217"/>
                <a:gd name="T3" fmla="*/ 17 h 373"/>
                <a:gd name="T4" fmla="*/ 0 w 217"/>
                <a:gd name="T5" fmla="*/ 27 h 373"/>
                <a:gd name="T6" fmla="*/ 0 w 217"/>
                <a:gd name="T7" fmla="*/ 27 h 373"/>
                <a:gd name="T8" fmla="*/ 0 w 217"/>
                <a:gd name="T9" fmla="*/ 30 h 373"/>
                <a:gd name="T10" fmla="*/ 0 w 217"/>
                <a:gd name="T11" fmla="*/ 3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3 h 373"/>
                <a:gd name="T18" fmla="*/ 0 w 217"/>
                <a:gd name="T19" fmla="*/ 3 h 373"/>
                <a:gd name="T20" fmla="*/ 0 w 217"/>
                <a:gd name="T21" fmla="*/ 13 h 373"/>
                <a:gd name="T22" fmla="*/ 0 w 217"/>
                <a:gd name="T23" fmla="*/ 13 h 373"/>
                <a:gd name="T24" fmla="*/ 0 w 217"/>
                <a:gd name="T25" fmla="*/ 17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0200" name="Freeform 370"/>
            <p:cNvSpPr>
              <a:spLocks/>
            </p:cNvSpPr>
            <p:nvPr/>
          </p:nvSpPr>
          <p:spPr bwMode="auto">
            <a:xfrm>
              <a:off x="5176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27 h 373"/>
                <a:gd name="T4" fmla="*/ 0 w 29"/>
                <a:gd name="T5" fmla="*/ 30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0201" name="Freeform 371"/>
            <p:cNvSpPr>
              <a:spLocks/>
            </p:cNvSpPr>
            <p:nvPr/>
          </p:nvSpPr>
          <p:spPr bwMode="auto">
            <a:xfrm>
              <a:off x="5218" y="2721"/>
              <a:ext cx="72" cy="324"/>
            </a:xfrm>
            <a:custGeom>
              <a:avLst/>
              <a:gdLst>
                <a:gd name="T0" fmla="*/ 0 w 216"/>
                <a:gd name="T1" fmla="*/ 17 h 373"/>
                <a:gd name="T2" fmla="*/ 0 w 216"/>
                <a:gd name="T3" fmla="*/ 17 h 373"/>
                <a:gd name="T4" fmla="*/ 0 w 216"/>
                <a:gd name="T5" fmla="*/ 27 h 373"/>
                <a:gd name="T6" fmla="*/ 0 w 216"/>
                <a:gd name="T7" fmla="*/ 27 h 373"/>
                <a:gd name="T8" fmla="*/ 0 w 216"/>
                <a:gd name="T9" fmla="*/ 30 h 373"/>
                <a:gd name="T10" fmla="*/ 0 w 216"/>
                <a:gd name="T11" fmla="*/ 3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3 h 373"/>
                <a:gd name="T18" fmla="*/ 0 w 216"/>
                <a:gd name="T19" fmla="*/ 3 h 373"/>
                <a:gd name="T20" fmla="*/ 0 w 216"/>
                <a:gd name="T21" fmla="*/ 13 h 373"/>
                <a:gd name="T22" fmla="*/ 0 w 216"/>
                <a:gd name="T23" fmla="*/ 13 h 373"/>
                <a:gd name="T24" fmla="*/ 0 w 216"/>
                <a:gd name="T25" fmla="*/ 17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0202" name="Freeform 372"/>
            <p:cNvSpPr>
              <a:spLocks/>
            </p:cNvSpPr>
            <p:nvPr/>
          </p:nvSpPr>
          <p:spPr bwMode="auto">
            <a:xfrm>
              <a:off x="5280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27 h 373"/>
                <a:gd name="T4" fmla="*/ 0 w 29"/>
                <a:gd name="T5" fmla="*/ 30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0203" name="Freeform 373"/>
            <p:cNvSpPr>
              <a:spLocks/>
            </p:cNvSpPr>
            <p:nvPr/>
          </p:nvSpPr>
          <p:spPr bwMode="auto">
            <a:xfrm>
              <a:off x="5324" y="2721"/>
              <a:ext cx="72" cy="324"/>
            </a:xfrm>
            <a:custGeom>
              <a:avLst/>
              <a:gdLst>
                <a:gd name="T0" fmla="*/ 0 w 217"/>
                <a:gd name="T1" fmla="*/ 17 h 373"/>
                <a:gd name="T2" fmla="*/ 0 w 217"/>
                <a:gd name="T3" fmla="*/ 17 h 373"/>
                <a:gd name="T4" fmla="*/ 0 w 217"/>
                <a:gd name="T5" fmla="*/ 27 h 373"/>
                <a:gd name="T6" fmla="*/ 0 w 217"/>
                <a:gd name="T7" fmla="*/ 27 h 373"/>
                <a:gd name="T8" fmla="*/ 0 w 217"/>
                <a:gd name="T9" fmla="*/ 30 h 373"/>
                <a:gd name="T10" fmla="*/ 0 w 217"/>
                <a:gd name="T11" fmla="*/ 3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3 h 373"/>
                <a:gd name="T18" fmla="*/ 0 w 217"/>
                <a:gd name="T19" fmla="*/ 3 h 373"/>
                <a:gd name="T20" fmla="*/ 0 w 217"/>
                <a:gd name="T21" fmla="*/ 13 h 373"/>
                <a:gd name="T22" fmla="*/ 0 w 217"/>
                <a:gd name="T23" fmla="*/ 13 h 373"/>
                <a:gd name="T24" fmla="*/ 0 w 217"/>
                <a:gd name="T25" fmla="*/ 17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0204" name="Freeform 374"/>
            <p:cNvSpPr>
              <a:spLocks/>
            </p:cNvSpPr>
            <p:nvPr/>
          </p:nvSpPr>
          <p:spPr bwMode="auto">
            <a:xfrm>
              <a:off x="5386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27 h 373"/>
                <a:gd name="T4" fmla="*/ 0 w 29"/>
                <a:gd name="T5" fmla="*/ 30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0205" name="Freeform 375"/>
            <p:cNvSpPr>
              <a:spLocks/>
            </p:cNvSpPr>
            <p:nvPr/>
          </p:nvSpPr>
          <p:spPr bwMode="auto">
            <a:xfrm>
              <a:off x="5218" y="3139"/>
              <a:ext cx="72" cy="324"/>
            </a:xfrm>
            <a:custGeom>
              <a:avLst/>
              <a:gdLst>
                <a:gd name="T0" fmla="*/ 0 w 216"/>
                <a:gd name="T1" fmla="*/ 18 h 372"/>
                <a:gd name="T2" fmla="*/ 0 w 216"/>
                <a:gd name="T3" fmla="*/ 18 h 372"/>
                <a:gd name="T4" fmla="*/ 0 w 216"/>
                <a:gd name="T5" fmla="*/ 29 h 372"/>
                <a:gd name="T6" fmla="*/ 0 w 216"/>
                <a:gd name="T7" fmla="*/ 29 h 372"/>
                <a:gd name="T8" fmla="*/ 0 w 216"/>
                <a:gd name="T9" fmla="*/ 31 h 372"/>
                <a:gd name="T10" fmla="*/ 0 w 216"/>
                <a:gd name="T11" fmla="*/ 31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3 h 372"/>
                <a:gd name="T18" fmla="*/ 0 w 216"/>
                <a:gd name="T19" fmla="*/ 3 h 372"/>
                <a:gd name="T20" fmla="*/ 0 w 216"/>
                <a:gd name="T21" fmla="*/ 14 h 372"/>
                <a:gd name="T22" fmla="*/ 0 w 216"/>
                <a:gd name="T23" fmla="*/ 14 h 372"/>
                <a:gd name="T24" fmla="*/ 0 w 216"/>
                <a:gd name="T25" fmla="*/ 18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0206" name="Freeform 376"/>
            <p:cNvSpPr>
              <a:spLocks/>
            </p:cNvSpPr>
            <p:nvPr/>
          </p:nvSpPr>
          <p:spPr bwMode="auto">
            <a:xfrm>
              <a:off x="5280" y="3139"/>
              <a:ext cx="10" cy="324"/>
            </a:xfrm>
            <a:custGeom>
              <a:avLst/>
              <a:gdLst>
                <a:gd name="T0" fmla="*/ 0 w 29"/>
                <a:gd name="T1" fmla="*/ 3 h 372"/>
                <a:gd name="T2" fmla="*/ 0 w 29"/>
                <a:gd name="T3" fmla="*/ 29 h 372"/>
                <a:gd name="T4" fmla="*/ 0 w 29"/>
                <a:gd name="T5" fmla="*/ 31 h 372"/>
                <a:gd name="T6" fmla="*/ 0 w 29"/>
                <a:gd name="T7" fmla="*/ 0 h 372"/>
                <a:gd name="T8" fmla="*/ 0 w 29"/>
                <a:gd name="T9" fmla="*/ 3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0207" name="Freeform 377"/>
            <p:cNvSpPr>
              <a:spLocks/>
            </p:cNvSpPr>
            <p:nvPr/>
          </p:nvSpPr>
          <p:spPr bwMode="auto">
            <a:xfrm>
              <a:off x="5324" y="3139"/>
              <a:ext cx="72" cy="324"/>
            </a:xfrm>
            <a:custGeom>
              <a:avLst/>
              <a:gdLst>
                <a:gd name="T0" fmla="*/ 0 w 217"/>
                <a:gd name="T1" fmla="*/ 18 h 372"/>
                <a:gd name="T2" fmla="*/ 0 w 217"/>
                <a:gd name="T3" fmla="*/ 18 h 372"/>
                <a:gd name="T4" fmla="*/ 0 w 217"/>
                <a:gd name="T5" fmla="*/ 29 h 372"/>
                <a:gd name="T6" fmla="*/ 0 w 217"/>
                <a:gd name="T7" fmla="*/ 29 h 372"/>
                <a:gd name="T8" fmla="*/ 0 w 217"/>
                <a:gd name="T9" fmla="*/ 31 h 372"/>
                <a:gd name="T10" fmla="*/ 0 w 217"/>
                <a:gd name="T11" fmla="*/ 31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3 h 372"/>
                <a:gd name="T18" fmla="*/ 0 w 217"/>
                <a:gd name="T19" fmla="*/ 3 h 372"/>
                <a:gd name="T20" fmla="*/ 0 w 217"/>
                <a:gd name="T21" fmla="*/ 14 h 372"/>
                <a:gd name="T22" fmla="*/ 0 w 217"/>
                <a:gd name="T23" fmla="*/ 14 h 372"/>
                <a:gd name="T24" fmla="*/ 0 w 217"/>
                <a:gd name="T25" fmla="*/ 18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0208" name="Freeform 378"/>
            <p:cNvSpPr>
              <a:spLocks/>
            </p:cNvSpPr>
            <p:nvPr/>
          </p:nvSpPr>
          <p:spPr bwMode="auto">
            <a:xfrm>
              <a:off x="5386" y="3139"/>
              <a:ext cx="10" cy="324"/>
            </a:xfrm>
            <a:custGeom>
              <a:avLst/>
              <a:gdLst>
                <a:gd name="T0" fmla="*/ 0 w 29"/>
                <a:gd name="T1" fmla="*/ 3 h 372"/>
                <a:gd name="T2" fmla="*/ 0 w 29"/>
                <a:gd name="T3" fmla="*/ 29 h 372"/>
                <a:gd name="T4" fmla="*/ 0 w 29"/>
                <a:gd name="T5" fmla="*/ 31 h 372"/>
                <a:gd name="T6" fmla="*/ 0 w 29"/>
                <a:gd name="T7" fmla="*/ 0 h 372"/>
                <a:gd name="T8" fmla="*/ 0 w 29"/>
                <a:gd name="T9" fmla="*/ 3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0209" name="Freeform 379"/>
            <p:cNvSpPr>
              <a:spLocks/>
            </p:cNvSpPr>
            <p:nvPr/>
          </p:nvSpPr>
          <p:spPr bwMode="auto">
            <a:xfrm>
              <a:off x="5008" y="2721"/>
              <a:ext cx="72" cy="324"/>
            </a:xfrm>
            <a:custGeom>
              <a:avLst/>
              <a:gdLst>
                <a:gd name="T0" fmla="*/ 0 w 215"/>
                <a:gd name="T1" fmla="*/ 17 h 373"/>
                <a:gd name="T2" fmla="*/ 0 w 215"/>
                <a:gd name="T3" fmla="*/ 17 h 373"/>
                <a:gd name="T4" fmla="*/ 0 w 215"/>
                <a:gd name="T5" fmla="*/ 27 h 373"/>
                <a:gd name="T6" fmla="*/ 0 w 215"/>
                <a:gd name="T7" fmla="*/ 27 h 373"/>
                <a:gd name="T8" fmla="*/ 0 w 215"/>
                <a:gd name="T9" fmla="*/ 30 h 373"/>
                <a:gd name="T10" fmla="*/ 0 w 215"/>
                <a:gd name="T11" fmla="*/ 3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3 h 373"/>
                <a:gd name="T18" fmla="*/ 0 w 215"/>
                <a:gd name="T19" fmla="*/ 3 h 373"/>
                <a:gd name="T20" fmla="*/ 0 w 215"/>
                <a:gd name="T21" fmla="*/ 13 h 373"/>
                <a:gd name="T22" fmla="*/ 0 w 215"/>
                <a:gd name="T23" fmla="*/ 13 h 373"/>
                <a:gd name="T24" fmla="*/ 0 w 215"/>
                <a:gd name="T25" fmla="*/ 17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0210" name="Freeform 380"/>
            <p:cNvSpPr>
              <a:spLocks/>
            </p:cNvSpPr>
            <p:nvPr/>
          </p:nvSpPr>
          <p:spPr bwMode="auto">
            <a:xfrm>
              <a:off x="5008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27 h 373"/>
                <a:gd name="T4" fmla="*/ 0 w 29"/>
                <a:gd name="T5" fmla="*/ 30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0211" name="Freeform 381"/>
            <p:cNvSpPr>
              <a:spLocks/>
            </p:cNvSpPr>
            <p:nvPr/>
          </p:nvSpPr>
          <p:spPr bwMode="auto">
            <a:xfrm>
              <a:off x="4903" y="2721"/>
              <a:ext cx="71" cy="324"/>
            </a:xfrm>
            <a:custGeom>
              <a:avLst/>
              <a:gdLst>
                <a:gd name="T0" fmla="*/ 0 w 216"/>
                <a:gd name="T1" fmla="*/ 17 h 373"/>
                <a:gd name="T2" fmla="*/ 0 w 216"/>
                <a:gd name="T3" fmla="*/ 17 h 373"/>
                <a:gd name="T4" fmla="*/ 0 w 216"/>
                <a:gd name="T5" fmla="*/ 27 h 373"/>
                <a:gd name="T6" fmla="*/ 0 w 216"/>
                <a:gd name="T7" fmla="*/ 27 h 373"/>
                <a:gd name="T8" fmla="*/ 0 w 216"/>
                <a:gd name="T9" fmla="*/ 30 h 373"/>
                <a:gd name="T10" fmla="*/ 0 w 216"/>
                <a:gd name="T11" fmla="*/ 3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3 h 373"/>
                <a:gd name="T18" fmla="*/ 0 w 216"/>
                <a:gd name="T19" fmla="*/ 3 h 373"/>
                <a:gd name="T20" fmla="*/ 0 w 216"/>
                <a:gd name="T21" fmla="*/ 13 h 373"/>
                <a:gd name="T22" fmla="*/ 0 w 216"/>
                <a:gd name="T23" fmla="*/ 13 h 373"/>
                <a:gd name="T24" fmla="*/ 0 w 216"/>
                <a:gd name="T25" fmla="*/ 17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0212" name="Freeform 382"/>
            <p:cNvSpPr>
              <a:spLocks/>
            </p:cNvSpPr>
            <p:nvPr/>
          </p:nvSpPr>
          <p:spPr bwMode="auto">
            <a:xfrm>
              <a:off x="4903" y="2721"/>
              <a:ext cx="9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27 h 373"/>
                <a:gd name="T4" fmla="*/ 0 w 29"/>
                <a:gd name="T5" fmla="*/ 30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0213" name="Freeform 383"/>
            <p:cNvSpPr>
              <a:spLocks/>
            </p:cNvSpPr>
            <p:nvPr/>
          </p:nvSpPr>
          <p:spPr bwMode="auto">
            <a:xfrm>
              <a:off x="4799" y="2721"/>
              <a:ext cx="72" cy="324"/>
            </a:xfrm>
            <a:custGeom>
              <a:avLst/>
              <a:gdLst>
                <a:gd name="T0" fmla="*/ 0 w 215"/>
                <a:gd name="T1" fmla="*/ 17 h 373"/>
                <a:gd name="T2" fmla="*/ 0 w 215"/>
                <a:gd name="T3" fmla="*/ 17 h 373"/>
                <a:gd name="T4" fmla="*/ 0 w 215"/>
                <a:gd name="T5" fmla="*/ 27 h 373"/>
                <a:gd name="T6" fmla="*/ 0 w 215"/>
                <a:gd name="T7" fmla="*/ 27 h 373"/>
                <a:gd name="T8" fmla="*/ 0 w 215"/>
                <a:gd name="T9" fmla="*/ 30 h 373"/>
                <a:gd name="T10" fmla="*/ 0 w 215"/>
                <a:gd name="T11" fmla="*/ 3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3 h 373"/>
                <a:gd name="T18" fmla="*/ 0 w 215"/>
                <a:gd name="T19" fmla="*/ 3 h 373"/>
                <a:gd name="T20" fmla="*/ 0 w 215"/>
                <a:gd name="T21" fmla="*/ 13 h 373"/>
                <a:gd name="T22" fmla="*/ 0 w 215"/>
                <a:gd name="T23" fmla="*/ 13 h 373"/>
                <a:gd name="T24" fmla="*/ 0 w 215"/>
                <a:gd name="T25" fmla="*/ 17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0214" name="Freeform 384"/>
            <p:cNvSpPr>
              <a:spLocks/>
            </p:cNvSpPr>
            <p:nvPr/>
          </p:nvSpPr>
          <p:spPr bwMode="auto">
            <a:xfrm>
              <a:off x="4799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27 h 373"/>
                <a:gd name="T4" fmla="*/ 0 w 29"/>
                <a:gd name="T5" fmla="*/ 30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0215" name="Freeform 386"/>
            <p:cNvSpPr>
              <a:spLocks/>
            </p:cNvSpPr>
            <p:nvPr/>
          </p:nvSpPr>
          <p:spPr bwMode="auto">
            <a:xfrm>
              <a:off x="4903" y="3139"/>
              <a:ext cx="9" cy="324"/>
            </a:xfrm>
            <a:custGeom>
              <a:avLst/>
              <a:gdLst>
                <a:gd name="T0" fmla="*/ 0 w 29"/>
                <a:gd name="T1" fmla="*/ 3 h 372"/>
                <a:gd name="T2" fmla="*/ 0 w 29"/>
                <a:gd name="T3" fmla="*/ 29 h 372"/>
                <a:gd name="T4" fmla="*/ 0 w 29"/>
                <a:gd name="T5" fmla="*/ 31 h 372"/>
                <a:gd name="T6" fmla="*/ 0 w 29"/>
                <a:gd name="T7" fmla="*/ 0 h 372"/>
                <a:gd name="T8" fmla="*/ 0 w 29"/>
                <a:gd name="T9" fmla="*/ 3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0216" name="Freeform 387"/>
            <p:cNvSpPr>
              <a:spLocks/>
            </p:cNvSpPr>
            <p:nvPr/>
          </p:nvSpPr>
          <p:spPr bwMode="auto">
            <a:xfrm>
              <a:off x="4799" y="3139"/>
              <a:ext cx="72" cy="324"/>
            </a:xfrm>
            <a:custGeom>
              <a:avLst/>
              <a:gdLst>
                <a:gd name="T0" fmla="*/ 0 w 215"/>
                <a:gd name="T1" fmla="*/ 18 h 372"/>
                <a:gd name="T2" fmla="*/ 0 w 215"/>
                <a:gd name="T3" fmla="*/ 18 h 372"/>
                <a:gd name="T4" fmla="*/ 0 w 215"/>
                <a:gd name="T5" fmla="*/ 29 h 372"/>
                <a:gd name="T6" fmla="*/ 0 w 215"/>
                <a:gd name="T7" fmla="*/ 29 h 372"/>
                <a:gd name="T8" fmla="*/ 0 w 215"/>
                <a:gd name="T9" fmla="*/ 31 h 372"/>
                <a:gd name="T10" fmla="*/ 0 w 215"/>
                <a:gd name="T11" fmla="*/ 31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3 h 372"/>
                <a:gd name="T18" fmla="*/ 0 w 215"/>
                <a:gd name="T19" fmla="*/ 3 h 372"/>
                <a:gd name="T20" fmla="*/ 0 w 215"/>
                <a:gd name="T21" fmla="*/ 14 h 372"/>
                <a:gd name="T22" fmla="*/ 0 w 215"/>
                <a:gd name="T23" fmla="*/ 14 h 372"/>
                <a:gd name="T24" fmla="*/ 0 w 215"/>
                <a:gd name="T25" fmla="*/ 18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0217" name="Freeform 388"/>
            <p:cNvSpPr>
              <a:spLocks/>
            </p:cNvSpPr>
            <p:nvPr/>
          </p:nvSpPr>
          <p:spPr bwMode="auto">
            <a:xfrm>
              <a:off x="4799" y="3139"/>
              <a:ext cx="10" cy="324"/>
            </a:xfrm>
            <a:custGeom>
              <a:avLst/>
              <a:gdLst>
                <a:gd name="T0" fmla="*/ 0 w 29"/>
                <a:gd name="T1" fmla="*/ 3 h 372"/>
                <a:gd name="T2" fmla="*/ 0 w 29"/>
                <a:gd name="T3" fmla="*/ 29 h 372"/>
                <a:gd name="T4" fmla="*/ 0 w 29"/>
                <a:gd name="T5" fmla="*/ 31 h 372"/>
                <a:gd name="T6" fmla="*/ 0 w 29"/>
                <a:gd name="T7" fmla="*/ 0 h 372"/>
                <a:gd name="T8" fmla="*/ 0 w 29"/>
                <a:gd name="T9" fmla="*/ 3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0218" name="Rectangle 389"/>
            <p:cNvSpPr>
              <a:spLocks noChangeArrowheads="1"/>
            </p:cNvSpPr>
            <p:nvPr/>
          </p:nvSpPr>
          <p:spPr bwMode="auto">
            <a:xfrm>
              <a:off x="5114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0219" name="Rectangle 390"/>
            <p:cNvSpPr>
              <a:spLocks noChangeArrowheads="1"/>
            </p:cNvSpPr>
            <p:nvPr/>
          </p:nvSpPr>
          <p:spPr bwMode="auto">
            <a:xfrm>
              <a:off x="5218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0220" name="Rectangle 391"/>
            <p:cNvSpPr>
              <a:spLocks noChangeArrowheads="1"/>
            </p:cNvSpPr>
            <p:nvPr/>
          </p:nvSpPr>
          <p:spPr bwMode="auto">
            <a:xfrm>
              <a:off x="5324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0221" name="Rectangle 392"/>
            <p:cNvSpPr>
              <a:spLocks noChangeArrowheads="1"/>
            </p:cNvSpPr>
            <p:nvPr/>
          </p:nvSpPr>
          <p:spPr bwMode="auto">
            <a:xfrm>
              <a:off x="5008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0222" name="Rectangle 393"/>
            <p:cNvSpPr>
              <a:spLocks noChangeArrowheads="1"/>
            </p:cNvSpPr>
            <p:nvPr/>
          </p:nvSpPr>
          <p:spPr bwMode="auto">
            <a:xfrm>
              <a:off x="4903" y="2898"/>
              <a:ext cx="71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0223" name="Rectangle 394"/>
            <p:cNvSpPr>
              <a:spLocks noChangeArrowheads="1"/>
            </p:cNvSpPr>
            <p:nvPr/>
          </p:nvSpPr>
          <p:spPr bwMode="auto">
            <a:xfrm>
              <a:off x="4799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0224" name="Freeform 395"/>
            <p:cNvSpPr>
              <a:spLocks/>
            </p:cNvSpPr>
            <p:nvPr/>
          </p:nvSpPr>
          <p:spPr bwMode="auto">
            <a:xfrm>
              <a:off x="4986" y="2736"/>
              <a:ext cx="12" cy="37"/>
            </a:xfrm>
            <a:custGeom>
              <a:avLst/>
              <a:gdLst>
                <a:gd name="T0" fmla="*/ 0 w 37"/>
                <a:gd name="T1" fmla="*/ 20 h 38"/>
                <a:gd name="T2" fmla="*/ 0 w 37"/>
                <a:gd name="T3" fmla="*/ 19 h 38"/>
                <a:gd name="T4" fmla="*/ 0 w 37"/>
                <a:gd name="T5" fmla="*/ 19 h 38"/>
                <a:gd name="T6" fmla="*/ 0 w 37"/>
                <a:gd name="T7" fmla="*/ 19 h 38"/>
                <a:gd name="T8" fmla="*/ 0 w 37"/>
                <a:gd name="T9" fmla="*/ 19 h 38"/>
                <a:gd name="T10" fmla="*/ 0 w 37"/>
                <a:gd name="T11" fmla="*/ 12 h 38"/>
                <a:gd name="T12" fmla="*/ 0 w 37"/>
                <a:gd name="T13" fmla="*/ 5 h 38"/>
                <a:gd name="T14" fmla="*/ 0 w 37"/>
                <a:gd name="T15" fmla="*/ 1 h 38"/>
                <a:gd name="T16" fmla="*/ 0 w 37"/>
                <a:gd name="T17" fmla="*/ 0 h 38"/>
                <a:gd name="T18" fmla="*/ 0 w 37"/>
                <a:gd name="T19" fmla="*/ 1 h 38"/>
                <a:gd name="T20" fmla="*/ 0 w 37"/>
                <a:gd name="T21" fmla="*/ 5 h 38"/>
                <a:gd name="T22" fmla="*/ 0 w 37"/>
                <a:gd name="T23" fmla="*/ 12 h 38"/>
                <a:gd name="T24" fmla="*/ 0 w 37"/>
                <a:gd name="T25" fmla="*/ 19 h 38"/>
                <a:gd name="T26" fmla="*/ 0 w 37"/>
                <a:gd name="T27" fmla="*/ 19 h 38"/>
                <a:gd name="T28" fmla="*/ 0 w 37"/>
                <a:gd name="T29" fmla="*/ 19 h 38"/>
                <a:gd name="T30" fmla="*/ 0 w 37"/>
                <a:gd name="T31" fmla="*/ 19 h 38"/>
                <a:gd name="T32" fmla="*/ 0 w 37"/>
                <a:gd name="T33" fmla="*/ 2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</p:grpSp>
      <p:grpSp>
        <p:nvGrpSpPr>
          <p:cNvPr id="19508" name="Group 316"/>
          <p:cNvGrpSpPr>
            <a:grpSpLocks/>
          </p:cNvGrpSpPr>
          <p:nvPr/>
        </p:nvGrpSpPr>
        <p:grpSpPr bwMode="auto">
          <a:xfrm>
            <a:off x="3783806" y="4227910"/>
            <a:ext cx="163116" cy="127397"/>
            <a:chOff x="4727" y="2506"/>
            <a:chExt cx="706" cy="1172"/>
          </a:xfrm>
        </p:grpSpPr>
        <p:sp>
          <p:nvSpPr>
            <p:cNvPr id="20069" name="Freeform 317"/>
            <p:cNvSpPr>
              <a:spLocks/>
            </p:cNvSpPr>
            <p:nvPr/>
          </p:nvSpPr>
          <p:spPr bwMode="auto">
            <a:xfrm>
              <a:off x="4727" y="3558"/>
              <a:ext cx="46" cy="120"/>
            </a:xfrm>
            <a:custGeom>
              <a:avLst/>
              <a:gdLst>
                <a:gd name="T0" fmla="*/ 0 w 139"/>
                <a:gd name="T1" fmla="*/ 16 h 135"/>
                <a:gd name="T2" fmla="*/ 0 w 139"/>
                <a:gd name="T3" fmla="*/ 11 h 135"/>
                <a:gd name="T4" fmla="*/ 0 w 139"/>
                <a:gd name="T5" fmla="*/ 11 h 135"/>
                <a:gd name="T6" fmla="*/ 0 w 139"/>
                <a:gd name="T7" fmla="*/ 5 h 135"/>
                <a:gd name="T8" fmla="*/ 0 w 139"/>
                <a:gd name="T9" fmla="*/ 5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16 h 135"/>
                <a:gd name="T16" fmla="*/ 0 w 139"/>
                <a:gd name="T17" fmla="*/ 16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0070" name="Freeform 318"/>
            <p:cNvSpPr>
              <a:spLocks/>
            </p:cNvSpPr>
            <p:nvPr/>
          </p:nvSpPr>
          <p:spPr bwMode="auto">
            <a:xfrm>
              <a:off x="4773" y="2564"/>
              <a:ext cx="648" cy="1114"/>
            </a:xfrm>
            <a:custGeom>
              <a:avLst/>
              <a:gdLst>
                <a:gd name="T0" fmla="*/ 0 w 1946"/>
                <a:gd name="T1" fmla="*/ 108 h 1278"/>
                <a:gd name="T2" fmla="*/ 0 w 1946"/>
                <a:gd name="T3" fmla="*/ 9 h 1278"/>
                <a:gd name="T4" fmla="*/ 0 w 1946"/>
                <a:gd name="T5" fmla="*/ 9 h 1278"/>
                <a:gd name="T6" fmla="*/ 0 w 1946"/>
                <a:gd name="T7" fmla="*/ 8 h 1278"/>
                <a:gd name="T8" fmla="*/ 0 w 1946"/>
                <a:gd name="T9" fmla="*/ 7 h 1278"/>
                <a:gd name="T10" fmla="*/ 0 w 1946"/>
                <a:gd name="T11" fmla="*/ 6 h 1278"/>
                <a:gd name="T12" fmla="*/ 0 w 1946"/>
                <a:gd name="T13" fmla="*/ 5 h 1278"/>
                <a:gd name="T14" fmla="*/ 0 w 1946"/>
                <a:gd name="T15" fmla="*/ 4 h 1278"/>
                <a:gd name="T16" fmla="*/ 0 w 1946"/>
                <a:gd name="T17" fmla="*/ 3 h 1278"/>
                <a:gd name="T18" fmla="*/ 0 w 1946"/>
                <a:gd name="T19" fmla="*/ 3 h 1278"/>
                <a:gd name="T20" fmla="*/ 0 w 1946"/>
                <a:gd name="T21" fmla="*/ 3 h 1278"/>
                <a:gd name="T22" fmla="*/ 0 w 1946"/>
                <a:gd name="T23" fmla="*/ 3 h 1278"/>
                <a:gd name="T24" fmla="*/ 0 w 1946"/>
                <a:gd name="T25" fmla="*/ 3 h 1278"/>
                <a:gd name="T26" fmla="*/ 0 w 1946"/>
                <a:gd name="T27" fmla="*/ 3 h 1278"/>
                <a:gd name="T28" fmla="*/ 0 w 1946"/>
                <a:gd name="T29" fmla="*/ 3 h 1278"/>
                <a:gd name="T30" fmla="*/ 0 w 1946"/>
                <a:gd name="T31" fmla="*/ 3 h 1278"/>
                <a:gd name="T32" fmla="*/ 0 w 1946"/>
                <a:gd name="T33" fmla="*/ 3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3 h 1278"/>
                <a:gd name="T42" fmla="*/ 0 w 1946"/>
                <a:gd name="T43" fmla="*/ 3 h 1278"/>
                <a:gd name="T44" fmla="*/ 0 w 1946"/>
                <a:gd name="T45" fmla="*/ 3 h 1278"/>
                <a:gd name="T46" fmla="*/ 0 w 1946"/>
                <a:gd name="T47" fmla="*/ 3 h 1278"/>
                <a:gd name="T48" fmla="*/ 0 w 1946"/>
                <a:gd name="T49" fmla="*/ 3 h 1278"/>
                <a:gd name="T50" fmla="*/ 0 w 1946"/>
                <a:gd name="T51" fmla="*/ 3 h 1278"/>
                <a:gd name="T52" fmla="*/ 0 w 1946"/>
                <a:gd name="T53" fmla="*/ 3 h 1278"/>
                <a:gd name="T54" fmla="*/ 0 w 1946"/>
                <a:gd name="T55" fmla="*/ 3 h 1278"/>
                <a:gd name="T56" fmla="*/ 0 w 1946"/>
                <a:gd name="T57" fmla="*/ 3 h 1278"/>
                <a:gd name="T58" fmla="*/ 0 w 1946"/>
                <a:gd name="T59" fmla="*/ 4 h 1278"/>
                <a:gd name="T60" fmla="*/ 0 w 1946"/>
                <a:gd name="T61" fmla="*/ 5 h 1278"/>
                <a:gd name="T62" fmla="*/ 0 w 1946"/>
                <a:gd name="T63" fmla="*/ 6 h 1278"/>
                <a:gd name="T64" fmla="*/ 0 w 1946"/>
                <a:gd name="T65" fmla="*/ 7 h 1278"/>
                <a:gd name="T66" fmla="*/ 0 w 1946"/>
                <a:gd name="T67" fmla="*/ 8 h 1278"/>
                <a:gd name="T68" fmla="*/ 0 w 1946"/>
                <a:gd name="T69" fmla="*/ 9 h 1278"/>
                <a:gd name="T70" fmla="*/ 0 w 1946"/>
                <a:gd name="T71" fmla="*/ 9 h 1278"/>
                <a:gd name="T72" fmla="*/ 0 w 1946"/>
                <a:gd name="T73" fmla="*/ 108 h 1278"/>
                <a:gd name="T74" fmla="*/ 0 w 1946"/>
                <a:gd name="T75" fmla="*/ 108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0071" name="Rectangle 319"/>
            <p:cNvSpPr>
              <a:spLocks noChangeArrowheads="1"/>
            </p:cNvSpPr>
            <p:nvPr/>
          </p:nvSpPr>
          <p:spPr bwMode="auto">
            <a:xfrm>
              <a:off x="5188" y="3087"/>
              <a:ext cx="42" cy="3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0072" name="Rectangle 320"/>
            <p:cNvSpPr>
              <a:spLocks noChangeArrowheads="1"/>
            </p:cNvSpPr>
            <p:nvPr/>
          </p:nvSpPr>
          <p:spPr bwMode="auto">
            <a:xfrm>
              <a:off x="5168" y="3134"/>
              <a:ext cx="40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0073" name="Rectangle 321"/>
            <p:cNvSpPr>
              <a:spLocks noChangeArrowheads="1"/>
            </p:cNvSpPr>
            <p:nvPr/>
          </p:nvSpPr>
          <p:spPr bwMode="auto">
            <a:xfrm>
              <a:off x="5306" y="3034"/>
              <a:ext cx="42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0074" name="Rectangle 322"/>
            <p:cNvSpPr>
              <a:spLocks noChangeArrowheads="1"/>
            </p:cNvSpPr>
            <p:nvPr/>
          </p:nvSpPr>
          <p:spPr bwMode="auto">
            <a:xfrm>
              <a:off x="5286" y="3087"/>
              <a:ext cx="40" cy="3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0075" name="Rectangle 323"/>
            <p:cNvSpPr>
              <a:spLocks noChangeArrowheads="1"/>
            </p:cNvSpPr>
            <p:nvPr/>
          </p:nvSpPr>
          <p:spPr bwMode="auto">
            <a:xfrm>
              <a:off x="5286" y="2987"/>
              <a:ext cx="40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0076" name="Rectangle 324"/>
            <p:cNvSpPr>
              <a:spLocks noChangeArrowheads="1"/>
            </p:cNvSpPr>
            <p:nvPr/>
          </p:nvSpPr>
          <p:spPr bwMode="auto">
            <a:xfrm>
              <a:off x="4773" y="3076"/>
              <a:ext cx="40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0077" name="Rectangle 325"/>
            <p:cNvSpPr>
              <a:spLocks noChangeArrowheads="1"/>
            </p:cNvSpPr>
            <p:nvPr/>
          </p:nvSpPr>
          <p:spPr bwMode="auto">
            <a:xfrm>
              <a:off x="4773" y="3024"/>
              <a:ext cx="18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0078" name="Rectangle 326"/>
            <p:cNvSpPr>
              <a:spLocks noChangeArrowheads="1"/>
            </p:cNvSpPr>
            <p:nvPr/>
          </p:nvSpPr>
          <p:spPr bwMode="auto">
            <a:xfrm>
              <a:off x="4773" y="3123"/>
              <a:ext cx="18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0079" name="Rectangle 327"/>
            <p:cNvSpPr>
              <a:spLocks noChangeArrowheads="1"/>
            </p:cNvSpPr>
            <p:nvPr/>
          </p:nvSpPr>
          <p:spPr bwMode="auto">
            <a:xfrm>
              <a:off x="4946" y="3076"/>
              <a:ext cx="40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0080" name="Rectangle 328"/>
            <p:cNvSpPr>
              <a:spLocks noChangeArrowheads="1"/>
            </p:cNvSpPr>
            <p:nvPr/>
          </p:nvSpPr>
          <p:spPr bwMode="auto">
            <a:xfrm>
              <a:off x="4924" y="3123"/>
              <a:ext cx="40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0081" name="Rectangle 329"/>
            <p:cNvSpPr>
              <a:spLocks noChangeArrowheads="1"/>
            </p:cNvSpPr>
            <p:nvPr/>
          </p:nvSpPr>
          <p:spPr bwMode="auto">
            <a:xfrm>
              <a:off x="4773" y="3453"/>
              <a:ext cx="40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0082" name="Rectangle 330"/>
            <p:cNvSpPr>
              <a:spLocks noChangeArrowheads="1"/>
            </p:cNvSpPr>
            <p:nvPr/>
          </p:nvSpPr>
          <p:spPr bwMode="auto">
            <a:xfrm>
              <a:off x="4773" y="3406"/>
              <a:ext cx="18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0083" name="Rectangle 331"/>
            <p:cNvSpPr>
              <a:spLocks noChangeArrowheads="1"/>
            </p:cNvSpPr>
            <p:nvPr/>
          </p:nvSpPr>
          <p:spPr bwMode="auto">
            <a:xfrm>
              <a:off x="4773" y="3505"/>
              <a:ext cx="18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0084" name="Rectangle 332"/>
            <p:cNvSpPr>
              <a:spLocks noChangeArrowheads="1"/>
            </p:cNvSpPr>
            <p:nvPr/>
          </p:nvSpPr>
          <p:spPr bwMode="auto">
            <a:xfrm>
              <a:off x="4946" y="3453"/>
              <a:ext cx="40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0085" name="Rectangle 333"/>
            <p:cNvSpPr>
              <a:spLocks noChangeArrowheads="1"/>
            </p:cNvSpPr>
            <p:nvPr/>
          </p:nvSpPr>
          <p:spPr bwMode="auto">
            <a:xfrm>
              <a:off x="4924" y="3505"/>
              <a:ext cx="40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0086" name="Freeform 334"/>
            <p:cNvSpPr>
              <a:spLocks/>
            </p:cNvSpPr>
            <p:nvPr/>
          </p:nvSpPr>
          <p:spPr bwMode="auto">
            <a:xfrm>
              <a:off x="5024" y="3076"/>
              <a:ext cx="146" cy="89"/>
            </a:xfrm>
            <a:custGeom>
              <a:avLst/>
              <a:gdLst>
                <a:gd name="T0" fmla="*/ 0 w 440"/>
                <a:gd name="T1" fmla="*/ 9 h 102"/>
                <a:gd name="T2" fmla="*/ 0 w 440"/>
                <a:gd name="T3" fmla="*/ 8 h 102"/>
                <a:gd name="T4" fmla="*/ 0 w 440"/>
                <a:gd name="T5" fmla="*/ 7 h 102"/>
                <a:gd name="T6" fmla="*/ 0 w 440"/>
                <a:gd name="T7" fmla="*/ 6 h 102"/>
                <a:gd name="T8" fmla="*/ 0 w 440"/>
                <a:gd name="T9" fmla="*/ 6 h 102"/>
                <a:gd name="T10" fmla="*/ 0 w 440"/>
                <a:gd name="T11" fmla="*/ 4 h 102"/>
                <a:gd name="T12" fmla="*/ 0 w 440"/>
                <a:gd name="T13" fmla="*/ 3 h 102"/>
                <a:gd name="T14" fmla="*/ 0 w 440"/>
                <a:gd name="T15" fmla="*/ 3 h 102"/>
                <a:gd name="T16" fmla="*/ 0 w 440"/>
                <a:gd name="T17" fmla="*/ 3 h 102"/>
                <a:gd name="T18" fmla="*/ 0 w 440"/>
                <a:gd name="T19" fmla="*/ 3 h 102"/>
                <a:gd name="T20" fmla="*/ 0 w 440"/>
                <a:gd name="T21" fmla="*/ 3 h 102"/>
                <a:gd name="T22" fmla="*/ 0 w 440"/>
                <a:gd name="T23" fmla="*/ 3 h 102"/>
                <a:gd name="T24" fmla="*/ 0 w 440"/>
                <a:gd name="T25" fmla="*/ 3 h 102"/>
                <a:gd name="T26" fmla="*/ 0 w 440"/>
                <a:gd name="T27" fmla="*/ 3 h 102"/>
                <a:gd name="T28" fmla="*/ 0 w 440"/>
                <a:gd name="T29" fmla="*/ 3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3 h 102"/>
                <a:gd name="T38" fmla="*/ 0 w 440"/>
                <a:gd name="T39" fmla="*/ 3 h 102"/>
                <a:gd name="T40" fmla="*/ 0 w 440"/>
                <a:gd name="T41" fmla="*/ 3 h 102"/>
                <a:gd name="T42" fmla="*/ 0 w 440"/>
                <a:gd name="T43" fmla="*/ 3 h 102"/>
                <a:gd name="T44" fmla="*/ 0 w 440"/>
                <a:gd name="T45" fmla="*/ 3 h 102"/>
                <a:gd name="T46" fmla="*/ 0 w 440"/>
                <a:gd name="T47" fmla="*/ 3 h 102"/>
                <a:gd name="T48" fmla="*/ 0 w 440"/>
                <a:gd name="T49" fmla="*/ 3 h 102"/>
                <a:gd name="T50" fmla="*/ 0 w 440"/>
                <a:gd name="T51" fmla="*/ 3 h 102"/>
                <a:gd name="T52" fmla="*/ 0 w 440"/>
                <a:gd name="T53" fmla="*/ 3 h 102"/>
                <a:gd name="T54" fmla="*/ 0 w 440"/>
                <a:gd name="T55" fmla="*/ 4 h 102"/>
                <a:gd name="T56" fmla="*/ 0 w 440"/>
                <a:gd name="T57" fmla="*/ 6 h 102"/>
                <a:gd name="T58" fmla="*/ 0 w 440"/>
                <a:gd name="T59" fmla="*/ 6 h 102"/>
                <a:gd name="T60" fmla="*/ 0 w 440"/>
                <a:gd name="T61" fmla="*/ 7 h 102"/>
                <a:gd name="T62" fmla="*/ 0 w 440"/>
                <a:gd name="T63" fmla="*/ 8 h 102"/>
                <a:gd name="T64" fmla="*/ 0 w 440"/>
                <a:gd name="T65" fmla="*/ 9 h 102"/>
                <a:gd name="T66" fmla="*/ 0 w 440"/>
                <a:gd name="T67" fmla="*/ 9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0087" name="Freeform 335"/>
            <p:cNvSpPr>
              <a:spLocks/>
            </p:cNvSpPr>
            <p:nvPr/>
          </p:nvSpPr>
          <p:spPr bwMode="auto">
            <a:xfrm>
              <a:off x="4789" y="2506"/>
              <a:ext cx="615" cy="147"/>
            </a:xfrm>
            <a:custGeom>
              <a:avLst/>
              <a:gdLst>
                <a:gd name="T0" fmla="*/ 0 w 1847"/>
                <a:gd name="T1" fmla="*/ 6 h 168"/>
                <a:gd name="T2" fmla="*/ 0 w 1847"/>
                <a:gd name="T3" fmla="*/ 6 h 168"/>
                <a:gd name="T4" fmla="*/ 0 w 1847"/>
                <a:gd name="T5" fmla="*/ 7 h 168"/>
                <a:gd name="T6" fmla="*/ 0 w 1847"/>
                <a:gd name="T7" fmla="*/ 8 h 168"/>
                <a:gd name="T8" fmla="*/ 0 w 1847"/>
                <a:gd name="T9" fmla="*/ 10 h 168"/>
                <a:gd name="T10" fmla="*/ 0 w 1847"/>
                <a:gd name="T11" fmla="*/ 11 h 168"/>
                <a:gd name="T12" fmla="*/ 0 w 1847"/>
                <a:gd name="T13" fmla="*/ 12 h 168"/>
                <a:gd name="T14" fmla="*/ 0 w 1847"/>
                <a:gd name="T15" fmla="*/ 14 h 168"/>
                <a:gd name="T16" fmla="*/ 0 w 1847"/>
                <a:gd name="T17" fmla="*/ 16 h 168"/>
                <a:gd name="T18" fmla="*/ 0 w 1847"/>
                <a:gd name="T19" fmla="*/ 11 h 168"/>
                <a:gd name="T20" fmla="*/ 0 w 1847"/>
                <a:gd name="T21" fmla="*/ 11 h 168"/>
                <a:gd name="T22" fmla="*/ 0 w 1847"/>
                <a:gd name="T23" fmla="*/ 11 h 168"/>
                <a:gd name="T24" fmla="*/ 0 w 1847"/>
                <a:gd name="T25" fmla="*/ 11 h 168"/>
                <a:gd name="T26" fmla="*/ 0 w 1847"/>
                <a:gd name="T27" fmla="*/ 11 h 168"/>
                <a:gd name="T28" fmla="*/ 0 w 1847"/>
                <a:gd name="T29" fmla="*/ 11 h 168"/>
                <a:gd name="T30" fmla="*/ 0 w 1847"/>
                <a:gd name="T31" fmla="*/ 11 h 168"/>
                <a:gd name="T32" fmla="*/ 0 w 1847"/>
                <a:gd name="T33" fmla="*/ 11 h 168"/>
                <a:gd name="T34" fmla="*/ 0 w 1847"/>
                <a:gd name="T35" fmla="*/ 10 h 168"/>
                <a:gd name="T36" fmla="*/ 0 w 1847"/>
                <a:gd name="T37" fmla="*/ 8 h 168"/>
                <a:gd name="T38" fmla="*/ 0 w 1847"/>
                <a:gd name="T39" fmla="*/ 5 h 168"/>
                <a:gd name="T40" fmla="*/ 0 w 1847"/>
                <a:gd name="T41" fmla="*/ 4 h 168"/>
                <a:gd name="T42" fmla="*/ 0 w 1847"/>
                <a:gd name="T43" fmla="*/ 4 h 168"/>
                <a:gd name="T44" fmla="*/ 0 w 1847"/>
                <a:gd name="T45" fmla="*/ 4 h 168"/>
                <a:gd name="T46" fmla="*/ 0 w 1847"/>
                <a:gd name="T47" fmla="*/ 4 h 168"/>
                <a:gd name="T48" fmla="*/ 0 w 1847"/>
                <a:gd name="T49" fmla="*/ 1 h 168"/>
                <a:gd name="T50" fmla="*/ 0 w 1847"/>
                <a:gd name="T51" fmla="*/ 1 h 168"/>
                <a:gd name="T52" fmla="*/ 0 w 1847"/>
                <a:gd name="T53" fmla="*/ 4 h 168"/>
                <a:gd name="T54" fmla="*/ 0 w 1847"/>
                <a:gd name="T55" fmla="*/ 4 h 168"/>
                <a:gd name="T56" fmla="*/ 0 w 1847"/>
                <a:gd name="T57" fmla="*/ 4 h 168"/>
                <a:gd name="T58" fmla="*/ 0 w 1847"/>
                <a:gd name="T59" fmla="*/ 4 h 168"/>
                <a:gd name="T60" fmla="*/ 0 w 1847"/>
                <a:gd name="T61" fmla="*/ 5 h 168"/>
                <a:gd name="T62" fmla="*/ 0 w 1847"/>
                <a:gd name="T63" fmla="*/ 8 h 168"/>
                <a:gd name="T64" fmla="*/ 0 w 1847"/>
                <a:gd name="T65" fmla="*/ 10 h 168"/>
                <a:gd name="T66" fmla="*/ 0 w 1847"/>
                <a:gd name="T67" fmla="*/ 11 h 168"/>
                <a:gd name="T68" fmla="*/ 0 w 1847"/>
                <a:gd name="T69" fmla="*/ 11 h 168"/>
                <a:gd name="T70" fmla="*/ 0 w 1847"/>
                <a:gd name="T71" fmla="*/ 11 h 168"/>
                <a:gd name="T72" fmla="*/ 0 w 1847"/>
                <a:gd name="T73" fmla="*/ 11 h 168"/>
                <a:gd name="T74" fmla="*/ 0 w 1847"/>
                <a:gd name="T75" fmla="*/ 11 h 168"/>
                <a:gd name="T76" fmla="*/ 0 w 1847"/>
                <a:gd name="T77" fmla="*/ 11 h 168"/>
                <a:gd name="T78" fmla="*/ 0 w 1847"/>
                <a:gd name="T79" fmla="*/ 11 h 168"/>
                <a:gd name="T80" fmla="*/ 0 w 1847"/>
                <a:gd name="T81" fmla="*/ 11 h 168"/>
                <a:gd name="T82" fmla="*/ 0 w 1847"/>
                <a:gd name="T83" fmla="*/ 16 h 168"/>
                <a:gd name="T84" fmla="*/ 0 w 1847"/>
                <a:gd name="T85" fmla="*/ 14 h 168"/>
                <a:gd name="T86" fmla="*/ 0 w 1847"/>
                <a:gd name="T87" fmla="*/ 12 h 168"/>
                <a:gd name="T88" fmla="*/ 0 w 1847"/>
                <a:gd name="T89" fmla="*/ 11 h 168"/>
                <a:gd name="T90" fmla="*/ 0 w 1847"/>
                <a:gd name="T91" fmla="*/ 10 h 168"/>
                <a:gd name="T92" fmla="*/ 0 w 1847"/>
                <a:gd name="T93" fmla="*/ 8 h 168"/>
                <a:gd name="T94" fmla="*/ 0 w 1847"/>
                <a:gd name="T95" fmla="*/ 7 h 168"/>
                <a:gd name="T96" fmla="*/ 0 w 1847"/>
                <a:gd name="T97" fmla="*/ 6 h 168"/>
                <a:gd name="T98" fmla="*/ 0 w 1847"/>
                <a:gd name="T99" fmla="*/ 6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0088" name="Rectangle 336"/>
            <p:cNvSpPr>
              <a:spLocks noChangeArrowheads="1"/>
            </p:cNvSpPr>
            <p:nvPr/>
          </p:nvSpPr>
          <p:spPr bwMode="auto">
            <a:xfrm>
              <a:off x="5404" y="2595"/>
              <a:ext cx="29" cy="120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0089" name="Rectangle 337"/>
            <p:cNvSpPr>
              <a:spLocks noChangeArrowheads="1"/>
            </p:cNvSpPr>
            <p:nvPr/>
          </p:nvSpPr>
          <p:spPr bwMode="auto">
            <a:xfrm>
              <a:off x="4759" y="2595"/>
              <a:ext cx="30" cy="120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0090" name="Rectangle 338"/>
            <p:cNvSpPr>
              <a:spLocks noChangeArrowheads="1"/>
            </p:cNvSpPr>
            <p:nvPr/>
          </p:nvSpPr>
          <p:spPr bwMode="auto">
            <a:xfrm>
              <a:off x="5026" y="3165"/>
              <a:ext cx="142" cy="330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0091" name="Rectangle 339"/>
            <p:cNvSpPr>
              <a:spLocks noChangeArrowheads="1"/>
            </p:cNvSpPr>
            <p:nvPr/>
          </p:nvSpPr>
          <p:spPr bwMode="auto">
            <a:xfrm>
              <a:off x="5026" y="3495"/>
              <a:ext cx="142" cy="1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0092" name="Rectangle 340"/>
            <p:cNvSpPr>
              <a:spLocks noChangeArrowheads="1"/>
            </p:cNvSpPr>
            <p:nvPr/>
          </p:nvSpPr>
          <p:spPr bwMode="auto">
            <a:xfrm>
              <a:off x="5026" y="3558"/>
              <a:ext cx="142" cy="15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0093" name="Rectangle 341"/>
            <p:cNvSpPr>
              <a:spLocks noChangeArrowheads="1"/>
            </p:cNvSpPr>
            <p:nvPr/>
          </p:nvSpPr>
          <p:spPr bwMode="auto">
            <a:xfrm>
              <a:off x="5026" y="3615"/>
              <a:ext cx="142" cy="1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0094" name="Rectangle 342"/>
            <p:cNvSpPr>
              <a:spLocks noChangeArrowheads="1"/>
            </p:cNvSpPr>
            <p:nvPr/>
          </p:nvSpPr>
          <p:spPr bwMode="auto">
            <a:xfrm>
              <a:off x="5100" y="3186"/>
              <a:ext cx="60" cy="309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0095" name="Rectangle 343"/>
            <p:cNvSpPr>
              <a:spLocks noChangeArrowheads="1"/>
            </p:cNvSpPr>
            <p:nvPr/>
          </p:nvSpPr>
          <p:spPr bwMode="auto">
            <a:xfrm>
              <a:off x="5100" y="3186"/>
              <a:ext cx="60" cy="309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0096" name="Rectangle 344"/>
            <p:cNvSpPr>
              <a:spLocks noChangeArrowheads="1"/>
            </p:cNvSpPr>
            <p:nvPr/>
          </p:nvSpPr>
          <p:spPr bwMode="auto">
            <a:xfrm>
              <a:off x="5032" y="3186"/>
              <a:ext cx="62" cy="309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0097" name="Rectangle 345"/>
            <p:cNvSpPr>
              <a:spLocks noChangeArrowheads="1"/>
            </p:cNvSpPr>
            <p:nvPr/>
          </p:nvSpPr>
          <p:spPr bwMode="auto">
            <a:xfrm>
              <a:off x="5100" y="3369"/>
              <a:ext cx="60" cy="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0098" name="Rectangle 346"/>
            <p:cNvSpPr>
              <a:spLocks noChangeArrowheads="1"/>
            </p:cNvSpPr>
            <p:nvPr/>
          </p:nvSpPr>
          <p:spPr bwMode="auto">
            <a:xfrm>
              <a:off x="5168" y="3422"/>
              <a:ext cx="34" cy="25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0099" name="Rectangle 347"/>
            <p:cNvSpPr>
              <a:spLocks noChangeArrowheads="1"/>
            </p:cNvSpPr>
            <p:nvPr/>
          </p:nvSpPr>
          <p:spPr bwMode="auto">
            <a:xfrm>
              <a:off x="4992" y="3422"/>
              <a:ext cx="34" cy="25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0100" name="Rectangle 348"/>
            <p:cNvSpPr>
              <a:spLocks noChangeArrowheads="1"/>
            </p:cNvSpPr>
            <p:nvPr/>
          </p:nvSpPr>
          <p:spPr bwMode="auto">
            <a:xfrm>
              <a:off x="5026" y="3511"/>
              <a:ext cx="142" cy="47"/>
            </a:xfrm>
            <a:prstGeom prst="rect">
              <a:avLst/>
            </a:prstGeom>
            <a:solidFill>
              <a:srgbClr val="B2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0101" name="Rectangle 349"/>
            <p:cNvSpPr>
              <a:spLocks noChangeArrowheads="1"/>
            </p:cNvSpPr>
            <p:nvPr/>
          </p:nvSpPr>
          <p:spPr bwMode="auto">
            <a:xfrm>
              <a:off x="5026" y="3573"/>
              <a:ext cx="142" cy="42"/>
            </a:xfrm>
            <a:prstGeom prst="rect">
              <a:avLst/>
            </a:prstGeom>
            <a:solidFill>
              <a:srgbClr val="B2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0102" name="Rectangle 350"/>
            <p:cNvSpPr>
              <a:spLocks noChangeArrowheads="1"/>
            </p:cNvSpPr>
            <p:nvPr/>
          </p:nvSpPr>
          <p:spPr bwMode="auto">
            <a:xfrm>
              <a:off x="5026" y="3631"/>
              <a:ext cx="142" cy="47"/>
            </a:xfrm>
            <a:prstGeom prst="rect">
              <a:avLst/>
            </a:prstGeom>
            <a:solidFill>
              <a:srgbClr val="B2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0103" name="Rectangle 351"/>
            <p:cNvSpPr>
              <a:spLocks noChangeArrowheads="1"/>
            </p:cNvSpPr>
            <p:nvPr/>
          </p:nvSpPr>
          <p:spPr bwMode="auto">
            <a:xfrm>
              <a:off x="5100" y="3369"/>
              <a:ext cx="60" cy="2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0104" name="Rectangle 352"/>
            <p:cNvSpPr>
              <a:spLocks noChangeArrowheads="1"/>
            </p:cNvSpPr>
            <p:nvPr/>
          </p:nvSpPr>
          <p:spPr bwMode="auto">
            <a:xfrm>
              <a:off x="5032" y="3369"/>
              <a:ext cx="62" cy="2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0105" name="Rectangle 353"/>
            <p:cNvSpPr>
              <a:spLocks noChangeArrowheads="1"/>
            </p:cNvSpPr>
            <p:nvPr/>
          </p:nvSpPr>
          <p:spPr bwMode="auto">
            <a:xfrm>
              <a:off x="5100" y="3312"/>
              <a:ext cx="14" cy="52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0106" name="Rectangle 354"/>
            <p:cNvSpPr>
              <a:spLocks noChangeArrowheads="1"/>
            </p:cNvSpPr>
            <p:nvPr/>
          </p:nvSpPr>
          <p:spPr bwMode="auto">
            <a:xfrm>
              <a:off x="5080" y="3312"/>
              <a:ext cx="14" cy="52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0107" name="Rectangle 355"/>
            <p:cNvSpPr>
              <a:spLocks noChangeArrowheads="1"/>
            </p:cNvSpPr>
            <p:nvPr/>
          </p:nvSpPr>
          <p:spPr bwMode="auto">
            <a:xfrm>
              <a:off x="5100" y="3395"/>
              <a:ext cx="60" cy="2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0108" name="Rectangle 356"/>
            <p:cNvSpPr>
              <a:spLocks noChangeArrowheads="1"/>
            </p:cNvSpPr>
            <p:nvPr/>
          </p:nvSpPr>
          <p:spPr bwMode="auto">
            <a:xfrm>
              <a:off x="5032" y="3395"/>
              <a:ext cx="62" cy="2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0109" name="Rectangle 357"/>
            <p:cNvSpPr>
              <a:spLocks noChangeArrowheads="1"/>
            </p:cNvSpPr>
            <p:nvPr/>
          </p:nvSpPr>
          <p:spPr bwMode="auto">
            <a:xfrm>
              <a:off x="5168" y="3552"/>
              <a:ext cx="34" cy="27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0110" name="Rectangle 358"/>
            <p:cNvSpPr>
              <a:spLocks noChangeArrowheads="1"/>
            </p:cNvSpPr>
            <p:nvPr/>
          </p:nvSpPr>
          <p:spPr bwMode="auto">
            <a:xfrm>
              <a:off x="4992" y="3552"/>
              <a:ext cx="34" cy="27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0111" name="Rectangle 359"/>
            <p:cNvSpPr>
              <a:spLocks noChangeArrowheads="1"/>
            </p:cNvSpPr>
            <p:nvPr/>
          </p:nvSpPr>
          <p:spPr bwMode="auto">
            <a:xfrm>
              <a:off x="5334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0112" name="Rectangle 360"/>
            <p:cNvSpPr>
              <a:spLocks noChangeArrowheads="1"/>
            </p:cNvSpPr>
            <p:nvPr/>
          </p:nvSpPr>
          <p:spPr bwMode="auto">
            <a:xfrm>
              <a:off x="5228" y="3165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0113" name="Rectangle 361"/>
            <p:cNvSpPr>
              <a:spLocks noChangeArrowheads="1"/>
            </p:cNvSpPr>
            <p:nvPr/>
          </p:nvSpPr>
          <p:spPr bwMode="auto">
            <a:xfrm>
              <a:off x="4912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0114" name="Rectangle 362"/>
            <p:cNvSpPr>
              <a:spLocks noChangeArrowheads="1"/>
            </p:cNvSpPr>
            <p:nvPr/>
          </p:nvSpPr>
          <p:spPr bwMode="auto">
            <a:xfrm>
              <a:off x="5122" y="2747"/>
              <a:ext cx="54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0115" name="Rectangle 363"/>
            <p:cNvSpPr>
              <a:spLocks noChangeArrowheads="1"/>
            </p:cNvSpPr>
            <p:nvPr/>
          </p:nvSpPr>
          <p:spPr bwMode="auto">
            <a:xfrm>
              <a:off x="5228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0116" name="Rectangle 364"/>
            <p:cNvSpPr>
              <a:spLocks noChangeArrowheads="1"/>
            </p:cNvSpPr>
            <p:nvPr/>
          </p:nvSpPr>
          <p:spPr bwMode="auto">
            <a:xfrm>
              <a:off x="5334" y="3165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0117" name="Rectangle 365"/>
            <p:cNvSpPr>
              <a:spLocks noChangeArrowheads="1"/>
            </p:cNvSpPr>
            <p:nvPr/>
          </p:nvSpPr>
          <p:spPr bwMode="auto">
            <a:xfrm>
              <a:off x="5018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0118" name="Rectangle 366"/>
            <p:cNvSpPr>
              <a:spLocks noChangeArrowheads="1"/>
            </p:cNvSpPr>
            <p:nvPr/>
          </p:nvSpPr>
          <p:spPr bwMode="auto">
            <a:xfrm>
              <a:off x="4809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0119" name="Rectangle 367"/>
            <p:cNvSpPr>
              <a:spLocks noChangeArrowheads="1"/>
            </p:cNvSpPr>
            <p:nvPr/>
          </p:nvSpPr>
          <p:spPr bwMode="auto">
            <a:xfrm>
              <a:off x="4912" y="3165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0120" name="Rectangle 368"/>
            <p:cNvSpPr>
              <a:spLocks noChangeArrowheads="1"/>
            </p:cNvSpPr>
            <p:nvPr/>
          </p:nvSpPr>
          <p:spPr bwMode="auto">
            <a:xfrm>
              <a:off x="4809" y="3165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0121" name="Freeform 369"/>
            <p:cNvSpPr>
              <a:spLocks/>
            </p:cNvSpPr>
            <p:nvPr/>
          </p:nvSpPr>
          <p:spPr bwMode="auto">
            <a:xfrm>
              <a:off x="5114" y="2721"/>
              <a:ext cx="72" cy="324"/>
            </a:xfrm>
            <a:custGeom>
              <a:avLst/>
              <a:gdLst>
                <a:gd name="T0" fmla="*/ 0 w 217"/>
                <a:gd name="T1" fmla="*/ 17 h 373"/>
                <a:gd name="T2" fmla="*/ 0 w 217"/>
                <a:gd name="T3" fmla="*/ 17 h 373"/>
                <a:gd name="T4" fmla="*/ 0 w 217"/>
                <a:gd name="T5" fmla="*/ 27 h 373"/>
                <a:gd name="T6" fmla="*/ 0 w 217"/>
                <a:gd name="T7" fmla="*/ 27 h 373"/>
                <a:gd name="T8" fmla="*/ 0 w 217"/>
                <a:gd name="T9" fmla="*/ 30 h 373"/>
                <a:gd name="T10" fmla="*/ 0 w 217"/>
                <a:gd name="T11" fmla="*/ 3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3 h 373"/>
                <a:gd name="T18" fmla="*/ 0 w 217"/>
                <a:gd name="T19" fmla="*/ 3 h 373"/>
                <a:gd name="T20" fmla="*/ 0 w 217"/>
                <a:gd name="T21" fmla="*/ 13 h 373"/>
                <a:gd name="T22" fmla="*/ 0 w 217"/>
                <a:gd name="T23" fmla="*/ 13 h 373"/>
                <a:gd name="T24" fmla="*/ 0 w 217"/>
                <a:gd name="T25" fmla="*/ 17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0122" name="Freeform 370"/>
            <p:cNvSpPr>
              <a:spLocks/>
            </p:cNvSpPr>
            <p:nvPr/>
          </p:nvSpPr>
          <p:spPr bwMode="auto">
            <a:xfrm>
              <a:off x="5176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27 h 373"/>
                <a:gd name="T4" fmla="*/ 0 w 29"/>
                <a:gd name="T5" fmla="*/ 30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0123" name="Freeform 371"/>
            <p:cNvSpPr>
              <a:spLocks/>
            </p:cNvSpPr>
            <p:nvPr/>
          </p:nvSpPr>
          <p:spPr bwMode="auto">
            <a:xfrm>
              <a:off x="5218" y="2721"/>
              <a:ext cx="72" cy="324"/>
            </a:xfrm>
            <a:custGeom>
              <a:avLst/>
              <a:gdLst>
                <a:gd name="T0" fmla="*/ 0 w 216"/>
                <a:gd name="T1" fmla="*/ 17 h 373"/>
                <a:gd name="T2" fmla="*/ 0 w 216"/>
                <a:gd name="T3" fmla="*/ 17 h 373"/>
                <a:gd name="T4" fmla="*/ 0 w 216"/>
                <a:gd name="T5" fmla="*/ 27 h 373"/>
                <a:gd name="T6" fmla="*/ 0 w 216"/>
                <a:gd name="T7" fmla="*/ 27 h 373"/>
                <a:gd name="T8" fmla="*/ 0 w 216"/>
                <a:gd name="T9" fmla="*/ 30 h 373"/>
                <a:gd name="T10" fmla="*/ 0 w 216"/>
                <a:gd name="T11" fmla="*/ 3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3 h 373"/>
                <a:gd name="T18" fmla="*/ 0 w 216"/>
                <a:gd name="T19" fmla="*/ 3 h 373"/>
                <a:gd name="T20" fmla="*/ 0 w 216"/>
                <a:gd name="T21" fmla="*/ 13 h 373"/>
                <a:gd name="T22" fmla="*/ 0 w 216"/>
                <a:gd name="T23" fmla="*/ 13 h 373"/>
                <a:gd name="T24" fmla="*/ 0 w 216"/>
                <a:gd name="T25" fmla="*/ 17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0124" name="Freeform 372"/>
            <p:cNvSpPr>
              <a:spLocks/>
            </p:cNvSpPr>
            <p:nvPr/>
          </p:nvSpPr>
          <p:spPr bwMode="auto">
            <a:xfrm>
              <a:off x="5280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27 h 373"/>
                <a:gd name="T4" fmla="*/ 0 w 29"/>
                <a:gd name="T5" fmla="*/ 30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0125" name="Freeform 373"/>
            <p:cNvSpPr>
              <a:spLocks/>
            </p:cNvSpPr>
            <p:nvPr/>
          </p:nvSpPr>
          <p:spPr bwMode="auto">
            <a:xfrm>
              <a:off x="5324" y="2721"/>
              <a:ext cx="72" cy="324"/>
            </a:xfrm>
            <a:custGeom>
              <a:avLst/>
              <a:gdLst>
                <a:gd name="T0" fmla="*/ 0 w 217"/>
                <a:gd name="T1" fmla="*/ 17 h 373"/>
                <a:gd name="T2" fmla="*/ 0 w 217"/>
                <a:gd name="T3" fmla="*/ 17 h 373"/>
                <a:gd name="T4" fmla="*/ 0 w 217"/>
                <a:gd name="T5" fmla="*/ 27 h 373"/>
                <a:gd name="T6" fmla="*/ 0 w 217"/>
                <a:gd name="T7" fmla="*/ 27 h 373"/>
                <a:gd name="T8" fmla="*/ 0 w 217"/>
                <a:gd name="T9" fmla="*/ 30 h 373"/>
                <a:gd name="T10" fmla="*/ 0 w 217"/>
                <a:gd name="T11" fmla="*/ 3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3 h 373"/>
                <a:gd name="T18" fmla="*/ 0 w 217"/>
                <a:gd name="T19" fmla="*/ 3 h 373"/>
                <a:gd name="T20" fmla="*/ 0 w 217"/>
                <a:gd name="T21" fmla="*/ 13 h 373"/>
                <a:gd name="T22" fmla="*/ 0 w 217"/>
                <a:gd name="T23" fmla="*/ 13 h 373"/>
                <a:gd name="T24" fmla="*/ 0 w 217"/>
                <a:gd name="T25" fmla="*/ 17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0126" name="Freeform 374"/>
            <p:cNvSpPr>
              <a:spLocks/>
            </p:cNvSpPr>
            <p:nvPr/>
          </p:nvSpPr>
          <p:spPr bwMode="auto">
            <a:xfrm>
              <a:off x="5386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27 h 373"/>
                <a:gd name="T4" fmla="*/ 0 w 29"/>
                <a:gd name="T5" fmla="*/ 30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0127" name="Freeform 375"/>
            <p:cNvSpPr>
              <a:spLocks/>
            </p:cNvSpPr>
            <p:nvPr/>
          </p:nvSpPr>
          <p:spPr bwMode="auto">
            <a:xfrm>
              <a:off x="5218" y="3139"/>
              <a:ext cx="72" cy="324"/>
            </a:xfrm>
            <a:custGeom>
              <a:avLst/>
              <a:gdLst>
                <a:gd name="T0" fmla="*/ 0 w 216"/>
                <a:gd name="T1" fmla="*/ 18 h 372"/>
                <a:gd name="T2" fmla="*/ 0 w 216"/>
                <a:gd name="T3" fmla="*/ 18 h 372"/>
                <a:gd name="T4" fmla="*/ 0 w 216"/>
                <a:gd name="T5" fmla="*/ 29 h 372"/>
                <a:gd name="T6" fmla="*/ 0 w 216"/>
                <a:gd name="T7" fmla="*/ 29 h 372"/>
                <a:gd name="T8" fmla="*/ 0 w 216"/>
                <a:gd name="T9" fmla="*/ 31 h 372"/>
                <a:gd name="T10" fmla="*/ 0 w 216"/>
                <a:gd name="T11" fmla="*/ 31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3 h 372"/>
                <a:gd name="T18" fmla="*/ 0 w 216"/>
                <a:gd name="T19" fmla="*/ 3 h 372"/>
                <a:gd name="T20" fmla="*/ 0 w 216"/>
                <a:gd name="T21" fmla="*/ 14 h 372"/>
                <a:gd name="T22" fmla="*/ 0 w 216"/>
                <a:gd name="T23" fmla="*/ 14 h 372"/>
                <a:gd name="T24" fmla="*/ 0 w 216"/>
                <a:gd name="T25" fmla="*/ 18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0128" name="Freeform 376"/>
            <p:cNvSpPr>
              <a:spLocks/>
            </p:cNvSpPr>
            <p:nvPr/>
          </p:nvSpPr>
          <p:spPr bwMode="auto">
            <a:xfrm>
              <a:off x="5280" y="3139"/>
              <a:ext cx="10" cy="324"/>
            </a:xfrm>
            <a:custGeom>
              <a:avLst/>
              <a:gdLst>
                <a:gd name="T0" fmla="*/ 0 w 29"/>
                <a:gd name="T1" fmla="*/ 3 h 372"/>
                <a:gd name="T2" fmla="*/ 0 w 29"/>
                <a:gd name="T3" fmla="*/ 29 h 372"/>
                <a:gd name="T4" fmla="*/ 0 w 29"/>
                <a:gd name="T5" fmla="*/ 31 h 372"/>
                <a:gd name="T6" fmla="*/ 0 w 29"/>
                <a:gd name="T7" fmla="*/ 0 h 372"/>
                <a:gd name="T8" fmla="*/ 0 w 29"/>
                <a:gd name="T9" fmla="*/ 3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0129" name="Freeform 377"/>
            <p:cNvSpPr>
              <a:spLocks/>
            </p:cNvSpPr>
            <p:nvPr/>
          </p:nvSpPr>
          <p:spPr bwMode="auto">
            <a:xfrm>
              <a:off x="5324" y="3139"/>
              <a:ext cx="72" cy="324"/>
            </a:xfrm>
            <a:custGeom>
              <a:avLst/>
              <a:gdLst>
                <a:gd name="T0" fmla="*/ 0 w 217"/>
                <a:gd name="T1" fmla="*/ 18 h 372"/>
                <a:gd name="T2" fmla="*/ 0 w 217"/>
                <a:gd name="T3" fmla="*/ 18 h 372"/>
                <a:gd name="T4" fmla="*/ 0 w 217"/>
                <a:gd name="T5" fmla="*/ 29 h 372"/>
                <a:gd name="T6" fmla="*/ 0 w 217"/>
                <a:gd name="T7" fmla="*/ 29 h 372"/>
                <a:gd name="T8" fmla="*/ 0 w 217"/>
                <a:gd name="T9" fmla="*/ 31 h 372"/>
                <a:gd name="T10" fmla="*/ 0 w 217"/>
                <a:gd name="T11" fmla="*/ 31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3 h 372"/>
                <a:gd name="T18" fmla="*/ 0 w 217"/>
                <a:gd name="T19" fmla="*/ 3 h 372"/>
                <a:gd name="T20" fmla="*/ 0 w 217"/>
                <a:gd name="T21" fmla="*/ 14 h 372"/>
                <a:gd name="T22" fmla="*/ 0 w 217"/>
                <a:gd name="T23" fmla="*/ 14 h 372"/>
                <a:gd name="T24" fmla="*/ 0 w 217"/>
                <a:gd name="T25" fmla="*/ 18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0130" name="Freeform 378"/>
            <p:cNvSpPr>
              <a:spLocks/>
            </p:cNvSpPr>
            <p:nvPr/>
          </p:nvSpPr>
          <p:spPr bwMode="auto">
            <a:xfrm>
              <a:off x="5386" y="3139"/>
              <a:ext cx="10" cy="324"/>
            </a:xfrm>
            <a:custGeom>
              <a:avLst/>
              <a:gdLst>
                <a:gd name="T0" fmla="*/ 0 w 29"/>
                <a:gd name="T1" fmla="*/ 3 h 372"/>
                <a:gd name="T2" fmla="*/ 0 w 29"/>
                <a:gd name="T3" fmla="*/ 29 h 372"/>
                <a:gd name="T4" fmla="*/ 0 w 29"/>
                <a:gd name="T5" fmla="*/ 31 h 372"/>
                <a:gd name="T6" fmla="*/ 0 w 29"/>
                <a:gd name="T7" fmla="*/ 0 h 372"/>
                <a:gd name="T8" fmla="*/ 0 w 29"/>
                <a:gd name="T9" fmla="*/ 3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0131" name="Freeform 379"/>
            <p:cNvSpPr>
              <a:spLocks/>
            </p:cNvSpPr>
            <p:nvPr/>
          </p:nvSpPr>
          <p:spPr bwMode="auto">
            <a:xfrm>
              <a:off x="5008" y="2721"/>
              <a:ext cx="72" cy="324"/>
            </a:xfrm>
            <a:custGeom>
              <a:avLst/>
              <a:gdLst>
                <a:gd name="T0" fmla="*/ 0 w 215"/>
                <a:gd name="T1" fmla="*/ 17 h 373"/>
                <a:gd name="T2" fmla="*/ 0 w 215"/>
                <a:gd name="T3" fmla="*/ 17 h 373"/>
                <a:gd name="T4" fmla="*/ 0 w 215"/>
                <a:gd name="T5" fmla="*/ 27 h 373"/>
                <a:gd name="T6" fmla="*/ 0 w 215"/>
                <a:gd name="T7" fmla="*/ 27 h 373"/>
                <a:gd name="T8" fmla="*/ 0 w 215"/>
                <a:gd name="T9" fmla="*/ 30 h 373"/>
                <a:gd name="T10" fmla="*/ 0 w 215"/>
                <a:gd name="T11" fmla="*/ 3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3 h 373"/>
                <a:gd name="T18" fmla="*/ 0 w 215"/>
                <a:gd name="T19" fmla="*/ 3 h 373"/>
                <a:gd name="T20" fmla="*/ 0 w 215"/>
                <a:gd name="T21" fmla="*/ 13 h 373"/>
                <a:gd name="T22" fmla="*/ 0 w 215"/>
                <a:gd name="T23" fmla="*/ 13 h 373"/>
                <a:gd name="T24" fmla="*/ 0 w 215"/>
                <a:gd name="T25" fmla="*/ 17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0132" name="Freeform 380"/>
            <p:cNvSpPr>
              <a:spLocks/>
            </p:cNvSpPr>
            <p:nvPr/>
          </p:nvSpPr>
          <p:spPr bwMode="auto">
            <a:xfrm>
              <a:off x="5008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27 h 373"/>
                <a:gd name="T4" fmla="*/ 0 w 29"/>
                <a:gd name="T5" fmla="*/ 30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0133" name="Freeform 381"/>
            <p:cNvSpPr>
              <a:spLocks/>
            </p:cNvSpPr>
            <p:nvPr/>
          </p:nvSpPr>
          <p:spPr bwMode="auto">
            <a:xfrm>
              <a:off x="4903" y="2721"/>
              <a:ext cx="71" cy="324"/>
            </a:xfrm>
            <a:custGeom>
              <a:avLst/>
              <a:gdLst>
                <a:gd name="T0" fmla="*/ 0 w 216"/>
                <a:gd name="T1" fmla="*/ 17 h 373"/>
                <a:gd name="T2" fmla="*/ 0 w 216"/>
                <a:gd name="T3" fmla="*/ 17 h 373"/>
                <a:gd name="T4" fmla="*/ 0 w 216"/>
                <a:gd name="T5" fmla="*/ 27 h 373"/>
                <a:gd name="T6" fmla="*/ 0 w 216"/>
                <a:gd name="T7" fmla="*/ 27 h 373"/>
                <a:gd name="T8" fmla="*/ 0 w 216"/>
                <a:gd name="T9" fmla="*/ 30 h 373"/>
                <a:gd name="T10" fmla="*/ 0 w 216"/>
                <a:gd name="T11" fmla="*/ 3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3 h 373"/>
                <a:gd name="T18" fmla="*/ 0 w 216"/>
                <a:gd name="T19" fmla="*/ 3 h 373"/>
                <a:gd name="T20" fmla="*/ 0 w 216"/>
                <a:gd name="T21" fmla="*/ 13 h 373"/>
                <a:gd name="T22" fmla="*/ 0 w 216"/>
                <a:gd name="T23" fmla="*/ 13 h 373"/>
                <a:gd name="T24" fmla="*/ 0 w 216"/>
                <a:gd name="T25" fmla="*/ 17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0134" name="Freeform 382"/>
            <p:cNvSpPr>
              <a:spLocks/>
            </p:cNvSpPr>
            <p:nvPr/>
          </p:nvSpPr>
          <p:spPr bwMode="auto">
            <a:xfrm>
              <a:off x="4903" y="2721"/>
              <a:ext cx="9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27 h 373"/>
                <a:gd name="T4" fmla="*/ 0 w 29"/>
                <a:gd name="T5" fmla="*/ 30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0135" name="Freeform 383"/>
            <p:cNvSpPr>
              <a:spLocks/>
            </p:cNvSpPr>
            <p:nvPr/>
          </p:nvSpPr>
          <p:spPr bwMode="auto">
            <a:xfrm>
              <a:off x="4799" y="2721"/>
              <a:ext cx="72" cy="324"/>
            </a:xfrm>
            <a:custGeom>
              <a:avLst/>
              <a:gdLst>
                <a:gd name="T0" fmla="*/ 0 w 215"/>
                <a:gd name="T1" fmla="*/ 17 h 373"/>
                <a:gd name="T2" fmla="*/ 0 w 215"/>
                <a:gd name="T3" fmla="*/ 17 h 373"/>
                <a:gd name="T4" fmla="*/ 0 w 215"/>
                <a:gd name="T5" fmla="*/ 27 h 373"/>
                <a:gd name="T6" fmla="*/ 0 w 215"/>
                <a:gd name="T7" fmla="*/ 27 h 373"/>
                <a:gd name="T8" fmla="*/ 0 w 215"/>
                <a:gd name="T9" fmla="*/ 30 h 373"/>
                <a:gd name="T10" fmla="*/ 0 w 215"/>
                <a:gd name="T11" fmla="*/ 3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3 h 373"/>
                <a:gd name="T18" fmla="*/ 0 w 215"/>
                <a:gd name="T19" fmla="*/ 3 h 373"/>
                <a:gd name="T20" fmla="*/ 0 w 215"/>
                <a:gd name="T21" fmla="*/ 13 h 373"/>
                <a:gd name="T22" fmla="*/ 0 w 215"/>
                <a:gd name="T23" fmla="*/ 13 h 373"/>
                <a:gd name="T24" fmla="*/ 0 w 215"/>
                <a:gd name="T25" fmla="*/ 17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0136" name="Freeform 384"/>
            <p:cNvSpPr>
              <a:spLocks/>
            </p:cNvSpPr>
            <p:nvPr/>
          </p:nvSpPr>
          <p:spPr bwMode="auto">
            <a:xfrm>
              <a:off x="4799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27 h 373"/>
                <a:gd name="T4" fmla="*/ 0 w 29"/>
                <a:gd name="T5" fmla="*/ 30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0137" name="Freeform 386"/>
            <p:cNvSpPr>
              <a:spLocks/>
            </p:cNvSpPr>
            <p:nvPr/>
          </p:nvSpPr>
          <p:spPr bwMode="auto">
            <a:xfrm>
              <a:off x="4903" y="3139"/>
              <a:ext cx="9" cy="324"/>
            </a:xfrm>
            <a:custGeom>
              <a:avLst/>
              <a:gdLst>
                <a:gd name="T0" fmla="*/ 0 w 29"/>
                <a:gd name="T1" fmla="*/ 3 h 372"/>
                <a:gd name="T2" fmla="*/ 0 w 29"/>
                <a:gd name="T3" fmla="*/ 29 h 372"/>
                <a:gd name="T4" fmla="*/ 0 w 29"/>
                <a:gd name="T5" fmla="*/ 31 h 372"/>
                <a:gd name="T6" fmla="*/ 0 w 29"/>
                <a:gd name="T7" fmla="*/ 0 h 372"/>
                <a:gd name="T8" fmla="*/ 0 w 29"/>
                <a:gd name="T9" fmla="*/ 3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0138" name="Freeform 387"/>
            <p:cNvSpPr>
              <a:spLocks/>
            </p:cNvSpPr>
            <p:nvPr/>
          </p:nvSpPr>
          <p:spPr bwMode="auto">
            <a:xfrm>
              <a:off x="4799" y="3139"/>
              <a:ext cx="72" cy="324"/>
            </a:xfrm>
            <a:custGeom>
              <a:avLst/>
              <a:gdLst>
                <a:gd name="T0" fmla="*/ 0 w 215"/>
                <a:gd name="T1" fmla="*/ 18 h 372"/>
                <a:gd name="T2" fmla="*/ 0 w 215"/>
                <a:gd name="T3" fmla="*/ 18 h 372"/>
                <a:gd name="T4" fmla="*/ 0 w 215"/>
                <a:gd name="T5" fmla="*/ 29 h 372"/>
                <a:gd name="T6" fmla="*/ 0 w 215"/>
                <a:gd name="T7" fmla="*/ 29 h 372"/>
                <a:gd name="T8" fmla="*/ 0 w 215"/>
                <a:gd name="T9" fmla="*/ 31 h 372"/>
                <a:gd name="T10" fmla="*/ 0 w 215"/>
                <a:gd name="T11" fmla="*/ 31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3 h 372"/>
                <a:gd name="T18" fmla="*/ 0 w 215"/>
                <a:gd name="T19" fmla="*/ 3 h 372"/>
                <a:gd name="T20" fmla="*/ 0 w 215"/>
                <a:gd name="T21" fmla="*/ 14 h 372"/>
                <a:gd name="T22" fmla="*/ 0 w 215"/>
                <a:gd name="T23" fmla="*/ 14 h 372"/>
                <a:gd name="T24" fmla="*/ 0 w 215"/>
                <a:gd name="T25" fmla="*/ 18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0139" name="Freeform 388"/>
            <p:cNvSpPr>
              <a:spLocks/>
            </p:cNvSpPr>
            <p:nvPr/>
          </p:nvSpPr>
          <p:spPr bwMode="auto">
            <a:xfrm>
              <a:off x="4799" y="3139"/>
              <a:ext cx="10" cy="324"/>
            </a:xfrm>
            <a:custGeom>
              <a:avLst/>
              <a:gdLst>
                <a:gd name="T0" fmla="*/ 0 w 29"/>
                <a:gd name="T1" fmla="*/ 3 h 372"/>
                <a:gd name="T2" fmla="*/ 0 w 29"/>
                <a:gd name="T3" fmla="*/ 29 h 372"/>
                <a:gd name="T4" fmla="*/ 0 w 29"/>
                <a:gd name="T5" fmla="*/ 31 h 372"/>
                <a:gd name="T6" fmla="*/ 0 w 29"/>
                <a:gd name="T7" fmla="*/ 0 h 372"/>
                <a:gd name="T8" fmla="*/ 0 w 29"/>
                <a:gd name="T9" fmla="*/ 3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0140" name="Rectangle 389"/>
            <p:cNvSpPr>
              <a:spLocks noChangeArrowheads="1"/>
            </p:cNvSpPr>
            <p:nvPr/>
          </p:nvSpPr>
          <p:spPr bwMode="auto">
            <a:xfrm>
              <a:off x="5114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0141" name="Rectangle 390"/>
            <p:cNvSpPr>
              <a:spLocks noChangeArrowheads="1"/>
            </p:cNvSpPr>
            <p:nvPr/>
          </p:nvSpPr>
          <p:spPr bwMode="auto">
            <a:xfrm>
              <a:off x="5218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0142" name="Rectangle 391"/>
            <p:cNvSpPr>
              <a:spLocks noChangeArrowheads="1"/>
            </p:cNvSpPr>
            <p:nvPr/>
          </p:nvSpPr>
          <p:spPr bwMode="auto">
            <a:xfrm>
              <a:off x="5324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0143" name="Rectangle 392"/>
            <p:cNvSpPr>
              <a:spLocks noChangeArrowheads="1"/>
            </p:cNvSpPr>
            <p:nvPr/>
          </p:nvSpPr>
          <p:spPr bwMode="auto">
            <a:xfrm>
              <a:off x="5008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0144" name="Rectangle 393"/>
            <p:cNvSpPr>
              <a:spLocks noChangeArrowheads="1"/>
            </p:cNvSpPr>
            <p:nvPr/>
          </p:nvSpPr>
          <p:spPr bwMode="auto">
            <a:xfrm>
              <a:off x="4903" y="2898"/>
              <a:ext cx="71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0145" name="Rectangle 394"/>
            <p:cNvSpPr>
              <a:spLocks noChangeArrowheads="1"/>
            </p:cNvSpPr>
            <p:nvPr/>
          </p:nvSpPr>
          <p:spPr bwMode="auto">
            <a:xfrm>
              <a:off x="4799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0146" name="Freeform 395"/>
            <p:cNvSpPr>
              <a:spLocks/>
            </p:cNvSpPr>
            <p:nvPr/>
          </p:nvSpPr>
          <p:spPr bwMode="auto">
            <a:xfrm>
              <a:off x="4986" y="2736"/>
              <a:ext cx="12" cy="37"/>
            </a:xfrm>
            <a:custGeom>
              <a:avLst/>
              <a:gdLst>
                <a:gd name="T0" fmla="*/ 0 w 37"/>
                <a:gd name="T1" fmla="*/ 20 h 38"/>
                <a:gd name="T2" fmla="*/ 0 w 37"/>
                <a:gd name="T3" fmla="*/ 19 h 38"/>
                <a:gd name="T4" fmla="*/ 0 w 37"/>
                <a:gd name="T5" fmla="*/ 19 h 38"/>
                <a:gd name="T6" fmla="*/ 0 w 37"/>
                <a:gd name="T7" fmla="*/ 19 h 38"/>
                <a:gd name="T8" fmla="*/ 0 w 37"/>
                <a:gd name="T9" fmla="*/ 19 h 38"/>
                <a:gd name="T10" fmla="*/ 0 w 37"/>
                <a:gd name="T11" fmla="*/ 12 h 38"/>
                <a:gd name="T12" fmla="*/ 0 w 37"/>
                <a:gd name="T13" fmla="*/ 5 h 38"/>
                <a:gd name="T14" fmla="*/ 0 w 37"/>
                <a:gd name="T15" fmla="*/ 1 h 38"/>
                <a:gd name="T16" fmla="*/ 0 w 37"/>
                <a:gd name="T17" fmla="*/ 0 h 38"/>
                <a:gd name="T18" fmla="*/ 0 w 37"/>
                <a:gd name="T19" fmla="*/ 1 h 38"/>
                <a:gd name="T20" fmla="*/ 0 w 37"/>
                <a:gd name="T21" fmla="*/ 5 h 38"/>
                <a:gd name="T22" fmla="*/ 0 w 37"/>
                <a:gd name="T23" fmla="*/ 12 h 38"/>
                <a:gd name="T24" fmla="*/ 0 w 37"/>
                <a:gd name="T25" fmla="*/ 19 h 38"/>
                <a:gd name="T26" fmla="*/ 0 w 37"/>
                <a:gd name="T27" fmla="*/ 19 h 38"/>
                <a:gd name="T28" fmla="*/ 0 w 37"/>
                <a:gd name="T29" fmla="*/ 19 h 38"/>
                <a:gd name="T30" fmla="*/ 0 w 37"/>
                <a:gd name="T31" fmla="*/ 19 h 38"/>
                <a:gd name="T32" fmla="*/ 0 w 37"/>
                <a:gd name="T33" fmla="*/ 2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</p:grpSp>
      <p:grpSp>
        <p:nvGrpSpPr>
          <p:cNvPr id="19509" name="Group 316"/>
          <p:cNvGrpSpPr>
            <a:grpSpLocks/>
          </p:cNvGrpSpPr>
          <p:nvPr/>
        </p:nvGrpSpPr>
        <p:grpSpPr bwMode="auto">
          <a:xfrm>
            <a:off x="4426744" y="4456510"/>
            <a:ext cx="163116" cy="127397"/>
            <a:chOff x="4727" y="2506"/>
            <a:chExt cx="706" cy="1172"/>
          </a:xfrm>
        </p:grpSpPr>
        <p:sp>
          <p:nvSpPr>
            <p:cNvPr id="19991" name="Freeform 317"/>
            <p:cNvSpPr>
              <a:spLocks/>
            </p:cNvSpPr>
            <p:nvPr/>
          </p:nvSpPr>
          <p:spPr bwMode="auto">
            <a:xfrm>
              <a:off x="4727" y="3558"/>
              <a:ext cx="46" cy="120"/>
            </a:xfrm>
            <a:custGeom>
              <a:avLst/>
              <a:gdLst>
                <a:gd name="T0" fmla="*/ 0 w 139"/>
                <a:gd name="T1" fmla="*/ 16 h 135"/>
                <a:gd name="T2" fmla="*/ 0 w 139"/>
                <a:gd name="T3" fmla="*/ 11 h 135"/>
                <a:gd name="T4" fmla="*/ 0 w 139"/>
                <a:gd name="T5" fmla="*/ 11 h 135"/>
                <a:gd name="T6" fmla="*/ 0 w 139"/>
                <a:gd name="T7" fmla="*/ 5 h 135"/>
                <a:gd name="T8" fmla="*/ 0 w 139"/>
                <a:gd name="T9" fmla="*/ 5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16 h 135"/>
                <a:gd name="T16" fmla="*/ 0 w 139"/>
                <a:gd name="T17" fmla="*/ 16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19992" name="Freeform 318"/>
            <p:cNvSpPr>
              <a:spLocks/>
            </p:cNvSpPr>
            <p:nvPr/>
          </p:nvSpPr>
          <p:spPr bwMode="auto">
            <a:xfrm>
              <a:off x="4773" y="2564"/>
              <a:ext cx="648" cy="1114"/>
            </a:xfrm>
            <a:custGeom>
              <a:avLst/>
              <a:gdLst>
                <a:gd name="T0" fmla="*/ 0 w 1946"/>
                <a:gd name="T1" fmla="*/ 108 h 1278"/>
                <a:gd name="T2" fmla="*/ 0 w 1946"/>
                <a:gd name="T3" fmla="*/ 9 h 1278"/>
                <a:gd name="T4" fmla="*/ 0 w 1946"/>
                <a:gd name="T5" fmla="*/ 9 h 1278"/>
                <a:gd name="T6" fmla="*/ 0 w 1946"/>
                <a:gd name="T7" fmla="*/ 8 h 1278"/>
                <a:gd name="T8" fmla="*/ 0 w 1946"/>
                <a:gd name="T9" fmla="*/ 7 h 1278"/>
                <a:gd name="T10" fmla="*/ 0 w 1946"/>
                <a:gd name="T11" fmla="*/ 6 h 1278"/>
                <a:gd name="T12" fmla="*/ 0 w 1946"/>
                <a:gd name="T13" fmla="*/ 5 h 1278"/>
                <a:gd name="T14" fmla="*/ 0 w 1946"/>
                <a:gd name="T15" fmla="*/ 4 h 1278"/>
                <a:gd name="T16" fmla="*/ 0 w 1946"/>
                <a:gd name="T17" fmla="*/ 3 h 1278"/>
                <a:gd name="T18" fmla="*/ 0 w 1946"/>
                <a:gd name="T19" fmla="*/ 3 h 1278"/>
                <a:gd name="T20" fmla="*/ 0 w 1946"/>
                <a:gd name="T21" fmla="*/ 3 h 1278"/>
                <a:gd name="T22" fmla="*/ 0 w 1946"/>
                <a:gd name="T23" fmla="*/ 3 h 1278"/>
                <a:gd name="T24" fmla="*/ 0 w 1946"/>
                <a:gd name="T25" fmla="*/ 3 h 1278"/>
                <a:gd name="T26" fmla="*/ 0 w 1946"/>
                <a:gd name="T27" fmla="*/ 3 h 1278"/>
                <a:gd name="T28" fmla="*/ 0 w 1946"/>
                <a:gd name="T29" fmla="*/ 3 h 1278"/>
                <a:gd name="T30" fmla="*/ 0 w 1946"/>
                <a:gd name="T31" fmla="*/ 3 h 1278"/>
                <a:gd name="T32" fmla="*/ 0 w 1946"/>
                <a:gd name="T33" fmla="*/ 3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3 h 1278"/>
                <a:gd name="T42" fmla="*/ 0 w 1946"/>
                <a:gd name="T43" fmla="*/ 3 h 1278"/>
                <a:gd name="T44" fmla="*/ 0 w 1946"/>
                <a:gd name="T45" fmla="*/ 3 h 1278"/>
                <a:gd name="T46" fmla="*/ 0 w 1946"/>
                <a:gd name="T47" fmla="*/ 3 h 1278"/>
                <a:gd name="T48" fmla="*/ 0 w 1946"/>
                <a:gd name="T49" fmla="*/ 3 h 1278"/>
                <a:gd name="T50" fmla="*/ 0 w 1946"/>
                <a:gd name="T51" fmla="*/ 3 h 1278"/>
                <a:gd name="T52" fmla="*/ 0 w 1946"/>
                <a:gd name="T53" fmla="*/ 3 h 1278"/>
                <a:gd name="T54" fmla="*/ 0 w 1946"/>
                <a:gd name="T55" fmla="*/ 3 h 1278"/>
                <a:gd name="T56" fmla="*/ 0 w 1946"/>
                <a:gd name="T57" fmla="*/ 3 h 1278"/>
                <a:gd name="T58" fmla="*/ 0 w 1946"/>
                <a:gd name="T59" fmla="*/ 4 h 1278"/>
                <a:gd name="T60" fmla="*/ 0 w 1946"/>
                <a:gd name="T61" fmla="*/ 5 h 1278"/>
                <a:gd name="T62" fmla="*/ 0 w 1946"/>
                <a:gd name="T63" fmla="*/ 6 h 1278"/>
                <a:gd name="T64" fmla="*/ 0 w 1946"/>
                <a:gd name="T65" fmla="*/ 7 h 1278"/>
                <a:gd name="T66" fmla="*/ 0 w 1946"/>
                <a:gd name="T67" fmla="*/ 8 h 1278"/>
                <a:gd name="T68" fmla="*/ 0 w 1946"/>
                <a:gd name="T69" fmla="*/ 9 h 1278"/>
                <a:gd name="T70" fmla="*/ 0 w 1946"/>
                <a:gd name="T71" fmla="*/ 9 h 1278"/>
                <a:gd name="T72" fmla="*/ 0 w 1946"/>
                <a:gd name="T73" fmla="*/ 108 h 1278"/>
                <a:gd name="T74" fmla="*/ 0 w 1946"/>
                <a:gd name="T75" fmla="*/ 108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19993" name="Rectangle 319"/>
            <p:cNvSpPr>
              <a:spLocks noChangeArrowheads="1"/>
            </p:cNvSpPr>
            <p:nvPr/>
          </p:nvSpPr>
          <p:spPr bwMode="auto">
            <a:xfrm>
              <a:off x="5188" y="3087"/>
              <a:ext cx="42" cy="3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9994" name="Rectangle 320"/>
            <p:cNvSpPr>
              <a:spLocks noChangeArrowheads="1"/>
            </p:cNvSpPr>
            <p:nvPr/>
          </p:nvSpPr>
          <p:spPr bwMode="auto">
            <a:xfrm>
              <a:off x="5168" y="3134"/>
              <a:ext cx="40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9995" name="Rectangle 321"/>
            <p:cNvSpPr>
              <a:spLocks noChangeArrowheads="1"/>
            </p:cNvSpPr>
            <p:nvPr/>
          </p:nvSpPr>
          <p:spPr bwMode="auto">
            <a:xfrm>
              <a:off x="5306" y="3034"/>
              <a:ext cx="42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9996" name="Rectangle 322"/>
            <p:cNvSpPr>
              <a:spLocks noChangeArrowheads="1"/>
            </p:cNvSpPr>
            <p:nvPr/>
          </p:nvSpPr>
          <p:spPr bwMode="auto">
            <a:xfrm>
              <a:off x="5286" y="3087"/>
              <a:ext cx="40" cy="3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9997" name="Rectangle 323"/>
            <p:cNvSpPr>
              <a:spLocks noChangeArrowheads="1"/>
            </p:cNvSpPr>
            <p:nvPr/>
          </p:nvSpPr>
          <p:spPr bwMode="auto">
            <a:xfrm>
              <a:off x="5286" y="2987"/>
              <a:ext cx="40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9998" name="Rectangle 324"/>
            <p:cNvSpPr>
              <a:spLocks noChangeArrowheads="1"/>
            </p:cNvSpPr>
            <p:nvPr/>
          </p:nvSpPr>
          <p:spPr bwMode="auto">
            <a:xfrm>
              <a:off x="4773" y="3076"/>
              <a:ext cx="40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9999" name="Rectangle 325"/>
            <p:cNvSpPr>
              <a:spLocks noChangeArrowheads="1"/>
            </p:cNvSpPr>
            <p:nvPr/>
          </p:nvSpPr>
          <p:spPr bwMode="auto">
            <a:xfrm>
              <a:off x="4773" y="3024"/>
              <a:ext cx="18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0000" name="Rectangle 326"/>
            <p:cNvSpPr>
              <a:spLocks noChangeArrowheads="1"/>
            </p:cNvSpPr>
            <p:nvPr/>
          </p:nvSpPr>
          <p:spPr bwMode="auto">
            <a:xfrm>
              <a:off x="4773" y="3123"/>
              <a:ext cx="18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0001" name="Rectangle 327"/>
            <p:cNvSpPr>
              <a:spLocks noChangeArrowheads="1"/>
            </p:cNvSpPr>
            <p:nvPr/>
          </p:nvSpPr>
          <p:spPr bwMode="auto">
            <a:xfrm>
              <a:off x="4946" y="3076"/>
              <a:ext cx="40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0002" name="Rectangle 328"/>
            <p:cNvSpPr>
              <a:spLocks noChangeArrowheads="1"/>
            </p:cNvSpPr>
            <p:nvPr/>
          </p:nvSpPr>
          <p:spPr bwMode="auto">
            <a:xfrm>
              <a:off x="4924" y="3123"/>
              <a:ext cx="40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0003" name="Rectangle 329"/>
            <p:cNvSpPr>
              <a:spLocks noChangeArrowheads="1"/>
            </p:cNvSpPr>
            <p:nvPr/>
          </p:nvSpPr>
          <p:spPr bwMode="auto">
            <a:xfrm>
              <a:off x="4773" y="3453"/>
              <a:ext cx="40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0004" name="Rectangle 330"/>
            <p:cNvSpPr>
              <a:spLocks noChangeArrowheads="1"/>
            </p:cNvSpPr>
            <p:nvPr/>
          </p:nvSpPr>
          <p:spPr bwMode="auto">
            <a:xfrm>
              <a:off x="4773" y="3406"/>
              <a:ext cx="18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0005" name="Rectangle 331"/>
            <p:cNvSpPr>
              <a:spLocks noChangeArrowheads="1"/>
            </p:cNvSpPr>
            <p:nvPr/>
          </p:nvSpPr>
          <p:spPr bwMode="auto">
            <a:xfrm>
              <a:off x="4773" y="3505"/>
              <a:ext cx="18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0006" name="Rectangle 332"/>
            <p:cNvSpPr>
              <a:spLocks noChangeArrowheads="1"/>
            </p:cNvSpPr>
            <p:nvPr/>
          </p:nvSpPr>
          <p:spPr bwMode="auto">
            <a:xfrm>
              <a:off x="4946" y="3453"/>
              <a:ext cx="40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0007" name="Rectangle 333"/>
            <p:cNvSpPr>
              <a:spLocks noChangeArrowheads="1"/>
            </p:cNvSpPr>
            <p:nvPr/>
          </p:nvSpPr>
          <p:spPr bwMode="auto">
            <a:xfrm>
              <a:off x="4924" y="3505"/>
              <a:ext cx="40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0008" name="Freeform 334"/>
            <p:cNvSpPr>
              <a:spLocks/>
            </p:cNvSpPr>
            <p:nvPr/>
          </p:nvSpPr>
          <p:spPr bwMode="auto">
            <a:xfrm>
              <a:off x="5024" y="3076"/>
              <a:ext cx="146" cy="89"/>
            </a:xfrm>
            <a:custGeom>
              <a:avLst/>
              <a:gdLst>
                <a:gd name="T0" fmla="*/ 0 w 440"/>
                <a:gd name="T1" fmla="*/ 9 h 102"/>
                <a:gd name="T2" fmla="*/ 0 w 440"/>
                <a:gd name="T3" fmla="*/ 8 h 102"/>
                <a:gd name="T4" fmla="*/ 0 w 440"/>
                <a:gd name="T5" fmla="*/ 7 h 102"/>
                <a:gd name="T6" fmla="*/ 0 w 440"/>
                <a:gd name="T7" fmla="*/ 6 h 102"/>
                <a:gd name="T8" fmla="*/ 0 w 440"/>
                <a:gd name="T9" fmla="*/ 6 h 102"/>
                <a:gd name="T10" fmla="*/ 0 w 440"/>
                <a:gd name="T11" fmla="*/ 4 h 102"/>
                <a:gd name="T12" fmla="*/ 0 w 440"/>
                <a:gd name="T13" fmla="*/ 3 h 102"/>
                <a:gd name="T14" fmla="*/ 0 w 440"/>
                <a:gd name="T15" fmla="*/ 3 h 102"/>
                <a:gd name="T16" fmla="*/ 0 w 440"/>
                <a:gd name="T17" fmla="*/ 3 h 102"/>
                <a:gd name="T18" fmla="*/ 0 w 440"/>
                <a:gd name="T19" fmla="*/ 3 h 102"/>
                <a:gd name="T20" fmla="*/ 0 w 440"/>
                <a:gd name="T21" fmla="*/ 3 h 102"/>
                <a:gd name="T22" fmla="*/ 0 w 440"/>
                <a:gd name="T23" fmla="*/ 3 h 102"/>
                <a:gd name="T24" fmla="*/ 0 w 440"/>
                <a:gd name="T25" fmla="*/ 3 h 102"/>
                <a:gd name="T26" fmla="*/ 0 w 440"/>
                <a:gd name="T27" fmla="*/ 3 h 102"/>
                <a:gd name="T28" fmla="*/ 0 w 440"/>
                <a:gd name="T29" fmla="*/ 3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3 h 102"/>
                <a:gd name="T38" fmla="*/ 0 w 440"/>
                <a:gd name="T39" fmla="*/ 3 h 102"/>
                <a:gd name="T40" fmla="*/ 0 w 440"/>
                <a:gd name="T41" fmla="*/ 3 h 102"/>
                <a:gd name="T42" fmla="*/ 0 w 440"/>
                <a:gd name="T43" fmla="*/ 3 h 102"/>
                <a:gd name="T44" fmla="*/ 0 w 440"/>
                <a:gd name="T45" fmla="*/ 3 h 102"/>
                <a:gd name="T46" fmla="*/ 0 w 440"/>
                <a:gd name="T47" fmla="*/ 3 h 102"/>
                <a:gd name="T48" fmla="*/ 0 w 440"/>
                <a:gd name="T49" fmla="*/ 3 h 102"/>
                <a:gd name="T50" fmla="*/ 0 w 440"/>
                <a:gd name="T51" fmla="*/ 3 h 102"/>
                <a:gd name="T52" fmla="*/ 0 w 440"/>
                <a:gd name="T53" fmla="*/ 3 h 102"/>
                <a:gd name="T54" fmla="*/ 0 w 440"/>
                <a:gd name="T55" fmla="*/ 4 h 102"/>
                <a:gd name="T56" fmla="*/ 0 w 440"/>
                <a:gd name="T57" fmla="*/ 6 h 102"/>
                <a:gd name="T58" fmla="*/ 0 w 440"/>
                <a:gd name="T59" fmla="*/ 6 h 102"/>
                <a:gd name="T60" fmla="*/ 0 w 440"/>
                <a:gd name="T61" fmla="*/ 7 h 102"/>
                <a:gd name="T62" fmla="*/ 0 w 440"/>
                <a:gd name="T63" fmla="*/ 8 h 102"/>
                <a:gd name="T64" fmla="*/ 0 w 440"/>
                <a:gd name="T65" fmla="*/ 9 h 102"/>
                <a:gd name="T66" fmla="*/ 0 w 440"/>
                <a:gd name="T67" fmla="*/ 9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0009" name="Freeform 335"/>
            <p:cNvSpPr>
              <a:spLocks/>
            </p:cNvSpPr>
            <p:nvPr/>
          </p:nvSpPr>
          <p:spPr bwMode="auto">
            <a:xfrm>
              <a:off x="4789" y="2506"/>
              <a:ext cx="615" cy="147"/>
            </a:xfrm>
            <a:custGeom>
              <a:avLst/>
              <a:gdLst>
                <a:gd name="T0" fmla="*/ 0 w 1847"/>
                <a:gd name="T1" fmla="*/ 6 h 168"/>
                <a:gd name="T2" fmla="*/ 0 w 1847"/>
                <a:gd name="T3" fmla="*/ 6 h 168"/>
                <a:gd name="T4" fmla="*/ 0 w 1847"/>
                <a:gd name="T5" fmla="*/ 7 h 168"/>
                <a:gd name="T6" fmla="*/ 0 w 1847"/>
                <a:gd name="T7" fmla="*/ 8 h 168"/>
                <a:gd name="T8" fmla="*/ 0 w 1847"/>
                <a:gd name="T9" fmla="*/ 10 h 168"/>
                <a:gd name="T10" fmla="*/ 0 w 1847"/>
                <a:gd name="T11" fmla="*/ 11 h 168"/>
                <a:gd name="T12" fmla="*/ 0 w 1847"/>
                <a:gd name="T13" fmla="*/ 12 h 168"/>
                <a:gd name="T14" fmla="*/ 0 w 1847"/>
                <a:gd name="T15" fmla="*/ 14 h 168"/>
                <a:gd name="T16" fmla="*/ 0 w 1847"/>
                <a:gd name="T17" fmla="*/ 16 h 168"/>
                <a:gd name="T18" fmla="*/ 0 w 1847"/>
                <a:gd name="T19" fmla="*/ 11 h 168"/>
                <a:gd name="T20" fmla="*/ 0 w 1847"/>
                <a:gd name="T21" fmla="*/ 11 h 168"/>
                <a:gd name="T22" fmla="*/ 0 w 1847"/>
                <a:gd name="T23" fmla="*/ 11 h 168"/>
                <a:gd name="T24" fmla="*/ 0 w 1847"/>
                <a:gd name="T25" fmla="*/ 11 h 168"/>
                <a:gd name="T26" fmla="*/ 0 w 1847"/>
                <a:gd name="T27" fmla="*/ 11 h 168"/>
                <a:gd name="T28" fmla="*/ 0 w 1847"/>
                <a:gd name="T29" fmla="*/ 11 h 168"/>
                <a:gd name="T30" fmla="*/ 0 w 1847"/>
                <a:gd name="T31" fmla="*/ 11 h 168"/>
                <a:gd name="T32" fmla="*/ 0 w 1847"/>
                <a:gd name="T33" fmla="*/ 11 h 168"/>
                <a:gd name="T34" fmla="*/ 0 w 1847"/>
                <a:gd name="T35" fmla="*/ 10 h 168"/>
                <a:gd name="T36" fmla="*/ 0 w 1847"/>
                <a:gd name="T37" fmla="*/ 8 h 168"/>
                <a:gd name="T38" fmla="*/ 0 w 1847"/>
                <a:gd name="T39" fmla="*/ 5 h 168"/>
                <a:gd name="T40" fmla="*/ 0 w 1847"/>
                <a:gd name="T41" fmla="*/ 4 h 168"/>
                <a:gd name="T42" fmla="*/ 0 w 1847"/>
                <a:gd name="T43" fmla="*/ 4 h 168"/>
                <a:gd name="T44" fmla="*/ 0 w 1847"/>
                <a:gd name="T45" fmla="*/ 4 h 168"/>
                <a:gd name="T46" fmla="*/ 0 w 1847"/>
                <a:gd name="T47" fmla="*/ 4 h 168"/>
                <a:gd name="T48" fmla="*/ 0 w 1847"/>
                <a:gd name="T49" fmla="*/ 1 h 168"/>
                <a:gd name="T50" fmla="*/ 0 w 1847"/>
                <a:gd name="T51" fmla="*/ 1 h 168"/>
                <a:gd name="T52" fmla="*/ 0 w 1847"/>
                <a:gd name="T53" fmla="*/ 4 h 168"/>
                <a:gd name="T54" fmla="*/ 0 w 1847"/>
                <a:gd name="T55" fmla="*/ 4 h 168"/>
                <a:gd name="T56" fmla="*/ 0 w 1847"/>
                <a:gd name="T57" fmla="*/ 4 h 168"/>
                <a:gd name="T58" fmla="*/ 0 w 1847"/>
                <a:gd name="T59" fmla="*/ 4 h 168"/>
                <a:gd name="T60" fmla="*/ 0 w 1847"/>
                <a:gd name="T61" fmla="*/ 5 h 168"/>
                <a:gd name="T62" fmla="*/ 0 w 1847"/>
                <a:gd name="T63" fmla="*/ 8 h 168"/>
                <a:gd name="T64" fmla="*/ 0 w 1847"/>
                <a:gd name="T65" fmla="*/ 10 h 168"/>
                <a:gd name="T66" fmla="*/ 0 w 1847"/>
                <a:gd name="T67" fmla="*/ 11 h 168"/>
                <a:gd name="T68" fmla="*/ 0 w 1847"/>
                <a:gd name="T69" fmla="*/ 11 h 168"/>
                <a:gd name="T70" fmla="*/ 0 w 1847"/>
                <a:gd name="T71" fmla="*/ 11 h 168"/>
                <a:gd name="T72" fmla="*/ 0 w 1847"/>
                <a:gd name="T73" fmla="*/ 11 h 168"/>
                <a:gd name="T74" fmla="*/ 0 w 1847"/>
                <a:gd name="T75" fmla="*/ 11 h 168"/>
                <a:gd name="T76" fmla="*/ 0 w 1847"/>
                <a:gd name="T77" fmla="*/ 11 h 168"/>
                <a:gd name="T78" fmla="*/ 0 w 1847"/>
                <a:gd name="T79" fmla="*/ 11 h 168"/>
                <a:gd name="T80" fmla="*/ 0 w 1847"/>
                <a:gd name="T81" fmla="*/ 11 h 168"/>
                <a:gd name="T82" fmla="*/ 0 w 1847"/>
                <a:gd name="T83" fmla="*/ 16 h 168"/>
                <a:gd name="T84" fmla="*/ 0 w 1847"/>
                <a:gd name="T85" fmla="*/ 14 h 168"/>
                <a:gd name="T86" fmla="*/ 0 w 1847"/>
                <a:gd name="T87" fmla="*/ 12 h 168"/>
                <a:gd name="T88" fmla="*/ 0 w 1847"/>
                <a:gd name="T89" fmla="*/ 11 h 168"/>
                <a:gd name="T90" fmla="*/ 0 w 1847"/>
                <a:gd name="T91" fmla="*/ 10 h 168"/>
                <a:gd name="T92" fmla="*/ 0 w 1847"/>
                <a:gd name="T93" fmla="*/ 8 h 168"/>
                <a:gd name="T94" fmla="*/ 0 w 1847"/>
                <a:gd name="T95" fmla="*/ 7 h 168"/>
                <a:gd name="T96" fmla="*/ 0 w 1847"/>
                <a:gd name="T97" fmla="*/ 6 h 168"/>
                <a:gd name="T98" fmla="*/ 0 w 1847"/>
                <a:gd name="T99" fmla="*/ 6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0010" name="Rectangle 336"/>
            <p:cNvSpPr>
              <a:spLocks noChangeArrowheads="1"/>
            </p:cNvSpPr>
            <p:nvPr/>
          </p:nvSpPr>
          <p:spPr bwMode="auto">
            <a:xfrm>
              <a:off x="5404" y="2595"/>
              <a:ext cx="29" cy="120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0011" name="Rectangle 337"/>
            <p:cNvSpPr>
              <a:spLocks noChangeArrowheads="1"/>
            </p:cNvSpPr>
            <p:nvPr/>
          </p:nvSpPr>
          <p:spPr bwMode="auto">
            <a:xfrm>
              <a:off x="4759" y="2595"/>
              <a:ext cx="30" cy="120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0012" name="Rectangle 338"/>
            <p:cNvSpPr>
              <a:spLocks noChangeArrowheads="1"/>
            </p:cNvSpPr>
            <p:nvPr/>
          </p:nvSpPr>
          <p:spPr bwMode="auto">
            <a:xfrm>
              <a:off x="5026" y="3165"/>
              <a:ext cx="142" cy="330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0013" name="Rectangle 339"/>
            <p:cNvSpPr>
              <a:spLocks noChangeArrowheads="1"/>
            </p:cNvSpPr>
            <p:nvPr/>
          </p:nvSpPr>
          <p:spPr bwMode="auto">
            <a:xfrm>
              <a:off x="5026" y="3495"/>
              <a:ext cx="142" cy="1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0014" name="Rectangle 340"/>
            <p:cNvSpPr>
              <a:spLocks noChangeArrowheads="1"/>
            </p:cNvSpPr>
            <p:nvPr/>
          </p:nvSpPr>
          <p:spPr bwMode="auto">
            <a:xfrm>
              <a:off x="5026" y="3558"/>
              <a:ext cx="142" cy="15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0015" name="Rectangle 341"/>
            <p:cNvSpPr>
              <a:spLocks noChangeArrowheads="1"/>
            </p:cNvSpPr>
            <p:nvPr/>
          </p:nvSpPr>
          <p:spPr bwMode="auto">
            <a:xfrm>
              <a:off x="5026" y="3615"/>
              <a:ext cx="142" cy="1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0016" name="Rectangle 342"/>
            <p:cNvSpPr>
              <a:spLocks noChangeArrowheads="1"/>
            </p:cNvSpPr>
            <p:nvPr/>
          </p:nvSpPr>
          <p:spPr bwMode="auto">
            <a:xfrm>
              <a:off x="5100" y="3186"/>
              <a:ext cx="60" cy="309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0017" name="Rectangle 343"/>
            <p:cNvSpPr>
              <a:spLocks noChangeArrowheads="1"/>
            </p:cNvSpPr>
            <p:nvPr/>
          </p:nvSpPr>
          <p:spPr bwMode="auto">
            <a:xfrm>
              <a:off x="5100" y="3186"/>
              <a:ext cx="60" cy="309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0018" name="Rectangle 344"/>
            <p:cNvSpPr>
              <a:spLocks noChangeArrowheads="1"/>
            </p:cNvSpPr>
            <p:nvPr/>
          </p:nvSpPr>
          <p:spPr bwMode="auto">
            <a:xfrm>
              <a:off x="5032" y="3186"/>
              <a:ext cx="62" cy="309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0019" name="Rectangle 345"/>
            <p:cNvSpPr>
              <a:spLocks noChangeArrowheads="1"/>
            </p:cNvSpPr>
            <p:nvPr/>
          </p:nvSpPr>
          <p:spPr bwMode="auto">
            <a:xfrm>
              <a:off x="5100" y="3369"/>
              <a:ext cx="60" cy="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0020" name="Rectangle 346"/>
            <p:cNvSpPr>
              <a:spLocks noChangeArrowheads="1"/>
            </p:cNvSpPr>
            <p:nvPr/>
          </p:nvSpPr>
          <p:spPr bwMode="auto">
            <a:xfrm>
              <a:off x="5168" y="3422"/>
              <a:ext cx="34" cy="25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0021" name="Rectangle 347"/>
            <p:cNvSpPr>
              <a:spLocks noChangeArrowheads="1"/>
            </p:cNvSpPr>
            <p:nvPr/>
          </p:nvSpPr>
          <p:spPr bwMode="auto">
            <a:xfrm>
              <a:off x="4992" y="3422"/>
              <a:ext cx="34" cy="25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0022" name="Rectangle 348"/>
            <p:cNvSpPr>
              <a:spLocks noChangeArrowheads="1"/>
            </p:cNvSpPr>
            <p:nvPr/>
          </p:nvSpPr>
          <p:spPr bwMode="auto">
            <a:xfrm>
              <a:off x="5026" y="3511"/>
              <a:ext cx="142" cy="47"/>
            </a:xfrm>
            <a:prstGeom prst="rect">
              <a:avLst/>
            </a:prstGeom>
            <a:solidFill>
              <a:srgbClr val="B2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0023" name="Rectangle 349"/>
            <p:cNvSpPr>
              <a:spLocks noChangeArrowheads="1"/>
            </p:cNvSpPr>
            <p:nvPr/>
          </p:nvSpPr>
          <p:spPr bwMode="auto">
            <a:xfrm>
              <a:off x="5026" y="3573"/>
              <a:ext cx="142" cy="42"/>
            </a:xfrm>
            <a:prstGeom prst="rect">
              <a:avLst/>
            </a:prstGeom>
            <a:solidFill>
              <a:srgbClr val="B2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0024" name="Rectangle 350"/>
            <p:cNvSpPr>
              <a:spLocks noChangeArrowheads="1"/>
            </p:cNvSpPr>
            <p:nvPr/>
          </p:nvSpPr>
          <p:spPr bwMode="auto">
            <a:xfrm>
              <a:off x="5026" y="3631"/>
              <a:ext cx="142" cy="47"/>
            </a:xfrm>
            <a:prstGeom prst="rect">
              <a:avLst/>
            </a:prstGeom>
            <a:solidFill>
              <a:srgbClr val="B2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0025" name="Rectangle 351"/>
            <p:cNvSpPr>
              <a:spLocks noChangeArrowheads="1"/>
            </p:cNvSpPr>
            <p:nvPr/>
          </p:nvSpPr>
          <p:spPr bwMode="auto">
            <a:xfrm>
              <a:off x="5100" y="3369"/>
              <a:ext cx="60" cy="2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0026" name="Rectangle 352"/>
            <p:cNvSpPr>
              <a:spLocks noChangeArrowheads="1"/>
            </p:cNvSpPr>
            <p:nvPr/>
          </p:nvSpPr>
          <p:spPr bwMode="auto">
            <a:xfrm>
              <a:off x="5032" y="3369"/>
              <a:ext cx="62" cy="2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0027" name="Rectangle 353"/>
            <p:cNvSpPr>
              <a:spLocks noChangeArrowheads="1"/>
            </p:cNvSpPr>
            <p:nvPr/>
          </p:nvSpPr>
          <p:spPr bwMode="auto">
            <a:xfrm>
              <a:off x="5100" y="3312"/>
              <a:ext cx="14" cy="52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0028" name="Rectangle 354"/>
            <p:cNvSpPr>
              <a:spLocks noChangeArrowheads="1"/>
            </p:cNvSpPr>
            <p:nvPr/>
          </p:nvSpPr>
          <p:spPr bwMode="auto">
            <a:xfrm>
              <a:off x="5080" y="3312"/>
              <a:ext cx="14" cy="52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0029" name="Rectangle 355"/>
            <p:cNvSpPr>
              <a:spLocks noChangeArrowheads="1"/>
            </p:cNvSpPr>
            <p:nvPr/>
          </p:nvSpPr>
          <p:spPr bwMode="auto">
            <a:xfrm>
              <a:off x="5100" y="3395"/>
              <a:ext cx="60" cy="2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0030" name="Rectangle 356"/>
            <p:cNvSpPr>
              <a:spLocks noChangeArrowheads="1"/>
            </p:cNvSpPr>
            <p:nvPr/>
          </p:nvSpPr>
          <p:spPr bwMode="auto">
            <a:xfrm>
              <a:off x="5032" y="3395"/>
              <a:ext cx="62" cy="2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0031" name="Rectangle 357"/>
            <p:cNvSpPr>
              <a:spLocks noChangeArrowheads="1"/>
            </p:cNvSpPr>
            <p:nvPr/>
          </p:nvSpPr>
          <p:spPr bwMode="auto">
            <a:xfrm>
              <a:off x="5168" y="3552"/>
              <a:ext cx="34" cy="27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0032" name="Rectangle 358"/>
            <p:cNvSpPr>
              <a:spLocks noChangeArrowheads="1"/>
            </p:cNvSpPr>
            <p:nvPr/>
          </p:nvSpPr>
          <p:spPr bwMode="auto">
            <a:xfrm>
              <a:off x="4992" y="3552"/>
              <a:ext cx="34" cy="27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0033" name="Rectangle 359"/>
            <p:cNvSpPr>
              <a:spLocks noChangeArrowheads="1"/>
            </p:cNvSpPr>
            <p:nvPr/>
          </p:nvSpPr>
          <p:spPr bwMode="auto">
            <a:xfrm>
              <a:off x="5334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0034" name="Rectangle 360"/>
            <p:cNvSpPr>
              <a:spLocks noChangeArrowheads="1"/>
            </p:cNvSpPr>
            <p:nvPr/>
          </p:nvSpPr>
          <p:spPr bwMode="auto">
            <a:xfrm>
              <a:off x="5228" y="3165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0035" name="Rectangle 361"/>
            <p:cNvSpPr>
              <a:spLocks noChangeArrowheads="1"/>
            </p:cNvSpPr>
            <p:nvPr/>
          </p:nvSpPr>
          <p:spPr bwMode="auto">
            <a:xfrm>
              <a:off x="4912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0036" name="Rectangle 362"/>
            <p:cNvSpPr>
              <a:spLocks noChangeArrowheads="1"/>
            </p:cNvSpPr>
            <p:nvPr/>
          </p:nvSpPr>
          <p:spPr bwMode="auto">
            <a:xfrm>
              <a:off x="5122" y="2747"/>
              <a:ext cx="54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0037" name="Rectangle 363"/>
            <p:cNvSpPr>
              <a:spLocks noChangeArrowheads="1"/>
            </p:cNvSpPr>
            <p:nvPr/>
          </p:nvSpPr>
          <p:spPr bwMode="auto">
            <a:xfrm>
              <a:off x="5228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0038" name="Rectangle 364"/>
            <p:cNvSpPr>
              <a:spLocks noChangeArrowheads="1"/>
            </p:cNvSpPr>
            <p:nvPr/>
          </p:nvSpPr>
          <p:spPr bwMode="auto">
            <a:xfrm>
              <a:off x="5334" y="3165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0039" name="Rectangle 365"/>
            <p:cNvSpPr>
              <a:spLocks noChangeArrowheads="1"/>
            </p:cNvSpPr>
            <p:nvPr/>
          </p:nvSpPr>
          <p:spPr bwMode="auto">
            <a:xfrm>
              <a:off x="5018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0040" name="Rectangle 366"/>
            <p:cNvSpPr>
              <a:spLocks noChangeArrowheads="1"/>
            </p:cNvSpPr>
            <p:nvPr/>
          </p:nvSpPr>
          <p:spPr bwMode="auto">
            <a:xfrm>
              <a:off x="4809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0041" name="Rectangle 367"/>
            <p:cNvSpPr>
              <a:spLocks noChangeArrowheads="1"/>
            </p:cNvSpPr>
            <p:nvPr/>
          </p:nvSpPr>
          <p:spPr bwMode="auto">
            <a:xfrm>
              <a:off x="4912" y="3165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0042" name="Rectangle 368"/>
            <p:cNvSpPr>
              <a:spLocks noChangeArrowheads="1"/>
            </p:cNvSpPr>
            <p:nvPr/>
          </p:nvSpPr>
          <p:spPr bwMode="auto">
            <a:xfrm>
              <a:off x="4809" y="3165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0043" name="Freeform 369"/>
            <p:cNvSpPr>
              <a:spLocks/>
            </p:cNvSpPr>
            <p:nvPr/>
          </p:nvSpPr>
          <p:spPr bwMode="auto">
            <a:xfrm>
              <a:off x="5114" y="2721"/>
              <a:ext cx="72" cy="324"/>
            </a:xfrm>
            <a:custGeom>
              <a:avLst/>
              <a:gdLst>
                <a:gd name="T0" fmla="*/ 0 w 217"/>
                <a:gd name="T1" fmla="*/ 17 h 373"/>
                <a:gd name="T2" fmla="*/ 0 w 217"/>
                <a:gd name="T3" fmla="*/ 17 h 373"/>
                <a:gd name="T4" fmla="*/ 0 w 217"/>
                <a:gd name="T5" fmla="*/ 27 h 373"/>
                <a:gd name="T6" fmla="*/ 0 w 217"/>
                <a:gd name="T7" fmla="*/ 27 h 373"/>
                <a:gd name="T8" fmla="*/ 0 w 217"/>
                <a:gd name="T9" fmla="*/ 30 h 373"/>
                <a:gd name="T10" fmla="*/ 0 w 217"/>
                <a:gd name="T11" fmla="*/ 3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3 h 373"/>
                <a:gd name="T18" fmla="*/ 0 w 217"/>
                <a:gd name="T19" fmla="*/ 3 h 373"/>
                <a:gd name="T20" fmla="*/ 0 w 217"/>
                <a:gd name="T21" fmla="*/ 13 h 373"/>
                <a:gd name="T22" fmla="*/ 0 w 217"/>
                <a:gd name="T23" fmla="*/ 13 h 373"/>
                <a:gd name="T24" fmla="*/ 0 w 217"/>
                <a:gd name="T25" fmla="*/ 17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0044" name="Freeform 370"/>
            <p:cNvSpPr>
              <a:spLocks/>
            </p:cNvSpPr>
            <p:nvPr/>
          </p:nvSpPr>
          <p:spPr bwMode="auto">
            <a:xfrm>
              <a:off x="5176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27 h 373"/>
                <a:gd name="T4" fmla="*/ 0 w 29"/>
                <a:gd name="T5" fmla="*/ 30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0045" name="Freeform 371"/>
            <p:cNvSpPr>
              <a:spLocks/>
            </p:cNvSpPr>
            <p:nvPr/>
          </p:nvSpPr>
          <p:spPr bwMode="auto">
            <a:xfrm>
              <a:off x="5218" y="2721"/>
              <a:ext cx="72" cy="324"/>
            </a:xfrm>
            <a:custGeom>
              <a:avLst/>
              <a:gdLst>
                <a:gd name="T0" fmla="*/ 0 w 216"/>
                <a:gd name="T1" fmla="*/ 17 h 373"/>
                <a:gd name="T2" fmla="*/ 0 w 216"/>
                <a:gd name="T3" fmla="*/ 17 h 373"/>
                <a:gd name="T4" fmla="*/ 0 w 216"/>
                <a:gd name="T5" fmla="*/ 27 h 373"/>
                <a:gd name="T6" fmla="*/ 0 w 216"/>
                <a:gd name="T7" fmla="*/ 27 h 373"/>
                <a:gd name="T8" fmla="*/ 0 w 216"/>
                <a:gd name="T9" fmla="*/ 30 h 373"/>
                <a:gd name="T10" fmla="*/ 0 w 216"/>
                <a:gd name="T11" fmla="*/ 3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3 h 373"/>
                <a:gd name="T18" fmla="*/ 0 w 216"/>
                <a:gd name="T19" fmla="*/ 3 h 373"/>
                <a:gd name="T20" fmla="*/ 0 w 216"/>
                <a:gd name="T21" fmla="*/ 13 h 373"/>
                <a:gd name="T22" fmla="*/ 0 w 216"/>
                <a:gd name="T23" fmla="*/ 13 h 373"/>
                <a:gd name="T24" fmla="*/ 0 w 216"/>
                <a:gd name="T25" fmla="*/ 17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0046" name="Freeform 372"/>
            <p:cNvSpPr>
              <a:spLocks/>
            </p:cNvSpPr>
            <p:nvPr/>
          </p:nvSpPr>
          <p:spPr bwMode="auto">
            <a:xfrm>
              <a:off x="5280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27 h 373"/>
                <a:gd name="T4" fmla="*/ 0 w 29"/>
                <a:gd name="T5" fmla="*/ 30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0047" name="Freeform 373"/>
            <p:cNvSpPr>
              <a:spLocks/>
            </p:cNvSpPr>
            <p:nvPr/>
          </p:nvSpPr>
          <p:spPr bwMode="auto">
            <a:xfrm>
              <a:off x="5324" y="2721"/>
              <a:ext cx="72" cy="324"/>
            </a:xfrm>
            <a:custGeom>
              <a:avLst/>
              <a:gdLst>
                <a:gd name="T0" fmla="*/ 0 w 217"/>
                <a:gd name="T1" fmla="*/ 17 h 373"/>
                <a:gd name="T2" fmla="*/ 0 w 217"/>
                <a:gd name="T3" fmla="*/ 17 h 373"/>
                <a:gd name="T4" fmla="*/ 0 w 217"/>
                <a:gd name="T5" fmla="*/ 27 h 373"/>
                <a:gd name="T6" fmla="*/ 0 w 217"/>
                <a:gd name="T7" fmla="*/ 27 h 373"/>
                <a:gd name="T8" fmla="*/ 0 w 217"/>
                <a:gd name="T9" fmla="*/ 30 h 373"/>
                <a:gd name="T10" fmla="*/ 0 w 217"/>
                <a:gd name="T11" fmla="*/ 3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3 h 373"/>
                <a:gd name="T18" fmla="*/ 0 w 217"/>
                <a:gd name="T19" fmla="*/ 3 h 373"/>
                <a:gd name="T20" fmla="*/ 0 w 217"/>
                <a:gd name="T21" fmla="*/ 13 h 373"/>
                <a:gd name="T22" fmla="*/ 0 w 217"/>
                <a:gd name="T23" fmla="*/ 13 h 373"/>
                <a:gd name="T24" fmla="*/ 0 w 217"/>
                <a:gd name="T25" fmla="*/ 17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0048" name="Freeform 374"/>
            <p:cNvSpPr>
              <a:spLocks/>
            </p:cNvSpPr>
            <p:nvPr/>
          </p:nvSpPr>
          <p:spPr bwMode="auto">
            <a:xfrm>
              <a:off x="5386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27 h 373"/>
                <a:gd name="T4" fmla="*/ 0 w 29"/>
                <a:gd name="T5" fmla="*/ 30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0049" name="Freeform 375"/>
            <p:cNvSpPr>
              <a:spLocks/>
            </p:cNvSpPr>
            <p:nvPr/>
          </p:nvSpPr>
          <p:spPr bwMode="auto">
            <a:xfrm>
              <a:off x="5218" y="3139"/>
              <a:ext cx="72" cy="324"/>
            </a:xfrm>
            <a:custGeom>
              <a:avLst/>
              <a:gdLst>
                <a:gd name="T0" fmla="*/ 0 w 216"/>
                <a:gd name="T1" fmla="*/ 18 h 372"/>
                <a:gd name="T2" fmla="*/ 0 w 216"/>
                <a:gd name="T3" fmla="*/ 18 h 372"/>
                <a:gd name="T4" fmla="*/ 0 w 216"/>
                <a:gd name="T5" fmla="*/ 29 h 372"/>
                <a:gd name="T6" fmla="*/ 0 w 216"/>
                <a:gd name="T7" fmla="*/ 29 h 372"/>
                <a:gd name="T8" fmla="*/ 0 w 216"/>
                <a:gd name="T9" fmla="*/ 31 h 372"/>
                <a:gd name="T10" fmla="*/ 0 w 216"/>
                <a:gd name="T11" fmla="*/ 31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3 h 372"/>
                <a:gd name="T18" fmla="*/ 0 w 216"/>
                <a:gd name="T19" fmla="*/ 3 h 372"/>
                <a:gd name="T20" fmla="*/ 0 w 216"/>
                <a:gd name="T21" fmla="*/ 14 h 372"/>
                <a:gd name="T22" fmla="*/ 0 w 216"/>
                <a:gd name="T23" fmla="*/ 14 h 372"/>
                <a:gd name="T24" fmla="*/ 0 w 216"/>
                <a:gd name="T25" fmla="*/ 18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0050" name="Freeform 376"/>
            <p:cNvSpPr>
              <a:spLocks/>
            </p:cNvSpPr>
            <p:nvPr/>
          </p:nvSpPr>
          <p:spPr bwMode="auto">
            <a:xfrm>
              <a:off x="5280" y="3139"/>
              <a:ext cx="10" cy="324"/>
            </a:xfrm>
            <a:custGeom>
              <a:avLst/>
              <a:gdLst>
                <a:gd name="T0" fmla="*/ 0 w 29"/>
                <a:gd name="T1" fmla="*/ 3 h 372"/>
                <a:gd name="T2" fmla="*/ 0 w 29"/>
                <a:gd name="T3" fmla="*/ 29 h 372"/>
                <a:gd name="T4" fmla="*/ 0 w 29"/>
                <a:gd name="T5" fmla="*/ 31 h 372"/>
                <a:gd name="T6" fmla="*/ 0 w 29"/>
                <a:gd name="T7" fmla="*/ 0 h 372"/>
                <a:gd name="T8" fmla="*/ 0 w 29"/>
                <a:gd name="T9" fmla="*/ 3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0051" name="Freeform 377"/>
            <p:cNvSpPr>
              <a:spLocks/>
            </p:cNvSpPr>
            <p:nvPr/>
          </p:nvSpPr>
          <p:spPr bwMode="auto">
            <a:xfrm>
              <a:off x="5324" y="3139"/>
              <a:ext cx="72" cy="324"/>
            </a:xfrm>
            <a:custGeom>
              <a:avLst/>
              <a:gdLst>
                <a:gd name="T0" fmla="*/ 0 w 217"/>
                <a:gd name="T1" fmla="*/ 18 h 372"/>
                <a:gd name="T2" fmla="*/ 0 w 217"/>
                <a:gd name="T3" fmla="*/ 18 h 372"/>
                <a:gd name="T4" fmla="*/ 0 w 217"/>
                <a:gd name="T5" fmla="*/ 29 h 372"/>
                <a:gd name="T6" fmla="*/ 0 w 217"/>
                <a:gd name="T7" fmla="*/ 29 h 372"/>
                <a:gd name="T8" fmla="*/ 0 w 217"/>
                <a:gd name="T9" fmla="*/ 31 h 372"/>
                <a:gd name="T10" fmla="*/ 0 w 217"/>
                <a:gd name="T11" fmla="*/ 31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3 h 372"/>
                <a:gd name="T18" fmla="*/ 0 w 217"/>
                <a:gd name="T19" fmla="*/ 3 h 372"/>
                <a:gd name="T20" fmla="*/ 0 w 217"/>
                <a:gd name="T21" fmla="*/ 14 h 372"/>
                <a:gd name="T22" fmla="*/ 0 w 217"/>
                <a:gd name="T23" fmla="*/ 14 h 372"/>
                <a:gd name="T24" fmla="*/ 0 w 217"/>
                <a:gd name="T25" fmla="*/ 18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0052" name="Freeform 378"/>
            <p:cNvSpPr>
              <a:spLocks/>
            </p:cNvSpPr>
            <p:nvPr/>
          </p:nvSpPr>
          <p:spPr bwMode="auto">
            <a:xfrm>
              <a:off x="5386" y="3139"/>
              <a:ext cx="10" cy="324"/>
            </a:xfrm>
            <a:custGeom>
              <a:avLst/>
              <a:gdLst>
                <a:gd name="T0" fmla="*/ 0 w 29"/>
                <a:gd name="T1" fmla="*/ 3 h 372"/>
                <a:gd name="T2" fmla="*/ 0 w 29"/>
                <a:gd name="T3" fmla="*/ 29 h 372"/>
                <a:gd name="T4" fmla="*/ 0 w 29"/>
                <a:gd name="T5" fmla="*/ 31 h 372"/>
                <a:gd name="T6" fmla="*/ 0 w 29"/>
                <a:gd name="T7" fmla="*/ 0 h 372"/>
                <a:gd name="T8" fmla="*/ 0 w 29"/>
                <a:gd name="T9" fmla="*/ 3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0053" name="Freeform 379"/>
            <p:cNvSpPr>
              <a:spLocks/>
            </p:cNvSpPr>
            <p:nvPr/>
          </p:nvSpPr>
          <p:spPr bwMode="auto">
            <a:xfrm>
              <a:off x="5008" y="2721"/>
              <a:ext cx="72" cy="324"/>
            </a:xfrm>
            <a:custGeom>
              <a:avLst/>
              <a:gdLst>
                <a:gd name="T0" fmla="*/ 0 w 215"/>
                <a:gd name="T1" fmla="*/ 17 h 373"/>
                <a:gd name="T2" fmla="*/ 0 w 215"/>
                <a:gd name="T3" fmla="*/ 17 h 373"/>
                <a:gd name="T4" fmla="*/ 0 w 215"/>
                <a:gd name="T5" fmla="*/ 27 h 373"/>
                <a:gd name="T6" fmla="*/ 0 w 215"/>
                <a:gd name="T7" fmla="*/ 27 h 373"/>
                <a:gd name="T8" fmla="*/ 0 w 215"/>
                <a:gd name="T9" fmla="*/ 30 h 373"/>
                <a:gd name="T10" fmla="*/ 0 w 215"/>
                <a:gd name="T11" fmla="*/ 3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3 h 373"/>
                <a:gd name="T18" fmla="*/ 0 w 215"/>
                <a:gd name="T19" fmla="*/ 3 h 373"/>
                <a:gd name="T20" fmla="*/ 0 w 215"/>
                <a:gd name="T21" fmla="*/ 13 h 373"/>
                <a:gd name="T22" fmla="*/ 0 w 215"/>
                <a:gd name="T23" fmla="*/ 13 h 373"/>
                <a:gd name="T24" fmla="*/ 0 w 215"/>
                <a:gd name="T25" fmla="*/ 17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0054" name="Freeform 380"/>
            <p:cNvSpPr>
              <a:spLocks/>
            </p:cNvSpPr>
            <p:nvPr/>
          </p:nvSpPr>
          <p:spPr bwMode="auto">
            <a:xfrm>
              <a:off x="5008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27 h 373"/>
                <a:gd name="T4" fmla="*/ 0 w 29"/>
                <a:gd name="T5" fmla="*/ 30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0055" name="Freeform 381"/>
            <p:cNvSpPr>
              <a:spLocks/>
            </p:cNvSpPr>
            <p:nvPr/>
          </p:nvSpPr>
          <p:spPr bwMode="auto">
            <a:xfrm>
              <a:off x="4903" y="2721"/>
              <a:ext cx="71" cy="324"/>
            </a:xfrm>
            <a:custGeom>
              <a:avLst/>
              <a:gdLst>
                <a:gd name="T0" fmla="*/ 0 w 216"/>
                <a:gd name="T1" fmla="*/ 17 h 373"/>
                <a:gd name="T2" fmla="*/ 0 w 216"/>
                <a:gd name="T3" fmla="*/ 17 h 373"/>
                <a:gd name="T4" fmla="*/ 0 w 216"/>
                <a:gd name="T5" fmla="*/ 27 h 373"/>
                <a:gd name="T6" fmla="*/ 0 w 216"/>
                <a:gd name="T7" fmla="*/ 27 h 373"/>
                <a:gd name="T8" fmla="*/ 0 w 216"/>
                <a:gd name="T9" fmla="*/ 30 h 373"/>
                <a:gd name="T10" fmla="*/ 0 w 216"/>
                <a:gd name="T11" fmla="*/ 3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3 h 373"/>
                <a:gd name="T18" fmla="*/ 0 w 216"/>
                <a:gd name="T19" fmla="*/ 3 h 373"/>
                <a:gd name="T20" fmla="*/ 0 w 216"/>
                <a:gd name="T21" fmla="*/ 13 h 373"/>
                <a:gd name="T22" fmla="*/ 0 w 216"/>
                <a:gd name="T23" fmla="*/ 13 h 373"/>
                <a:gd name="T24" fmla="*/ 0 w 216"/>
                <a:gd name="T25" fmla="*/ 17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0056" name="Freeform 382"/>
            <p:cNvSpPr>
              <a:spLocks/>
            </p:cNvSpPr>
            <p:nvPr/>
          </p:nvSpPr>
          <p:spPr bwMode="auto">
            <a:xfrm>
              <a:off x="4903" y="2721"/>
              <a:ext cx="9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27 h 373"/>
                <a:gd name="T4" fmla="*/ 0 w 29"/>
                <a:gd name="T5" fmla="*/ 30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0057" name="Freeform 383"/>
            <p:cNvSpPr>
              <a:spLocks/>
            </p:cNvSpPr>
            <p:nvPr/>
          </p:nvSpPr>
          <p:spPr bwMode="auto">
            <a:xfrm>
              <a:off x="4799" y="2721"/>
              <a:ext cx="72" cy="324"/>
            </a:xfrm>
            <a:custGeom>
              <a:avLst/>
              <a:gdLst>
                <a:gd name="T0" fmla="*/ 0 w 215"/>
                <a:gd name="T1" fmla="*/ 17 h 373"/>
                <a:gd name="T2" fmla="*/ 0 w 215"/>
                <a:gd name="T3" fmla="*/ 17 h 373"/>
                <a:gd name="T4" fmla="*/ 0 w 215"/>
                <a:gd name="T5" fmla="*/ 27 h 373"/>
                <a:gd name="T6" fmla="*/ 0 w 215"/>
                <a:gd name="T7" fmla="*/ 27 h 373"/>
                <a:gd name="T8" fmla="*/ 0 w 215"/>
                <a:gd name="T9" fmla="*/ 30 h 373"/>
                <a:gd name="T10" fmla="*/ 0 w 215"/>
                <a:gd name="T11" fmla="*/ 3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3 h 373"/>
                <a:gd name="T18" fmla="*/ 0 w 215"/>
                <a:gd name="T19" fmla="*/ 3 h 373"/>
                <a:gd name="T20" fmla="*/ 0 w 215"/>
                <a:gd name="T21" fmla="*/ 13 h 373"/>
                <a:gd name="T22" fmla="*/ 0 w 215"/>
                <a:gd name="T23" fmla="*/ 13 h 373"/>
                <a:gd name="T24" fmla="*/ 0 w 215"/>
                <a:gd name="T25" fmla="*/ 17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0058" name="Freeform 384"/>
            <p:cNvSpPr>
              <a:spLocks/>
            </p:cNvSpPr>
            <p:nvPr/>
          </p:nvSpPr>
          <p:spPr bwMode="auto">
            <a:xfrm>
              <a:off x="4799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27 h 373"/>
                <a:gd name="T4" fmla="*/ 0 w 29"/>
                <a:gd name="T5" fmla="*/ 30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0059" name="Freeform 386"/>
            <p:cNvSpPr>
              <a:spLocks/>
            </p:cNvSpPr>
            <p:nvPr/>
          </p:nvSpPr>
          <p:spPr bwMode="auto">
            <a:xfrm>
              <a:off x="4903" y="3139"/>
              <a:ext cx="9" cy="324"/>
            </a:xfrm>
            <a:custGeom>
              <a:avLst/>
              <a:gdLst>
                <a:gd name="T0" fmla="*/ 0 w 29"/>
                <a:gd name="T1" fmla="*/ 3 h 372"/>
                <a:gd name="T2" fmla="*/ 0 w 29"/>
                <a:gd name="T3" fmla="*/ 29 h 372"/>
                <a:gd name="T4" fmla="*/ 0 w 29"/>
                <a:gd name="T5" fmla="*/ 31 h 372"/>
                <a:gd name="T6" fmla="*/ 0 w 29"/>
                <a:gd name="T7" fmla="*/ 0 h 372"/>
                <a:gd name="T8" fmla="*/ 0 w 29"/>
                <a:gd name="T9" fmla="*/ 3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0060" name="Freeform 387"/>
            <p:cNvSpPr>
              <a:spLocks/>
            </p:cNvSpPr>
            <p:nvPr/>
          </p:nvSpPr>
          <p:spPr bwMode="auto">
            <a:xfrm>
              <a:off x="4799" y="3139"/>
              <a:ext cx="72" cy="324"/>
            </a:xfrm>
            <a:custGeom>
              <a:avLst/>
              <a:gdLst>
                <a:gd name="T0" fmla="*/ 0 w 215"/>
                <a:gd name="T1" fmla="*/ 18 h 372"/>
                <a:gd name="T2" fmla="*/ 0 w 215"/>
                <a:gd name="T3" fmla="*/ 18 h 372"/>
                <a:gd name="T4" fmla="*/ 0 w 215"/>
                <a:gd name="T5" fmla="*/ 29 h 372"/>
                <a:gd name="T6" fmla="*/ 0 w 215"/>
                <a:gd name="T7" fmla="*/ 29 h 372"/>
                <a:gd name="T8" fmla="*/ 0 w 215"/>
                <a:gd name="T9" fmla="*/ 31 h 372"/>
                <a:gd name="T10" fmla="*/ 0 w 215"/>
                <a:gd name="T11" fmla="*/ 31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3 h 372"/>
                <a:gd name="T18" fmla="*/ 0 w 215"/>
                <a:gd name="T19" fmla="*/ 3 h 372"/>
                <a:gd name="T20" fmla="*/ 0 w 215"/>
                <a:gd name="T21" fmla="*/ 14 h 372"/>
                <a:gd name="T22" fmla="*/ 0 w 215"/>
                <a:gd name="T23" fmla="*/ 14 h 372"/>
                <a:gd name="T24" fmla="*/ 0 w 215"/>
                <a:gd name="T25" fmla="*/ 18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0061" name="Freeform 388"/>
            <p:cNvSpPr>
              <a:spLocks/>
            </p:cNvSpPr>
            <p:nvPr/>
          </p:nvSpPr>
          <p:spPr bwMode="auto">
            <a:xfrm>
              <a:off x="4799" y="3139"/>
              <a:ext cx="10" cy="324"/>
            </a:xfrm>
            <a:custGeom>
              <a:avLst/>
              <a:gdLst>
                <a:gd name="T0" fmla="*/ 0 w 29"/>
                <a:gd name="T1" fmla="*/ 3 h 372"/>
                <a:gd name="T2" fmla="*/ 0 w 29"/>
                <a:gd name="T3" fmla="*/ 29 h 372"/>
                <a:gd name="T4" fmla="*/ 0 w 29"/>
                <a:gd name="T5" fmla="*/ 31 h 372"/>
                <a:gd name="T6" fmla="*/ 0 w 29"/>
                <a:gd name="T7" fmla="*/ 0 h 372"/>
                <a:gd name="T8" fmla="*/ 0 w 29"/>
                <a:gd name="T9" fmla="*/ 3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0062" name="Rectangle 389"/>
            <p:cNvSpPr>
              <a:spLocks noChangeArrowheads="1"/>
            </p:cNvSpPr>
            <p:nvPr/>
          </p:nvSpPr>
          <p:spPr bwMode="auto">
            <a:xfrm>
              <a:off x="5114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0063" name="Rectangle 390"/>
            <p:cNvSpPr>
              <a:spLocks noChangeArrowheads="1"/>
            </p:cNvSpPr>
            <p:nvPr/>
          </p:nvSpPr>
          <p:spPr bwMode="auto">
            <a:xfrm>
              <a:off x="5218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0064" name="Rectangle 391"/>
            <p:cNvSpPr>
              <a:spLocks noChangeArrowheads="1"/>
            </p:cNvSpPr>
            <p:nvPr/>
          </p:nvSpPr>
          <p:spPr bwMode="auto">
            <a:xfrm>
              <a:off x="5324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0065" name="Rectangle 392"/>
            <p:cNvSpPr>
              <a:spLocks noChangeArrowheads="1"/>
            </p:cNvSpPr>
            <p:nvPr/>
          </p:nvSpPr>
          <p:spPr bwMode="auto">
            <a:xfrm>
              <a:off x="5008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0066" name="Rectangle 393"/>
            <p:cNvSpPr>
              <a:spLocks noChangeArrowheads="1"/>
            </p:cNvSpPr>
            <p:nvPr/>
          </p:nvSpPr>
          <p:spPr bwMode="auto">
            <a:xfrm>
              <a:off x="4903" y="2898"/>
              <a:ext cx="71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0067" name="Rectangle 394"/>
            <p:cNvSpPr>
              <a:spLocks noChangeArrowheads="1"/>
            </p:cNvSpPr>
            <p:nvPr/>
          </p:nvSpPr>
          <p:spPr bwMode="auto">
            <a:xfrm>
              <a:off x="4799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0068" name="Freeform 395"/>
            <p:cNvSpPr>
              <a:spLocks/>
            </p:cNvSpPr>
            <p:nvPr/>
          </p:nvSpPr>
          <p:spPr bwMode="auto">
            <a:xfrm>
              <a:off x="4986" y="2736"/>
              <a:ext cx="12" cy="37"/>
            </a:xfrm>
            <a:custGeom>
              <a:avLst/>
              <a:gdLst>
                <a:gd name="T0" fmla="*/ 0 w 37"/>
                <a:gd name="T1" fmla="*/ 20 h 38"/>
                <a:gd name="T2" fmla="*/ 0 w 37"/>
                <a:gd name="T3" fmla="*/ 19 h 38"/>
                <a:gd name="T4" fmla="*/ 0 w 37"/>
                <a:gd name="T5" fmla="*/ 19 h 38"/>
                <a:gd name="T6" fmla="*/ 0 w 37"/>
                <a:gd name="T7" fmla="*/ 19 h 38"/>
                <a:gd name="T8" fmla="*/ 0 w 37"/>
                <a:gd name="T9" fmla="*/ 19 h 38"/>
                <a:gd name="T10" fmla="*/ 0 w 37"/>
                <a:gd name="T11" fmla="*/ 12 h 38"/>
                <a:gd name="T12" fmla="*/ 0 w 37"/>
                <a:gd name="T13" fmla="*/ 5 h 38"/>
                <a:gd name="T14" fmla="*/ 0 w 37"/>
                <a:gd name="T15" fmla="*/ 1 h 38"/>
                <a:gd name="T16" fmla="*/ 0 w 37"/>
                <a:gd name="T17" fmla="*/ 0 h 38"/>
                <a:gd name="T18" fmla="*/ 0 w 37"/>
                <a:gd name="T19" fmla="*/ 1 h 38"/>
                <a:gd name="T20" fmla="*/ 0 w 37"/>
                <a:gd name="T21" fmla="*/ 5 h 38"/>
                <a:gd name="T22" fmla="*/ 0 w 37"/>
                <a:gd name="T23" fmla="*/ 12 h 38"/>
                <a:gd name="T24" fmla="*/ 0 w 37"/>
                <a:gd name="T25" fmla="*/ 19 h 38"/>
                <a:gd name="T26" fmla="*/ 0 w 37"/>
                <a:gd name="T27" fmla="*/ 19 h 38"/>
                <a:gd name="T28" fmla="*/ 0 w 37"/>
                <a:gd name="T29" fmla="*/ 19 h 38"/>
                <a:gd name="T30" fmla="*/ 0 w 37"/>
                <a:gd name="T31" fmla="*/ 19 h 38"/>
                <a:gd name="T32" fmla="*/ 0 w 37"/>
                <a:gd name="T33" fmla="*/ 2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</p:grpSp>
      <p:grpSp>
        <p:nvGrpSpPr>
          <p:cNvPr id="19510" name="Group 316"/>
          <p:cNvGrpSpPr>
            <a:grpSpLocks/>
          </p:cNvGrpSpPr>
          <p:nvPr/>
        </p:nvGrpSpPr>
        <p:grpSpPr bwMode="auto">
          <a:xfrm>
            <a:off x="3512344" y="2892028"/>
            <a:ext cx="163116" cy="127397"/>
            <a:chOff x="4727" y="2506"/>
            <a:chExt cx="706" cy="1172"/>
          </a:xfrm>
        </p:grpSpPr>
        <p:sp>
          <p:nvSpPr>
            <p:cNvPr id="19913" name="Freeform 317"/>
            <p:cNvSpPr>
              <a:spLocks/>
            </p:cNvSpPr>
            <p:nvPr/>
          </p:nvSpPr>
          <p:spPr bwMode="auto">
            <a:xfrm>
              <a:off x="4727" y="3558"/>
              <a:ext cx="46" cy="120"/>
            </a:xfrm>
            <a:custGeom>
              <a:avLst/>
              <a:gdLst>
                <a:gd name="T0" fmla="*/ 0 w 139"/>
                <a:gd name="T1" fmla="*/ 16 h 135"/>
                <a:gd name="T2" fmla="*/ 0 w 139"/>
                <a:gd name="T3" fmla="*/ 11 h 135"/>
                <a:gd name="T4" fmla="*/ 0 w 139"/>
                <a:gd name="T5" fmla="*/ 11 h 135"/>
                <a:gd name="T6" fmla="*/ 0 w 139"/>
                <a:gd name="T7" fmla="*/ 5 h 135"/>
                <a:gd name="T8" fmla="*/ 0 w 139"/>
                <a:gd name="T9" fmla="*/ 5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16 h 135"/>
                <a:gd name="T16" fmla="*/ 0 w 139"/>
                <a:gd name="T17" fmla="*/ 16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19914" name="Freeform 318"/>
            <p:cNvSpPr>
              <a:spLocks/>
            </p:cNvSpPr>
            <p:nvPr/>
          </p:nvSpPr>
          <p:spPr bwMode="auto">
            <a:xfrm>
              <a:off x="4773" y="2564"/>
              <a:ext cx="648" cy="1114"/>
            </a:xfrm>
            <a:custGeom>
              <a:avLst/>
              <a:gdLst>
                <a:gd name="T0" fmla="*/ 0 w 1946"/>
                <a:gd name="T1" fmla="*/ 108 h 1278"/>
                <a:gd name="T2" fmla="*/ 0 w 1946"/>
                <a:gd name="T3" fmla="*/ 9 h 1278"/>
                <a:gd name="T4" fmla="*/ 0 w 1946"/>
                <a:gd name="T5" fmla="*/ 9 h 1278"/>
                <a:gd name="T6" fmla="*/ 0 w 1946"/>
                <a:gd name="T7" fmla="*/ 8 h 1278"/>
                <a:gd name="T8" fmla="*/ 0 w 1946"/>
                <a:gd name="T9" fmla="*/ 7 h 1278"/>
                <a:gd name="T10" fmla="*/ 0 w 1946"/>
                <a:gd name="T11" fmla="*/ 6 h 1278"/>
                <a:gd name="T12" fmla="*/ 0 w 1946"/>
                <a:gd name="T13" fmla="*/ 5 h 1278"/>
                <a:gd name="T14" fmla="*/ 0 w 1946"/>
                <a:gd name="T15" fmla="*/ 4 h 1278"/>
                <a:gd name="T16" fmla="*/ 0 w 1946"/>
                <a:gd name="T17" fmla="*/ 3 h 1278"/>
                <a:gd name="T18" fmla="*/ 0 w 1946"/>
                <a:gd name="T19" fmla="*/ 3 h 1278"/>
                <a:gd name="T20" fmla="*/ 0 w 1946"/>
                <a:gd name="T21" fmla="*/ 3 h 1278"/>
                <a:gd name="T22" fmla="*/ 0 w 1946"/>
                <a:gd name="T23" fmla="*/ 3 h 1278"/>
                <a:gd name="T24" fmla="*/ 0 w 1946"/>
                <a:gd name="T25" fmla="*/ 3 h 1278"/>
                <a:gd name="T26" fmla="*/ 0 w 1946"/>
                <a:gd name="T27" fmla="*/ 3 h 1278"/>
                <a:gd name="T28" fmla="*/ 0 w 1946"/>
                <a:gd name="T29" fmla="*/ 3 h 1278"/>
                <a:gd name="T30" fmla="*/ 0 w 1946"/>
                <a:gd name="T31" fmla="*/ 3 h 1278"/>
                <a:gd name="T32" fmla="*/ 0 w 1946"/>
                <a:gd name="T33" fmla="*/ 3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3 h 1278"/>
                <a:gd name="T42" fmla="*/ 0 w 1946"/>
                <a:gd name="T43" fmla="*/ 3 h 1278"/>
                <a:gd name="T44" fmla="*/ 0 w 1946"/>
                <a:gd name="T45" fmla="*/ 3 h 1278"/>
                <a:gd name="T46" fmla="*/ 0 w 1946"/>
                <a:gd name="T47" fmla="*/ 3 h 1278"/>
                <a:gd name="T48" fmla="*/ 0 w 1946"/>
                <a:gd name="T49" fmla="*/ 3 h 1278"/>
                <a:gd name="T50" fmla="*/ 0 w 1946"/>
                <a:gd name="T51" fmla="*/ 3 h 1278"/>
                <a:gd name="T52" fmla="*/ 0 w 1946"/>
                <a:gd name="T53" fmla="*/ 3 h 1278"/>
                <a:gd name="T54" fmla="*/ 0 w 1946"/>
                <a:gd name="T55" fmla="*/ 3 h 1278"/>
                <a:gd name="T56" fmla="*/ 0 w 1946"/>
                <a:gd name="T57" fmla="*/ 3 h 1278"/>
                <a:gd name="T58" fmla="*/ 0 w 1946"/>
                <a:gd name="T59" fmla="*/ 4 h 1278"/>
                <a:gd name="T60" fmla="*/ 0 w 1946"/>
                <a:gd name="T61" fmla="*/ 5 h 1278"/>
                <a:gd name="T62" fmla="*/ 0 w 1946"/>
                <a:gd name="T63" fmla="*/ 6 h 1278"/>
                <a:gd name="T64" fmla="*/ 0 w 1946"/>
                <a:gd name="T65" fmla="*/ 7 h 1278"/>
                <a:gd name="T66" fmla="*/ 0 w 1946"/>
                <a:gd name="T67" fmla="*/ 8 h 1278"/>
                <a:gd name="T68" fmla="*/ 0 w 1946"/>
                <a:gd name="T69" fmla="*/ 9 h 1278"/>
                <a:gd name="T70" fmla="*/ 0 w 1946"/>
                <a:gd name="T71" fmla="*/ 9 h 1278"/>
                <a:gd name="T72" fmla="*/ 0 w 1946"/>
                <a:gd name="T73" fmla="*/ 108 h 1278"/>
                <a:gd name="T74" fmla="*/ 0 w 1946"/>
                <a:gd name="T75" fmla="*/ 108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19915" name="Rectangle 319"/>
            <p:cNvSpPr>
              <a:spLocks noChangeArrowheads="1"/>
            </p:cNvSpPr>
            <p:nvPr/>
          </p:nvSpPr>
          <p:spPr bwMode="auto">
            <a:xfrm>
              <a:off x="5188" y="3087"/>
              <a:ext cx="42" cy="3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9916" name="Rectangle 320"/>
            <p:cNvSpPr>
              <a:spLocks noChangeArrowheads="1"/>
            </p:cNvSpPr>
            <p:nvPr/>
          </p:nvSpPr>
          <p:spPr bwMode="auto">
            <a:xfrm>
              <a:off x="5168" y="3134"/>
              <a:ext cx="40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9917" name="Rectangle 321"/>
            <p:cNvSpPr>
              <a:spLocks noChangeArrowheads="1"/>
            </p:cNvSpPr>
            <p:nvPr/>
          </p:nvSpPr>
          <p:spPr bwMode="auto">
            <a:xfrm>
              <a:off x="5306" y="3034"/>
              <a:ext cx="42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9918" name="Rectangle 322"/>
            <p:cNvSpPr>
              <a:spLocks noChangeArrowheads="1"/>
            </p:cNvSpPr>
            <p:nvPr/>
          </p:nvSpPr>
          <p:spPr bwMode="auto">
            <a:xfrm>
              <a:off x="5286" y="3087"/>
              <a:ext cx="40" cy="3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9919" name="Rectangle 323"/>
            <p:cNvSpPr>
              <a:spLocks noChangeArrowheads="1"/>
            </p:cNvSpPr>
            <p:nvPr/>
          </p:nvSpPr>
          <p:spPr bwMode="auto">
            <a:xfrm>
              <a:off x="5286" y="2987"/>
              <a:ext cx="40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9920" name="Rectangle 324"/>
            <p:cNvSpPr>
              <a:spLocks noChangeArrowheads="1"/>
            </p:cNvSpPr>
            <p:nvPr/>
          </p:nvSpPr>
          <p:spPr bwMode="auto">
            <a:xfrm>
              <a:off x="4773" y="3076"/>
              <a:ext cx="40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9921" name="Rectangle 325"/>
            <p:cNvSpPr>
              <a:spLocks noChangeArrowheads="1"/>
            </p:cNvSpPr>
            <p:nvPr/>
          </p:nvSpPr>
          <p:spPr bwMode="auto">
            <a:xfrm>
              <a:off x="4773" y="3024"/>
              <a:ext cx="18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9922" name="Rectangle 326"/>
            <p:cNvSpPr>
              <a:spLocks noChangeArrowheads="1"/>
            </p:cNvSpPr>
            <p:nvPr/>
          </p:nvSpPr>
          <p:spPr bwMode="auto">
            <a:xfrm>
              <a:off x="4773" y="3123"/>
              <a:ext cx="18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9923" name="Rectangle 327"/>
            <p:cNvSpPr>
              <a:spLocks noChangeArrowheads="1"/>
            </p:cNvSpPr>
            <p:nvPr/>
          </p:nvSpPr>
          <p:spPr bwMode="auto">
            <a:xfrm>
              <a:off x="4946" y="3076"/>
              <a:ext cx="40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9924" name="Rectangle 328"/>
            <p:cNvSpPr>
              <a:spLocks noChangeArrowheads="1"/>
            </p:cNvSpPr>
            <p:nvPr/>
          </p:nvSpPr>
          <p:spPr bwMode="auto">
            <a:xfrm>
              <a:off x="4924" y="3123"/>
              <a:ext cx="40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9925" name="Rectangle 329"/>
            <p:cNvSpPr>
              <a:spLocks noChangeArrowheads="1"/>
            </p:cNvSpPr>
            <p:nvPr/>
          </p:nvSpPr>
          <p:spPr bwMode="auto">
            <a:xfrm>
              <a:off x="4773" y="3453"/>
              <a:ext cx="40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9926" name="Rectangle 330"/>
            <p:cNvSpPr>
              <a:spLocks noChangeArrowheads="1"/>
            </p:cNvSpPr>
            <p:nvPr/>
          </p:nvSpPr>
          <p:spPr bwMode="auto">
            <a:xfrm>
              <a:off x="4773" y="3406"/>
              <a:ext cx="18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9927" name="Rectangle 331"/>
            <p:cNvSpPr>
              <a:spLocks noChangeArrowheads="1"/>
            </p:cNvSpPr>
            <p:nvPr/>
          </p:nvSpPr>
          <p:spPr bwMode="auto">
            <a:xfrm>
              <a:off x="4773" y="3505"/>
              <a:ext cx="18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9928" name="Rectangle 332"/>
            <p:cNvSpPr>
              <a:spLocks noChangeArrowheads="1"/>
            </p:cNvSpPr>
            <p:nvPr/>
          </p:nvSpPr>
          <p:spPr bwMode="auto">
            <a:xfrm>
              <a:off x="4946" y="3453"/>
              <a:ext cx="40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9929" name="Rectangle 333"/>
            <p:cNvSpPr>
              <a:spLocks noChangeArrowheads="1"/>
            </p:cNvSpPr>
            <p:nvPr/>
          </p:nvSpPr>
          <p:spPr bwMode="auto">
            <a:xfrm>
              <a:off x="4924" y="3505"/>
              <a:ext cx="40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9930" name="Freeform 334"/>
            <p:cNvSpPr>
              <a:spLocks/>
            </p:cNvSpPr>
            <p:nvPr/>
          </p:nvSpPr>
          <p:spPr bwMode="auto">
            <a:xfrm>
              <a:off x="5024" y="3076"/>
              <a:ext cx="146" cy="89"/>
            </a:xfrm>
            <a:custGeom>
              <a:avLst/>
              <a:gdLst>
                <a:gd name="T0" fmla="*/ 0 w 440"/>
                <a:gd name="T1" fmla="*/ 9 h 102"/>
                <a:gd name="T2" fmla="*/ 0 w 440"/>
                <a:gd name="T3" fmla="*/ 8 h 102"/>
                <a:gd name="T4" fmla="*/ 0 w 440"/>
                <a:gd name="T5" fmla="*/ 7 h 102"/>
                <a:gd name="T6" fmla="*/ 0 w 440"/>
                <a:gd name="T7" fmla="*/ 6 h 102"/>
                <a:gd name="T8" fmla="*/ 0 w 440"/>
                <a:gd name="T9" fmla="*/ 6 h 102"/>
                <a:gd name="T10" fmla="*/ 0 w 440"/>
                <a:gd name="T11" fmla="*/ 4 h 102"/>
                <a:gd name="T12" fmla="*/ 0 w 440"/>
                <a:gd name="T13" fmla="*/ 3 h 102"/>
                <a:gd name="T14" fmla="*/ 0 w 440"/>
                <a:gd name="T15" fmla="*/ 3 h 102"/>
                <a:gd name="T16" fmla="*/ 0 w 440"/>
                <a:gd name="T17" fmla="*/ 3 h 102"/>
                <a:gd name="T18" fmla="*/ 0 w 440"/>
                <a:gd name="T19" fmla="*/ 3 h 102"/>
                <a:gd name="T20" fmla="*/ 0 w 440"/>
                <a:gd name="T21" fmla="*/ 3 h 102"/>
                <a:gd name="T22" fmla="*/ 0 w 440"/>
                <a:gd name="T23" fmla="*/ 3 h 102"/>
                <a:gd name="T24" fmla="*/ 0 w 440"/>
                <a:gd name="T25" fmla="*/ 3 h 102"/>
                <a:gd name="T26" fmla="*/ 0 w 440"/>
                <a:gd name="T27" fmla="*/ 3 h 102"/>
                <a:gd name="T28" fmla="*/ 0 w 440"/>
                <a:gd name="T29" fmla="*/ 3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3 h 102"/>
                <a:gd name="T38" fmla="*/ 0 w 440"/>
                <a:gd name="T39" fmla="*/ 3 h 102"/>
                <a:gd name="T40" fmla="*/ 0 w 440"/>
                <a:gd name="T41" fmla="*/ 3 h 102"/>
                <a:gd name="T42" fmla="*/ 0 w 440"/>
                <a:gd name="T43" fmla="*/ 3 h 102"/>
                <a:gd name="T44" fmla="*/ 0 w 440"/>
                <a:gd name="T45" fmla="*/ 3 h 102"/>
                <a:gd name="T46" fmla="*/ 0 w 440"/>
                <a:gd name="T47" fmla="*/ 3 h 102"/>
                <a:gd name="T48" fmla="*/ 0 w 440"/>
                <a:gd name="T49" fmla="*/ 3 h 102"/>
                <a:gd name="T50" fmla="*/ 0 w 440"/>
                <a:gd name="T51" fmla="*/ 3 h 102"/>
                <a:gd name="T52" fmla="*/ 0 w 440"/>
                <a:gd name="T53" fmla="*/ 3 h 102"/>
                <a:gd name="T54" fmla="*/ 0 w 440"/>
                <a:gd name="T55" fmla="*/ 4 h 102"/>
                <a:gd name="T56" fmla="*/ 0 w 440"/>
                <a:gd name="T57" fmla="*/ 6 h 102"/>
                <a:gd name="T58" fmla="*/ 0 w 440"/>
                <a:gd name="T59" fmla="*/ 6 h 102"/>
                <a:gd name="T60" fmla="*/ 0 w 440"/>
                <a:gd name="T61" fmla="*/ 7 h 102"/>
                <a:gd name="T62" fmla="*/ 0 w 440"/>
                <a:gd name="T63" fmla="*/ 8 h 102"/>
                <a:gd name="T64" fmla="*/ 0 w 440"/>
                <a:gd name="T65" fmla="*/ 9 h 102"/>
                <a:gd name="T66" fmla="*/ 0 w 440"/>
                <a:gd name="T67" fmla="*/ 9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19931" name="Freeform 335"/>
            <p:cNvSpPr>
              <a:spLocks/>
            </p:cNvSpPr>
            <p:nvPr/>
          </p:nvSpPr>
          <p:spPr bwMode="auto">
            <a:xfrm>
              <a:off x="4789" y="2506"/>
              <a:ext cx="615" cy="147"/>
            </a:xfrm>
            <a:custGeom>
              <a:avLst/>
              <a:gdLst>
                <a:gd name="T0" fmla="*/ 0 w 1847"/>
                <a:gd name="T1" fmla="*/ 6 h 168"/>
                <a:gd name="T2" fmla="*/ 0 w 1847"/>
                <a:gd name="T3" fmla="*/ 6 h 168"/>
                <a:gd name="T4" fmla="*/ 0 w 1847"/>
                <a:gd name="T5" fmla="*/ 7 h 168"/>
                <a:gd name="T6" fmla="*/ 0 w 1847"/>
                <a:gd name="T7" fmla="*/ 8 h 168"/>
                <a:gd name="T8" fmla="*/ 0 w 1847"/>
                <a:gd name="T9" fmla="*/ 10 h 168"/>
                <a:gd name="T10" fmla="*/ 0 w 1847"/>
                <a:gd name="T11" fmla="*/ 11 h 168"/>
                <a:gd name="T12" fmla="*/ 0 w 1847"/>
                <a:gd name="T13" fmla="*/ 12 h 168"/>
                <a:gd name="T14" fmla="*/ 0 w 1847"/>
                <a:gd name="T15" fmla="*/ 14 h 168"/>
                <a:gd name="T16" fmla="*/ 0 w 1847"/>
                <a:gd name="T17" fmla="*/ 16 h 168"/>
                <a:gd name="T18" fmla="*/ 0 w 1847"/>
                <a:gd name="T19" fmla="*/ 11 h 168"/>
                <a:gd name="T20" fmla="*/ 0 w 1847"/>
                <a:gd name="T21" fmla="*/ 11 h 168"/>
                <a:gd name="T22" fmla="*/ 0 w 1847"/>
                <a:gd name="T23" fmla="*/ 11 h 168"/>
                <a:gd name="T24" fmla="*/ 0 w 1847"/>
                <a:gd name="T25" fmla="*/ 11 h 168"/>
                <a:gd name="T26" fmla="*/ 0 w 1847"/>
                <a:gd name="T27" fmla="*/ 11 h 168"/>
                <a:gd name="T28" fmla="*/ 0 w 1847"/>
                <a:gd name="T29" fmla="*/ 11 h 168"/>
                <a:gd name="T30" fmla="*/ 0 w 1847"/>
                <a:gd name="T31" fmla="*/ 11 h 168"/>
                <a:gd name="T32" fmla="*/ 0 w 1847"/>
                <a:gd name="T33" fmla="*/ 11 h 168"/>
                <a:gd name="T34" fmla="*/ 0 w 1847"/>
                <a:gd name="T35" fmla="*/ 10 h 168"/>
                <a:gd name="T36" fmla="*/ 0 w 1847"/>
                <a:gd name="T37" fmla="*/ 8 h 168"/>
                <a:gd name="T38" fmla="*/ 0 w 1847"/>
                <a:gd name="T39" fmla="*/ 5 h 168"/>
                <a:gd name="T40" fmla="*/ 0 w 1847"/>
                <a:gd name="T41" fmla="*/ 4 h 168"/>
                <a:gd name="T42" fmla="*/ 0 w 1847"/>
                <a:gd name="T43" fmla="*/ 4 h 168"/>
                <a:gd name="T44" fmla="*/ 0 w 1847"/>
                <a:gd name="T45" fmla="*/ 4 h 168"/>
                <a:gd name="T46" fmla="*/ 0 w 1847"/>
                <a:gd name="T47" fmla="*/ 4 h 168"/>
                <a:gd name="T48" fmla="*/ 0 w 1847"/>
                <a:gd name="T49" fmla="*/ 1 h 168"/>
                <a:gd name="T50" fmla="*/ 0 w 1847"/>
                <a:gd name="T51" fmla="*/ 1 h 168"/>
                <a:gd name="T52" fmla="*/ 0 w 1847"/>
                <a:gd name="T53" fmla="*/ 4 h 168"/>
                <a:gd name="T54" fmla="*/ 0 w 1847"/>
                <a:gd name="T55" fmla="*/ 4 h 168"/>
                <a:gd name="T56" fmla="*/ 0 w 1847"/>
                <a:gd name="T57" fmla="*/ 4 h 168"/>
                <a:gd name="T58" fmla="*/ 0 w 1847"/>
                <a:gd name="T59" fmla="*/ 4 h 168"/>
                <a:gd name="T60" fmla="*/ 0 w 1847"/>
                <a:gd name="T61" fmla="*/ 5 h 168"/>
                <a:gd name="T62" fmla="*/ 0 w 1847"/>
                <a:gd name="T63" fmla="*/ 8 h 168"/>
                <a:gd name="T64" fmla="*/ 0 w 1847"/>
                <a:gd name="T65" fmla="*/ 10 h 168"/>
                <a:gd name="T66" fmla="*/ 0 w 1847"/>
                <a:gd name="T67" fmla="*/ 11 h 168"/>
                <a:gd name="T68" fmla="*/ 0 w 1847"/>
                <a:gd name="T69" fmla="*/ 11 h 168"/>
                <a:gd name="T70" fmla="*/ 0 w 1847"/>
                <a:gd name="T71" fmla="*/ 11 h 168"/>
                <a:gd name="T72" fmla="*/ 0 w 1847"/>
                <a:gd name="T73" fmla="*/ 11 h 168"/>
                <a:gd name="T74" fmla="*/ 0 w 1847"/>
                <a:gd name="T75" fmla="*/ 11 h 168"/>
                <a:gd name="T76" fmla="*/ 0 w 1847"/>
                <a:gd name="T77" fmla="*/ 11 h 168"/>
                <a:gd name="T78" fmla="*/ 0 w 1847"/>
                <a:gd name="T79" fmla="*/ 11 h 168"/>
                <a:gd name="T80" fmla="*/ 0 w 1847"/>
                <a:gd name="T81" fmla="*/ 11 h 168"/>
                <a:gd name="T82" fmla="*/ 0 w 1847"/>
                <a:gd name="T83" fmla="*/ 16 h 168"/>
                <a:gd name="T84" fmla="*/ 0 w 1847"/>
                <a:gd name="T85" fmla="*/ 14 h 168"/>
                <a:gd name="T86" fmla="*/ 0 w 1847"/>
                <a:gd name="T87" fmla="*/ 12 h 168"/>
                <a:gd name="T88" fmla="*/ 0 w 1847"/>
                <a:gd name="T89" fmla="*/ 11 h 168"/>
                <a:gd name="T90" fmla="*/ 0 w 1847"/>
                <a:gd name="T91" fmla="*/ 10 h 168"/>
                <a:gd name="T92" fmla="*/ 0 w 1847"/>
                <a:gd name="T93" fmla="*/ 8 h 168"/>
                <a:gd name="T94" fmla="*/ 0 w 1847"/>
                <a:gd name="T95" fmla="*/ 7 h 168"/>
                <a:gd name="T96" fmla="*/ 0 w 1847"/>
                <a:gd name="T97" fmla="*/ 6 h 168"/>
                <a:gd name="T98" fmla="*/ 0 w 1847"/>
                <a:gd name="T99" fmla="*/ 6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19932" name="Rectangle 336"/>
            <p:cNvSpPr>
              <a:spLocks noChangeArrowheads="1"/>
            </p:cNvSpPr>
            <p:nvPr/>
          </p:nvSpPr>
          <p:spPr bwMode="auto">
            <a:xfrm>
              <a:off x="5404" y="2595"/>
              <a:ext cx="29" cy="120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9933" name="Rectangle 337"/>
            <p:cNvSpPr>
              <a:spLocks noChangeArrowheads="1"/>
            </p:cNvSpPr>
            <p:nvPr/>
          </p:nvSpPr>
          <p:spPr bwMode="auto">
            <a:xfrm>
              <a:off x="4759" y="2595"/>
              <a:ext cx="30" cy="120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9934" name="Rectangle 338"/>
            <p:cNvSpPr>
              <a:spLocks noChangeArrowheads="1"/>
            </p:cNvSpPr>
            <p:nvPr/>
          </p:nvSpPr>
          <p:spPr bwMode="auto">
            <a:xfrm>
              <a:off x="5026" y="3165"/>
              <a:ext cx="142" cy="330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9935" name="Rectangle 339"/>
            <p:cNvSpPr>
              <a:spLocks noChangeArrowheads="1"/>
            </p:cNvSpPr>
            <p:nvPr/>
          </p:nvSpPr>
          <p:spPr bwMode="auto">
            <a:xfrm>
              <a:off x="5026" y="3495"/>
              <a:ext cx="142" cy="1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9936" name="Rectangle 340"/>
            <p:cNvSpPr>
              <a:spLocks noChangeArrowheads="1"/>
            </p:cNvSpPr>
            <p:nvPr/>
          </p:nvSpPr>
          <p:spPr bwMode="auto">
            <a:xfrm>
              <a:off x="5026" y="3558"/>
              <a:ext cx="142" cy="15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9937" name="Rectangle 341"/>
            <p:cNvSpPr>
              <a:spLocks noChangeArrowheads="1"/>
            </p:cNvSpPr>
            <p:nvPr/>
          </p:nvSpPr>
          <p:spPr bwMode="auto">
            <a:xfrm>
              <a:off x="5026" y="3615"/>
              <a:ext cx="142" cy="1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9938" name="Rectangle 342"/>
            <p:cNvSpPr>
              <a:spLocks noChangeArrowheads="1"/>
            </p:cNvSpPr>
            <p:nvPr/>
          </p:nvSpPr>
          <p:spPr bwMode="auto">
            <a:xfrm>
              <a:off x="5100" y="3186"/>
              <a:ext cx="60" cy="309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9939" name="Rectangle 343"/>
            <p:cNvSpPr>
              <a:spLocks noChangeArrowheads="1"/>
            </p:cNvSpPr>
            <p:nvPr/>
          </p:nvSpPr>
          <p:spPr bwMode="auto">
            <a:xfrm>
              <a:off x="5100" y="3186"/>
              <a:ext cx="60" cy="309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9940" name="Rectangle 344"/>
            <p:cNvSpPr>
              <a:spLocks noChangeArrowheads="1"/>
            </p:cNvSpPr>
            <p:nvPr/>
          </p:nvSpPr>
          <p:spPr bwMode="auto">
            <a:xfrm>
              <a:off x="5032" y="3186"/>
              <a:ext cx="62" cy="309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9941" name="Rectangle 345"/>
            <p:cNvSpPr>
              <a:spLocks noChangeArrowheads="1"/>
            </p:cNvSpPr>
            <p:nvPr/>
          </p:nvSpPr>
          <p:spPr bwMode="auto">
            <a:xfrm>
              <a:off x="5100" y="3369"/>
              <a:ext cx="60" cy="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9942" name="Rectangle 346"/>
            <p:cNvSpPr>
              <a:spLocks noChangeArrowheads="1"/>
            </p:cNvSpPr>
            <p:nvPr/>
          </p:nvSpPr>
          <p:spPr bwMode="auto">
            <a:xfrm>
              <a:off x="5168" y="3422"/>
              <a:ext cx="34" cy="25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9943" name="Rectangle 347"/>
            <p:cNvSpPr>
              <a:spLocks noChangeArrowheads="1"/>
            </p:cNvSpPr>
            <p:nvPr/>
          </p:nvSpPr>
          <p:spPr bwMode="auto">
            <a:xfrm>
              <a:off x="4992" y="3422"/>
              <a:ext cx="34" cy="25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9944" name="Rectangle 348"/>
            <p:cNvSpPr>
              <a:spLocks noChangeArrowheads="1"/>
            </p:cNvSpPr>
            <p:nvPr/>
          </p:nvSpPr>
          <p:spPr bwMode="auto">
            <a:xfrm>
              <a:off x="5026" y="3511"/>
              <a:ext cx="142" cy="47"/>
            </a:xfrm>
            <a:prstGeom prst="rect">
              <a:avLst/>
            </a:prstGeom>
            <a:solidFill>
              <a:srgbClr val="B2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9945" name="Rectangle 349"/>
            <p:cNvSpPr>
              <a:spLocks noChangeArrowheads="1"/>
            </p:cNvSpPr>
            <p:nvPr/>
          </p:nvSpPr>
          <p:spPr bwMode="auto">
            <a:xfrm>
              <a:off x="5026" y="3573"/>
              <a:ext cx="142" cy="42"/>
            </a:xfrm>
            <a:prstGeom prst="rect">
              <a:avLst/>
            </a:prstGeom>
            <a:solidFill>
              <a:srgbClr val="B2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9946" name="Rectangle 350"/>
            <p:cNvSpPr>
              <a:spLocks noChangeArrowheads="1"/>
            </p:cNvSpPr>
            <p:nvPr/>
          </p:nvSpPr>
          <p:spPr bwMode="auto">
            <a:xfrm>
              <a:off x="5026" y="3631"/>
              <a:ext cx="142" cy="47"/>
            </a:xfrm>
            <a:prstGeom prst="rect">
              <a:avLst/>
            </a:prstGeom>
            <a:solidFill>
              <a:srgbClr val="B2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9947" name="Rectangle 351"/>
            <p:cNvSpPr>
              <a:spLocks noChangeArrowheads="1"/>
            </p:cNvSpPr>
            <p:nvPr/>
          </p:nvSpPr>
          <p:spPr bwMode="auto">
            <a:xfrm>
              <a:off x="5100" y="3369"/>
              <a:ext cx="60" cy="2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9948" name="Rectangle 352"/>
            <p:cNvSpPr>
              <a:spLocks noChangeArrowheads="1"/>
            </p:cNvSpPr>
            <p:nvPr/>
          </p:nvSpPr>
          <p:spPr bwMode="auto">
            <a:xfrm>
              <a:off x="5032" y="3369"/>
              <a:ext cx="62" cy="2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9949" name="Rectangle 353"/>
            <p:cNvSpPr>
              <a:spLocks noChangeArrowheads="1"/>
            </p:cNvSpPr>
            <p:nvPr/>
          </p:nvSpPr>
          <p:spPr bwMode="auto">
            <a:xfrm>
              <a:off x="5100" y="3312"/>
              <a:ext cx="14" cy="52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9950" name="Rectangle 354"/>
            <p:cNvSpPr>
              <a:spLocks noChangeArrowheads="1"/>
            </p:cNvSpPr>
            <p:nvPr/>
          </p:nvSpPr>
          <p:spPr bwMode="auto">
            <a:xfrm>
              <a:off x="5080" y="3312"/>
              <a:ext cx="14" cy="52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9951" name="Rectangle 355"/>
            <p:cNvSpPr>
              <a:spLocks noChangeArrowheads="1"/>
            </p:cNvSpPr>
            <p:nvPr/>
          </p:nvSpPr>
          <p:spPr bwMode="auto">
            <a:xfrm>
              <a:off x="5100" y="3395"/>
              <a:ext cx="60" cy="2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9952" name="Rectangle 356"/>
            <p:cNvSpPr>
              <a:spLocks noChangeArrowheads="1"/>
            </p:cNvSpPr>
            <p:nvPr/>
          </p:nvSpPr>
          <p:spPr bwMode="auto">
            <a:xfrm>
              <a:off x="5032" y="3395"/>
              <a:ext cx="62" cy="2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9953" name="Rectangle 357"/>
            <p:cNvSpPr>
              <a:spLocks noChangeArrowheads="1"/>
            </p:cNvSpPr>
            <p:nvPr/>
          </p:nvSpPr>
          <p:spPr bwMode="auto">
            <a:xfrm>
              <a:off x="5168" y="3552"/>
              <a:ext cx="34" cy="27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9954" name="Rectangle 358"/>
            <p:cNvSpPr>
              <a:spLocks noChangeArrowheads="1"/>
            </p:cNvSpPr>
            <p:nvPr/>
          </p:nvSpPr>
          <p:spPr bwMode="auto">
            <a:xfrm>
              <a:off x="4992" y="3552"/>
              <a:ext cx="34" cy="27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9955" name="Rectangle 359"/>
            <p:cNvSpPr>
              <a:spLocks noChangeArrowheads="1"/>
            </p:cNvSpPr>
            <p:nvPr/>
          </p:nvSpPr>
          <p:spPr bwMode="auto">
            <a:xfrm>
              <a:off x="5334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9956" name="Rectangle 360"/>
            <p:cNvSpPr>
              <a:spLocks noChangeArrowheads="1"/>
            </p:cNvSpPr>
            <p:nvPr/>
          </p:nvSpPr>
          <p:spPr bwMode="auto">
            <a:xfrm>
              <a:off x="5228" y="3165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9957" name="Rectangle 361"/>
            <p:cNvSpPr>
              <a:spLocks noChangeArrowheads="1"/>
            </p:cNvSpPr>
            <p:nvPr/>
          </p:nvSpPr>
          <p:spPr bwMode="auto">
            <a:xfrm>
              <a:off x="4912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9958" name="Rectangle 362"/>
            <p:cNvSpPr>
              <a:spLocks noChangeArrowheads="1"/>
            </p:cNvSpPr>
            <p:nvPr/>
          </p:nvSpPr>
          <p:spPr bwMode="auto">
            <a:xfrm>
              <a:off x="5122" y="2747"/>
              <a:ext cx="54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9959" name="Rectangle 363"/>
            <p:cNvSpPr>
              <a:spLocks noChangeArrowheads="1"/>
            </p:cNvSpPr>
            <p:nvPr/>
          </p:nvSpPr>
          <p:spPr bwMode="auto">
            <a:xfrm>
              <a:off x="5228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9960" name="Rectangle 364"/>
            <p:cNvSpPr>
              <a:spLocks noChangeArrowheads="1"/>
            </p:cNvSpPr>
            <p:nvPr/>
          </p:nvSpPr>
          <p:spPr bwMode="auto">
            <a:xfrm>
              <a:off x="5334" y="3165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9961" name="Rectangle 365"/>
            <p:cNvSpPr>
              <a:spLocks noChangeArrowheads="1"/>
            </p:cNvSpPr>
            <p:nvPr/>
          </p:nvSpPr>
          <p:spPr bwMode="auto">
            <a:xfrm>
              <a:off x="5018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9962" name="Rectangle 366"/>
            <p:cNvSpPr>
              <a:spLocks noChangeArrowheads="1"/>
            </p:cNvSpPr>
            <p:nvPr/>
          </p:nvSpPr>
          <p:spPr bwMode="auto">
            <a:xfrm>
              <a:off x="4809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9963" name="Rectangle 367"/>
            <p:cNvSpPr>
              <a:spLocks noChangeArrowheads="1"/>
            </p:cNvSpPr>
            <p:nvPr/>
          </p:nvSpPr>
          <p:spPr bwMode="auto">
            <a:xfrm>
              <a:off x="4912" y="3165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9964" name="Rectangle 368"/>
            <p:cNvSpPr>
              <a:spLocks noChangeArrowheads="1"/>
            </p:cNvSpPr>
            <p:nvPr/>
          </p:nvSpPr>
          <p:spPr bwMode="auto">
            <a:xfrm>
              <a:off x="4809" y="3165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9965" name="Freeform 369"/>
            <p:cNvSpPr>
              <a:spLocks/>
            </p:cNvSpPr>
            <p:nvPr/>
          </p:nvSpPr>
          <p:spPr bwMode="auto">
            <a:xfrm>
              <a:off x="5114" y="2721"/>
              <a:ext cx="72" cy="324"/>
            </a:xfrm>
            <a:custGeom>
              <a:avLst/>
              <a:gdLst>
                <a:gd name="T0" fmla="*/ 0 w 217"/>
                <a:gd name="T1" fmla="*/ 17 h 373"/>
                <a:gd name="T2" fmla="*/ 0 w 217"/>
                <a:gd name="T3" fmla="*/ 17 h 373"/>
                <a:gd name="T4" fmla="*/ 0 w 217"/>
                <a:gd name="T5" fmla="*/ 27 h 373"/>
                <a:gd name="T6" fmla="*/ 0 w 217"/>
                <a:gd name="T7" fmla="*/ 27 h 373"/>
                <a:gd name="T8" fmla="*/ 0 w 217"/>
                <a:gd name="T9" fmla="*/ 30 h 373"/>
                <a:gd name="T10" fmla="*/ 0 w 217"/>
                <a:gd name="T11" fmla="*/ 3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3 h 373"/>
                <a:gd name="T18" fmla="*/ 0 w 217"/>
                <a:gd name="T19" fmla="*/ 3 h 373"/>
                <a:gd name="T20" fmla="*/ 0 w 217"/>
                <a:gd name="T21" fmla="*/ 13 h 373"/>
                <a:gd name="T22" fmla="*/ 0 w 217"/>
                <a:gd name="T23" fmla="*/ 13 h 373"/>
                <a:gd name="T24" fmla="*/ 0 w 217"/>
                <a:gd name="T25" fmla="*/ 17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19966" name="Freeform 370"/>
            <p:cNvSpPr>
              <a:spLocks/>
            </p:cNvSpPr>
            <p:nvPr/>
          </p:nvSpPr>
          <p:spPr bwMode="auto">
            <a:xfrm>
              <a:off x="5176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27 h 373"/>
                <a:gd name="T4" fmla="*/ 0 w 29"/>
                <a:gd name="T5" fmla="*/ 30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19967" name="Freeform 371"/>
            <p:cNvSpPr>
              <a:spLocks/>
            </p:cNvSpPr>
            <p:nvPr/>
          </p:nvSpPr>
          <p:spPr bwMode="auto">
            <a:xfrm>
              <a:off x="5218" y="2721"/>
              <a:ext cx="72" cy="324"/>
            </a:xfrm>
            <a:custGeom>
              <a:avLst/>
              <a:gdLst>
                <a:gd name="T0" fmla="*/ 0 w 216"/>
                <a:gd name="T1" fmla="*/ 17 h 373"/>
                <a:gd name="T2" fmla="*/ 0 w 216"/>
                <a:gd name="T3" fmla="*/ 17 h 373"/>
                <a:gd name="T4" fmla="*/ 0 w 216"/>
                <a:gd name="T5" fmla="*/ 27 h 373"/>
                <a:gd name="T6" fmla="*/ 0 w 216"/>
                <a:gd name="T7" fmla="*/ 27 h 373"/>
                <a:gd name="T8" fmla="*/ 0 w 216"/>
                <a:gd name="T9" fmla="*/ 30 h 373"/>
                <a:gd name="T10" fmla="*/ 0 w 216"/>
                <a:gd name="T11" fmla="*/ 3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3 h 373"/>
                <a:gd name="T18" fmla="*/ 0 w 216"/>
                <a:gd name="T19" fmla="*/ 3 h 373"/>
                <a:gd name="T20" fmla="*/ 0 w 216"/>
                <a:gd name="T21" fmla="*/ 13 h 373"/>
                <a:gd name="T22" fmla="*/ 0 w 216"/>
                <a:gd name="T23" fmla="*/ 13 h 373"/>
                <a:gd name="T24" fmla="*/ 0 w 216"/>
                <a:gd name="T25" fmla="*/ 17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19968" name="Freeform 372"/>
            <p:cNvSpPr>
              <a:spLocks/>
            </p:cNvSpPr>
            <p:nvPr/>
          </p:nvSpPr>
          <p:spPr bwMode="auto">
            <a:xfrm>
              <a:off x="5280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27 h 373"/>
                <a:gd name="T4" fmla="*/ 0 w 29"/>
                <a:gd name="T5" fmla="*/ 30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19969" name="Freeform 373"/>
            <p:cNvSpPr>
              <a:spLocks/>
            </p:cNvSpPr>
            <p:nvPr/>
          </p:nvSpPr>
          <p:spPr bwMode="auto">
            <a:xfrm>
              <a:off x="5324" y="2721"/>
              <a:ext cx="72" cy="324"/>
            </a:xfrm>
            <a:custGeom>
              <a:avLst/>
              <a:gdLst>
                <a:gd name="T0" fmla="*/ 0 w 217"/>
                <a:gd name="T1" fmla="*/ 17 h 373"/>
                <a:gd name="T2" fmla="*/ 0 w 217"/>
                <a:gd name="T3" fmla="*/ 17 h 373"/>
                <a:gd name="T4" fmla="*/ 0 w 217"/>
                <a:gd name="T5" fmla="*/ 27 h 373"/>
                <a:gd name="T6" fmla="*/ 0 w 217"/>
                <a:gd name="T7" fmla="*/ 27 h 373"/>
                <a:gd name="T8" fmla="*/ 0 w 217"/>
                <a:gd name="T9" fmla="*/ 30 h 373"/>
                <a:gd name="T10" fmla="*/ 0 w 217"/>
                <a:gd name="T11" fmla="*/ 3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3 h 373"/>
                <a:gd name="T18" fmla="*/ 0 w 217"/>
                <a:gd name="T19" fmla="*/ 3 h 373"/>
                <a:gd name="T20" fmla="*/ 0 w 217"/>
                <a:gd name="T21" fmla="*/ 13 h 373"/>
                <a:gd name="T22" fmla="*/ 0 w 217"/>
                <a:gd name="T23" fmla="*/ 13 h 373"/>
                <a:gd name="T24" fmla="*/ 0 w 217"/>
                <a:gd name="T25" fmla="*/ 17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19970" name="Freeform 374"/>
            <p:cNvSpPr>
              <a:spLocks/>
            </p:cNvSpPr>
            <p:nvPr/>
          </p:nvSpPr>
          <p:spPr bwMode="auto">
            <a:xfrm>
              <a:off x="5386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27 h 373"/>
                <a:gd name="T4" fmla="*/ 0 w 29"/>
                <a:gd name="T5" fmla="*/ 30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19971" name="Freeform 375"/>
            <p:cNvSpPr>
              <a:spLocks/>
            </p:cNvSpPr>
            <p:nvPr/>
          </p:nvSpPr>
          <p:spPr bwMode="auto">
            <a:xfrm>
              <a:off x="5218" y="3139"/>
              <a:ext cx="72" cy="324"/>
            </a:xfrm>
            <a:custGeom>
              <a:avLst/>
              <a:gdLst>
                <a:gd name="T0" fmla="*/ 0 w 216"/>
                <a:gd name="T1" fmla="*/ 18 h 372"/>
                <a:gd name="T2" fmla="*/ 0 w 216"/>
                <a:gd name="T3" fmla="*/ 18 h 372"/>
                <a:gd name="T4" fmla="*/ 0 w 216"/>
                <a:gd name="T5" fmla="*/ 29 h 372"/>
                <a:gd name="T6" fmla="*/ 0 w 216"/>
                <a:gd name="T7" fmla="*/ 29 h 372"/>
                <a:gd name="T8" fmla="*/ 0 w 216"/>
                <a:gd name="T9" fmla="*/ 31 h 372"/>
                <a:gd name="T10" fmla="*/ 0 w 216"/>
                <a:gd name="T11" fmla="*/ 31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3 h 372"/>
                <a:gd name="T18" fmla="*/ 0 w 216"/>
                <a:gd name="T19" fmla="*/ 3 h 372"/>
                <a:gd name="T20" fmla="*/ 0 w 216"/>
                <a:gd name="T21" fmla="*/ 14 h 372"/>
                <a:gd name="T22" fmla="*/ 0 w 216"/>
                <a:gd name="T23" fmla="*/ 14 h 372"/>
                <a:gd name="T24" fmla="*/ 0 w 216"/>
                <a:gd name="T25" fmla="*/ 18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19972" name="Freeform 376"/>
            <p:cNvSpPr>
              <a:spLocks/>
            </p:cNvSpPr>
            <p:nvPr/>
          </p:nvSpPr>
          <p:spPr bwMode="auto">
            <a:xfrm>
              <a:off x="5280" y="3139"/>
              <a:ext cx="10" cy="324"/>
            </a:xfrm>
            <a:custGeom>
              <a:avLst/>
              <a:gdLst>
                <a:gd name="T0" fmla="*/ 0 w 29"/>
                <a:gd name="T1" fmla="*/ 3 h 372"/>
                <a:gd name="T2" fmla="*/ 0 w 29"/>
                <a:gd name="T3" fmla="*/ 29 h 372"/>
                <a:gd name="T4" fmla="*/ 0 w 29"/>
                <a:gd name="T5" fmla="*/ 31 h 372"/>
                <a:gd name="T6" fmla="*/ 0 w 29"/>
                <a:gd name="T7" fmla="*/ 0 h 372"/>
                <a:gd name="T8" fmla="*/ 0 w 29"/>
                <a:gd name="T9" fmla="*/ 3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19973" name="Freeform 377"/>
            <p:cNvSpPr>
              <a:spLocks/>
            </p:cNvSpPr>
            <p:nvPr/>
          </p:nvSpPr>
          <p:spPr bwMode="auto">
            <a:xfrm>
              <a:off x="5324" y="3139"/>
              <a:ext cx="72" cy="324"/>
            </a:xfrm>
            <a:custGeom>
              <a:avLst/>
              <a:gdLst>
                <a:gd name="T0" fmla="*/ 0 w 217"/>
                <a:gd name="T1" fmla="*/ 18 h 372"/>
                <a:gd name="T2" fmla="*/ 0 w 217"/>
                <a:gd name="T3" fmla="*/ 18 h 372"/>
                <a:gd name="T4" fmla="*/ 0 w 217"/>
                <a:gd name="T5" fmla="*/ 29 h 372"/>
                <a:gd name="T6" fmla="*/ 0 w 217"/>
                <a:gd name="T7" fmla="*/ 29 h 372"/>
                <a:gd name="T8" fmla="*/ 0 w 217"/>
                <a:gd name="T9" fmla="*/ 31 h 372"/>
                <a:gd name="T10" fmla="*/ 0 w 217"/>
                <a:gd name="T11" fmla="*/ 31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3 h 372"/>
                <a:gd name="T18" fmla="*/ 0 w 217"/>
                <a:gd name="T19" fmla="*/ 3 h 372"/>
                <a:gd name="T20" fmla="*/ 0 w 217"/>
                <a:gd name="T21" fmla="*/ 14 h 372"/>
                <a:gd name="T22" fmla="*/ 0 w 217"/>
                <a:gd name="T23" fmla="*/ 14 h 372"/>
                <a:gd name="T24" fmla="*/ 0 w 217"/>
                <a:gd name="T25" fmla="*/ 18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19974" name="Freeform 378"/>
            <p:cNvSpPr>
              <a:spLocks/>
            </p:cNvSpPr>
            <p:nvPr/>
          </p:nvSpPr>
          <p:spPr bwMode="auto">
            <a:xfrm>
              <a:off x="5386" y="3139"/>
              <a:ext cx="10" cy="324"/>
            </a:xfrm>
            <a:custGeom>
              <a:avLst/>
              <a:gdLst>
                <a:gd name="T0" fmla="*/ 0 w 29"/>
                <a:gd name="T1" fmla="*/ 3 h 372"/>
                <a:gd name="T2" fmla="*/ 0 w 29"/>
                <a:gd name="T3" fmla="*/ 29 h 372"/>
                <a:gd name="T4" fmla="*/ 0 w 29"/>
                <a:gd name="T5" fmla="*/ 31 h 372"/>
                <a:gd name="T6" fmla="*/ 0 w 29"/>
                <a:gd name="T7" fmla="*/ 0 h 372"/>
                <a:gd name="T8" fmla="*/ 0 w 29"/>
                <a:gd name="T9" fmla="*/ 3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19975" name="Freeform 379"/>
            <p:cNvSpPr>
              <a:spLocks/>
            </p:cNvSpPr>
            <p:nvPr/>
          </p:nvSpPr>
          <p:spPr bwMode="auto">
            <a:xfrm>
              <a:off x="5008" y="2721"/>
              <a:ext cx="72" cy="324"/>
            </a:xfrm>
            <a:custGeom>
              <a:avLst/>
              <a:gdLst>
                <a:gd name="T0" fmla="*/ 0 w 215"/>
                <a:gd name="T1" fmla="*/ 17 h 373"/>
                <a:gd name="T2" fmla="*/ 0 w 215"/>
                <a:gd name="T3" fmla="*/ 17 h 373"/>
                <a:gd name="T4" fmla="*/ 0 w 215"/>
                <a:gd name="T5" fmla="*/ 27 h 373"/>
                <a:gd name="T6" fmla="*/ 0 w 215"/>
                <a:gd name="T7" fmla="*/ 27 h 373"/>
                <a:gd name="T8" fmla="*/ 0 w 215"/>
                <a:gd name="T9" fmla="*/ 30 h 373"/>
                <a:gd name="T10" fmla="*/ 0 w 215"/>
                <a:gd name="T11" fmla="*/ 3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3 h 373"/>
                <a:gd name="T18" fmla="*/ 0 w 215"/>
                <a:gd name="T19" fmla="*/ 3 h 373"/>
                <a:gd name="T20" fmla="*/ 0 w 215"/>
                <a:gd name="T21" fmla="*/ 13 h 373"/>
                <a:gd name="T22" fmla="*/ 0 w 215"/>
                <a:gd name="T23" fmla="*/ 13 h 373"/>
                <a:gd name="T24" fmla="*/ 0 w 215"/>
                <a:gd name="T25" fmla="*/ 17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19976" name="Freeform 380"/>
            <p:cNvSpPr>
              <a:spLocks/>
            </p:cNvSpPr>
            <p:nvPr/>
          </p:nvSpPr>
          <p:spPr bwMode="auto">
            <a:xfrm>
              <a:off x="5008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27 h 373"/>
                <a:gd name="T4" fmla="*/ 0 w 29"/>
                <a:gd name="T5" fmla="*/ 30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19977" name="Freeform 381"/>
            <p:cNvSpPr>
              <a:spLocks/>
            </p:cNvSpPr>
            <p:nvPr/>
          </p:nvSpPr>
          <p:spPr bwMode="auto">
            <a:xfrm>
              <a:off x="4903" y="2721"/>
              <a:ext cx="71" cy="324"/>
            </a:xfrm>
            <a:custGeom>
              <a:avLst/>
              <a:gdLst>
                <a:gd name="T0" fmla="*/ 0 w 216"/>
                <a:gd name="T1" fmla="*/ 17 h 373"/>
                <a:gd name="T2" fmla="*/ 0 w 216"/>
                <a:gd name="T3" fmla="*/ 17 h 373"/>
                <a:gd name="T4" fmla="*/ 0 w 216"/>
                <a:gd name="T5" fmla="*/ 27 h 373"/>
                <a:gd name="T6" fmla="*/ 0 w 216"/>
                <a:gd name="T7" fmla="*/ 27 h 373"/>
                <a:gd name="T8" fmla="*/ 0 w 216"/>
                <a:gd name="T9" fmla="*/ 30 h 373"/>
                <a:gd name="T10" fmla="*/ 0 w 216"/>
                <a:gd name="T11" fmla="*/ 3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3 h 373"/>
                <a:gd name="T18" fmla="*/ 0 w 216"/>
                <a:gd name="T19" fmla="*/ 3 h 373"/>
                <a:gd name="T20" fmla="*/ 0 w 216"/>
                <a:gd name="T21" fmla="*/ 13 h 373"/>
                <a:gd name="T22" fmla="*/ 0 w 216"/>
                <a:gd name="T23" fmla="*/ 13 h 373"/>
                <a:gd name="T24" fmla="*/ 0 w 216"/>
                <a:gd name="T25" fmla="*/ 17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19978" name="Freeform 382"/>
            <p:cNvSpPr>
              <a:spLocks/>
            </p:cNvSpPr>
            <p:nvPr/>
          </p:nvSpPr>
          <p:spPr bwMode="auto">
            <a:xfrm>
              <a:off x="4903" y="2721"/>
              <a:ext cx="9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27 h 373"/>
                <a:gd name="T4" fmla="*/ 0 w 29"/>
                <a:gd name="T5" fmla="*/ 30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19979" name="Freeform 383"/>
            <p:cNvSpPr>
              <a:spLocks/>
            </p:cNvSpPr>
            <p:nvPr/>
          </p:nvSpPr>
          <p:spPr bwMode="auto">
            <a:xfrm>
              <a:off x="4799" y="2721"/>
              <a:ext cx="72" cy="324"/>
            </a:xfrm>
            <a:custGeom>
              <a:avLst/>
              <a:gdLst>
                <a:gd name="T0" fmla="*/ 0 w 215"/>
                <a:gd name="T1" fmla="*/ 17 h 373"/>
                <a:gd name="T2" fmla="*/ 0 w 215"/>
                <a:gd name="T3" fmla="*/ 17 h 373"/>
                <a:gd name="T4" fmla="*/ 0 w 215"/>
                <a:gd name="T5" fmla="*/ 27 h 373"/>
                <a:gd name="T6" fmla="*/ 0 w 215"/>
                <a:gd name="T7" fmla="*/ 27 h 373"/>
                <a:gd name="T8" fmla="*/ 0 w 215"/>
                <a:gd name="T9" fmla="*/ 30 h 373"/>
                <a:gd name="T10" fmla="*/ 0 w 215"/>
                <a:gd name="T11" fmla="*/ 3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3 h 373"/>
                <a:gd name="T18" fmla="*/ 0 w 215"/>
                <a:gd name="T19" fmla="*/ 3 h 373"/>
                <a:gd name="T20" fmla="*/ 0 w 215"/>
                <a:gd name="T21" fmla="*/ 13 h 373"/>
                <a:gd name="T22" fmla="*/ 0 w 215"/>
                <a:gd name="T23" fmla="*/ 13 h 373"/>
                <a:gd name="T24" fmla="*/ 0 w 215"/>
                <a:gd name="T25" fmla="*/ 17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19980" name="Freeform 384"/>
            <p:cNvSpPr>
              <a:spLocks/>
            </p:cNvSpPr>
            <p:nvPr/>
          </p:nvSpPr>
          <p:spPr bwMode="auto">
            <a:xfrm>
              <a:off x="4799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27 h 373"/>
                <a:gd name="T4" fmla="*/ 0 w 29"/>
                <a:gd name="T5" fmla="*/ 30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19981" name="Freeform 386"/>
            <p:cNvSpPr>
              <a:spLocks/>
            </p:cNvSpPr>
            <p:nvPr/>
          </p:nvSpPr>
          <p:spPr bwMode="auto">
            <a:xfrm>
              <a:off x="4903" y="3139"/>
              <a:ext cx="9" cy="324"/>
            </a:xfrm>
            <a:custGeom>
              <a:avLst/>
              <a:gdLst>
                <a:gd name="T0" fmla="*/ 0 w 29"/>
                <a:gd name="T1" fmla="*/ 3 h 372"/>
                <a:gd name="T2" fmla="*/ 0 w 29"/>
                <a:gd name="T3" fmla="*/ 29 h 372"/>
                <a:gd name="T4" fmla="*/ 0 w 29"/>
                <a:gd name="T5" fmla="*/ 31 h 372"/>
                <a:gd name="T6" fmla="*/ 0 w 29"/>
                <a:gd name="T7" fmla="*/ 0 h 372"/>
                <a:gd name="T8" fmla="*/ 0 w 29"/>
                <a:gd name="T9" fmla="*/ 3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19982" name="Freeform 387"/>
            <p:cNvSpPr>
              <a:spLocks/>
            </p:cNvSpPr>
            <p:nvPr/>
          </p:nvSpPr>
          <p:spPr bwMode="auto">
            <a:xfrm>
              <a:off x="4799" y="3139"/>
              <a:ext cx="72" cy="324"/>
            </a:xfrm>
            <a:custGeom>
              <a:avLst/>
              <a:gdLst>
                <a:gd name="T0" fmla="*/ 0 w 215"/>
                <a:gd name="T1" fmla="*/ 18 h 372"/>
                <a:gd name="T2" fmla="*/ 0 w 215"/>
                <a:gd name="T3" fmla="*/ 18 h 372"/>
                <a:gd name="T4" fmla="*/ 0 w 215"/>
                <a:gd name="T5" fmla="*/ 29 h 372"/>
                <a:gd name="T6" fmla="*/ 0 w 215"/>
                <a:gd name="T7" fmla="*/ 29 h 372"/>
                <a:gd name="T8" fmla="*/ 0 w 215"/>
                <a:gd name="T9" fmla="*/ 31 h 372"/>
                <a:gd name="T10" fmla="*/ 0 w 215"/>
                <a:gd name="T11" fmla="*/ 31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3 h 372"/>
                <a:gd name="T18" fmla="*/ 0 w 215"/>
                <a:gd name="T19" fmla="*/ 3 h 372"/>
                <a:gd name="T20" fmla="*/ 0 w 215"/>
                <a:gd name="T21" fmla="*/ 14 h 372"/>
                <a:gd name="T22" fmla="*/ 0 w 215"/>
                <a:gd name="T23" fmla="*/ 14 h 372"/>
                <a:gd name="T24" fmla="*/ 0 w 215"/>
                <a:gd name="T25" fmla="*/ 18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19983" name="Freeform 388"/>
            <p:cNvSpPr>
              <a:spLocks/>
            </p:cNvSpPr>
            <p:nvPr/>
          </p:nvSpPr>
          <p:spPr bwMode="auto">
            <a:xfrm>
              <a:off x="4799" y="3139"/>
              <a:ext cx="10" cy="324"/>
            </a:xfrm>
            <a:custGeom>
              <a:avLst/>
              <a:gdLst>
                <a:gd name="T0" fmla="*/ 0 w 29"/>
                <a:gd name="T1" fmla="*/ 3 h 372"/>
                <a:gd name="T2" fmla="*/ 0 w 29"/>
                <a:gd name="T3" fmla="*/ 29 h 372"/>
                <a:gd name="T4" fmla="*/ 0 w 29"/>
                <a:gd name="T5" fmla="*/ 31 h 372"/>
                <a:gd name="T6" fmla="*/ 0 w 29"/>
                <a:gd name="T7" fmla="*/ 0 h 372"/>
                <a:gd name="T8" fmla="*/ 0 w 29"/>
                <a:gd name="T9" fmla="*/ 3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19984" name="Rectangle 389"/>
            <p:cNvSpPr>
              <a:spLocks noChangeArrowheads="1"/>
            </p:cNvSpPr>
            <p:nvPr/>
          </p:nvSpPr>
          <p:spPr bwMode="auto">
            <a:xfrm>
              <a:off x="5114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9985" name="Rectangle 390"/>
            <p:cNvSpPr>
              <a:spLocks noChangeArrowheads="1"/>
            </p:cNvSpPr>
            <p:nvPr/>
          </p:nvSpPr>
          <p:spPr bwMode="auto">
            <a:xfrm>
              <a:off x="5218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9986" name="Rectangle 391"/>
            <p:cNvSpPr>
              <a:spLocks noChangeArrowheads="1"/>
            </p:cNvSpPr>
            <p:nvPr/>
          </p:nvSpPr>
          <p:spPr bwMode="auto">
            <a:xfrm>
              <a:off x="5324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9987" name="Rectangle 392"/>
            <p:cNvSpPr>
              <a:spLocks noChangeArrowheads="1"/>
            </p:cNvSpPr>
            <p:nvPr/>
          </p:nvSpPr>
          <p:spPr bwMode="auto">
            <a:xfrm>
              <a:off x="5008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9988" name="Rectangle 393"/>
            <p:cNvSpPr>
              <a:spLocks noChangeArrowheads="1"/>
            </p:cNvSpPr>
            <p:nvPr/>
          </p:nvSpPr>
          <p:spPr bwMode="auto">
            <a:xfrm>
              <a:off x="4903" y="2898"/>
              <a:ext cx="71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9989" name="Rectangle 394"/>
            <p:cNvSpPr>
              <a:spLocks noChangeArrowheads="1"/>
            </p:cNvSpPr>
            <p:nvPr/>
          </p:nvSpPr>
          <p:spPr bwMode="auto">
            <a:xfrm>
              <a:off x="4799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9990" name="Freeform 395"/>
            <p:cNvSpPr>
              <a:spLocks/>
            </p:cNvSpPr>
            <p:nvPr/>
          </p:nvSpPr>
          <p:spPr bwMode="auto">
            <a:xfrm>
              <a:off x="4986" y="2736"/>
              <a:ext cx="12" cy="37"/>
            </a:xfrm>
            <a:custGeom>
              <a:avLst/>
              <a:gdLst>
                <a:gd name="T0" fmla="*/ 0 w 37"/>
                <a:gd name="T1" fmla="*/ 20 h 38"/>
                <a:gd name="T2" fmla="*/ 0 w 37"/>
                <a:gd name="T3" fmla="*/ 19 h 38"/>
                <a:gd name="T4" fmla="*/ 0 w 37"/>
                <a:gd name="T5" fmla="*/ 19 h 38"/>
                <a:gd name="T6" fmla="*/ 0 w 37"/>
                <a:gd name="T7" fmla="*/ 19 h 38"/>
                <a:gd name="T8" fmla="*/ 0 w 37"/>
                <a:gd name="T9" fmla="*/ 19 h 38"/>
                <a:gd name="T10" fmla="*/ 0 w 37"/>
                <a:gd name="T11" fmla="*/ 12 h 38"/>
                <a:gd name="T12" fmla="*/ 0 w 37"/>
                <a:gd name="T13" fmla="*/ 5 h 38"/>
                <a:gd name="T14" fmla="*/ 0 w 37"/>
                <a:gd name="T15" fmla="*/ 1 h 38"/>
                <a:gd name="T16" fmla="*/ 0 w 37"/>
                <a:gd name="T17" fmla="*/ 0 h 38"/>
                <a:gd name="T18" fmla="*/ 0 w 37"/>
                <a:gd name="T19" fmla="*/ 1 h 38"/>
                <a:gd name="T20" fmla="*/ 0 w 37"/>
                <a:gd name="T21" fmla="*/ 5 h 38"/>
                <a:gd name="T22" fmla="*/ 0 w 37"/>
                <a:gd name="T23" fmla="*/ 12 h 38"/>
                <a:gd name="T24" fmla="*/ 0 w 37"/>
                <a:gd name="T25" fmla="*/ 19 h 38"/>
                <a:gd name="T26" fmla="*/ 0 w 37"/>
                <a:gd name="T27" fmla="*/ 19 h 38"/>
                <a:gd name="T28" fmla="*/ 0 w 37"/>
                <a:gd name="T29" fmla="*/ 19 h 38"/>
                <a:gd name="T30" fmla="*/ 0 w 37"/>
                <a:gd name="T31" fmla="*/ 19 h 38"/>
                <a:gd name="T32" fmla="*/ 0 w 37"/>
                <a:gd name="T33" fmla="*/ 2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</p:grpSp>
      <p:grpSp>
        <p:nvGrpSpPr>
          <p:cNvPr id="19511" name="Group 316"/>
          <p:cNvGrpSpPr>
            <a:grpSpLocks/>
          </p:cNvGrpSpPr>
          <p:nvPr/>
        </p:nvGrpSpPr>
        <p:grpSpPr bwMode="auto">
          <a:xfrm>
            <a:off x="3819525" y="2413397"/>
            <a:ext cx="163116" cy="127397"/>
            <a:chOff x="4727" y="2506"/>
            <a:chExt cx="706" cy="1172"/>
          </a:xfrm>
        </p:grpSpPr>
        <p:sp>
          <p:nvSpPr>
            <p:cNvPr id="19835" name="Freeform 317"/>
            <p:cNvSpPr>
              <a:spLocks/>
            </p:cNvSpPr>
            <p:nvPr/>
          </p:nvSpPr>
          <p:spPr bwMode="auto">
            <a:xfrm>
              <a:off x="4727" y="3558"/>
              <a:ext cx="46" cy="120"/>
            </a:xfrm>
            <a:custGeom>
              <a:avLst/>
              <a:gdLst>
                <a:gd name="T0" fmla="*/ 0 w 139"/>
                <a:gd name="T1" fmla="*/ 16 h 135"/>
                <a:gd name="T2" fmla="*/ 0 w 139"/>
                <a:gd name="T3" fmla="*/ 11 h 135"/>
                <a:gd name="T4" fmla="*/ 0 w 139"/>
                <a:gd name="T5" fmla="*/ 11 h 135"/>
                <a:gd name="T6" fmla="*/ 0 w 139"/>
                <a:gd name="T7" fmla="*/ 5 h 135"/>
                <a:gd name="T8" fmla="*/ 0 w 139"/>
                <a:gd name="T9" fmla="*/ 5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16 h 135"/>
                <a:gd name="T16" fmla="*/ 0 w 139"/>
                <a:gd name="T17" fmla="*/ 16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19836" name="Freeform 318"/>
            <p:cNvSpPr>
              <a:spLocks/>
            </p:cNvSpPr>
            <p:nvPr/>
          </p:nvSpPr>
          <p:spPr bwMode="auto">
            <a:xfrm>
              <a:off x="4773" y="2564"/>
              <a:ext cx="648" cy="1114"/>
            </a:xfrm>
            <a:custGeom>
              <a:avLst/>
              <a:gdLst>
                <a:gd name="T0" fmla="*/ 0 w 1946"/>
                <a:gd name="T1" fmla="*/ 108 h 1278"/>
                <a:gd name="T2" fmla="*/ 0 w 1946"/>
                <a:gd name="T3" fmla="*/ 9 h 1278"/>
                <a:gd name="T4" fmla="*/ 0 w 1946"/>
                <a:gd name="T5" fmla="*/ 9 h 1278"/>
                <a:gd name="T6" fmla="*/ 0 w 1946"/>
                <a:gd name="T7" fmla="*/ 8 h 1278"/>
                <a:gd name="T8" fmla="*/ 0 w 1946"/>
                <a:gd name="T9" fmla="*/ 7 h 1278"/>
                <a:gd name="T10" fmla="*/ 0 w 1946"/>
                <a:gd name="T11" fmla="*/ 6 h 1278"/>
                <a:gd name="T12" fmla="*/ 0 w 1946"/>
                <a:gd name="T13" fmla="*/ 5 h 1278"/>
                <a:gd name="T14" fmla="*/ 0 w 1946"/>
                <a:gd name="T15" fmla="*/ 4 h 1278"/>
                <a:gd name="T16" fmla="*/ 0 w 1946"/>
                <a:gd name="T17" fmla="*/ 3 h 1278"/>
                <a:gd name="T18" fmla="*/ 0 w 1946"/>
                <a:gd name="T19" fmla="*/ 3 h 1278"/>
                <a:gd name="T20" fmla="*/ 0 w 1946"/>
                <a:gd name="T21" fmla="*/ 3 h 1278"/>
                <a:gd name="T22" fmla="*/ 0 w 1946"/>
                <a:gd name="T23" fmla="*/ 3 h 1278"/>
                <a:gd name="T24" fmla="*/ 0 w 1946"/>
                <a:gd name="T25" fmla="*/ 3 h 1278"/>
                <a:gd name="T26" fmla="*/ 0 w 1946"/>
                <a:gd name="T27" fmla="*/ 3 h 1278"/>
                <a:gd name="T28" fmla="*/ 0 w 1946"/>
                <a:gd name="T29" fmla="*/ 3 h 1278"/>
                <a:gd name="T30" fmla="*/ 0 w 1946"/>
                <a:gd name="T31" fmla="*/ 3 h 1278"/>
                <a:gd name="T32" fmla="*/ 0 w 1946"/>
                <a:gd name="T33" fmla="*/ 3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3 h 1278"/>
                <a:gd name="T42" fmla="*/ 0 w 1946"/>
                <a:gd name="T43" fmla="*/ 3 h 1278"/>
                <a:gd name="T44" fmla="*/ 0 w 1946"/>
                <a:gd name="T45" fmla="*/ 3 h 1278"/>
                <a:gd name="T46" fmla="*/ 0 w 1946"/>
                <a:gd name="T47" fmla="*/ 3 h 1278"/>
                <a:gd name="T48" fmla="*/ 0 w 1946"/>
                <a:gd name="T49" fmla="*/ 3 h 1278"/>
                <a:gd name="T50" fmla="*/ 0 w 1946"/>
                <a:gd name="T51" fmla="*/ 3 h 1278"/>
                <a:gd name="T52" fmla="*/ 0 w 1946"/>
                <a:gd name="T53" fmla="*/ 3 h 1278"/>
                <a:gd name="T54" fmla="*/ 0 w 1946"/>
                <a:gd name="T55" fmla="*/ 3 h 1278"/>
                <a:gd name="T56" fmla="*/ 0 w 1946"/>
                <a:gd name="T57" fmla="*/ 3 h 1278"/>
                <a:gd name="T58" fmla="*/ 0 w 1946"/>
                <a:gd name="T59" fmla="*/ 4 h 1278"/>
                <a:gd name="T60" fmla="*/ 0 w 1946"/>
                <a:gd name="T61" fmla="*/ 5 h 1278"/>
                <a:gd name="T62" fmla="*/ 0 w 1946"/>
                <a:gd name="T63" fmla="*/ 6 h 1278"/>
                <a:gd name="T64" fmla="*/ 0 w 1946"/>
                <a:gd name="T65" fmla="*/ 7 h 1278"/>
                <a:gd name="T66" fmla="*/ 0 w 1946"/>
                <a:gd name="T67" fmla="*/ 8 h 1278"/>
                <a:gd name="T68" fmla="*/ 0 w 1946"/>
                <a:gd name="T69" fmla="*/ 9 h 1278"/>
                <a:gd name="T70" fmla="*/ 0 w 1946"/>
                <a:gd name="T71" fmla="*/ 9 h 1278"/>
                <a:gd name="T72" fmla="*/ 0 w 1946"/>
                <a:gd name="T73" fmla="*/ 108 h 1278"/>
                <a:gd name="T74" fmla="*/ 0 w 1946"/>
                <a:gd name="T75" fmla="*/ 108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19837" name="Rectangle 319"/>
            <p:cNvSpPr>
              <a:spLocks noChangeArrowheads="1"/>
            </p:cNvSpPr>
            <p:nvPr/>
          </p:nvSpPr>
          <p:spPr bwMode="auto">
            <a:xfrm>
              <a:off x="5188" y="3087"/>
              <a:ext cx="42" cy="3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9838" name="Rectangle 320"/>
            <p:cNvSpPr>
              <a:spLocks noChangeArrowheads="1"/>
            </p:cNvSpPr>
            <p:nvPr/>
          </p:nvSpPr>
          <p:spPr bwMode="auto">
            <a:xfrm>
              <a:off x="5168" y="3134"/>
              <a:ext cx="40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9839" name="Rectangle 321"/>
            <p:cNvSpPr>
              <a:spLocks noChangeArrowheads="1"/>
            </p:cNvSpPr>
            <p:nvPr/>
          </p:nvSpPr>
          <p:spPr bwMode="auto">
            <a:xfrm>
              <a:off x="5306" y="3034"/>
              <a:ext cx="42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9840" name="Rectangle 322"/>
            <p:cNvSpPr>
              <a:spLocks noChangeArrowheads="1"/>
            </p:cNvSpPr>
            <p:nvPr/>
          </p:nvSpPr>
          <p:spPr bwMode="auto">
            <a:xfrm>
              <a:off x="5286" y="3087"/>
              <a:ext cx="40" cy="3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9841" name="Rectangle 323"/>
            <p:cNvSpPr>
              <a:spLocks noChangeArrowheads="1"/>
            </p:cNvSpPr>
            <p:nvPr/>
          </p:nvSpPr>
          <p:spPr bwMode="auto">
            <a:xfrm>
              <a:off x="5286" y="2987"/>
              <a:ext cx="40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9842" name="Rectangle 324"/>
            <p:cNvSpPr>
              <a:spLocks noChangeArrowheads="1"/>
            </p:cNvSpPr>
            <p:nvPr/>
          </p:nvSpPr>
          <p:spPr bwMode="auto">
            <a:xfrm>
              <a:off x="4773" y="3076"/>
              <a:ext cx="40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9843" name="Rectangle 325"/>
            <p:cNvSpPr>
              <a:spLocks noChangeArrowheads="1"/>
            </p:cNvSpPr>
            <p:nvPr/>
          </p:nvSpPr>
          <p:spPr bwMode="auto">
            <a:xfrm>
              <a:off x="4773" y="3024"/>
              <a:ext cx="18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9844" name="Rectangle 326"/>
            <p:cNvSpPr>
              <a:spLocks noChangeArrowheads="1"/>
            </p:cNvSpPr>
            <p:nvPr/>
          </p:nvSpPr>
          <p:spPr bwMode="auto">
            <a:xfrm>
              <a:off x="4773" y="3123"/>
              <a:ext cx="18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9845" name="Rectangle 327"/>
            <p:cNvSpPr>
              <a:spLocks noChangeArrowheads="1"/>
            </p:cNvSpPr>
            <p:nvPr/>
          </p:nvSpPr>
          <p:spPr bwMode="auto">
            <a:xfrm>
              <a:off x="4946" y="3076"/>
              <a:ext cx="40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9846" name="Rectangle 328"/>
            <p:cNvSpPr>
              <a:spLocks noChangeArrowheads="1"/>
            </p:cNvSpPr>
            <p:nvPr/>
          </p:nvSpPr>
          <p:spPr bwMode="auto">
            <a:xfrm>
              <a:off x="4924" y="3123"/>
              <a:ext cx="40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9847" name="Rectangle 329"/>
            <p:cNvSpPr>
              <a:spLocks noChangeArrowheads="1"/>
            </p:cNvSpPr>
            <p:nvPr/>
          </p:nvSpPr>
          <p:spPr bwMode="auto">
            <a:xfrm>
              <a:off x="4773" y="3453"/>
              <a:ext cx="40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9848" name="Rectangle 330"/>
            <p:cNvSpPr>
              <a:spLocks noChangeArrowheads="1"/>
            </p:cNvSpPr>
            <p:nvPr/>
          </p:nvSpPr>
          <p:spPr bwMode="auto">
            <a:xfrm>
              <a:off x="4773" y="3406"/>
              <a:ext cx="18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9849" name="Rectangle 331"/>
            <p:cNvSpPr>
              <a:spLocks noChangeArrowheads="1"/>
            </p:cNvSpPr>
            <p:nvPr/>
          </p:nvSpPr>
          <p:spPr bwMode="auto">
            <a:xfrm>
              <a:off x="4773" y="3505"/>
              <a:ext cx="18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9850" name="Rectangle 332"/>
            <p:cNvSpPr>
              <a:spLocks noChangeArrowheads="1"/>
            </p:cNvSpPr>
            <p:nvPr/>
          </p:nvSpPr>
          <p:spPr bwMode="auto">
            <a:xfrm>
              <a:off x="4946" y="3453"/>
              <a:ext cx="40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9851" name="Rectangle 333"/>
            <p:cNvSpPr>
              <a:spLocks noChangeArrowheads="1"/>
            </p:cNvSpPr>
            <p:nvPr/>
          </p:nvSpPr>
          <p:spPr bwMode="auto">
            <a:xfrm>
              <a:off x="4924" y="3505"/>
              <a:ext cx="40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9852" name="Freeform 334"/>
            <p:cNvSpPr>
              <a:spLocks/>
            </p:cNvSpPr>
            <p:nvPr/>
          </p:nvSpPr>
          <p:spPr bwMode="auto">
            <a:xfrm>
              <a:off x="5024" y="3076"/>
              <a:ext cx="146" cy="89"/>
            </a:xfrm>
            <a:custGeom>
              <a:avLst/>
              <a:gdLst>
                <a:gd name="T0" fmla="*/ 0 w 440"/>
                <a:gd name="T1" fmla="*/ 9 h 102"/>
                <a:gd name="T2" fmla="*/ 0 w 440"/>
                <a:gd name="T3" fmla="*/ 8 h 102"/>
                <a:gd name="T4" fmla="*/ 0 w 440"/>
                <a:gd name="T5" fmla="*/ 7 h 102"/>
                <a:gd name="T6" fmla="*/ 0 w 440"/>
                <a:gd name="T7" fmla="*/ 6 h 102"/>
                <a:gd name="T8" fmla="*/ 0 w 440"/>
                <a:gd name="T9" fmla="*/ 6 h 102"/>
                <a:gd name="T10" fmla="*/ 0 w 440"/>
                <a:gd name="T11" fmla="*/ 4 h 102"/>
                <a:gd name="T12" fmla="*/ 0 w 440"/>
                <a:gd name="T13" fmla="*/ 3 h 102"/>
                <a:gd name="T14" fmla="*/ 0 w 440"/>
                <a:gd name="T15" fmla="*/ 3 h 102"/>
                <a:gd name="T16" fmla="*/ 0 w 440"/>
                <a:gd name="T17" fmla="*/ 3 h 102"/>
                <a:gd name="T18" fmla="*/ 0 w 440"/>
                <a:gd name="T19" fmla="*/ 3 h 102"/>
                <a:gd name="T20" fmla="*/ 0 w 440"/>
                <a:gd name="T21" fmla="*/ 3 h 102"/>
                <a:gd name="T22" fmla="*/ 0 w 440"/>
                <a:gd name="T23" fmla="*/ 3 h 102"/>
                <a:gd name="T24" fmla="*/ 0 w 440"/>
                <a:gd name="T25" fmla="*/ 3 h 102"/>
                <a:gd name="T26" fmla="*/ 0 w 440"/>
                <a:gd name="T27" fmla="*/ 3 h 102"/>
                <a:gd name="T28" fmla="*/ 0 w 440"/>
                <a:gd name="T29" fmla="*/ 3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3 h 102"/>
                <a:gd name="T38" fmla="*/ 0 w 440"/>
                <a:gd name="T39" fmla="*/ 3 h 102"/>
                <a:gd name="T40" fmla="*/ 0 w 440"/>
                <a:gd name="T41" fmla="*/ 3 h 102"/>
                <a:gd name="T42" fmla="*/ 0 w 440"/>
                <a:gd name="T43" fmla="*/ 3 h 102"/>
                <a:gd name="T44" fmla="*/ 0 w 440"/>
                <a:gd name="T45" fmla="*/ 3 h 102"/>
                <a:gd name="T46" fmla="*/ 0 w 440"/>
                <a:gd name="T47" fmla="*/ 3 h 102"/>
                <a:gd name="T48" fmla="*/ 0 w 440"/>
                <a:gd name="T49" fmla="*/ 3 h 102"/>
                <a:gd name="T50" fmla="*/ 0 w 440"/>
                <a:gd name="T51" fmla="*/ 3 h 102"/>
                <a:gd name="T52" fmla="*/ 0 w 440"/>
                <a:gd name="T53" fmla="*/ 3 h 102"/>
                <a:gd name="T54" fmla="*/ 0 w 440"/>
                <a:gd name="T55" fmla="*/ 4 h 102"/>
                <a:gd name="T56" fmla="*/ 0 w 440"/>
                <a:gd name="T57" fmla="*/ 6 h 102"/>
                <a:gd name="T58" fmla="*/ 0 w 440"/>
                <a:gd name="T59" fmla="*/ 6 h 102"/>
                <a:gd name="T60" fmla="*/ 0 w 440"/>
                <a:gd name="T61" fmla="*/ 7 h 102"/>
                <a:gd name="T62" fmla="*/ 0 w 440"/>
                <a:gd name="T63" fmla="*/ 8 h 102"/>
                <a:gd name="T64" fmla="*/ 0 w 440"/>
                <a:gd name="T65" fmla="*/ 9 h 102"/>
                <a:gd name="T66" fmla="*/ 0 w 440"/>
                <a:gd name="T67" fmla="*/ 9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19853" name="Freeform 335"/>
            <p:cNvSpPr>
              <a:spLocks/>
            </p:cNvSpPr>
            <p:nvPr/>
          </p:nvSpPr>
          <p:spPr bwMode="auto">
            <a:xfrm>
              <a:off x="4789" y="2506"/>
              <a:ext cx="615" cy="147"/>
            </a:xfrm>
            <a:custGeom>
              <a:avLst/>
              <a:gdLst>
                <a:gd name="T0" fmla="*/ 0 w 1847"/>
                <a:gd name="T1" fmla="*/ 6 h 168"/>
                <a:gd name="T2" fmla="*/ 0 w 1847"/>
                <a:gd name="T3" fmla="*/ 6 h 168"/>
                <a:gd name="T4" fmla="*/ 0 w 1847"/>
                <a:gd name="T5" fmla="*/ 7 h 168"/>
                <a:gd name="T6" fmla="*/ 0 w 1847"/>
                <a:gd name="T7" fmla="*/ 8 h 168"/>
                <a:gd name="T8" fmla="*/ 0 w 1847"/>
                <a:gd name="T9" fmla="*/ 10 h 168"/>
                <a:gd name="T10" fmla="*/ 0 w 1847"/>
                <a:gd name="T11" fmla="*/ 11 h 168"/>
                <a:gd name="T12" fmla="*/ 0 w 1847"/>
                <a:gd name="T13" fmla="*/ 12 h 168"/>
                <a:gd name="T14" fmla="*/ 0 w 1847"/>
                <a:gd name="T15" fmla="*/ 14 h 168"/>
                <a:gd name="T16" fmla="*/ 0 w 1847"/>
                <a:gd name="T17" fmla="*/ 16 h 168"/>
                <a:gd name="T18" fmla="*/ 0 w 1847"/>
                <a:gd name="T19" fmla="*/ 11 h 168"/>
                <a:gd name="T20" fmla="*/ 0 w 1847"/>
                <a:gd name="T21" fmla="*/ 11 h 168"/>
                <a:gd name="T22" fmla="*/ 0 w 1847"/>
                <a:gd name="T23" fmla="*/ 11 h 168"/>
                <a:gd name="T24" fmla="*/ 0 w 1847"/>
                <a:gd name="T25" fmla="*/ 11 h 168"/>
                <a:gd name="T26" fmla="*/ 0 w 1847"/>
                <a:gd name="T27" fmla="*/ 11 h 168"/>
                <a:gd name="T28" fmla="*/ 0 w 1847"/>
                <a:gd name="T29" fmla="*/ 11 h 168"/>
                <a:gd name="T30" fmla="*/ 0 w 1847"/>
                <a:gd name="T31" fmla="*/ 11 h 168"/>
                <a:gd name="T32" fmla="*/ 0 w 1847"/>
                <a:gd name="T33" fmla="*/ 11 h 168"/>
                <a:gd name="T34" fmla="*/ 0 w 1847"/>
                <a:gd name="T35" fmla="*/ 10 h 168"/>
                <a:gd name="T36" fmla="*/ 0 w 1847"/>
                <a:gd name="T37" fmla="*/ 8 h 168"/>
                <a:gd name="T38" fmla="*/ 0 w 1847"/>
                <a:gd name="T39" fmla="*/ 5 h 168"/>
                <a:gd name="T40" fmla="*/ 0 w 1847"/>
                <a:gd name="T41" fmla="*/ 4 h 168"/>
                <a:gd name="T42" fmla="*/ 0 w 1847"/>
                <a:gd name="T43" fmla="*/ 4 h 168"/>
                <a:gd name="T44" fmla="*/ 0 w 1847"/>
                <a:gd name="T45" fmla="*/ 4 h 168"/>
                <a:gd name="T46" fmla="*/ 0 w 1847"/>
                <a:gd name="T47" fmla="*/ 4 h 168"/>
                <a:gd name="T48" fmla="*/ 0 w 1847"/>
                <a:gd name="T49" fmla="*/ 1 h 168"/>
                <a:gd name="T50" fmla="*/ 0 w 1847"/>
                <a:gd name="T51" fmla="*/ 1 h 168"/>
                <a:gd name="T52" fmla="*/ 0 w 1847"/>
                <a:gd name="T53" fmla="*/ 4 h 168"/>
                <a:gd name="T54" fmla="*/ 0 w 1847"/>
                <a:gd name="T55" fmla="*/ 4 h 168"/>
                <a:gd name="T56" fmla="*/ 0 w 1847"/>
                <a:gd name="T57" fmla="*/ 4 h 168"/>
                <a:gd name="T58" fmla="*/ 0 w 1847"/>
                <a:gd name="T59" fmla="*/ 4 h 168"/>
                <a:gd name="T60" fmla="*/ 0 w 1847"/>
                <a:gd name="T61" fmla="*/ 5 h 168"/>
                <a:gd name="T62" fmla="*/ 0 w 1847"/>
                <a:gd name="T63" fmla="*/ 8 h 168"/>
                <a:gd name="T64" fmla="*/ 0 w 1847"/>
                <a:gd name="T65" fmla="*/ 10 h 168"/>
                <a:gd name="T66" fmla="*/ 0 w 1847"/>
                <a:gd name="T67" fmla="*/ 11 h 168"/>
                <a:gd name="T68" fmla="*/ 0 w 1847"/>
                <a:gd name="T69" fmla="*/ 11 h 168"/>
                <a:gd name="T70" fmla="*/ 0 w 1847"/>
                <a:gd name="T71" fmla="*/ 11 h 168"/>
                <a:gd name="T72" fmla="*/ 0 w 1847"/>
                <a:gd name="T73" fmla="*/ 11 h 168"/>
                <a:gd name="T74" fmla="*/ 0 w 1847"/>
                <a:gd name="T75" fmla="*/ 11 h 168"/>
                <a:gd name="T76" fmla="*/ 0 w 1847"/>
                <a:gd name="T77" fmla="*/ 11 h 168"/>
                <a:gd name="T78" fmla="*/ 0 w 1847"/>
                <a:gd name="T79" fmla="*/ 11 h 168"/>
                <a:gd name="T80" fmla="*/ 0 w 1847"/>
                <a:gd name="T81" fmla="*/ 11 h 168"/>
                <a:gd name="T82" fmla="*/ 0 w 1847"/>
                <a:gd name="T83" fmla="*/ 16 h 168"/>
                <a:gd name="T84" fmla="*/ 0 w 1847"/>
                <a:gd name="T85" fmla="*/ 14 h 168"/>
                <a:gd name="T86" fmla="*/ 0 w 1847"/>
                <a:gd name="T87" fmla="*/ 12 h 168"/>
                <a:gd name="T88" fmla="*/ 0 w 1847"/>
                <a:gd name="T89" fmla="*/ 11 h 168"/>
                <a:gd name="T90" fmla="*/ 0 w 1847"/>
                <a:gd name="T91" fmla="*/ 10 h 168"/>
                <a:gd name="T92" fmla="*/ 0 w 1847"/>
                <a:gd name="T93" fmla="*/ 8 h 168"/>
                <a:gd name="T94" fmla="*/ 0 w 1847"/>
                <a:gd name="T95" fmla="*/ 7 h 168"/>
                <a:gd name="T96" fmla="*/ 0 w 1847"/>
                <a:gd name="T97" fmla="*/ 6 h 168"/>
                <a:gd name="T98" fmla="*/ 0 w 1847"/>
                <a:gd name="T99" fmla="*/ 6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19854" name="Rectangle 336"/>
            <p:cNvSpPr>
              <a:spLocks noChangeArrowheads="1"/>
            </p:cNvSpPr>
            <p:nvPr/>
          </p:nvSpPr>
          <p:spPr bwMode="auto">
            <a:xfrm>
              <a:off x="5404" y="2595"/>
              <a:ext cx="29" cy="120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9855" name="Rectangle 337"/>
            <p:cNvSpPr>
              <a:spLocks noChangeArrowheads="1"/>
            </p:cNvSpPr>
            <p:nvPr/>
          </p:nvSpPr>
          <p:spPr bwMode="auto">
            <a:xfrm>
              <a:off x="4759" y="2595"/>
              <a:ext cx="30" cy="120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9856" name="Rectangle 338"/>
            <p:cNvSpPr>
              <a:spLocks noChangeArrowheads="1"/>
            </p:cNvSpPr>
            <p:nvPr/>
          </p:nvSpPr>
          <p:spPr bwMode="auto">
            <a:xfrm>
              <a:off x="5026" y="3165"/>
              <a:ext cx="142" cy="330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9857" name="Rectangle 339"/>
            <p:cNvSpPr>
              <a:spLocks noChangeArrowheads="1"/>
            </p:cNvSpPr>
            <p:nvPr/>
          </p:nvSpPr>
          <p:spPr bwMode="auto">
            <a:xfrm>
              <a:off x="5026" y="3495"/>
              <a:ext cx="142" cy="1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9858" name="Rectangle 340"/>
            <p:cNvSpPr>
              <a:spLocks noChangeArrowheads="1"/>
            </p:cNvSpPr>
            <p:nvPr/>
          </p:nvSpPr>
          <p:spPr bwMode="auto">
            <a:xfrm>
              <a:off x="5026" y="3558"/>
              <a:ext cx="142" cy="15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9859" name="Rectangle 341"/>
            <p:cNvSpPr>
              <a:spLocks noChangeArrowheads="1"/>
            </p:cNvSpPr>
            <p:nvPr/>
          </p:nvSpPr>
          <p:spPr bwMode="auto">
            <a:xfrm>
              <a:off x="5026" y="3615"/>
              <a:ext cx="142" cy="1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9860" name="Rectangle 342"/>
            <p:cNvSpPr>
              <a:spLocks noChangeArrowheads="1"/>
            </p:cNvSpPr>
            <p:nvPr/>
          </p:nvSpPr>
          <p:spPr bwMode="auto">
            <a:xfrm>
              <a:off x="5100" y="3186"/>
              <a:ext cx="60" cy="309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9861" name="Rectangle 343"/>
            <p:cNvSpPr>
              <a:spLocks noChangeArrowheads="1"/>
            </p:cNvSpPr>
            <p:nvPr/>
          </p:nvSpPr>
          <p:spPr bwMode="auto">
            <a:xfrm>
              <a:off x="5100" y="3186"/>
              <a:ext cx="60" cy="309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9862" name="Rectangle 344"/>
            <p:cNvSpPr>
              <a:spLocks noChangeArrowheads="1"/>
            </p:cNvSpPr>
            <p:nvPr/>
          </p:nvSpPr>
          <p:spPr bwMode="auto">
            <a:xfrm>
              <a:off x="5032" y="3186"/>
              <a:ext cx="62" cy="309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9863" name="Rectangle 345"/>
            <p:cNvSpPr>
              <a:spLocks noChangeArrowheads="1"/>
            </p:cNvSpPr>
            <p:nvPr/>
          </p:nvSpPr>
          <p:spPr bwMode="auto">
            <a:xfrm>
              <a:off x="5100" y="3369"/>
              <a:ext cx="60" cy="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9864" name="Rectangle 346"/>
            <p:cNvSpPr>
              <a:spLocks noChangeArrowheads="1"/>
            </p:cNvSpPr>
            <p:nvPr/>
          </p:nvSpPr>
          <p:spPr bwMode="auto">
            <a:xfrm>
              <a:off x="5168" y="3422"/>
              <a:ext cx="34" cy="25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9865" name="Rectangle 347"/>
            <p:cNvSpPr>
              <a:spLocks noChangeArrowheads="1"/>
            </p:cNvSpPr>
            <p:nvPr/>
          </p:nvSpPr>
          <p:spPr bwMode="auto">
            <a:xfrm>
              <a:off x="4992" y="3422"/>
              <a:ext cx="34" cy="25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9866" name="Rectangle 348"/>
            <p:cNvSpPr>
              <a:spLocks noChangeArrowheads="1"/>
            </p:cNvSpPr>
            <p:nvPr/>
          </p:nvSpPr>
          <p:spPr bwMode="auto">
            <a:xfrm>
              <a:off x="5026" y="3511"/>
              <a:ext cx="142" cy="47"/>
            </a:xfrm>
            <a:prstGeom prst="rect">
              <a:avLst/>
            </a:prstGeom>
            <a:solidFill>
              <a:srgbClr val="B2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9867" name="Rectangle 349"/>
            <p:cNvSpPr>
              <a:spLocks noChangeArrowheads="1"/>
            </p:cNvSpPr>
            <p:nvPr/>
          </p:nvSpPr>
          <p:spPr bwMode="auto">
            <a:xfrm>
              <a:off x="5026" y="3573"/>
              <a:ext cx="142" cy="42"/>
            </a:xfrm>
            <a:prstGeom prst="rect">
              <a:avLst/>
            </a:prstGeom>
            <a:solidFill>
              <a:srgbClr val="B2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9868" name="Rectangle 350"/>
            <p:cNvSpPr>
              <a:spLocks noChangeArrowheads="1"/>
            </p:cNvSpPr>
            <p:nvPr/>
          </p:nvSpPr>
          <p:spPr bwMode="auto">
            <a:xfrm>
              <a:off x="5026" y="3631"/>
              <a:ext cx="142" cy="47"/>
            </a:xfrm>
            <a:prstGeom prst="rect">
              <a:avLst/>
            </a:prstGeom>
            <a:solidFill>
              <a:srgbClr val="B2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9869" name="Rectangle 351"/>
            <p:cNvSpPr>
              <a:spLocks noChangeArrowheads="1"/>
            </p:cNvSpPr>
            <p:nvPr/>
          </p:nvSpPr>
          <p:spPr bwMode="auto">
            <a:xfrm>
              <a:off x="5100" y="3369"/>
              <a:ext cx="60" cy="2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9870" name="Rectangle 352"/>
            <p:cNvSpPr>
              <a:spLocks noChangeArrowheads="1"/>
            </p:cNvSpPr>
            <p:nvPr/>
          </p:nvSpPr>
          <p:spPr bwMode="auto">
            <a:xfrm>
              <a:off x="5032" y="3369"/>
              <a:ext cx="62" cy="2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9871" name="Rectangle 353"/>
            <p:cNvSpPr>
              <a:spLocks noChangeArrowheads="1"/>
            </p:cNvSpPr>
            <p:nvPr/>
          </p:nvSpPr>
          <p:spPr bwMode="auto">
            <a:xfrm>
              <a:off x="5100" y="3312"/>
              <a:ext cx="14" cy="52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9872" name="Rectangle 354"/>
            <p:cNvSpPr>
              <a:spLocks noChangeArrowheads="1"/>
            </p:cNvSpPr>
            <p:nvPr/>
          </p:nvSpPr>
          <p:spPr bwMode="auto">
            <a:xfrm>
              <a:off x="5080" y="3312"/>
              <a:ext cx="14" cy="52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9873" name="Rectangle 355"/>
            <p:cNvSpPr>
              <a:spLocks noChangeArrowheads="1"/>
            </p:cNvSpPr>
            <p:nvPr/>
          </p:nvSpPr>
          <p:spPr bwMode="auto">
            <a:xfrm>
              <a:off x="5100" y="3395"/>
              <a:ext cx="60" cy="2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9874" name="Rectangle 356"/>
            <p:cNvSpPr>
              <a:spLocks noChangeArrowheads="1"/>
            </p:cNvSpPr>
            <p:nvPr/>
          </p:nvSpPr>
          <p:spPr bwMode="auto">
            <a:xfrm>
              <a:off x="5032" y="3395"/>
              <a:ext cx="62" cy="2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9875" name="Rectangle 357"/>
            <p:cNvSpPr>
              <a:spLocks noChangeArrowheads="1"/>
            </p:cNvSpPr>
            <p:nvPr/>
          </p:nvSpPr>
          <p:spPr bwMode="auto">
            <a:xfrm>
              <a:off x="5168" y="3552"/>
              <a:ext cx="34" cy="27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9876" name="Rectangle 358"/>
            <p:cNvSpPr>
              <a:spLocks noChangeArrowheads="1"/>
            </p:cNvSpPr>
            <p:nvPr/>
          </p:nvSpPr>
          <p:spPr bwMode="auto">
            <a:xfrm>
              <a:off x="4992" y="3552"/>
              <a:ext cx="34" cy="27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9877" name="Rectangle 359"/>
            <p:cNvSpPr>
              <a:spLocks noChangeArrowheads="1"/>
            </p:cNvSpPr>
            <p:nvPr/>
          </p:nvSpPr>
          <p:spPr bwMode="auto">
            <a:xfrm>
              <a:off x="5334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9878" name="Rectangle 360"/>
            <p:cNvSpPr>
              <a:spLocks noChangeArrowheads="1"/>
            </p:cNvSpPr>
            <p:nvPr/>
          </p:nvSpPr>
          <p:spPr bwMode="auto">
            <a:xfrm>
              <a:off x="5228" y="3165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9879" name="Rectangle 361"/>
            <p:cNvSpPr>
              <a:spLocks noChangeArrowheads="1"/>
            </p:cNvSpPr>
            <p:nvPr/>
          </p:nvSpPr>
          <p:spPr bwMode="auto">
            <a:xfrm>
              <a:off x="4912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9880" name="Rectangle 362"/>
            <p:cNvSpPr>
              <a:spLocks noChangeArrowheads="1"/>
            </p:cNvSpPr>
            <p:nvPr/>
          </p:nvSpPr>
          <p:spPr bwMode="auto">
            <a:xfrm>
              <a:off x="5122" y="2747"/>
              <a:ext cx="54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9881" name="Rectangle 363"/>
            <p:cNvSpPr>
              <a:spLocks noChangeArrowheads="1"/>
            </p:cNvSpPr>
            <p:nvPr/>
          </p:nvSpPr>
          <p:spPr bwMode="auto">
            <a:xfrm>
              <a:off x="5228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9882" name="Rectangle 364"/>
            <p:cNvSpPr>
              <a:spLocks noChangeArrowheads="1"/>
            </p:cNvSpPr>
            <p:nvPr/>
          </p:nvSpPr>
          <p:spPr bwMode="auto">
            <a:xfrm>
              <a:off x="5334" y="3165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9883" name="Rectangle 365"/>
            <p:cNvSpPr>
              <a:spLocks noChangeArrowheads="1"/>
            </p:cNvSpPr>
            <p:nvPr/>
          </p:nvSpPr>
          <p:spPr bwMode="auto">
            <a:xfrm>
              <a:off x="5018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9884" name="Rectangle 366"/>
            <p:cNvSpPr>
              <a:spLocks noChangeArrowheads="1"/>
            </p:cNvSpPr>
            <p:nvPr/>
          </p:nvSpPr>
          <p:spPr bwMode="auto">
            <a:xfrm>
              <a:off x="4809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9885" name="Rectangle 367"/>
            <p:cNvSpPr>
              <a:spLocks noChangeArrowheads="1"/>
            </p:cNvSpPr>
            <p:nvPr/>
          </p:nvSpPr>
          <p:spPr bwMode="auto">
            <a:xfrm>
              <a:off x="4912" y="3165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9886" name="Rectangle 368"/>
            <p:cNvSpPr>
              <a:spLocks noChangeArrowheads="1"/>
            </p:cNvSpPr>
            <p:nvPr/>
          </p:nvSpPr>
          <p:spPr bwMode="auto">
            <a:xfrm>
              <a:off x="4809" y="3165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9887" name="Freeform 369"/>
            <p:cNvSpPr>
              <a:spLocks/>
            </p:cNvSpPr>
            <p:nvPr/>
          </p:nvSpPr>
          <p:spPr bwMode="auto">
            <a:xfrm>
              <a:off x="5114" y="2721"/>
              <a:ext cx="72" cy="324"/>
            </a:xfrm>
            <a:custGeom>
              <a:avLst/>
              <a:gdLst>
                <a:gd name="T0" fmla="*/ 0 w 217"/>
                <a:gd name="T1" fmla="*/ 17 h 373"/>
                <a:gd name="T2" fmla="*/ 0 w 217"/>
                <a:gd name="T3" fmla="*/ 17 h 373"/>
                <a:gd name="T4" fmla="*/ 0 w 217"/>
                <a:gd name="T5" fmla="*/ 27 h 373"/>
                <a:gd name="T6" fmla="*/ 0 w 217"/>
                <a:gd name="T7" fmla="*/ 27 h 373"/>
                <a:gd name="T8" fmla="*/ 0 w 217"/>
                <a:gd name="T9" fmla="*/ 30 h 373"/>
                <a:gd name="T10" fmla="*/ 0 w 217"/>
                <a:gd name="T11" fmla="*/ 3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3 h 373"/>
                <a:gd name="T18" fmla="*/ 0 w 217"/>
                <a:gd name="T19" fmla="*/ 3 h 373"/>
                <a:gd name="T20" fmla="*/ 0 w 217"/>
                <a:gd name="T21" fmla="*/ 13 h 373"/>
                <a:gd name="T22" fmla="*/ 0 w 217"/>
                <a:gd name="T23" fmla="*/ 13 h 373"/>
                <a:gd name="T24" fmla="*/ 0 w 217"/>
                <a:gd name="T25" fmla="*/ 17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19888" name="Freeform 370"/>
            <p:cNvSpPr>
              <a:spLocks/>
            </p:cNvSpPr>
            <p:nvPr/>
          </p:nvSpPr>
          <p:spPr bwMode="auto">
            <a:xfrm>
              <a:off x="5176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27 h 373"/>
                <a:gd name="T4" fmla="*/ 0 w 29"/>
                <a:gd name="T5" fmla="*/ 30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19889" name="Freeform 371"/>
            <p:cNvSpPr>
              <a:spLocks/>
            </p:cNvSpPr>
            <p:nvPr/>
          </p:nvSpPr>
          <p:spPr bwMode="auto">
            <a:xfrm>
              <a:off x="5218" y="2721"/>
              <a:ext cx="72" cy="324"/>
            </a:xfrm>
            <a:custGeom>
              <a:avLst/>
              <a:gdLst>
                <a:gd name="T0" fmla="*/ 0 w 216"/>
                <a:gd name="T1" fmla="*/ 17 h 373"/>
                <a:gd name="T2" fmla="*/ 0 w 216"/>
                <a:gd name="T3" fmla="*/ 17 h 373"/>
                <a:gd name="T4" fmla="*/ 0 w 216"/>
                <a:gd name="T5" fmla="*/ 27 h 373"/>
                <a:gd name="T6" fmla="*/ 0 w 216"/>
                <a:gd name="T7" fmla="*/ 27 h 373"/>
                <a:gd name="T8" fmla="*/ 0 w 216"/>
                <a:gd name="T9" fmla="*/ 30 h 373"/>
                <a:gd name="T10" fmla="*/ 0 w 216"/>
                <a:gd name="T11" fmla="*/ 3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3 h 373"/>
                <a:gd name="T18" fmla="*/ 0 w 216"/>
                <a:gd name="T19" fmla="*/ 3 h 373"/>
                <a:gd name="T20" fmla="*/ 0 w 216"/>
                <a:gd name="T21" fmla="*/ 13 h 373"/>
                <a:gd name="T22" fmla="*/ 0 w 216"/>
                <a:gd name="T23" fmla="*/ 13 h 373"/>
                <a:gd name="T24" fmla="*/ 0 w 216"/>
                <a:gd name="T25" fmla="*/ 17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19890" name="Freeform 372"/>
            <p:cNvSpPr>
              <a:spLocks/>
            </p:cNvSpPr>
            <p:nvPr/>
          </p:nvSpPr>
          <p:spPr bwMode="auto">
            <a:xfrm>
              <a:off x="5280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27 h 373"/>
                <a:gd name="T4" fmla="*/ 0 w 29"/>
                <a:gd name="T5" fmla="*/ 30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19891" name="Freeform 373"/>
            <p:cNvSpPr>
              <a:spLocks/>
            </p:cNvSpPr>
            <p:nvPr/>
          </p:nvSpPr>
          <p:spPr bwMode="auto">
            <a:xfrm>
              <a:off x="5324" y="2721"/>
              <a:ext cx="72" cy="324"/>
            </a:xfrm>
            <a:custGeom>
              <a:avLst/>
              <a:gdLst>
                <a:gd name="T0" fmla="*/ 0 w 217"/>
                <a:gd name="T1" fmla="*/ 17 h 373"/>
                <a:gd name="T2" fmla="*/ 0 w 217"/>
                <a:gd name="T3" fmla="*/ 17 h 373"/>
                <a:gd name="T4" fmla="*/ 0 w 217"/>
                <a:gd name="T5" fmla="*/ 27 h 373"/>
                <a:gd name="T6" fmla="*/ 0 w 217"/>
                <a:gd name="T7" fmla="*/ 27 h 373"/>
                <a:gd name="T8" fmla="*/ 0 w 217"/>
                <a:gd name="T9" fmla="*/ 30 h 373"/>
                <a:gd name="T10" fmla="*/ 0 w 217"/>
                <a:gd name="T11" fmla="*/ 3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3 h 373"/>
                <a:gd name="T18" fmla="*/ 0 w 217"/>
                <a:gd name="T19" fmla="*/ 3 h 373"/>
                <a:gd name="T20" fmla="*/ 0 w 217"/>
                <a:gd name="T21" fmla="*/ 13 h 373"/>
                <a:gd name="T22" fmla="*/ 0 w 217"/>
                <a:gd name="T23" fmla="*/ 13 h 373"/>
                <a:gd name="T24" fmla="*/ 0 w 217"/>
                <a:gd name="T25" fmla="*/ 17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19892" name="Freeform 374"/>
            <p:cNvSpPr>
              <a:spLocks/>
            </p:cNvSpPr>
            <p:nvPr/>
          </p:nvSpPr>
          <p:spPr bwMode="auto">
            <a:xfrm>
              <a:off x="5386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27 h 373"/>
                <a:gd name="T4" fmla="*/ 0 w 29"/>
                <a:gd name="T5" fmla="*/ 30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19893" name="Freeform 375"/>
            <p:cNvSpPr>
              <a:spLocks/>
            </p:cNvSpPr>
            <p:nvPr/>
          </p:nvSpPr>
          <p:spPr bwMode="auto">
            <a:xfrm>
              <a:off x="5218" y="3139"/>
              <a:ext cx="72" cy="324"/>
            </a:xfrm>
            <a:custGeom>
              <a:avLst/>
              <a:gdLst>
                <a:gd name="T0" fmla="*/ 0 w 216"/>
                <a:gd name="T1" fmla="*/ 18 h 372"/>
                <a:gd name="T2" fmla="*/ 0 w 216"/>
                <a:gd name="T3" fmla="*/ 18 h 372"/>
                <a:gd name="T4" fmla="*/ 0 w 216"/>
                <a:gd name="T5" fmla="*/ 29 h 372"/>
                <a:gd name="T6" fmla="*/ 0 w 216"/>
                <a:gd name="T7" fmla="*/ 29 h 372"/>
                <a:gd name="T8" fmla="*/ 0 w 216"/>
                <a:gd name="T9" fmla="*/ 31 h 372"/>
                <a:gd name="T10" fmla="*/ 0 w 216"/>
                <a:gd name="T11" fmla="*/ 31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3 h 372"/>
                <a:gd name="T18" fmla="*/ 0 w 216"/>
                <a:gd name="T19" fmla="*/ 3 h 372"/>
                <a:gd name="T20" fmla="*/ 0 w 216"/>
                <a:gd name="T21" fmla="*/ 14 h 372"/>
                <a:gd name="T22" fmla="*/ 0 w 216"/>
                <a:gd name="T23" fmla="*/ 14 h 372"/>
                <a:gd name="T24" fmla="*/ 0 w 216"/>
                <a:gd name="T25" fmla="*/ 18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19894" name="Freeform 376"/>
            <p:cNvSpPr>
              <a:spLocks/>
            </p:cNvSpPr>
            <p:nvPr/>
          </p:nvSpPr>
          <p:spPr bwMode="auto">
            <a:xfrm>
              <a:off x="5280" y="3139"/>
              <a:ext cx="10" cy="324"/>
            </a:xfrm>
            <a:custGeom>
              <a:avLst/>
              <a:gdLst>
                <a:gd name="T0" fmla="*/ 0 w 29"/>
                <a:gd name="T1" fmla="*/ 3 h 372"/>
                <a:gd name="T2" fmla="*/ 0 w 29"/>
                <a:gd name="T3" fmla="*/ 29 h 372"/>
                <a:gd name="T4" fmla="*/ 0 w 29"/>
                <a:gd name="T5" fmla="*/ 31 h 372"/>
                <a:gd name="T6" fmla="*/ 0 w 29"/>
                <a:gd name="T7" fmla="*/ 0 h 372"/>
                <a:gd name="T8" fmla="*/ 0 w 29"/>
                <a:gd name="T9" fmla="*/ 3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19895" name="Freeform 377"/>
            <p:cNvSpPr>
              <a:spLocks/>
            </p:cNvSpPr>
            <p:nvPr/>
          </p:nvSpPr>
          <p:spPr bwMode="auto">
            <a:xfrm>
              <a:off x="5324" y="3139"/>
              <a:ext cx="72" cy="324"/>
            </a:xfrm>
            <a:custGeom>
              <a:avLst/>
              <a:gdLst>
                <a:gd name="T0" fmla="*/ 0 w 217"/>
                <a:gd name="T1" fmla="*/ 18 h 372"/>
                <a:gd name="T2" fmla="*/ 0 w 217"/>
                <a:gd name="T3" fmla="*/ 18 h 372"/>
                <a:gd name="T4" fmla="*/ 0 w 217"/>
                <a:gd name="T5" fmla="*/ 29 h 372"/>
                <a:gd name="T6" fmla="*/ 0 w 217"/>
                <a:gd name="T7" fmla="*/ 29 h 372"/>
                <a:gd name="T8" fmla="*/ 0 w 217"/>
                <a:gd name="T9" fmla="*/ 31 h 372"/>
                <a:gd name="T10" fmla="*/ 0 w 217"/>
                <a:gd name="T11" fmla="*/ 31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3 h 372"/>
                <a:gd name="T18" fmla="*/ 0 w 217"/>
                <a:gd name="T19" fmla="*/ 3 h 372"/>
                <a:gd name="T20" fmla="*/ 0 w 217"/>
                <a:gd name="T21" fmla="*/ 14 h 372"/>
                <a:gd name="T22" fmla="*/ 0 w 217"/>
                <a:gd name="T23" fmla="*/ 14 h 372"/>
                <a:gd name="T24" fmla="*/ 0 w 217"/>
                <a:gd name="T25" fmla="*/ 18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19896" name="Freeform 378"/>
            <p:cNvSpPr>
              <a:spLocks/>
            </p:cNvSpPr>
            <p:nvPr/>
          </p:nvSpPr>
          <p:spPr bwMode="auto">
            <a:xfrm>
              <a:off x="5386" y="3139"/>
              <a:ext cx="10" cy="324"/>
            </a:xfrm>
            <a:custGeom>
              <a:avLst/>
              <a:gdLst>
                <a:gd name="T0" fmla="*/ 0 w 29"/>
                <a:gd name="T1" fmla="*/ 3 h 372"/>
                <a:gd name="T2" fmla="*/ 0 w 29"/>
                <a:gd name="T3" fmla="*/ 29 h 372"/>
                <a:gd name="T4" fmla="*/ 0 w 29"/>
                <a:gd name="T5" fmla="*/ 31 h 372"/>
                <a:gd name="T6" fmla="*/ 0 w 29"/>
                <a:gd name="T7" fmla="*/ 0 h 372"/>
                <a:gd name="T8" fmla="*/ 0 w 29"/>
                <a:gd name="T9" fmla="*/ 3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19897" name="Freeform 379"/>
            <p:cNvSpPr>
              <a:spLocks/>
            </p:cNvSpPr>
            <p:nvPr/>
          </p:nvSpPr>
          <p:spPr bwMode="auto">
            <a:xfrm>
              <a:off x="5008" y="2721"/>
              <a:ext cx="72" cy="324"/>
            </a:xfrm>
            <a:custGeom>
              <a:avLst/>
              <a:gdLst>
                <a:gd name="T0" fmla="*/ 0 w 215"/>
                <a:gd name="T1" fmla="*/ 17 h 373"/>
                <a:gd name="T2" fmla="*/ 0 w 215"/>
                <a:gd name="T3" fmla="*/ 17 h 373"/>
                <a:gd name="T4" fmla="*/ 0 w 215"/>
                <a:gd name="T5" fmla="*/ 27 h 373"/>
                <a:gd name="T6" fmla="*/ 0 w 215"/>
                <a:gd name="T7" fmla="*/ 27 h 373"/>
                <a:gd name="T8" fmla="*/ 0 w 215"/>
                <a:gd name="T9" fmla="*/ 30 h 373"/>
                <a:gd name="T10" fmla="*/ 0 w 215"/>
                <a:gd name="T11" fmla="*/ 3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3 h 373"/>
                <a:gd name="T18" fmla="*/ 0 w 215"/>
                <a:gd name="T19" fmla="*/ 3 h 373"/>
                <a:gd name="T20" fmla="*/ 0 w 215"/>
                <a:gd name="T21" fmla="*/ 13 h 373"/>
                <a:gd name="T22" fmla="*/ 0 w 215"/>
                <a:gd name="T23" fmla="*/ 13 h 373"/>
                <a:gd name="T24" fmla="*/ 0 w 215"/>
                <a:gd name="T25" fmla="*/ 17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19898" name="Freeform 380"/>
            <p:cNvSpPr>
              <a:spLocks/>
            </p:cNvSpPr>
            <p:nvPr/>
          </p:nvSpPr>
          <p:spPr bwMode="auto">
            <a:xfrm>
              <a:off x="5008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27 h 373"/>
                <a:gd name="T4" fmla="*/ 0 w 29"/>
                <a:gd name="T5" fmla="*/ 30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19899" name="Freeform 381"/>
            <p:cNvSpPr>
              <a:spLocks/>
            </p:cNvSpPr>
            <p:nvPr/>
          </p:nvSpPr>
          <p:spPr bwMode="auto">
            <a:xfrm>
              <a:off x="4903" y="2721"/>
              <a:ext cx="71" cy="324"/>
            </a:xfrm>
            <a:custGeom>
              <a:avLst/>
              <a:gdLst>
                <a:gd name="T0" fmla="*/ 0 w 216"/>
                <a:gd name="T1" fmla="*/ 17 h 373"/>
                <a:gd name="T2" fmla="*/ 0 w 216"/>
                <a:gd name="T3" fmla="*/ 17 h 373"/>
                <a:gd name="T4" fmla="*/ 0 w 216"/>
                <a:gd name="T5" fmla="*/ 27 h 373"/>
                <a:gd name="T6" fmla="*/ 0 w 216"/>
                <a:gd name="T7" fmla="*/ 27 h 373"/>
                <a:gd name="T8" fmla="*/ 0 w 216"/>
                <a:gd name="T9" fmla="*/ 30 h 373"/>
                <a:gd name="T10" fmla="*/ 0 w 216"/>
                <a:gd name="T11" fmla="*/ 3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3 h 373"/>
                <a:gd name="T18" fmla="*/ 0 w 216"/>
                <a:gd name="T19" fmla="*/ 3 h 373"/>
                <a:gd name="T20" fmla="*/ 0 w 216"/>
                <a:gd name="T21" fmla="*/ 13 h 373"/>
                <a:gd name="T22" fmla="*/ 0 w 216"/>
                <a:gd name="T23" fmla="*/ 13 h 373"/>
                <a:gd name="T24" fmla="*/ 0 w 216"/>
                <a:gd name="T25" fmla="*/ 17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19900" name="Freeform 382"/>
            <p:cNvSpPr>
              <a:spLocks/>
            </p:cNvSpPr>
            <p:nvPr/>
          </p:nvSpPr>
          <p:spPr bwMode="auto">
            <a:xfrm>
              <a:off x="4903" y="2721"/>
              <a:ext cx="9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27 h 373"/>
                <a:gd name="T4" fmla="*/ 0 w 29"/>
                <a:gd name="T5" fmla="*/ 30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19901" name="Freeform 383"/>
            <p:cNvSpPr>
              <a:spLocks/>
            </p:cNvSpPr>
            <p:nvPr/>
          </p:nvSpPr>
          <p:spPr bwMode="auto">
            <a:xfrm>
              <a:off x="4799" y="2721"/>
              <a:ext cx="72" cy="324"/>
            </a:xfrm>
            <a:custGeom>
              <a:avLst/>
              <a:gdLst>
                <a:gd name="T0" fmla="*/ 0 w 215"/>
                <a:gd name="T1" fmla="*/ 17 h 373"/>
                <a:gd name="T2" fmla="*/ 0 w 215"/>
                <a:gd name="T3" fmla="*/ 17 h 373"/>
                <a:gd name="T4" fmla="*/ 0 w 215"/>
                <a:gd name="T5" fmla="*/ 27 h 373"/>
                <a:gd name="T6" fmla="*/ 0 w 215"/>
                <a:gd name="T7" fmla="*/ 27 h 373"/>
                <a:gd name="T8" fmla="*/ 0 w 215"/>
                <a:gd name="T9" fmla="*/ 30 h 373"/>
                <a:gd name="T10" fmla="*/ 0 w 215"/>
                <a:gd name="T11" fmla="*/ 3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3 h 373"/>
                <a:gd name="T18" fmla="*/ 0 w 215"/>
                <a:gd name="T19" fmla="*/ 3 h 373"/>
                <a:gd name="T20" fmla="*/ 0 w 215"/>
                <a:gd name="T21" fmla="*/ 13 h 373"/>
                <a:gd name="T22" fmla="*/ 0 w 215"/>
                <a:gd name="T23" fmla="*/ 13 h 373"/>
                <a:gd name="T24" fmla="*/ 0 w 215"/>
                <a:gd name="T25" fmla="*/ 17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19902" name="Freeform 384"/>
            <p:cNvSpPr>
              <a:spLocks/>
            </p:cNvSpPr>
            <p:nvPr/>
          </p:nvSpPr>
          <p:spPr bwMode="auto">
            <a:xfrm>
              <a:off x="4799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27 h 373"/>
                <a:gd name="T4" fmla="*/ 0 w 29"/>
                <a:gd name="T5" fmla="*/ 30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19903" name="Freeform 386"/>
            <p:cNvSpPr>
              <a:spLocks/>
            </p:cNvSpPr>
            <p:nvPr/>
          </p:nvSpPr>
          <p:spPr bwMode="auto">
            <a:xfrm>
              <a:off x="4903" y="3139"/>
              <a:ext cx="9" cy="324"/>
            </a:xfrm>
            <a:custGeom>
              <a:avLst/>
              <a:gdLst>
                <a:gd name="T0" fmla="*/ 0 w 29"/>
                <a:gd name="T1" fmla="*/ 3 h 372"/>
                <a:gd name="T2" fmla="*/ 0 w 29"/>
                <a:gd name="T3" fmla="*/ 29 h 372"/>
                <a:gd name="T4" fmla="*/ 0 w 29"/>
                <a:gd name="T5" fmla="*/ 31 h 372"/>
                <a:gd name="T6" fmla="*/ 0 w 29"/>
                <a:gd name="T7" fmla="*/ 0 h 372"/>
                <a:gd name="T8" fmla="*/ 0 w 29"/>
                <a:gd name="T9" fmla="*/ 3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19904" name="Freeform 387"/>
            <p:cNvSpPr>
              <a:spLocks/>
            </p:cNvSpPr>
            <p:nvPr/>
          </p:nvSpPr>
          <p:spPr bwMode="auto">
            <a:xfrm>
              <a:off x="4799" y="3139"/>
              <a:ext cx="72" cy="324"/>
            </a:xfrm>
            <a:custGeom>
              <a:avLst/>
              <a:gdLst>
                <a:gd name="T0" fmla="*/ 0 w 215"/>
                <a:gd name="T1" fmla="*/ 18 h 372"/>
                <a:gd name="T2" fmla="*/ 0 w 215"/>
                <a:gd name="T3" fmla="*/ 18 h 372"/>
                <a:gd name="T4" fmla="*/ 0 w 215"/>
                <a:gd name="T5" fmla="*/ 29 h 372"/>
                <a:gd name="T6" fmla="*/ 0 w 215"/>
                <a:gd name="T7" fmla="*/ 29 h 372"/>
                <a:gd name="T8" fmla="*/ 0 w 215"/>
                <a:gd name="T9" fmla="*/ 31 h 372"/>
                <a:gd name="T10" fmla="*/ 0 w 215"/>
                <a:gd name="T11" fmla="*/ 31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3 h 372"/>
                <a:gd name="T18" fmla="*/ 0 w 215"/>
                <a:gd name="T19" fmla="*/ 3 h 372"/>
                <a:gd name="T20" fmla="*/ 0 w 215"/>
                <a:gd name="T21" fmla="*/ 14 h 372"/>
                <a:gd name="T22" fmla="*/ 0 w 215"/>
                <a:gd name="T23" fmla="*/ 14 h 372"/>
                <a:gd name="T24" fmla="*/ 0 w 215"/>
                <a:gd name="T25" fmla="*/ 18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19905" name="Freeform 388"/>
            <p:cNvSpPr>
              <a:spLocks/>
            </p:cNvSpPr>
            <p:nvPr/>
          </p:nvSpPr>
          <p:spPr bwMode="auto">
            <a:xfrm>
              <a:off x="4799" y="3139"/>
              <a:ext cx="10" cy="324"/>
            </a:xfrm>
            <a:custGeom>
              <a:avLst/>
              <a:gdLst>
                <a:gd name="T0" fmla="*/ 0 w 29"/>
                <a:gd name="T1" fmla="*/ 3 h 372"/>
                <a:gd name="T2" fmla="*/ 0 w 29"/>
                <a:gd name="T3" fmla="*/ 29 h 372"/>
                <a:gd name="T4" fmla="*/ 0 w 29"/>
                <a:gd name="T5" fmla="*/ 31 h 372"/>
                <a:gd name="T6" fmla="*/ 0 w 29"/>
                <a:gd name="T7" fmla="*/ 0 h 372"/>
                <a:gd name="T8" fmla="*/ 0 w 29"/>
                <a:gd name="T9" fmla="*/ 3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19906" name="Rectangle 389"/>
            <p:cNvSpPr>
              <a:spLocks noChangeArrowheads="1"/>
            </p:cNvSpPr>
            <p:nvPr/>
          </p:nvSpPr>
          <p:spPr bwMode="auto">
            <a:xfrm>
              <a:off x="5114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9907" name="Rectangle 390"/>
            <p:cNvSpPr>
              <a:spLocks noChangeArrowheads="1"/>
            </p:cNvSpPr>
            <p:nvPr/>
          </p:nvSpPr>
          <p:spPr bwMode="auto">
            <a:xfrm>
              <a:off x="5218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9908" name="Rectangle 391"/>
            <p:cNvSpPr>
              <a:spLocks noChangeArrowheads="1"/>
            </p:cNvSpPr>
            <p:nvPr/>
          </p:nvSpPr>
          <p:spPr bwMode="auto">
            <a:xfrm>
              <a:off x="5324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9909" name="Rectangle 392"/>
            <p:cNvSpPr>
              <a:spLocks noChangeArrowheads="1"/>
            </p:cNvSpPr>
            <p:nvPr/>
          </p:nvSpPr>
          <p:spPr bwMode="auto">
            <a:xfrm>
              <a:off x="5008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9910" name="Rectangle 393"/>
            <p:cNvSpPr>
              <a:spLocks noChangeArrowheads="1"/>
            </p:cNvSpPr>
            <p:nvPr/>
          </p:nvSpPr>
          <p:spPr bwMode="auto">
            <a:xfrm>
              <a:off x="4903" y="2898"/>
              <a:ext cx="71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9911" name="Rectangle 394"/>
            <p:cNvSpPr>
              <a:spLocks noChangeArrowheads="1"/>
            </p:cNvSpPr>
            <p:nvPr/>
          </p:nvSpPr>
          <p:spPr bwMode="auto">
            <a:xfrm>
              <a:off x="4799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9912" name="Freeform 395"/>
            <p:cNvSpPr>
              <a:spLocks/>
            </p:cNvSpPr>
            <p:nvPr/>
          </p:nvSpPr>
          <p:spPr bwMode="auto">
            <a:xfrm>
              <a:off x="4986" y="2736"/>
              <a:ext cx="12" cy="37"/>
            </a:xfrm>
            <a:custGeom>
              <a:avLst/>
              <a:gdLst>
                <a:gd name="T0" fmla="*/ 0 w 37"/>
                <a:gd name="T1" fmla="*/ 20 h 38"/>
                <a:gd name="T2" fmla="*/ 0 w 37"/>
                <a:gd name="T3" fmla="*/ 19 h 38"/>
                <a:gd name="T4" fmla="*/ 0 w 37"/>
                <a:gd name="T5" fmla="*/ 19 h 38"/>
                <a:gd name="T6" fmla="*/ 0 w 37"/>
                <a:gd name="T7" fmla="*/ 19 h 38"/>
                <a:gd name="T8" fmla="*/ 0 w 37"/>
                <a:gd name="T9" fmla="*/ 19 h 38"/>
                <a:gd name="T10" fmla="*/ 0 w 37"/>
                <a:gd name="T11" fmla="*/ 12 h 38"/>
                <a:gd name="T12" fmla="*/ 0 w 37"/>
                <a:gd name="T13" fmla="*/ 5 h 38"/>
                <a:gd name="T14" fmla="*/ 0 w 37"/>
                <a:gd name="T15" fmla="*/ 1 h 38"/>
                <a:gd name="T16" fmla="*/ 0 w 37"/>
                <a:gd name="T17" fmla="*/ 0 h 38"/>
                <a:gd name="T18" fmla="*/ 0 w 37"/>
                <a:gd name="T19" fmla="*/ 1 h 38"/>
                <a:gd name="T20" fmla="*/ 0 w 37"/>
                <a:gd name="T21" fmla="*/ 5 h 38"/>
                <a:gd name="T22" fmla="*/ 0 w 37"/>
                <a:gd name="T23" fmla="*/ 12 h 38"/>
                <a:gd name="T24" fmla="*/ 0 w 37"/>
                <a:gd name="T25" fmla="*/ 19 h 38"/>
                <a:gd name="T26" fmla="*/ 0 w 37"/>
                <a:gd name="T27" fmla="*/ 19 h 38"/>
                <a:gd name="T28" fmla="*/ 0 w 37"/>
                <a:gd name="T29" fmla="*/ 19 h 38"/>
                <a:gd name="T30" fmla="*/ 0 w 37"/>
                <a:gd name="T31" fmla="*/ 19 h 38"/>
                <a:gd name="T32" fmla="*/ 0 w 37"/>
                <a:gd name="T33" fmla="*/ 2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</p:grpSp>
      <p:grpSp>
        <p:nvGrpSpPr>
          <p:cNvPr id="19512" name="Group 316"/>
          <p:cNvGrpSpPr>
            <a:grpSpLocks/>
          </p:cNvGrpSpPr>
          <p:nvPr/>
        </p:nvGrpSpPr>
        <p:grpSpPr bwMode="auto">
          <a:xfrm>
            <a:off x="4441031" y="2927747"/>
            <a:ext cx="163116" cy="127397"/>
            <a:chOff x="4727" y="2506"/>
            <a:chExt cx="706" cy="1172"/>
          </a:xfrm>
        </p:grpSpPr>
        <p:sp>
          <p:nvSpPr>
            <p:cNvPr id="19757" name="Freeform 317"/>
            <p:cNvSpPr>
              <a:spLocks/>
            </p:cNvSpPr>
            <p:nvPr/>
          </p:nvSpPr>
          <p:spPr bwMode="auto">
            <a:xfrm>
              <a:off x="4727" y="3558"/>
              <a:ext cx="46" cy="120"/>
            </a:xfrm>
            <a:custGeom>
              <a:avLst/>
              <a:gdLst>
                <a:gd name="T0" fmla="*/ 0 w 139"/>
                <a:gd name="T1" fmla="*/ 16 h 135"/>
                <a:gd name="T2" fmla="*/ 0 w 139"/>
                <a:gd name="T3" fmla="*/ 11 h 135"/>
                <a:gd name="T4" fmla="*/ 0 w 139"/>
                <a:gd name="T5" fmla="*/ 11 h 135"/>
                <a:gd name="T6" fmla="*/ 0 w 139"/>
                <a:gd name="T7" fmla="*/ 5 h 135"/>
                <a:gd name="T8" fmla="*/ 0 w 139"/>
                <a:gd name="T9" fmla="*/ 5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16 h 135"/>
                <a:gd name="T16" fmla="*/ 0 w 139"/>
                <a:gd name="T17" fmla="*/ 16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19758" name="Freeform 318"/>
            <p:cNvSpPr>
              <a:spLocks/>
            </p:cNvSpPr>
            <p:nvPr/>
          </p:nvSpPr>
          <p:spPr bwMode="auto">
            <a:xfrm>
              <a:off x="4773" y="2564"/>
              <a:ext cx="648" cy="1114"/>
            </a:xfrm>
            <a:custGeom>
              <a:avLst/>
              <a:gdLst>
                <a:gd name="T0" fmla="*/ 0 w 1946"/>
                <a:gd name="T1" fmla="*/ 108 h 1278"/>
                <a:gd name="T2" fmla="*/ 0 w 1946"/>
                <a:gd name="T3" fmla="*/ 9 h 1278"/>
                <a:gd name="T4" fmla="*/ 0 w 1946"/>
                <a:gd name="T5" fmla="*/ 9 h 1278"/>
                <a:gd name="T6" fmla="*/ 0 w 1946"/>
                <a:gd name="T7" fmla="*/ 8 h 1278"/>
                <a:gd name="T8" fmla="*/ 0 w 1946"/>
                <a:gd name="T9" fmla="*/ 7 h 1278"/>
                <a:gd name="T10" fmla="*/ 0 w 1946"/>
                <a:gd name="T11" fmla="*/ 6 h 1278"/>
                <a:gd name="T12" fmla="*/ 0 w 1946"/>
                <a:gd name="T13" fmla="*/ 5 h 1278"/>
                <a:gd name="T14" fmla="*/ 0 w 1946"/>
                <a:gd name="T15" fmla="*/ 4 h 1278"/>
                <a:gd name="T16" fmla="*/ 0 w 1946"/>
                <a:gd name="T17" fmla="*/ 3 h 1278"/>
                <a:gd name="T18" fmla="*/ 0 w 1946"/>
                <a:gd name="T19" fmla="*/ 3 h 1278"/>
                <a:gd name="T20" fmla="*/ 0 w 1946"/>
                <a:gd name="T21" fmla="*/ 3 h 1278"/>
                <a:gd name="T22" fmla="*/ 0 w 1946"/>
                <a:gd name="T23" fmla="*/ 3 h 1278"/>
                <a:gd name="T24" fmla="*/ 0 w 1946"/>
                <a:gd name="T25" fmla="*/ 3 h 1278"/>
                <a:gd name="T26" fmla="*/ 0 w 1946"/>
                <a:gd name="T27" fmla="*/ 3 h 1278"/>
                <a:gd name="T28" fmla="*/ 0 w 1946"/>
                <a:gd name="T29" fmla="*/ 3 h 1278"/>
                <a:gd name="T30" fmla="*/ 0 w 1946"/>
                <a:gd name="T31" fmla="*/ 3 h 1278"/>
                <a:gd name="T32" fmla="*/ 0 w 1946"/>
                <a:gd name="T33" fmla="*/ 3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3 h 1278"/>
                <a:gd name="T42" fmla="*/ 0 w 1946"/>
                <a:gd name="T43" fmla="*/ 3 h 1278"/>
                <a:gd name="T44" fmla="*/ 0 w 1946"/>
                <a:gd name="T45" fmla="*/ 3 h 1278"/>
                <a:gd name="T46" fmla="*/ 0 w 1946"/>
                <a:gd name="T47" fmla="*/ 3 h 1278"/>
                <a:gd name="T48" fmla="*/ 0 w 1946"/>
                <a:gd name="T49" fmla="*/ 3 h 1278"/>
                <a:gd name="T50" fmla="*/ 0 w 1946"/>
                <a:gd name="T51" fmla="*/ 3 h 1278"/>
                <a:gd name="T52" fmla="*/ 0 w 1946"/>
                <a:gd name="T53" fmla="*/ 3 h 1278"/>
                <a:gd name="T54" fmla="*/ 0 w 1946"/>
                <a:gd name="T55" fmla="*/ 3 h 1278"/>
                <a:gd name="T56" fmla="*/ 0 w 1946"/>
                <a:gd name="T57" fmla="*/ 3 h 1278"/>
                <a:gd name="T58" fmla="*/ 0 w 1946"/>
                <a:gd name="T59" fmla="*/ 4 h 1278"/>
                <a:gd name="T60" fmla="*/ 0 w 1946"/>
                <a:gd name="T61" fmla="*/ 5 h 1278"/>
                <a:gd name="T62" fmla="*/ 0 w 1946"/>
                <a:gd name="T63" fmla="*/ 6 h 1278"/>
                <a:gd name="T64" fmla="*/ 0 w 1946"/>
                <a:gd name="T65" fmla="*/ 7 h 1278"/>
                <a:gd name="T66" fmla="*/ 0 w 1946"/>
                <a:gd name="T67" fmla="*/ 8 h 1278"/>
                <a:gd name="T68" fmla="*/ 0 w 1946"/>
                <a:gd name="T69" fmla="*/ 9 h 1278"/>
                <a:gd name="T70" fmla="*/ 0 w 1946"/>
                <a:gd name="T71" fmla="*/ 9 h 1278"/>
                <a:gd name="T72" fmla="*/ 0 w 1946"/>
                <a:gd name="T73" fmla="*/ 108 h 1278"/>
                <a:gd name="T74" fmla="*/ 0 w 1946"/>
                <a:gd name="T75" fmla="*/ 108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19759" name="Rectangle 319"/>
            <p:cNvSpPr>
              <a:spLocks noChangeArrowheads="1"/>
            </p:cNvSpPr>
            <p:nvPr/>
          </p:nvSpPr>
          <p:spPr bwMode="auto">
            <a:xfrm>
              <a:off x="5188" y="3087"/>
              <a:ext cx="42" cy="3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9760" name="Rectangle 320"/>
            <p:cNvSpPr>
              <a:spLocks noChangeArrowheads="1"/>
            </p:cNvSpPr>
            <p:nvPr/>
          </p:nvSpPr>
          <p:spPr bwMode="auto">
            <a:xfrm>
              <a:off x="5168" y="3134"/>
              <a:ext cx="40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9761" name="Rectangle 321"/>
            <p:cNvSpPr>
              <a:spLocks noChangeArrowheads="1"/>
            </p:cNvSpPr>
            <p:nvPr/>
          </p:nvSpPr>
          <p:spPr bwMode="auto">
            <a:xfrm>
              <a:off x="5306" y="3034"/>
              <a:ext cx="42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9762" name="Rectangle 322"/>
            <p:cNvSpPr>
              <a:spLocks noChangeArrowheads="1"/>
            </p:cNvSpPr>
            <p:nvPr/>
          </p:nvSpPr>
          <p:spPr bwMode="auto">
            <a:xfrm>
              <a:off x="5286" y="3087"/>
              <a:ext cx="40" cy="3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9763" name="Rectangle 323"/>
            <p:cNvSpPr>
              <a:spLocks noChangeArrowheads="1"/>
            </p:cNvSpPr>
            <p:nvPr/>
          </p:nvSpPr>
          <p:spPr bwMode="auto">
            <a:xfrm>
              <a:off x="5286" y="2987"/>
              <a:ext cx="40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9764" name="Rectangle 324"/>
            <p:cNvSpPr>
              <a:spLocks noChangeArrowheads="1"/>
            </p:cNvSpPr>
            <p:nvPr/>
          </p:nvSpPr>
          <p:spPr bwMode="auto">
            <a:xfrm>
              <a:off x="4773" y="3076"/>
              <a:ext cx="40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9765" name="Rectangle 325"/>
            <p:cNvSpPr>
              <a:spLocks noChangeArrowheads="1"/>
            </p:cNvSpPr>
            <p:nvPr/>
          </p:nvSpPr>
          <p:spPr bwMode="auto">
            <a:xfrm>
              <a:off x="4773" y="3024"/>
              <a:ext cx="18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9766" name="Rectangle 326"/>
            <p:cNvSpPr>
              <a:spLocks noChangeArrowheads="1"/>
            </p:cNvSpPr>
            <p:nvPr/>
          </p:nvSpPr>
          <p:spPr bwMode="auto">
            <a:xfrm>
              <a:off x="4773" y="3123"/>
              <a:ext cx="18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9767" name="Rectangle 327"/>
            <p:cNvSpPr>
              <a:spLocks noChangeArrowheads="1"/>
            </p:cNvSpPr>
            <p:nvPr/>
          </p:nvSpPr>
          <p:spPr bwMode="auto">
            <a:xfrm>
              <a:off x="4946" y="3076"/>
              <a:ext cx="40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9768" name="Rectangle 328"/>
            <p:cNvSpPr>
              <a:spLocks noChangeArrowheads="1"/>
            </p:cNvSpPr>
            <p:nvPr/>
          </p:nvSpPr>
          <p:spPr bwMode="auto">
            <a:xfrm>
              <a:off x="4924" y="3123"/>
              <a:ext cx="40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9769" name="Rectangle 329"/>
            <p:cNvSpPr>
              <a:spLocks noChangeArrowheads="1"/>
            </p:cNvSpPr>
            <p:nvPr/>
          </p:nvSpPr>
          <p:spPr bwMode="auto">
            <a:xfrm>
              <a:off x="4773" y="3453"/>
              <a:ext cx="40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9770" name="Rectangle 330"/>
            <p:cNvSpPr>
              <a:spLocks noChangeArrowheads="1"/>
            </p:cNvSpPr>
            <p:nvPr/>
          </p:nvSpPr>
          <p:spPr bwMode="auto">
            <a:xfrm>
              <a:off x="4773" y="3406"/>
              <a:ext cx="18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9771" name="Rectangle 331"/>
            <p:cNvSpPr>
              <a:spLocks noChangeArrowheads="1"/>
            </p:cNvSpPr>
            <p:nvPr/>
          </p:nvSpPr>
          <p:spPr bwMode="auto">
            <a:xfrm>
              <a:off x="4773" y="3505"/>
              <a:ext cx="18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9772" name="Rectangle 332"/>
            <p:cNvSpPr>
              <a:spLocks noChangeArrowheads="1"/>
            </p:cNvSpPr>
            <p:nvPr/>
          </p:nvSpPr>
          <p:spPr bwMode="auto">
            <a:xfrm>
              <a:off x="4946" y="3453"/>
              <a:ext cx="40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9773" name="Rectangle 333"/>
            <p:cNvSpPr>
              <a:spLocks noChangeArrowheads="1"/>
            </p:cNvSpPr>
            <p:nvPr/>
          </p:nvSpPr>
          <p:spPr bwMode="auto">
            <a:xfrm>
              <a:off x="4924" y="3505"/>
              <a:ext cx="40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9774" name="Freeform 334"/>
            <p:cNvSpPr>
              <a:spLocks/>
            </p:cNvSpPr>
            <p:nvPr/>
          </p:nvSpPr>
          <p:spPr bwMode="auto">
            <a:xfrm>
              <a:off x="5024" y="3076"/>
              <a:ext cx="146" cy="89"/>
            </a:xfrm>
            <a:custGeom>
              <a:avLst/>
              <a:gdLst>
                <a:gd name="T0" fmla="*/ 0 w 440"/>
                <a:gd name="T1" fmla="*/ 9 h 102"/>
                <a:gd name="T2" fmla="*/ 0 w 440"/>
                <a:gd name="T3" fmla="*/ 8 h 102"/>
                <a:gd name="T4" fmla="*/ 0 w 440"/>
                <a:gd name="T5" fmla="*/ 7 h 102"/>
                <a:gd name="T6" fmla="*/ 0 w 440"/>
                <a:gd name="T7" fmla="*/ 6 h 102"/>
                <a:gd name="T8" fmla="*/ 0 w 440"/>
                <a:gd name="T9" fmla="*/ 6 h 102"/>
                <a:gd name="T10" fmla="*/ 0 w 440"/>
                <a:gd name="T11" fmla="*/ 4 h 102"/>
                <a:gd name="T12" fmla="*/ 0 w 440"/>
                <a:gd name="T13" fmla="*/ 3 h 102"/>
                <a:gd name="T14" fmla="*/ 0 w 440"/>
                <a:gd name="T15" fmla="*/ 3 h 102"/>
                <a:gd name="T16" fmla="*/ 0 w 440"/>
                <a:gd name="T17" fmla="*/ 3 h 102"/>
                <a:gd name="T18" fmla="*/ 0 w 440"/>
                <a:gd name="T19" fmla="*/ 3 h 102"/>
                <a:gd name="T20" fmla="*/ 0 w 440"/>
                <a:gd name="T21" fmla="*/ 3 h 102"/>
                <a:gd name="T22" fmla="*/ 0 w 440"/>
                <a:gd name="T23" fmla="*/ 3 h 102"/>
                <a:gd name="T24" fmla="*/ 0 w 440"/>
                <a:gd name="T25" fmla="*/ 3 h 102"/>
                <a:gd name="T26" fmla="*/ 0 w 440"/>
                <a:gd name="T27" fmla="*/ 3 h 102"/>
                <a:gd name="T28" fmla="*/ 0 w 440"/>
                <a:gd name="T29" fmla="*/ 3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3 h 102"/>
                <a:gd name="T38" fmla="*/ 0 w 440"/>
                <a:gd name="T39" fmla="*/ 3 h 102"/>
                <a:gd name="T40" fmla="*/ 0 w 440"/>
                <a:gd name="T41" fmla="*/ 3 h 102"/>
                <a:gd name="T42" fmla="*/ 0 w 440"/>
                <a:gd name="T43" fmla="*/ 3 h 102"/>
                <a:gd name="T44" fmla="*/ 0 w 440"/>
                <a:gd name="T45" fmla="*/ 3 h 102"/>
                <a:gd name="T46" fmla="*/ 0 w 440"/>
                <a:gd name="T47" fmla="*/ 3 h 102"/>
                <a:gd name="T48" fmla="*/ 0 w 440"/>
                <a:gd name="T49" fmla="*/ 3 h 102"/>
                <a:gd name="T50" fmla="*/ 0 w 440"/>
                <a:gd name="T51" fmla="*/ 3 h 102"/>
                <a:gd name="T52" fmla="*/ 0 w 440"/>
                <a:gd name="T53" fmla="*/ 3 h 102"/>
                <a:gd name="T54" fmla="*/ 0 w 440"/>
                <a:gd name="T55" fmla="*/ 4 h 102"/>
                <a:gd name="T56" fmla="*/ 0 w 440"/>
                <a:gd name="T57" fmla="*/ 6 h 102"/>
                <a:gd name="T58" fmla="*/ 0 w 440"/>
                <a:gd name="T59" fmla="*/ 6 h 102"/>
                <a:gd name="T60" fmla="*/ 0 w 440"/>
                <a:gd name="T61" fmla="*/ 7 h 102"/>
                <a:gd name="T62" fmla="*/ 0 w 440"/>
                <a:gd name="T63" fmla="*/ 8 h 102"/>
                <a:gd name="T64" fmla="*/ 0 w 440"/>
                <a:gd name="T65" fmla="*/ 9 h 102"/>
                <a:gd name="T66" fmla="*/ 0 w 440"/>
                <a:gd name="T67" fmla="*/ 9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19775" name="Freeform 335"/>
            <p:cNvSpPr>
              <a:spLocks/>
            </p:cNvSpPr>
            <p:nvPr/>
          </p:nvSpPr>
          <p:spPr bwMode="auto">
            <a:xfrm>
              <a:off x="4789" y="2506"/>
              <a:ext cx="615" cy="147"/>
            </a:xfrm>
            <a:custGeom>
              <a:avLst/>
              <a:gdLst>
                <a:gd name="T0" fmla="*/ 0 w 1847"/>
                <a:gd name="T1" fmla="*/ 6 h 168"/>
                <a:gd name="T2" fmla="*/ 0 w 1847"/>
                <a:gd name="T3" fmla="*/ 6 h 168"/>
                <a:gd name="T4" fmla="*/ 0 w 1847"/>
                <a:gd name="T5" fmla="*/ 7 h 168"/>
                <a:gd name="T6" fmla="*/ 0 w 1847"/>
                <a:gd name="T7" fmla="*/ 8 h 168"/>
                <a:gd name="T8" fmla="*/ 0 w 1847"/>
                <a:gd name="T9" fmla="*/ 10 h 168"/>
                <a:gd name="T10" fmla="*/ 0 w 1847"/>
                <a:gd name="T11" fmla="*/ 11 h 168"/>
                <a:gd name="T12" fmla="*/ 0 w 1847"/>
                <a:gd name="T13" fmla="*/ 12 h 168"/>
                <a:gd name="T14" fmla="*/ 0 w 1847"/>
                <a:gd name="T15" fmla="*/ 14 h 168"/>
                <a:gd name="T16" fmla="*/ 0 w 1847"/>
                <a:gd name="T17" fmla="*/ 16 h 168"/>
                <a:gd name="T18" fmla="*/ 0 w 1847"/>
                <a:gd name="T19" fmla="*/ 11 h 168"/>
                <a:gd name="T20" fmla="*/ 0 w 1847"/>
                <a:gd name="T21" fmla="*/ 11 h 168"/>
                <a:gd name="T22" fmla="*/ 0 w 1847"/>
                <a:gd name="T23" fmla="*/ 11 h 168"/>
                <a:gd name="T24" fmla="*/ 0 w 1847"/>
                <a:gd name="T25" fmla="*/ 11 h 168"/>
                <a:gd name="T26" fmla="*/ 0 w 1847"/>
                <a:gd name="T27" fmla="*/ 11 h 168"/>
                <a:gd name="T28" fmla="*/ 0 w 1847"/>
                <a:gd name="T29" fmla="*/ 11 h 168"/>
                <a:gd name="T30" fmla="*/ 0 w 1847"/>
                <a:gd name="T31" fmla="*/ 11 h 168"/>
                <a:gd name="T32" fmla="*/ 0 w 1847"/>
                <a:gd name="T33" fmla="*/ 11 h 168"/>
                <a:gd name="T34" fmla="*/ 0 w 1847"/>
                <a:gd name="T35" fmla="*/ 10 h 168"/>
                <a:gd name="T36" fmla="*/ 0 w 1847"/>
                <a:gd name="T37" fmla="*/ 8 h 168"/>
                <a:gd name="T38" fmla="*/ 0 w 1847"/>
                <a:gd name="T39" fmla="*/ 5 h 168"/>
                <a:gd name="T40" fmla="*/ 0 w 1847"/>
                <a:gd name="T41" fmla="*/ 4 h 168"/>
                <a:gd name="T42" fmla="*/ 0 w 1847"/>
                <a:gd name="T43" fmla="*/ 4 h 168"/>
                <a:gd name="T44" fmla="*/ 0 w 1847"/>
                <a:gd name="T45" fmla="*/ 4 h 168"/>
                <a:gd name="T46" fmla="*/ 0 w 1847"/>
                <a:gd name="T47" fmla="*/ 4 h 168"/>
                <a:gd name="T48" fmla="*/ 0 w 1847"/>
                <a:gd name="T49" fmla="*/ 1 h 168"/>
                <a:gd name="T50" fmla="*/ 0 w 1847"/>
                <a:gd name="T51" fmla="*/ 1 h 168"/>
                <a:gd name="T52" fmla="*/ 0 w 1847"/>
                <a:gd name="T53" fmla="*/ 4 h 168"/>
                <a:gd name="T54" fmla="*/ 0 w 1847"/>
                <a:gd name="T55" fmla="*/ 4 h 168"/>
                <a:gd name="T56" fmla="*/ 0 w 1847"/>
                <a:gd name="T57" fmla="*/ 4 h 168"/>
                <a:gd name="T58" fmla="*/ 0 w 1847"/>
                <a:gd name="T59" fmla="*/ 4 h 168"/>
                <a:gd name="T60" fmla="*/ 0 w 1847"/>
                <a:gd name="T61" fmla="*/ 5 h 168"/>
                <a:gd name="T62" fmla="*/ 0 w 1847"/>
                <a:gd name="T63" fmla="*/ 8 h 168"/>
                <a:gd name="T64" fmla="*/ 0 w 1847"/>
                <a:gd name="T65" fmla="*/ 10 h 168"/>
                <a:gd name="T66" fmla="*/ 0 w 1847"/>
                <a:gd name="T67" fmla="*/ 11 h 168"/>
                <a:gd name="T68" fmla="*/ 0 w 1847"/>
                <a:gd name="T69" fmla="*/ 11 h 168"/>
                <a:gd name="T70" fmla="*/ 0 w 1847"/>
                <a:gd name="T71" fmla="*/ 11 h 168"/>
                <a:gd name="T72" fmla="*/ 0 w 1847"/>
                <a:gd name="T73" fmla="*/ 11 h 168"/>
                <a:gd name="T74" fmla="*/ 0 w 1847"/>
                <a:gd name="T75" fmla="*/ 11 h 168"/>
                <a:gd name="T76" fmla="*/ 0 w 1847"/>
                <a:gd name="T77" fmla="*/ 11 h 168"/>
                <a:gd name="T78" fmla="*/ 0 w 1847"/>
                <a:gd name="T79" fmla="*/ 11 h 168"/>
                <a:gd name="T80" fmla="*/ 0 w 1847"/>
                <a:gd name="T81" fmla="*/ 11 h 168"/>
                <a:gd name="T82" fmla="*/ 0 w 1847"/>
                <a:gd name="T83" fmla="*/ 16 h 168"/>
                <a:gd name="T84" fmla="*/ 0 w 1847"/>
                <a:gd name="T85" fmla="*/ 14 h 168"/>
                <a:gd name="T86" fmla="*/ 0 w 1847"/>
                <a:gd name="T87" fmla="*/ 12 h 168"/>
                <a:gd name="T88" fmla="*/ 0 w 1847"/>
                <a:gd name="T89" fmla="*/ 11 h 168"/>
                <a:gd name="T90" fmla="*/ 0 w 1847"/>
                <a:gd name="T91" fmla="*/ 10 h 168"/>
                <a:gd name="T92" fmla="*/ 0 w 1847"/>
                <a:gd name="T93" fmla="*/ 8 h 168"/>
                <a:gd name="T94" fmla="*/ 0 w 1847"/>
                <a:gd name="T95" fmla="*/ 7 h 168"/>
                <a:gd name="T96" fmla="*/ 0 w 1847"/>
                <a:gd name="T97" fmla="*/ 6 h 168"/>
                <a:gd name="T98" fmla="*/ 0 w 1847"/>
                <a:gd name="T99" fmla="*/ 6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19776" name="Rectangle 336"/>
            <p:cNvSpPr>
              <a:spLocks noChangeArrowheads="1"/>
            </p:cNvSpPr>
            <p:nvPr/>
          </p:nvSpPr>
          <p:spPr bwMode="auto">
            <a:xfrm>
              <a:off x="5404" y="2595"/>
              <a:ext cx="29" cy="120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9777" name="Rectangle 337"/>
            <p:cNvSpPr>
              <a:spLocks noChangeArrowheads="1"/>
            </p:cNvSpPr>
            <p:nvPr/>
          </p:nvSpPr>
          <p:spPr bwMode="auto">
            <a:xfrm>
              <a:off x="4759" y="2595"/>
              <a:ext cx="30" cy="120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9778" name="Rectangle 338"/>
            <p:cNvSpPr>
              <a:spLocks noChangeArrowheads="1"/>
            </p:cNvSpPr>
            <p:nvPr/>
          </p:nvSpPr>
          <p:spPr bwMode="auto">
            <a:xfrm>
              <a:off x="5026" y="3165"/>
              <a:ext cx="142" cy="330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9779" name="Rectangle 339"/>
            <p:cNvSpPr>
              <a:spLocks noChangeArrowheads="1"/>
            </p:cNvSpPr>
            <p:nvPr/>
          </p:nvSpPr>
          <p:spPr bwMode="auto">
            <a:xfrm>
              <a:off x="5026" y="3495"/>
              <a:ext cx="142" cy="1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9780" name="Rectangle 340"/>
            <p:cNvSpPr>
              <a:spLocks noChangeArrowheads="1"/>
            </p:cNvSpPr>
            <p:nvPr/>
          </p:nvSpPr>
          <p:spPr bwMode="auto">
            <a:xfrm>
              <a:off x="5026" y="3558"/>
              <a:ext cx="142" cy="15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9781" name="Rectangle 341"/>
            <p:cNvSpPr>
              <a:spLocks noChangeArrowheads="1"/>
            </p:cNvSpPr>
            <p:nvPr/>
          </p:nvSpPr>
          <p:spPr bwMode="auto">
            <a:xfrm>
              <a:off x="5026" y="3615"/>
              <a:ext cx="142" cy="1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9782" name="Rectangle 342"/>
            <p:cNvSpPr>
              <a:spLocks noChangeArrowheads="1"/>
            </p:cNvSpPr>
            <p:nvPr/>
          </p:nvSpPr>
          <p:spPr bwMode="auto">
            <a:xfrm>
              <a:off x="5100" y="3186"/>
              <a:ext cx="60" cy="309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9783" name="Rectangle 343"/>
            <p:cNvSpPr>
              <a:spLocks noChangeArrowheads="1"/>
            </p:cNvSpPr>
            <p:nvPr/>
          </p:nvSpPr>
          <p:spPr bwMode="auto">
            <a:xfrm>
              <a:off x="5100" y="3186"/>
              <a:ext cx="60" cy="309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9784" name="Rectangle 344"/>
            <p:cNvSpPr>
              <a:spLocks noChangeArrowheads="1"/>
            </p:cNvSpPr>
            <p:nvPr/>
          </p:nvSpPr>
          <p:spPr bwMode="auto">
            <a:xfrm>
              <a:off x="5032" y="3186"/>
              <a:ext cx="62" cy="309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9785" name="Rectangle 345"/>
            <p:cNvSpPr>
              <a:spLocks noChangeArrowheads="1"/>
            </p:cNvSpPr>
            <p:nvPr/>
          </p:nvSpPr>
          <p:spPr bwMode="auto">
            <a:xfrm>
              <a:off x="5100" y="3369"/>
              <a:ext cx="60" cy="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9786" name="Rectangle 346"/>
            <p:cNvSpPr>
              <a:spLocks noChangeArrowheads="1"/>
            </p:cNvSpPr>
            <p:nvPr/>
          </p:nvSpPr>
          <p:spPr bwMode="auto">
            <a:xfrm>
              <a:off x="5168" y="3422"/>
              <a:ext cx="34" cy="25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9787" name="Rectangle 347"/>
            <p:cNvSpPr>
              <a:spLocks noChangeArrowheads="1"/>
            </p:cNvSpPr>
            <p:nvPr/>
          </p:nvSpPr>
          <p:spPr bwMode="auto">
            <a:xfrm>
              <a:off x="4992" y="3422"/>
              <a:ext cx="34" cy="25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9788" name="Rectangle 348"/>
            <p:cNvSpPr>
              <a:spLocks noChangeArrowheads="1"/>
            </p:cNvSpPr>
            <p:nvPr/>
          </p:nvSpPr>
          <p:spPr bwMode="auto">
            <a:xfrm>
              <a:off x="5026" y="3511"/>
              <a:ext cx="142" cy="47"/>
            </a:xfrm>
            <a:prstGeom prst="rect">
              <a:avLst/>
            </a:prstGeom>
            <a:solidFill>
              <a:srgbClr val="B2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9789" name="Rectangle 349"/>
            <p:cNvSpPr>
              <a:spLocks noChangeArrowheads="1"/>
            </p:cNvSpPr>
            <p:nvPr/>
          </p:nvSpPr>
          <p:spPr bwMode="auto">
            <a:xfrm>
              <a:off x="5026" y="3573"/>
              <a:ext cx="142" cy="42"/>
            </a:xfrm>
            <a:prstGeom prst="rect">
              <a:avLst/>
            </a:prstGeom>
            <a:solidFill>
              <a:srgbClr val="B2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9790" name="Rectangle 350"/>
            <p:cNvSpPr>
              <a:spLocks noChangeArrowheads="1"/>
            </p:cNvSpPr>
            <p:nvPr/>
          </p:nvSpPr>
          <p:spPr bwMode="auto">
            <a:xfrm>
              <a:off x="5026" y="3631"/>
              <a:ext cx="142" cy="47"/>
            </a:xfrm>
            <a:prstGeom prst="rect">
              <a:avLst/>
            </a:prstGeom>
            <a:solidFill>
              <a:srgbClr val="B2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9791" name="Rectangle 351"/>
            <p:cNvSpPr>
              <a:spLocks noChangeArrowheads="1"/>
            </p:cNvSpPr>
            <p:nvPr/>
          </p:nvSpPr>
          <p:spPr bwMode="auto">
            <a:xfrm>
              <a:off x="5100" y="3369"/>
              <a:ext cx="60" cy="2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9792" name="Rectangle 352"/>
            <p:cNvSpPr>
              <a:spLocks noChangeArrowheads="1"/>
            </p:cNvSpPr>
            <p:nvPr/>
          </p:nvSpPr>
          <p:spPr bwMode="auto">
            <a:xfrm>
              <a:off x="5032" y="3369"/>
              <a:ext cx="62" cy="2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9793" name="Rectangle 353"/>
            <p:cNvSpPr>
              <a:spLocks noChangeArrowheads="1"/>
            </p:cNvSpPr>
            <p:nvPr/>
          </p:nvSpPr>
          <p:spPr bwMode="auto">
            <a:xfrm>
              <a:off x="5100" y="3312"/>
              <a:ext cx="14" cy="52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9794" name="Rectangle 354"/>
            <p:cNvSpPr>
              <a:spLocks noChangeArrowheads="1"/>
            </p:cNvSpPr>
            <p:nvPr/>
          </p:nvSpPr>
          <p:spPr bwMode="auto">
            <a:xfrm>
              <a:off x="5080" y="3312"/>
              <a:ext cx="14" cy="52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9795" name="Rectangle 355"/>
            <p:cNvSpPr>
              <a:spLocks noChangeArrowheads="1"/>
            </p:cNvSpPr>
            <p:nvPr/>
          </p:nvSpPr>
          <p:spPr bwMode="auto">
            <a:xfrm>
              <a:off x="5100" y="3395"/>
              <a:ext cx="60" cy="2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9796" name="Rectangle 356"/>
            <p:cNvSpPr>
              <a:spLocks noChangeArrowheads="1"/>
            </p:cNvSpPr>
            <p:nvPr/>
          </p:nvSpPr>
          <p:spPr bwMode="auto">
            <a:xfrm>
              <a:off x="5032" y="3395"/>
              <a:ext cx="62" cy="2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9797" name="Rectangle 357"/>
            <p:cNvSpPr>
              <a:spLocks noChangeArrowheads="1"/>
            </p:cNvSpPr>
            <p:nvPr/>
          </p:nvSpPr>
          <p:spPr bwMode="auto">
            <a:xfrm>
              <a:off x="5168" y="3552"/>
              <a:ext cx="34" cy="27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9798" name="Rectangle 358"/>
            <p:cNvSpPr>
              <a:spLocks noChangeArrowheads="1"/>
            </p:cNvSpPr>
            <p:nvPr/>
          </p:nvSpPr>
          <p:spPr bwMode="auto">
            <a:xfrm>
              <a:off x="4992" y="3552"/>
              <a:ext cx="34" cy="27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9799" name="Rectangle 359"/>
            <p:cNvSpPr>
              <a:spLocks noChangeArrowheads="1"/>
            </p:cNvSpPr>
            <p:nvPr/>
          </p:nvSpPr>
          <p:spPr bwMode="auto">
            <a:xfrm>
              <a:off x="5334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9800" name="Rectangle 360"/>
            <p:cNvSpPr>
              <a:spLocks noChangeArrowheads="1"/>
            </p:cNvSpPr>
            <p:nvPr/>
          </p:nvSpPr>
          <p:spPr bwMode="auto">
            <a:xfrm>
              <a:off x="5228" y="3165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9801" name="Rectangle 361"/>
            <p:cNvSpPr>
              <a:spLocks noChangeArrowheads="1"/>
            </p:cNvSpPr>
            <p:nvPr/>
          </p:nvSpPr>
          <p:spPr bwMode="auto">
            <a:xfrm>
              <a:off x="4912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9802" name="Rectangle 362"/>
            <p:cNvSpPr>
              <a:spLocks noChangeArrowheads="1"/>
            </p:cNvSpPr>
            <p:nvPr/>
          </p:nvSpPr>
          <p:spPr bwMode="auto">
            <a:xfrm>
              <a:off x="5122" y="2747"/>
              <a:ext cx="54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9803" name="Rectangle 363"/>
            <p:cNvSpPr>
              <a:spLocks noChangeArrowheads="1"/>
            </p:cNvSpPr>
            <p:nvPr/>
          </p:nvSpPr>
          <p:spPr bwMode="auto">
            <a:xfrm>
              <a:off x="5228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9804" name="Rectangle 364"/>
            <p:cNvSpPr>
              <a:spLocks noChangeArrowheads="1"/>
            </p:cNvSpPr>
            <p:nvPr/>
          </p:nvSpPr>
          <p:spPr bwMode="auto">
            <a:xfrm>
              <a:off x="5334" y="3165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9805" name="Rectangle 365"/>
            <p:cNvSpPr>
              <a:spLocks noChangeArrowheads="1"/>
            </p:cNvSpPr>
            <p:nvPr/>
          </p:nvSpPr>
          <p:spPr bwMode="auto">
            <a:xfrm>
              <a:off x="5018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9806" name="Rectangle 366"/>
            <p:cNvSpPr>
              <a:spLocks noChangeArrowheads="1"/>
            </p:cNvSpPr>
            <p:nvPr/>
          </p:nvSpPr>
          <p:spPr bwMode="auto">
            <a:xfrm>
              <a:off x="4809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9807" name="Rectangle 367"/>
            <p:cNvSpPr>
              <a:spLocks noChangeArrowheads="1"/>
            </p:cNvSpPr>
            <p:nvPr/>
          </p:nvSpPr>
          <p:spPr bwMode="auto">
            <a:xfrm>
              <a:off x="4912" y="3165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9808" name="Rectangle 368"/>
            <p:cNvSpPr>
              <a:spLocks noChangeArrowheads="1"/>
            </p:cNvSpPr>
            <p:nvPr/>
          </p:nvSpPr>
          <p:spPr bwMode="auto">
            <a:xfrm>
              <a:off x="4809" y="3165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9809" name="Freeform 369"/>
            <p:cNvSpPr>
              <a:spLocks/>
            </p:cNvSpPr>
            <p:nvPr/>
          </p:nvSpPr>
          <p:spPr bwMode="auto">
            <a:xfrm>
              <a:off x="5114" y="2721"/>
              <a:ext cx="72" cy="324"/>
            </a:xfrm>
            <a:custGeom>
              <a:avLst/>
              <a:gdLst>
                <a:gd name="T0" fmla="*/ 0 w 217"/>
                <a:gd name="T1" fmla="*/ 17 h 373"/>
                <a:gd name="T2" fmla="*/ 0 w 217"/>
                <a:gd name="T3" fmla="*/ 17 h 373"/>
                <a:gd name="T4" fmla="*/ 0 w 217"/>
                <a:gd name="T5" fmla="*/ 27 h 373"/>
                <a:gd name="T6" fmla="*/ 0 w 217"/>
                <a:gd name="T7" fmla="*/ 27 h 373"/>
                <a:gd name="T8" fmla="*/ 0 w 217"/>
                <a:gd name="T9" fmla="*/ 30 h 373"/>
                <a:gd name="T10" fmla="*/ 0 w 217"/>
                <a:gd name="T11" fmla="*/ 3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3 h 373"/>
                <a:gd name="T18" fmla="*/ 0 w 217"/>
                <a:gd name="T19" fmla="*/ 3 h 373"/>
                <a:gd name="T20" fmla="*/ 0 w 217"/>
                <a:gd name="T21" fmla="*/ 13 h 373"/>
                <a:gd name="T22" fmla="*/ 0 w 217"/>
                <a:gd name="T23" fmla="*/ 13 h 373"/>
                <a:gd name="T24" fmla="*/ 0 w 217"/>
                <a:gd name="T25" fmla="*/ 17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19810" name="Freeform 370"/>
            <p:cNvSpPr>
              <a:spLocks/>
            </p:cNvSpPr>
            <p:nvPr/>
          </p:nvSpPr>
          <p:spPr bwMode="auto">
            <a:xfrm>
              <a:off x="5176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27 h 373"/>
                <a:gd name="T4" fmla="*/ 0 w 29"/>
                <a:gd name="T5" fmla="*/ 30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19811" name="Freeform 371"/>
            <p:cNvSpPr>
              <a:spLocks/>
            </p:cNvSpPr>
            <p:nvPr/>
          </p:nvSpPr>
          <p:spPr bwMode="auto">
            <a:xfrm>
              <a:off x="5218" y="2721"/>
              <a:ext cx="72" cy="324"/>
            </a:xfrm>
            <a:custGeom>
              <a:avLst/>
              <a:gdLst>
                <a:gd name="T0" fmla="*/ 0 w 216"/>
                <a:gd name="T1" fmla="*/ 17 h 373"/>
                <a:gd name="T2" fmla="*/ 0 w 216"/>
                <a:gd name="T3" fmla="*/ 17 h 373"/>
                <a:gd name="T4" fmla="*/ 0 w 216"/>
                <a:gd name="T5" fmla="*/ 27 h 373"/>
                <a:gd name="T6" fmla="*/ 0 w 216"/>
                <a:gd name="T7" fmla="*/ 27 h 373"/>
                <a:gd name="T8" fmla="*/ 0 w 216"/>
                <a:gd name="T9" fmla="*/ 30 h 373"/>
                <a:gd name="T10" fmla="*/ 0 w 216"/>
                <a:gd name="T11" fmla="*/ 3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3 h 373"/>
                <a:gd name="T18" fmla="*/ 0 w 216"/>
                <a:gd name="T19" fmla="*/ 3 h 373"/>
                <a:gd name="T20" fmla="*/ 0 w 216"/>
                <a:gd name="T21" fmla="*/ 13 h 373"/>
                <a:gd name="T22" fmla="*/ 0 w 216"/>
                <a:gd name="T23" fmla="*/ 13 h 373"/>
                <a:gd name="T24" fmla="*/ 0 w 216"/>
                <a:gd name="T25" fmla="*/ 17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19812" name="Freeform 372"/>
            <p:cNvSpPr>
              <a:spLocks/>
            </p:cNvSpPr>
            <p:nvPr/>
          </p:nvSpPr>
          <p:spPr bwMode="auto">
            <a:xfrm>
              <a:off x="5280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27 h 373"/>
                <a:gd name="T4" fmla="*/ 0 w 29"/>
                <a:gd name="T5" fmla="*/ 30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19813" name="Freeform 373"/>
            <p:cNvSpPr>
              <a:spLocks/>
            </p:cNvSpPr>
            <p:nvPr/>
          </p:nvSpPr>
          <p:spPr bwMode="auto">
            <a:xfrm>
              <a:off x="5324" y="2721"/>
              <a:ext cx="72" cy="324"/>
            </a:xfrm>
            <a:custGeom>
              <a:avLst/>
              <a:gdLst>
                <a:gd name="T0" fmla="*/ 0 w 217"/>
                <a:gd name="T1" fmla="*/ 17 h 373"/>
                <a:gd name="T2" fmla="*/ 0 w 217"/>
                <a:gd name="T3" fmla="*/ 17 h 373"/>
                <a:gd name="T4" fmla="*/ 0 w 217"/>
                <a:gd name="T5" fmla="*/ 27 h 373"/>
                <a:gd name="T6" fmla="*/ 0 w 217"/>
                <a:gd name="T7" fmla="*/ 27 h 373"/>
                <a:gd name="T8" fmla="*/ 0 w 217"/>
                <a:gd name="T9" fmla="*/ 30 h 373"/>
                <a:gd name="T10" fmla="*/ 0 w 217"/>
                <a:gd name="T11" fmla="*/ 3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3 h 373"/>
                <a:gd name="T18" fmla="*/ 0 w 217"/>
                <a:gd name="T19" fmla="*/ 3 h 373"/>
                <a:gd name="T20" fmla="*/ 0 w 217"/>
                <a:gd name="T21" fmla="*/ 13 h 373"/>
                <a:gd name="T22" fmla="*/ 0 w 217"/>
                <a:gd name="T23" fmla="*/ 13 h 373"/>
                <a:gd name="T24" fmla="*/ 0 w 217"/>
                <a:gd name="T25" fmla="*/ 17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19814" name="Freeform 374"/>
            <p:cNvSpPr>
              <a:spLocks/>
            </p:cNvSpPr>
            <p:nvPr/>
          </p:nvSpPr>
          <p:spPr bwMode="auto">
            <a:xfrm>
              <a:off x="5386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27 h 373"/>
                <a:gd name="T4" fmla="*/ 0 w 29"/>
                <a:gd name="T5" fmla="*/ 30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19815" name="Freeform 375"/>
            <p:cNvSpPr>
              <a:spLocks/>
            </p:cNvSpPr>
            <p:nvPr/>
          </p:nvSpPr>
          <p:spPr bwMode="auto">
            <a:xfrm>
              <a:off x="5218" y="3139"/>
              <a:ext cx="72" cy="324"/>
            </a:xfrm>
            <a:custGeom>
              <a:avLst/>
              <a:gdLst>
                <a:gd name="T0" fmla="*/ 0 w 216"/>
                <a:gd name="T1" fmla="*/ 18 h 372"/>
                <a:gd name="T2" fmla="*/ 0 w 216"/>
                <a:gd name="T3" fmla="*/ 18 h 372"/>
                <a:gd name="T4" fmla="*/ 0 w 216"/>
                <a:gd name="T5" fmla="*/ 29 h 372"/>
                <a:gd name="T6" fmla="*/ 0 w 216"/>
                <a:gd name="T7" fmla="*/ 29 h 372"/>
                <a:gd name="T8" fmla="*/ 0 w 216"/>
                <a:gd name="T9" fmla="*/ 31 h 372"/>
                <a:gd name="T10" fmla="*/ 0 w 216"/>
                <a:gd name="T11" fmla="*/ 31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3 h 372"/>
                <a:gd name="T18" fmla="*/ 0 w 216"/>
                <a:gd name="T19" fmla="*/ 3 h 372"/>
                <a:gd name="T20" fmla="*/ 0 w 216"/>
                <a:gd name="T21" fmla="*/ 14 h 372"/>
                <a:gd name="T22" fmla="*/ 0 w 216"/>
                <a:gd name="T23" fmla="*/ 14 h 372"/>
                <a:gd name="T24" fmla="*/ 0 w 216"/>
                <a:gd name="T25" fmla="*/ 18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19816" name="Freeform 376"/>
            <p:cNvSpPr>
              <a:spLocks/>
            </p:cNvSpPr>
            <p:nvPr/>
          </p:nvSpPr>
          <p:spPr bwMode="auto">
            <a:xfrm>
              <a:off x="5280" y="3139"/>
              <a:ext cx="10" cy="324"/>
            </a:xfrm>
            <a:custGeom>
              <a:avLst/>
              <a:gdLst>
                <a:gd name="T0" fmla="*/ 0 w 29"/>
                <a:gd name="T1" fmla="*/ 3 h 372"/>
                <a:gd name="T2" fmla="*/ 0 w 29"/>
                <a:gd name="T3" fmla="*/ 29 h 372"/>
                <a:gd name="T4" fmla="*/ 0 w 29"/>
                <a:gd name="T5" fmla="*/ 31 h 372"/>
                <a:gd name="T6" fmla="*/ 0 w 29"/>
                <a:gd name="T7" fmla="*/ 0 h 372"/>
                <a:gd name="T8" fmla="*/ 0 w 29"/>
                <a:gd name="T9" fmla="*/ 3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19817" name="Freeform 377"/>
            <p:cNvSpPr>
              <a:spLocks/>
            </p:cNvSpPr>
            <p:nvPr/>
          </p:nvSpPr>
          <p:spPr bwMode="auto">
            <a:xfrm>
              <a:off x="5324" y="3139"/>
              <a:ext cx="72" cy="324"/>
            </a:xfrm>
            <a:custGeom>
              <a:avLst/>
              <a:gdLst>
                <a:gd name="T0" fmla="*/ 0 w 217"/>
                <a:gd name="T1" fmla="*/ 18 h 372"/>
                <a:gd name="T2" fmla="*/ 0 w 217"/>
                <a:gd name="T3" fmla="*/ 18 h 372"/>
                <a:gd name="T4" fmla="*/ 0 w 217"/>
                <a:gd name="T5" fmla="*/ 29 h 372"/>
                <a:gd name="T6" fmla="*/ 0 w 217"/>
                <a:gd name="T7" fmla="*/ 29 h 372"/>
                <a:gd name="T8" fmla="*/ 0 w 217"/>
                <a:gd name="T9" fmla="*/ 31 h 372"/>
                <a:gd name="T10" fmla="*/ 0 w 217"/>
                <a:gd name="T11" fmla="*/ 31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3 h 372"/>
                <a:gd name="T18" fmla="*/ 0 w 217"/>
                <a:gd name="T19" fmla="*/ 3 h 372"/>
                <a:gd name="T20" fmla="*/ 0 w 217"/>
                <a:gd name="T21" fmla="*/ 14 h 372"/>
                <a:gd name="T22" fmla="*/ 0 w 217"/>
                <a:gd name="T23" fmla="*/ 14 h 372"/>
                <a:gd name="T24" fmla="*/ 0 w 217"/>
                <a:gd name="T25" fmla="*/ 18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19818" name="Freeform 378"/>
            <p:cNvSpPr>
              <a:spLocks/>
            </p:cNvSpPr>
            <p:nvPr/>
          </p:nvSpPr>
          <p:spPr bwMode="auto">
            <a:xfrm>
              <a:off x="5386" y="3139"/>
              <a:ext cx="10" cy="324"/>
            </a:xfrm>
            <a:custGeom>
              <a:avLst/>
              <a:gdLst>
                <a:gd name="T0" fmla="*/ 0 w 29"/>
                <a:gd name="T1" fmla="*/ 3 h 372"/>
                <a:gd name="T2" fmla="*/ 0 w 29"/>
                <a:gd name="T3" fmla="*/ 29 h 372"/>
                <a:gd name="T4" fmla="*/ 0 w 29"/>
                <a:gd name="T5" fmla="*/ 31 h 372"/>
                <a:gd name="T6" fmla="*/ 0 w 29"/>
                <a:gd name="T7" fmla="*/ 0 h 372"/>
                <a:gd name="T8" fmla="*/ 0 w 29"/>
                <a:gd name="T9" fmla="*/ 3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19819" name="Freeform 379"/>
            <p:cNvSpPr>
              <a:spLocks/>
            </p:cNvSpPr>
            <p:nvPr/>
          </p:nvSpPr>
          <p:spPr bwMode="auto">
            <a:xfrm>
              <a:off x="5008" y="2721"/>
              <a:ext cx="72" cy="324"/>
            </a:xfrm>
            <a:custGeom>
              <a:avLst/>
              <a:gdLst>
                <a:gd name="T0" fmla="*/ 0 w 215"/>
                <a:gd name="T1" fmla="*/ 17 h 373"/>
                <a:gd name="T2" fmla="*/ 0 w 215"/>
                <a:gd name="T3" fmla="*/ 17 h 373"/>
                <a:gd name="T4" fmla="*/ 0 w 215"/>
                <a:gd name="T5" fmla="*/ 27 h 373"/>
                <a:gd name="T6" fmla="*/ 0 w 215"/>
                <a:gd name="T7" fmla="*/ 27 h 373"/>
                <a:gd name="T8" fmla="*/ 0 w 215"/>
                <a:gd name="T9" fmla="*/ 30 h 373"/>
                <a:gd name="T10" fmla="*/ 0 w 215"/>
                <a:gd name="T11" fmla="*/ 3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3 h 373"/>
                <a:gd name="T18" fmla="*/ 0 w 215"/>
                <a:gd name="T19" fmla="*/ 3 h 373"/>
                <a:gd name="T20" fmla="*/ 0 w 215"/>
                <a:gd name="T21" fmla="*/ 13 h 373"/>
                <a:gd name="T22" fmla="*/ 0 w 215"/>
                <a:gd name="T23" fmla="*/ 13 h 373"/>
                <a:gd name="T24" fmla="*/ 0 w 215"/>
                <a:gd name="T25" fmla="*/ 17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19820" name="Freeform 380"/>
            <p:cNvSpPr>
              <a:spLocks/>
            </p:cNvSpPr>
            <p:nvPr/>
          </p:nvSpPr>
          <p:spPr bwMode="auto">
            <a:xfrm>
              <a:off x="5008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27 h 373"/>
                <a:gd name="T4" fmla="*/ 0 w 29"/>
                <a:gd name="T5" fmla="*/ 30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19821" name="Freeform 381"/>
            <p:cNvSpPr>
              <a:spLocks/>
            </p:cNvSpPr>
            <p:nvPr/>
          </p:nvSpPr>
          <p:spPr bwMode="auto">
            <a:xfrm>
              <a:off x="4903" y="2721"/>
              <a:ext cx="71" cy="324"/>
            </a:xfrm>
            <a:custGeom>
              <a:avLst/>
              <a:gdLst>
                <a:gd name="T0" fmla="*/ 0 w 216"/>
                <a:gd name="T1" fmla="*/ 17 h 373"/>
                <a:gd name="T2" fmla="*/ 0 w 216"/>
                <a:gd name="T3" fmla="*/ 17 h 373"/>
                <a:gd name="T4" fmla="*/ 0 w 216"/>
                <a:gd name="T5" fmla="*/ 27 h 373"/>
                <a:gd name="T6" fmla="*/ 0 w 216"/>
                <a:gd name="T7" fmla="*/ 27 h 373"/>
                <a:gd name="T8" fmla="*/ 0 w 216"/>
                <a:gd name="T9" fmla="*/ 30 h 373"/>
                <a:gd name="T10" fmla="*/ 0 w 216"/>
                <a:gd name="T11" fmla="*/ 3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3 h 373"/>
                <a:gd name="T18" fmla="*/ 0 w 216"/>
                <a:gd name="T19" fmla="*/ 3 h 373"/>
                <a:gd name="T20" fmla="*/ 0 w 216"/>
                <a:gd name="T21" fmla="*/ 13 h 373"/>
                <a:gd name="T22" fmla="*/ 0 w 216"/>
                <a:gd name="T23" fmla="*/ 13 h 373"/>
                <a:gd name="T24" fmla="*/ 0 w 216"/>
                <a:gd name="T25" fmla="*/ 17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19822" name="Freeform 382"/>
            <p:cNvSpPr>
              <a:spLocks/>
            </p:cNvSpPr>
            <p:nvPr/>
          </p:nvSpPr>
          <p:spPr bwMode="auto">
            <a:xfrm>
              <a:off x="4903" y="2721"/>
              <a:ext cx="9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27 h 373"/>
                <a:gd name="T4" fmla="*/ 0 w 29"/>
                <a:gd name="T5" fmla="*/ 30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19823" name="Freeform 383"/>
            <p:cNvSpPr>
              <a:spLocks/>
            </p:cNvSpPr>
            <p:nvPr/>
          </p:nvSpPr>
          <p:spPr bwMode="auto">
            <a:xfrm>
              <a:off x="4799" y="2721"/>
              <a:ext cx="72" cy="324"/>
            </a:xfrm>
            <a:custGeom>
              <a:avLst/>
              <a:gdLst>
                <a:gd name="T0" fmla="*/ 0 w 215"/>
                <a:gd name="T1" fmla="*/ 17 h 373"/>
                <a:gd name="T2" fmla="*/ 0 w 215"/>
                <a:gd name="T3" fmla="*/ 17 h 373"/>
                <a:gd name="T4" fmla="*/ 0 w 215"/>
                <a:gd name="T5" fmla="*/ 27 h 373"/>
                <a:gd name="T6" fmla="*/ 0 w 215"/>
                <a:gd name="T7" fmla="*/ 27 h 373"/>
                <a:gd name="T8" fmla="*/ 0 w 215"/>
                <a:gd name="T9" fmla="*/ 30 h 373"/>
                <a:gd name="T10" fmla="*/ 0 w 215"/>
                <a:gd name="T11" fmla="*/ 3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3 h 373"/>
                <a:gd name="T18" fmla="*/ 0 w 215"/>
                <a:gd name="T19" fmla="*/ 3 h 373"/>
                <a:gd name="T20" fmla="*/ 0 w 215"/>
                <a:gd name="T21" fmla="*/ 13 h 373"/>
                <a:gd name="T22" fmla="*/ 0 w 215"/>
                <a:gd name="T23" fmla="*/ 13 h 373"/>
                <a:gd name="T24" fmla="*/ 0 w 215"/>
                <a:gd name="T25" fmla="*/ 17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19824" name="Freeform 384"/>
            <p:cNvSpPr>
              <a:spLocks/>
            </p:cNvSpPr>
            <p:nvPr/>
          </p:nvSpPr>
          <p:spPr bwMode="auto">
            <a:xfrm>
              <a:off x="4799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27 h 373"/>
                <a:gd name="T4" fmla="*/ 0 w 29"/>
                <a:gd name="T5" fmla="*/ 30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19825" name="Freeform 386"/>
            <p:cNvSpPr>
              <a:spLocks/>
            </p:cNvSpPr>
            <p:nvPr/>
          </p:nvSpPr>
          <p:spPr bwMode="auto">
            <a:xfrm>
              <a:off x="4903" y="3139"/>
              <a:ext cx="9" cy="324"/>
            </a:xfrm>
            <a:custGeom>
              <a:avLst/>
              <a:gdLst>
                <a:gd name="T0" fmla="*/ 0 w 29"/>
                <a:gd name="T1" fmla="*/ 3 h 372"/>
                <a:gd name="T2" fmla="*/ 0 w 29"/>
                <a:gd name="T3" fmla="*/ 29 h 372"/>
                <a:gd name="T4" fmla="*/ 0 w 29"/>
                <a:gd name="T5" fmla="*/ 31 h 372"/>
                <a:gd name="T6" fmla="*/ 0 w 29"/>
                <a:gd name="T7" fmla="*/ 0 h 372"/>
                <a:gd name="T8" fmla="*/ 0 w 29"/>
                <a:gd name="T9" fmla="*/ 3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19826" name="Freeform 387"/>
            <p:cNvSpPr>
              <a:spLocks/>
            </p:cNvSpPr>
            <p:nvPr/>
          </p:nvSpPr>
          <p:spPr bwMode="auto">
            <a:xfrm>
              <a:off x="4799" y="3139"/>
              <a:ext cx="72" cy="324"/>
            </a:xfrm>
            <a:custGeom>
              <a:avLst/>
              <a:gdLst>
                <a:gd name="T0" fmla="*/ 0 w 215"/>
                <a:gd name="T1" fmla="*/ 18 h 372"/>
                <a:gd name="T2" fmla="*/ 0 w 215"/>
                <a:gd name="T3" fmla="*/ 18 h 372"/>
                <a:gd name="T4" fmla="*/ 0 w 215"/>
                <a:gd name="T5" fmla="*/ 29 h 372"/>
                <a:gd name="T6" fmla="*/ 0 w 215"/>
                <a:gd name="T7" fmla="*/ 29 h 372"/>
                <a:gd name="T8" fmla="*/ 0 w 215"/>
                <a:gd name="T9" fmla="*/ 31 h 372"/>
                <a:gd name="T10" fmla="*/ 0 w 215"/>
                <a:gd name="T11" fmla="*/ 31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3 h 372"/>
                <a:gd name="T18" fmla="*/ 0 w 215"/>
                <a:gd name="T19" fmla="*/ 3 h 372"/>
                <a:gd name="T20" fmla="*/ 0 w 215"/>
                <a:gd name="T21" fmla="*/ 14 h 372"/>
                <a:gd name="T22" fmla="*/ 0 w 215"/>
                <a:gd name="T23" fmla="*/ 14 h 372"/>
                <a:gd name="T24" fmla="*/ 0 w 215"/>
                <a:gd name="T25" fmla="*/ 18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19827" name="Freeform 388"/>
            <p:cNvSpPr>
              <a:spLocks/>
            </p:cNvSpPr>
            <p:nvPr/>
          </p:nvSpPr>
          <p:spPr bwMode="auto">
            <a:xfrm>
              <a:off x="4799" y="3139"/>
              <a:ext cx="10" cy="324"/>
            </a:xfrm>
            <a:custGeom>
              <a:avLst/>
              <a:gdLst>
                <a:gd name="T0" fmla="*/ 0 w 29"/>
                <a:gd name="T1" fmla="*/ 3 h 372"/>
                <a:gd name="T2" fmla="*/ 0 w 29"/>
                <a:gd name="T3" fmla="*/ 29 h 372"/>
                <a:gd name="T4" fmla="*/ 0 w 29"/>
                <a:gd name="T5" fmla="*/ 31 h 372"/>
                <a:gd name="T6" fmla="*/ 0 w 29"/>
                <a:gd name="T7" fmla="*/ 0 h 372"/>
                <a:gd name="T8" fmla="*/ 0 w 29"/>
                <a:gd name="T9" fmla="*/ 3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19828" name="Rectangle 389"/>
            <p:cNvSpPr>
              <a:spLocks noChangeArrowheads="1"/>
            </p:cNvSpPr>
            <p:nvPr/>
          </p:nvSpPr>
          <p:spPr bwMode="auto">
            <a:xfrm>
              <a:off x="5114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9829" name="Rectangle 390"/>
            <p:cNvSpPr>
              <a:spLocks noChangeArrowheads="1"/>
            </p:cNvSpPr>
            <p:nvPr/>
          </p:nvSpPr>
          <p:spPr bwMode="auto">
            <a:xfrm>
              <a:off x="5218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9830" name="Rectangle 391"/>
            <p:cNvSpPr>
              <a:spLocks noChangeArrowheads="1"/>
            </p:cNvSpPr>
            <p:nvPr/>
          </p:nvSpPr>
          <p:spPr bwMode="auto">
            <a:xfrm>
              <a:off x="5324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9831" name="Rectangle 392"/>
            <p:cNvSpPr>
              <a:spLocks noChangeArrowheads="1"/>
            </p:cNvSpPr>
            <p:nvPr/>
          </p:nvSpPr>
          <p:spPr bwMode="auto">
            <a:xfrm>
              <a:off x="5008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9832" name="Rectangle 393"/>
            <p:cNvSpPr>
              <a:spLocks noChangeArrowheads="1"/>
            </p:cNvSpPr>
            <p:nvPr/>
          </p:nvSpPr>
          <p:spPr bwMode="auto">
            <a:xfrm>
              <a:off x="4903" y="2898"/>
              <a:ext cx="71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9833" name="Rectangle 394"/>
            <p:cNvSpPr>
              <a:spLocks noChangeArrowheads="1"/>
            </p:cNvSpPr>
            <p:nvPr/>
          </p:nvSpPr>
          <p:spPr bwMode="auto">
            <a:xfrm>
              <a:off x="4799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9834" name="Freeform 395"/>
            <p:cNvSpPr>
              <a:spLocks/>
            </p:cNvSpPr>
            <p:nvPr/>
          </p:nvSpPr>
          <p:spPr bwMode="auto">
            <a:xfrm>
              <a:off x="4986" y="2736"/>
              <a:ext cx="12" cy="37"/>
            </a:xfrm>
            <a:custGeom>
              <a:avLst/>
              <a:gdLst>
                <a:gd name="T0" fmla="*/ 0 w 37"/>
                <a:gd name="T1" fmla="*/ 20 h 38"/>
                <a:gd name="T2" fmla="*/ 0 w 37"/>
                <a:gd name="T3" fmla="*/ 19 h 38"/>
                <a:gd name="T4" fmla="*/ 0 w 37"/>
                <a:gd name="T5" fmla="*/ 19 h 38"/>
                <a:gd name="T6" fmla="*/ 0 w 37"/>
                <a:gd name="T7" fmla="*/ 19 h 38"/>
                <a:gd name="T8" fmla="*/ 0 w 37"/>
                <a:gd name="T9" fmla="*/ 19 h 38"/>
                <a:gd name="T10" fmla="*/ 0 w 37"/>
                <a:gd name="T11" fmla="*/ 12 h 38"/>
                <a:gd name="T12" fmla="*/ 0 w 37"/>
                <a:gd name="T13" fmla="*/ 5 h 38"/>
                <a:gd name="T14" fmla="*/ 0 w 37"/>
                <a:gd name="T15" fmla="*/ 1 h 38"/>
                <a:gd name="T16" fmla="*/ 0 w 37"/>
                <a:gd name="T17" fmla="*/ 0 h 38"/>
                <a:gd name="T18" fmla="*/ 0 w 37"/>
                <a:gd name="T19" fmla="*/ 1 h 38"/>
                <a:gd name="T20" fmla="*/ 0 w 37"/>
                <a:gd name="T21" fmla="*/ 5 h 38"/>
                <a:gd name="T22" fmla="*/ 0 w 37"/>
                <a:gd name="T23" fmla="*/ 12 h 38"/>
                <a:gd name="T24" fmla="*/ 0 w 37"/>
                <a:gd name="T25" fmla="*/ 19 h 38"/>
                <a:gd name="T26" fmla="*/ 0 w 37"/>
                <a:gd name="T27" fmla="*/ 19 h 38"/>
                <a:gd name="T28" fmla="*/ 0 w 37"/>
                <a:gd name="T29" fmla="*/ 19 h 38"/>
                <a:gd name="T30" fmla="*/ 0 w 37"/>
                <a:gd name="T31" fmla="*/ 19 h 38"/>
                <a:gd name="T32" fmla="*/ 0 w 37"/>
                <a:gd name="T33" fmla="*/ 2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</p:grpSp>
      <p:grpSp>
        <p:nvGrpSpPr>
          <p:cNvPr id="19513" name="Group 316"/>
          <p:cNvGrpSpPr>
            <a:grpSpLocks/>
          </p:cNvGrpSpPr>
          <p:nvPr/>
        </p:nvGrpSpPr>
        <p:grpSpPr bwMode="auto">
          <a:xfrm>
            <a:off x="5498306" y="4656535"/>
            <a:ext cx="163116" cy="127397"/>
            <a:chOff x="4727" y="2506"/>
            <a:chExt cx="706" cy="1172"/>
          </a:xfrm>
        </p:grpSpPr>
        <p:sp>
          <p:nvSpPr>
            <p:cNvPr id="19679" name="Freeform 317"/>
            <p:cNvSpPr>
              <a:spLocks/>
            </p:cNvSpPr>
            <p:nvPr/>
          </p:nvSpPr>
          <p:spPr bwMode="auto">
            <a:xfrm>
              <a:off x="4727" y="3558"/>
              <a:ext cx="46" cy="120"/>
            </a:xfrm>
            <a:custGeom>
              <a:avLst/>
              <a:gdLst>
                <a:gd name="T0" fmla="*/ 0 w 139"/>
                <a:gd name="T1" fmla="*/ 16 h 135"/>
                <a:gd name="T2" fmla="*/ 0 w 139"/>
                <a:gd name="T3" fmla="*/ 11 h 135"/>
                <a:gd name="T4" fmla="*/ 0 w 139"/>
                <a:gd name="T5" fmla="*/ 11 h 135"/>
                <a:gd name="T6" fmla="*/ 0 w 139"/>
                <a:gd name="T7" fmla="*/ 5 h 135"/>
                <a:gd name="T8" fmla="*/ 0 w 139"/>
                <a:gd name="T9" fmla="*/ 5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16 h 135"/>
                <a:gd name="T16" fmla="*/ 0 w 139"/>
                <a:gd name="T17" fmla="*/ 16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19680" name="Freeform 318"/>
            <p:cNvSpPr>
              <a:spLocks/>
            </p:cNvSpPr>
            <p:nvPr/>
          </p:nvSpPr>
          <p:spPr bwMode="auto">
            <a:xfrm>
              <a:off x="4773" y="2564"/>
              <a:ext cx="648" cy="1114"/>
            </a:xfrm>
            <a:custGeom>
              <a:avLst/>
              <a:gdLst>
                <a:gd name="T0" fmla="*/ 0 w 1946"/>
                <a:gd name="T1" fmla="*/ 108 h 1278"/>
                <a:gd name="T2" fmla="*/ 0 w 1946"/>
                <a:gd name="T3" fmla="*/ 9 h 1278"/>
                <a:gd name="T4" fmla="*/ 0 w 1946"/>
                <a:gd name="T5" fmla="*/ 9 h 1278"/>
                <a:gd name="T6" fmla="*/ 0 w 1946"/>
                <a:gd name="T7" fmla="*/ 8 h 1278"/>
                <a:gd name="T8" fmla="*/ 0 w 1946"/>
                <a:gd name="T9" fmla="*/ 7 h 1278"/>
                <a:gd name="T10" fmla="*/ 0 w 1946"/>
                <a:gd name="T11" fmla="*/ 6 h 1278"/>
                <a:gd name="T12" fmla="*/ 0 w 1946"/>
                <a:gd name="T13" fmla="*/ 5 h 1278"/>
                <a:gd name="T14" fmla="*/ 0 w 1946"/>
                <a:gd name="T15" fmla="*/ 4 h 1278"/>
                <a:gd name="T16" fmla="*/ 0 w 1946"/>
                <a:gd name="T17" fmla="*/ 3 h 1278"/>
                <a:gd name="T18" fmla="*/ 0 w 1946"/>
                <a:gd name="T19" fmla="*/ 3 h 1278"/>
                <a:gd name="T20" fmla="*/ 0 w 1946"/>
                <a:gd name="T21" fmla="*/ 3 h 1278"/>
                <a:gd name="T22" fmla="*/ 0 w 1946"/>
                <a:gd name="T23" fmla="*/ 3 h 1278"/>
                <a:gd name="T24" fmla="*/ 0 w 1946"/>
                <a:gd name="T25" fmla="*/ 3 h 1278"/>
                <a:gd name="T26" fmla="*/ 0 w 1946"/>
                <a:gd name="T27" fmla="*/ 3 h 1278"/>
                <a:gd name="T28" fmla="*/ 0 w 1946"/>
                <a:gd name="T29" fmla="*/ 3 h 1278"/>
                <a:gd name="T30" fmla="*/ 0 w 1946"/>
                <a:gd name="T31" fmla="*/ 3 h 1278"/>
                <a:gd name="T32" fmla="*/ 0 w 1946"/>
                <a:gd name="T33" fmla="*/ 3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3 h 1278"/>
                <a:gd name="T42" fmla="*/ 0 w 1946"/>
                <a:gd name="T43" fmla="*/ 3 h 1278"/>
                <a:gd name="T44" fmla="*/ 0 w 1946"/>
                <a:gd name="T45" fmla="*/ 3 h 1278"/>
                <a:gd name="T46" fmla="*/ 0 w 1946"/>
                <a:gd name="T47" fmla="*/ 3 h 1278"/>
                <a:gd name="T48" fmla="*/ 0 w 1946"/>
                <a:gd name="T49" fmla="*/ 3 h 1278"/>
                <a:gd name="T50" fmla="*/ 0 w 1946"/>
                <a:gd name="T51" fmla="*/ 3 h 1278"/>
                <a:gd name="T52" fmla="*/ 0 w 1946"/>
                <a:gd name="T53" fmla="*/ 3 h 1278"/>
                <a:gd name="T54" fmla="*/ 0 w 1946"/>
                <a:gd name="T55" fmla="*/ 3 h 1278"/>
                <a:gd name="T56" fmla="*/ 0 w 1946"/>
                <a:gd name="T57" fmla="*/ 3 h 1278"/>
                <a:gd name="T58" fmla="*/ 0 w 1946"/>
                <a:gd name="T59" fmla="*/ 4 h 1278"/>
                <a:gd name="T60" fmla="*/ 0 w 1946"/>
                <a:gd name="T61" fmla="*/ 5 h 1278"/>
                <a:gd name="T62" fmla="*/ 0 w 1946"/>
                <a:gd name="T63" fmla="*/ 6 h 1278"/>
                <a:gd name="T64" fmla="*/ 0 w 1946"/>
                <a:gd name="T65" fmla="*/ 7 h 1278"/>
                <a:gd name="T66" fmla="*/ 0 w 1946"/>
                <a:gd name="T67" fmla="*/ 8 h 1278"/>
                <a:gd name="T68" fmla="*/ 0 w 1946"/>
                <a:gd name="T69" fmla="*/ 9 h 1278"/>
                <a:gd name="T70" fmla="*/ 0 w 1946"/>
                <a:gd name="T71" fmla="*/ 9 h 1278"/>
                <a:gd name="T72" fmla="*/ 0 w 1946"/>
                <a:gd name="T73" fmla="*/ 108 h 1278"/>
                <a:gd name="T74" fmla="*/ 0 w 1946"/>
                <a:gd name="T75" fmla="*/ 108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19681" name="Rectangle 319"/>
            <p:cNvSpPr>
              <a:spLocks noChangeArrowheads="1"/>
            </p:cNvSpPr>
            <p:nvPr/>
          </p:nvSpPr>
          <p:spPr bwMode="auto">
            <a:xfrm>
              <a:off x="5188" y="3087"/>
              <a:ext cx="42" cy="3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9682" name="Rectangle 320"/>
            <p:cNvSpPr>
              <a:spLocks noChangeArrowheads="1"/>
            </p:cNvSpPr>
            <p:nvPr/>
          </p:nvSpPr>
          <p:spPr bwMode="auto">
            <a:xfrm>
              <a:off x="5168" y="3134"/>
              <a:ext cx="40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9683" name="Rectangle 321"/>
            <p:cNvSpPr>
              <a:spLocks noChangeArrowheads="1"/>
            </p:cNvSpPr>
            <p:nvPr/>
          </p:nvSpPr>
          <p:spPr bwMode="auto">
            <a:xfrm>
              <a:off x="5306" y="3034"/>
              <a:ext cx="42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9684" name="Rectangle 322"/>
            <p:cNvSpPr>
              <a:spLocks noChangeArrowheads="1"/>
            </p:cNvSpPr>
            <p:nvPr/>
          </p:nvSpPr>
          <p:spPr bwMode="auto">
            <a:xfrm>
              <a:off x="5286" y="3087"/>
              <a:ext cx="40" cy="3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9685" name="Rectangle 323"/>
            <p:cNvSpPr>
              <a:spLocks noChangeArrowheads="1"/>
            </p:cNvSpPr>
            <p:nvPr/>
          </p:nvSpPr>
          <p:spPr bwMode="auto">
            <a:xfrm>
              <a:off x="5286" y="2987"/>
              <a:ext cx="40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9686" name="Rectangle 324"/>
            <p:cNvSpPr>
              <a:spLocks noChangeArrowheads="1"/>
            </p:cNvSpPr>
            <p:nvPr/>
          </p:nvSpPr>
          <p:spPr bwMode="auto">
            <a:xfrm>
              <a:off x="4773" y="3076"/>
              <a:ext cx="40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9687" name="Rectangle 325"/>
            <p:cNvSpPr>
              <a:spLocks noChangeArrowheads="1"/>
            </p:cNvSpPr>
            <p:nvPr/>
          </p:nvSpPr>
          <p:spPr bwMode="auto">
            <a:xfrm>
              <a:off x="4773" y="3024"/>
              <a:ext cx="18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9688" name="Rectangle 326"/>
            <p:cNvSpPr>
              <a:spLocks noChangeArrowheads="1"/>
            </p:cNvSpPr>
            <p:nvPr/>
          </p:nvSpPr>
          <p:spPr bwMode="auto">
            <a:xfrm>
              <a:off x="4773" y="3123"/>
              <a:ext cx="18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9689" name="Rectangle 327"/>
            <p:cNvSpPr>
              <a:spLocks noChangeArrowheads="1"/>
            </p:cNvSpPr>
            <p:nvPr/>
          </p:nvSpPr>
          <p:spPr bwMode="auto">
            <a:xfrm>
              <a:off x="4946" y="3076"/>
              <a:ext cx="40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9690" name="Rectangle 328"/>
            <p:cNvSpPr>
              <a:spLocks noChangeArrowheads="1"/>
            </p:cNvSpPr>
            <p:nvPr/>
          </p:nvSpPr>
          <p:spPr bwMode="auto">
            <a:xfrm>
              <a:off x="4924" y="3123"/>
              <a:ext cx="40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9691" name="Rectangle 329"/>
            <p:cNvSpPr>
              <a:spLocks noChangeArrowheads="1"/>
            </p:cNvSpPr>
            <p:nvPr/>
          </p:nvSpPr>
          <p:spPr bwMode="auto">
            <a:xfrm>
              <a:off x="4773" y="3453"/>
              <a:ext cx="40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9692" name="Rectangle 330"/>
            <p:cNvSpPr>
              <a:spLocks noChangeArrowheads="1"/>
            </p:cNvSpPr>
            <p:nvPr/>
          </p:nvSpPr>
          <p:spPr bwMode="auto">
            <a:xfrm>
              <a:off x="4773" y="3406"/>
              <a:ext cx="18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9693" name="Rectangle 331"/>
            <p:cNvSpPr>
              <a:spLocks noChangeArrowheads="1"/>
            </p:cNvSpPr>
            <p:nvPr/>
          </p:nvSpPr>
          <p:spPr bwMode="auto">
            <a:xfrm>
              <a:off x="4773" y="3505"/>
              <a:ext cx="18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9694" name="Rectangle 332"/>
            <p:cNvSpPr>
              <a:spLocks noChangeArrowheads="1"/>
            </p:cNvSpPr>
            <p:nvPr/>
          </p:nvSpPr>
          <p:spPr bwMode="auto">
            <a:xfrm>
              <a:off x="4946" y="3453"/>
              <a:ext cx="40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9695" name="Rectangle 333"/>
            <p:cNvSpPr>
              <a:spLocks noChangeArrowheads="1"/>
            </p:cNvSpPr>
            <p:nvPr/>
          </p:nvSpPr>
          <p:spPr bwMode="auto">
            <a:xfrm>
              <a:off x="4924" y="3505"/>
              <a:ext cx="40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9696" name="Freeform 334"/>
            <p:cNvSpPr>
              <a:spLocks/>
            </p:cNvSpPr>
            <p:nvPr/>
          </p:nvSpPr>
          <p:spPr bwMode="auto">
            <a:xfrm>
              <a:off x="5024" y="3076"/>
              <a:ext cx="146" cy="89"/>
            </a:xfrm>
            <a:custGeom>
              <a:avLst/>
              <a:gdLst>
                <a:gd name="T0" fmla="*/ 0 w 440"/>
                <a:gd name="T1" fmla="*/ 9 h 102"/>
                <a:gd name="T2" fmla="*/ 0 w 440"/>
                <a:gd name="T3" fmla="*/ 8 h 102"/>
                <a:gd name="T4" fmla="*/ 0 w 440"/>
                <a:gd name="T5" fmla="*/ 7 h 102"/>
                <a:gd name="T6" fmla="*/ 0 w 440"/>
                <a:gd name="T7" fmla="*/ 6 h 102"/>
                <a:gd name="T8" fmla="*/ 0 w 440"/>
                <a:gd name="T9" fmla="*/ 6 h 102"/>
                <a:gd name="T10" fmla="*/ 0 w 440"/>
                <a:gd name="T11" fmla="*/ 4 h 102"/>
                <a:gd name="T12" fmla="*/ 0 w 440"/>
                <a:gd name="T13" fmla="*/ 3 h 102"/>
                <a:gd name="T14" fmla="*/ 0 w 440"/>
                <a:gd name="T15" fmla="*/ 3 h 102"/>
                <a:gd name="T16" fmla="*/ 0 w 440"/>
                <a:gd name="T17" fmla="*/ 3 h 102"/>
                <a:gd name="T18" fmla="*/ 0 w 440"/>
                <a:gd name="T19" fmla="*/ 3 h 102"/>
                <a:gd name="T20" fmla="*/ 0 w 440"/>
                <a:gd name="T21" fmla="*/ 3 h 102"/>
                <a:gd name="T22" fmla="*/ 0 w 440"/>
                <a:gd name="T23" fmla="*/ 3 h 102"/>
                <a:gd name="T24" fmla="*/ 0 w 440"/>
                <a:gd name="T25" fmla="*/ 3 h 102"/>
                <a:gd name="T26" fmla="*/ 0 w 440"/>
                <a:gd name="T27" fmla="*/ 3 h 102"/>
                <a:gd name="T28" fmla="*/ 0 w 440"/>
                <a:gd name="T29" fmla="*/ 3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3 h 102"/>
                <a:gd name="T38" fmla="*/ 0 w 440"/>
                <a:gd name="T39" fmla="*/ 3 h 102"/>
                <a:gd name="T40" fmla="*/ 0 w 440"/>
                <a:gd name="T41" fmla="*/ 3 h 102"/>
                <a:gd name="T42" fmla="*/ 0 w 440"/>
                <a:gd name="T43" fmla="*/ 3 h 102"/>
                <a:gd name="T44" fmla="*/ 0 w 440"/>
                <a:gd name="T45" fmla="*/ 3 h 102"/>
                <a:gd name="T46" fmla="*/ 0 w 440"/>
                <a:gd name="T47" fmla="*/ 3 h 102"/>
                <a:gd name="T48" fmla="*/ 0 w 440"/>
                <a:gd name="T49" fmla="*/ 3 h 102"/>
                <a:gd name="T50" fmla="*/ 0 w 440"/>
                <a:gd name="T51" fmla="*/ 3 h 102"/>
                <a:gd name="T52" fmla="*/ 0 w 440"/>
                <a:gd name="T53" fmla="*/ 3 h 102"/>
                <a:gd name="T54" fmla="*/ 0 w 440"/>
                <a:gd name="T55" fmla="*/ 4 h 102"/>
                <a:gd name="T56" fmla="*/ 0 w 440"/>
                <a:gd name="T57" fmla="*/ 6 h 102"/>
                <a:gd name="T58" fmla="*/ 0 w 440"/>
                <a:gd name="T59" fmla="*/ 6 h 102"/>
                <a:gd name="T60" fmla="*/ 0 w 440"/>
                <a:gd name="T61" fmla="*/ 7 h 102"/>
                <a:gd name="T62" fmla="*/ 0 w 440"/>
                <a:gd name="T63" fmla="*/ 8 h 102"/>
                <a:gd name="T64" fmla="*/ 0 w 440"/>
                <a:gd name="T65" fmla="*/ 9 h 102"/>
                <a:gd name="T66" fmla="*/ 0 w 440"/>
                <a:gd name="T67" fmla="*/ 9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19697" name="Freeform 335"/>
            <p:cNvSpPr>
              <a:spLocks/>
            </p:cNvSpPr>
            <p:nvPr/>
          </p:nvSpPr>
          <p:spPr bwMode="auto">
            <a:xfrm>
              <a:off x="4789" y="2506"/>
              <a:ext cx="615" cy="147"/>
            </a:xfrm>
            <a:custGeom>
              <a:avLst/>
              <a:gdLst>
                <a:gd name="T0" fmla="*/ 0 w 1847"/>
                <a:gd name="T1" fmla="*/ 6 h 168"/>
                <a:gd name="T2" fmla="*/ 0 w 1847"/>
                <a:gd name="T3" fmla="*/ 6 h 168"/>
                <a:gd name="T4" fmla="*/ 0 w 1847"/>
                <a:gd name="T5" fmla="*/ 7 h 168"/>
                <a:gd name="T6" fmla="*/ 0 w 1847"/>
                <a:gd name="T7" fmla="*/ 8 h 168"/>
                <a:gd name="T8" fmla="*/ 0 w 1847"/>
                <a:gd name="T9" fmla="*/ 10 h 168"/>
                <a:gd name="T10" fmla="*/ 0 w 1847"/>
                <a:gd name="T11" fmla="*/ 11 h 168"/>
                <a:gd name="T12" fmla="*/ 0 w 1847"/>
                <a:gd name="T13" fmla="*/ 12 h 168"/>
                <a:gd name="T14" fmla="*/ 0 w 1847"/>
                <a:gd name="T15" fmla="*/ 14 h 168"/>
                <a:gd name="T16" fmla="*/ 0 w 1847"/>
                <a:gd name="T17" fmla="*/ 16 h 168"/>
                <a:gd name="T18" fmla="*/ 0 w 1847"/>
                <a:gd name="T19" fmla="*/ 11 h 168"/>
                <a:gd name="T20" fmla="*/ 0 w 1847"/>
                <a:gd name="T21" fmla="*/ 11 h 168"/>
                <a:gd name="T22" fmla="*/ 0 w 1847"/>
                <a:gd name="T23" fmla="*/ 11 h 168"/>
                <a:gd name="T24" fmla="*/ 0 w 1847"/>
                <a:gd name="T25" fmla="*/ 11 h 168"/>
                <a:gd name="T26" fmla="*/ 0 w 1847"/>
                <a:gd name="T27" fmla="*/ 11 h 168"/>
                <a:gd name="T28" fmla="*/ 0 w 1847"/>
                <a:gd name="T29" fmla="*/ 11 h 168"/>
                <a:gd name="T30" fmla="*/ 0 w 1847"/>
                <a:gd name="T31" fmla="*/ 11 h 168"/>
                <a:gd name="T32" fmla="*/ 0 w 1847"/>
                <a:gd name="T33" fmla="*/ 11 h 168"/>
                <a:gd name="T34" fmla="*/ 0 w 1847"/>
                <a:gd name="T35" fmla="*/ 10 h 168"/>
                <a:gd name="T36" fmla="*/ 0 w 1847"/>
                <a:gd name="T37" fmla="*/ 8 h 168"/>
                <a:gd name="T38" fmla="*/ 0 w 1847"/>
                <a:gd name="T39" fmla="*/ 5 h 168"/>
                <a:gd name="T40" fmla="*/ 0 w 1847"/>
                <a:gd name="T41" fmla="*/ 4 h 168"/>
                <a:gd name="T42" fmla="*/ 0 w 1847"/>
                <a:gd name="T43" fmla="*/ 4 h 168"/>
                <a:gd name="T44" fmla="*/ 0 w 1847"/>
                <a:gd name="T45" fmla="*/ 4 h 168"/>
                <a:gd name="T46" fmla="*/ 0 w 1847"/>
                <a:gd name="T47" fmla="*/ 4 h 168"/>
                <a:gd name="T48" fmla="*/ 0 w 1847"/>
                <a:gd name="T49" fmla="*/ 1 h 168"/>
                <a:gd name="T50" fmla="*/ 0 w 1847"/>
                <a:gd name="T51" fmla="*/ 1 h 168"/>
                <a:gd name="T52" fmla="*/ 0 w 1847"/>
                <a:gd name="T53" fmla="*/ 4 h 168"/>
                <a:gd name="T54" fmla="*/ 0 w 1847"/>
                <a:gd name="T55" fmla="*/ 4 h 168"/>
                <a:gd name="T56" fmla="*/ 0 w 1847"/>
                <a:gd name="T57" fmla="*/ 4 h 168"/>
                <a:gd name="T58" fmla="*/ 0 w 1847"/>
                <a:gd name="T59" fmla="*/ 4 h 168"/>
                <a:gd name="T60" fmla="*/ 0 w 1847"/>
                <a:gd name="T61" fmla="*/ 5 h 168"/>
                <a:gd name="T62" fmla="*/ 0 w 1847"/>
                <a:gd name="T63" fmla="*/ 8 h 168"/>
                <a:gd name="T64" fmla="*/ 0 w 1847"/>
                <a:gd name="T65" fmla="*/ 10 h 168"/>
                <a:gd name="T66" fmla="*/ 0 w 1847"/>
                <a:gd name="T67" fmla="*/ 11 h 168"/>
                <a:gd name="T68" fmla="*/ 0 w 1847"/>
                <a:gd name="T69" fmla="*/ 11 h 168"/>
                <a:gd name="T70" fmla="*/ 0 w 1847"/>
                <a:gd name="T71" fmla="*/ 11 h 168"/>
                <a:gd name="T72" fmla="*/ 0 w 1847"/>
                <a:gd name="T73" fmla="*/ 11 h 168"/>
                <a:gd name="T74" fmla="*/ 0 w 1847"/>
                <a:gd name="T75" fmla="*/ 11 h 168"/>
                <a:gd name="T76" fmla="*/ 0 w 1847"/>
                <a:gd name="T77" fmla="*/ 11 h 168"/>
                <a:gd name="T78" fmla="*/ 0 w 1847"/>
                <a:gd name="T79" fmla="*/ 11 h 168"/>
                <a:gd name="T80" fmla="*/ 0 w 1847"/>
                <a:gd name="T81" fmla="*/ 11 h 168"/>
                <a:gd name="T82" fmla="*/ 0 w 1847"/>
                <a:gd name="T83" fmla="*/ 16 h 168"/>
                <a:gd name="T84" fmla="*/ 0 w 1847"/>
                <a:gd name="T85" fmla="*/ 14 h 168"/>
                <a:gd name="T86" fmla="*/ 0 w 1847"/>
                <a:gd name="T87" fmla="*/ 12 h 168"/>
                <a:gd name="T88" fmla="*/ 0 w 1847"/>
                <a:gd name="T89" fmla="*/ 11 h 168"/>
                <a:gd name="T90" fmla="*/ 0 w 1847"/>
                <a:gd name="T91" fmla="*/ 10 h 168"/>
                <a:gd name="T92" fmla="*/ 0 w 1847"/>
                <a:gd name="T93" fmla="*/ 8 h 168"/>
                <a:gd name="T94" fmla="*/ 0 w 1847"/>
                <a:gd name="T95" fmla="*/ 7 h 168"/>
                <a:gd name="T96" fmla="*/ 0 w 1847"/>
                <a:gd name="T97" fmla="*/ 6 h 168"/>
                <a:gd name="T98" fmla="*/ 0 w 1847"/>
                <a:gd name="T99" fmla="*/ 6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19698" name="Rectangle 336"/>
            <p:cNvSpPr>
              <a:spLocks noChangeArrowheads="1"/>
            </p:cNvSpPr>
            <p:nvPr/>
          </p:nvSpPr>
          <p:spPr bwMode="auto">
            <a:xfrm>
              <a:off x="5404" y="2595"/>
              <a:ext cx="29" cy="120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9699" name="Rectangle 337"/>
            <p:cNvSpPr>
              <a:spLocks noChangeArrowheads="1"/>
            </p:cNvSpPr>
            <p:nvPr/>
          </p:nvSpPr>
          <p:spPr bwMode="auto">
            <a:xfrm>
              <a:off x="4759" y="2595"/>
              <a:ext cx="30" cy="120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9700" name="Rectangle 338"/>
            <p:cNvSpPr>
              <a:spLocks noChangeArrowheads="1"/>
            </p:cNvSpPr>
            <p:nvPr/>
          </p:nvSpPr>
          <p:spPr bwMode="auto">
            <a:xfrm>
              <a:off x="5026" y="3165"/>
              <a:ext cx="142" cy="330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9701" name="Rectangle 339"/>
            <p:cNvSpPr>
              <a:spLocks noChangeArrowheads="1"/>
            </p:cNvSpPr>
            <p:nvPr/>
          </p:nvSpPr>
          <p:spPr bwMode="auto">
            <a:xfrm>
              <a:off x="5026" y="3495"/>
              <a:ext cx="142" cy="1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9702" name="Rectangle 340"/>
            <p:cNvSpPr>
              <a:spLocks noChangeArrowheads="1"/>
            </p:cNvSpPr>
            <p:nvPr/>
          </p:nvSpPr>
          <p:spPr bwMode="auto">
            <a:xfrm>
              <a:off x="5026" y="3558"/>
              <a:ext cx="142" cy="15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9703" name="Rectangle 341"/>
            <p:cNvSpPr>
              <a:spLocks noChangeArrowheads="1"/>
            </p:cNvSpPr>
            <p:nvPr/>
          </p:nvSpPr>
          <p:spPr bwMode="auto">
            <a:xfrm>
              <a:off x="5026" y="3615"/>
              <a:ext cx="142" cy="1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9704" name="Rectangle 342"/>
            <p:cNvSpPr>
              <a:spLocks noChangeArrowheads="1"/>
            </p:cNvSpPr>
            <p:nvPr/>
          </p:nvSpPr>
          <p:spPr bwMode="auto">
            <a:xfrm>
              <a:off x="5100" y="3186"/>
              <a:ext cx="60" cy="309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9705" name="Rectangle 343"/>
            <p:cNvSpPr>
              <a:spLocks noChangeArrowheads="1"/>
            </p:cNvSpPr>
            <p:nvPr/>
          </p:nvSpPr>
          <p:spPr bwMode="auto">
            <a:xfrm>
              <a:off x="5100" y="3186"/>
              <a:ext cx="60" cy="309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9706" name="Rectangle 344"/>
            <p:cNvSpPr>
              <a:spLocks noChangeArrowheads="1"/>
            </p:cNvSpPr>
            <p:nvPr/>
          </p:nvSpPr>
          <p:spPr bwMode="auto">
            <a:xfrm>
              <a:off x="5032" y="3186"/>
              <a:ext cx="62" cy="309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9707" name="Rectangle 345"/>
            <p:cNvSpPr>
              <a:spLocks noChangeArrowheads="1"/>
            </p:cNvSpPr>
            <p:nvPr/>
          </p:nvSpPr>
          <p:spPr bwMode="auto">
            <a:xfrm>
              <a:off x="5100" y="3369"/>
              <a:ext cx="60" cy="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9708" name="Rectangle 346"/>
            <p:cNvSpPr>
              <a:spLocks noChangeArrowheads="1"/>
            </p:cNvSpPr>
            <p:nvPr/>
          </p:nvSpPr>
          <p:spPr bwMode="auto">
            <a:xfrm>
              <a:off x="5168" y="3422"/>
              <a:ext cx="34" cy="25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9709" name="Rectangle 347"/>
            <p:cNvSpPr>
              <a:spLocks noChangeArrowheads="1"/>
            </p:cNvSpPr>
            <p:nvPr/>
          </p:nvSpPr>
          <p:spPr bwMode="auto">
            <a:xfrm>
              <a:off x="4992" y="3422"/>
              <a:ext cx="34" cy="25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9710" name="Rectangle 348"/>
            <p:cNvSpPr>
              <a:spLocks noChangeArrowheads="1"/>
            </p:cNvSpPr>
            <p:nvPr/>
          </p:nvSpPr>
          <p:spPr bwMode="auto">
            <a:xfrm>
              <a:off x="5026" y="3511"/>
              <a:ext cx="142" cy="47"/>
            </a:xfrm>
            <a:prstGeom prst="rect">
              <a:avLst/>
            </a:prstGeom>
            <a:solidFill>
              <a:srgbClr val="B2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9711" name="Rectangle 349"/>
            <p:cNvSpPr>
              <a:spLocks noChangeArrowheads="1"/>
            </p:cNvSpPr>
            <p:nvPr/>
          </p:nvSpPr>
          <p:spPr bwMode="auto">
            <a:xfrm>
              <a:off x="5026" y="3573"/>
              <a:ext cx="142" cy="42"/>
            </a:xfrm>
            <a:prstGeom prst="rect">
              <a:avLst/>
            </a:prstGeom>
            <a:solidFill>
              <a:srgbClr val="B2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9712" name="Rectangle 350"/>
            <p:cNvSpPr>
              <a:spLocks noChangeArrowheads="1"/>
            </p:cNvSpPr>
            <p:nvPr/>
          </p:nvSpPr>
          <p:spPr bwMode="auto">
            <a:xfrm>
              <a:off x="5026" y="3631"/>
              <a:ext cx="142" cy="47"/>
            </a:xfrm>
            <a:prstGeom prst="rect">
              <a:avLst/>
            </a:prstGeom>
            <a:solidFill>
              <a:srgbClr val="B2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9713" name="Rectangle 351"/>
            <p:cNvSpPr>
              <a:spLocks noChangeArrowheads="1"/>
            </p:cNvSpPr>
            <p:nvPr/>
          </p:nvSpPr>
          <p:spPr bwMode="auto">
            <a:xfrm>
              <a:off x="5100" y="3369"/>
              <a:ext cx="60" cy="2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9714" name="Rectangle 352"/>
            <p:cNvSpPr>
              <a:spLocks noChangeArrowheads="1"/>
            </p:cNvSpPr>
            <p:nvPr/>
          </p:nvSpPr>
          <p:spPr bwMode="auto">
            <a:xfrm>
              <a:off x="5032" y="3369"/>
              <a:ext cx="62" cy="2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9715" name="Rectangle 353"/>
            <p:cNvSpPr>
              <a:spLocks noChangeArrowheads="1"/>
            </p:cNvSpPr>
            <p:nvPr/>
          </p:nvSpPr>
          <p:spPr bwMode="auto">
            <a:xfrm>
              <a:off x="5100" y="3312"/>
              <a:ext cx="14" cy="52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9716" name="Rectangle 354"/>
            <p:cNvSpPr>
              <a:spLocks noChangeArrowheads="1"/>
            </p:cNvSpPr>
            <p:nvPr/>
          </p:nvSpPr>
          <p:spPr bwMode="auto">
            <a:xfrm>
              <a:off x="5080" y="3312"/>
              <a:ext cx="14" cy="52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9717" name="Rectangle 355"/>
            <p:cNvSpPr>
              <a:spLocks noChangeArrowheads="1"/>
            </p:cNvSpPr>
            <p:nvPr/>
          </p:nvSpPr>
          <p:spPr bwMode="auto">
            <a:xfrm>
              <a:off x="5100" y="3395"/>
              <a:ext cx="60" cy="2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9718" name="Rectangle 356"/>
            <p:cNvSpPr>
              <a:spLocks noChangeArrowheads="1"/>
            </p:cNvSpPr>
            <p:nvPr/>
          </p:nvSpPr>
          <p:spPr bwMode="auto">
            <a:xfrm>
              <a:off x="5032" y="3395"/>
              <a:ext cx="62" cy="2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9719" name="Rectangle 357"/>
            <p:cNvSpPr>
              <a:spLocks noChangeArrowheads="1"/>
            </p:cNvSpPr>
            <p:nvPr/>
          </p:nvSpPr>
          <p:spPr bwMode="auto">
            <a:xfrm>
              <a:off x="5168" y="3552"/>
              <a:ext cx="34" cy="27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9720" name="Rectangle 358"/>
            <p:cNvSpPr>
              <a:spLocks noChangeArrowheads="1"/>
            </p:cNvSpPr>
            <p:nvPr/>
          </p:nvSpPr>
          <p:spPr bwMode="auto">
            <a:xfrm>
              <a:off x="4992" y="3552"/>
              <a:ext cx="34" cy="27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9721" name="Rectangle 359"/>
            <p:cNvSpPr>
              <a:spLocks noChangeArrowheads="1"/>
            </p:cNvSpPr>
            <p:nvPr/>
          </p:nvSpPr>
          <p:spPr bwMode="auto">
            <a:xfrm>
              <a:off x="5334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9722" name="Rectangle 360"/>
            <p:cNvSpPr>
              <a:spLocks noChangeArrowheads="1"/>
            </p:cNvSpPr>
            <p:nvPr/>
          </p:nvSpPr>
          <p:spPr bwMode="auto">
            <a:xfrm>
              <a:off x="5228" y="3165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9723" name="Rectangle 361"/>
            <p:cNvSpPr>
              <a:spLocks noChangeArrowheads="1"/>
            </p:cNvSpPr>
            <p:nvPr/>
          </p:nvSpPr>
          <p:spPr bwMode="auto">
            <a:xfrm>
              <a:off x="4912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9724" name="Rectangle 362"/>
            <p:cNvSpPr>
              <a:spLocks noChangeArrowheads="1"/>
            </p:cNvSpPr>
            <p:nvPr/>
          </p:nvSpPr>
          <p:spPr bwMode="auto">
            <a:xfrm>
              <a:off x="5122" y="2747"/>
              <a:ext cx="54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9725" name="Rectangle 363"/>
            <p:cNvSpPr>
              <a:spLocks noChangeArrowheads="1"/>
            </p:cNvSpPr>
            <p:nvPr/>
          </p:nvSpPr>
          <p:spPr bwMode="auto">
            <a:xfrm>
              <a:off x="5228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9726" name="Rectangle 364"/>
            <p:cNvSpPr>
              <a:spLocks noChangeArrowheads="1"/>
            </p:cNvSpPr>
            <p:nvPr/>
          </p:nvSpPr>
          <p:spPr bwMode="auto">
            <a:xfrm>
              <a:off x="5334" y="3165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9727" name="Rectangle 365"/>
            <p:cNvSpPr>
              <a:spLocks noChangeArrowheads="1"/>
            </p:cNvSpPr>
            <p:nvPr/>
          </p:nvSpPr>
          <p:spPr bwMode="auto">
            <a:xfrm>
              <a:off x="5018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9728" name="Rectangle 366"/>
            <p:cNvSpPr>
              <a:spLocks noChangeArrowheads="1"/>
            </p:cNvSpPr>
            <p:nvPr/>
          </p:nvSpPr>
          <p:spPr bwMode="auto">
            <a:xfrm>
              <a:off x="4809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9729" name="Rectangle 367"/>
            <p:cNvSpPr>
              <a:spLocks noChangeArrowheads="1"/>
            </p:cNvSpPr>
            <p:nvPr/>
          </p:nvSpPr>
          <p:spPr bwMode="auto">
            <a:xfrm>
              <a:off x="4912" y="3165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9730" name="Rectangle 368"/>
            <p:cNvSpPr>
              <a:spLocks noChangeArrowheads="1"/>
            </p:cNvSpPr>
            <p:nvPr/>
          </p:nvSpPr>
          <p:spPr bwMode="auto">
            <a:xfrm>
              <a:off x="4809" y="3165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9731" name="Freeform 369"/>
            <p:cNvSpPr>
              <a:spLocks/>
            </p:cNvSpPr>
            <p:nvPr/>
          </p:nvSpPr>
          <p:spPr bwMode="auto">
            <a:xfrm>
              <a:off x="5114" y="2721"/>
              <a:ext cx="72" cy="324"/>
            </a:xfrm>
            <a:custGeom>
              <a:avLst/>
              <a:gdLst>
                <a:gd name="T0" fmla="*/ 0 w 217"/>
                <a:gd name="T1" fmla="*/ 17 h 373"/>
                <a:gd name="T2" fmla="*/ 0 w 217"/>
                <a:gd name="T3" fmla="*/ 17 h 373"/>
                <a:gd name="T4" fmla="*/ 0 w 217"/>
                <a:gd name="T5" fmla="*/ 27 h 373"/>
                <a:gd name="T6" fmla="*/ 0 w 217"/>
                <a:gd name="T7" fmla="*/ 27 h 373"/>
                <a:gd name="T8" fmla="*/ 0 w 217"/>
                <a:gd name="T9" fmla="*/ 30 h 373"/>
                <a:gd name="T10" fmla="*/ 0 w 217"/>
                <a:gd name="T11" fmla="*/ 3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3 h 373"/>
                <a:gd name="T18" fmla="*/ 0 w 217"/>
                <a:gd name="T19" fmla="*/ 3 h 373"/>
                <a:gd name="T20" fmla="*/ 0 w 217"/>
                <a:gd name="T21" fmla="*/ 13 h 373"/>
                <a:gd name="T22" fmla="*/ 0 w 217"/>
                <a:gd name="T23" fmla="*/ 13 h 373"/>
                <a:gd name="T24" fmla="*/ 0 w 217"/>
                <a:gd name="T25" fmla="*/ 17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19732" name="Freeform 370"/>
            <p:cNvSpPr>
              <a:spLocks/>
            </p:cNvSpPr>
            <p:nvPr/>
          </p:nvSpPr>
          <p:spPr bwMode="auto">
            <a:xfrm>
              <a:off x="5176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27 h 373"/>
                <a:gd name="T4" fmla="*/ 0 w 29"/>
                <a:gd name="T5" fmla="*/ 30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19733" name="Freeform 371"/>
            <p:cNvSpPr>
              <a:spLocks/>
            </p:cNvSpPr>
            <p:nvPr/>
          </p:nvSpPr>
          <p:spPr bwMode="auto">
            <a:xfrm>
              <a:off x="5218" y="2721"/>
              <a:ext cx="72" cy="324"/>
            </a:xfrm>
            <a:custGeom>
              <a:avLst/>
              <a:gdLst>
                <a:gd name="T0" fmla="*/ 0 w 216"/>
                <a:gd name="T1" fmla="*/ 17 h 373"/>
                <a:gd name="T2" fmla="*/ 0 w 216"/>
                <a:gd name="T3" fmla="*/ 17 h 373"/>
                <a:gd name="T4" fmla="*/ 0 w 216"/>
                <a:gd name="T5" fmla="*/ 27 h 373"/>
                <a:gd name="T6" fmla="*/ 0 w 216"/>
                <a:gd name="T7" fmla="*/ 27 h 373"/>
                <a:gd name="T8" fmla="*/ 0 w 216"/>
                <a:gd name="T9" fmla="*/ 30 h 373"/>
                <a:gd name="T10" fmla="*/ 0 w 216"/>
                <a:gd name="T11" fmla="*/ 3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3 h 373"/>
                <a:gd name="T18" fmla="*/ 0 w 216"/>
                <a:gd name="T19" fmla="*/ 3 h 373"/>
                <a:gd name="T20" fmla="*/ 0 w 216"/>
                <a:gd name="T21" fmla="*/ 13 h 373"/>
                <a:gd name="T22" fmla="*/ 0 w 216"/>
                <a:gd name="T23" fmla="*/ 13 h 373"/>
                <a:gd name="T24" fmla="*/ 0 w 216"/>
                <a:gd name="T25" fmla="*/ 17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19734" name="Freeform 372"/>
            <p:cNvSpPr>
              <a:spLocks/>
            </p:cNvSpPr>
            <p:nvPr/>
          </p:nvSpPr>
          <p:spPr bwMode="auto">
            <a:xfrm>
              <a:off x="5280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27 h 373"/>
                <a:gd name="T4" fmla="*/ 0 w 29"/>
                <a:gd name="T5" fmla="*/ 30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19735" name="Freeform 373"/>
            <p:cNvSpPr>
              <a:spLocks/>
            </p:cNvSpPr>
            <p:nvPr/>
          </p:nvSpPr>
          <p:spPr bwMode="auto">
            <a:xfrm>
              <a:off x="5324" y="2721"/>
              <a:ext cx="72" cy="324"/>
            </a:xfrm>
            <a:custGeom>
              <a:avLst/>
              <a:gdLst>
                <a:gd name="T0" fmla="*/ 0 w 217"/>
                <a:gd name="T1" fmla="*/ 17 h 373"/>
                <a:gd name="T2" fmla="*/ 0 w 217"/>
                <a:gd name="T3" fmla="*/ 17 h 373"/>
                <a:gd name="T4" fmla="*/ 0 w 217"/>
                <a:gd name="T5" fmla="*/ 27 h 373"/>
                <a:gd name="T6" fmla="*/ 0 w 217"/>
                <a:gd name="T7" fmla="*/ 27 h 373"/>
                <a:gd name="T8" fmla="*/ 0 w 217"/>
                <a:gd name="T9" fmla="*/ 30 h 373"/>
                <a:gd name="T10" fmla="*/ 0 w 217"/>
                <a:gd name="T11" fmla="*/ 3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3 h 373"/>
                <a:gd name="T18" fmla="*/ 0 w 217"/>
                <a:gd name="T19" fmla="*/ 3 h 373"/>
                <a:gd name="T20" fmla="*/ 0 w 217"/>
                <a:gd name="T21" fmla="*/ 13 h 373"/>
                <a:gd name="T22" fmla="*/ 0 w 217"/>
                <a:gd name="T23" fmla="*/ 13 h 373"/>
                <a:gd name="T24" fmla="*/ 0 w 217"/>
                <a:gd name="T25" fmla="*/ 17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19736" name="Freeform 374"/>
            <p:cNvSpPr>
              <a:spLocks/>
            </p:cNvSpPr>
            <p:nvPr/>
          </p:nvSpPr>
          <p:spPr bwMode="auto">
            <a:xfrm>
              <a:off x="5386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27 h 373"/>
                <a:gd name="T4" fmla="*/ 0 w 29"/>
                <a:gd name="T5" fmla="*/ 30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19737" name="Freeform 375"/>
            <p:cNvSpPr>
              <a:spLocks/>
            </p:cNvSpPr>
            <p:nvPr/>
          </p:nvSpPr>
          <p:spPr bwMode="auto">
            <a:xfrm>
              <a:off x="5218" y="3139"/>
              <a:ext cx="72" cy="324"/>
            </a:xfrm>
            <a:custGeom>
              <a:avLst/>
              <a:gdLst>
                <a:gd name="T0" fmla="*/ 0 w 216"/>
                <a:gd name="T1" fmla="*/ 18 h 372"/>
                <a:gd name="T2" fmla="*/ 0 w 216"/>
                <a:gd name="T3" fmla="*/ 18 h 372"/>
                <a:gd name="T4" fmla="*/ 0 w 216"/>
                <a:gd name="T5" fmla="*/ 29 h 372"/>
                <a:gd name="T6" fmla="*/ 0 w 216"/>
                <a:gd name="T7" fmla="*/ 29 h 372"/>
                <a:gd name="T8" fmla="*/ 0 w 216"/>
                <a:gd name="T9" fmla="*/ 31 h 372"/>
                <a:gd name="T10" fmla="*/ 0 w 216"/>
                <a:gd name="T11" fmla="*/ 31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3 h 372"/>
                <a:gd name="T18" fmla="*/ 0 w 216"/>
                <a:gd name="T19" fmla="*/ 3 h 372"/>
                <a:gd name="T20" fmla="*/ 0 w 216"/>
                <a:gd name="T21" fmla="*/ 14 h 372"/>
                <a:gd name="T22" fmla="*/ 0 w 216"/>
                <a:gd name="T23" fmla="*/ 14 h 372"/>
                <a:gd name="T24" fmla="*/ 0 w 216"/>
                <a:gd name="T25" fmla="*/ 18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19738" name="Freeform 376"/>
            <p:cNvSpPr>
              <a:spLocks/>
            </p:cNvSpPr>
            <p:nvPr/>
          </p:nvSpPr>
          <p:spPr bwMode="auto">
            <a:xfrm>
              <a:off x="5280" y="3139"/>
              <a:ext cx="10" cy="324"/>
            </a:xfrm>
            <a:custGeom>
              <a:avLst/>
              <a:gdLst>
                <a:gd name="T0" fmla="*/ 0 w 29"/>
                <a:gd name="T1" fmla="*/ 3 h 372"/>
                <a:gd name="T2" fmla="*/ 0 w 29"/>
                <a:gd name="T3" fmla="*/ 29 h 372"/>
                <a:gd name="T4" fmla="*/ 0 w 29"/>
                <a:gd name="T5" fmla="*/ 31 h 372"/>
                <a:gd name="T6" fmla="*/ 0 w 29"/>
                <a:gd name="T7" fmla="*/ 0 h 372"/>
                <a:gd name="T8" fmla="*/ 0 w 29"/>
                <a:gd name="T9" fmla="*/ 3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19739" name="Freeform 377"/>
            <p:cNvSpPr>
              <a:spLocks/>
            </p:cNvSpPr>
            <p:nvPr/>
          </p:nvSpPr>
          <p:spPr bwMode="auto">
            <a:xfrm>
              <a:off x="5324" y="3139"/>
              <a:ext cx="72" cy="324"/>
            </a:xfrm>
            <a:custGeom>
              <a:avLst/>
              <a:gdLst>
                <a:gd name="T0" fmla="*/ 0 w 217"/>
                <a:gd name="T1" fmla="*/ 18 h 372"/>
                <a:gd name="T2" fmla="*/ 0 w 217"/>
                <a:gd name="T3" fmla="*/ 18 h 372"/>
                <a:gd name="T4" fmla="*/ 0 w 217"/>
                <a:gd name="T5" fmla="*/ 29 h 372"/>
                <a:gd name="T6" fmla="*/ 0 w 217"/>
                <a:gd name="T7" fmla="*/ 29 h 372"/>
                <a:gd name="T8" fmla="*/ 0 w 217"/>
                <a:gd name="T9" fmla="*/ 31 h 372"/>
                <a:gd name="T10" fmla="*/ 0 w 217"/>
                <a:gd name="T11" fmla="*/ 31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3 h 372"/>
                <a:gd name="T18" fmla="*/ 0 w 217"/>
                <a:gd name="T19" fmla="*/ 3 h 372"/>
                <a:gd name="T20" fmla="*/ 0 w 217"/>
                <a:gd name="T21" fmla="*/ 14 h 372"/>
                <a:gd name="T22" fmla="*/ 0 w 217"/>
                <a:gd name="T23" fmla="*/ 14 h 372"/>
                <a:gd name="T24" fmla="*/ 0 w 217"/>
                <a:gd name="T25" fmla="*/ 18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19740" name="Freeform 378"/>
            <p:cNvSpPr>
              <a:spLocks/>
            </p:cNvSpPr>
            <p:nvPr/>
          </p:nvSpPr>
          <p:spPr bwMode="auto">
            <a:xfrm>
              <a:off x="5386" y="3139"/>
              <a:ext cx="10" cy="324"/>
            </a:xfrm>
            <a:custGeom>
              <a:avLst/>
              <a:gdLst>
                <a:gd name="T0" fmla="*/ 0 w 29"/>
                <a:gd name="T1" fmla="*/ 3 h 372"/>
                <a:gd name="T2" fmla="*/ 0 w 29"/>
                <a:gd name="T3" fmla="*/ 29 h 372"/>
                <a:gd name="T4" fmla="*/ 0 w 29"/>
                <a:gd name="T5" fmla="*/ 31 h 372"/>
                <a:gd name="T6" fmla="*/ 0 w 29"/>
                <a:gd name="T7" fmla="*/ 0 h 372"/>
                <a:gd name="T8" fmla="*/ 0 w 29"/>
                <a:gd name="T9" fmla="*/ 3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19741" name="Freeform 379"/>
            <p:cNvSpPr>
              <a:spLocks/>
            </p:cNvSpPr>
            <p:nvPr/>
          </p:nvSpPr>
          <p:spPr bwMode="auto">
            <a:xfrm>
              <a:off x="5008" y="2721"/>
              <a:ext cx="72" cy="324"/>
            </a:xfrm>
            <a:custGeom>
              <a:avLst/>
              <a:gdLst>
                <a:gd name="T0" fmla="*/ 0 w 215"/>
                <a:gd name="T1" fmla="*/ 17 h 373"/>
                <a:gd name="T2" fmla="*/ 0 w 215"/>
                <a:gd name="T3" fmla="*/ 17 h 373"/>
                <a:gd name="T4" fmla="*/ 0 w 215"/>
                <a:gd name="T5" fmla="*/ 27 h 373"/>
                <a:gd name="T6" fmla="*/ 0 w 215"/>
                <a:gd name="T7" fmla="*/ 27 h 373"/>
                <a:gd name="T8" fmla="*/ 0 w 215"/>
                <a:gd name="T9" fmla="*/ 30 h 373"/>
                <a:gd name="T10" fmla="*/ 0 w 215"/>
                <a:gd name="T11" fmla="*/ 3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3 h 373"/>
                <a:gd name="T18" fmla="*/ 0 w 215"/>
                <a:gd name="T19" fmla="*/ 3 h 373"/>
                <a:gd name="T20" fmla="*/ 0 w 215"/>
                <a:gd name="T21" fmla="*/ 13 h 373"/>
                <a:gd name="T22" fmla="*/ 0 w 215"/>
                <a:gd name="T23" fmla="*/ 13 h 373"/>
                <a:gd name="T24" fmla="*/ 0 w 215"/>
                <a:gd name="T25" fmla="*/ 17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19742" name="Freeform 380"/>
            <p:cNvSpPr>
              <a:spLocks/>
            </p:cNvSpPr>
            <p:nvPr/>
          </p:nvSpPr>
          <p:spPr bwMode="auto">
            <a:xfrm>
              <a:off x="5008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27 h 373"/>
                <a:gd name="T4" fmla="*/ 0 w 29"/>
                <a:gd name="T5" fmla="*/ 30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19743" name="Freeform 381"/>
            <p:cNvSpPr>
              <a:spLocks/>
            </p:cNvSpPr>
            <p:nvPr/>
          </p:nvSpPr>
          <p:spPr bwMode="auto">
            <a:xfrm>
              <a:off x="4903" y="2721"/>
              <a:ext cx="71" cy="324"/>
            </a:xfrm>
            <a:custGeom>
              <a:avLst/>
              <a:gdLst>
                <a:gd name="T0" fmla="*/ 0 w 216"/>
                <a:gd name="T1" fmla="*/ 17 h 373"/>
                <a:gd name="T2" fmla="*/ 0 w 216"/>
                <a:gd name="T3" fmla="*/ 17 h 373"/>
                <a:gd name="T4" fmla="*/ 0 w 216"/>
                <a:gd name="T5" fmla="*/ 27 h 373"/>
                <a:gd name="T6" fmla="*/ 0 w 216"/>
                <a:gd name="T7" fmla="*/ 27 h 373"/>
                <a:gd name="T8" fmla="*/ 0 w 216"/>
                <a:gd name="T9" fmla="*/ 30 h 373"/>
                <a:gd name="T10" fmla="*/ 0 w 216"/>
                <a:gd name="T11" fmla="*/ 3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3 h 373"/>
                <a:gd name="T18" fmla="*/ 0 w 216"/>
                <a:gd name="T19" fmla="*/ 3 h 373"/>
                <a:gd name="T20" fmla="*/ 0 w 216"/>
                <a:gd name="T21" fmla="*/ 13 h 373"/>
                <a:gd name="T22" fmla="*/ 0 w 216"/>
                <a:gd name="T23" fmla="*/ 13 h 373"/>
                <a:gd name="T24" fmla="*/ 0 w 216"/>
                <a:gd name="T25" fmla="*/ 17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19744" name="Freeform 382"/>
            <p:cNvSpPr>
              <a:spLocks/>
            </p:cNvSpPr>
            <p:nvPr/>
          </p:nvSpPr>
          <p:spPr bwMode="auto">
            <a:xfrm>
              <a:off x="4903" y="2721"/>
              <a:ext cx="9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27 h 373"/>
                <a:gd name="T4" fmla="*/ 0 w 29"/>
                <a:gd name="T5" fmla="*/ 30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19745" name="Freeform 383"/>
            <p:cNvSpPr>
              <a:spLocks/>
            </p:cNvSpPr>
            <p:nvPr/>
          </p:nvSpPr>
          <p:spPr bwMode="auto">
            <a:xfrm>
              <a:off x="4799" y="2721"/>
              <a:ext cx="72" cy="324"/>
            </a:xfrm>
            <a:custGeom>
              <a:avLst/>
              <a:gdLst>
                <a:gd name="T0" fmla="*/ 0 w 215"/>
                <a:gd name="T1" fmla="*/ 17 h 373"/>
                <a:gd name="T2" fmla="*/ 0 w 215"/>
                <a:gd name="T3" fmla="*/ 17 h 373"/>
                <a:gd name="T4" fmla="*/ 0 w 215"/>
                <a:gd name="T5" fmla="*/ 27 h 373"/>
                <a:gd name="T6" fmla="*/ 0 w 215"/>
                <a:gd name="T7" fmla="*/ 27 h 373"/>
                <a:gd name="T8" fmla="*/ 0 w 215"/>
                <a:gd name="T9" fmla="*/ 30 h 373"/>
                <a:gd name="T10" fmla="*/ 0 w 215"/>
                <a:gd name="T11" fmla="*/ 3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3 h 373"/>
                <a:gd name="T18" fmla="*/ 0 w 215"/>
                <a:gd name="T19" fmla="*/ 3 h 373"/>
                <a:gd name="T20" fmla="*/ 0 w 215"/>
                <a:gd name="T21" fmla="*/ 13 h 373"/>
                <a:gd name="T22" fmla="*/ 0 w 215"/>
                <a:gd name="T23" fmla="*/ 13 h 373"/>
                <a:gd name="T24" fmla="*/ 0 w 215"/>
                <a:gd name="T25" fmla="*/ 17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19746" name="Freeform 384"/>
            <p:cNvSpPr>
              <a:spLocks/>
            </p:cNvSpPr>
            <p:nvPr/>
          </p:nvSpPr>
          <p:spPr bwMode="auto">
            <a:xfrm>
              <a:off x="4799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27 h 373"/>
                <a:gd name="T4" fmla="*/ 0 w 29"/>
                <a:gd name="T5" fmla="*/ 30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19747" name="Freeform 386"/>
            <p:cNvSpPr>
              <a:spLocks/>
            </p:cNvSpPr>
            <p:nvPr/>
          </p:nvSpPr>
          <p:spPr bwMode="auto">
            <a:xfrm>
              <a:off x="4903" y="3139"/>
              <a:ext cx="9" cy="324"/>
            </a:xfrm>
            <a:custGeom>
              <a:avLst/>
              <a:gdLst>
                <a:gd name="T0" fmla="*/ 0 w 29"/>
                <a:gd name="T1" fmla="*/ 3 h 372"/>
                <a:gd name="T2" fmla="*/ 0 w 29"/>
                <a:gd name="T3" fmla="*/ 29 h 372"/>
                <a:gd name="T4" fmla="*/ 0 w 29"/>
                <a:gd name="T5" fmla="*/ 31 h 372"/>
                <a:gd name="T6" fmla="*/ 0 w 29"/>
                <a:gd name="T7" fmla="*/ 0 h 372"/>
                <a:gd name="T8" fmla="*/ 0 w 29"/>
                <a:gd name="T9" fmla="*/ 3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19748" name="Freeform 387"/>
            <p:cNvSpPr>
              <a:spLocks/>
            </p:cNvSpPr>
            <p:nvPr/>
          </p:nvSpPr>
          <p:spPr bwMode="auto">
            <a:xfrm>
              <a:off x="4799" y="3139"/>
              <a:ext cx="72" cy="324"/>
            </a:xfrm>
            <a:custGeom>
              <a:avLst/>
              <a:gdLst>
                <a:gd name="T0" fmla="*/ 0 w 215"/>
                <a:gd name="T1" fmla="*/ 18 h 372"/>
                <a:gd name="T2" fmla="*/ 0 w 215"/>
                <a:gd name="T3" fmla="*/ 18 h 372"/>
                <a:gd name="T4" fmla="*/ 0 w 215"/>
                <a:gd name="T5" fmla="*/ 29 h 372"/>
                <a:gd name="T6" fmla="*/ 0 w 215"/>
                <a:gd name="T7" fmla="*/ 29 h 372"/>
                <a:gd name="T8" fmla="*/ 0 w 215"/>
                <a:gd name="T9" fmla="*/ 31 h 372"/>
                <a:gd name="T10" fmla="*/ 0 w 215"/>
                <a:gd name="T11" fmla="*/ 31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3 h 372"/>
                <a:gd name="T18" fmla="*/ 0 w 215"/>
                <a:gd name="T19" fmla="*/ 3 h 372"/>
                <a:gd name="T20" fmla="*/ 0 w 215"/>
                <a:gd name="T21" fmla="*/ 14 h 372"/>
                <a:gd name="T22" fmla="*/ 0 w 215"/>
                <a:gd name="T23" fmla="*/ 14 h 372"/>
                <a:gd name="T24" fmla="*/ 0 w 215"/>
                <a:gd name="T25" fmla="*/ 18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19749" name="Freeform 388"/>
            <p:cNvSpPr>
              <a:spLocks/>
            </p:cNvSpPr>
            <p:nvPr/>
          </p:nvSpPr>
          <p:spPr bwMode="auto">
            <a:xfrm>
              <a:off x="4799" y="3139"/>
              <a:ext cx="10" cy="324"/>
            </a:xfrm>
            <a:custGeom>
              <a:avLst/>
              <a:gdLst>
                <a:gd name="T0" fmla="*/ 0 w 29"/>
                <a:gd name="T1" fmla="*/ 3 h 372"/>
                <a:gd name="T2" fmla="*/ 0 w 29"/>
                <a:gd name="T3" fmla="*/ 29 h 372"/>
                <a:gd name="T4" fmla="*/ 0 w 29"/>
                <a:gd name="T5" fmla="*/ 31 h 372"/>
                <a:gd name="T6" fmla="*/ 0 w 29"/>
                <a:gd name="T7" fmla="*/ 0 h 372"/>
                <a:gd name="T8" fmla="*/ 0 w 29"/>
                <a:gd name="T9" fmla="*/ 3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19750" name="Rectangle 389"/>
            <p:cNvSpPr>
              <a:spLocks noChangeArrowheads="1"/>
            </p:cNvSpPr>
            <p:nvPr/>
          </p:nvSpPr>
          <p:spPr bwMode="auto">
            <a:xfrm>
              <a:off x="5114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9751" name="Rectangle 390"/>
            <p:cNvSpPr>
              <a:spLocks noChangeArrowheads="1"/>
            </p:cNvSpPr>
            <p:nvPr/>
          </p:nvSpPr>
          <p:spPr bwMode="auto">
            <a:xfrm>
              <a:off x="5218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9752" name="Rectangle 391"/>
            <p:cNvSpPr>
              <a:spLocks noChangeArrowheads="1"/>
            </p:cNvSpPr>
            <p:nvPr/>
          </p:nvSpPr>
          <p:spPr bwMode="auto">
            <a:xfrm>
              <a:off x="5324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9753" name="Rectangle 392"/>
            <p:cNvSpPr>
              <a:spLocks noChangeArrowheads="1"/>
            </p:cNvSpPr>
            <p:nvPr/>
          </p:nvSpPr>
          <p:spPr bwMode="auto">
            <a:xfrm>
              <a:off x="5008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9754" name="Rectangle 393"/>
            <p:cNvSpPr>
              <a:spLocks noChangeArrowheads="1"/>
            </p:cNvSpPr>
            <p:nvPr/>
          </p:nvSpPr>
          <p:spPr bwMode="auto">
            <a:xfrm>
              <a:off x="4903" y="2898"/>
              <a:ext cx="71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9755" name="Rectangle 394"/>
            <p:cNvSpPr>
              <a:spLocks noChangeArrowheads="1"/>
            </p:cNvSpPr>
            <p:nvPr/>
          </p:nvSpPr>
          <p:spPr bwMode="auto">
            <a:xfrm>
              <a:off x="4799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9756" name="Freeform 395"/>
            <p:cNvSpPr>
              <a:spLocks/>
            </p:cNvSpPr>
            <p:nvPr/>
          </p:nvSpPr>
          <p:spPr bwMode="auto">
            <a:xfrm>
              <a:off x="4986" y="2736"/>
              <a:ext cx="12" cy="37"/>
            </a:xfrm>
            <a:custGeom>
              <a:avLst/>
              <a:gdLst>
                <a:gd name="T0" fmla="*/ 0 w 37"/>
                <a:gd name="T1" fmla="*/ 20 h 38"/>
                <a:gd name="T2" fmla="*/ 0 w 37"/>
                <a:gd name="T3" fmla="*/ 19 h 38"/>
                <a:gd name="T4" fmla="*/ 0 w 37"/>
                <a:gd name="T5" fmla="*/ 19 h 38"/>
                <a:gd name="T6" fmla="*/ 0 w 37"/>
                <a:gd name="T7" fmla="*/ 19 h 38"/>
                <a:gd name="T8" fmla="*/ 0 w 37"/>
                <a:gd name="T9" fmla="*/ 19 h 38"/>
                <a:gd name="T10" fmla="*/ 0 w 37"/>
                <a:gd name="T11" fmla="*/ 12 h 38"/>
                <a:gd name="T12" fmla="*/ 0 w 37"/>
                <a:gd name="T13" fmla="*/ 5 h 38"/>
                <a:gd name="T14" fmla="*/ 0 w 37"/>
                <a:gd name="T15" fmla="*/ 1 h 38"/>
                <a:gd name="T16" fmla="*/ 0 w 37"/>
                <a:gd name="T17" fmla="*/ 0 h 38"/>
                <a:gd name="T18" fmla="*/ 0 w 37"/>
                <a:gd name="T19" fmla="*/ 1 h 38"/>
                <a:gd name="T20" fmla="*/ 0 w 37"/>
                <a:gd name="T21" fmla="*/ 5 h 38"/>
                <a:gd name="T22" fmla="*/ 0 w 37"/>
                <a:gd name="T23" fmla="*/ 12 h 38"/>
                <a:gd name="T24" fmla="*/ 0 w 37"/>
                <a:gd name="T25" fmla="*/ 19 h 38"/>
                <a:gd name="T26" fmla="*/ 0 w 37"/>
                <a:gd name="T27" fmla="*/ 19 h 38"/>
                <a:gd name="T28" fmla="*/ 0 w 37"/>
                <a:gd name="T29" fmla="*/ 19 h 38"/>
                <a:gd name="T30" fmla="*/ 0 w 37"/>
                <a:gd name="T31" fmla="*/ 19 h 38"/>
                <a:gd name="T32" fmla="*/ 0 w 37"/>
                <a:gd name="T33" fmla="*/ 2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</p:grpSp>
      <p:grpSp>
        <p:nvGrpSpPr>
          <p:cNvPr id="19514" name="Group 316"/>
          <p:cNvGrpSpPr>
            <a:grpSpLocks/>
          </p:cNvGrpSpPr>
          <p:nvPr/>
        </p:nvGrpSpPr>
        <p:grpSpPr bwMode="auto">
          <a:xfrm>
            <a:off x="4926806" y="3549253"/>
            <a:ext cx="163116" cy="127397"/>
            <a:chOff x="4727" y="2506"/>
            <a:chExt cx="706" cy="1172"/>
          </a:xfrm>
        </p:grpSpPr>
        <p:sp>
          <p:nvSpPr>
            <p:cNvPr id="19601" name="Freeform 317"/>
            <p:cNvSpPr>
              <a:spLocks/>
            </p:cNvSpPr>
            <p:nvPr/>
          </p:nvSpPr>
          <p:spPr bwMode="auto">
            <a:xfrm>
              <a:off x="4727" y="3558"/>
              <a:ext cx="46" cy="120"/>
            </a:xfrm>
            <a:custGeom>
              <a:avLst/>
              <a:gdLst>
                <a:gd name="T0" fmla="*/ 0 w 139"/>
                <a:gd name="T1" fmla="*/ 16 h 135"/>
                <a:gd name="T2" fmla="*/ 0 w 139"/>
                <a:gd name="T3" fmla="*/ 11 h 135"/>
                <a:gd name="T4" fmla="*/ 0 w 139"/>
                <a:gd name="T5" fmla="*/ 11 h 135"/>
                <a:gd name="T6" fmla="*/ 0 w 139"/>
                <a:gd name="T7" fmla="*/ 5 h 135"/>
                <a:gd name="T8" fmla="*/ 0 w 139"/>
                <a:gd name="T9" fmla="*/ 5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16 h 135"/>
                <a:gd name="T16" fmla="*/ 0 w 139"/>
                <a:gd name="T17" fmla="*/ 16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19602" name="Freeform 318"/>
            <p:cNvSpPr>
              <a:spLocks/>
            </p:cNvSpPr>
            <p:nvPr/>
          </p:nvSpPr>
          <p:spPr bwMode="auto">
            <a:xfrm>
              <a:off x="4773" y="2564"/>
              <a:ext cx="648" cy="1114"/>
            </a:xfrm>
            <a:custGeom>
              <a:avLst/>
              <a:gdLst>
                <a:gd name="T0" fmla="*/ 0 w 1946"/>
                <a:gd name="T1" fmla="*/ 108 h 1278"/>
                <a:gd name="T2" fmla="*/ 0 w 1946"/>
                <a:gd name="T3" fmla="*/ 9 h 1278"/>
                <a:gd name="T4" fmla="*/ 0 w 1946"/>
                <a:gd name="T5" fmla="*/ 9 h 1278"/>
                <a:gd name="T6" fmla="*/ 0 w 1946"/>
                <a:gd name="T7" fmla="*/ 8 h 1278"/>
                <a:gd name="T8" fmla="*/ 0 w 1946"/>
                <a:gd name="T9" fmla="*/ 7 h 1278"/>
                <a:gd name="T10" fmla="*/ 0 w 1946"/>
                <a:gd name="T11" fmla="*/ 6 h 1278"/>
                <a:gd name="T12" fmla="*/ 0 w 1946"/>
                <a:gd name="T13" fmla="*/ 5 h 1278"/>
                <a:gd name="T14" fmla="*/ 0 w 1946"/>
                <a:gd name="T15" fmla="*/ 4 h 1278"/>
                <a:gd name="T16" fmla="*/ 0 w 1946"/>
                <a:gd name="T17" fmla="*/ 3 h 1278"/>
                <a:gd name="T18" fmla="*/ 0 w 1946"/>
                <a:gd name="T19" fmla="*/ 3 h 1278"/>
                <a:gd name="T20" fmla="*/ 0 w 1946"/>
                <a:gd name="T21" fmla="*/ 3 h 1278"/>
                <a:gd name="T22" fmla="*/ 0 w 1946"/>
                <a:gd name="T23" fmla="*/ 3 h 1278"/>
                <a:gd name="T24" fmla="*/ 0 w 1946"/>
                <a:gd name="T25" fmla="*/ 3 h 1278"/>
                <a:gd name="T26" fmla="*/ 0 w 1946"/>
                <a:gd name="T27" fmla="*/ 3 h 1278"/>
                <a:gd name="T28" fmla="*/ 0 w 1946"/>
                <a:gd name="T29" fmla="*/ 3 h 1278"/>
                <a:gd name="T30" fmla="*/ 0 w 1946"/>
                <a:gd name="T31" fmla="*/ 3 h 1278"/>
                <a:gd name="T32" fmla="*/ 0 w 1946"/>
                <a:gd name="T33" fmla="*/ 3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3 h 1278"/>
                <a:gd name="T42" fmla="*/ 0 w 1946"/>
                <a:gd name="T43" fmla="*/ 3 h 1278"/>
                <a:gd name="T44" fmla="*/ 0 w 1946"/>
                <a:gd name="T45" fmla="*/ 3 h 1278"/>
                <a:gd name="T46" fmla="*/ 0 w 1946"/>
                <a:gd name="T47" fmla="*/ 3 h 1278"/>
                <a:gd name="T48" fmla="*/ 0 w 1946"/>
                <a:gd name="T49" fmla="*/ 3 h 1278"/>
                <a:gd name="T50" fmla="*/ 0 w 1946"/>
                <a:gd name="T51" fmla="*/ 3 h 1278"/>
                <a:gd name="T52" fmla="*/ 0 w 1946"/>
                <a:gd name="T53" fmla="*/ 3 h 1278"/>
                <a:gd name="T54" fmla="*/ 0 w 1946"/>
                <a:gd name="T55" fmla="*/ 3 h 1278"/>
                <a:gd name="T56" fmla="*/ 0 w 1946"/>
                <a:gd name="T57" fmla="*/ 3 h 1278"/>
                <a:gd name="T58" fmla="*/ 0 w 1946"/>
                <a:gd name="T59" fmla="*/ 4 h 1278"/>
                <a:gd name="T60" fmla="*/ 0 w 1946"/>
                <a:gd name="T61" fmla="*/ 5 h 1278"/>
                <a:gd name="T62" fmla="*/ 0 w 1946"/>
                <a:gd name="T63" fmla="*/ 6 h 1278"/>
                <a:gd name="T64" fmla="*/ 0 w 1946"/>
                <a:gd name="T65" fmla="*/ 7 h 1278"/>
                <a:gd name="T66" fmla="*/ 0 w 1946"/>
                <a:gd name="T67" fmla="*/ 8 h 1278"/>
                <a:gd name="T68" fmla="*/ 0 w 1946"/>
                <a:gd name="T69" fmla="*/ 9 h 1278"/>
                <a:gd name="T70" fmla="*/ 0 w 1946"/>
                <a:gd name="T71" fmla="*/ 9 h 1278"/>
                <a:gd name="T72" fmla="*/ 0 w 1946"/>
                <a:gd name="T73" fmla="*/ 108 h 1278"/>
                <a:gd name="T74" fmla="*/ 0 w 1946"/>
                <a:gd name="T75" fmla="*/ 108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19603" name="Rectangle 319"/>
            <p:cNvSpPr>
              <a:spLocks noChangeArrowheads="1"/>
            </p:cNvSpPr>
            <p:nvPr/>
          </p:nvSpPr>
          <p:spPr bwMode="auto">
            <a:xfrm>
              <a:off x="5188" y="3087"/>
              <a:ext cx="42" cy="3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9604" name="Rectangle 320"/>
            <p:cNvSpPr>
              <a:spLocks noChangeArrowheads="1"/>
            </p:cNvSpPr>
            <p:nvPr/>
          </p:nvSpPr>
          <p:spPr bwMode="auto">
            <a:xfrm>
              <a:off x="5168" y="3134"/>
              <a:ext cx="40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9605" name="Rectangle 321"/>
            <p:cNvSpPr>
              <a:spLocks noChangeArrowheads="1"/>
            </p:cNvSpPr>
            <p:nvPr/>
          </p:nvSpPr>
          <p:spPr bwMode="auto">
            <a:xfrm>
              <a:off x="5306" y="3034"/>
              <a:ext cx="42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9606" name="Rectangle 322"/>
            <p:cNvSpPr>
              <a:spLocks noChangeArrowheads="1"/>
            </p:cNvSpPr>
            <p:nvPr/>
          </p:nvSpPr>
          <p:spPr bwMode="auto">
            <a:xfrm>
              <a:off x="5286" y="3087"/>
              <a:ext cx="40" cy="3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9607" name="Rectangle 323"/>
            <p:cNvSpPr>
              <a:spLocks noChangeArrowheads="1"/>
            </p:cNvSpPr>
            <p:nvPr/>
          </p:nvSpPr>
          <p:spPr bwMode="auto">
            <a:xfrm>
              <a:off x="5286" y="2987"/>
              <a:ext cx="40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9608" name="Rectangle 324"/>
            <p:cNvSpPr>
              <a:spLocks noChangeArrowheads="1"/>
            </p:cNvSpPr>
            <p:nvPr/>
          </p:nvSpPr>
          <p:spPr bwMode="auto">
            <a:xfrm>
              <a:off x="4773" y="3076"/>
              <a:ext cx="40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9609" name="Rectangle 325"/>
            <p:cNvSpPr>
              <a:spLocks noChangeArrowheads="1"/>
            </p:cNvSpPr>
            <p:nvPr/>
          </p:nvSpPr>
          <p:spPr bwMode="auto">
            <a:xfrm>
              <a:off x="4773" y="3024"/>
              <a:ext cx="18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9610" name="Rectangle 326"/>
            <p:cNvSpPr>
              <a:spLocks noChangeArrowheads="1"/>
            </p:cNvSpPr>
            <p:nvPr/>
          </p:nvSpPr>
          <p:spPr bwMode="auto">
            <a:xfrm>
              <a:off x="4773" y="3123"/>
              <a:ext cx="18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9611" name="Rectangle 327"/>
            <p:cNvSpPr>
              <a:spLocks noChangeArrowheads="1"/>
            </p:cNvSpPr>
            <p:nvPr/>
          </p:nvSpPr>
          <p:spPr bwMode="auto">
            <a:xfrm>
              <a:off x="4946" y="3076"/>
              <a:ext cx="40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9612" name="Rectangle 328"/>
            <p:cNvSpPr>
              <a:spLocks noChangeArrowheads="1"/>
            </p:cNvSpPr>
            <p:nvPr/>
          </p:nvSpPr>
          <p:spPr bwMode="auto">
            <a:xfrm>
              <a:off x="4924" y="3123"/>
              <a:ext cx="40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9613" name="Rectangle 329"/>
            <p:cNvSpPr>
              <a:spLocks noChangeArrowheads="1"/>
            </p:cNvSpPr>
            <p:nvPr/>
          </p:nvSpPr>
          <p:spPr bwMode="auto">
            <a:xfrm>
              <a:off x="4773" y="3453"/>
              <a:ext cx="40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9614" name="Rectangle 330"/>
            <p:cNvSpPr>
              <a:spLocks noChangeArrowheads="1"/>
            </p:cNvSpPr>
            <p:nvPr/>
          </p:nvSpPr>
          <p:spPr bwMode="auto">
            <a:xfrm>
              <a:off x="4773" y="3406"/>
              <a:ext cx="18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9615" name="Rectangle 331"/>
            <p:cNvSpPr>
              <a:spLocks noChangeArrowheads="1"/>
            </p:cNvSpPr>
            <p:nvPr/>
          </p:nvSpPr>
          <p:spPr bwMode="auto">
            <a:xfrm>
              <a:off x="4773" y="3505"/>
              <a:ext cx="18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9616" name="Rectangle 332"/>
            <p:cNvSpPr>
              <a:spLocks noChangeArrowheads="1"/>
            </p:cNvSpPr>
            <p:nvPr/>
          </p:nvSpPr>
          <p:spPr bwMode="auto">
            <a:xfrm>
              <a:off x="4946" y="3453"/>
              <a:ext cx="40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9617" name="Rectangle 333"/>
            <p:cNvSpPr>
              <a:spLocks noChangeArrowheads="1"/>
            </p:cNvSpPr>
            <p:nvPr/>
          </p:nvSpPr>
          <p:spPr bwMode="auto">
            <a:xfrm>
              <a:off x="4924" y="3505"/>
              <a:ext cx="40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9618" name="Freeform 334"/>
            <p:cNvSpPr>
              <a:spLocks/>
            </p:cNvSpPr>
            <p:nvPr/>
          </p:nvSpPr>
          <p:spPr bwMode="auto">
            <a:xfrm>
              <a:off x="5024" y="3076"/>
              <a:ext cx="146" cy="89"/>
            </a:xfrm>
            <a:custGeom>
              <a:avLst/>
              <a:gdLst>
                <a:gd name="T0" fmla="*/ 0 w 440"/>
                <a:gd name="T1" fmla="*/ 9 h 102"/>
                <a:gd name="T2" fmla="*/ 0 w 440"/>
                <a:gd name="T3" fmla="*/ 8 h 102"/>
                <a:gd name="T4" fmla="*/ 0 w 440"/>
                <a:gd name="T5" fmla="*/ 7 h 102"/>
                <a:gd name="T6" fmla="*/ 0 w 440"/>
                <a:gd name="T7" fmla="*/ 6 h 102"/>
                <a:gd name="T8" fmla="*/ 0 w 440"/>
                <a:gd name="T9" fmla="*/ 6 h 102"/>
                <a:gd name="T10" fmla="*/ 0 w 440"/>
                <a:gd name="T11" fmla="*/ 4 h 102"/>
                <a:gd name="T12" fmla="*/ 0 w 440"/>
                <a:gd name="T13" fmla="*/ 3 h 102"/>
                <a:gd name="T14" fmla="*/ 0 w 440"/>
                <a:gd name="T15" fmla="*/ 3 h 102"/>
                <a:gd name="T16" fmla="*/ 0 w 440"/>
                <a:gd name="T17" fmla="*/ 3 h 102"/>
                <a:gd name="T18" fmla="*/ 0 w 440"/>
                <a:gd name="T19" fmla="*/ 3 h 102"/>
                <a:gd name="T20" fmla="*/ 0 w 440"/>
                <a:gd name="T21" fmla="*/ 3 h 102"/>
                <a:gd name="T22" fmla="*/ 0 w 440"/>
                <a:gd name="T23" fmla="*/ 3 h 102"/>
                <a:gd name="T24" fmla="*/ 0 w 440"/>
                <a:gd name="T25" fmla="*/ 3 h 102"/>
                <a:gd name="T26" fmla="*/ 0 w 440"/>
                <a:gd name="T27" fmla="*/ 3 h 102"/>
                <a:gd name="T28" fmla="*/ 0 w 440"/>
                <a:gd name="T29" fmla="*/ 3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3 h 102"/>
                <a:gd name="T38" fmla="*/ 0 w 440"/>
                <a:gd name="T39" fmla="*/ 3 h 102"/>
                <a:gd name="T40" fmla="*/ 0 w 440"/>
                <a:gd name="T41" fmla="*/ 3 h 102"/>
                <a:gd name="T42" fmla="*/ 0 w 440"/>
                <a:gd name="T43" fmla="*/ 3 h 102"/>
                <a:gd name="T44" fmla="*/ 0 w 440"/>
                <a:gd name="T45" fmla="*/ 3 h 102"/>
                <a:gd name="T46" fmla="*/ 0 w 440"/>
                <a:gd name="T47" fmla="*/ 3 h 102"/>
                <a:gd name="T48" fmla="*/ 0 w 440"/>
                <a:gd name="T49" fmla="*/ 3 h 102"/>
                <a:gd name="T50" fmla="*/ 0 w 440"/>
                <a:gd name="T51" fmla="*/ 3 h 102"/>
                <a:gd name="T52" fmla="*/ 0 w 440"/>
                <a:gd name="T53" fmla="*/ 3 h 102"/>
                <a:gd name="T54" fmla="*/ 0 w 440"/>
                <a:gd name="T55" fmla="*/ 4 h 102"/>
                <a:gd name="T56" fmla="*/ 0 w 440"/>
                <a:gd name="T57" fmla="*/ 6 h 102"/>
                <a:gd name="T58" fmla="*/ 0 w 440"/>
                <a:gd name="T59" fmla="*/ 6 h 102"/>
                <a:gd name="T60" fmla="*/ 0 w 440"/>
                <a:gd name="T61" fmla="*/ 7 h 102"/>
                <a:gd name="T62" fmla="*/ 0 w 440"/>
                <a:gd name="T63" fmla="*/ 8 h 102"/>
                <a:gd name="T64" fmla="*/ 0 w 440"/>
                <a:gd name="T65" fmla="*/ 9 h 102"/>
                <a:gd name="T66" fmla="*/ 0 w 440"/>
                <a:gd name="T67" fmla="*/ 9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19619" name="Freeform 335"/>
            <p:cNvSpPr>
              <a:spLocks/>
            </p:cNvSpPr>
            <p:nvPr/>
          </p:nvSpPr>
          <p:spPr bwMode="auto">
            <a:xfrm>
              <a:off x="4789" y="2506"/>
              <a:ext cx="615" cy="147"/>
            </a:xfrm>
            <a:custGeom>
              <a:avLst/>
              <a:gdLst>
                <a:gd name="T0" fmla="*/ 0 w 1847"/>
                <a:gd name="T1" fmla="*/ 6 h 168"/>
                <a:gd name="T2" fmla="*/ 0 w 1847"/>
                <a:gd name="T3" fmla="*/ 6 h 168"/>
                <a:gd name="T4" fmla="*/ 0 w 1847"/>
                <a:gd name="T5" fmla="*/ 7 h 168"/>
                <a:gd name="T6" fmla="*/ 0 w 1847"/>
                <a:gd name="T7" fmla="*/ 8 h 168"/>
                <a:gd name="T8" fmla="*/ 0 w 1847"/>
                <a:gd name="T9" fmla="*/ 10 h 168"/>
                <a:gd name="T10" fmla="*/ 0 w 1847"/>
                <a:gd name="T11" fmla="*/ 11 h 168"/>
                <a:gd name="T12" fmla="*/ 0 w 1847"/>
                <a:gd name="T13" fmla="*/ 12 h 168"/>
                <a:gd name="T14" fmla="*/ 0 w 1847"/>
                <a:gd name="T15" fmla="*/ 14 h 168"/>
                <a:gd name="T16" fmla="*/ 0 w 1847"/>
                <a:gd name="T17" fmla="*/ 16 h 168"/>
                <a:gd name="T18" fmla="*/ 0 w 1847"/>
                <a:gd name="T19" fmla="*/ 11 h 168"/>
                <a:gd name="T20" fmla="*/ 0 w 1847"/>
                <a:gd name="T21" fmla="*/ 11 h 168"/>
                <a:gd name="T22" fmla="*/ 0 w 1847"/>
                <a:gd name="T23" fmla="*/ 11 h 168"/>
                <a:gd name="T24" fmla="*/ 0 w 1847"/>
                <a:gd name="T25" fmla="*/ 11 h 168"/>
                <a:gd name="T26" fmla="*/ 0 w 1847"/>
                <a:gd name="T27" fmla="*/ 11 h 168"/>
                <a:gd name="T28" fmla="*/ 0 w 1847"/>
                <a:gd name="T29" fmla="*/ 11 h 168"/>
                <a:gd name="T30" fmla="*/ 0 w 1847"/>
                <a:gd name="T31" fmla="*/ 11 h 168"/>
                <a:gd name="T32" fmla="*/ 0 w 1847"/>
                <a:gd name="T33" fmla="*/ 11 h 168"/>
                <a:gd name="T34" fmla="*/ 0 w 1847"/>
                <a:gd name="T35" fmla="*/ 10 h 168"/>
                <a:gd name="T36" fmla="*/ 0 w 1847"/>
                <a:gd name="T37" fmla="*/ 8 h 168"/>
                <a:gd name="T38" fmla="*/ 0 w 1847"/>
                <a:gd name="T39" fmla="*/ 5 h 168"/>
                <a:gd name="T40" fmla="*/ 0 w 1847"/>
                <a:gd name="T41" fmla="*/ 4 h 168"/>
                <a:gd name="T42" fmla="*/ 0 w 1847"/>
                <a:gd name="T43" fmla="*/ 4 h 168"/>
                <a:gd name="T44" fmla="*/ 0 w 1847"/>
                <a:gd name="T45" fmla="*/ 4 h 168"/>
                <a:gd name="T46" fmla="*/ 0 w 1847"/>
                <a:gd name="T47" fmla="*/ 4 h 168"/>
                <a:gd name="T48" fmla="*/ 0 w 1847"/>
                <a:gd name="T49" fmla="*/ 1 h 168"/>
                <a:gd name="T50" fmla="*/ 0 w 1847"/>
                <a:gd name="T51" fmla="*/ 1 h 168"/>
                <a:gd name="T52" fmla="*/ 0 w 1847"/>
                <a:gd name="T53" fmla="*/ 4 h 168"/>
                <a:gd name="T54" fmla="*/ 0 w 1847"/>
                <a:gd name="T55" fmla="*/ 4 h 168"/>
                <a:gd name="T56" fmla="*/ 0 w 1847"/>
                <a:gd name="T57" fmla="*/ 4 h 168"/>
                <a:gd name="T58" fmla="*/ 0 w 1847"/>
                <a:gd name="T59" fmla="*/ 4 h 168"/>
                <a:gd name="T60" fmla="*/ 0 w 1847"/>
                <a:gd name="T61" fmla="*/ 5 h 168"/>
                <a:gd name="T62" fmla="*/ 0 w 1847"/>
                <a:gd name="T63" fmla="*/ 8 h 168"/>
                <a:gd name="T64" fmla="*/ 0 w 1847"/>
                <a:gd name="T65" fmla="*/ 10 h 168"/>
                <a:gd name="T66" fmla="*/ 0 w 1847"/>
                <a:gd name="T67" fmla="*/ 11 h 168"/>
                <a:gd name="T68" fmla="*/ 0 w 1847"/>
                <a:gd name="T69" fmla="*/ 11 h 168"/>
                <a:gd name="T70" fmla="*/ 0 w 1847"/>
                <a:gd name="T71" fmla="*/ 11 h 168"/>
                <a:gd name="T72" fmla="*/ 0 w 1847"/>
                <a:gd name="T73" fmla="*/ 11 h 168"/>
                <a:gd name="T74" fmla="*/ 0 w 1847"/>
                <a:gd name="T75" fmla="*/ 11 h 168"/>
                <a:gd name="T76" fmla="*/ 0 w 1847"/>
                <a:gd name="T77" fmla="*/ 11 h 168"/>
                <a:gd name="T78" fmla="*/ 0 w 1847"/>
                <a:gd name="T79" fmla="*/ 11 h 168"/>
                <a:gd name="T80" fmla="*/ 0 w 1847"/>
                <a:gd name="T81" fmla="*/ 11 h 168"/>
                <a:gd name="T82" fmla="*/ 0 w 1847"/>
                <a:gd name="T83" fmla="*/ 16 h 168"/>
                <a:gd name="T84" fmla="*/ 0 w 1847"/>
                <a:gd name="T85" fmla="*/ 14 h 168"/>
                <a:gd name="T86" fmla="*/ 0 w 1847"/>
                <a:gd name="T87" fmla="*/ 12 h 168"/>
                <a:gd name="T88" fmla="*/ 0 w 1847"/>
                <a:gd name="T89" fmla="*/ 11 h 168"/>
                <a:gd name="T90" fmla="*/ 0 w 1847"/>
                <a:gd name="T91" fmla="*/ 10 h 168"/>
                <a:gd name="T92" fmla="*/ 0 w 1847"/>
                <a:gd name="T93" fmla="*/ 8 h 168"/>
                <a:gd name="T94" fmla="*/ 0 w 1847"/>
                <a:gd name="T95" fmla="*/ 7 h 168"/>
                <a:gd name="T96" fmla="*/ 0 w 1847"/>
                <a:gd name="T97" fmla="*/ 6 h 168"/>
                <a:gd name="T98" fmla="*/ 0 w 1847"/>
                <a:gd name="T99" fmla="*/ 6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19620" name="Rectangle 336"/>
            <p:cNvSpPr>
              <a:spLocks noChangeArrowheads="1"/>
            </p:cNvSpPr>
            <p:nvPr/>
          </p:nvSpPr>
          <p:spPr bwMode="auto">
            <a:xfrm>
              <a:off x="5404" y="2595"/>
              <a:ext cx="29" cy="120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9621" name="Rectangle 337"/>
            <p:cNvSpPr>
              <a:spLocks noChangeArrowheads="1"/>
            </p:cNvSpPr>
            <p:nvPr/>
          </p:nvSpPr>
          <p:spPr bwMode="auto">
            <a:xfrm>
              <a:off x="4759" y="2595"/>
              <a:ext cx="30" cy="120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9622" name="Rectangle 338"/>
            <p:cNvSpPr>
              <a:spLocks noChangeArrowheads="1"/>
            </p:cNvSpPr>
            <p:nvPr/>
          </p:nvSpPr>
          <p:spPr bwMode="auto">
            <a:xfrm>
              <a:off x="5026" y="3165"/>
              <a:ext cx="142" cy="330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9623" name="Rectangle 339"/>
            <p:cNvSpPr>
              <a:spLocks noChangeArrowheads="1"/>
            </p:cNvSpPr>
            <p:nvPr/>
          </p:nvSpPr>
          <p:spPr bwMode="auto">
            <a:xfrm>
              <a:off x="5026" y="3495"/>
              <a:ext cx="142" cy="1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9624" name="Rectangle 340"/>
            <p:cNvSpPr>
              <a:spLocks noChangeArrowheads="1"/>
            </p:cNvSpPr>
            <p:nvPr/>
          </p:nvSpPr>
          <p:spPr bwMode="auto">
            <a:xfrm>
              <a:off x="5026" y="3558"/>
              <a:ext cx="142" cy="15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9625" name="Rectangle 341"/>
            <p:cNvSpPr>
              <a:spLocks noChangeArrowheads="1"/>
            </p:cNvSpPr>
            <p:nvPr/>
          </p:nvSpPr>
          <p:spPr bwMode="auto">
            <a:xfrm>
              <a:off x="5026" y="3615"/>
              <a:ext cx="142" cy="1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9626" name="Rectangle 342"/>
            <p:cNvSpPr>
              <a:spLocks noChangeArrowheads="1"/>
            </p:cNvSpPr>
            <p:nvPr/>
          </p:nvSpPr>
          <p:spPr bwMode="auto">
            <a:xfrm>
              <a:off x="5100" y="3186"/>
              <a:ext cx="60" cy="309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9627" name="Rectangle 343"/>
            <p:cNvSpPr>
              <a:spLocks noChangeArrowheads="1"/>
            </p:cNvSpPr>
            <p:nvPr/>
          </p:nvSpPr>
          <p:spPr bwMode="auto">
            <a:xfrm>
              <a:off x="5100" y="3186"/>
              <a:ext cx="60" cy="309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9628" name="Rectangle 344"/>
            <p:cNvSpPr>
              <a:spLocks noChangeArrowheads="1"/>
            </p:cNvSpPr>
            <p:nvPr/>
          </p:nvSpPr>
          <p:spPr bwMode="auto">
            <a:xfrm>
              <a:off x="5032" y="3186"/>
              <a:ext cx="62" cy="309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9629" name="Rectangle 345"/>
            <p:cNvSpPr>
              <a:spLocks noChangeArrowheads="1"/>
            </p:cNvSpPr>
            <p:nvPr/>
          </p:nvSpPr>
          <p:spPr bwMode="auto">
            <a:xfrm>
              <a:off x="5100" y="3369"/>
              <a:ext cx="60" cy="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9630" name="Rectangle 346"/>
            <p:cNvSpPr>
              <a:spLocks noChangeArrowheads="1"/>
            </p:cNvSpPr>
            <p:nvPr/>
          </p:nvSpPr>
          <p:spPr bwMode="auto">
            <a:xfrm>
              <a:off x="5168" y="3422"/>
              <a:ext cx="34" cy="25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9631" name="Rectangle 347"/>
            <p:cNvSpPr>
              <a:spLocks noChangeArrowheads="1"/>
            </p:cNvSpPr>
            <p:nvPr/>
          </p:nvSpPr>
          <p:spPr bwMode="auto">
            <a:xfrm>
              <a:off x="4992" y="3422"/>
              <a:ext cx="34" cy="25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9632" name="Rectangle 348"/>
            <p:cNvSpPr>
              <a:spLocks noChangeArrowheads="1"/>
            </p:cNvSpPr>
            <p:nvPr/>
          </p:nvSpPr>
          <p:spPr bwMode="auto">
            <a:xfrm>
              <a:off x="5026" y="3511"/>
              <a:ext cx="142" cy="47"/>
            </a:xfrm>
            <a:prstGeom prst="rect">
              <a:avLst/>
            </a:prstGeom>
            <a:solidFill>
              <a:srgbClr val="B2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9633" name="Rectangle 349"/>
            <p:cNvSpPr>
              <a:spLocks noChangeArrowheads="1"/>
            </p:cNvSpPr>
            <p:nvPr/>
          </p:nvSpPr>
          <p:spPr bwMode="auto">
            <a:xfrm>
              <a:off x="5026" y="3573"/>
              <a:ext cx="142" cy="42"/>
            </a:xfrm>
            <a:prstGeom prst="rect">
              <a:avLst/>
            </a:prstGeom>
            <a:solidFill>
              <a:srgbClr val="B2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9634" name="Rectangle 350"/>
            <p:cNvSpPr>
              <a:spLocks noChangeArrowheads="1"/>
            </p:cNvSpPr>
            <p:nvPr/>
          </p:nvSpPr>
          <p:spPr bwMode="auto">
            <a:xfrm>
              <a:off x="5026" y="3631"/>
              <a:ext cx="142" cy="47"/>
            </a:xfrm>
            <a:prstGeom prst="rect">
              <a:avLst/>
            </a:prstGeom>
            <a:solidFill>
              <a:srgbClr val="B2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9635" name="Rectangle 351"/>
            <p:cNvSpPr>
              <a:spLocks noChangeArrowheads="1"/>
            </p:cNvSpPr>
            <p:nvPr/>
          </p:nvSpPr>
          <p:spPr bwMode="auto">
            <a:xfrm>
              <a:off x="5100" y="3369"/>
              <a:ext cx="60" cy="2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9636" name="Rectangle 352"/>
            <p:cNvSpPr>
              <a:spLocks noChangeArrowheads="1"/>
            </p:cNvSpPr>
            <p:nvPr/>
          </p:nvSpPr>
          <p:spPr bwMode="auto">
            <a:xfrm>
              <a:off x="5032" y="3369"/>
              <a:ext cx="62" cy="2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9637" name="Rectangle 353"/>
            <p:cNvSpPr>
              <a:spLocks noChangeArrowheads="1"/>
            </p:cNvSpPr>
            <p:nvPr/>
          </p:nvSpPr>
          <p:spPr bwMode="auto">
            <a:xfrm>
              <a:off x="5100" y="3312"/>
              <a:ext cx="14" cy="52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9638" name="Rectangle 354"/>
            <p:cNvSpPr>
              <a:spLocks noChangeArrowheads="1"/>
            </p:cNvSpPr>
            <p:nvPr/>
          </p:nvSpPr>
          <p:spPr bwMode="auto">
            <a:xfrm>
              <a:off x="5080" y="3312"/>
              <a:ext cx="14" cy="52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9639" name="Rectangle 355"/>
            <p:cNvSpPr>
              <a:spLocks noChangeArrowheads="1"/>
            </p:cNvSpPr>
            <p:nvPr/>
          </p:nvSpPr>
          <p:spPr bwMode="auto">
            <a:xfrm>
              <a:off x="5100" y="3395"/>
              <a:ext cx="60" cy="2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9640" name="Rectangle 356"/>
            <p:cNvSpPr>
              <a:spLocks noChangeArrowheads="1"/>
            </p:cNvSpPr>
            <p:nvPr/>
          </p:nvSpPr>
          <p:spPr bwMode="auto">
            <a:xfrm>
              <a:off x="5032" y="3395"/>
              <a:ext cx="62" cy="2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9641" name="Rectangle 357"/>
            <p:cNvSpPr>
              <a:spLocks noChangeArrowheads="1"/>
            </p:cNvSpPr>
            <p:nvPr/>
          </p:nvSpPr>
          <p:spPr bwMode="auto">
            <a:xfrm>
              <a:off x="5168" y="3552"/>
              <a:ext cx="34" cy="27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9642" name="Rectangle 358"/>
            <p:cNvSpPr>
              <a:spLocks noChangeArrowheads="1"/>
            </p:cNvSpPr>
            <p:nvPr/>
          </p:nvSpPr>
          <p:spPr bwMode="auto">
            <a:xfrm>
              <a:off x="4992" y="3552"/>
              <a:ext cx="34" cy="27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9643" name="Rectangle 359"/>
            <p:cNvSpPr>
              <a:spLocks noChangeArrowheads="1"/>
            </p:cNvSpPr>
            <p:nvPr/>
          </p:nvSpPr>
          <p:spPr bwMode="auto">
            <a:xfrm>
              <a:off x="5334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9644" name="Rectangle 360"/>
            <p:cNvSpPr>
              <a:spLocks noChangeArrowheads="1"/>
            </p:cNvSpPr>
            <p:nvPr/>
          </p:nvSpPr>
          <p:spPr bwMode="auto">
            <a:xfrm>
              <a:off x="5228" y="3165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9645" name="Rectangle 361"/>
            <p:cNvSpPr>
              <a:spLocks noChangeArrowheads="1"/>
            </p:cNvSpPr>
            <p:nvPr/>
          </p:nvSpPr>
          <p:spPr bwMode="auto">
            <a:xfrm>
              <a:off x="4912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9646" name="Rectangle 362"/>
            <p:cNvSpPr>
              <a:spLocks noChangeArrowheads="1"/>
            </p:cNvSpPr>
            <p:nvPr/>
          </p:nvSpPr>
          <p:spPr bwMode="auto">
            <a:xfrm>
              <a:off x="5122" y="2747"/>
              <a:ext cx="54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9647" name="Rectangle 363"/>
            <p:cNvSpPr>
              <a:spLocks noChangeArrowheads="1"/>
            </p:cNvSpPr>
            <p:nvPr/>
          </p:nvSpPr>
          <p:spPr bwMode="auto">
            <a:xfrm>
              <a:off x="5228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9648" name="Rectangle 364"/>
            <p:cNvSpPr>
              <a:spLocks noChangeArrowheads="1"/>
            </p:cNvSpPr>
            <p:nvPr/>
          </p:nvSpPr>
          <p:spPr bwMode="auto">
            <a:xfrm>
              <a:off x="5334" y="3165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9649" name="Rectangle 365"/>
            <p:cNvSpPr>
              <a:spLocks noChangeArrowheads="1"/>
            </p:cNvSpPr>
            <p:nvPr/>
          </p:nvSpPr>
          <p:spPr bwMode="auto">
            <a:xfrm>
              <a:off x="5018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9650" name="Rectangle 366"/>
            <p:cNvSpPr>
              <a:spLocks noChangeArrowheads="1"/>
            </p:cNvSpPr>
            <p:nvPr/>
          </p:nvSpPr>
          <p:spPr bwMode="auto">
            <a:xfrm>
              <a:off x="4809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9651" name="Rectangle 367"/>
            <p:cNvSpPr>
              <a:spLocks noChangeArrowheads="1"/>
            </p:cNvSpPr>
            <p:nvPr/>
          </p:nvSpPr>
          <p:spPr bwMode="auto">
            <a:xfrm>
              <a:off x="4912" y="3165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9652" name="Rectangle 368"/>
            <p:cNvSpPr>
              <a:spLocks noChangeArrowheads="1"/>
            </p:cNvSpPr>
            <p:nvPr/>
          </p:nvSpPr>
          <p:spPr bwMode="auto">
            <a:xfrm>
              <a:off x="4809" y="3165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9653" name="Freeform 369"/>
            <p:cNvSpPr>
              <a:spLocks/>
            </p:cNvSpPr>
            <p:nvPr/>
          </p:nvSpPr>
          <p:spPr bwMode="auto">
            <a:xfrm>
              <a:off x="5114" y="2721"/>
              <a:ext cx="72" cy="324"/>
            </a:xfrm>
            <a:custGeom>
              <a:avLst/>
              <a:gdLst>
                <a:gd name="T0" fmla="*/ 0 w 217"/>
                <a:gd name="T1" fmla="*/ 17 h 373"/>
                <a:gd name="T2" fmla="*/ 0 w 217"/>
                <a:gd name="T3" fmla="*/ 17 h 373"/>
                <a:gd name="T4" fmla="*/ 0 w 217"/>
                <a:gd name="T5" fmla="*/ 27 h 373"/>
                <a:gd name="T6" fmla="*/ 0 w 217"/>
                <a:gd name="T7" fmla="*/ 27 h 373"/>
                <a:gd name="T8" fmla="*/ 0 w 217"/>
                <a:gd name="T9" fmla="*/ 30 h 373"/>
                <a:gd name="T10" fmla="*/ 0 w 217"/>
                <a:gd name="T11" fmla="*/ 3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3 h 373"/>
                <a:gd name="T18" fmla="*/ 0 w 217"/>
                <a:gd name="T19" fmla="*/ 3 h 373"/>
                <a:gd name="T20" fmla="*/ 0 w 217"/>
                <a:gd name="T21" fmla="*/ 13 h 373"/>
                <a:gd name="T22" fmla="*/ 0 w 217"/>
                <a:gd name="T23" fmla="*/ 13 h 373"/>
                <a:gd name="T24" fmla="*/ 0 w 217"/>
                <a:gd name="T25" fmla="*/ 17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19654" name="Freeform 370"/>
            <p:cNvSpPr>
              <a:spLocks/>
            </p:cNvSpPr>
            <p:nvPr/>
          </p:nvSpPr>
          <p:spPr bwMode="auto">
            <a:xfrm>
              <a:off x="5176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27 h 373"/>
                <a:gd name="T4" fmla="*/ 0 w 29"/>
                <a:gd name="T5" fmla="*/ 30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19655" name="Freeform 371"/>
            <p:cNvSpPr>
              <a:spLocks/>
            </p:cNvSpPr>
            <p:nvPr/>
          </p:nvSpPr>
          <p:spPr bwMode="auto">
            <a:xfrm>
              <a:off x="5218" y="2721"/>
              <a:ext cx="72" cy="324"/>
            </a:xfrm>
            <a:custGeom>
              <a:avLst/>
              <a:gdLst>
                <a:gd name="T0" fmla="*/ 0 w 216"/>
                <a:gd name="T1" fmla="*/ 17 h 373"/>
                <a:gd name="T2" fmla="*/ 0 w 216"/>
                <a:gd name="T3" fmla="*/ 17 h 373"/>
                <a:gd name="T4" fmla="*/ 0 w 216"/>
                <a:gd name="T5" fmla="*/ 27 h 373"/>
                <a:gd name="T6" fmla="*/ 0 w 216"/>
                <a:gd name="T7" fmla="*/ 27 h 373"/>
                <a:gd name="T8" fmla="*/ 0 w 216"/>
                <a:gd name="T9" fmla="*/ 30 h 373"/>
                <a:gd name="T10" fmla="*/ 0 w 216"/>
                <a:gd name="T11" fmla="*/ 3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3 h 373"/>
                <a:gd name="T18" fmla="*/ 0 w 216"/>
                <a:gd name="T19" fmla="*/ 3 h 373"/>
                <a:gd name="T20" fmla="*/ 0 w 216"/>
                <a:gd name="T21" fmla="*/ 13 h 373"/>
                <a:gd name="T22" fmla="*/ 0 w 216"/>
                <a:gd name="T23" fmla="*/ 13 h 373"/>
                <a:gd name="T24" fmla="*/ 0 w 216"/>
                <a:gd name="T25" fmla="*/ 17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19656" name="Freeform 372"/>
            <p:cNvSpPr>
              <a:spLocks/>
            </p:cNvSpPr>
            <p:nvPr/>
          </p:nvSpPr>
          <p:spPr bwMode="auto">
            <a:xfrm>
              <a:off x="5280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27 h 373"/>
                <a:gd name="T4" fmla="*/ 0 w 29"/>
                <a:gd name="T5" fmla="*/ 30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19657" name="Freeform 373"/>
            <p:cNvSpPr>
              <a:spLocks/>
            </p:cNvSpPr>
            <p:nvPr/>
          </p:nvSpPr>
          <p:spPr bwMode="auto">
            <a:xfrm>
              <a:off x="5324" y="2721"/>
              <a:ext cx="72" cy="324"/>
            </a:xfrm>
            <a:custGeom>
              <a:avLst/>
              <a:gdLst>
                <a:gd name="T0" fmla="*/ 0 w 217"/>
                <a:gd name="T1" fmla="*/ 17 h 373"/>
                <a:gd name="T2" fmla="*/ 0 w 217"/>
                <a:gd name="T3" fmla="*/ 17 h 373"/>
                <a:gd name="T4" fmla="*/ 0 w 217"/>
                <a:gd name="T5" fmla="*/ 27 h 373"/>
                <a:gd name="T6" fmla="*/ 0 w 217"/>
                <a:gd name="T7" fmla="*/ 27 h 373"/>
                <a:gd name="T8" fmla="*/ 0 w 217"/>
                <a:gd name="T9" fmla="*/ 30 h 373"/>
                <a:gd name="T10" fmla="*/ 0 w 217"/>
                <a:gd name="T11" fmla="*/ 3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3 h 373"/>
                <a:gd name="T18" fmla="*/ 0 w 217"/>
                <a:gd name="T19" fmla="*/ 3 h 373"/>
                <a:gd name="T20" fmla="*/ 0 w 217"/>
                <a:gd name="T21" fmla="*/ 13 h 373"/>
                <a:gd name="T22" fmla="*/ 0 w 217"/>
                <a:gd name="T23" fmla="*/ 13 h 373"/>
                <a:gd name="T24" fmla="*/ 0 w 217"/>
                <a:gd name="T25" fmla="*/ 17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19658" name="Freeform 374"/>
            <p:cNvSpPr>
              <a:spLocks/>
            </p:cNvSpPr>
            <p:nvPr/>
          </p:nvSpPr>
          <p:spPr bwMode="auto">
            <a:xfrm>
              <a:off x="5386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27 h 373"/>
                <a:gd name="T4" fmla="*/ 0 w 29"/>
                <a:gd name="T5" fmla="*/ 30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19659" name="Freeform 375"/>
            <p:cNvSpPr>
              <a:spLocks/>
            </p:cNvSpPr>
            <p:nvPr/>
          </p:nvSpPr>
          <p:spPr bwMode="auto">
            <a:xfrm>
              <a:off x="5218" y="3139"/>
              <a:ext cx="72" cy="324"/>
            </a:xfrm>
            <a:custGeom>
              <a:avLst/>
              <a:gdLst>
                <a:gd name="T0" fmla="*/ 0 w 216"/>
                <a:gd name="T1" fmla="*/ 18 h 372"/>
                <a:gd name="T2" fmla="*/ 0 w 216"/>
                <a:gd name="T3" fmla="*/ 18 h 372"/>
                <a:gd name="T4" fmla="*/ 0 w 216"/>
                <a:gd name="T5" fmla="*/ 29 h 372"/>
                <a:gd name="T6" fmla="*/ 0 w 216"/>
                <a:gd name="T7" fmla="*/ 29 h 372"/>
                <a:gd name="T8" fmla="*/ 0 w 216"/>
                <a:gd name="T9" fmla="*/ 31 h 372"/>
                <a:gd name="T10" fmla="*/ 0 w 216"/>
                <a:gd name="T11" fmla="*/ 31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3 h 372"/>
                <a:gd name="T18" fmla="*/ 0 w 216"/>
                <a:gd name="T19" fmla="*/ 3 h 372"/>
                <a:gd name="T20" fmla="*/ 0 w 216"/>
                <a:gd name="T21" fmla="*/ 14 h 372"/>
                <a:gd name="T22" fmla="*/ 0 w 216"/>
                <a:gd name="T23" fmla="*/ 14 h 372"/>
                <a:gd name="T24" fmla="*/ 0 w 216"/>
                <a:gd name="T25" fmla="*/ 18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19660" name="Freeform 376"/>
            <p:cNvSpPr>
              <a:spLocks/>
            </p:cNvSpPr>
            <p:nvPr/>
          </p:nvSpPr>
          <p:spPr bwMode="auto">
            <a:xfrm>
              <a:off x="5280" y="3139"/>
              <a:ext cx="10" cy="324"/>
            </a:xfrm>
            <a:custGeom>
              <a:avLst/>
              <a:gdLst>
                <a:gd name="T0" fmla="*/ 0 w 29"/>
                <a:gd name="T1" fmla="*/ 3 h 372"/>
                <a:gd name="T2" fmla="*/ 0 w 29"/>
                <a:gd name="T3" fmla="*/ 29 h 372"/>
                <a:gd name="T4" fmla="*/ 0 w 29"/>
                <a:gd name="T5" fmla="*/ 31 h 372"/>
                <a:gd name="T6" fmla="*/ 0 w 29"/>
                <a:gd name="T7" fmla="*/ 0 h 372"/>
                <a:gd name="T8" fmla="*/ 0 w 29"/>
                <a:gd name="T9" fmla="*/ 3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19661" name="Freeform 377"/>
            <p:cNvSpPr>
              <a:spLocks/>
            </p:cNvSpPr>
            <p:nvPr/>
          </p:nvSpPr>
          <p:spPr bwMode="auto">
            <a:xfrm>
              <a:off x="5324" y="3139"/>
              <a:ext cx="72" cy="324"/>
            </a:xfrm>
            <a:custGeom>
              <a:avLst/>
              <a:gdLst>
                <a:gd name="T0" fmla="*/ 0 w 217"/>
                <a:gd name="T1" fmla="*/ 18 h 372"/>
                <a:gd name="T2" fmla="*/ 0 w 217"/>
                <a:gd name="T3" fmla="*/ 18 h 372"/>
                <a:gd name="T4" fmla="*/ 0 w 217"/>
                <a:gd name="T5" fmla="*/ 29 h 372"/>
                <a:gd name="T6" fmla="*/ 0 w 217"/>
                <a:gd name="T7" fmla="*/ 29 h 372"/>
                <a:gd name="T8" fmla="*/ 0 w 217"/>
                <a:gd name="T9" fmla="*/ 31 h 372"/>
                <a:gd name="T10" fmla="*/ 0 w 217"/>
                <a:gd name="T11" fmla="*/ 31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3 h 372"/>
                <a:gd name="T18" fmla="*/ 0 w 217"/>
                <a:gd name="T19" fmla="*/ 3 h 372"/>
                <a:gd name="T20" fmla="*/ 0 w 217"/>
                <a:gd name="T21" fmla="*/ 14 h 372"/>
                <a:gd name="T22" fmla="*/ 0 w 217"/>
                <a:gd name="T23" fmla="*/ 14 h 372"/>
                <a:gd name="T24" fmla="*/ 0 w 217"/>
                <a:gd name="T25" fmla="*/ 18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19662" name="Freeform 378"/>
            <p:cNvSpPr>
              <a:spLocks/>
            </p:cNvSpPr>
            <p:nvPr/>
          </p:nvSpPr>
          <p:spPr bwMode="auto">
            <a:xfrm>
              <a:off x="5386" y="3139"/>
              <a:ext cx="10" cy="324"/>
            </a:xfrm>
            <a:custGeom>
              <a:avLst/>
              <a:gdLst>
                <a:gd name="T0" fmla="*/ 0 w 29"/>
                <a:gd name="T1" fmla="*/ 3 h 372"/>
                <a:gd name="T2" fmla="*/ 0 w 29"/>
                <a:gd name="T3" fmla="*/ 29 h 372"/>
                <a:gd name="T4" fmla="*/ 0 w 29"/>
                <a:gd name="T5" fmla="*/ 31 h 372"/>
                <a:gd name="T6" fmla="*/ 0 w 29"/>
                <a:gd name="T7" fmla="*/ 0 h 372"/>
                <a:gd name="T8" fmla="*/ 0 w 29"/>
                <a:gd name="T9" fmla="*/ 3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19663" name="Freeform 379"/>
            <p:cNvSpPr>
              <a:spLocks/>
            </p:cNvSpPr>
            <p:nvPr/>
          </p:nvSpPr>
          <p:spPr bwMode="auto">
            <a:xfrm>
              <a:off x="5008" y="2721"/>
              <a:ext cx="72" cy="324"/>
            </a:xfrm>
            <a:custGeom>
              <a:avLst/>
              <a:gdLst>
                <a:gd name="T0" fmla="*/ 0 w 215"/>
                <a:gd name="T1" fmla="*/ 17 h 373"/>
                <a:gd name="T2" fmla="*/ 0 w 215"/>
                <a:gd name="T3" fmla="*/ 17 h 373"/>
                <a:gd name="T4" fmla="*/ 0 w 215"/>
                <a:gd name="T5" fmla="*/ 27 h 373"/>
                <a:gd name="T6" fmla="*/ 0 w 215"/>
                <a:gd name="T7" fmla="*/ 27 h 373"/>
                <a:gd name="T8" fmla="*/ 0 w 215"/>
                <a:gd name="T9" fmla="*/ 30 h 373"/>
                <a:gd name="T10" fmla="*/ 0 w 215"/>
                <a:gd name="T11" fmla="*/ 3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3 h 373"/>
                <a:gd name="T18" fmla="*/ 0 w 215"/>
                <a:gd name="T19" fmla="*/ 3 h 373"/>
                <a:gd name="T20" fmla="*/ 0 w 215"/>
                <a:gd name="T21" fmla="*/ 13 h 373"/>
                <a:gd name="T22" fmla="*/ 0 w 215"/>
                <a:gd name="T23" fmla="*/ 13 h 373"/>
                <a:gd name="T24" fmla="*/ 0 w 215"/>
                <a:gd name="T25" fmla="*/ 17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19664" name="Freeform 380"/>
            <p:cNvSpPr>
              <a:spLocks/>
            </p:cNvSpPr>
            <p:nvPr/>
          </p:nvSpPr>
          <p:spPr bwMode="auto">
            <a:xfrm>
              <a:off x="5008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27 h 373"/>
                <a:gd name="T4" fmla="*/ 0 w 29"/>
                <a:gd name="T5" fmla="*/ 30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19665" name="Freeform 381"/>
            <p:cNvSpPr>
              <a:spLocks/>
            </p:cNvSpPr>
            <p:nvPr/>
          </p:nvSpPr>
          <p:spPr bwMode="auto">
            <a:xfrm>
              <a:off x="4903" y="2721"/>
              <a:ext cx="71" cy="324"/>
            </a:xfrm>
            <a:custGeom>
              <a:avLst/>
              <a:gdLst>
                <a:gd name="T0" fmla="*/ 0 w 216"/>
                <a:gd name="T1" fmla="*/ 17 h 373"/>
                <a:gd name="T2" fmla="*/ 0 w 216"/>
                <a:gd name="T3" fmla="*/ 17 h 373"/>
                <a:gd name="T4" fmla="*/ 0 w 216"/>
                <a:gd name="T5" fmla="*/ 27 h 373"/>
                <a:gd name="T6" fmla="*/ 0 w 216"/>
                <a:gd name="T7" fmla="*/ 27 h 373"/>
                <a:gd name="T8" fmla="*/ 0 w 216"/>
                <a:gd name="T9" fmla="*/ 30 h 373"/>
                <a:gd name="T10" fmla="*/ 0 w 216"/>
                <a:gd name="T11" fmla="*/ 3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3 h 373"/>
                <a:gd name="T18" fmla="*/ 0 w 216"/>
                <a:gd name="T19" fmla="*/ 3 h 373"/>
                <a:gd name="T20" fmla="*/ 0 w 216"/>
                <a:gd name="T21" fmla="*/ 13 h 373"/>
                <a:gd name="T22" fmla="*/ 0 w 216"/>
                <a:gd name="T23" fmla="*/ 13 h 373"/>
                <a:gd name="T24" fmla="*/ 0 w 216"/>
                <a:gd name="T25" fmla="*/ 17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19666" name="Freeform 382"/>
            <p:cNvSpPr>
              <a:spLocks/>
            </p:cNvSpPr>
            <p:nvPr/>
          </p:nvSpPr>
          <p:spPr bwMode="auto">
            <a:xfrm>
              <a:off x="4903" y="2721"/>
              <a:ext cx="9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27 h 373"/>
                <a:gd name="T4" fmla="*/ 0 w 29"/>
                <a:gd name="T5" fmla="*/ 30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19667" name="Freeform 383"/>
            <p:cNvSpPr>
              <a:spLocks/>
            </p:cNvSpPr>
            <p:nvPr/>
          </p:nvSpPr>
          <p:spPr bwMode="auto">
            <a:xfrm>
              <a:off x="4799" y="2721"/>
              <a:ext cx="72" cy="324"/>
            </a:xfrm>
            <a:custGeom>
              <a:avLst/>
              <a:gdLst>
                <a:gd name="T0" fmla="*/ 0 w 215"/>
                <a:gd name="T1" fmla="*/ 17 h 373"/>
                <a:gd name="T2" fmla="*/ 0 w 215"/>
                <a:gd name="T3" fmla="*/ 17 h 373"/>
                <a:gd name="T4" fmla="*/ 0 w 215"/>
                <a:gd name="T5" fmla="*/ 27 h 373"/>
                <a:gd name="T6" fmla="*/ 0 w 215"/>
                <a:gd name="T7" fmla="*/ 27 h 373"/>
                <a:gd name="T8" fmla="*/ 0 w 215"/>
                <a:gd name="T9" fmla="*/ 30 h 373"/>
                <a:gd name="T10" fmla="*/ 0 w 215"/>
                <a:gd name="T11" fmla="*/ 3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3 h 373"/>
                <a:gd name="T18" fmla="*/ 0 w 215"/>
                <a:gd name="T19" fmla="*/ 3 h 373"/>
                <a:gd name="T20" fmla="*/ 0 w 215"/>
                <a:gd name="T21" fmla="*/ 13 h 373"/>
                <a:gd name="T22" fmla="*/ 0 w 215"/>
                <a:gd name="T23" fmla="*/ 13 h 373"/>
                <a:gd name="T24" fmla="*/ 0 w 215"/>
                <a:gd name="T25" fmla="*/ 17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19668" name="Freeform 384"/>
            <p:cNvSpPr>
              <a:spLocks/>
            </p:cNvSpPr>
            <p:nvPr/>
          </p:nvSpPr>
          <p:spPr bwMode="auto">
            <a:xfrm>
              <a:off x="4799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27 h 373"/>
                <a:gd name="T4" fmla="*/ 0 w 29"/>
                <a:gd name="T5" fmla="*/ 30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19669" name="Freeform 386"/>
            <p:cNvSpPr>
              <a:spLocks/>
            </p:cNvSpPr>
            <p:nvPr/>
          </p:nvSpPr>
          <p:spPr bwMode="auto">
            <a:xfrm>
              <a:off x="4903" y="3139"/>
              <a:ext cx="9" cy="324"/>
            </a:xfrm>
            <a:custGeom>
              <a:avLst/>
              <a:gdLst>
                <a:gd name="T0" fmla="*/ 0 w 29"/>
                <a:gd name="T1" fmla="*/ 3 h 372"/>
                <a:gd name="T2" fmla="*/ 0 w 29"/>
                <a:gd name="T3" fmla="*/ 29 h 372"/>
                <a:gd name="T4" fmla="*/ 0 w 29"/>
                <a:gd name="T5" fmla="*/ 31 h 372"/>
                <a:gd name="T6" fmla="*/ 0 w 29"/>
                <a:gd name="T7" fmla="*/ 0 h 372"/>
                <a:gd name="T8" fmla="*/ 0 w 29"/>
                <a:gd name="T9" fmla="*/ 3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19670" name="Freeform 387"/>
            <p:cNvSpPr>
              <a:spLocks/>
            </p:cNvSpPr>
            <p:nvPr/>
          </p:nvSpPr>
          <p:spPr bwMode="auto">
            <a:xfrm>
              <a:off x="4799" y="3139"/>
              <a:ext cx="72" cy="324"/>
            </a:xfrm>
            <a:custGeom>
              <a:avLst/>
              <a:gdLst>
                <a:gd name="T0" fmla="*/ 0 w 215"/>
                <a:gd name="T1" fmla="*/ 18 h 372"/>
                <a:gd name="T2" fmla="*/ 0 w 215"/>
                <a:gd name="T3" fmla="*/ 18 h 372"/>
                <a:gd name="T4" fmla="*/ 0 w 215"/>
                <a:gd name="T5" fmla="*/ 29 h 372"/>
                <a:gd name="T6" fmla="*/ 0 w 215"/>
                <a:gd name="T7" fmla="*/ 29 h 372"/>
                <a:gd name="T8" fmla="*/ 0 w 215"/>
                <a:gd name="T9" fmla="*/ 31 h 372"/>
                <a:gd name="T10" fmla="*/ 0 w 215"/>
                <a:gd name="T11" fmla="*/ 31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3 h 372"/>
                <a:gd name="T18" fmla="*/ 0 w 215"/>
                <a:gd name="T19" fmla="*/ 3 h 372"/>
                <a:gd name="T20" fmla="*/ 0 w 215"/>
                <a:gd name="T21" fmla="*/ 14 h 372"/>
                <a:gd name="T22" fmla="*/ 0 w 215"/>
                <a:gd name="T23" fmla="*/ 14 h 372"/>
                <a:gd name="T24" fmla="*/ 0 w 215"/>
                <a:gd name="T25" fmla="*/ 18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19671" name="Freeform 388"/>
            <p:cNvSpPr>
              <a:spLocks/>
            </p:cNvSpPr>
            <p:nvPr/>
          </p:nvSpPr>
          <p:spPr bwMode="auto">
            <a:xfrm>
              <a:off x="4799" y="3139"/>
              <a:ext cx="10" cy="324"/>
            </a:xfrm>
            <a:custGeom>
              <a:avLst/>
              <a:gdLst>
                <a:gd name="T0" fmla="*/ 0 w 29"/>
                <a:gd name="T1" fmla="*/ 3 h 372"/>
                <a:gd name="T2" fmla="*/ 0 w 29"/>
                <a:gd name="T3" fmla="*/ 29 h 372"/>
                <a:gd name="T4" fmla="*/ 0 w 29"/>
                <a:gd name="T5" fmla="*/ 31 h 372"/>
                <a:gd name="T6" fmla="*/ 0 w 29"/>
                <a:gd name="T7" fmla="*/ 0 h 372"/>
                <a:gd name="T8" fmla="*/ 0 w 29"/>
                <a:gd name="T9" fmla="*/ 3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19672" name="Rectangle 389"/>
            <p:cNvSpPr>
              <a:spLocks noChangeArrowheads="1"/>
            </p:cNvSpPr>
            <p:nvPr/>
          </p:nvSpPr>
          <p:spPr bwMode="auto">
            <a:xfrm>
              <a:off x="5114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9673" name="Rectangle 390"/>
            <p:cNvSpPr>
              <a:spLocks noChangeArrowheads="1"/>
            </p:cNvSpPr>
            <p:nvPr/>
          </p:nvSpPr>
          <p:spPr bwMode="auto">
            <a:xfrm>
              <a:off x="5218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9674" name="Rectangle 391"/>
            <p:cNvSpPr>
              <a:spLocks noChangeArrowheads="1"/>
            </p:cNvSpPr>
            <p:nvPr/>
          </p:nvSpPr>
          <p:spPr bwMode="auto">
            <a:xfrm>
              <a:off x="5324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9675" name="Rectangle 392"/>
            <p:cNvSpPr>
              <a:spLocks noChangeArrowheads="1"/>
            </p:cNvSpPr>
            <p:nvPr/>
          </p:nvSpPr>
          <p:spPr bwMode="auto">
            <a:xfrm>
              <a:off x="5008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9676" name="Rectangle 393"/>
            <p:cNvSpPr>
              <a:spLocks noChangeArrowheads="1"/>
            </p:cNvSpPr>
            <p:nvPr/>
          </p:nvSpPr>
          <p:spPr bwMode="auto">
            <a:xfrm>
              <a:off x="4903" y="2898"/>
              <a:ext cx="71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9677" name="Rectangle 394"/>
            <p:cNvSpPr>
              <a:spLocks noChangeArrowheads="1"/>
            </p:cNvSpPr>
            <p:nvPr/>
          </p:nvSpPr>
          <p:spPr bwMode="auto">
            <a:xfrm>
              <a:off x="4799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9678" name="Freeform 395"/>
            <p:cNvSpPr>
              <a:spLocks/>
            </p:cNvSpPr>
            <p:nvPr/>
          </p:nvSpPr>
          <p:spPr bwMode="auto">
            <a:xfrm>
              <a:off x="4986" y="2736"/>
              <a:ext cx="12" cy="37"/>
            </a:xfrm>
            <a:custGeom>
              <a:avLst/>
              <a:gdLst>
                <a:gd name="T0" fmla="*/ 0 w 37"/>
                <a:gd name="T1" fmla="*/ 20 h 38"/>
                <a:gd name="T2" fmla="*/ 0 w 37"/>
                <a:gd name="T3" fmla="*/ 19 h 38"/>
                <a:gd name="T4" fmla="*/ 0 w 37"/>
                <a:gd name="T5" fmla="*/ 19 h 38"/>
                <a:gd name="T6" fmla="*/ 0 w 37"/>
                <a:gd name="T7" fmla="*/ 19 h 38"/>
                <a:gd name="T8" fmla="*/ 0 w 37"/>
                <a:gd name="T9" fmla="*/ 19 h 38"/>
                <a:gd name="T10" fmla="*/ 0 w 37"/>
                <a:gd name="T11" fmla="*/ 12 h 38"/>
                <a:gd name="T12" fmla="*/ 0 w 37"/>
                <a:gd name="T13" fmla="*/ 5 h 38"/>
                <a:gd name="T14" fmla="*/ 0 w 37"/>
                <a:gd name="T15" fmla="*/ 1 h 38"/>
                <a:gd name="T16" fmla="*/ 0 w 37"/>
                <a:gd name="T17" fmla="*/ 0 h 38"/>
                <a:gd name="T18" fmla="*/ 0 w 37"/>
                <a:gd name="T19" fmla="*/ 1 h 38"/>
                <a:gd name="T20" fmla="*/ 0 w 37"/>
                <a:gd name="T21" fmla="*/ 5 h 38"/>
                <a:gd name="T22" fmla="*/ 0 w 37"/>
                <a:gd name="T23" fmla="*/ 12 h 38"/>
                <a:gd name="T24" fmla="*/ 0 w 37"/>
                <a:gd name="T25" fmla="*/ 19 h 38"/>
                <a:gd name="T26" fmla="*/ 0 w 37"/>
                <a:gd name="T27" fmla="*/ 19 h 38"/>
                <a:gd name="T28" fmla="*/ 0 w 37"/>
                <a:gd name="T29" fmla="*/ 19 h 38"/>
                <a:gd name="T30" fmla="*/ 0 w 37"/>
                <a:gd name="T31" fmla="*/ 19 h 38"/>
                <a:gd name="T32" fmla="*/ 0 w 37"/>
                <a:gd name="T33" fmla="*/ 2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</p:grpSp>
      <p:grpSp>
        <p:nvGrpSpPr>
          <p:cNvPr id="19515" name="Group 316"/>
          <p:cNvGrpSpPr>
            <a:grpSpLocks/>
          </p:cNvGrpSpPr>
          <p:nvPr/>
        </p:nvGrpSpPr>
        <p:grpSpPr bwMode="auto">
          <a:xfrm>
            <a:off x="5341144" y="4349353"/>
            <a:ext cx="163116" cy="127397"/>
            <a:chOff x="4727" y="2506"/>
            <a:chExt cx="706" cy="1172"/>
          </a:xfrm>
        </p:grpSpPr>
        <p:sp>
          <p:nvSpPr>
            <p:cNvPr id="19523" name="Freeform 317"/>
            <p:cNvSpPr>
              <a:spLocks/>
            </p:cNvSpPr>
            <p:nvPr/>
          </p:nvSpPr>
          <p:spPr bwMode="auto">
            <a:xfrm>
              <a:off x="4727" y="3558"/>
              <a:ext cx="46" cy="120"/>
            </a:xfrm>
            <a:custGeom>
              <a:avLst/>
              <a:gdLst>
                <a:gd name="T0" fmla="*/ 0 w 139"/>
                <a:gd name="T1" fmla="*/ 16 h 135"/>
                <a:gd name="T2" fmla="*/ 0 w 139"/>
                <a:gd name="T3" fmla="*/ 11 h 135"/>
                <a:gd name="T4" fmla="*/ 0 w 139"/>
                <a:gd name="T5" fmla="*/ 11 h 135"/>
                <a:gd name="T6" fmla="*/ 0 w 139"/>
                <a:gd name="T7" fmla="*/ 5 h 135"/>
                <a:gd name="T8" fmla="*/ 0 w 139"/>
                <a:gd name="T9" fmla="*/ 5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16 h 135"/>
                <a:gd name="T16" fmla="*/ 0 w 139"/>
                <a:gd name="T17" fmla="*/ 16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19524" name="Freeform 318"/>
            <p:cNvSpPr>
              <a:spLocks/>
            </p:cNvSpPr>
            <p:nvPr/>
          </p:nvSpPr>
          <p:spPr bwMode="auto">
            <a:xfrm>
              <a:off x="4773" y="2564"/>
              <a:ext cx="648" cy="1114"/>
            </a:xfrm>
            <a:custGeom>
              <a:avLst/>
              <a:gdLst>
                <a:gd name="T0" fmla="*/ 0 w 1946"/>
                <a:gd name="T1" fmla="*/ 108 h 1278"/>
                <a:gd name="T2" fmla="*/ 0 w 1946"/>
                <a:gd name="T3" fmla="*/ 9 h 1278"/>
                <a:gd name="T4" fmla="*/ 0 w 1946"/>
                <a:gd name="T5" fmla="*/ 9 h 1278"/>
                <a:gd name="T6" fmla="*/ 0 w 1946"/>
                <a:gd name="T7" fmla="*/ 8 h 1278"/>
                <a:gd name="T8" fmla="*/ 0 w 1946"/>
                <a:gd name="T9" fmla="*/ 7 h 1278"/>
                <a:gd name="T10" fmla="*/ 0 w 1946"/>
                <a:gd name="T11" fmla="*/ 6 h 1278"/>
                <a:gd name="T12" fmla="*/ 0 w 1946"/>
                <a:gd name="T13" fmla="*/ 5 h 1278"/>
                <a:gd name="T14" fmla="*/ 0 w 1946"/>
                <a:gd name="T15" fmla="*/ 4 h 1278"/>
                <a:gd name="T16" fmla="*/ 0 w 1946"/>
                <a:gd name="T17" fmla="*/ 3 h 1278"/>
                <a:gd name="T18" fmla="*/ 0 w 1946"/>
                <a:gd name="T19" fmla="*/ 3 h 1278"/>
                <a:gd name="T20" fmla="*/ 0 w 1946"/>
                <a:gd name="T21" fmla="*/ 3 h 1278"/>
                <a:gd name="T22" fmla="*/ 0 w 1946"/>
                <a:gd name="T23" fmla="*/ 3 h 1278"/>
                <a:gd name="T24" fmla="*/ 0 w 1946"/>
                <a:gd name="T25" fmla="*/ 3 h 1278"/>
                <a:gd name="T26" fmla="*/ 0 w 1946"/>
                <a:gd name="T27" fmla="*/ 3 h 1278"/>
                <a:gd name="T28" fmla="*/ 0 w 1946"/>
                <a:gd name="T29" fmla="*/ 3 h 1278"/>
                <a:gd name="T30" fmla="*/ 0 w 1946"/>
                <a:gd name="T31" fmla="*/ 3 h 1278"/>
                <a:gd name="T32" fmla="*/ 0 w 1946"/>
                <a:gd name="T33" fmla="*/ 3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3 h 1278"/>
                <a:gd name="T42" fmla="*/ 0 w 1946"/>
                <a:gd name="T43" fmla="*/ 3 h 1278"/>
                <a:gd name="T44" fmla="*/ 0 w 1946"/>
                <a:gd name="T45" fmla="*/ 3 h 1278"/>
                <a:gd name="T46" fmla="*/ 0 w 1946"/>
                <a:gd name="T47" fmla="*/ 3 h 1278"/>
                <a:gd name="T48" fmla="*/ 0 w 1946"/>
                <a:gd name="T49" fmla="*/ 3 h 1278"/>
                <a:gd name="T50" fmla="*/ 0 w 1946"/>
                <a:gd name="T51" fmla="*/ 3 h 1278"/>
                <a:gd name="T52" fmla="*/ 0 w 1946"/>
                <a:gd name="T53" fmla="*/ 3 h 1278"/>
                <a:gd name="T54" fmla="*/ 0 w 1946"/>
                <a:gd name="T55" fmla="*/ 3 h 1278"/>
                <a:gd name="T56" fmla="*/ 0 w 1946"/>
                <a:gd name="T57" fmla="*/ 3 h 1278"/>
                <a:gd name="T58" fmla="*/ 0 w 1946"/>
                <a:gd name="T59" fmla="*/ 4 h 1278"/>
                <a:gd name="T60" fmla="*/ 0 w 1946"/>
                <a:gd name="T61" fmla="*/ 5 h 1278"/>
                <a:gd name="T62" fmla="*/ 0 w 1946"/>
                <a:gd name="T63" fmla="*/ 6 h 1278"/>
                <a:gd name="T64" fmla="*/ 0 w 1946"/>
                <a:gd name="T65" fmla="*/ 7 h 1278"/>
                <a:gd name="T66" fmla="*/ 0 w 1946"/>
                <a:gd name="T67" fmla="*/ 8 h 1278"/>
                <a:gd name="T68" fmla="*/ 0 w 1946"/>
                <a:gd name="T69" fmla="*/ 9 h 1278"/>
                <a:gd name="T70" fmla="*/ 0 w 1946"/>
                <a:gd name="T71" fmla="*/ 9 h 1278"/>
                <a:gd name="T72" fmla="*/ 0 w 1946"/>
                <a:gd name="T73" fmla="*/ 108 h 1278"/>
                <a:gd name="T74" fmla="*/ 0 w 1946"/>
                <a:gd name="T75" fmla="*/ 108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19525" name="Rectangle 319"/>
            <p:cNvSpPr>
              <a:spLocks noChangeArrowheads="1"/>
            </p:cNvSpPr>
            <p:nvPr/>
          </p:nvSpPr>
          <p:spPr bwMode="auto">
            <a:xfrm>
              <a:off x="5188" y="3087"/>
              <a:ext cx="42" cy="3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9526" name="Rectangle 320"/>
            <p:cNvSpPr>
              <a:spLocks noChangeArrowheads="1"/>
            </p:cNvSpPr>
            <p:nvPr/>
          </p:nvSpPr>
          <p:spPr bwMode="auto">
            <a:xfrm>
              <a:off x="5168" y="3134"/>
              <a:ext cx="40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9527" name="Rectangle 321"/>
            <p:cNvSpPr>
              <a:spLocks noChangeArrowheads="1"/>
            </p:cNvSpPr>
            <p:nvPr/>
          </p:nvSpPr>
          <p:spPr bwMode="auto">
            <a:xfrm>
              <a:off x="5306" y="3034"/>
              <a:ext cx="42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9528" name="Rectangle 322"/>
            <p:cNvSpPr>
              <a:spLocks noChangeArrowheads="1"/>
            </p:cNvSpPr>
            <p:nvPr/>
          </p:nvSpPr>
          <p:spPr bwMode="auto">
            <a:xfrm>
              <a:off x="5286" y="3087"/>
              <a:ext cx="40" cy="3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9529" name="Rectangle 323"/>
            <p:cNvSpPr>
              <a:spLocks noChangeArrowheads="1"/>
            </p:cNvSpPr>
            <p:nvPr/>
          </p:nvSpPr>
          <p:spPr bwMode="auto">
            <a:xfrm>
              <a:off x="5286" y="2987"/>
              <a:ext cx="40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9530" name="Rectangle 324"/>
            <p:cNvSpPr>
              <a:spLocks noChangeArrowheads="1"/>
            </p:cNvSpPr>
            <p:nvPr/>
          </p:nvSpPr>
          <p:spPr bwMode="auto">
            <a:xfrm>
              <a:off x="4773" y="3076"/>
              <a:ext cx="40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9531" name="Rectangle 325"/>
            <p:cNvSpPr>
              <a:spLocks noChangeArrowheads="1"/>
            </p:cNvSpPr>
            <p:nvPr/>
          </p:nvSpPr>
          <p:spPr bwMode="auto">
            <a:xfrm>
              <a:off x="4773" y="3024"/>
              <a:ext cx="18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9532" name="Rectangle 326"/>
            <p:cNvSpPr>
              <a:spLocks noChangeArrowheads="1"/>
            </p:cNvSpPr>
            <p:nvPr/>
          </p:nvSpPr>
          <p:spPr bwMode="auto">
            <a:xfrm>
              <a:off x="4773" y="3123"/>
              <a:ext cx="18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9533" name="Rectangle 327"/>
            <p:cNvSpPr>
              <a:spLocks noChangeArrowheads="1"/>
            </p:cNvSpPr>
            <p:nvPr/>
          </p:nvSpPr>
          <p:spPr bwMode="auto">
            <a:xfrm>
              <a:off x="4946" y="3076"/>
              <a:ext cx="40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9534" name="Rectangle 328"/>
            <p:cNvSpPr>
              <a:spLocks noChangeArrowheads="1"/>
            </p:cNvSpPr>
            <p:nvPr/>
          </p:nvSpPr>
          <p:spPr bwMode="auto">
            <a:xfrm>
              <a:off x="4924" y="3123"/>
              <a:ext cx="40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9535" name="Rectangle 329"/>
            <p:cNvSpPr>
              <a:spLocks noChangeArrowheads="1"/>
            </p:cNvSpPr>
            <p:nvPr/>
          </p:nvSpPr>
          <p:spPr bwMode="auto">
            <a:xfrm>
              <a:off x="4773" y="3453"/>
              <a:ext cx="40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9536" name="Rectangle 330"/>
            <p:cNvSpPr>
              <a:spLocks noChangeArrowheads="1"/>
            </p:cNvSpPr>
            <p:nvPr/>
          </p:nvSpPr>
          <p:spPr bwMode="auto">
            <a:xfrm>
              <a:off x="4773" y="3406"/>
              <a:ext cx="18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9537" name="Rectangle 331"/>
            <p:cNvSpPr>
              <a:spLocks noChangeArrowheads="1"/>
            </p:cNvSpPr>
            <p:nvPr/>
          </p:nvSpPr>
          <p:spPr bwMode="auto">
            <a:xfrm>
              <a:off x="4773" y="3505"/>
              <a:ext cx="18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9538" name="Rectangle 332"/>
            <p:cNvSpPr>
              <a:spLocks noChangeArrowheads="1"/>
            </p:cNvSpPr>
            <p:nvPr/>
          </p:nvSpPr>
          <p:spPr bwMode="auto">
            <a:xfrm>
              <a:off x="4946" y="3453"/>
              <a:ext cx="40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9539" name="Rectangle 333"/>
            <p:cNvSpPr>
              <a:spLocks noChangeArrowheads="1"/>
            </p:cNvSpPr>
            <p:nvPr/>
          </p:nvSpPr>
          <p:spPr bwMode="auto">
            <a:xfrm>
              <a:off x="4924" y="3505"/>
              <a:ext cx="40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9540" name="Freeform 334"/>
            <p:cNvSpPr>
              <a:spLocks/>
            </p:cNvSpPr>
            <p:nvPr/>
          </p:nvSpPr>
          <p:spPr bwMode="auto">
            <a:xfrm>
              <a:off x="5024" y="3076"/>
              <a:ext cx="146" cy="89"/>
            </a:xfrm>
            <a:custGeom>
              <a:avLst/>
              <a:gdLst>
                <a:gd name="T0" fmla="*/ 0 w 440"/>
                <a:gd name="T1" fmla="*/ 9 h 102"/>
                <a:gd name="T2" fmla="*/ 0 w 440"/>
                <a:gd name="T3" fmla="*/ 8 h 102"/>
                <a:gd name="T4" fmla="*/ 0 w 440"/>
                <a:gd name="T5" fmla="*/ 7 h 102"/>
                <a:gd name="T6" fmla="*/ 0 w 440"/>
                <a:gd name="T7" fmla="*/ 6 h 102"/>
                <a:gd name="T8" fmla="*/ 0 w 440"/>
                <a:gd name="T9" fmla="*/ 6 h 102"/>
                <a:gd name="T10" fmla="*/ 0 w 440"/>
                <a:gd name="T11" fmla="*/ 4 h 102"/>
                <a:gd name="T12" fmla="*/ 0 w 440"/>
                <a:gd name="T13" fmla="*/ 3 h 102"/>
                <a:gd name="T14" fmla="*/ 0 w 440"/>
                <a:gd name="T15" fmla="*/ 3 h 102"/>
                <a:gd name="T16" fmla="*/ 0 w 440"/>
                <a:gd name="T17" fmla="*/ 3 h 102"/>
                <a:gd name="T18" fmla="*/ 0 w 440"/>
                <a:gd name="T19" fmla="*/ 3 h 102"/>
                <a:gd name="T20" fmla="*/ 0 w 440"/>
                <a:gd name="T21" fmla="*/ 3 h 102"/>
                <a:gd name="T22" fmla="*/ 0 w 440"/>
                <a:gd name="T23" fmla="*/ 3 h 102"/>
                <a:gd name="T24" fmla="*/ 0 w 440"/>
                <a:gd name="T25" fmla="*/ 3 h 102"/>
                <a:gd name="T26" fmla="*/ 0 w 440"/>
                <a:gd name="T27" fmla="*/ 3 h 102"/>
                <a:gd name="T28" fmla="*/ 0 w 440"/>
                <a:gd name="T29" fmla="*/ 3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3 h 102"/>
                <a:gd name="T38" fmla="*/ 0 w 440"/>
                <a:gd name="T39" fmla="*/ 3 h 102"/>
                <a:gd name="T40" fmla="*/ 0 w 440"/>
                <a:gd name="T41" fmla="*/ 3 h 102"/>
                <a:gd name="T42" fmla="*/ 0 w 440"/>
                <a:gd name="T43" fmla="*/ 3 h 102"/>
                <a:gd name="T44" fmla="*/ 0 w 440"/>
                <a:gd name="T45" fmla="*/ 3 h 102"/>
                <a:gd name="T46" fmla="*/ 0 w 440"/>
                <a:gd name="T47" fmla="*/ 3 h 102"/>
                <a:gd name="T48" fmla="*/ 0 w 440"/>
                <a:gd name="T49" fmla="*/ 3 h 102"/>
                <a:gd name="T50" fmla="*/ 0 w 440"/>
                <a:gd name="T51" fmla="*/ 3 h 102"/>
                <a:gd name="T52" fmla="*/ 0 w 440"/>
                <a:gd name="T53" fmla="*/ 3 h 102"/>
                <a:gd name="T54" fmla="*/ 0 w 440"/>
                <a:gd name="T55" fmla="*/ 4 h 102"/>
                <a:gd name="T56" fmla="*/ 0 w 440"/>
                <a:gd name="T57" fmla="*/ 6 h 102"/>
                <a:gd name="T58" fmla="*/ 0 w 440"/>
                <a:gd name="T59" fmla="*/ 6 h 102"/>
                <a:gd name="T60" fmla="*/ 0 w 440"/>
                <a:gd name="T61" fmla="*/ 7 h 102"/>
                <a:gd name="T62" fmla="*/ 0 w 440"/>
                <a:gd name="T63" fmla="*/ 8 h 102"/>
                <a:gd name="T64" fmla="*/ 0 w 440"/>
                <a:gd name="T65" fmla="*/ 9 h 102"/>
                <a:gd name="T66" fmla="*/ 0 w 440"/>
                <a:gd name="T67" fmla="*/ 9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19541" name="Freeform 335"/>
            <p:cNvSpPr>
              <a:spLocks/>
            </p:cNvSpPr>
            <p:nvPr/>
          </p:nvSpPr>
          <p:spPr bwMode="auto">
            <a:xfrm>
              <a:off x="4789" y="2506"/>
              <a:ext cx="615" cy="147"/>
            </a:xfrm>
            <a:custGeom>
              <a:avLst/>
              <a:gdLst>
                <a:gd name="T0" fmla="*/ 0 w 1847"/>
                <a:gd name="T1" fmla="*/ 6 h 168"/>
                <a:gd name="T2" fmla="*/ 0 w 1847"/>
                <a:gd name="T3" fmla="*/ 6 h 168"/>
                <a:gd name="T4" fmla="*/ 0 w 1847"/>
                <a:gd name="T5" fmla="*/ 7 h 168"/>
                <a:gd name="T6" fmla="*/ 0 w 1847"/>
                <a:gd name="T7" fmla="*/ 8 h 168"/>
                <a:gd name="T8" fmla="*/ 0 w 1847"/>
                <a:gd name="T9" fmla="*/ 10 h 168"/>
                <a:gd name="T10" fmla="*/ 0 w 1847"/>
                <a:gd name="T11" fmla="*/ 11 h 168"/>
                <a:gd name="T12" fmla="*/ 0 w 1847"/>
                <a:gd name="T13" fmla="*/ 12 h 168"/>
                <a:gd name="T14" fmla="*/ 0 w 1847"/>
                <a:gd name="T15" fmla="*/ 14 h 168"/>
                <a:gd name="T16" fmla="*/ 0 w 1847"/>
                <a:gd name="T17" fmla="*/ 16 h 168"/>
                <a:gd name="T18" fmla="*/ 0 w 1847"/>
                <a:gd name="T19" fmla="*/ 11 h 168"/>
                <a:gd name="T20" fmla="*/ 0 w 1847"/>
                <a:gd name="T21" fmla="*/ 11 h 168"/>
                <a:gd name="T22" fmla="*/ 0 w 1847"/>
                <a:gd name="T23" fmla="*/ 11 h 168"/>
                <a:gd name="T24" fmla="*/ 0 w 1847"/>
                <a:gd name="T25" fmla="*/ 11 h 168"/>
                <a:gd name="T26" fmla="*/ 0 w 1847"/>
                <a:gd name="T27" fmla="*/ 11 h 168"/>
                <a:gd name="T28" fmla="*/ 0 w 1847"/>
                <a:gd name="T29" fmla="*/ 11 h 168"/>
                <a:gd name="T30" fmla="*/ 0 w 1847"/>
                <a:gd name="T31" fmla="*/ 11 h 168"/>
                <a:gd name="T32" fmla="*/ 0 w 1847"/>
                <a:gd name="T33" fmla="*/ 11 h 168"/>
                <a:gd name="T34" fmla="*/ 0 w 1847"/>
                <a:gd name="T35" fmla="*/ 10 h 168"/>
                <a:gd name="T36" fmla="*/ 0 w 1847"/>
                <a:gd name="T37" fmla="*/ 8 h 168"/>
                <a:gd name="T38" fmla="*/ 0 w 1847"/>
                <a:gd name="T39" fmla="*/ 5 h 168"/>
                <a:gd name="T40" fmla="*/ 0 w 1847"/>
                <a:gd name="T41" fmla="*/ 4 h 168"/>
                <a:gd name="T42" fmla="*/ 0 w 1847"/>
                <a:gd name="T43" fmla="*/ 4 h 168"/>
                <a:gd name="T44" fmla="*/ 0 w 1847"/>
                <a:gd name="T45" fmla="*/ 4 h 168"/>
                <a:gd name="T46" fmla="*/ 0 w 1847"/>
                <a:gd name="T47" fmla="*/ 4 h 168"/>
                <a:gd name="T48" fmla="*/ 0 w 1847"/>
                <a:gd name="T49" fmla="*/ 1 h 168"/>
                <a:gd name="T50" fmla="*/ 0 w 1847"/>
                <a:gd name="T51" fmla="*/ 1 h 168"/>
                <a:gd name="T52" fmla="*/ 0 w 1847"/>
                <a:gd name="T53" fmla="*/ 4 h 168"/>
                <a:gd name="T54" fmla="*/ 0 w 1847"/>
                <a:gd name="T55" fmla="*/ 4 h 168"/>
                <a:gd name="T56" fmla="*/ 0 w 1847"/>
                <a:gd name="T57" fmla="*/ 4 h 168"/>
                <a:gd name="T58" fmla="*/ 0 w 1847"/>
                <a:gd name="T59" fmla="*/ 4 h 168"/>
                <a:gd name="T60" fmla="*/ 0 w 1847"/>
                <a:gd name="T61" fmla="*/ 5 h 168"/>
                <a:gd name="T62" fmla="*/ 0 w 1847"/>
                <a:gd name="T63" fmla="*/ 8 h 168"/>
                <a:gd name="T64" fmla="*/ 0 w 1847"/>
                <a:gd name="T65" fmla="*/ 10 h 168"/>
                <a:gd name="T66" fmla="*/ 0 w 1847"/>
                <a:gd name="T67" fmla="*/ 11 h 168"/>
                <a:gd name="T68" fmla="*/ 0 w 1847"/>
                <a:gd name="T69" fmla="*/ 11 h 168"/>
                <a:gd name="T70" fmla="*/ 0 w 1847"/>
                <a:gd name="T71" fmla="*/ 11 h 168"/>
                <a:gd name="T72" fmla="*/ 0 w 1847"/>
                <a:gd name="T73" fmla="*/ 11 h 168"/>
                <a:gd name="T74" fmla="*/ 0 w 1847"/>
                <a:gd name="T75" fmla="*/ 11 h 168"/>
                <a:gd name="T76" fmla="*/ 0 w 1847"/>
                <a:gd name="T77" fmla="*/ 11 h 168"/>
                <a:gd name="T78" fmla="*/ 0 w 1847"/>
                <a:gd name="T79" fmla="*/ 11 h 168"/>
                <a:gd name="T80" fmla="*/ 0 w 1847"/>
                <a:gd name="T81" fmla="*/ 11 h 168"/>
                <a:gd name="T82" fmla="*/ 0 w 1847"/>
                <a:gd name="T83" fmla="*/ 16 h 168"/>
                <a:gd name="T84" fmla="*/ 0 w 1847"/>
                <a:gd name="T85" fmla="*/ 14 h 168"/>
                <a:gd name="T86" fmla="*/ 0 w 1847"/>
                <a:gd name="T87" fmla="*/ 12 h 168"/>
                <a:gd name="T88" fmla="*/ 0 w 1847"/>
                <a:gd name="T89" fmla="*/ 11 h 168"/>
                <a:gd name="T90" fmla="*/ 0 w 1847"/>
                <a:gd name="T91" fmla="*/ 10 h 168"/>
                <a:gd name="T92" fmla="*/ 0 w 1847"/>
                <a:gd name="T93" fmla="*/ 8 h 168"/>
                <a:gd name="T94" fmla="*/ 0 w 1847"/>
                <a:gd name="T95" fmla="*/ 7 h 168"/>
                <a:gd name="T96" fmla="*/ 0 w 1847"/>
                <a:gd name="T97" fmla="*/ 6 h 168"/>
                <a:gd name="T98" fmla="*/ 0 w 1847"/>
                <a:gd name="T99" fmla="*/ 6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19542" name="Rectangle 336"/>
            <p:cNvSpPr>
              <a:spLocks noChangeArrowheads="1"/>
            </p:cNvSpPr>
            <p:nvPr/>
          </p:nvSpPr>
          <p:spPr bwMode="auto">
            <a:xfrm>
              <a:off x="5404" y="2595"/>
              <a:ext cx="29" cy="120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9543" name="Rectangle 337"/>
            <p:cNvSpPr>
              <a:spLocks noChangeArrowheads="1"/>
            </p:cNvSpPr>
            <p:nvPr/>
          </p:nvSpPr>
          <p:spPr bwMode="auto">
            <a:xfrm>
              <a:off x="4759" y="2595"/>
              <a:ext cx="30" cy="120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9544" name="Rectangle 338"/>
            <p:cNvSpPr>
              <a:spLocks noChangeArrowheads="1"/>
            </p:cNvSpPr>
            <p:nvPr/>
          </p:nvSpPr>
          <p:spPr bwMode="auto">
            <a:xfrm>
              <a:off x="5026" y="3165"/>
              <a:ext cx="142" cy="330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9545" name="Rectangle 339"/>
            <p:cNvSpPr>
              <a:spLocks noChangeArrowheads="1"/>
            </p:cNvSpPr>
            <p:nvPr/>
          </p:nvSpPr>
          <p:spPr bwMode="auto">
            <a:xfrm>
              <a:off x="5026" y="3495"/>
              <a:ext cx="142" cy="1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9546" name="Rectangle 340"/>
            <p:cNvSpPr>
              <a:spLocks noChangeArrowheads="1"/>
            </p:cNvSpPr>
            <p:nvPr/>
          </p:nvSpPr>
          <p:spPr bwMode="auto">
            <a:xfrm>
              <a:off x="5026" y="3558"/>
              <a:ext cx="142" cy="15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9547" name="Rectangle 341"/>
            <p:cNvSpPr>
              <a:spLocks noChangeArrowheads="1"/>
            </p:cNvSpPr>
            <p:nvPr/>
          </p:nvSpPr>
          <p:spPr bwMode="auto">
            <a:xfrm>
              <a:off x="5026" y="3615"/>
              <a:ext cx="142" cy="1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9548" name="Rectangle 342"/>
            <p:cNvSpPr>
              <a:spLocks noChangeArrowheads="1"/>
            </p:cNvSpPr>
            <p:nvPr/>
          </p:nvSpPr>
          <p:spPr bwMode="auto">
            <a:xfrm>
              <a:off x="5100" y="3186"/>
              <a:ext cx="60" cy="309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9549" name="Rectangle 343"/>
            <p:cNvSpPr>
              <a:spLocks noChangeArrowheads="1"/>
            </p:cNvSpPr>
            <p:nvPr/>
          </p:nvSpPr>
          <p:spPr bwMode="auto">
            <a:xfrm>
              <a:off x="5100" y="3186"/>
              <a:ext cx="60" cy="309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9550" name="Rectangle 344"/>
            <p:cNvSpPr>
              <a:spLocks noChangeArrowheads="1"/>
            </p:cNvSpPr>
            <p:nvPr/>
          </p:nvSpPr>
          <p:spPr bwMode="auto">
            <a:xfrm>
              <a:off x="5032" y="3186"/>
              <a:ext cx="62" cy="309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9551" name="Rectangle 345"/>
            <p:cNvSpPr>
              <a:spLocks noChangeArrowheads="1"/>
            </p:cNvSpPr>
            <p:nvPr/>
          </p:nvSpPr>
          <p:spPr bwMode="auto">
            <a:xfrm>
              <a:off x="5100" y="3369"/>
              <a:ext cx="60" cy="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9552" name="Rectangle 346"/>
            <p:cNvSpPr>
              <a:spLocks noChangeArrowheads="1"/>
            </p:cNvSpPr>
            <p:nvPr/>
          </p:nvSpPr>
          <p:spPr bwMode="auto">
            <a:xfrm>
              <a:off x="5168" y="3422"/>
              <a:ext cx="34" cy="25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9553" name="Rectangle 347"/>
            <p:cNvSpPr>
              <a:spLocks noChangeArrowheads="1"/>
            </p:cNvSpPr>
            <p:nvPr/>
          </p:nvSpPr>
          <p:spPr bwMode="auto">
            <a:xfrm>
              <a:off x="4992" y="3422"/>
              <a:ext cx="34" cy="25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9554" name="Rectangle 348"/>
            <p:cNvSpPr>
              <a:spLocks noChangeArrowheads="1"/>
            </p:cNvSpPr>
            <p:nvPr/>
          </p:nvSpPr>
          <p:spPr bwMode="auto">
            <a:xfrm>
              <a:off x="5026" y="3511"/>
              <a:ext cx="142" cy="47"/>
            </a:xfrm>
            <a:prstGeom prst="rect">
              <a:avLst/>
            </a:prstGeom>
            <a:solidFill>
              <a:srgbClr val="B2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9555" name="Rectangle 349"/>
            <p:cNvSpPr>
              <a:spLocks noChangeArrowheads="1"/>
            </p:cNvSpPr>
            <p:nvPr/>
          </p:nvSpPr>
          <p:spPr bwMode="auto">
            <a:xfrm>
              <a:off x="5026" y="3573"/>
              <a:ext cx="142" cy="42"/>
            </a:xfrm>
            <a:prstGeom prst="rect">
              <a:avLst/>
            </a:prstGeom>
            <a:solidFill>
              <a:srgbClr val="B2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9556" name="Rectangle 350"/>
            <p:cNvSpPr>
              <a:spLocks noChangeArrowheads="1"/>
            </p:cNvSpPr>
            <p:nvPr/>
          </p:nvSpPr>
          <p:spPr bwMode="auto">
            <a:xfrm>
              <a:off x="5026" y="3631"/>
              <a:ext cx="142" cy="47"/>
            </a:xfrm>
            <a:prstGeom prst="rect">
              <a:avLst/>
            </a:prstGeom>
            <a:solidFill>
              <a:srgbClr val="B2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9557" name="Rectangle 351"/>
            <p:cNvSpPr>
              <a:spLocks noChangeArrowheads="1"/>
            </p:cNvSpPr>
            <p:nvPr/>
          </p:nvSpPr>
          <p:spPr bwMode="auto">
            <a:xfrm>
              <a:off x="5100" y="3369"/>
              <a:ext cx="60" cy="2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9558" name="Rectangle 352"/>
            <p:cNvSpPr>
              <a:spLocks noChangeArrowheads="1"/>
            </p:cNvSpPr>
            <p:nvPr/>
          </p:nvSpPr>
          <p:spPr bwMode="auto">
            <a:xfrm>
              <a:off x="5032" y="3369"/>
              <a:ext cx="62" cy="2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9559" name="Rectangle 353"/>
            <p:cNvSpPr>
              <a:spLocks noChangeArrowheads="1"/>
            </p:cNvSpPr>
            <p:nvPr/>
          </p:nvSpPr>
          <p:spPr bwMode="auto">
            <a:xfrm>
              <a:off x="5100" y="3312"/>
              <a:ext cx="14" cy="52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9560" name="Rectangle 354"/>
            <p:cNvSpPr>
              <a:spLocks noChangeArrowheads="1"/>
            </p:cNvSpPr>
            <p:nvPr/>
          </p:nvSpPr>
          <p:spPr bwMode="auto">
            <a:xfrm>
              <a:off x="5080" y="3312"/>
              <a:ext cx="14" cy="52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9561" name="Rectangle 355"/>
            <p:cNvSpPr>
              <a:spLocks noChangeArrowheads="1"/>
            </p:cNvSpPr>
            <p:nvPr/>
          </p:nvSpPr>
          <p:spPr bwMode="auto">
            <a:xfrm>
              <a:off x="5100" y="3395"/>
              <a:ext cx="60" cy="2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9562" name="Rectangle 356"/>
            <p:cNvSpPr>
              <a:spLocks noChangeArrowheads="1"/>
            </p:cNvSpPr>
            <p:nvPr/>
          </p:nvSpPr>
          <p:spPr bwMode="auto">
            <a:xfrm>
              <a:off x="5032" y="3395"/>
              <a:ext cx="62" cy="2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9563" name="Rectangle 357"/>
            <p:cNvSpPr>
              <a:spLocks noChangeArrowheads="1"/>
            </p:cNvSpPr>
            <p:nvPr/>
          </p:nvSpPr>
          <p:spPr bwMode="auto">
            <a:xfrm>
              <a:off x="5168" y="3552"/>
              <a:ext cx="34" cy="27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9564" name="Rectangle 358"/>
            <p:cNvSpPr>
              <a:spLocks noChangeArrowheads="1"/>
            </p:cNvSpPr>
            <p:nvPr/>
          </p:nvSpPr>
          <p:spPr bwMode="auto">
            <a:xfrm>
              <a:off x="4992" y="3552"/>
              <a:ext cx="34" cy="27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9565" name="Rectangle 359"/>
            <p:cNvSpPr>
              <a:spLocks noChangeArrowheads="1"/>
            </p:cNvSpPr>
            <p:nvPr/>
          </p:nvSpPr>
          <p:spPr bwMode="auto">
            <a:xfrm>
              <a:off x="5334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9566" name="Rectangle 360"/>
            <p:cNvSpPr>
              <a:spLocks noChangeArrowheads="1"/>
            </p:cNvSpPr>
            <p:nvPr/>
          </p:nvSpPr>
          <p:spPr bwMode="auto">
            <a:xfrm>
              <a:off x="5228" y="3165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9567" name="Rectangle 361"/>
            <p:cNvSpPr>
              <a:spLocks noChangeArrowheads="1"/>
            </p:cNvSpPr>
            <p:nvPr/>
          </p:nvSpPr>
          <p:spPr bwMode="auto">
            <a:xfrm>
              <a:off x="4912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9568" name="Rectangle 362"/>
            <p:cNvSpPr>
              <a:spLocks noChangeArrowheads="1"/>
            </p:cNvSpPr>
            <p:nvPr/>
          </p:nvSpPr>
          <p:spPr bwMode="auto">
            <a:xfrm>
              <a:off x="5122" y="2747"/>
              <a:ext cx="54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9569" name="Rectangle 363"/>
            <p:cNvSpPr>
              <a:spLocks noChangeArrowheads="1"/>
            </p:cNvSpPr>
            <p:nvPr/>
          </p:nvSpPr>
          <p:spPr bwMode="auto">
            <a:xfrm>
              <a:off x="5228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9570" name="Rectangle 364"/>
            <p:cNvSpPr>
              <a:spLocks noChangeArrowheads="1"/>
            </p:cNvSpPr>
            <p:nvPr/>
          </p:nvSpPr>
          <p:spPr bwMode="auto">
            <a:xfrm>
              <a:off x="5334" y="3165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9571" name="Rectangle 365"/>
            <p:cNvSpPr>
              <a:spLocks noChangeArrowheads="1"/>
            </p:cNvSpPr>
            <p:nvPr/>
          </p:nvSpPr>
          <p:spPr bwMode="auto">
            <a:xfrm>
              <a:off x="5018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9572" name="Rectangle 366"/>
            <p:cNvSpPr>
              <a:spLocks noChangeArrowheads="1"/>
            </p:cNvSpPr>
            <p:nvPr/>
          </p:nvSpPr>
          <p:spPr bwMode="auto">
            <a:xfrm>
              <a:off x="4809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9573" name="Rectangle 367"/>
            <p:cNvSpPr>
              <a:spLocks noChangeArrowheads="1"/>
            </p:cNvSpPr>
            <p:nvPr/>
          </p:nvSpPr>
          <p:spPr bwMode="auto">
            <a:xfrm>
              <a:off x="4912" y="3165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9574" name="Rectangle 368"/>
            <p:cNvSpPr>
              <a:spLocks noChangeArrowheads="1"/>
            </p:cNvSpPr>
            <p:nvPr/>
          </p:nvSpPr>
          <p:spPr bwMode="auto">
            <a:xfrm>
              <a:off x="4809" y="3165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9575" name="Freeform 369"/>
            <p:cNvSpPr>
              <a:spLocks/>
            </p:cNvSpPr>
            <p:nvPr/>
          </p:nvSpPr>
          <p:spPr bwMode="auto">
            <a:xfrm>
              <a:off x="5114" y="2721"/>
              <a:ext cx="72" cy="324"/>
            </a:xfrm>
            <a:custGeom>
              <a:avLst/>
              <a:gdLst>
                <a:gd name="T0" fmla="*/ 0 w 217"/>
                <a:gd name="T1" fmla="*/ 17 h 373"/>
                <a:gd name="T2" fmla="*/ 0 w 217"/>
                <a:gd name="T3" fmla="*/ 17 h 373"/>
                <a:gd name="T4" fmla="*/ 0 w 217"/>
                <a:gd name="T5" fmla="*/ 27 h 373"/>
                <a:gd name="T6" fmla="*/ 0 w 217"/>
                <a:gd name="T7" fmla="*/ 27 h 373"/>
                <a:gd name="T8" fmla="*/ 0 w 217"/>
                <a:gd name="T9" fmla="*/ 30 h 373"/>
                <a:gd name="T10" fmla="*/ 0 w 217"/>
                <a:gd name="T11" fmla="*/ 3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3 h 373"/>
                <a:gd name="T18" fmla="*/ 0 w 217"/>
                <a:gd name="T19" fmla="*/ 3 h 373"/>
                <a:gd name="T20" fmla="*/ 0 w 217"/>
                <a:gd name="T21" fmla="*/ 13 h 373"/>
                <a:gd name="T22" fmla="*/ 0 w 217"/>
                <a:gd name="T23" fmla="*/ 13 h 373"/>
                <a:gd name="T24" fmla="*/ 0 w 217"/>
                <a:gd name="T25" fmla="*/ 17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19576" name="Freeform 370"/>
            <p:cNvSpPr>
              <a:spLocks/>
            </p:cNvSpPr>
            <p:nvPr/>
          </p:nvSpPr>
          <p:spPr bwMode="auto">
            <a:xfrm>
              <a:off x="5176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27 h 373"/>
                <a:gd name="T4" fmla="*/ 0 w 29"/>
                <a:gd name="T5" fmla="*/ 30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19577" name="Freeform 371"/>
            <p:cNvSpPr>
              <a:spLocks/>
            </p:cNvSpPr>
            <p:nvPr/>
          </p:nvSpPr>
          <p:spPr bwMode="auto">
            <a:xfrm>
              <a:off x="5218" y="2721"/>
              <a:ext cx="72" cy="324"/>
            </a:xfrm>
            <a:custGeom>
              <a:avLst/>
              <a:gdLst>
                <a:gd name="T0" fmla="*/ 0 w 216"/>
                <a:gd name="T1" fmla="*/ 17 h 373"/>
                <a:gd name="T2" fmla="*/ 0 w 216"/>
                <a:gd name="T3" fmla="*/ 17 h 373"/>
                <a:gd name="T4" fmla="*/ 0 w 216"/>
                <a:gd name="T5" fmla="*/ 27 h 373"/>
                <a:gd name="T6" fmla="*/ 0 w 216"/>
                <a:gd name="T7" fmla="*/ 27 h 373"/>
                <a:gd name="T8" fmla="*/ 0 w 216"/>
                <a:gd name="T9" fmla="*/ 30 h 373"/>
                <a:gd name="T10" fmla="*/ 0 w 216"/>
                <a:gd name="T11" fmla="*/ 3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3 h 373"/>
                <a:gd name="T18" fmla="*/ 0 w 216"/>
                <a:gd name="T19" fmla="*/ 3 h 373"/>
                <a:gd name="T20" fmla="*/ 0 w 216"/>
                <a:gd name="T21" fmla="*/ 13 h 373"/>
                <a:gd name="T22" fmla="*/ 0 w 216"/>
                <a:gd name="T23" fmla="*/ 13 h 373"/>
                <a:gd name="T24" fmla="*/ 0 w 216"/>
                <a:gd name="T25" fmla="*/ 17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19578" name="Freeform 372"/>
            <p:cNvSpPr>
              <a:spLocks/>
            </p:cNvSpPr>
            <p:nvPr/>
          </p:nvSpPr>
          <p:spPr bwMode="auto">
            <a:xfrm>
              <a:off x="5280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27 h 373"/>
                <a:gd name="T4" fmla="*/ 0 w 29"/>
                <a:gd name="T5" fmla="*/ 30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19579" name="Freeform 373"/>
            <p:cNvSpPr>
              <a:spLocks/>
            </p:cNvSpPr>
            <p:nvPr/>
          </p:nvSpPr>
          <p:spPr bwMode="auto">
            <a:xfrm>
              <a:off x="5324" y="2721"/>
              <a:ext cx="72" cy="324"/>
            </a:xfrm>
            <a:custGeom>
              <a:avLst/>
              <a:gdLst>
                <a:gd name="T0" fmla="*/ 0 w 217"/>
                <a:gd name="T1" fmla="*/ 17 h 373"/>
                <a:gd name="T2" fmla="*/ 0 w 217"/>
                <a:gd name="T3" fmla="*/ 17 h 373"/>
                <a:gd name="T4" fmla="*/ 0 w 217"/>
                <a:gd name="T5" fmla="*/ 27 h 373"/>
                <a:gd name="T6" fmla="*/ 0 w 217"/>
                <a:gd name="T7" fmla="*/ 27 h 373"/>
                <a:gd name="T8" fmla="*/ 0 w 217"/>
                <a:gd name="T9" fmla="*/ 30 h 373"/>
                <a:gd name="T10" fmla="*/ 0 w 217"/>
                <a:gd name="T11" fmla="*/ 3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3 h 373"/>
                <a:gd name="T18" fmla="*/ 0 w 217"/>
                <a:gd name="T19" fmla="*/ 3 h 373"/>
                <a:gd name="T20" fmla="*/ 0 w 217"/>
                <a:gd name="T21" fmla="*/ 13 h 373"/>
                <a:gd name="T22" fmla="*/ 0 w 217"/>
                <a:gd name="T23" fmla="*/ 13 h 373"/>
                <a:gd name="T24" fmla="*/ 0 w 217"/>
                <a:gd name="T25" fmla="*/ 17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19580" name="Freeform 374"/>
            <p:cNvSpPr>
              <a:spLocks/>
            </p:cNvSpPr>
            <p:nvPr/>
          </p:nvSpPr>
          <p:spPr bwMode="auto">
            <a:xfrm>
              <a:off x="5386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27 h 373"/>
                <a:gd name="T4" fmla="*/ 0 w 29"/>
                <a:gd name="T5" fmla="*/ 30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19581" name="Freeform 375"/>
            <p:cNvSpPr>
              <a:spLocks/>
            </p:cNvSpPr>
            <p:nvPr/>
          </p:nvSpPr>
          <p:spPr bwMode="auto">
            <a:xfrm>
              <a:off x="5218" y="3139"/>
              <a:ext cx="72" cy="324"/>
            </a:xfrm>
            <a:custGeom>
              <a:avLst/>
              <a:gdLst>
                <a:gd name="T0" fmla="*/ 0 w 216"/>
                <a:gd name="T1" fmla="*/ 18 h 372"/>
                <a:gd name="T2" fmla="*/ 0 w 216"/>
                <a:gd name="T3" fmla="*/ 18 h 372"/>
                <a:gd name="T4" fmla="*/ 0 w 216"/>
                <a:gd name="T5" fmla="*/ 29 h 372"/>
                <a:gd name="T6" fmla="*/ 0 w 216"/>
                <a:gd name="T7" fmla="*/ 29 h 372"/>
                <a:gd name="T8" fmla="*/ 0 w 216"/>
                <a:gd name="T9" fmla="*/ 31 h 372"/>
                <a:gd name="T10" fmla="*/ 0 w 216"/>
                <a:gd name="T11" fmla="*/ 31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3 h 372"/>
                <a:gd name="T18" fmla="*/ 0 w 216"/>
                <a:gd name="T19" fmla="*/ 3 h 372"/>
                <a:gd name="T20" fmla="*/ 0 w 216"/>
                <a:gd name="T21" fmla="*/ 14 h 372"/>
                <a:gd name="T22" fmla="*/ 0 w 216"/>
                <a:gd name="T23" fmla="*/ 14 h 372"/>
                <a:gd name="T24" fmla="*/ 0 w 216"/>
                <a:gd name="T25" fmla="*/ 18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19582" name="Freeform 376"/>
            <p:cNvSpPr>
              <a:spLocks/>
            </p:cNvSpPr>
            <p:nvPr/>
          </p:nvSpPr>
          <p:spPr bwMode="auto">
            <a:xfrm>
              <a:off x="5280" y="3139"/>
              <a:ext cx="10" cy="324"/>
            </a:xfrm>
            <a:custGeom>
              <a:avLst/>
              <a:gdLst>
                <a:gd name="T0" fmla="*/ 0 w 29"/>
                <a:gd name="T1" fmla="*/ 3 h 372"/>
                <a:gd name="T2" fmla="*/ 0 w 29"/>
                <a:gd name="T3" fmla="*/ 29 h 372"/>
                <a:gd name="T4" fmla="*/ 0 w 29"/>
                <a:gd name="T5" fmla="*/ 31 h 372"/>
                <a:gd name="T6" fmla="*/ 0 w 29"/>
                <a:gd name="T7" fmla="*/ 0 h 372"/>
                <a:gd name="T8" fmla="*/ 0 w 29"/>
                <a:gd name="T9" fmla="*/ 3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19583" name="Freeform 377"/>
            <p:cNvSpPr>
              <a:spLocks/>
            </p:cNvSpPr>
            <p:nvPr/>
          </p:nvSpPr>
          <p:spPr bwMode="auto">
            <a:xfrm>
              <a:off x="5324" y="3139"/>
              <a:ext cx="72" cy="324"/>
            </a:xfrm>
            <a:custGeom>
              <a:avLst/>
              <a:gdLst>
                <a:gd name="T0" fmla="*/ 0 w 217"/>
                <a:gd name="T1" fmla="*/ 18 h 372"/>
                <a:gd name="T2" fmla="*/ 0 w 217"/>
                <a:gd name="T3" fmla="*/ 18 h 372"/>
                <a:gd name="T4" fmla="*/ 0 w 217"/>
                <a:gd name="T5" fmla="*/ 29 h 372"/>
                <a:gd name="T6" fmla="*/ 0 w 217"/>
                <a:gd name="T7" fmla="*/ 29 h 372"/>
                <a:gd name="T8" fmla="*/ 0 w 217"/>
                <a:gd name="T9" fmla="*/ 31 h 372"/>
                <a:gd name="T10" fmla="*/ 0 w 217"/>
                <a:gd name="T11" fmla="*/ 31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3 h 372"/>
                <a:gd name="T18" fmla="*/ 0 w 217"/>
                <a:gd name="T19" fmla="*/ 3 h 372"/>
                <a:gd name="T20" fmla="*/ 0 w 217"/>
                <a:gd name="T21" fmla="*/ 14 h 372"/>
                <a:gd name="T22" fmla="*/ 0 w 217"/>
                <a:gd name="T23" fmla="*/ 14 h 372"/>
                <a:gd name="T24" fmla="*/ 0 w 217"/>
                <a:gd name="T25" fmla="*/ 18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19584" name="Freeform 378"/>
            <p:cNvSpPr>
              <a:spLocks/>
            </p:cNvSpPr>
            <p:nvPr/>
          </p:nvSpPr>
          <p:spPr bwMode="auto">
            <a:xfrm>
              <a:off x="5386" y="3139"/>
              <a:ext cx="10" cy="324"/>
            </a:xfrm>
            <a:custGeom>
              <a:avLst/>
              <a:gdLst>
                <a:gd name="T0" fmla="*/ 0 w 29"/>
                <a:gd name="T1" fmla="*/ 3 h 372"/>
                <a:gd name="T2" fmla="*/ 0 w 29"/>
                <a:gd name="T3" fmla="*/ 29 h 372"/>
                <a:gd name="T4" fmla="*/ 0 w 29"/>
                <a:gd name="T5" fmla="*/ 31 h 372"/>
                <a:gd name="T6" fmla="*/ 0 w 29"/>
                <a:gd name="T7" fmla="*/ 0 h 372"/>
                <a:gd name="T8" fmla="*/ 0 w 29"/>
                <a:gd name="T9" fmla="*/ 3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19585" name="Freeform 379"/>
            <p:cNvSpPr>
              <a:spLocks/>
            </p:cNvSpPr>
            <p:nvPr/>
          </p:nvSpPr>
          <p:spPr bwMode="auto">
            <a:xfrm>
              <a:off x="5008" y="2721"/>
              <a:ext cx="72" cy="324"/>
            </a:xfrm>
            <a:custGeom>
              <a:avLst/>
              <a:gdLst>
                <a:gd name="T0" fmla="*/ 0 w 215"/>
                <a:gd name="T1" fmla="*/ 17 h 373"/>
                <a:gd name="T2" fmla="*/ 0 w 215"/>
                <a:gd name="T3" fmla="*/ 17 h 373"/>
                <a:gd name="T4" fmla="*/ 0 w 215"/>
                <a:gd name="T5" fmla="*/ 27 h 373"/>
                <a:gd name="T6" fmla="*/ 0 w 215"/>
                <a:gd name="T7" fmla="*/ 27 h 373"/>
                <a:gd name="T8" fmla="*/ 0 w 215"/>
                <a:gd name="T9" fmla="*/ 30 h 373"/>
                <a:gd name="T10" fmla="*/ 0 w 215"/>
                <a:gd name="T11" fmla="*/ 3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3 h 373"/>
                <a:gd name="T18" fmla="*/ 0 w 215"/>
                <a:gd name="T19" fmla="*/ 3 h 373"/>
                <a:gd name="T20" fmla="*/ 0 w 215"/>
                <a:gd name="T21" fmla="*/ 13 h 373"/>
                <a:gd name="T22" fmla="*/ 0 w 215"/>
                <a:gd name="T23" fmla="*/ 13 h 373"/>
                <a:gd name="T24" fmla="*/ 0 w 215"/>
                <a:gd name="T25" fmla="*/ 17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19586" name="Freeform 380"/>
            <p:cNvSpPr>
              <a:spLocks/>
            </p:cNvSpPr>
            <p:nvPr/>
          </p:nvSpPr>
          <p:spPr bwMode="auto">
            <a:xfrm>
              <a:off x="5008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27 h 373"/>
                <a:gd name="T4" fmla="*/ 0 w 29"/>
                <a:gd name="T5" fmla="*/ 30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19587" name="Freeform 381"/>
            <p:cNvSpPr>
              <a:spLocks/>
            </p:cNvSpPr>
            <p:nvPr/>
          </p:nvSpPr>
          <p:spPr bwMode="auto">
            <a:xfrm>
              <a:off x="4903" y="2721"/>
              <a:ext cx="71" cy="324"/>
            </a:xfrm>
            <a:custGeom>
              <a:avLst/>
              <a:gdLst>
                <a:gd name="T0" fmla="*/ 0 w 216"/>
                <a:gd name="T1" fmla="*/ 17 h 373"/>
                <a:gd name="T2" fmla="*/ 0 w 216"/>
                <a:gd name="T3" fmla="*/ 17 h 373"/>
                <a:gd name="T4" fmla="*/ 0 w 216"/>
                <a:gd name="T5" fmla="*/ 27 h 373"/>
                <a:gd name="T6" fmla="*/ 0 w 216"/>
                <a:gd name="T7" fmla="*/ 27 h 373"/>
                <a:gd name="T8" fmla="*/ 0 w 216"/>
                <a:gd name="T9" fmla="*/ 30 h 373"/>
                <a:gd name="T10" fmla="*/ 0 w 216"/>
                <a:gd name="T11" fmla="*/ 3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3 h 373"/>
                <a:gd name="T18" fmla="*/ 0 w 216"/>
                <a:gd name="T19" fmla="*/ 3 h 373"/>
                <a:gd name="T20" fmla="*/ 0 w 216"/>
                <a:gd name="T21" fmla="*/ 13 h 373"/>
                <a:gd name="T22" fmla="*/ 0 w 216"/>
                <a:gd name="T23" fmla="*/ 13 h 373"/>
                <a:gd name="T24" fmla="*/ 0 w 216"/>
                <a:gd name="T25" fmla="*/ 17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19588" name="Freeform 382"/>
            <p:cNvSpPr>
              <a:spLocks/>
            </p:cNvSpPr>
            <p:nvPr/>
          </p:nvSpPr>
          <p:spPr bwMode="auto">
            <a:xfrm>
              <a:off x="4903" y="2721"/>
              <a:ext cx="9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27 h 373"/>
                <a:gd name="T4" fmla="*/ 0 w 29"/>
                <a:gd name="T5" fmla="*/ 30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19589" name="Freeform 383"/>
            <p:cNvSpPr>
              <a:spLocks/>
            </p:cNvSpPr>
            <p:nvPr/>
          </p:nvSpPr>
          <p:spPr bwMode="auto">
            <a:xfrm>
              <a:off x="4799" y="2721"/>
              <a:ext cx="72" cy="324"/>
            </a:xfrm>
            <a:custGeom>
              <a:avLst/>
              <a:gdLst>
                <a:gd name="T0" fmla="*/ 0 w 215"/>
                <a:gd name="T1" fmla="*/ 17 h 373"/>
                <a:gd name="T2" fmla="*/ 0 w 215"/>
                <a:gd name="T3" fmla="*/ 17 h 373"/>
                <a:gd name="T4" fmla="*/ 0 w 215"/>
                <a:gd name="T5" fmla="*/ 27 h 373"/>
                <a:gd name="T6" fmla="*/ 0 w 215"/>
                <a:gd name="T7" fmla="*/ 27 h 373"/>
                <a:gd name="T8" fmla="*/ 0 w 215"/>
                <a:gd name="T9" fmla="*/ 30 h 373"/>
                <a:gd name="T10" fmla="*/ 0 w 215"/>
                <a:gd name="T11" fmla="*/ 3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3 h 373"/>
                <a:gd name="T18" fmla="*/ 0 w 215"/>
                <a:gd name="T19" fmla="*/ 3 h 373"/>
                <a:gd name="T20" fmla="*/ 0 w 215"/>
                <a:gd name="T21" fmla="*/ 13 h 373"/>
                <a:gd name="T22" fmla="*/ 0 w 215"/>
                <a:gd name="T23" fmla="*/ 13 h 373"/>
                <a:gd name="T24" fmla="*/ 0 w 215"/>
                <a:gd name="T25" fmla="*/ 17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19590" name="Freeform 384"/>
            <p:cNvSpPr>
              <a:spLocks/>
            </p:cNvSpPr>
            <p:nvPr/>
          </p:nvSpPr>
          <p:spPr bwMode="auto">
            <a:xfrm>
              <a:off x="4799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27 h 373"/>
                <a:gd name="T4" fmla="*/ 0 w 29"/>
                <a:gd name="T5" fmla="*/ 30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19591" name="Freeform 386"/>
            <p:cNvSpPr>
              <a:spLocks/>
            </p:cNvSpPr>
            <p:nvPr/>
          </p:nvSpPr>
          <p:spPr bwMode="auto">
            <a:xfrm>
              <a:off x="4903" y="3139"/>
              <a:ext cx="9" cy="324"/>
            </a:xfrm>
            <a:custGeom>
              <a:avLst/>
              <a:gdLst>
                <a:gd name="T0" fmla="*/ 0 w 29"/>
                <a:gd name="T1" fmla="*/ 3 h 372"/>
                <a:gd name="T2" fmla="*/ 0 w 29"/>
                <a:gd name="T3" fmla="*/ 29 h 372"/>
                <a:gd name="T4" fmla="*/ 0 w 29"/>
                <a:gd name="T5" fmla="*/ 31 h 372"/>
                <a:gd name="T6" fmla="*/ 0 w 29"/>
                <a:gd name="T7" fmla="*/ 0 h 372"/>
                <a:gd name="T8" fmla="*/ 0 w 29"/>
                <a:gd name="T9" fmla="*/ 3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19592" name="Freeform 387"/>
            <p:cNvSpPr>
              <a:spLocks/>
            </p:cNvSpPr>
            <p:nvPr/>
          </p:nvSpPr>
          <p:spPr bwMode="auto">
            <a:xfrm>
              <a:off x="4799" y="3139"/>
              <a:ext cx="72" cy="324"/>
            </a:xfrm>
            <a:custGeom>
              <a:avLst/>
              <a:gdLst>
                <a:gd name="T0" fmla="*/ 0 w 215"/>
                <a:gd name="T1" fmla="*/ 18 h 372"/>
                <a:gd name="T2" fmla="*/ 0 w 215"/>
                <a:gd name="T3" fmla="*/ 18 h 372"/>
                <a:gd name="T4" fmla="*/ 0 w 215"/>
                <a:gd name="T5" fmla="*/ 29 h 372"/>
                <a:gd name="T6" fmla="*/ 0 w 215"/>
                <a:gd name="T7" fmla="*/ 29 h 372"/>
                <a:gd name="T8" fmla="*/ 0 w 215"/>
                <a:gd name="T9" fmla="*/ 31 h 372"/>
                <a:gd name="T10" fmla="*/ 0 w 215"/>
                <a:gd name="T11" fmla="*/ 31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3 h 372"/>
                <a:gd name="T18" fmla="*/ 0 w 215"/>
                <a:gd name="T19" fmla="*/ 3 h 372"/>
                <a:gd name="T20" fmla="*/ 0 w 215"/>
                <a:gd name="T21" fmla="*/ 14 h 372"/>
                <a:gd name="T22" fmla="*/ 0 w 215"/>
                <a:gd name="T23" fmla="*/ 14 h 372"/>
                <a:gd name="T24" fmla="*/ 0 w 215"/>
                <a:gd name="T25" fmla="*/ 18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19593" name="Freeform 388"/>
            <p:cNvSpPr>
              <a:spLocks/>
            </p:cNvSpPr>
            <p:nvPr/>
          </p:nvSpPr>
          <p:spPr bwMode="auto">
            <a:xfrm>
              <a:off x="4799" y="3139"/>
              <a:ext cx="10" cy="324"/>
            </a:xfrm>
            <a:custGeom>
              <a:avLst/>
              <a:gdLst>
                <a:gd name="T0" fmla="*/ 0 w 29"/>
                <a:gd name="T1" fmla="*/ 3 h 372"/>
                <a:gd name="T2" fmla="*/ 0 w 29"/>
                <a:gd name="T3" fmla="*/ 29 h 372"/>
                <a:gd name="T4" fmla="*/ 0 w 29"/>
                <a:gd name="T5" fmla="*/ 31 h 372"/>
                <a:gd name="T6" fmla="*/ 0 w 29"/>
                <a:gd name="T7" fmla="*/ 0 h 372"/>
                <a:gd name="T8" fmla="*/ 0 w 29"/>
                <a:gd name="T9" fmla="*/ 3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19594" name="Rectangle 389"/>
            <p:cNvSpPr>
              <a:spLocks noChangeArrowheads="1"/>
            </p:cNvSpPr>
            <p:nvPr/>
          </p:nvSpPr>
          <p:spPr bwMode="auto">
            <a:xfrm>
              <a:off x="5114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9595" name="Rectangle 390"/>
            <p:cNvSpPr>
              <a:spLocks noChangeArrowheads="1"/>
            </p:cNvSpPr>
            <p:nvPr/>
          </p:nvSpPr>
          <p:spPr bwMode="auto">
            <a:xfrm>
              <a:off x="5218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9596" name="Rectangle 391"/>
            <p:cNvSpPr>
              <a:spLocks noChangeArrowheads="1"/>
            </p:cNvSpPr>
            <p:nvPr/>
          </p:nvSpPr>
          <p:spPr bwMode="auto">
            <a:xfrm>
              <a:off x="5324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9597" name="Rectangle 392"/>
            <p:cNvSpPr>
              <a:spLocks noChangeArrowheads="1"/>
            </p:cNvSpPr>
            <p:nvPr/>
          </p:nvSpPr>
          <p:spPr bwMode="auto">
            <a:xfrm>
              <a:off x="5008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9598" name="Rectangle 393"/>
            <p:cNvSpPr>
              <a:spLocks noChangeArrowheads="1"/>
            </p:cNvSpPr>
            <p:nvPr/>
          </p:nvSpPr>
          <p:spPr bwMode="auto">
            <a:xfrm>
              <a:off x="4903" y="2898"/>
              <a:ext cx="71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9599" name="Rectangle 394"/>
            <p:cNvSpPr>
              <a:spLocks noChangeArrowheads="1"/>
            </p:cNvSpPr>
            <p:nvPr/>
          </p:nvSpPr>
          <p:spPr bwMode="auto">
            <a:xfrm>
              <a:off x="4799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19600" name="Freeform 395"/>
            <p:cNvSpPr>
              <a:spLocks/>
            </p:cNvSpPr>
            <p:nvPr/>
          </p:nvSpPr>
          <p:spPr bwMode="auto">
            <a:xfrm>
              <a:off x="4986" y="2736"/>
              <a:ext cx="12" cy="37"/>
            </a:xfrm>
            <a:custGeom>
              <a:avLst/>
              <a:gdLst>
                <a:gd name="T0" fmla="*/ 0 w 37"/>
                <a:gd name="T1" fmla="*/ 20 h 38"/>
                <a:gd name="T2" fmla="*/ 0 w 37"/>
                <a:gd name="T3" fmla="*/ 19 h 38"/>
                <a:gd name="T4" fmla="*/ 0 w 37"/>
                <a:gd name="T5" fmla="*/ 19 h 38"/>
                <a:gd name="T6" fmla="*/ 0 w 37"/>
                <a:gd name="T7" fmla="*/ 19 h 38"/>
                <a:gd name="T8" fmla="*/ 0 w 37"/>
                <a:gd name="T9" fmla="*/ 19 h 38"/>
                <a:gd name="T10" fmla="*/ 0 w 37"/>
                <a:gd name="T11" fmla="*/ 12 h 38"/>
                <a:gd name="T12" fmla="*/ 0 w 37"/>
                <a:gd name="T13" fmla="*/ 5 h 38"/>
                <a:gd name="T14" fmla="*/ 0 w 37"/>
                <a:gd name="T15" fmla="*/ 1 h 38"/>
                <a:gd name="T16" fmla="*/ 0 w 37"/>
                <a:gd name="T17" fmla="*/ 0 h 38"/>
                <a:gd name="T18" fmla="*/ 0 w 37"/>
                <a:gd name="T19" fmla="*/ 1 h 38"/>
                <a:gd name="T20" fmla="*/ 0 w 37"/>
                <a:gd name="T21" fmla="*/ 5 h 38"/>
                <a:gd name="T22" fmla="*/ 0 w 37"/>
                <a:gd name="T23" fmla="*/ 12 h 38"/>
                <a:gd name="T24" fmla="*/ 0 w 37"/>
                <a:gd name="T25" fmla="*/ 19 h 38"/>
                <a:gd name="T26" fmla="*/ 0 w 37"/>
                <a:gd name="T27" fmla="*/ 19 h 38"/>
                <a:gd name="T28" fmla="*/ 0 w 37"/>
                <a:gd name="T29" fmla="*/ 19 h 38"/>
                <a:gd name="T30" fmla="*/ 0 w 37"/>
                <a:gd name="T31" fmla="*/ 19 h 38"/>
                <a:gd name="T32" fmla="*/ 0 w 37"/>
                <a:gd name="T33" fmla="*/ 2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</p:grpSp>
      <p:grpSp>
        <p:nvGrpSpPr>
          <p:cNvPr id="19516" name="Группа 119"/>
          <p:cNvGrpSpPr>
            <a:grpSpLocks/>
          </p:cNvGrpSpPr>
          <p:nvPr/>
        </p:nvGrpSpPr>
        <p:grpSpPr bwMode="auto">
          <a:xfrm>
            <a:off x="4736306" y="3219450"/>
            <a:ext cx="177404" cy="141685"/>
            <a:chOff x="214313" y="8958263"/>
            <a:chExt cx="642937" cy="500062"/>
          </a:xfrm>
        </p:grpSpPr>
        <p:sp>
          <p:nvSpPr>
            <p:cNvPr id="19518" name="Прямоугольник 15"/>
            <p:cNvSpPr>
              <a:spLocks noChangeArrowheads="1"/>
            </p:cNvSpPr>
            <p:nvPr/>
          </p:nvSpPr>
          <p:spPr bwMode="auto">
            <a:xfrm>
              <a:off x="214313" y="9172575"/>
              <a:ext cx="642937" cy="285750"/>
            </a:xfrm>
            <a:prstGeom prst="rect">
              <a:avLst/>
            </a:prstGeom>
            <a:noFill/>
            <a:ln w="19050" algn="ctr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defTabSz="1276350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defTabSz="12763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defTabSz="12763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defTabSz="12763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defTabSz="12763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127635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127635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127635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127635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6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9519" name="Равнобедренный треугольник 16"/>
            <p:cNvSpPr>
              <a:spLocks noChangeArrowheads="1"/>
            </p:cNvSpPr>
            <p:nvPr/>
          </p:nvSpPr>
          <p:spPr bwMode="auto">
            <a:xfrm>
              <a:off x="214313" y="8958263"/>
              <a:ext cx="642937" cy="214312"/>
            </a:xfrm>
            <a:prstGeom prst="triangle">
              <a:avLst>
                <a:gd name="adj" fmla="val 50000"/>
              </a:avLst>
            </a:prstGeom>
            <a:noFill/>
            <a:ln w="19050" algn="ctr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defTabSz="1276350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defTabSz="12763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defTabSz="12763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defTabSz="12763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defTabSz="12763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127635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127635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127635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127635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6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grpSp>
          <p:nvGrpSpPr>
            <p:cNvPr id="19520" name="Группа 21"/>
            <p:cNvGrpSpPr>
              <a:grpSpLocks/>
            </p:cNvGrpSpPr>
            <p:nvPr/>
          </p:nvGrpSpPr>
          <p:grpSpPr bwMode="auto">
            <a:xfrm>
              <a:off x="463631" y="9009063"/>
              <a:ext cx="142876" cy="142875"/>
              <a:chOff x="11544336" y="8944798"/>
              <a:chExt cx="142876" cy="142876"/>
            </a:xfrm>
          </p:grpSpPr>
          <p:cxnSp>
            <p:nvCxnSpPr>
              <p:cNvPr id="19521" name="Прямая соединительная линия 18"/>
              <p:cNvCxnSpPr>
                <a:cxnSpLocks noChangeShapeType="1"/>
              </p:cNvCxnSpPr>
              <p:nvPr/>
            </p:nvCxnSpPr>
            <p:spPr bwMode="auto">
              <a:xfrm rot="5400000">
                <a:off x="11544336" y="9015442"/>
                <a:ext cx="142876" cy="1588"/>
              </a:xfrm>
              <a:prstGeom prst="line">
                <a:avLst/>
              </a:prstGeom>
              <a:noFill/>
              <a:ln w="19050" algn="ctr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9522" name="Прямая соединительная линия 20"/>
              <p:cNvCxnSpPr>
                <a:cxnSpLocks noChangeShapeType="1"/>
              </p:cNvCxnSpPr>
              <p:nvPr/>
            </p:nvCxnSpPr>
            <p:spPr bwMode="auto">
              <a:xfrm>
                <a:off x="11544336" y="9015442"/>
                <a:ext cx="142876" cy="1588"/>
              </a:xfrm>
              <a:prstGeom prst="line">
                <a:avLst/>
              </a:prstGeom>
              <a:noFill/>
              <a:ln w="19050" algn="ctr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</p:grpSp>
      <p:sp>
        <p:nvSpPr>
          <p:cNvPr id="923" name="Text Box 2"/>
          <p:cNvSpPr txBox="1">
            <a:spLocks noChangeArrowheads="1"/>
          </p:cNvSpPr>
          <p:nvPr/>
        </p:nvSpPr>
        <p:spPr bwMode="auto">
          <a:xfrm>
            <a:off x="0" y="19867"/>
            <a:ext cx="9153525" cy="475060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noFill/>
            <a:miter lim="800000"/>
            <a:headEnd/>
            <a:tailEnd/>
          </a:ln>
        </p:spPr>
        <p:txBody>
          <a:bodyPr lIns="34952" tIns="17477" rIns="34952" bIns="17477" anchor="ctr"/>
          <a:lstStyle>
            <a:defPPr>
              <a:defRPr lang="ru-RU"/>
            </a:defPPr>
            <a:lvl1pPr algn="ctr">
              <a:defRPr sz="140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sz="1050" dirty="0"/>
              <a:t>ИНФОРМАЦИОННЫЕ МАТЕРИАЛЫ ПО ОСАДКАМ И </a:t>
            </a:r>
            <a:r>
              <a:rPr lang="ru-RU" sz="1050" dirty="0" smtClean="0"/>
              <a:t>ТУМАНУ НА </a:t>
            </a:r>
            <a:r>
              <a:rPr lang="ru-RU" sz="1050" dirty="0"/>
              <a:t>ТЕРРИТОРИИ</a:t>
            </a:r>
          </a:p>
          <a:p>
            <a:r>
              <a:rPr lang="ru-RU" sz="1050" dirty="0"/>
              <a:t>ЛЕНИНГРАДСКОЙ ОБЛАСТИ (РИСК НАРУШЕНИЯ ЭЛЕКТРОСНАБЖЕНИЯ НА </a:t>
            </a:r>
            <a:r>
              <a:rPr lang="ru-RU" sz="1050" dirty="0" smtClean="0"/>
              <a:t>25.02.2021)</a:t>
            </a:r>
            <a:endParaRPr lang="ru-RU" sz="1050" dirty="0"/>
          </a:p>
        </p:txBody>
      </p:sp>
      <p:sp>
        <p:nvSpPr>
          <p:cNvPr id="927" name="Text Box 97"/>
          <p:cNvSpPr txBox="1">
            <a:spLocks noChangeArrowheads="1"/>
          </p:cNvSpPr>
          <p:nvPr/>
        </p:nvSpPr>
        <p:spPr bwMode="auto">
          <a:xfrm>
            <a:off x="7057392" y="6207332"/>
            <a:ext cx="1460939" cy="19848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127982" tIns="63992" rIns="127982" bIns="63992">
            <a:spAutoFit/>
          </a:bodyPr>
          <a:lstStyle>
            <a:lvl1pPr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>
              <a:defRPr/>
            </a:pPr>
            <a:endParaRPr lang="ru-RU" altLang="ru-RU" sz="450" b="0" dirty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grpSp>
        <p:nvGrpSpPr>
          <p:cNvPr id="928" name="Группа 927"/>
          <p:cNvGrpSpPr/>
          <p:nvPr/>
        </p:nvGrpSpPr>
        <p:grpSpPr>
          <a:xfrm>
            <a:off x="6888054" y="5116278"/>
            <a:ext cx="2602103" cy="1750645"/>
            <a:chOff x="9401428" y="3528486"/>
            <a:chExt cx="2977611" cy="3327495"/>
          </a:xfrm>
        </p:grpSpPr>
        <p:grpSp>
          <p:nvGrpSpPr>
            <p:cNvPr id="929" name="Группа 1145"/>
            <p:cNvGrpSpPr/>
            <p:nvPr/>
          </p:nvGrpSpPr>
          <p:grpSpPr>
            <a:xfrm>
              <a:off x="9401428" y="3528486"/>
              <a:ext cx="2977611" cy="3327495"/>
              <a:chOff x="6759625" y="4893992"/>
              <a:chExt cx="2425033" cy="1971674"/>
            </a:xfrm>
          </p:grpSpPr>
          <p:sp>
            <p:nvSpPr>
              <p:cNvPr id="934" name="Rectangle 93"/>
              <p:cNvSpPr>
                <a:spLocks noChangeArrowheads="1"/>
              </p:cNvSpPr>
              <p:nvPr/>
            </p:nvSpPr>
            <p:spPr bwMode="auto">
              <a:xfrm>
                <a:off x="6759625" y="4918615"/>
                <a:ext cx="2096871" cy="1921565"/>
              </a:xfrm>
              <a:prstGeom prst="rect">
                <a:avLst/>
              </a:prstGeom>
              <a:solidFill>
                <a:schemeClr val="bg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endParaRPr lang="ru-RU" altLang="ru-RU" sz="675" dirty="0">
                  <a:solidFill>
                    <a:srgbClr val="000000"/>
                  </a:solidFill>
                  <a:latin typeface="Calibri" panose="020F050202020403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35" name="Text Box 97"/>
              <p:cNvSpPr txBox="1">
                <a:spLocks noChangeArrowheads="1"/>
              </p:cNvSpPr>
              <p:nvPr/>
            </p:nvSpPr>
            <p:spPr bwMode="auto">
              <a:xfrm>
                <a:off x="7197788" y="4893992"/>
                <a:ext cx="1606383" cy="26254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127985" tIns="63994" rIns="127985" bIns="63994">
                <a:spAutoFit/>
              </a:bodyPr>
              <a:lstStyle>
                <a:lvl1pPr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r>
                  <a:rPr lang="ru-RU" altLang="ru-RU" sz="675" i="1" dirty="0">
                    <a:solidFill>
                      <a:srgbClr val="000000"/>
                    </a:solidFill>
                    <a:cs typeface="Arial" panose="020B0604020202020204" pitchFamily="34" charset="0"/>
                  </a:rPr>
                  <a:t>Условные обозначения</a:t>
                </a:r>
              </a:p>
            </p:txBody>
          </p:sp>
          <p:sp>
            <p:nvSpPr>
              <p:cNvPr id="936" name="Text Box 97"/>
              <p:cNvSpPr txBox="1">
                <a:spLocks noChangeArrowheads="1"/>
              </p:cNvSpPr>
              <p:nvPr/>
            </p:nvSpPr>
            <p:spPr bwMode="auto">
              <a:xfrm>
                <a:off x="7187581" y="6232909"/>
                <a:ext cx="1609849" cy="26254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127985" tIns="63994" rIns="127985" bIns="63994">
                <a:spAutoFit/>
              </a:bodyPr>
              <a:lstStyle>
                <a:lvl1pPr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endParaRPr lang="ru-RU" altLang="ru-RU" sz="675" b="0" dirty="0">
                  <a:solidFill>
                    <a:srgbClr val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37" name="TextBox 10"/>
              <p:cNvSpPr txBox="1"/>
              <p:nvPr/>
            </p:nvSpPr>
            <p:spPr>
              <a:xfrm>
                <a:off x="6814224" y="6637475"/>
                <a:ext cx="919351" cy="220980"/>
              </a:xfrm>
              <a:prstGeom prst="rect">
                <a:avLst/>
              </a:prstGeom>
              <a:solidFill>
                <a:schemeClr val="bg1"/>
              </a:solidFill>
              <a:effectLst>
                <a:softEdge rad="63500"/>
              </a:effectLst>
            </p:spPr>
            <p:txBody>
              <a:bodyPr wrap="square" rtlCol="0">
                <a:spAutoFit/>
              </a:bodyPr>
              <a:lstStyle>
                <a:defPPr>
                  <a:defRPr lang="ru-RU"/>
                </a:defPPr>
                <a:lvl1pPr algn="ctr">
                  <a:defRPr sz="700" b="1">
                    <a:latin typeface="Times New Roman" panose="02020603050405020304" pitchFamily="18" charset="0"/>
                    <a:cs typeface="Times New Roman" panose="02020603050405020304" pitchFamily="18" charset="0"/>
                  </a:defRPr>
                </a:lvl1pPr>
              </a:lstStyle>
              <a:p>
                <a:pPr algn="l">
                  <a:defRPr/>
                </a:pPr>
                <a:r>
                  <a:rPr lang="ru-RU" sz="675" dirty="0">
                    <a:solidFill>
                      <a:prstClr val="black"/>
                    </a:solidFill>
                  </a:rPr>
                  <a:t>ГО Керчь   </a:t>
                </a:r>
              </a:p>
            </p:txBody>
          </p:sp>
          <p:sp>
            <p:nvSpPr>
              <p:cNvPr id="938" name="Прямоугольник 937"/>
              <p:cNvSpPr/>
              <p:nvPr/>
            </p:nvSpPr>
            <p:spPr>
              <a:xfrm>
                <a:off x="6821544" y="6110531"/>
                <a:ext cx="527227" cy="138165"/>
              </a:xfrm>
              <a:prstGeom prst="rect">
                <a:avLst/>
              </a:prstGeom>
              <a:solidFill>
                <a:srgbClr val="FFFF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defRPr/>
                </a:pPr>
                <a:r>
                  <a:rPr lang="ru-RU" sz="675" dirty="0">
                    <a:solidFill>
                      <a:prstClr val="black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321/20</a:t>
                </a:r>
              </a:p>
            </p:txBody>
          </p:sp>
          <p:sp>
            <p:nvSpPr>
              <p:cNvPr id="939" name="Text Box 97"/>
              <p:cNvSpPr txBox="1">
                <a:spLocks noChangeArrowheads="1"/>
              </p:cNvSpPr>
              <p:nvPr/>
            </p:nvSpPr>
            <p:spPr bwMode="auto">
              <a:xfrm>
                <a:off x="7308981" y="6603122"/>
                <a:ext cx="1831079" cy="26254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127985" tIns="63994" rIns="127985" bIns="63994">
                <a:spAutoFit/>
              </a:bodyPr>
              <a:lstStyle>
                <a:lvl1pPr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r>
                  <a:rPr lang="ru-RU" altLang="ru-RU" sz="675" b="0" dirty="0">
                    <a:solidFill>
                      <a:srgbClr val="000000"/>
                    </a:solidFill>
                    <a:cs typeface="Arial" panose="020B0604020202020204" pitchFamily="34" charset="0"/>
                  </a:rPr>
                  <a:t>- муниципальное образование</a:t>
                </a:r>
              </a:p>
            </p:txBody>
          </p:sp>
          <p:sp>
            <p:nvSpPr>
              <p:cNvPr id="940" name="Text Box 97"/>
              <p:cNvSpPr txBox="1">
                <a:spLocks noChangeArrowheads="1"/>
              </p:cNvSpPr>
              <p:nvPr/>
            </p:nvSpPr>
            <p:spPr bwMode="auto">
              <a:xfrm>
                <a:off x="7254310" y="5904606"/>
                <a:ext cx="1896493" cy="26254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127985" tIns="63994" rIns="127985" bIns="63994">
                <a:spAutoFit/>
              </a:bodyPr>
              <a:lstStyle>
                <a:lvl1pPr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r>
                  <a:rPr lang="ru-RU" altLang="ru-RU" sz="675" b="0" dirty="0">
                    <a:solidFill>
                      <a:srgbClr val="000000"/>
                    </a:solidFill>
                    <a:cs typeface="Arial" panose="020B0604020202020204" pitchFamily="34" charset="0"/>
                  </a:rPr>
                  <a:t> - линии электропередач 110 кВт</a:t>
                </a:r>
              </a:p>
            </p:txBody>
          </p:sp>
          <p:cxnSp>
            <p:nvCxnSpPr>
              <p:cNvPr id="941" name="Прямая соединительная линия 940"/>
              <p:cNvCxnSpPr/>
              <p:nvPr/>
            </p:nvCxnSpPr>
            <p:spPr>
              <a:xfrm>
                <a:off x="6955007" y="5999758"/>
                <a:ext cx="275997" cy="0"/>
              </a:xfrm>
              <a:prstGeom prst="line">
                <a:avLst/>
              </a:prstGeom>
              <a:ln w="38100">
                <a:solidFill>
                  <a:schemeClr val="accent1">
                    <a:lumMod val="5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942" name="Text Box 97"/>
              <p:cNvSpPr txBox="1">
                <a:spLocks noChangeArrowheads="1"/>
              </p:cNvSpPr>
              <p:nvPr/>
            </p:nvSpPr>
            <p:spPr bwMode="auto">
              <a:xfrm>
                <a:off x="7286006" y="6092783"/>
                <a:ext cx="1898652" cy="26254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lIns="127985" tIns="63994" rIns="127985" bIns="63994">
                <a:spAutoFit/>
              </a:bodyPr>
              <a:lstStyle>
                <a:lvl1pPr defTabSz="1279525">
                  <a:defRPr sz="2100"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1pPr>
                <a:lvl2pPr marL="742950" indent="-285750" defTabSz="1279525">
                  <a:defRPr sz="2100"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2pPr>
                <a:lvl3pPr marL="1143000" indent="-228600" defTabSz="1279525">
                  <a:defRPr sz="2100"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3pPr>
                <a:lvl4pPr marL="1600200" indent="-228600" defTabSz="1279525">
                  <a:defRPr sz="2100"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4pPr>
                <a:lvl5pPr marL="2057400" indent="-228600" defTabSz="1279525">
                  <a:defRPr sz="2100"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5pPr>
                <a:lvl6pPr marL="25146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100"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6pPr>
                <a:lvl7pPr marL="29718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100"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7pPr>
                <a:lvl8pPr marL="34290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100"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8pPr>
                <a:lvl9pPr marL="38862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100"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9pPr>
              </a:lstStyle>
              <a:p>
                <a:pPr>
                  <a:defRPr/>
                </a:pPr>
                <a:r>
                  <a:rPr lang="ru-RU" altLang="ru-RU" sz="675" kern="0" dirty="0">
                    <a:solidFill>
                      <a:srgbClr val="000000"/>
                    </a:solidFill>
                    <a:latin typeface="Times New Roman" pitchFamily="18" charset="0"/>
                  </a:rPr>
                  <a:t>- </a:t>
                </a:r>
                <a:r>
                  <a:rPr lang="ru-RU" altLang="ru-RU" sz="675" dirty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</a:rPr>
                  <a:t>протяженность ЛЭП/ТП (шт.)</a:t>
                </a:r>
              </a:p>
            </p:txBody>
          </p:sp>
        </p:grpSp>
        <p:sp>
          <p:nvSpPr>
            <p:cNvPr id="930" name="Скругленный прямоугольник 929"/>
            <p:cNvSpPr/>
            <p:nvPr/>
          </p:nvSpPr>
          <p:spPr>
            <a:xfrm>
              <a:off x="9661923" y="6214698"/>
              <a:ext cx="282820" cy="225201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ru-RU" sz="675" b="1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60%</a:t>
              </a:r>
            </a:p>
          </p:txBody>
        </p:sp>
        <p:sp>
          <p:nvSpPr>
            <p:cNvPr id="931" name="Text Box 97"/>
            <p:cNvSpPr txBox="1">
              <a:spLocks noChangeArrowheads="1"/>
            </p:cNvSpPr>
            <p:nvPr/>
          </p:nvSpPr>
          <p:spPr bwMode="auto">
            <a:xfrm>
              <a:off x="10113052" y="6153650"/>
              <a:ext cx="2046139" cy="35136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80200" tIns="40101" rIns="80200" bIns="40101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defTabSz="801689">
                <a:defRPr/>
              </a:pPr>
              <a:r>
                <a:rPr lang="ru-RU" altLang="ru-RU" sz="675" b="0" dirty="0">
                  <a:solidFill>
                    <a:srgbClr val="000000"/>
                  </a:solidFill>
                  <a:cs typeface="Arial" panose="020B0604020202020204" pitchFamily="34" charset="0"/>
                </a:rPr>
                <a:t> - износ электроэнергетических систем </a:t>
              </a:r>
            </a:p>
          </p:txBody>
        </p:sp>
        <p:sp>
          <p:nvSpPr>
            <p:cNvPr id="932" name="Прямоугольник 931"/>
            <p:cNvSpPr/>
            <p:nvPr/>
          </p:nvSpPr>
          <p:spPr>
            <a:xfrm>
              <a:off x="9477456" y="5946998"/>
              <a:ext cx="658385" cy="197832"/>
            </a:xfrm>
            <a:prstGeom prst="rect">
              <a:avLst/>
            </a:prstGeom>
            <a:solidFill>
              <a:srgbClr val="92D050"/>
            </a:solidFill>
            <a:ln w="1270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lIns="68571" tIns="34286" rIns="68571" bIns="34286" anchor="ctr"/>
            <a:lstStyle/>
            <a:p>
              <a:pPr algn="ctr"/>
              <a:r>
                <a:rPr lang="ru-RU" sz="675" kern="0" dirty="0">
                  <a:solidFill>
                    <a:prstClr val="black"/>
                  </a:solidFill>
                  <a:cs typeface="Times New Roman" panose="02020603050405020304" pitchFamily="18" charset="0"/>
                </a:rPr>
                <a:t>19/330</a:t>
              </a:r>
            </a:p>
          </p:txBody>
        </p:sp>
        <p:sp>
          <p:nvSpPr>
            <p:cNvPr id="933" name="Text Box 97"/>
            <p:cNvSpPr txBox="1">
              <a:spLocks noChangeArrowheads="1"/>
            </p:cNvSpPr>
            <p:nvPr/>
          </p:nvSpPr>
          <p:spPr bwMode="auto">
            <a:xfrm>
              <a:off x="10063858" y="5864760"/>
              <a:ext cx="1648083" cy="44305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127973" tIns="63988" rIns="127973" bIns="63988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ru-RU" altLang="ru-RU" sz="675" b="0" dirty="0">
                  <a:solidFill>
                    <a:srgbClr val="000000"/>
                  </a:solidFill>
                  <a:cs typeface="Arial" panose="020B0604020202020204" pitchFamily="34" charset="0"/>
                </a:rPr>
                <a:t>- кол-во домов /населения</a:t>
              </a:r>
            </a:p>
          </p:txBody>
        </p:sp>
      </p:grpSp>
      <p:sp>
        <p:nvSpPr>
          <p:cNvPr id="943" name="Text Box 97"/>
          <p:cNvSpPr txBox="1">
            <a:spLocks noChangeArrowheads="1"/>
          </p:cNvSpPr>
          <p:nvPr/>
        </p:nvSpPr>
        <p:spPr bwMode="auto">
          <a:xfrm>
            <a:off x="7401726" y="5253615"/>
            <a:ext cx="1506131" cy="20080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95989" tIns="47996" rIns="95989" bIns="47996">
            <a:spAutoFit/>
          </a:bodyPr>
          <a:lstStyle>
            <a:lvl1pPr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>
              <a:defRPr/>
            </a:pPr>
            <a:r>
              <a:rPr lang="ru-RU" altLang="ru-RU" sz="675" b="0" kern="0" dirty="0">
                <a:solidFill>
                  <a:srgbClr val="000000"/>
                </a:solidFill>
                <a:cs typeface="Arial" panose="020B0604020202020204" pitchFamily="34" charset="0"/>
              </a:rPr>
              <a:t>- количество осадков, мм</a:t>
            </a:r>
          </a:p>
        </p:txBody>
      </p:sp>
      <p:sp>
        <p:nvSpPr>
          <p:cNvPr id="944" name="TextBox 23"/>
          <p:cNvSpPr txBox="1"/>
          <p:nvPr/>
        </p:nvSpPr>
        <p:spPr>
          <a:xfrm>
            <a:off x="7020651" y="5276913"/>
            <a:ext cx="383894" cy="219291"/>
          </a:xfrm>
          <a:prstGeom prst="rect">
            <a:avLst/>
          </a:prstGeom>
          <a:solidFill>
            <a:srgbClr val="4F81BD">
              <a:lumMod val="75000"/>
            </a:srgbClr>
          </a:solidFill>
          <a:effectLst>
            <a:softEdge rad="63500"/>
          </a:effectLst>
        </p:spPr>
        <p:txBody>
          <a:bodyPr wrap="square" rtlCol="0">
            <a:spAutoFit/>
          </a:bodyPr>
          <a:lstStyle>
            <a:defPPr>
              <a:defRPr lang="ru-RU"/>
            </a:defPPr>
            <a:lvl1pPr algn="ctr">
              <a:defRPr sz="1000" b="1"/>
            </a:lvl1pPr>
          </a:lstStyle>
          <a:p>
            <a:pPr>
              <a:defRPr/>
            </a:pPr>
            <a:r>
              <a:rPr lang="ru-RU" sz="825" kern="0" dirty="0">
                <a:solidFill>
                  <a:prstClr val="black"/>
                </a:solidFill>
              </a:rPr>
              <a:t>20</a:t>
            </a:r>
          </a:p>
        </p:txBody>
      </p:sp>
      <p:sp>
        <p:nvSpPr>
          <p:cNvPr id="945" name="TextBox 23"/>
          <p:cNvSpPr txBox="1"/>
          <p:nvPr/>
        </p:nvSpPr>
        <p:spPr>
          <a:xfrm>
            <a:off x="7032240" y="5431475"/>
            <a:ext cx="372305" cy="219291"/>
          </a:xfrm>
          <a:prstGeom prst="rect">
            <a:avLst/>
          </a:prstGeom>
          <a:solidFill>
            <a:srgbClr val="FF9900"/>
          </a:solidFill>
          <a:effectLst>
            <a:softEdge rad="63500"/>
          </a:effectLst>
        </p:spPr>
        <p:txBody>
          <a:bodyPr wrap="square" rtlCol="0">
            <a:spAutoFit/>
          </a:bodyPr>
          <a:lstStyle>
            <a:defPPr>
              <a:defRPr lang="ru-RU"/>
            </a:defPPr>
            <a:lvl1pPr algn="ctr">
              <a:defRPr sz="1000" b="1"/>
            </a:lvl1pPr>
          </a:lstStyle>
          <a:p>
            <a:pPr>
              <a:defRPr/>
            </a:pPr>
            <a:r>
              <a:rPr lang="ru-RU" sz="825" kern="0" dirty="0">
                <a:solidFill>
                  <a:prstClr val="black"/>
                </a:solidFill>
              </a:rPr>
              <a:t>3</a:t>
            </a:r>
          </a:p>
        </p:txBody>
      </p:sp>
      <p:sp>
        <p:nvSpPr>
          <p:cNvPr id="946" name="Text Box 97"/>
          <p:cNvSpPr txBox="1">
            <a:spLocks noChangeArrowheads="1"/>
          </p:cNvSpPr>
          <p:nvPr/>
        </p:nvSpPr>
        <p:spPr bwMode="auto">
          <a:xfrm>
            <a:off x="7401726" y="5421574"/>
            <a:ext cx="1018906" cy="20080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95989" tIns="47996" rIns="95989" bIns="47996">
            <a:spAutoFit/>
          </a:bodyPr>
          <a:lstStyle>
            <a:lvl1pPr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>
              <a:defRPr/>
            </a:pPr>
            <a:r>
              <a:rPr lang="ru-RU" altLang="ru-RU" sz="675" b="0" kern="0" dirty="0">
                <a:solidFill>
                  <a:srgbClr val="000000"/>
                </a:solidFill>
                <a:cs typeface="Arial" panose="020B0604020202020204" pitchFamily="34" charset="0"/>
              </a:rPr>
              <a:t>- порывы ветра, м/с</a:t>
            </a:r>
          </a:p>
        </p:txBody>
      </p:sp>
      <p:grpSp>
        <p:nvGrpSpPr>
          <p:cNvPr id="947" name="Группа 629"/>
          <p:cNvGrpSpPr>
            <a:grpSpLocks/>
          </p:cNvGrpSpPr>
          <p:nvPr/>
        </p:nvGrpSpPr>
        <p:grpSpPr bwMode="auto">
          <a:xfrm>
            <a:off x="7140937" y="5637566"/>
            <a:ext cx="155099" cy="151307"/>
            <a:chOff x="142483" y="3760971"/>
            <a:chExt cx="346075" cy="386605"/>
          </a:xfrm>
        </p:grpSpPr>
        <p:sp>
          <p:nvSpPr>
            <p:cNvPr id="948" name="Line 281"/>
            <p:cNvSpPr>
              <a:spLocks noChangeShapeType="1"/>
            </p:cNvSpPr>
            <p:nvPr/>
          </p:nvSpPr>
          <p:spPr bwMode="auto">
            <a:xfrm>
              <a:off x="203673" y="3847248"/>
              <a:ext cx="0" cy="300328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algn="ctr" defTabSz="958830">
                <a:buClr>
                  <a:srgbClr val="000000"/>
                </a:buClr>
                <a:buSzPct val="100000"/>
                <a:defRPr/>
              </a:pPr>
              <a:endParaRPr lang="ru-RU" sz="6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j-lt"/>
              </a:endParaRPr>
            </a:p>
          </p:txBody>
        </p:sp>
        <p:sp>
          <p:nvSpPr>
            <p:cNvPr id="949" name="Freeform 285"/>
            <p:cNvSpPr>
              <a:spLocks/>
            </p:cNvSpPr>
            <p:nvPr/>
          </p:nvSpPr>
          <p:spPr bwMode="auto">
            <a:xfrm>
              <a:off x="198223" y="3795140"/>
              <a:ext cx="270456" cy="228326"/>
            </a:xfrm>
            <a:custGeom>
              <a:avLst/>
              <a:gdLst>
                <a:gd name="T0" fmla="*/ 0 w 291"/>
                <a:gd name="T1" fmla="*/ 0 h 159"/>
                <a:gd name="T2" fmla="*/ 0 w 291"/>
                <a:gd name="T3" fmla="*/ 2147483647 h 159"/>
                <a:gd name="T4" fmla="*/ 2147483647 w 291"/>
                <a:gd name="T5" fmla="*/ 2147483647 h 159"/>
                <a:gd name="T6" fmla="*/ 2147483647 w 291"/>
                <a:gd name="T7" fmla="*/ 2147483647 h 159"/>
                <a:gd name="T8" fmla="*/ 0 w 291"/>
                <a:gd name="T9" fmla="*/ 0 h 1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1"/>
                <a:gd name="T16" fmla="*/ 0 h 159"/>
                <a:gd name="T17" fmla="*/ 291 w 291"/>
                <a:gd name="T18" fmla="*/ 159 h 1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1" h="159">
                  <a:moveTo>
                    <a:pt x="0" y="0"/>
                  </a:moveTo>
                  <a:lnTo>
                    <a:pt x="0" y="159"/>
                  </a:lnTo>
                  <a:lnTo>
                    <a:pt x="291" y="114"/>
                  </a:lnTo>
                  <a:lnTo>
                    <a:pt x="291" y="3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/>
            <a:lstStyle/>
            <a:p>
              <a:pPr defTabSz="958830">
                <a:defRPr/>
              </a:pPr>
              <a:endParaRPr lang="ru-RU" sz="600" dirty="0">
                <a:effectLst>
                  <a:outerShdw blurRad="38100" dist="38100" dir="2700000" algn="tl">
                    <a:srgbClr val="FFFFFF"/>
                  </a:outerShdw>
                </a:effectLst>
                <a:latin typeface="+mj-lt"/>
              </a:endParaRPr>
            </a:p>
          </p:txBody>
        </p:sp>
        <p:sp>
          <p:nvSpPr>
            <p:cNvPr id="950" name="Text Box 286"/>
            <p:cNvSpPr txBox="1">
              <a:spLocks noChangeArrowheads="1"/>
            </p:cNvSpPr>
            <p:nvPr/>
          </p:nvSpPr>
          <p:spPr bwMode="auto">
            <a:xfrm>
              <a:off x="142483" y="3760971"/>
              <a:ext cx="346075" cy="33842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85450" tIns="42725" rIns="85450" bIns="42725">
              <a:spAutoFit/>
            </a:bodyPr>
            <a:lstStyle/>
            <a:p>
              <a:pPr algn="ctr" defTabSz="770733">
                <a:defRPr/>
              </a:pPr>
              <a:endParaRPr lang="ru-RU" sz="3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+mj-lt"/>
              </a:endParaRPr>
            </a:p>
          </p:txBody>
        </p:sp>
      </p:grpSp>
      <p:sp>
        <p:nvSpPr>
          <p:cNvPr id="951" name="Text Box 97"/>
          <p:cNvSpPr txBox="1">
            <a:spLocks noChangeArrowheads="1"/>
          </p:cNvSpPr>
          <p:nvPr/>
        </p:nvSpPr>
        <p:spPr bwMode="auto">
          <a:xfrm>
            <a:off x="7361881" y="5589192"/>
            <a:ext cx="1716335" cy="2008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95994" tIns="47999" rIns="95994" bIns="47999">
            <a:spAutoFit/>
          </a:bodyPr>
          <a:lstStyle>
            <a:lvl1pPr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ru-RU" altLang="ru-RU" sz="675" b="0" dirty="0">
                <a:solidFill>
                  <a:srgbClr val="000000"/>
                </a:solidFill>
                <a:cs typeface="Arial" panose="020B0604020202020204" pitchFamily="34" charset="0"/>
              </a:rPr>
              <a:t> - пожарно-спасательные формирования</a:t>
            </a:r>
          </a:p>
        </p:txBody>
      </p:sp>
      <p:grpSp>
        <p:nvGrpSpPr>
          <p:cNvPr id="952" name="Group 316"/>
          <p:cNvGrpSpPr>
            <a:grpSpLocks/>
          </p:cNvGrpSpPr>
          <p:nvPr/>
        </p:nvGrpSpPr>
        <p:grpSpPr bwMode="auto">
          <a:xfrm>
            <a:off x="7129769" y="5813186"/>
            <a:ext cx="139927" cy="111367"/>
            <a:chOff x="4727" y="2506"/>
            <a:chExt cx="706" cy="1172"/>
          </a:xfrm>
        </p:grpSpPr>
        <p:sp>
          <p:nvSpPr>
            <p:cNvPr id="953" name="Freeform 317"/>
            <p:cNvSpPr>
              <a:spLocks/>
            </p:cNvSpPr>
            <p:nvPr/>
          </p:nvSpPr>
          <p:spPr bwMode="auto">
            <a:xfrm>
              <a:off x="4727" y="3558"/>
              <a:ext cx="46" cy="120"/>
            </a:xfrm>
            <a:custGeom>
              <a:avLst/>
              <a:gdLst>
                <a:gd name="T0" fmla="*/ 0 w 139"/>
                <a:gd name="T1" fmla="*/ 107 h 135"/>
                <a:gd name="T2" fmla="*/ 0 w 139"/>
                <a:gd name="T3" fmla="*/ 73 h 135"/>
                <a:gd name="T4" fmla="*/ 5 w 139"/>
                <a:gd name="T5" fmla="*/ 73 h 135"/>
                <a:gd name="T6" fmla="*/ 5 w 139"/>
                <a:gd name="T7" fmla="*/ 37 h 135"/>
                <a:gd name="T8" fmla="*/ 10 w 139"/>
                <a:gd name="T9" fmla="*/ 37 h 135"/>
                <a:gd name="T10" fmla="*/ 10 w 139"/>
                <a:gd name="T11" fmla="*/ 0 h 135"/>
                <a:gd name="T12" fmla="*/ 15 w 139"/>
                <a:gd name="T13" fmla="*/ 0 h 135"/>
                <a:gd name="T14" fmla="*/ 15 w 139"/>
                <a:gd name="T15" fmla="*/ 107 h 135"/>
                <a:gd name="T16" fmla="*/ 0 w 139"/>
                <a:gd name="T17" fmla="*/ 107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954" name="Freeform 318"/>
            <p:cNvSpPr>
              <a:spLocks/>
            </p:cNvSpPr>
            <p:nvPr/>
          </p:nvSpPr>
          <p:spPr bwMode="auto">
            <a:xfrm>
              <a:off x="4773" y="2564"/>
              <a:ext cx="648" cy="1114"/>
            </a:xfrm>
            <a:custGeom>
              <a:avLst/>
              <a:gdLst>
                <a:gd name="T0" fmla="*/ 0 w 1946"/>
                <a:gd name="T1" fmla="*/ 971 h 1278"/>
                <a:gd name="T2" fmla="*/ 0 w 1946"/>
                <a:gd name="T3" fmla="*/ 78 h 1278"/>
                <a:gd name="T4" fmla="*/ 84 w 1946"/>
                <a:gd name="T5" fmla="*/ 78 h 1278"/>
                <a:gd name="T6" fmla="*/ 84 w 1946"/>
                <a:gd name="T7" fmla="*/ 71 h 1278"/>
                <a:gd name="T8" fmla="*/ 84 w 1946"/>
                <a:gd name="T9" fmla="*/ 62 h 1278"/>
                <a:gd name="T10" fmla="*/ 85 w 1946"/>
                <a:gd name="T11" fmla="*/ 55 h 1278"/>
                <a:gd name="T12" fmla="*/ 85 w 1946"/>
                <a:gd name="T13" fmla="*/ 48 h 1278"/>
                <a:gd name="T14" fmla="*/ 86 w 1946"/>
                <a:gd name="T15" fmla="*/ 42 h 1278"/>
                <a:gd name="T16" fmla="*/ 88 w 1946"/>
                <a:gd name="T17" fmla="*/ 35 h 1278"/>
                <a:gd name="T18" fmla="*/ 89 w 1946"/>
                <a:gd name="T19" fmla="*/ 29 h 1278"/>
                <a:gd name="T20" fmla="*/ 91 w 1946"/>
                <a:gd name="T21" fmla="*/ 23 h 1278"/>
                <a:gd name="T22" fmla="*/ 92 w 1946"/>
                <a:gd name="T23" fmla="*/ 18 h 1278"/>
                <a:gd name="T24" fmla="*/ 94 w 1946"/>
                <a:gd name="T25" fmla="*/ 14 h 1278"/>
                <a:gd name="T26" fmla="*/ 96 w 1946"/>
                <a:gd name="T27" fmla="*/ 10 h 1278"/>
                <a:gd name="T28" fmla="*/ 98 w 1946"/>
                <a:gd name="T29" fmla="*/ 6 h 1278"/>
                <a:gd name="T30" fmla="*/ 101 w 1946"/>
                <a:gd name="T31" fmla="*/ 3 h 1278"/>
                <a:gd name="T32" fmla="*/ 103 w 1946"/>
                <a:gd name="T33" fmla="*/ 3 h 1278"/>
                <a:gd name="T34" fmla="*/ 105 w 1946"/>
                <a:gd name="T35" fmla="*/ 0 h 1278"/>
                <a:gd name="T36" fmla="*/ 108 w 1946"/>
                <a:gd name="T37" fmla="*/ 0 h 1278"/>
                <a:gd name="T38" fmla="*/ 110 w 1946"/>
                <a:gd name="T39" fmla="*/ 0 h 1278"/>
                <a:gd name="T40" fmla="*/ 113 w 1946"/>
                <a:gd name="T41" fmla="*/ 3 h 1278"/>
                <a:gd name="T42" fmla="*/ 115 w 1946"/>
                <a:gd name="T43" fmla="*/ 3 h 1278"/>
                <a:gd name="T44" fmla="*/ 118 w 1946"/>
                <a:gd name="T45" fmla="*/ 6 h 1278"/>
                <a:gd name="T46" fmla="*/ 120 w 1946"/>
                <a:gd name="T47" fmla="*/ 10 h 1278"/>
                <a:gd name="T48" fmla="*/ 122 w 1946"/>
                <a:gd name="T49" fmla="*/ 14 h 1278"/>
                <a:gd name="T50" fmla="*/ 124 w 1946"/>
                <a:gd name="T51" fmla="*/ 18 h 1278"/>
                <a:gd name="T52" fmla="*/ 125 w 1946"/>
                <a:gd name="T53" fmla="*/ 23 h 1278"/>
                <a:gd name="T54" fmla="*/ 127 w 1946"/>
                <a:gd name="T55" fmla="*/ 29 h 1278"/>
                <a:gd name="T56" fmla="*/ 128 w 1946"/>
                <a:gd name="T57" fmla="*/ 35 h 1278"/>
                <a:gd name="T58" fmla="*/ 130 w 1946"/>
                <a:gd name="T59" fmla="*/ 42 h 1278"/>
                <a:gd name="T60" fmla="*/ 130 w 1946"/>
                <a:gd name="T61" fmla="*/ 48 h 1278"/>
                <a:gd name="T62" fmla="*/ 131 w 1946"/>
                <a:gd name="T63" fmla="*/ 55 h 1278"/>
                <a:gd name="T64" fmla="*/ 132 w 1946"/>
                <a:gd name="T65" fmla="*/ 62 h 1278"/>
                <a:gd name="T66" fmla="*/ 132 w 1946"/>
                <a:gd name="T67" fmla="*/ 71 h 1278"/>
                <a:gd name="T68" fmla="*/ 132 w 1946"/>
                <a:gd name="T69" fmla="*/ 78 h 1278"/>
                <a:gd name="T70" fmla="*/ 216 w 1946"/>
                <a:gd name="T71" fmla="*/ 78 h 1278"/>
                <a:gd name="T72" fmla="*/ 216 w 1946"/>
                <a:gd name="T73" fmla="*/ 970 h 1278"/>
                <a:gd name="T74" fmla="*/ 0 w 1946"/>
                <a:gd name="T75" fmla="*/ 971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955" name="Rectangle 319"/>
            <p:cNvSpPr>
              <a:spLocks noChangeArrowheads="1"/>
            </p:cNvSpPr>
            <p:nvPr/>
          </p:nvSpPr>
          <p:spPr bwMode="auto">
            <a:xfrm>
              <a:off x="5188" y="3087"/>
              <a:ext cx="42" cy="3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956" name="Rectangle 320"/>
            <p:cNvSpPr>
              <a:spLocks noChangeArrowheads="1"/>
            </p:cNvSpPr>
            <p:nvPr/>
          </p:nvSpPr>
          <p:spPr bwMode="auto">
            <a:xfrm>
              <a:off x="5168" y="3134"/>
              <a:ext cx="40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957" name="Rectangle 321"/>
            <p:cNvSpPr>
              <a:spLocks noChangeArrowheads="1"/>
            </p:cNvSpPr>
            <p:nvPr/>
          </p:nvSpPr>
          <p:spPr bwMode="auto">
            <a:xfrm>
              <a:off x="5306" y="3034"/>
              <a:ext cx="42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958" name="Rectangle 322"/>
            <p:cNvSpPr>
              <a:spLocks noChangeArrowheads="1"/>
            </p:cNvSpPr>
            <p:nvPr/>
          </p:nvSpPr>
          <p:spPr bwMode="auto">
            <a:xfrm>
              <a:off x="5286" y="3087"/>
              <a:ext cx="40" cy="3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959" name="Rectangle 323"/>
            <p:cNvSpPr>
              <a:spLocks noChangeArrowheads="1"/>
            </p:cNvSpPr>
            <p:nvPr/>
          </p:nvSpPr>
          <p:spPr bwMode="auto">
            <a:xfrm>
              <a:off x="5286" y="2987"/>
              <a:ext cx="40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960" name="Rectangle 324"/>
            <p:cNvSpPr>
              <a:spLocks noChangeArrowheads="1"/>
            </p:cNvSpPr>
            <p:nvPr/>
          </p:nvSpPr>
          <p:spPr bwMode="auto">
            <a:xfrm>
              <a:off x="4773" y="3076"/>
              <a:ext cx="40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961" name="Rectangle 325"/>
            <p:cNvSpPr>
              <a:spLocks noChangeArrowheads="1"/>
            </p:cNvSpPr>
            <p:nvPr/>
          </p:nvSpPr>
          <p:spPr bwMode="auto">
            <a:xfrm>
              <a:off x="4773" y="3024"/>
              <a:ext cx="18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962" name="Rectangle 326"/>
            <p:cNvSpPr>
              <a:spLocks noChangeArrowheads="1"/>
            </p:cNvSpPr>
            <p:nvPr/>
          </p:nvSpPr>
          <p:spPr bwMode="auto">
            <a:xfrm>
              <a:off x="4773" y="3123"/>
              <a:ext cx="18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963" name="Rectangle 327"/>
            <p:cNvSpPr>
              <a:spLocks noChangeArrowheads="1"/>
            </p:cNvSpPr>
            <p:nvPr/>
          </p:nvSpPr>
          <p:spPr bwMode="auto">
            <a:xfrm>
              <a:off x="4946" y="3076"/>
              <a:ext cx="40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964" name="Rectangle 328"/>
            <p:cNvSpPr>
              <a:spLocks noChangeArrowheads="1"/>
            </p:cNvSpPr>
            <p:nvPr/>
          </p:nvSpPr>
          <p:spPr bwMode="auto">
            <a:xfrm>
              <a:off x="4924" y="3123"/>
              <a:ext cx="40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965" name="Rectangle 329"/>
            <p:cNvSpPr>
              <a:spLocks noChangeArrowheads="1"/>
            </p:cNvSpPr>
            <p:nvPr/>
          </p:nvSpPr>
          <p:spPr bwMode="auto">
            <a:xfrm>
              <a:off x="4773" y="3453"/>
              <a:ext cx="40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966" name="Rectangle 330"/>
            <p:cNvSpPr>
              <a:spLocks noChangeArrowheads="1"/>
            </p:cNvSpPr>
            <p:nvPr/>
          </p:nvSpPr>
          <p:spPr bwMode="auto">
            <a:xfrm>
              <a:off x="4773" y="3406"/>
              <a:ext cx="18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967" name="Rectangle 331"/>
            <p:cNvSpPr>
              <a:spLocks noChangeArrowheads="1"/>
            </p:cNvSpPr>
            <p:nvPr/>
          </p:nvSpPr>
          <p:spPr bwMode="auto">
            <a:xfrm>
              <a:off x="4773" y="3505"/>
              <a:ext cx="18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968" name="Rectangle 332"/>
            <p:cNvSpPr>
              <a:spLocks noChangeArrowheads="1"/>
            </p:cNvSpPr>
            <p:nvPr/>
          </p:nvSpPr>
          <p:spPr bwMode="auto">
            <a:xfrm>
              <a:off x="4946" y="3453"/>
              <a:ext cx="40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969" name="Rectangle 333"/>
            <p:cNvSpPr>
              <a:spLocks noChangeArrowheads="1"/>
            </p:cNvSpPr>
            <p:nvPr/>
          </p:nvSpPr>
          <p:spPr bwMode="auto">
            <a:xfrm>
              <a:off x="4924" y="3505"/>
              <a:ext cx="40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970" name="Freeform 334"/>
            <p:cNvSpPr>
              <a:spLocks/>
            </p:cNvSpPr>
            <p:nvPr/>
          </p:nvSpPr>
          <p:spPr bwMode="auto">
            <a:xfrm>
              <a:off x="5024" y="3076"/>
              <a:ext cx="146" cy="89"/>
            </a:xfrm>
            <a:custGeom>
              <a:avLst/>
              <a:gdLst>
                <a:gd name="T0" fmla="*/ 48 w 440"/>
                <a:gd name="T1" fmla="*/ 78 h 102"/>
                <a:gd name="T2" fmla="*/ 48 w 440"/>
                <a:gd name="T3" fmla="*/ 70 h 102"/>
                <a:gd name="T4" fmla="*/ 48 w 440"/>
                <a:gd name="T5" fmla="*/ 63 h 102"/>
                <a:gd name="T6" fmla="*/ 47 w 440"/>
                <a:gd name="T7" fmla="*/ 55 h 102"/>
                <a:gd name="T8" fmla="*/ 46 w 440"/>
                <a:gd name="T9" fmla="*/ 49 h 102"/>
                <a:gd name="T10" fmla="*/ 45 w 440"/>
                <a:gd name="T11" fmla="*/ 42 h 102"/>
                <a:gd name="T12" fmla="*/ 44 w 440"/>
                <a:gd name="T13" fmla="*/ 35 h 102"/>
                <a:gd name="T14" fmla="*/ 43 w 440"/>
                <a:gd name="T15" fmla="*/ 29 h 102"/>
                <a:gd name="T16" fmla="*/ 41 w 440"/>
                <a:gd name="T17" fmla="*/ 23 h 102"/>
                <a:gd name="T18" fmla="*/ 39 w 440"/>
                <a:gd name="T19" fmla="*/ 18 h 102"/>
                <a:gd name="T20" fmla="*/ 38 w 440"/>
                <a:gd name="T21" fmla="*/ 14 h 102"/>
                <a:gd name="T22" fmla="*/ 36 w 440"/>
                <a:gd name="T23" fmla="*/ 10 h 102"/>
                <a:gd name="T24" fmla="*/ 34 w 440"/>
                <a:gd name="T25" fmla="*/ 6 h 102"/>
                <a:gd name="T26" fmla="*/ 32 w 440"/>
                <a:gd name="T27" fmla="*/ 3 h 102"/>
                <a:gd name="T28" fmla="*/ 29 w 440"/>
                <a:gd name="T29" fmla="*/ 3 h 102"/>
                <a:gd name="T30" fmla="*/ 27 w 440"/>
                <a:gd name="T31" fmla="*/ 0 h 102"/>
                <a:gd name="T32" fmla="*/ 24 w 440"/>
                <a:gd name="T33" fmla="*/ 0 h 102"/>
                <a:gd name="T34" fmla="*/ 22 w 440"/>
                <a:gd name="T35" fmla="*/ 0 h 102"/>
                <a:gd name="T36" fmla="*/ 19 w 440"/>
                <a:gd name="T37" fmla="*/ 3 h 102"/>
                <a:gd name="T38" fmla="*/ 17 w 440"/>
                <a:gd name="T39" fmla="*/ 3 h 102"/>
                <a:gd name="T40" fmla="*/ 15 w 440"/>
                <a:gd name="T41" fmla="*/ 6 h 102"/>
                <a:gd name="T42" fmla="*/ 13 w 440"/>
                <a:gd name="T43" fmla="*/ 10 h 102"/>
                <a:gd name="T44" fmla="*/ 11 w 440"/>
                <a:gd name="T45" fmla="*/ 14 h 102"/>
                <a:gd name="T46" fmla="*/ 9 w 440"/>
                <a:gd name="T47" fmla="*/ 18 h 102"/>
                <a:gd name="T48" fmla="*/ 7 w 440"/>
                <a:gd name="T49" fmla="*/ 23 h 102"/>
                <a:gd name="T50" fmla="*/ 6 w 440"/>
                <a:gd name="T51" fmla="*/ 29 h 102"/>
                <a:gd name="T52" fmla="*/ 4 w 440"/>
                <a:gd name="T53" fmla="*/ 35 h 102"/>
                <a:gd name="T54" fmla="*/ 3 w 440"/>
                <a:gd name="T55" fmla="*/ 42 h 102"/>
                <a:gd name="T56" fmla="*/ 2 w 440"/>
                <a:gd name="T57" fmla="*/ 49 h 102"/>
                <a:gd name="T58" fmla="*/ 1 w 440"/>
                <a:gd name="T59" fmla="*/ 55 h 102"/>
                <a:gd name="T60" fmla="*/ 0 w 440"/>
                <a:gd name="T61" fmla="*/ 63 h 102"/>
                <a:gd name="T62" fmla="*/ 0 w 440"/>
                <a:gd name="T63" fmla="*/ 70 h 102"/>
                <a:gd name="T64" fmla="*/ 0 w 440"/>
                <a:gd name="T65" fmla="*/ 78 h 102"/>
                <a:gd name="T66" fmla="*/ 48 w 440"/>
                <a:gd name="T67" fmla="*/ 78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971" name="Freeform 335"/>
            <p:cNvSpPr>
              <a:spLocks/>
            </p:cNvSpPr>
            <p:nvPr/>
          </p:nvSpPr>
          <p:spPr bwMode="auto">
            <a:xfrm>
              <a:off x="4789" y="2506"/>
              <a:ext cx="615" cy="147"/>
            </a:xfrm>
            <a:custGeom>
              <a:avLst/>
              <a:gdLst>
                <a:gd name="T0" fmla="*/ 100 w 1847"/>
                <a:gd name="T1" fmla="*/ 50 h 168"/>
                <a:gd name="T2" fmla="*/ 95 w 1847"/>
                <a:gd name="T3" fmla="*/ 53 h 168"/>
                <a:gd name="T4" fmla="*/ 91 w 1847"/>
                <a:gd name="T5" fmla="*/ 60 h 168"/>
                <a:gd name="T6" fmla="*/ 87 w 1847"/>
                <a:gd name="T7" fmla="*/ 68 h 168"/>
                <a:gd name="T8" fmla="*/ 84 w 1847"/>
                <a:gd name="T9" fmla="*/ 79 h 168"/>
                <a:gd name="T10" fmla="*/ 81 w 1847"/>
                <a:gd name="T11" fmla="*/ 92 h 168"/>
                <a:gd name="T12" fmla="*/ 79 w 1847"/>
                <a:gd name="T13" fmla="*/ 105 h 168"/>
                <a:gd name="T14" fmla="*/ 78 w 1847"/>
                <a:gd name="T15" fmla="*/ 121 h 168"/>
                <a:gd name="T16" fmla="*/ 0 w 1847"/>
                <a:gd name="T17" fmla="*/ 129 h 168"/>
                <a:gd name="T18" fmla="*/ 1 w 1847"/>
                <a:gd name="T19" fmla="*/ 88 h 168"/>
                <a:gd name="T20" fmla="*/ 6 w 1847"/>
                <a:gd name="T21" fmla="*/ 88 h 168"/>
                <a:gd name="T22" fmla="*/ 16 w 1847"/>
                <a:gd name="T23" fmla="*/ 88 h 168"/>
                <a:gd name="T24" fmla="*/ 28 w 1847"/>
                <a:gd name="T25" fmla="*/ 88 h 168"/>
                <a:gd name="T26" fmla="*/ 41 w 1847"/>
                <a:gd name="T27" fmla="*/ 88 h 168"/>
                <a:gd name="T28" fmla="*/ 54 w 1847"/>
                <a:gd name="T29" fmla="*/ 88 h 168"/>
                <a:gd name="T30" fmla="*/ 65 w 1847"/>
                <a:gd name="T31" fmla="*/ 88 h 168"/>
                <a:gd name="T32" fmla="*/ 71 w 1847"/>
                <a:gd name="T33" fmla="*/ 88 h 168"/>
                <a:gd name="T34" fmla="*/ 74 w 1847"/>
                <a:gd name="T35" fmla="*/ 80 h 168"/>
                <a:gd name="T36" fmla="*/ 76 w 1847"/>
                <a:gd name="T37" fmla="*/ 64 h 168"/>
                <a:gd name="T38" fmla="*/ 79 w 1847"/>
                <a:gd name="T39" fmla="*/ 47 h 168"/>
                <a:gd name="T40" fmla="*/ 83 w 1847"/>
                <a:gd name="T41" fmla="*/ 33 h 168"/>
                <a:gd name="T42" fmla="*/ 86 w 1847"/>
                <a:gd name="T43" fmla="*/ 21 h 168"/>
                <a:gd name="T44" fmla="*/ 91 w 1847"/>
                <a:gd name="T45" fmla="*/ 10 h 168"/>
                <a:gd name="T46" fmla="*/ 95 w 1847"/>
                <a:gd name="T47" fmla="*/ 4 h 168"/>
                <a:gd name="T48" fmla="*/ 100 w 1847"/>
                <a:gd name="T49" fmla="*/ 1 h 168"/>
                <a:gd name="T50" fmla="*/ 105 w 1847"/>
                <a:gd name="T51" fmla="*/ 1 h 168"/>
                <a:gd name="T52" fmla="*/ 110 w 1847"/>
                <a:gd name="T53" fmla="*/ 4 h 168"/>
                <a:gd name="T54" fmla="*/ 114 w 1847"/>
                <a:gd name="T55" fmla="*/ 10 h 168"/>
                <a:gd name="T56" fmla="*/ 119 w 1847"/>
                <a:gd name="T57" fmla="*/ 21 h 168"/>
                <a:gd name="T58" fmla="*/ 123 w 1847"/>
                <a:gd name="T59" fmla="*/ 33 h 168"/>
                <a:gd name="T60" fmla="*/ 126 w 1847"/>
                <a:gd name="T61" fmla="*/ 47 h 168"/>
                <a:gd name="T62" fmla="*/ 129 w 1847"/>
                <a:gd name="T63" fmla="*/ 64 h 168"/>
                <a:gd name="T64" fmla="*/ 131 w 1847"/>
                <a:gd name="T65" fmla="*/ 80 h 168"/>
                <a:gd name="T66" fmla="*/ 134 w 1847"/>
                <a:gd name="T67" fmla="*/ 88 h 168"/>
                <a:gd name="T68" fmla="*/ 140 w 1847"/>
                <a:gd name="T69" fmla="*/ 88 h 168"/>
                <a:gd name="T70" fmla="*/ 151 w 1847"/>
                <a:gd name="T71" fmla="*/ 88 h 168"/>
                <a:gd name="T72" fmla="*/ 163 w 1847"/>
                <a:gd name="T73" fmla="*/ 88 h 168"/>
                <a:gd name="T74" fmla="*/ 176 w 1847"/>
                <a:gd name="T75" fmla="*/ 88 h 168"/>
                <a:gd name="T76" fmla="*/ 189 w 1847"/>
                <a:gd name="T77" fmla="*/ 88 h 168"/>
                <a:gd name="T78" fmla="*/ 198 w 1847"/>
                <a:gd name="T79" fmla="*/ 88 h 168"/>
                <a:gd name="T80" fmla="*/ 204 w 1847"/>
                <a:gd name="T81" fmla="*/ 88 h 168"/>
                <a:gd name="T82" fmla="*/ 205 w 1847"/>
                <a:gd name="T83" fmla="*/ 129 h 168"/>
                <a:gd name="T84" fmla="*/ 127 w 1847"/>
                <a:gd name="T85" fmla="*/ 121 h 168"/>
                <a:gd name="T86" fmla="*/ 126 w 1847"/>
                <a:gd name="T87" fmla="*/ 105 h 168"/>
                <a:gd name="T88" fmla="*/ 124 w 1847"/>
                <a:gd name="T89" fmla="*/ 92 h 168"/>
                <a:gd name="T90" fmla="*/ 121 w 1847"/>
                <a:gd name="T91" fmla="*/ 79 h 168"/>
                <a:gd name="T92" fmla="*/ 118 w 1847"/>
                <a:gd name="T93" fmla="*/ 68 h 168"/>
                <a:gd name="T94" fmla="*/ 114 w 1847"/>
                <a:gd name="T95" fmla="*/ 60 h 168"/>
                <a:gd name="T96" fmla="*/ 110 w 1847"/>
                <a:gd name="T97" fmla="*/ 53 h 168"/>
                <a:gd name="T98" fmla="*/ 105 w 1847"/>
                <a:gd name="T99" fmla="*/ 5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972" name="Rectangle 336"/>
            <p:cNvSpPr>
              <a:spLocks noChangeArrowheads="1"/>
            </p:cNvSpPr>
            <p:nvPr/>
          </p:nvSpPr>
          <p:spPr bwMode="auto">
            <a:xfrm>
              <a:off x="5404" y="2595"/>
              <a:ext cx="29" cy="120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973" name="Rectangle 337"/>
            <p:cNvSpPr>
              <a:spLocks noChangeArrowheads="1"/>
            </p:cNvSpPr>
            <p:nvPr/>
          </p:nvSpPr>
          <p:spPr bwMode="auto">
            <a:xfrm>
              <a:off x="4759" y="2595"/>
              <a:ext cx="30" cy="120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974" name="Rectangle 338"/>
            <p:cNvSpPr>
              <a:spLocks noChangeArrowheads="1"/>
            </p:cNvSpPr>
            <p:nvPr/>
          </p:nvSpPr>
          <p:spPr bwMode="auto">
            <a:xfrm>
              <a:off x="5026" y="3165"/>
              <a:ext cx="142" cy="330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975" name="Rectangle 339"/>
            <p:cNvSpPr>
              <a:spLocks noChangeArrowheads="1"/>
            </p:cNvSpPr>
            <p:nvPr/>
          </p:nvSpPr>
          <p:spPr bwMode="auto">
            <a:xfrm>
              <a:off x="5026" y="3495"/>
              <a:ext cx="142" cy="1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976" name="Rectangle 340"/>
            <p:cNvSpPr>
              <a:spLocks noChangeArrowheads="1"/>
            </p:cNvSpPr>
            <p:nvPr/>
          </p:nvSpPr>
          <p:spPr bwMode="auto">
            <a:xfrm>
              <a:off x="5026" y="3558"/>
              <a:ext cx="142" cy="15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977" name="Rectangle 341"/>
            <p:cNvSpPr>
              <a:spLocks noChangeArrowheads="1"/>
            </p:cNvSpPr>
            <p:nvPr/>
          </p:nvSpPr>
          <p:spPr bwMode="auto">
            <a:xfrm>
              <a:off x="5026" y="3615"/>
              <a:ext cx="142" cy="1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978" name="Rectangle 342"/>
            <p:cNvSpPr>
              <a:spLocks noChangeArrowheads="1"/>
            </p:cNvSpPr>
            <p:nvPr/>
          </p:nvSpPr>
          <p:spPr bwMode="auto">
            <a:xfrm>
              <a:off x="5100" y="3186"/>
              <a:ext cx="60" cy="309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979" name="Rectangle 343"/>
            <p:cNvSpPr>
              <a:spLocks noChangeArrowheads="1"/>
            </p:cNvSpPr>
            <p:nvPr/>
          </p:nvSpPr>
          <p:spPr bwMode="auto">
            <a:xfrm>
              <a:off x="5100" y="3186"/>
              <a:ext cx="60" cy="309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980" name="Rectangle 344"/>
            <p:cNvSpPr>
              <a:spLocks noChangeArrowheads="1"/>
            </p:cNvSpPr>
            <p:nvPr/>
          </p:nvSpPr>
          <p:spPr bwMode="auto">
            <a:xfrm>
              <a:off x="5032" y="3186"/>
              <a:ext cx="62" cy="309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981" name="Rectangle 345"/>
            <p:cNvSpPr>
              <a:spLocks noChangeArrowheads="1"/>
            </p:cNvSpPr>
            <p:nvPr/>
          </p:nvSpPr>
          <p:spPr bwMode="auto">
            <a:xfrm>
              <a:off x="5100" y="3369"/>
              <a:ext cx="60" cy="21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982" name="Rectangle 346"/>
            <p:cNvSpPr>
              <a:spLocks noChangeArrowheads="1"/>
            </p:cNvSpPr>
            <p:nvPr/>
          </p:nvSpPr>
          <p:spPr bwMode="auto">
            <a:xfrm>
              <a:off x="5168" y="3422"/>
              <a:ext cx="34" cy="25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983" name="Rectangle 347"/>
            <p:cNvSpPr>
              <a:spLocks noChangeArrowheads="1"/>
            </p:cNvSpPr>
            <p:nvPr/>
          </p:nvSpPr>
          <p:spPr bwMode="auto">
            <a:xfrm>
              <a:off x="4992" y="3422"/>
              <a:ext cx="34" cy="25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984" name="Rectangle 348"/>
            <p:cNvSpPr>
              <a:spLocks noChangeArrowheads="1"/>
            </p:cNvSpPr>
            <p:nvPr/>
          </p:nvSpPr>
          <p:spPr bwMode="auto">
            <a:xfrm>
              <a:off x="5026" y="3511"/>
              <a:ext cx="142" cy="47"/>
            </a:xfrm>
            <a:prstGeom prst="rect">
              <a:avLst/>
            </a:prstGeom>
            <a:solidFill>
              <a:srgbClr val="B23333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985" name="Rectangle 349"/>
            <p:cNvSpPr>
              <a:spLocks noChangeArrowheads="1"/>
            </p:cNvSpPr>
            <p:nvPr/>
          </p:nvSpPr>
          <p:spPr bwMode="auto">
            <a:xfrm>
              <a:off x="5026" y="3573"/>
              <a:ext cx="142" cy="42"/>
            </a:xfrm>
            <a:prstGeom prst="rect">
              <a:avLst/>
            </a:prstGeom>
            <a:solidFill>
              <a:srgbClr val="B23333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986" name="Rectangle 350"/>
            <p:cNvSpPr>
              <a:spLocks noChangeArrowheads="1"/>
            </p:cNvSpPr>
            <p:nvPr/>
          </p:nvSpPr>
          <p:spPr bwMode="auto">
            <a:xfrm>
              <a:off x="5026" y="3631"/>
              <a:ext cx="142" cy="47"/>
            </a:xfrm>
            <a:prstGeom prst="rect">
              <a:avLst/>
            </a:prstGeom>
            <a:solidFill>
              <a:srgbClr val="B23333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987" name="Rectangle 351"/>
            <p:cNvSpPr>
              <a:spLocks noChangeArrowheads="1"/>
            </p:cNvSpPr>
            <p:nvPr/>
          </p:nvSpPr>
          <p:spPr bwMode="auto">
            <a:xfrm>
              <a:off x="5100" y="3369"/>
              <a:ext cx="60" cy="2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988" name="Rectangle 352"/>
            <p:cNvSpPr>
              <a:spLocks noChangeArrowheads="1"/>
            </p:cNvSpPr>
            <p:nvPr/>
          </p:nvSpPr>
          <p:spPr bwMode="auto">
            <a:xfrm>
              <a:off x="5032" y="3369"/>
              <a:ext cx="62" cy="2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989" name="Rectangle 353"/>
            <p:cNvSpPr>
              <a:spLocks noChangeArrowheads="1"/>
            </p:cNvSpPr>
            <p:nvPr/>
          </p:nvSpPr>
          <p:spPr bwMode="auto">
            <a:xfrm>
              <a:off x="5100" y="3312"/>
              <a:ext cx="14" cy="52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990" name="Rectangle 354"/>
            <p:cNvSpPr>
              <a:spLocks noChangeArrowheads="1"/>
            </p:cNvSpPr>
            <p:nvPr/>
          </p:nvSpPr>
          <p:spPr bwMode="auto">
            <a:xfrm>
              <a:off x="5080" y="3312"/>
              <a:ext cx="14" cy="52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991" name="Rectangle 355"/>
            <p:cNvSpPr>
              <a:spLocks noChangeArrowheads="1"/>
            </p:cNvSpPr>
            <p:nvPr/>
          </p:nvSpPr>
          <p:spPr bwMode="auto">
            <a:xfrm>
              <a:off x="5100" y="3395"/>
              <a:ext cx="60" cy="2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992" name="Rectangle 356"/>
            <p:cNvSpPr>
              <a:spLocks noChangeArrowheads="1"/>
            </p:cNvSpPr>
            <p:nvPr/>
          </p:nvSpPr>
          <p:spPr bwMode="auto">
            <a:xfrm>
              <a:off x="5032" y="3395"/>
              <a:ext cx="62" cy="2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993" name="Rectangle 357"/>
            <p:cNvSpPr>
              <a:spLocks noChangeArrowheads="1"/>
            </p:cNvSpPr>
            <p:nvPr/>
          </p:nvSpPr>
          <p:spPr bwMode="auto">
            <a:xfrm>
              <a:off x="5168" y="3552"/>
              <a:ext cx="34" cy="27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994" name="Rectangle 358"/>
            <p:cNvSpPr>
              <a:spLocks noChangeArrowheads="1"/>
            </p:cNvSpPr>
            <p:nvPr/>
          </p:nvSpPr>
          <p:spPr bwMode="auto">
            <a:xfrm>
              <a:off x="4992" y="3552"/>
              <a:ext cx="34" cy="27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995" name="Rectangle 359"/>
            <p:cNvSpPr>
              <a:spLocks noChangeArrowheads="1"/>
            </p:cNvSpPr>
            <p:nvPr/>
          </p:nvSpPr>
          <p:spPr bwMode="auto">
            <a:xfrm>
              <a:off x="5334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996" name="Rectangle 360"/>
            <p:cNvSpPr>
              <a:spLocks noChangeArrowheads="1"/>
            </p:cNvSpPr>
            <p:nvPr/>
          </p:nvSpPr>
          <p:spPr bwMode="auto">
            <a:xfrm>
              <a:off x="5228" y="3165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997" name="Rectangle 361"/>
            <p:cNvSpPr>
              <a:spLocks noChangeArrowheads="1"/>
            </p:cNvSpPr>
            <p:nvPr/>
          </p:nvSpPr>
          <p:spPr bwMode="auto">
            <a:xfrm>
              <a:off x="4912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998" name="Rectangle 362"/>
            <p:cNvSpPr>
              <a:spLocks noChangeArrowheads="1"/>
            </p:cNvSpPr>
            <p:nvPr/>
          </p:nvSpPr>
          <p:spPr bwMode="auto">
            <a:xfrm>
              <a:off x="5122" y="2747"/>
              <a:ext cx="54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999" name="Rectangle 363"/>
            <p:cNvSpPr>
              <a:spLocks noChangeArrowheads="1"/>
            </p:cNvSpPr>
            <p:nvPr/>
          </p:nvSpPr>
          <p:spPr bwMode="auto">
            <a:xfrm>
              <a:off x="5228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000" name="Rectangle 364"/>
            <p:cNvSpPr>
              <a:spLocks noChangeArrowheads="1"/>
            </p:cNvSpPr>
            <p:nvPr/>
          </p:nvSpPr>
          <p:spPr bwMode="auto">
            <a:xfrm>
              <a:off x="5334" y="3165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001" name="Rectangle 365"/>
            <p:cNvSpPr>
              <a:spLocks noChangeArrowheads="1"/>
            </p:cNvSpPr>
            <p:nvPr/>
          </p:nvSpPr>
          <p:spPr bwMode="auto">
            <a:xfrm>
              <a:off x="5018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002" name="Rectangle 366"/>
            <p:cNvSpPr>
              <a:spLocks noChangeArrowheads="1"/>
            </p:cNvSpPr>
            <p:nvPr/>
          </p:nvSpPr>
          <p:spPr bwMode="auto">
            <a:xfrm>
              <a:off x="4809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003" name="Rectangle 367"/>
            <p:cNvSpPr>
              <a:spLocks noChangeArrowheads="1"/>
            </p:cNvSpPr>
            <p:nvPr/>
          </p:nvSpPr>
          <p:spPr bwMode="auto">
            <a:xfrm>
              <a:off x="4912" y="3165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004" name="Rectangle 368"/>
            <p:cNvSpPr>
              <a:spLocks noChangeArrowheads="1"/>
            </p:cNvSpPr>
            <p:nvPr/>
          </p:nvSpPr>
          <p:spPr bwMode="auto">
            <a:xfrm>
              <a:off x="4809" y="3165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005" name="Freeform 369"/>
            <p:cNvSpPr>
              <a:spLocks/>
            </p:cNvSpPr>
            <p:nvPr/>
          </p:nvSpPr>
          <p:spPr bwMode="auto">
            <a:xfrm>
              <a:off x="5114" y="2721"/>
              <a:ext cx="72" cy="324"/>
            </a:xfrm>
            <a:custGeom>
              <a:avLst/>
              <a:gdLst>
                <a:gd name="T0" fmla="*/ 21 w 217"/>
                <a:gd name="T1" fmla="*/ 163 h 373"/>
                <a:gd name="T2" fmla="*/ 3 w 217"/>
                <a:gd name="T3" fmla="*/ 163 h 373"/>
                <a:gd name="T4" fmla="*/ 3 w 217"/>
                <a:gd name="T5" fmla="*/ 260 h 373"/>
                <a:gd name="T6" fmla="*/ 21 w 217"/>
                <a:gd name="T7" fmla="*/ 260 h 373"/>
                <a:gd name="T8" fmla="*/ 24 w 217"/>
                <a:gd name="T9" fmla="*/ 281 h 373"/>
                <a:gd name="T10" fmla="*/ 0 w 217"/>
                <a:gd name="T11" fmla="*/ 281 h 373"/>
                <a:gd name="T12" fmla="*/ 0 w 217"/>
                <a:gd name="T13" fmla="*/ 0 h 373"/>
                <a:gd name="T14" fmla="*/ 24 w 217"/>
                <a:gd name="T15" fmla="*/ 0 h 373"/>
                <a:gd name="T16" fmla="*/ 21 w 217"/>
                <a:gd name="T17" fmla="*/ 22 h 373"/>
                <a:gd name="T18" fmla="*/ 3 w 217"/>
                <a:gd name="T19" fmla="*/ 22 h 373"/>
                <a:gd name="T20" fmla="*/ 3 w 217"/>
                <a:gd name="T21" fmla="*/ 129 h 373"/>
                <a:gd name="T22" fmla="*/ 21 w 217"/>
                <a:gd name="T23" fmla="*/ 129 h 373"/>
                <a:gd name="T24" fmla="*/ 21 w 217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006" name="Freeform 370"/>
            <p:cNvSpPr>
              <a:spLocks/>
            </p:cNvSpPr>
            <p:nvPr/>
          </p:nvSpPr>
          <p:spPr bwMode="auto">
            <a:xfrm>
              <a:off x="5176" y="2721"/>
              <a:ext cx="10" cy="324"/>
            </a:xfrm>
            <a:custGeom>
              <a:avLst/>
              <a:gdLst>
                <a:gd name="T0" fmla="*/ 0 w 29"/>
                <a:gd name="T1" fmla="*/ 22 h 373"/>
                <a:gd name="T2" fmla="*/ 0 w 29"/>
                <a:gd name="T3" fmla="*/ 260 h 373"/>
                <a:gd name="T4" fmla="*/ 3 w 29"/>
                <a:gd name="T5" fmla="*/ 281 h 373"/>
                <a:gd name="T6" fmla="*/ 3 w 29"/>
                <a:gd name="T7" fmla="*/ 0 h 373"/>
                <a:gd name="T8" fmla="*/ 0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007" name="Freeform 371"/>
            <p:cNvSpPr>
              <a:spLocks/>
            </p:cNvSpPr>
            <p:nvPr/>
          </p:nvSpPr>
          <p:spPr bwMode="auto">
            <a:xfrm>
              <a:off x="5218" y="2721"/>
              <a:ext cx="72" cy="324"/>
            </a:xfrm>
            <a:custGeom>
              <a:avLst/>
              <a:gdLst>
                <a:gd name="T0" fmla="*/ 21 w 216"/>
                <a:gd name="T1" fmla="*/ 163 h 373"/>
                <a:gd name="T2" fmla="*/ 3 w 216"/>
                <a:gd name="T3" fmla="*/ 163 h 373"/>
                <a:gd name="T4" fmla="*/ 3 w 216"/>
                <a:gd name="T5" fmla="*/ 260 h 373"/>
                <a:gd name="T6" fmla="*/ 21 w 216"/>
                <a:gd name="T7" fmla="*/ 260 h 373"/>
                <a:gd name="T8" fmla="*/ 24 w 216"/>
                <a:gd name="T9" fmla="*/ 281 h 373"/>
                <a:gd name="T10" fmla="*/ 0 w 216"/>
                <a:gd name="T11" fmla="*/ 281 h 373"/>
                <a:gd name="T12" fmla="*/ 0 w 216"/>
                <a:gd name="T13" fmla="*/ 0 h 373"/>
                <a:gd name="T14" fmla="*/ 24 w 216"/>
                <a:gd name="T15" fmla="*/ 0 h 373"/>
                <a:gd name="T16" fmla="*/ 21 w 216"/>
                <a:gd name="T17" fmla="*/ 22 h 373"/>
                <a:gd name="T18" fmla="*/ 3 w 216"/>
                <a:gd name="T19" fmla="*/ 22 h 373"/>
                <a:gd name="T20" fmla="*/ 3 w 216"/>
                <a:gd name="T21" fmla="*/ 129 h 373"/>
                <a:gd name="T22" fmla="*/ 21 w 216"/>
                <a:gd name="T23" fmla="*/ 129 h 373"/>
                <a:gd name="T24" fmla="*/ 21 w 216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008" name="Freeform 372"/>
            <p:cNvSpPr>
              <a:spLocks/>
            </p:cNvSpPr>
            <p:nvPr/>
          </p:nvSpPr>
          <p:spPr bwMode="auto">
            <a:xfrm>
              <a:off x="5280" y="2721"/>
              <a:ext cx="10" cy="324"/>
            </a:xfrm>
            <a:custGeom>
              <a:avLst/>
              <a:gdLst>
                <a:gd name="T0" fmla="*/ 0 w 29"/>
                <a:gd name="T1" fmla="*/ 22 h 373"/>
                <a:gd name="T2" fmla="*/ 0 w 29"/>
                <a:gd name="T3" fmla="*/ 260 h 373"/>
                <a:gd name="T4" fmla="*/ 3 w 29"/>
                <a:gd name="T5" fmla="*/ 281 h 373"/>
                <a:gd name="T6" fmla="*/ 3 w 29"/>
                <a:gd name="T7" fmla="*/ 0 h 373"/>
                <a:gd name="T8" fmla="*/ 0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009" name="Freeform 373"/>
            <p:cNvSpPr>
              <a:spLocks/>
            </p:cNvSpPr>
            <p:nvPr/>
          </p:nvSpPr>
          <p:spPr bwMode="auto">
            <a:xfrm>
              <a:off x="5324" y="2721"/>
              <a:ext cx="72" cy="324"/>
            </a:xfrm>
            <a:custGeom>
              <a:avLst/>
              <a:gdLst>
                <a:gd name="T0" fmla="*/ 21 w 217"/>
                <a:gd name="T1" fmla="*/ 163 h 373"/>
                <a:gd name="T2" fmla="*/ 3 w 217"/>
                <a:gd name="T3" fmla="*/ 163 h 373"/>
                <a:gd name="T4" fmla="*/ 3 w 217"/>
                <a:gd name="T5" fmla="*/ 260 h 373"/>
                <a:gd name="T6" fmla="*/ 21 w 217"/>
                <a:gd name="T7" fmla="*/ 260 h 373"/>
                <a:gd name="T8" fmla="*/ 24 w 217"/>
                <a:gd name="T9" fmla="*/ 281 h 373"/>
                <a:gd name="T10" fmla="*/ 0 w 217"/>
                <a:gd name="T11" fmla="*/ 281 h 373"/>
                <a:gd name="T12" fmla="*/ 0 w 217"/>
                <a:gd name="T13" fmla="*/ 0 h 373"/>
                <a:gd name="T14" fmla="*/ 24 w 217"/>
                <a:gd name="T15" fmla="*/ 0 h 373"/>
                <a:gd name="T16" fmla="*/ 21 w 217"/>
                <a:gd name="T17" fmla="*/ 22 h 373"/>
                <a:gd name="T18" fmla="*/ 3 w 217"/>
                <a:gd name="T19" fmla="*/ 22 h 373"/>
                <a:gd name="T20" fmla="*/ 3 w 217"/>
                <a:gd name="T21" fmla="*/ 129 h 373"/>
                <a:gd name="T22" fmla="*/ 21 w 217"/>
                <a:gd name="T23" fmla="*/ 129 h 373"/>
                <a:gd name="T24" fmla="*/ 21 w 217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010" name="Freeform 374"/>
            <p:cNvSpPr>
              <a:spLocks/>
            </p:cNvSpPr>
            <p:nvPr/>
          </p:nvSpPr>
          <p:spPr bwMode="auto">
            <a:xfrm>
              <a:off x="5386" y="2721"/>
              <a:ext cx="10" cy="324"/>
            </a:xfrm>
            <a:custGeom>
              <a:avLst/>
              <a:gdLst>
                <a:gd name="T0" fmla="*/ 0 w 29"/>
                <a:gd name="T1" fmla="*/ 22 h 373"/>
                <a:gd name="T2" fmla="*/ 0 w 29"/>
                <a:gd name="T3" fmla="*/ 260 h 373"/>
                <a:gd name="T4" fmla="*/ 3 w 29"/>
                <a:gd name="T5" fmla="*/ 281 h 373"/>
                <a:gd name="T6" fmla="*/ 3 w 29"/>
                <a:gd name="T7" fmla="*/ 0 h 373"/>
                <a:gd name="T8" fmla="*/ 0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011" name="Freeform 375"/>
            <p:cNvSpPr>
              <a:spLocks/>
            </p:cNvSpPr>
            <p:nvPr/>
          </p:nvSpPr>
          <p:spPr bwMode="auto">
            <a:xfrm>
              <a:off x="5218" y="3139"/>
              <a:ext cx="72" cy="324"/>
            </a:xfrm>
            <a:custGeom>
              <a:avLst/>
              <a:gdLst>
                <a:gd name="T0" fmla="*/ 21 w 216"/>
                <a:gd name="T1" fmla="*/ 165 h 372"/>
                <a:gd name="T2" fmla="*/ 3 w 216"/>
                <a:gd name="T3" fmla="*/ 165 h 372"/>
                <a:gd name="T4" fmla="*/ 3 w 216"/>
                <a:gd name="T5" fmla="*/ 260 h 372"/>
                <a:gd name="T6" fmla="*/ 21 w 216"/>
                <a:gd name="T7" fmla="*/ 260 h 372"/>
                <a:gd name="T8" fmla="*/ 24 w 216"/>
                <a:gd name="T9" fmla="*/ 282 h 372"/>
                <a:gd name="T10" fmla="*/ 0 w 216"/>
                <a:gd name="T11" fmla="*/ 282 h 372"/>
                <a:gd name="T12" fmla="*/ 0 w 216"/>
                <a:gd name="T13" fmla="*/ 0 h 372"/>
                <a:gd name="T14" fmla="*/ 24 w 216"/>
                <a:gd name="T15" fmla="*/ 0 h 372"/>
                <a:gd name="T16" fmla="*/ 21 w 216"/>
                <a:gd name="T17" fmla="*/ 21 h 372"/>
                <a:gd name="T18" fmla="*/ 3 w 216"/>
                <a:gd name="T19" fmla="*/ 21 h 372"/>
                <a:gd name="T20" fmla="*/ 3 w 216"/>
                <a:gd name="T21" fmla="*/ 130 h 372"/>
                <a:gd name="T22" fmla="*/ 21 w 216"/>
                <a:gd name="T23" fmla="*/ 130 h 372"/>
                <a:gd name="T24" fmla="*/ 21 w 216"/>
                <a:gd name="T25" fmla="*/ 165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012" name="Freeform 376"/>
            <p:cNvSpPr>
              <a:spLocks/>
            </p:cNvSpPr>
            <p:nvPr/>
          </p:nvSpPr>
          <p:spPr bwMode="auto">
            <a:xfrm>
              <a:off x="5280" y="3139"/>
              <a:ext cx="10" cy="324"/>
            </a:xfrm>
            <a:custGeom>
              <a:avLst/>
              <a:gdLst>
                <a:gd name="T0" fmla="*/ 0 w 29"/>
                <a:gd name="T1" fmla="*/ 21 h 372"/>
                <a:gd name="T2" fmla="*/ 0 w 29"/>
                <a:gd name="T3" fmla="*/ 260 h 372"/>
                <a:gd name="T4" fmla="*/ 3 w 29"/>
                <a:gd name="T5" fmla="*/ 282 h 372"/>
                <a:gd name="T6" fmla="*/ 3 w 29"/>
                <a:gd name="T7" fmla="*/ 0 h 372"/>
                <a:gd name="T8" fmla="*/ 0 w 29"/>
                <a:gd name="T9" fmla="*/ 21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013" name="Freeform 377"/>
            <p:cNvSpPr>
              <a:spLocks/>
            </p:cNvSpPr>
            <p:nvPr/>
          </p:nvSpPr>
          <p:spPr bwMode="auto">
            <a:xfrm>
              <a:off x="5324" y="3139"/>
              <a:ext cx="72" cy="324"/>
            </a:xfrm>
            <a:custGeom>
              <a:avLst/>
              <a:gdLst>
                <a:gd name="T0" fmla="*/ 21 w 217"/>
                <a:gd name="T1" fmla="*/ 165 h 372"/>
                <a:gd name="T2" fmla="*/ 3 w 217"/>
                <a:gd name="T3" fmla="*/ 165 h 372"/>
                <a:gd name="T4" fmla="*/ 3 w 217"/>
                <a:gd name="T5" fmla="*/ 260 h 372"/>
                <a:gd name="T6" fmla="*/ 21 w 217"/>
                <a:gd name="T7" fmla="*/ 260 h 372"/>
                <a:gd name="T8" fmla="*/ 24 w 217"/>
                <a:gd name="T9" fmla="*/ 282 h 372"/>
                <a:gd name="T10" fmla="*/ 0 w 217"/>
                <a:gd name="T11" fmla="*/ 282 h 372"/>
                <a:gd name="T12" fmla="*/ 0 w 217"/>
                <a:gd name="T13" fmla="*/ 0 h 372"/>
                <a:gd name="T14" fmla="*/ 24 w 217"/>
                <a:gd name="T15" fmla="*/ 0 h 372"/>
                <a:gd name="T16" fmla="*/ 21 w 217"/>
                <a:gd name="T17" fmla="*/ 21 h 372"/>
                <a:gd name="T18" fmla="*/ 3 w 217"/>
                <a:gd name="T19" fmla="*/ 21 h 372"/>
                <a:gd name="T20" fmla="*/ 3 w 217"/>
                <a:gd name="T21" fmla="*/ 130 h 372"/>
                <a:gd name="T22" fmla="*/ 21 w 217"/>
                <a:gd name="T23" fmla="*/ 130 h 372"/>
                <a:gd name="T24" fmla="*/ 21 w 217"/>
                <a:gd name="T25" fmla="*/ 165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014" name="Freeform 378"/>
            <p:cNvSpPr>
              <a:spLocks/>
            </p:cNvSpPr>
            <p:nvPr/>
          </p:nvSpPr>
          <p:spPr bwMode="auto">
            <a:xfrm>
              <a:off x="5386" y="3139"/>
              <a:ext cx="10" cy="324"/>
            </a:xfrm>
            <a:custGeom>
              <a:avLst/>
              <a:gdLst>
                <a:gd name="T0" fmla="*/ 0 w 29"/>
                <a:gd name="T1" fmla="*/ 21 h 372"/>
                <a:gd name="T2" fmla="*/ 0 w 29"/>
                <a:gd name="T3" fmla="*/ 260 h 372"/>
                <a:gd name="T4" fmla="*/ 3 w 29"/>
                <a:gd name="T5" fmla="*/ 282 h 372"/>
                <a:gd name="T6" fmla="*/ 3 w 29"/>
                <a:gd name="T7" fmla="*/ 0 h 372"/>
                <a:gd name="T8" fmla="*/ 0 w 29"/>
                <a:gd name="T9" fmla="*/ 21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015" name="Freeform 379"/>
            <p:cNvSpPr>
              <a:spLocks/>
            </p:cNvSpPr>
            <p:nvPr/>
          </p:nvSpPr>
          <p:spPr bwMode="auto">
            <a:xfrm>
              <a:off x="5008" y="2721"/>
              <a:ext cx="72" cy="324"/>
            </a:xfrm>
            <a:custGeom>
              <a:avLst/>
              <a:gdLst>
                <a:gd name="T0" fmla="*/ 3 w 215"/>
                <a:gd name="T1" fmla="*/ 163 h 373"/>
                <a:gd name="T2" fmla="*/ 21 w 215"/>
                <a:gd name="T3" fmla="*/ 163 h 373"/>
                <a:gd name="T4" fmla="*/ 21 w 215"/>
                <a:gd name="T5" fmla="*/ 260 h 373"/>
                <a:gd name="T6" fmla="*/ 3 w 215"/>
                <a:gd name="T7" fmla="*/ 260 h 373"/>
                <a:gd name="T8" fmla="*/ 0 w 215"/>
                <a:gd name="T9" fmla="*/ 281 h 373"/>
                <a:gd name="T10" fmla="*/ 24 w 215"/>
                <a:gd name="T11" fmla="*/ 281 h 373"/>
                <a:gd name="T12" fmla="*/ 24 w 215"/>
                <a:gd name="T13" fmla="*/ 0 h 373"/>
                <a:gd name="T14" fmla="*/ 0 w 215"/>
                <a:gd name="T15" fmla="*/ 0 h 373"/>
                <a:gd name="T16" fmla="*/ 3 w 215"/>
                <a:gd name="T17" fmla="*/ 22 h 373"/>
                <a:gd name="T18" fmla="*/ 21 w 215"/>
                <a:gd name="T19" fmla="*/ 22 h 373"/>
                <a:gd name="T20" fmla="*/ 21 w 215"/>
                <a:gd name="T21" fmla="*/ 129 h 373"/>
                <a:gd name="T22" fmla="*/ 3 w 215"/>
                <a:gd name="T23" fmla="*/ 129 h 373"/>
                <a:gd name="T24" fmla="*/ 3 w 215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017" name="Freeform 380"/>
            <p:cNvSpPr>
              <a:spLocks/>
            </p:cNvSpPr>
            <p:nvPr/>
          </p:nvSpPr>
          <p:spPr bwMode="auto">
            <a:xfrm>
              <a:off x="5008" y="2721"/>
              <a:ext cx="10" cy="324"/>
            </a:xfrm>
            <a:custGeom>
              <a:avLst/>
              <a:gdLst>
                <a:gd name="T0" fmla="*/ 3 w 29"/>
                <a:gd name="T1" fmla="*/ 22 h 373"/>
                <a:gd name="T2" fmla="*/ 3 w 29"/>
                <a:gd name="T3" fmla="*/ 260 h 373"/>
                <a:gd name="T4" fmla="*/ 0 w 29"/>
                <a:gd name="T5" fmla="*/ 281 h 373"/>
                <a:gd name="T6" fmla="*/ 0 w 29"/>
                <a:gd name="T7" fmla="*/ 0 h 373"/>
                <a:gd name="T8" fmla="*/ 3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018" name="Freeform 381"/>
            <p:cNvSpPr>
              <a:spLocks/>
            </p:cNvSpPr>
            <p:nvPr/>
          </p:nvSpPr>
          <p:spPr bwMode="auto">
            <a:xfrm>
              <a:off x="4903" y="2721"/>
              <a:ext cx="71" cy="324"/>
            </a:xfrm>
            <a:custGeom>
              <a:avLst/>
              <a:gdLst>
                <a:gd name="T0" fmla="*/ 3 w 216"/>
                <a:gd name="T1" fmla="*/ 163 h 373"/>
                <a:gd name="T2" fmla="*/ 20 w 216"/>
                <a:gd name="T3" fmla="*/ 163 h 373"/>
                <a:gd name="T4" fmla="*/ 20 w 216"/>
                <a:gd name="T5" fmla="*/ 260 h 373"/>
                <a:gd name="T6" fmla="*/ 3 w 216"/>
                <a:gd name="T7" fmla="*/ 260 h 373"/>
                <a:gd name="T8" fmla="*/ 0 w 216"/>
                <a:gd name="T9" fmla="*/ 281 h 373"/>
                <a:gd name="T10" fmla="*/ 23 w 216"/>
                <a:gd name="T11" fmla="*/ 281 h 373"/>
                <a:gd name="T12" fmla="*/ 23 w 216"/>
                <a:gd name="T13" fmla="*/ 0 h 373"/>
                <a:gd name="T14" fmla="*/ 0 w 216"/>
                <a:gd name="T15" fmla="*/ 0 h 373"/>
                <a:gd name="T16" fmla="*/ 3 w 216"/>
                <a:gd name="T17" fmla="*/ 22 h 373"/>
                <a:gd name="T18" fmla="*/ 20 w 216"/>
                <a:gd name="T19" fmla="*/ 22 h 373"/>
                <a:gd name="T20" fmla="*/ 20 w 216"/>
                <a:gd name="T21" fmla="*/ 129 h 373"/>
                <a:gd name="T22" fmla="*/ 3 w 216"/>
                <a:gd name="T23" fmla="*/ 129 h 373"/>
                <a:gd name="T24" fmla="*/ 3 w 216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019" name="Freeform 382"/>
            <p:cNvSpPr>
              <a:spLocks/>
            </p:cNvSpPr>
            <p:nvPr/>
          </p:nvSpPr>
          <p:spPr bwMode="auto">
            <a:xfrm>
              <a:off x="4903" y="2721"/>
              <a:ext cx="9" cy="324"/>
            </a:xfrm>
            <a:custGeom>
              <a:avLst/>
              <a:gdLst>
                <a:gd name="T0" fmla="*/ 3 w 29"/>
                <a:gd name="T1" fmla="*/ 22 h 373"/>
                <a:gd name="T2" fmla="*/ 3 w 29"/>
                <a:gd name="T3" fmla="*/ 260 h 373"/>
                <a:gd name="T4" fmla="*/ 0 w 29"/>
                <a:gd name="T5" fmla="*/ 281 h 373"/>
                <a:gd name="T6" fmla="*/ 0 w 29"/>
                <a:gd name="T7" fmla="*/ 0 h 373"/>
                <a:gd name="T8" fmla="*/ 3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020" name="Freeform 383"/>
            <p:cNvSpPr>
              <a:spLocks/>
            </p:cNvSpPr>
            <p:nvPr/>
          </p:nvSpPr>
          <p:spPr bwMode="auto">
            <a:xfrm>
              <a:off x="4799" y="2721"/>
              <a:ext cx="72" cy="324"/>
            </a:xfrm>
            <a:custGeom>
              <a:avLst/>
              <a:gdLst>
                <a:gd name="T0" fmla="*/ 3 w 215"/>
                <a:gd name="T1" fmla="*/ 163 h 373"/>
                <a:gd name="T2" fmla="*/ 21 w 215"/>
                <a:gd name="T3" fmla="*/ 163 h 373"/>
                <a:gd name="T4" fmla="*/ 21 w 215"/>
                <a:gd name="T5" fmla="*/ 260 h 373"/>
                <a:gd name="T6" fmla="*/ 3 w 215"/>
                <a:gd name="T7" fmla="*/ 260 h 373"/>
                <a:gd name="T8" fmla="*/ 0 w 215"/>
                <a:gd name="T9" fmla="*/ 281 h 373"/>
                <a:gd name="T10" fmla="*/ 24 w 215"/>
                <a:gd name="T11" fmla="*/ 281 h 373"/>
                <a:gd name="T12" fmla="*/ 24 w 215"/>
                <a:gd name="T13" fmla="*/ 0 h 373"/>
                <a:gd name="T14" fmla="*/ 0 w 215"/>
                <a:gd name="T15" fmla="*/ 0 h 373"/>
                <a:gd name="T16" fmla="*/ 3 w 215"/>
                <a:gd name="T17" fmla="*/ 22 h 373"/>
                <a:gd name="T18" fmla="*/ 21 w 215"/>
                <a:gd name="T19" fmla="*/ 22 h 373"/>
                <a:gd name="T20" fmla="*/ 21 w 215"/>
                <a:gd name="T21" fmla="*/ 129 h 373"/>
                <a:gd name="T22" fmla="*/ 3 w 215"/>
                <a:gd name="T23" fmla="*/ 129 h 373"/>
                <a:gd name="T24" fmla="*/ 3 w 215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021" name="Freeform 384"/>
            <p:cNvSpPr>
              <a:spLocks/>
            </p:cNvSpPr>
            <p:nvPr/>
          </p:nvSpPr>
          <p:spPr bwMode="auto">
            <a:xfrm>
              <a:off x="4799" y="2721"/>
              <a:ext cx="10" cy="324"/>
            </a:xfrm>
            <a:custGeom>
              <a:avLst/>
              <a:gdLst>
                <a:gd name="T0" fmla="*/ 3 w 29"/>
                <a:gd name="T1" fmla="*/ 22 h 373"/>
                <a:gd name="T2" fmla="*/ 3 w 29"/>
                <a:gd name="T3" fmla="*/ 260 h 373"/>
                <a:gd name="T4" fmla="*/ 0 w 29"/>
                <a:gd name="T5" fmla="*/ 281 h 373"/>
                <a:gd name="T6" fmla="*/ 0 w 29"/>
                <a:gd name="T7" fmla="*/ 0 h 373"/>
                <a:gd name="T8" fmla="*/ 3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022" name="Freeform 386"/>
            <p:cNvSpPr>
              <a:spLocks/>
            </p:cNvSpPr>
            <p:nvPr/>
          </p:nvSpPr>
          <p:spPr bwMode="auto">
            <a:xfrm>
              <a:off x="4903" y="3139"/>
              <a:ext cx="9" cy="324"/>
            </a:xfrm>
            <a:custGeom>
              <a:avLst/>
              <a:gdLst>
                <a:gd name="T0" fmla="*/ 3 w 29"/>
                <a:gd name="T1" fmla="*/ 21 h 372"/>
                <a:gd name="T2" fmla="*/ 3 w 29"/>
                <a:gd name="T3" fmla="*/ 260 h 372"/>
                <a:gd name="T4" fmla="*/ 0 w 29"/>
                <a:gd name="T5" fmla="*/ 282 h 372"/>
                <a:gd name="T6" fmla="*/ 0 w 29"/>
                <a:gd name="T7" fmla="*/ 0 h 372"/>
                <a:gd name="T8" fmla="*/ 3 w 29"/>
                <a:gd name="T9" fmla="*/ 21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023" name="Freeform 387"/>
            <p:cNvSpPr>
              <a:spLocks/>
            </p:cNvSpPr>
            <p:nvPr/>
          </p:nvSpPr>
          <p:spPr bwMode="auto">
            <a:xfrm>
              <a:off x="4799" y="3139"/>
              <a:ext cx="72" cy="324"/>
            </a:xfrm>
            <a:custGeom>
              <a:avLst/>
              <a:gdLst>
                <a:gd name="T0" fmla="*/ 3 w 215"/>
                <a:gd name="T1" fmla="*/ 165 h 372"/>
                <a:gd name="T2" fmla="*/ 21 w 215"/>
                <a:gd name="T3" fmla="*/ 165 h 372"/>
                <a:gd name="T4" fmla="*/ 21 w 215"/>
                <a:gd name="T5" fmla="*/ 260 h 372"/>
                <a:gd name="T6" fmla="*/ 3 w 215"/>
                <a:gd name="T7" fmla="*/ 260 h 372"/>
                <a:gd name="T8" fmla="*/ 0 w 215"/>
                <a:gd name="T9" fmla="*/ 282 h 372"/>
                <a:gd name="T10" fmla="*/ 24 w 215"/>
                <a:gd name="T11" fmla="*/ 282 h 372"/>
                <a:gd name="T12" fmla="*/ 24 w 215"/>
                <a:gd name="T13" fmla="*/ 0 h 372"/>
                <a:gd name="T14" fmla="*/ 0 w 215"/>
                <a:gd name="T15" fmla="*/ 0 h 372"/>
                <a:gd name="T16" fmla="*/ 3 w 215"/>
                <a:gd name="T17" fmla="*/ 21 h 372"/>
                <a:gd name="T18" fmla="*/ 21 w 215"/>
                <a:gd name="T19" fmla="*/ 21 h 372"/>
                <a:gd name="T20" fmla="*/ 21 w 215"/>
                <a:gd name="T21" fmla="*/ 130 h 372"/>
                <a:gd name="T22" fmla="*/ 3 w 215"/>
                <a:gd name="T23" fmla="*/ 130 h 372"/>
                <a:gd name="T24" fmla="*/ 3 w 215"/>
                <a:gd name="T25" fmla="*/ 165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024" name="Freeform 388"/>
            <p:cNvSpPr>
              <a:spLocks/>
            </p:cNvSpPr>
            <p:nvPr/>
          </p:nvSpPr>
          <p:spPr bwMode="auto">
            <a:xfrm>
              <a:off x="4799" y="3139"/>
              <a:ext cx="10" cy="324"/>
            </a:xfrm>
            <a:custGeom>
              <a:avLst/>
              <a:gdLst>
                <a:gd name="T0" fmla="*/ 3 w 29"/>
                <a:gd name="T1" fmla="*/ 21 h 372"/>
                <a:gd name="T2" fmla="*/ 3 w 29"/>
                <a:gd name="T3" fmla="*/ 260 h 372"/>
                <a:gd name="T4" fmla="*/ 0 w 29"/>
                <a:gd name="T5" fmla="*/ 282 h 372"/>
                <a:gd name="T6" fmla="*/ 0 w 29"/>
                <a:gd name="T7" fmla="*/ 0 h 372"/>
                <a:gd name="T8" fmla="*/ 3 w 29"/>
                <a:gd name="T9" fmla="*/ 21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025" name="Rectangle 389"/>
            <p:cNvSpPr>
              <a:spLocks noChangeArrowheads="1"/>
            </p:cNvSpPr>
            <p:nvPr/>
          </p:nvSpPr>
          <p:spPr bwMode="auto">
            <a:xfrm>
              <a:off x="5114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026" name="Rectangle 390"/>
            <p:cNvSpPr>
              <a:spLocks noChangeArrowheads="1"/>
            </p:cNvSpPr>
            <p:nvPr/>
          </p:nvSpPr>
          <p:spPr bwMode="auto">
            <a:xfrm>
              <a:off x="5218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027" name="Rectangle 391"/>
            <p:cNvSpPr>
              <a:spLocks noChangeArrowheads="1"/>
            </p:cNvSpPr>
            <p:nvPr/>
          </p:nvSpPr>
          <p:spPr bwMode="auto">
            <a:xfrm>
              <a:off x="5324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028" name="Rectangle 392"/>
            <p:cNvSpPr>
              <a:spLocks noChangeArrowheads="1"/>
            </p:cNvSpPr>
            <p:nvPr/>
          </p:nvSpPr>
          <p:spPr bwMode="auto">
            <a:xfrm>
              <a:off x="5008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029" name="Rectangle 393"/>
            <p:cNvSpPr>
              <a:spLocks noChangeArrowheads="1"/>
            </p:cNvSpPr>
            <p:nvPr/>
          </p:nvSpPr>
          <p:spPr bwMode="auto">
            <a:xfrm>
              <a:off x="4903" y="2898"/>
              <a:ext cx="71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030" name="Rectangle 394"/>
            <p:cNvSpPr>
              <a:spLocks noChangeArrowheads="1"/>
            </p:cNvSpPr>
            <p:nvPr/>
          </p:nvSpPr>
          <p:spPr bwMode="auto">
            <a:xfrm>
              <a:off x="4799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031" name="Freeform 395"/>
            <p:cNvSpPr>
              <a:spLocks/>
            </p:cNvSpPr>
            <p:nvPr/>
          </p:nvSpPr>
          <p:spPr bwMode="auto">
            <a:xfrm>
              <a:off x="4986" y="2736"/>
              <a:ext cx="12" cy="37"/>
            </a:xfrm>
            <a:custGeom>
              <a:avLst/>
              <a:gdLst>
                <a:gd name="T0" fmla="*/ 2 w 37"/>
                <a:gd name="T1" fmla="*/ 36 h 38"/>
                <a:gd name="T2" fmla="*/ 3 w 37"/>
                <a:gd name="T3" fmla="*/ 34 h 38"/>
                <a:gd name="T4" fmla="*/ 3 w 37"/>
                <a:gd name="T5" fmla="*/ 30 h 38"/>
                <a:gd name="T6" fmla="*/ 4 w 37"/>
                <a:gd name="T7" fmla="*/ 23 h 38"/>
                <a:gd name="T8" fmla="*/ 4 w 37"/>
                <a:gd name="T9" fmla="*/ 19 h 38"/>
                <a:gd name="T10" fmla="*/ 4 w 37"/>
                <a:gd name="T11" fmla="*/ 12 h 38"/>
                <a:gd name="T12" fmla="*/ 3 w 37"/>
                <a:gd name="T13" fmla="*/ 5 h 38"/>
                <a:gd name="T14" fmla="*/ 3 w 37"/>
                <a:gd name="T15" fmla="*/ 1 h 38"/>
                <a:gd name="T16" fmla="*/ 2 w 37"/>
                <a:gd name="T17" fmla="*/ 0 h 38"/>
                <a:gd name="T18" fmla="*/ 1 w 37"/>
                <a:gd name="T19" fmla="*/ 1 h 38"/>
                <a:gd name="T20" fmla="*/ 1 w 37"/>
                <a:gd name="T21" fmla="*/ 5 h 38"/>
                <a:gd name="T22" fmla="*/ 0 w 37"/>
                <a:gd name="T23" fmla="*/ 12 h 38"/>
                <a:gd name="T24" fmla="*/ 0 w 37"/>
                <a:gd name="T25" fmla="*/ 19 h 38"/>
                <a:gd name="T26" fmla="*/ 0 w 37"/>
                <a:gd name="T27" fmla="*/ 23 h 38"/>
                <a:gd name="T28" fmla="*/ 1 w 37"/>
                <a:gd name="T29" fmla="*/ 30 h 38"/>
                <a:gd name="T30" fmla="*/ 1 w 37"/>
                <a:gd name="T31" fmla="*/ 34 h 38"/>
                <a:gd name="T32" fmla="*/ 2 w 37"/>
                <a:gd name="T33" fmla="*/ 36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</p:grpSp>
      <p:sp>
        <p:nvSpPr>
          <p:cNvPr id="1032" name="Text Box 97"/>
          <p:cNvSpPr txBox="1">
            <a:spLocks noChangeArrowheads="1"/>
          </p:cNvSpPr>
          <p:nvPr/>
        </p:nvSpPr>
        <p:spPr bwMode="auto">
          <a:xfrm>
            <a:off x="7347079" y="5753917"/>
            <a:ext cx="1396058" cy="2008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95994" tIns="47999" rIns="95994" bIns="47999">
            <a:spAutoFit/>
          </a:bodyPr>
          <a:lstStyle>
            <a:lvl1pPr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ru-RU" altLang="ru-RU" sz="675" b="0" dirty="0">
                <a:solidFill>
                  <a:srgbClr val="000000"/>
                </a:solidFill>
                <a:cs typeface="Arial" panose="020B0604020202020204" pitchFamily="34" charset="0"/>
              </a:rPr>
              <a:t> - социально-значимый объект</a:t>
            </a:r>
          </a:p>
        </p:txBody>
      </p:sp>
      <p:grpSp>
        <p:nvGrpSpPr>
          <p:cNvPr id="1033" name="Группа 119"/>
          <p:cNvGrpSpPr>
            <a:grpSpLocks/>
          </p:cNvGrpSpPr>
          <p:nvPr/>
        </p:nvGrpSpPr>
        <p:grpSpPr bwMode="auto">
          <a:xfrm>
            <a:off x="7140895" y="5947969"/>
            <a:ext cx="117979" cy="105169"/>
            <a:chOff x="214313" y="8958263"/>
            <a:chExt cx="642937" cy="500062"/>
          </a:xfrm>
        </p:grpSpPr>
        <p:sp>
          <p:nvSpPr>
            <p:cNvPr id="1034" name="Прямоугольник 15"/>
            <p:cNvSpPr>
              <a:spLocks noChangeArrowheads="1"/>
            </p:cNvSpPr>
            <p:nvPr/>
          </p:nvSpPr>
          <p:spPr bwMode="auto">
            <a:xfrm>
              <a:off x="214313" y="9172575"/>
              <a:ext cx="642937" cy="285750"/>
            </a:xfrm>
            <a:prstGeom prst="rect">
              <a:avLst/>
            </a:prstGeom>
            <a:noFill/>
            <a:ln w="19050" algn="ctr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pPr defTabSz="958055"/>
              <a:endParaRPr lang="ru-RU" sz="6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035" name="Равнобедренный треугольник 16"/>
            <p:cNvSpPr>
              <a:spLocks noChangeArrowheads="1"/>
            </p:cNvSpPr>
            <p:nvPr/>
          </p:nvSpPr>
          <p:spPr bwMode="auto">
            <a:xfrm>
              <a:off x="214313" y="8958263"/>
              <a:ext cx="642937" cy="214312"/>
            </a:xfrm>
            <a:prstGeom prst="triangle">
              <a:avLst>
                <a:gd name="adj" fmla="val 50000"/>
              </a:avLst>
            </a:prstGeom>
            <a:noFill/>
            <a:ln w="19050" algn="ctr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pPr defTabSz="958055"/>
              <a:endParaRPr lang="ru-RU" sz="600" dirty="0">
                <a:latin typeface="Times New Roman" pitchFamily="18" charset="0"/>
                <a:cs typeface="Times New Roman" pitchFamily="18" charset="0"/>
              </a:endParaRPr>
            </a:p>
          </p:txBody>
        </p:sp>
        <p:grpSp>
          <p:nvGrpSpPr>
            <p:cNvPr id="1036" name="Группа 21"/>
            <p:cNvGrpSpPr>
              <a:grpSpLocks/>
            </p:cNvGrpSpPr>
            <p:nvPr/>
          </p:nvGrpSpPr>
          <p:grpSpPr bwMode="auto">
            <a:xfrm>
              <a:off x="463631" y="9009063"/>
              <a:ext cx="142876" cy="142875"/>
              <a:chOff x="11544336" y="8944798"/>
              <a:chExt cx="142876" cy="142876"/>
            </a:xfrm>
          </p:grpSpPr>
          <p:cxnSp>
            <p:nvCxnSpPr>
              <p:cNvPr id="1037" name="Прямая соединительная линия 18"/>
              <p:cNvCxnSpPr>
                <a:cxnSpLocks noChangeShapeType="1"/>
              </p:cNvCxnSpPr>
              <p:nvPr/>
            </p:nvCxnSpPr>
            <p:spPr bwMode="auto">
              <a:xfrm rot="5400000">
                <a:off x="11544336" y="9015442"/>
                <a:ext cx="142876" cy="1588"/>
              </a:xfrm>
              <a:prstGeom prst="line">
                <a:avLst/>
              </a:prstGeom>
              <a:noFill/>
              <a:ln w="19050" algn="ctr">
                <a:solidFill>
                  <a:srgbClr val="FF0000"/>
                </a:solidFill>
                <a:round/>
                <a:headEnd/>
                <a:tailEnd/>
              </a:ln>
            </p:spPr>
          </p:cxnSp>
          <p:cxnSp>
            <p:nvCxnSpPr>
              <p:cNvPr id="1038" name="Прямая соединительная линия 20"/>
              <p:cNvCxnSpPr>
                <a:cxnSpLocks noChangeShapeType="1"/>
              </p:cNvCxnSpPr>
              <p:nvPr/>
            </p:nvCxnSpPr>
            <p:spPr bwMode="auto">
              <a:xfrm>
                <a:off x="11544336" y="9015442"/>
                <a:ext cx="142876" cy="1588"/>
              </a:xfrm>
              <a:prstGeom prst="line">
                <a:avLst/>
              </a:prstGeom>
              <a:noFill/>
              <a:ln w="19050" algn="ctr">
                <a:solidFill>
                  <a:srgbClr val="FF0000"/>
                </a:solidFill>
                <a:round/>
                <a:headEnd/>
                <a:tailEnd/>
              </a:ln>
            </p:spPr>
          </p:cxnSp>
        </p:grpSp>
      </p:grpSp>
      <p:sp>
        <p:nvSpPr>
          <p:cNvPr id="1039" name="Text Box 97"/>
          <p:cNvSpPr txBox="1">
            <a:spLocks noChangeArrowheads="1"/>
          </p:cNvSpPr>
          <p:nvPr/>
        </p:nvSpPr>
        <p:spPr bwMode="auto">
          <a:xfrm>
            <a:off x="7342768" y="5892760"/>
            <a:ext cx="1373860" cy="2008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95994" tIns="47999" rIns="95994" bIns="47999">
            <a:spAutoFit/>
          </a:bodyPr>
          <a:lstStyle>
            <a:lvl1pPr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ru-RU" altLang="ru-RU" sz="675" b="0" dirty="0">
                <a:solidFill>
                  <a:srgbClr val="000000"/>
                </a:solidFill>
                <a:cs typeface="Arial" panose="020B0604020202020204" pitchFamily="34" charset="0"/>
              </a:rPr>
              <a:t> - больница</a:t>
            </a:r>
          </a:p>
        </p:txBody>
      </p:sp>
      <p:cxnSp>
        <p:nvCxnSpPr>
          <p:cNvPr id="1041" name="Прямая соединительная линия 1040"/>
          <p:cNvCxnSpPr/>
          <p:nvPr/>
        </p:nvCxnSpPr>
        <p:spPr>
          <a:xfrm flipH="1" flipV="1">
            <a:off x="3359180" y="477067"/>
            <a:ext cx="3027139" cy="1227008"/>
          </a:xfrm>
          <a:prstGeom prst="line">
            <a:avLst/>
          </a:prstGeom>
          <a:ln w="19050">
            <a:solidFill>
              <a:srgbClr val="181DF8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42" name="Прямая соединительная линия 1041"/>
          <p:cNvCxnSpPr/>
          <p:nvPr/>
        </p:nvCxnSpPr>
        <p:spPr>
          <a:xfrm flipV="1">
            <a:off x="6187155" y="2674361"/>
            <a:ext cx="2032893" cy="1511256"/>
          </a:xfrm>
          <a:prstGeom prst="line">
            <a:avLst/>
          </a:prstGeom>
          <a:ln w="19050">
            <a:solidFill>
              <a:srgbClr val="181DF8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43" name="Прямая соединительная линия 1042"/>
          <p:cNvCxnSpPr/>
          <p:nvPr/>
        </p:nvCxnSpPr>
        <p:spPr>
          <a:xfrm flipH="1">
            <a:off x="4238331" y="4185618"/>
            <a:ext cx="1965299" cy="164191"/>
          </a:xfrm>
          <a:prstGeom prst="line">
            <a:avLst/>
          </a:prstGeom>
          <a:ln w="19050">
            <a:solidFill>
              <a:srgbClr val="181DF8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44" name="Прямая соединительная линия 1043"/>
          <p:cNvCxnSpPr/>
          <p:nvPr/>
        </p:nvCxnSpPr>
        <p:spPr>
          <a:xfrm flipH="1" flipV="1">
            <a:off x="2794475" y="4059252"/>
            <a:ext cx="1443856" cy="296950"/>
          </a:xfrm>
          <a:prstGeom prst="line">
            <a:avLst/>
          </a:prstGeom>
          <a:ln w="19050">
            <a:solidFill>
              <a:srgbClr val="181DF8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45" name="Прямая соединительная линия 1044"/>
          <p:cNvCxnSpPr/>
          <p:nvPr/>
        </p:nvCxnSpPr>
        <p:spPr>
          <a:xfrm flipV="1">
            <a:off x="1870523" y="4059253"/>
            <a:ext cx="949788" cy="618734"/>
          </a:xfrm>
          <a:prstGeom prst="line">
            <a:avLst/>
          </a:prstGeom>
          <a:ln w="19050">
            <a:solidFill>
              <a:srgbClr val="181DF8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46" name="Прямая соединительная линия 1045"/>
          <p:cNvCxnSpPr/>
          <p:nvPr/>
        </p:nvCxnSpPr>
        <p:spPr>
          <a:xfrm flipH="1">
            <a:off x="0" y="4677987"/>
            <a:ext cx="1870523" cy="598927"/>
          </a:xfrm>
          <a:prstGeom prst="line">
            <a:avLst/>
          </a:prstGeom>
          <a:ln w="19050">
            <a:solidFill>
              <a:srgbClr val="181DF8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47" name="Прямая соединительная линия 1046"/>
          <p:cNvCxnSpPr/>
          <p:nvPr/>
        </p:nvCxnSpPr>
        <p:spPr>
          <a:xfrm flipV="1">
            <a:off x="3464787" y="4207728"/>
            <a:ext cx="16164" cy="2623624"/>
          </a:xfrm>
          <a:prstGeom prst="line">
            <a:avLst/>
          </a:prstGeom>
          <a:ln w="19050">
            <a:solidFill>
              <a:srgbClr val="181DF8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16" name="TextBox 1015"/>
          <p:cNvSpPr txBox="1"/>
          <p:nvPr/>
        </p:nvSpPr>
        <p:spPr>
          <a:xfrm>
            <a:off x="0" y="5970505"/>
            <a:ext cx="2000037" cy="900248"/>
          </a:xfrm>
          <a:prstGeom prst="rect">
            <a:avLst/>
          </a:prstGeom>
          <a:solidFill>
            <a:schemeClr val="bg1">
              <a:alpha val="85000"/>
            </a:schemeClr>
          </a:solidFill>
          <a:ln>
            <a:solidFill>
              <a:schemeClr val="tx1"/>
            </a:solidFill>
          </a:ln>
        </p:spPr>
        <p:txBody>
          <a:bodyPr wrap="square" lIns="68580" tIns="34291" rIns="68580" bIns="34291" rtlCol="0">
            <a:spAutoFit/>
          </a:bodyPr>
          <a:lstStyle/>
          <a:p>
            <a:r>
              <a:rPr lang="ru-RU" sz="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14:00 24.02.2021</a:t>
            </a:r>
            <a:endParaRPr lang="ru-RU" sz="8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ru-RU" sz="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исп. ЦУКС ГУ МЧС по Ленинградской области</a:t>
            </a:r>
          </a:p>
          <a:p>
            <a:r>
              <a:rPr lang="ru-RU" altLang="ru-RU" sz="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АРМ № 9 </a:t>
            </a:r>
            <a:r>
              <a:rPr lang="ru-RU" altLang="ru-RU" sz="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Михеева В.В.</a:t>
            </a:r>
            <a:endParaRPr lang="ru-RU" sz="8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ru-RU" sz="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тел. 3930-1251</a:t>
            </a:r>
          </a:p>
          <a:p>
            <a:r>
              <a:rPr lang="ru-RU" sz="7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использовались: АИУС РСЧС,</a:t>
            </a:r>
            <a:r>
              <a:rPr lang="en-US" sz="7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Google Earth</a:t>
            </a:r>
          </a:p>
          <a:p>
            <a:r>
              <a:rPr lang="ru-RU" sz="7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масштаб 1:72 000</a:t>
            </a:r>
          </a:p>
        </p:txBody>
      </p:sp>
      <p:pic>
        <p:nvPicPr>
          <p:cNvPr id="1040" name="Лодейное Поле">
            <a:hlinkClick r:id="" action="ppaction://media"/>
          </p:cNvPr>
          <p:cNvPicPr>
            <a:picLocks noChangeAspect="1"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5"/>
          <a:stretch>
            <a:fillRect/>
          </a:stretch>
        </p:blipFill>
        <p:spPr>
          <a:xfrm>
            <a:off x="6386319" y="744016"/>
            <a:ext cx="2743025" cy="192011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57939925"/>
      </p:ext>
    </p:extLst>
  </p:cSld>
  <p:clrMapOvr>
    <a:masterClrMapping/>
  </p:clrMapOvr>
  <p:transition spd="slow" advClick="0" advTm="3000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24533" fill="hold"/>
                                        <p:tgtEl>
                                          <p:spTgt spid="1040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7" restart="whenNotActive" fill="hold" evtFilter="cancelBubble" nodeType="interactiveSeq">
                <p:stCondLst>
                  <p:cond evt="onClick" delay="0">
                    <p:tgtEl>
                      <p:spTgt spid="104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" fill="hold">
                      <p:stCondLst>
                        <p:cond delay="0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11" dur="1" fill="hold"/>
                                        <p:tgtEl>
                                          <p:spTgt spid="1040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40"/>
                  </p:tgtEl>
                </p:cond>
              </p:nextCondLst>
            </p:seq>
            <p:video>
              <p:cMediaNode vol="80000">
                <p:cTn id="12" repeatCount="indefinite" fill="hold" display="0">
                  <p:stCondLst>
                    <p:cond delay="indefinite"/>
                  </p:stCondLst>
                </p:cTn>
                <p:tgtEl>
                  <p:spTgt spid="1040"/>
                </p:tgtEl>
              </p:cMediaNode>
            </p:video>
          </p:childTnLst>
        </p:cTn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3554" name="Picture 2" descr="G:\подпор.jpg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494926"/>
            <a:ext cx="9144000" cy="636307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442" name="Прямоугольник 2441"/>
          <p:cNvSpPr/>
          <p:nvPr/>
        </p:nvSpPr>
        <p:spPr>
          <a:xfrm>
            <a:off x="6426438" y="508193"/>
            <a:ext cx="2717563" cy="24271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defPPr>
              <a:defRPr lang="ru-RU"/>
            </a:defPPr>
            <a:lvl1pPr marL="0" algn="l" defTabSz="685800" rtl="0" eaLnBrk="1" latinLnBrk="0" hangingPunct="1">
              <a:defRPr sz="1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342900" algn="l" defTabSz="685800" rtl="0" eaLnBrk="1" latinLnBrk="0" hangingPunct="1">
              <a:defRPr sz="1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685800" algn="l" defTabSz="685800" rtl="0" eaLnBrk="1" latinLnBrk="0" hangingPunct="1">
              <a:defRPr sz="1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028700" algn="l" defTabSz="685800" rtl="0" eaLnBrk="1" latinLnBrk="0" hangingPunct="1">
              <a:defRPr sz="1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371600" algn="l" defTabSz="685800" rtl="0" eaLnBrk="1" latinLnBrk="0" hangingPunct="1">
              <a:defRPr sz="1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1714500" algn="l" defTabSz="685800" rtl="0" eaLnBrk="1" latinLnBrk="0" hangingPunct="1">
              <a:defRPr sz="1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057400" algn="l" defTabSz="685800" rtl="0" eaLnBrk="1" latinLnBrk="0" hangingPunct="1">
              <a:defRPr sz="1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2400300" algn="l" defTabSz="685800" rtl="0" eaLnBrk="1" latinLnBrk="0" hangingPunct="1">
              <a:defRPr sz="1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2743200" algn="l" defTabSz="685800" rtl="0" eaLnBrk="1" latinLnBrk="0" hangingPunct="1">
              <a:defRPr sz="1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Трехмерная модель участка</a:t>
            </a:r>
          </a:p>
        </p:txBody>
      </p:sp>
      <p:sp>
        <p:nvSpPr>
          <p:cNvPr id="23584" name="Прямоугольник 1982"/>
          <p:cNvSpPr>
            <a:spLocks noChangeArrowheads="1"/>
          </p:cNvSpPr>
          <p:nvPr/>
        </p:nvSpPr>
        <p:spPr bwMode="auto">
          <a:xfrm>
            <a:off x="4057827" y="4069556"/>
            <a:ext cx="1043825" cy="248600"/>
          </a:xfrm>
          <a:prstGeom prst="rect">
            <a:avLst/>
          </a:prstGeom>
          <a:solidFill>
            <a:srgbClr val="FF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40456" tIns="20228" rIns="40456" bIns="20228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ru-RU" altLang="ru-RU" sz="1350" b="1">
                <a:latin typeface="Times New Roman" panose="02020603050405020304" pitchFamily="18" charset="0"/>
                <a:cs typeface="Times New Roman" panose="02020603050405020304" pitchFamily="18" charset="0"/>
              </a:rPr>
              <a:t>Подпорожье</a:t>
            </a:r>
          </a:p>
        </p:txBody>
      </p:sp>
      <p:grpSp>
        <p:nvGrpSpPr>
          <p:cNvPr id="23591" name="Группа 71"/>
          <p:cNvGrpSpPr>
            <a:grpSpLocks/>
          </p:cNvGrpSpPr>
          <p:nvPr/>
        </p:nvGrpSpPr>
        <p:grpSpPr bwMode="auto">
          <a:xfrm>
            <a:off x="3928273" y="3445669"/>
            <a:ext cx="1429940" cy="429815"/>
            <a:chOff x="7486256" y="1031859"/>
            <a:chExt cx="1354754" cy="541190"/>
          </a:xfrm>
        </p:grpSpPr>
        <p:sp>
          <p:nvSpPr>
            <p:cNvPr id="119" name="TextBox 10"/>
            <p:cNvSpPr txBox="1"/>
            <p:nvPr/>
          </p:nvSpPr>
          <p:spPr>
            <a:xfrm>
              <a:off x="7486256" y="1031859"/>
              <a:ext cx="1354754" cy="217984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pPr>
                <a:defRPr/>
              </a:pPr>
              <a:r>
                <a:rPr lang="ru-RU" sz="525" dirty="0"/>
                <a:t>Подпорожский  р-н</a:t>
              </a:r>
            </a:p>
          </p:txBody>
        </p:sp>
        <p:sp>
          <p:nvSpPr>
            <p:cNvPr id="120" name="Прямоугольник 119"/>
            <p:cNvSpPr/>
            <p:nvPr/>
          </p:nvSpPr>
          <p:spPr>
            <a:xfrm>
              <a:off x="7726524" y="1406645"/>
              <a:ext cx="564011" cy="166404"/>
            </a:xfrm>
            <a:prstGeom prst="rect">
              <a:avLst/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r>
                <a:rPr lang="ru-RU" sz="675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1233</a:t>
              </a:r>
              <a:r>
                <a:rPr lang="en-US" sz="675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/</a:t>
              </a:r>
              <a:r>
                <a:rPr lang="ru-RU" sz="675" b="1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218</a:t>
              </a:r>
            </a:p>
          </p:txBody>
        </p:sp>
      </p:grpSp>
      <p:sp>
        <p:nvSpPr>
          <p:cNvPr id="121" name="Прямоугольник 120"/>
          <p:cNvSpPr/>
          <p:nvPr/>
        </p:nvSpPr>
        <p:spPr bwMode="auto">
          <a:xfrm>
            <a:off x="4194973" y="3902868"/>
            <a:ext cx="856059" cy="166688"/>
          </a:xfrm>
          <a:prstGeom prst="rect">
            <a:avLst/>
          </a:prstGeom>
          <a:solidFill>
            <a:srgbClr val="92D050"/>
          </a:solidFill>
          <a:ln w="12700" cap="flat" cmpd="sng" algn="ctr">
            <a:solidFill>
              <a:sysClr val="windowText" lastClr="000000"/>
            </a:solidFill>
            <a:prstDash val="solid"/>
            <a:miter lim="800000"/>
          </a:ln>
          <a:effectLst/>
        </p:spPr>
        <p:txBody>
          <a:bodyPr lIns="68577" tIns="34289" rIns="68577" bIns="34289" anchor="ctr"/>
          <a:lstStyle/>
          <a:p>
            <a:pPr algn="ctr">
              <a:defRPr/>
            </a:pPr>
            <a:r>
              <a:rPr lang="ru-RU" sz="675" kern="0" dirty="0">
                <a:solidFill>
                  <a:prstClr val="black"/>
                </a:solidFill>
                <a:cs typeface="Times New Roman" panose="02020603050405020304" pitchFamily="18" charset="0"/>
              </a:rPr>
              <a:t>7231/28924</a:t>
            </a:r>
          </a:p>
        </p:txBody>
      </p:sp>
      <p:sp>
        <p:nvSpPr>
          <p:cNvPr id="122" name="Скругленный прямоугольник 121"/>
          <p:cNvSpPr/>
          <p:nvPr/>
        </p:nvSpPr>
        <p:spPr>
          <a:xfrm>
            <a:off x="4773617" y="3733800"/>
            <a:ext cx="288131" cy="141684"/>
          </a:xfrm>
          <a:prstGeom prst="roundRect">
            <a:avLst/>
          </a:prstGeom>
          <a:solidFill>
            <a:schemeClr val="accent6">
              <a:lumMod val="20000"/>
              <a:lumOff val="80000"/>
            </a:schemeClr>
          </a:solidFill>
          <a:ln w="12700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>
              <a:defRPr/>
            </a:pPr>
            <a:r>
              <a:rPr lang="ru-RU" sz="675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70%</a:t>
            </a:r>
          </a:p>
        </p:txBody>
      </p:sp>
      <p:sp>
        <p:nvSpPr>
          <p:cNvPr id="123" name="TextBox 23"/>
          <p:cNvSpPr txBox="1"/>
          <p:nvPr/>
        </p:nvSpPr>
        <p:spPr bwMode="auto">
          <a:xfrm>
            <a:off x="4107148" y="3542604"/>
            <a:ext cx="512000" cy="207747"/>
          </a:xfrm>
          <a:prstGeom prst="rect">
            <a:avLst/>
          </a:prstGeom>
          <a:solidFill>
            <a:schemeClr val="accent1">
              <a:lumMod val="75000"/>
            </a:schemeClr>
          </a:solidFill>
          <a:effectLst>
            <a:softEdge rad="63500"/>
          </a:effectLst>
        </p:spPr>
        <p:txBody>
          <a:bodyPr wrap="square" lIns="91438" tIns="45719" rIns="91438" bIns="45719">
            <a:spAutoFit/>
          </a:bodyPr>
          <a:lstStyle>
            <a:defPPr>
              <a:defRPr lang="ru-RU"/>
            </a:defPPr>
            <a:lvl1pPr algn="ctr">
              <a:defRPr sz="1000" b="1"/>
            </a:lvl1pPr>
          </a:lstStyle>
          <a:p>
            <a:pPr>
              <a:defRPr/>
            </a:pPr>
            <a:r>
              <a:rPr lang="ru-RU" sz="750" dirty="0" smtClean="0">
                <a:latin typeface="Arial" charset="0"/>
                <a:cs typeface="Arial" charset="0"/>
              </a:rPr>
              <a:t>6</a:t>
            </a:r>
            <a:endParaRPr lang="ru-RU" sz="750" dirty="0">
              <a:latin typeface="Arial" charset="0"/>
              <a:cs typeface="Arial" charset="0"/>
            </a:endParaRPr>
          </a:p>
        </p:txBody>
      </p:sp>
      <p:sp>
        <p:nvSpPr>
          <p:cNvPr id="124" name="TextBox 23"/>
          <p:cNvSpPr txBox="1"/>
          <p:nvPr/>
        </p:nvSpPr>
        <p:spPr bwMode="auto">
          <a:xfrm>
            <a:off x="4683664" y="3542604"/>
            <a:ext cx="446981" cy="207747"/>
          </a:xfrm>
          <a:prstGeom prst="rect">
            <a:avLst/>
          </a:prstGeom>
          <a:solidFill>
            <a:srgbClr val="FF9900"/>
          </a:solidFill>
          <a:effectLst>
            <a:softEdge rad="63500"/>
          </a:effectLst>
        </p:spPr>
        <p:txBody>
          <a:bodyPr lIns="91438" tIns="45719" rIns="91438" bIns="45719">
            <a:spAutoFit/>
          </a:bodyPr>
          <a:lstStyle>
            <a:defPPr>
              <a:defRPr lang="ru-RU"/>
            </a:defPPr>
            <a:lvl1pPr algn="ctr">
              <a:defRPr sz="1000" b="1"/>
            </a:lvl1pPr>
          </a:lstStyle>
          <a:p>
            <a:pPr>
              <a:defRPr/>
            </a:pPr>
            <a:r>
              <a:rPr lang="ru-RU" sz="750" dirty="0" smtClean="0">
                <a:latin typeface="Arial" charset="0"/>
                <a:cs typeface="Arial" charset="0"/>
              </a:rPr>
              <a:t>10</a:t>
            </a:r>
            <a:endParaRPr lang="ru-RU" sz="750" dirty="0">
              <a:latin typeface="Arial" charset="0"/>
              <a:cs typeface="Arial" charset="0"/>
            </a:endParaRPr>
          </a:p>
        </p:txBody>
      </p:sp>
      <p:grpSp>
        <p:nvGrpSpPr>
          <p:cNvPr id="23600" name="Группа 629"/>
          <p:cNvGrpSpPr>
            <a:grpSpLocks/>
          </p:cNvGrpSpPr>
          <p:nvPr/>
        </p:nvGrpSpPr>
        <p:grpSpPr bwMode="auto">
          <a:xfrm>
            <a:off x="4795838" y="4851796"/>
            <a:ext cx="250031" cy="286339"/>
            <a:chOff x="142483" y="3760967"/>
            <a:chExt cx="346075" cy="547910"/>
          </a:xfrm>
        </p:grpSpPr>
        <p:sp>
          <p:nvSpPr>
            <p:cNvPr id="126" name="Line 281"/>
            <p:cNvSpPr>
              <a:spLocks noChangeShapeType="1"/>
            </p:cNvSpPr>
            <p:nvPr/>
          </p:nvSpPr>
          <p:spPr bwMode="auto">
            <a:xfrm>
              <a:off x="203459" y="3847541"/>
              <a:ext cx="0" cy="300731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algn="ctr" defTabSz="1141249">
                <a:buClr>
                  <a:srgbClr val="000000"/>
                </a:buClr>
                <a:buSzPct val="100000"/>
                <a:defRPr/>
              </a:pPr>
              <a:endParaRPr lang="ru-RU" sz="8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j-lt"/>
                <a:cs typeface="Arial" charset="0"/>
              </a:endParaRPr>
            </a:p>
          </p:txBody>
        </p:sp>
        <p:sp>
          <p:nvSpPr>
            <p:cNvPr id="127" name="Freeform 285"/>
            <p:cNvSpPr>
              <a:spLocks/>
            </p:cNvSpPr>
            <p:nvPr/>
          </p:nvSpPr>
          <p:spPr bwMode="auto">
            <a:xfrm>
              <a:off x="198514" y="3795140"/>
              <a:ext cx="270268" cy="227826"/>
            </a:xfrm>
            <a:custGeom>
              <a:avLst/>
              <a:gdLst>
                <a:gd name="T0" fmla="*/ 0 w 291"/>
                <a:gd name="T1" fmla="*/ 0 h 159"/>
                <a:gd name="T2" fmla="*/ 0 w 291"/>
                <a:gd name="T3" fmla="*/ 2147483647 h 159"/>
                <a:gd name="T4" fmla="*/ 2147483647 w 291"/>
                <a:gd name="T5" fmla="*/ 2147483647 h 159"/>
                <a:gd name="T6" fmla="*/ 2147483647 w 291"/>
                <a:gd name="T7" fmla="*/ 2147483647 h 159"/>
                <a:gd name="T8" fmla="*/ 0 w 291"/>
                <a:gd name="T9" fmla="*/ 0 h 1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1"/>
                <a:gd name="T16" fmla="*/ 0 h 159"/>
                <a:gd name="T17" fmla="*/ 291 w 291"/>
                <a:gd name="T18" fmla="*/ 159 h 1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1" h="159">
                  <a:moveTo>
                    <a:pt x="0" y="0"/>
                  </a:moveTo>
                  <a:lnTo>
                    <a:pt x="0" y="159"/>
                  </a:lnTo>
                  <a:lnTo>
                    <a:pt x="291" y="114"/>
                  </a:lnTo>
                  <a:lnTo>
                    <a:pt x="291" y="3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/>
            <a:lstStyle/>
            <a:p>
              <a:pPr defTabSz="1141249">
                <a:defRPr/>
              </a:pPr>
              <a:endParaRPr lang="ru-RU" sz="800" dirty="0">
                <a:effectLst>
                  <a:outerShdw blurRad="38100" dist="38100" dir="2700000" algn="tl">
                    <a:srgbClr val="FFFFFF"/>
                  </a:outerShdw>
                </a:effectLst>
                <a:latin typeface="+mj-lt"/>
                <a:cs typeface="Arial" charset="0"/>
              </a:endParaRPr>
            </a:p>
          </p:txBody>
        </p:sp>
        <p:sp>
          <p:nvSpPr>
            <p:cNvPr id="128" name="Text Box 286"/>
            <p:cNvSpPr txBox="1">
              <a:spLocks noChangeArrowheads="1"/>
            </p:cNvSpPr>
            <p:nvPr/>
          </p:nvSpPr>
          <p:spPr bwMode="auto">
            <a:xfrm>
              <a:off x="142483" y="3760967"/>
              <a:ext cx="346075" cy="54791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85450" tIns="42725" rIns="85450" bIns="42725">
              <a:spAutoFit/>
            </a:bodyPr>
            <a:lstStyle/>
            <a:p>
              <a:pPr algn="ctr" defTabSz="917365">
                <a:defRPr/>
              </a:pPr>
              <a:r>
                <a:rPr lang="ru-RU" sz="500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+mj-lt"/>
                  <a:cs typeface="Arial" charset="0"/>
                </a:rPr>
                <a:t> </a:t>
              </a:r>
              <a:r>
                <a:rPr lang="ru-RU" sz="400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+mj-lt"/>
                  <a:cs typeface="Arial" charset="0"/>
                </a:rPr>
                <a:t>ПСЧ-1</a:t>
              </a:r>
            </a:p>
          </p:txBody>
        </p:sp>
      </p:grpSp>
      <p:grpSp>
        <p:nvGrpSpPr>
          <p:cNvPr id="23601" name="Group 316"/>
          <p:cNvGrpSpPr>
            <a:grpSpLocks/>
          </p:cNvGrpSpPr>
          <p:nvPr/>
        </p:nvGrpSpPr>
        <p:grpSpPr bwMode="auto">
          <a:xfrm>
            <a:off x="2083594" y="3006328"/>
            <a:ext cx="163116" cy="127397"/>
            <a:chOff x="4727" y="2506"/>
            <a:chExt cx="706" cy="1172"/>
          </a:xfrm>
        </p:grpSpPr>
        <p:sp>
          <p:nvSpPr>
            <p:cNvPr id="24953" name="Freeform 317"/>
            <p:cNvSpPr>
              <a:spLocks/>
            </p:cNvSpPr>
            <p:nvPr/>
          </p:nvSpPr>
          <p:spPr bwMode="auto">
            <a:xfrm>
              <a:off x="4727" y="3558"/>
              <a:ext cx="46" cy="120"/>
            </a:xfrm>
            <a:custGeom>
              <a:avLst/>
              <a:gdLst>
                <a:gd name="T0" fmla="*/ 0 w 139"/>
                <a:gd name="T1" fmla="*/ 16 h 135"/>
                <a:gd name="T2" fmla="*/ 0 w 139"/>
                <a:gd name="T3" fmla="*/ 11 h 135"/>
                <a:gd name="T4" fmla="*/ 0 w 139"/>
                <a:gd name="T5" fmla="*/ 11 h 135"/>
                <a:gd name="T6" fmla="*/ 0 w 139"/>
                <a:gd name="T7" fmla="*/ 5 h 135"/>
                <a:gd name="T8" fmla="*/ 0 w 139"/>
                <a:gd name="T9" fmla="*/ 5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16 h 135"/>
                <a:gd name="T16" fmla="*/ 0 w 139"/>
                <a:gd name="T17" fmla="*/ 16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4954" name="Freeform 318"/>
            <p:cNvSpPr>
              <a:spLocks/>
            </p:cNvSpPr>
            <p:nvPr/>
          </p:nvSpPr>
          <p:spPr bwMode="auto">
            <a:xfrm>
              <a:off x="4773" y="2564"/>
              <a:ext cx="648" cy="1114"/>
            </a:xfrm>
            <a:custGeom>
              <a:avLst/>
              <a:gdLst>
                <a:gd name="T0" fmla="*/ 0 w 1946"/>
                <a:gd name="T1" fmla="*/ 108 h 1278"/>
                <a:gd name="T2" fmla="*/ 0 w 1946"/>
                <a:gd name="T3" fmla="*/ 9 h 1278"/>
                <a:gd name="T4" fmla="*/ 0 w 1946"/>
                <a:gd name="T5" fmla="*/ 9 h 1278"/>
                <a:gd name="T6" fmla="*/ 0 w 1946"/>
                <a:gd name="T7" fmla="*/ 8 h 1278"/>
                <a:gd name="T8" fmla="*/ 0 w 1946"/>
                <a:gd name="T9" fmla="*/ 7 h 1278"/>
                <a:gd name="T10" fmla="*/ 0 w 1946"/>
                <a:gd name="T11" fmla="*/ 6 h 1278"/>
                <a:gd name="T12" fmla="*/ 0 w 1946"/>
                <a:gd name="T13" fmla="*/ 5 h 1278"/>
                <a:gd name="T14" fmla="*/ 0 w 1946"/>
                <a:gd name="T15" fmla="*/ 4 h 1278"/>
                <a:gd name="T16" fmla="*/ 0 w 1946"/>
                <a:gd name="T17" fmla="*/ 3 h 1278"/>
                <a:gd name="T18" fmla="*/ 0 w 1946"/>
                <a:gd name="T19" fmla="*/ 3 h 1278"/>
                <a:gd name="T20" fmla="*/ 0 w 1946"/>
                <a:gd name="T21" fmla="*/ 3 h 1278"/>
                <a:gd name="T22" fmla="*/ 0 w 1946"/>
                <a:gd name="T23" fmla="*/ 3 h 1278"/>
                <a:gd name="T24" fmla="*/ 0 w 1946"/>
                <a:gd name="T25" fmla="*/ 3 h 1278"/>
                <a:gd name="T26" fmla="*/ 0 w 1946"/>
                <a:gd name="T27" fmla="*/ 3 h 1278"/>
                <a:gd name="T28" fmla="*/ 0 w 1946"/>
                <a:gd name="T29" fmla="*/ 3 h 1278"/>
                <a:gd name="T30" fmla="*/ 0 w 1946"/>
                <a:gd name="T31" fmla="*/ 3 h 1278"/>
                <a:gd name="T32" fmla="*/ 0 w 1946"/>
                <a:gd name="T33" fmla="*/ 3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3 h 1278"/>
                <a:gd name="T42" fmla="*/ 0 w 1946"/>
                <a:gd name="T43" fmla="*/ 3 h 1278"/>
                <a:gd name="T44" fmla="*/ 0 w 1946"/>
                <a:gd name="T45" fmla="*/ 3 h 1278"/>
                <a:gd name="T46" fmla="*/ 0 w 1946"/>
                <a:gd name="T47" fmla="*/ 3 h 1278"/>
                <a:gd name="T48" fmla="*/ 0 w 1946"/>
                <a:gd name="T49" fmla="*/ 3 h 1278"/>
                <a:gd name="T50" fmla="*/ 0 w 1946"/>
                <a:gd name="T51" fmla="*/ 3 h 1278"/>
                <a:gd name="T52" fmla="*/ 0 w 1946"/>
                <a:gd name="T53" fmla="*/ 3 h 1278"/>
                <a:gd name="T54" fmla="*/ 0 w 1946"/>
                <a:gd name="T55" fmla="*/ 3 h 1278"/>
                <a:gd name="T56" fmla="*/ 0 w 1946"/>
                <a:gd name="T57" fmla="*/ 3 h 1278"/>
                <a:gd name="T58" fmla="*/ 0 w 1946"/>
                <a:gd name="T59" fmla="*/ 4 h 1278"/>
                <a:gd name="T60" fmla="*/ 0 w 1946"/>
                <a:gd name="T61" fmla="*/ 5 h 1278"/>
                <a:gd name="T62" fmla="*/ 0 w 1946"/>
                <a:gd name="T63" fmla="*/ 6 h 1278"/>
                <a:gd name="T64" fmla="*/ 0 w 1946"/>
                <a:gd name="T65" fmla="*/ 7 h 1278"/>
                <a:gd name="T66" fmla="*/ 0 w 1946"/>
                <a:gd name="T67" fmla="*/ 8 h 1278"/>
                <a:gd name="T68" fmla="*/ 0 w 1946"/>
                <a:gd name="T69" fmla="*/ 9 h 1278"/>
                <a:gd name="T70" fmla="*/ 0 w 1946"/>
                <a:gd name="T71" fmla="*/ 9 h 1278"/>
                <a:gd name="T72" fmla="*/ 0 w 1946"/>
                <a:gd name="T73" fmla="*/ 108 h 1278"/>
                <a:gd name="T74" fmla="*/ 0 w 1946"/>
                <a:gd name="T75" fmla="*/ 108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4955" name="Rectangle 319"/>
            <p:cNvSpPr>
              <a:spLocks noChangeArrowheads="1"/>
            </p:cNvSpPr>
            <p:nvPr/>
          </p:nvSpPr>
          <p:spPr bwMode="auto">
            <a:xfrm>
              <a:off x="5188" y="3087"/>
              <a:ext cx="42" cy="3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956" name="Rectangle 320"/>
            <p:cNvSpPr>
              <a:spLocks noChangeArrowheads="1"/>
            </p:cNvSpPr>
            <p:nvPr/>
          </p:nvSpPr>
          <p:spPr bwMode="auto">
            <a:xfrm>
              <a:off x="5168" y="3134"/>
              <a:ext cx="40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957" name="Rectangle 321"/>
            <p:cNvSpPr>
              <a:spLocks noChangeArrowheads="1"/>
            </p:cNvSpPr>
            <p:nvPr/>
          </p:nvSpPr>
          <p:spPr bwMode="auto">
            <a:xfrm>
              <a:off x="5306" y="3034"/>
              <a:ext cx="42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958" name="Rectangle 322"/>
            <p:cNvSpPr>
              <a:spLocks noChangeArrowheads="1"/>
            </p:cNvSpPr>
            <p:nvPr/>
          </p:nvSpPr>
          <p:spPr bwMode="auto">
            <a:xfrm>
              <a:off x="5286" y="3087"/>
              <a:ext cx="40" cy="3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959" name="Rectangle 323"/>
            <p:cNvSpPr>
              <a:spLocks noChangeArrowheads="1"/>
            </p:cNvSpPr>
            <p:nvPr/>
          </p:nvSpPr>
          <p:spPr bwMode="auto">
            <a:xfrm>
              <a:off x="5286" y="2987"/>
              <a:ext cx="40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960" name="Rectangle 324"/>
            <p:cNvSpPr>
              <a:spLocks noChangeArrowheads="1"/>
            </p:cNvSpPr>
            <p:nvPr/>
          </p:nvSpPr>
          <p:spPr bwMode="auto">
            <a:xfrm>
              <a:off x="4773" y="3076"/>
              <a:ext cx="40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961" name="Rectangle 325"/>
            <p:cNvSpPr>
              <a:spLocks noChangeArrowheads="1"/>
            </p:cNvSpPr>
            <p:nvPr/>
          </p:nvSpPr>
          <p:spPr bwMode="auto">
            <a:xfrm>
              <a:off x="4773" y="3024"/>
              <a:ext cx="18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962" name="Rectangle 326"/>
            <p:cNvSpPr>
              <a:spLocks noChangeArrowheads="1"/>
            </p:cNvSpPr>
            <p:nvPr/>
          </p:nvSpPr>
          <p:spPr bwMode="auto">
            <a:xfrm>
              <a:off x="4773" y="3123"/>
              <a:ext cx="18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963" name="Rectangle 327"/>
            <p:cNvSpPr>
              <a:spLocks noChangeArrowheads="1"/>
            </p:cNvSpPr>
            <p:nvPr/>
          </p:nvSpPr>
          <p:spPr bwMode="auto">
            <a:xfrm>
              <a:off x="4946" y="3076"/>
              <a:ext cx="40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964" name="Rectangle 328"/>
            <p:cNvSpPr>
              <a:spLocks noChangeArrowheads="1"/>
            </p:cNvSpPr>
            <p:nvPr/>
          </p:nvSpPr>
          <p:spPr bwMode="auto">
            <a:xfrm>
              <a:off x="4924" y="3123"/>
              <a:ext cx="40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965" name="Rectangle 329"/>
            <p:cNvSpPr>
              <a:spLocks noChangeArrowheads="1"/>
            </p:cNvSpPr>
            <p:nvPr/>
          </p:nvSpPr>
          <p:spPr bwMode="auto">
            <a:xfrm>
              <a:off x="4773" y="3453"/>
              <a:ext cx="40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966" name="Rectangle 330"/>
            <p:cNvSpPr>
              <a:spLocks noChangeArrowheads="1"/>
            </p:cNvSpPr>
            <p:nvPr/>
          </p:nvSpPr>
          <p:spPr bwMode="auto">
            <a:xfrm>
              <a:off x="4773" y="3406"/>
              <a:ext cx="18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967" name="Rectangle 331"/>
            <p:cNvSpPr>
              <a:spLocks noChangeArrowheads="1"/>
            </p:cNvSpPr>
            <p:nvPr/>
          </p:nvSpPr>
          <p:spPr bwMode="auto">
            <a:xfrm>
              <a:off x="4773" y="3505"/>
              <a:ext cx="18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968" name="Rectangle 332"/>
            <p:cNvSpPr>
              <a:spLocks noChangeArrowheads="1"/>
            </p:cNvSpPr>
            <p:nvPr/>
          </p:nvSpPr>
          <p:spPr bwMode="auto">
            <a:xfrm>
              <a:off x="4946" y="3453"/>
              <a:ext cx="40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969" name="Rectangle 333"/>
            <p:cNvSpPr>
              <a:spLocks noChangeArrowheads="1"/>
            </p:cNvSpPr>
            <p:nvPr/>
          </p:nvSpPr>
          <p:spPr bwMode="auto">
            <a:xfrm>
              <a:off x="4924" y="3505"/>
              <a:ext cx="40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970" name="Freeform 334"/>
            <p:cNvSpPr>
              <a:spLocks/>
            </p:cNvSpPr>
            <p:nvPr/>
          </p:nvSpPr>
          <p:spPr bwMode="auto">
            <a:xfrm>
              <a:off x="5024" y="3076"/>
              <a:ext cx="146" cy="89"/>
            </a:xfrm>
            <a:custGeom>
              <a:avLst/>
              <a:gdLst>
                <a:gd name="T0" fmla="*/ 0 w 440"/>
                <a:gd name="T1" fmla="*/ 9 h 102"/>
                <a:gd name="T2" fmla="*/ 0 w 440"/>
                <a:gd name="T3" fmla="*/ 8 h 102"/>
                <a:gd name="T4" fmla="*/ 0 w 440"/>
                <a:gd name="T5" fmla="*/ 7 h 102"/>
                <a:gd name="T6" fmla="*/ 0 w 440"/>
                <a:gd name="T7" fmla="*/ 6 h 102"/>
                <a:gd name="T8" fmla="*/ 0 w 440"/>
                <a:gd name="T9" fmla="*/ 6 h 102"/>
                <a:gd name="T10" fmla="*/ 0 w 440"/>
                <a:gd name="T11" fmla="*/ 4 h 102"/>
                <a:gd name="T12" fmla="*/ 0 w 440"/>
                <a:gd name="T13" fmla="*/ 3 h 102"/>
                <a:gd name="T14" fmla="*/ 0 w 440"/>
                <a:gd name="T15" fmla="*/ 3 h 102"/>
                <a:gd name="T16" fmla="*/ 0 w 440"/>
                <a:gd name="T17" fmla="*/ 3 h 102"/>
                <a:gd name="T18" fmla="*/ 0 w 440"/>
                <a:gd name="T19" fmla="*/ 3 h 102"/>
                <a:gd name="T20" fmla="*/ 0 w 440"/>
                <a:gd name="T21" fmla="*/ 3 h 102"/>
                <a:gd name="T22" fmla="*/ 0 w 440"/>
                <a:gd name="T23" fmla="*/ 3 h 102"/>
                <a:gd name="T24" fmla="*/ 0 w 440"/>
                <a:gd name="T25" fmla="*/ 3 h 102"/>
                <a:gd name="T26" fmla="*/ 0 w 440"/>
                <a:gd name="T27" fmla="*/ 3 h 102"/>
                <a:gd name="T28" fmla="*/ 0 w 440"/>
                <a:gd name="T29" fmla="*/ 3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3 h 102"/>
                <a:gd name="T38" fmla="*/ 0 w 440"/>
                <a:gd name="T39" fmla="*/ 3 h 102"/>
                <a:gd name="T40" fmla="*/ 0 w 440"/>
                <a:gd name="T41" fmla="*/ 3 h 102"/>
                <a:gd name="T42" fmla="*/ 0 w 440"/>
                <a:gd name="T43" fmla="*/ 3 h 102"/>
                <a:gd name="T44" fmla="*/ 0 w 440"/>
                <a:gd name="T45" fmla="*/ 3 h 102"/>
                <a:gd name="T46" fmla="*/ 0 w 440"/>
                <a:gd name="T47" fmla="*/ 3 h 102"/>
                <a:gd name="T48" fmla="*/ 0 w 440"/>
                <a:gd name="T49" fmla="*/ 3 h 102"/>
                <a:gd name="T50" fmla="*/ 0 w 440"/>
                <a:gd name="T51" fmla="*/ 3 h 102"/>
                <a:gd name="T52" fmla="*/ 0 w 440"/>
                <a:gd name="T53" fmla="*/ 3 h 102"/>
                <a:gd name="T54" fmla="*/ 0 w 440"/>
                <a:gd name="T55" fmla="*/ 4 h 102"/>
                <a:gd name="T56" fmla="*/ 0 w 440"/>
                <a:gd name="T57" fmla="*/ 6 h 102"/>
                <a:gd name="T58" fmla="*/ 0 w 440"/>
                <a:gd name="T59" fmla="*/ 6 h 102"/>
                <a:gd name="T60" fmla="*/ 0 w 440"/>
                <a:gd name="T61" fmla="*/ 7 h 102"/>
                <a:gd name="T62" fmla="*/ 0 w 440"/>
                <a:gd name="T63" fmla="*/ 8 h 102"/>
                <a:gd name="T64" fmla="*/ 0 w 440"/>
                <a:gd name="T65" fmla="*/ 9 h 102"/>
                <a:gd name="T66" fmla="*/ 0 w 440"/>
                <a:gd name="T67" fmla="*/ 9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4971" name="Freeform 335"/>
            <p:cNvSpPr>
              <a:spLocks/>
            </p:cNvSpPr>
            <p:nvPr/>
          </p:nvSpPr>
          <p:spPr bwMode="auto">
            <a:xfrm>
              <a:off x="4789" y="2506"/>
              <a:ext cx="615" cy="147"/>
            </a:xfrm>
            <a:custGeom>
              <a:avLst/>
              <a:gdLst>
                <a:gd name="T0" fmla="*/ 0 w 1847"/>
                <a:gd name="T1" fmla="*/ 6 h 168"/>
                <a:gd name="T2" fmla="*/ 0 w 1847"/>
                <a:gd name="T3" fmla="*/ 6 h 168"/>
                <a:gd name="T4" fmla="*/ 0 w 1847"/>
                <a:gd name="T5" fmla="*/ 7 h 168"/>
                <a:gd name="T6" fmla="*/ 0 w 1847"/>
                <a:gd name="T7" fmla="*/ 8 h 168"/>
                <a:gd name="T8" fmla="*/ 0 w 1847"/>
                <a:gd name="T9" fmla="*/ 10 h 168"/>
                <a:gd name="T10" fmla="*/ 0 w 1847"/>
                <a:gd name="T11" fmla="*/ 11 h 168"/>
                <a:gd name="T12" fmla="*/ 0 w 1847"/>
                <a:gd name="T13" fmla="*/ 12 h 168"/>
                <a:gd name="T14" fmla="*/ 0 w 1847"/>
                <a:gd name="T15" fmla="*/ 14 h 168"/>
                <a:gd name="T16" fmla="*/ 0 w 1847"/>
                <a:gd name="T17" fmla="*/ 16 h 168"/>
                <a:gd name="T18" fmla="*/ 0 w 1847"/>
                <a:gd name="T19" fmla="*/ 11 h 168"/>
                <a:gd name="T20" fmla="*/ 0 w 1847"/>
                <a:gd name="T21" fmla="*/ 11 h 168"/>
                <a:gd name="T22" fmla="*/ 0 w 1847"/>
                <a:gd name="T23" fmla="*/ 11 h 168"/>
                <a:gd name="T24" fmla="*/ 0 w 1847"/>
                <a:gd name="T25" fmla="*/ 11 h 168"/>
                <a:gd name="T26" fmla="*/ 0 w 1847"/>
                <a:gd name="T27" fmla="*/ 11 h 168"/>
                <a:gd name="T28" fmla="*/ 0 w 1847"/>
                <a:gd name="T29" fmla="*/ 11 h 168"/>
                <a:gd name="T30" fmla="*/ 0 w 1847"/>
                <a:gd name="T31" fmla="*/ 11 h 168"/>
                <a:gd name="T32" fmla="*/ 0 w 1847"/>
                <a:gd name="T33" fmla="*/ 11 h 168"/>
                <a:gd name="T34" fmla="*/ 0 w 1847"/>
                <a:gd name="T35" fmla="*/ 10 h 168"/>
                <a:gd name="T36" fmla="*/ 0 w 1847"/>
                <a:gd name="T37" fmla="*/ 8 h 168"/>
                <a:gd name="T38" fmla="*/ 0 w 1847"/>
                <a:gd name="T39" fmla="*/ 5 h 168"/>
                <a:gd name="T40" fmla="*/ 0 w 1847"/>
                <a:gd name="T41" fmla="*/ 4 h 168"/>
                <a:gd name="T42" fmla="*/ 0 w 1847"/>
                <a:gd name="T43" fmla="*/ 4 h 168"/>
                <a:gd name="T44" fmla="*/ 0 w 1847"/>
                <a:gd name="T45" fmla="*/ 4 h 168"/>
                <a:gd name="T46" fmla="*/ 0 w 1847"/>
                <a:gd name="T47" fmla="*/ 4 h 168"/>
                <a:gd name="T48" fmla="*/ 0 w 1847"/>
                <a:gd name="T49" fmla="*/ 1 h 168"/>
                <a:gd name="T50" fmla="*/ 0 w 1847"/>
                <a:gd name="T51" fmla="*/ 1 h 168"/>
                <a:gd name="T52" fmla="*/ 0 w 1847"/>
                <a:gd name="T53" fmla="*/ 4 h 168"/>
                <a:gd name="T54" fmla="*/ 0 w 1847"/>
                <a:gd name="T55" fmla="*/ 4 h 168"/>
                <a:gd name="T56" fmla="*/ 0 w 1847"/>
                <a:gd name="T57" fmla="*/ 4 h 168"/>
                <a:gd name="T58" fmla="*/ 0 w 1847"/>
                <a:gd name="T59" fmla="*/ 4 h 168"/>
                <a:gd name="T60" fmla="*/ 0 w 1847"/>
                <a:gd name="T61" fmla="*/ 5 h 168"/>
                <a:gd name="T62" fmla="*/ 0 w 1847"/>
                <a:gd name="T63" fmla="*/ 8 h 168"/>
                <a:gd name="T64" fmla="*/ 0 w 1847"/>
                <a:gd name="T65" fmla="*/ 10 h 168"/>
                <a:gd name="T66" fmla="*/ 0 w 1847"/>
                <a:gd name="T67" fmla="*/ 11 h 168"/>
                <a:gd name="T68" fmla="*/ 0 w 1847"/>
                <a:gd name="T69" fmla="*/ 11 h 168"/>
                <a:gd name="T70" fmla="*/ 0 w 1847"/>
                <a:gd name="T71" fmla="*/ 11 h 168"/>
                <a:gd name="T72" fmla="*/ 0 w 1847"/>
                <a:gd name="T73" fmla="*/ 11 h 168"/>
                <a:gd name="T74" fmla="*/ 0 w 1847"/>
                <a:gd name="T75" fmla="*/ 11 h 168"/>
                <a:gd name="T76" fmla="*/ 0 w 1847"/>
                <a:gd name="T77" fmla="*/ 11 h 168"/>
                <a:gd name="T78" fmla="*/ 0 w 1847"/>
                <a:gd name="T79" fmla="*/ 11 h 168"/>
                <a:gd name="T80" fmla="*/ 0 w 1847"/>
                <a:gd name="T81" fmla="*/ 11 h 168"/>
                <a:gd name="T82" fmla="*/ 0 w 1847"/>
                <a:gd name="T83" fmla="*/ 16 h 168"/>
                <a:gd name="T84" fmla="*/ 0 w 1847"/>
                <a:gd name="T85" fmla="*/ 14 h 168"/>
                <a:gd name="T86" fmla="*/ 0 w 1847"/>
                <a:gd name="T87" fmla="*/ 12 h 168"/>
                <a:gd name="T88" fmla="*/ 0 w 1847"/>
                <a:gd name="T89" fmla="*/ 11 h 168"/>
                <a:gd name="T90" fmla="*/ 0 w 1847"/>
                <a:gd name="T91" fmla="*/ 10 h 168"/>
                <a:gd name="T92" fmla="*/ 0 w 1847"/>
                <a:gd name="T93" fmla="*/ 8 h 168"/>
                <a:gd name="T94" fmla="*/ 0 w 1847"/>
                <a:gd name="T95" fmla="*/ 7 h 168"/>
                <a:gd name="T96" fmla="*/ 0 w 1847"/>
                <a:gd name="T97" fmla="*/ 6 h 168"/>
                <a:gd name="T98" fmla="*/ 0 w 1847"/>
                <a:gd name="T99" fmla="*/ 6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4972" name="Rectangle 336"/>
            <p:cNvSpPr>
              <a:spLocks noChangeArrowheads="1"/>
            </p:cNvSpPr>
            <p:nvPr/>
          </p:nvSpPr>
          <p:spPr bwMode="auto">
            <a:xfrm>
              <a:off x="5404" y="2595"/>
              <a:ext cx="29" cy="120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973" name="Rectangle 337"/>
            <p:cNvSpPr>
              <a:spLocks noChangeArrowheads="1"/>
            </p:cNvSpPr>
            <p:nvPr/>
          </p:nvSpPr>
          <p:spPr bwMode="auto">
            <a:xfrm>
              <a:off x="4759" y="2595"/>
              <a:ext cx="30" cy="120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974" name="Rectangle 338"/>
            <p:cNvSpPr>
              <a:spLocks noChangeArrowheads="1"/>
            </p:cNvSpPr>
            <p:nvPr/>
          </p:nvSpPr>
          <p:spPr bwMode="auto">
            <a:xfrm>
              <a:off x="5026" y="3165"/>
              <a:ext cx="142" cy="330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975" name="Rectangle 339"/>
            <p:cNvSpPr>
              <a:spLocks noChangeArrowheads="1"/>
            </p:cNvSpPr>
            <p:nvPr/>
          </p:nvSpPr>
          <p:spPr bwMode="auto">
            <a:xfrm>
              <a:off x="5026" y="3495"/>
              <a:ext cx="142" cy="1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976" name="Rectangle 340"/>
            <p:cNvSpPr>
              <a:spLocks noChangeArrowheads="1"/>
            </p:cNvSpPr>
            <p:nvPr/>
          </p:nvSpPr>
          <p:spPr bwMode="auto">
            <a:xfrm>
              <a:off x="5026" y="3558"/>
              <a:ext cx="142" cy="15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977" name="Rectangle 341"/>
            <p:cNvSpPr>
              <a:spLocks noChangeArrowheads="1"/>
            </p:cNvSpPr>
            <p:nvPr/>
          </p:nvSpPr>
          <p:spPr bwMode="auto">
            <a:xfrm>
              <a:off x="5026" y="3615"/>
              <a:ext cx="142" cy="1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978" name="Rectangle 342"/>
            <p:cNvSpPr>
              <a:spLocks noChangeArrowheads="1"/>
            </p:cNvSpPr>
            <p:nvPr/>
          </p:nvSpPr>
          <p:spPr bwMode="auto">
            <a:xfrm>
              <a:off x="5100" y="3186"/>
              <a:ext cx="60" cy="309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979" name="Rectangle 343"/>
            <p:cNvSpPr>
              <a:spLocks noChangeArrowheads="1"/>
            </p:cNvSpPr>
            <p:nvPr/>
          </p:nvSpPr>
          <p:spPr bwMode="auto">
            <a:xfrm>
              <a:off x="5100" y="3186"/>
              <a:ext cx="60" cy="309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980" name="Rectangle 344"/>
            <p:cNvSpPr>
              <a:spLocks noChangeArrowheads="1"/>
            </p:cNvSpPr>
            <p:nvPr/>
          </p:nvSpPr>
          <p:spPr bwMode="auto">
            <a:xfrm>
              <a:off x="5032" y="3186"/>
              <a:ext cx="62" cy="309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981" name="Rectangle 345"/>
            <p:cNvSpPr>
              <a:spLocks noChangeArrowheads="1"/>
            </p:cNvSpPr>
            <p:nvPr/>
          </p:nvSpPr>
          <p:spPr bwMode="auto">
            <a:xfrm>
              <a:off x="5100" y="3369"/>
              <a:ext cx="60" cy="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982" name="Rectangle 346"/>
            <p:cNvSpPr>
              <a:spLocks noChangeArrowheads="1"/>
            </p:cNvSpPr>
            <p:nvPr/>
          </p:nvSpPr>
          <p:spPr bwMode="auto">
            <a:xfrm>
              <a:off x="5168" y="3422"/>
              <a:ext cx="34" cy="25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983" name="Rectangle 347"/>
            <p:cNvSpPr>
              <a:spLocks noChangeArrowheads="1"/>
            </p:cNvSpPr>
            <p:nvPr/>
          </p:nvSpPr>
          <p:spPr bwMode="auto">
            <a:xfrm>
              <a:off x="4992" y="3422"/>
              <a:ext cx="34" cy="25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984" name="Rectangle 348"/>
            <p:cNvSpPr>
              <a:spLocks noChangeArrowheads="1"/>
            </p:cNvSpPr>
            <p:nvPr/>
          </p:nvSpPr>
          <p:spPr bwMode="auto">
            <a:xfrm>
              <a:off x="5026" y="3511"/>
              <a:ext cx="142" cy="47"/>
            </a:xfrm>
            <a:prstGeom prst="rect">
              <a:avLst/>
            </a:prstGeom>
            <a:solidFill>
              <a:srgbClr val="B2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985" name="Rectangle 349"/>
            <p:cNvSpPr>
              <a:spLocks noChangeArrowheads="1"/>
            </p:cNvSpPr>
            <p:nvPr/>
          </p:nvSpPr>
          <p:spPr bwMode="auto">
            <a:xfrm>
              <a:off x="5026" y="3573"/>
              <a:ext cx="142" cy="42"/>
            </a:xfrm>
            <a:prstGeom prst="rect">
              <a:avLst/>
            </a:prstGeom>
            <a:solidFill>
              <a:srgbClr val="B2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986" name="Rectangle 350"/>
            <p:cNvSpPr>
              <a:spLocks noChangeArrowheads="1"/>
            </p:cNvSpPr>
            <p:nvPr/>
          </p:nvSpPr>
          <p:spPr bwMode="auto">
            <a:xfrm>
              <a:off x="5026" y="3631"/>
              <a:ext cx="142" cy="47"/>
            </a:xfrm>
            <a:prstGeom prst="rect">
              <a:avLst/>
            </a:prstGeom>
            <a:solidFill>
              <a:srgbClr val="B2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987" name="Rectangle 351"/>
            <p:cNvSpPr>
              <a:spLocks noChangeArrowheads="1"/>
            </p:cNvSpPr>
            <p:nvPr/>
          </p:nvSpPr>
          <p:spPr bwMode="auto">
            <a:xfrm>
              <a:off x="5100" y="3369"/>
              <a:ext cx="60" cy="2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988" name="Rectangle 352"/>
            <p:cNvSpPr>
              <a:spLocks noChangeArrowheads="1"/>
            </p:cNvSpPr>
            <p:nvPr/>
          </p:nvSpPr>
          <p:spPr bwMode="auto">
            <a:xfrm>
              <a:off x="5032" y="3369"/>
              <a:ext cx="62" cy="2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989" name="Rectangle 353"/>
            <p:cNvSpPr>
              <a:spLocks noChangeArrowheads="1"/>
            </p:cNvSpPr>
            <p:nvPr/>
          </p:nvSpPr>
          <p:spPr bwMode="auto">
            <a:xfrm>
              <a:off x="5100" y="3312"/>
              <a:ext cx="14" cy="52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990" name="Rectangle 354"/>
            <p:cNvSpPr>
              <a:spLocks noChangeArrowheads="1"/>
            </p:cNvSpPr>
            <p:nvPr/>
          </p:nvSpPr>
          <p:spPr bwMode="auto">
            <a:xfrm>
              <a:off x="5080" y="3312"/>
              <a:ext cx="14" cy="52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991" name="Rectangle 355"/>
            <p:cNvSpPr>
              <a:spLocks noChangeArrowheads="1"/>
            </p:cNvSpPr>
            <p:nvPr/>
          </p:nvSpPr>
          <p:spPr bwMode="auto">
            <a:xfrm>
              <a:off x="5100" y="3395"/>
              <a:ext cx="60" cy="2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992" name="Rectangle 356"/>
            <p:cNvSpPr>
              <a:spLocks noChangeArrowheads="1"/>
            </p:cNvSpPr>
            <p:nvPr/>
          </p:nvSpPr>
          <p:spPr bwMode="auto">
            <a:xfrm>
              <a:off x="5032" y="3395"/>
              <a:ext cx="62" cy="2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993" name="Rectangle 357"/>
            <p:cNvSpPr>
              <a:spLocks noChangeArrowheads="1"/>
            </p:cNvSpPr>
            <p:nvPr/>
          </p:nvSpPr>
          <p:spPr bwMode="auto">
            <a:xfrm>
              <a:off x="5168" y="3552"/>
              <a:ext cx="34" cy="27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994" name="Rectangle 358"/>
            <p:cNvSpPr>
              <a:spLocks noChangeArrowheads="1"/>
            </p:cNvSpPr>
            <p:nvPr/>
          </p:nvSpPr>
          <p:spPr bwMode="auto">
            <a:xfrm>
              <a:off x="4992" y="3552"/>
              <a:ext cx="34" cy="27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995" name="Rectangle 359"/>
            <p:cNvSpPr>
              <a:spLocks noChangeArrowheads="1"/>
            </p:cNvSpPr>
            <p:nvPr/>
          </p:nvSpPr>
          <p:spPr bwMode="auto">
            <a:xfrm>
              <a:off x="5334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996" name="Rectangle 360"/>
            <p:cNvSpPr>
              <a:spLocks noChangeArrowheads="1"/>
            </p:cNvSpPr>
            <p:nvPr/>
          </p:nvSpPr>
          <p:spPr bwMode="auto">
            <a:xfrm>
              <a:off x="5228" y="3165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997" name="Rectangle 361"/>
            <p:cNvSpPr>
              <a:spLocks noChangeArrowheads="1"/>
            </p:cNvSpPr>
            <p:nvPr/>
          </p:nvSpPr>
          <p:spPr bwMode="auto">
            <a:xfrm>
              <a:off x="4912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998" name="Rectangle 362"/>
            <p:cNvSpPr>
              <a:spLocks noChangeArrowheads="1"/>
            </p:cNvSpPr>
            <p:nvPr/>
          </p:nvSpPr>
          <p:spPr bwMode="auto">
            <a:xfrm>
              <a:off x="5122" y="2747"/>
              <a:ext cx="54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999" name="Rectangle 363"/>
            <p:cNvSpPr>
              <a:spLocks noChangeArrowheads="1"/>
            </p:cNvSpPr>
            <p:nvPr/>
          </p:nvSpPr>
          <p:spPr bwMode="auto">
            <a:xfrm>
              <a:off x="5228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5000" name="Rectangle 364"/>
            <p:cNvSpPr>
              <a:spLocks noChangeArrowheads="1"/>
            </p:cNvSpPr>
            <p:nvPr/>
          </p:nvSpPr>
          <p:spPr bwMode="auto">
            <a:xfrm>
              <a:off x="5334" y="3165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5001" name="Rectangle 365"/>
            <p:cNvSpPr>
              <a:spLocks noChangeArrowheads="1"/>
            </p:cNvSpPr>
            <p:nvPr/>
          </p:nvSpPr>
          <p:spPr bwMode="auto">
            <a:xfrm>
              <a:off x="5018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5002" name="Rectangle 366"/>
            <p:cNvSpPr>
              <a:spLocks noChangeArrowheads="1"/>
            </p:cNvSpPr>
            <p:nvPr/>
          </p:nvSpPr>
          <p:spPr bwMode="auto">
            <a:xfrm>
              <a:off x="4809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5003" name="Rectangle 367"/>
            <p:cNvSpPr>
              <a:spLocks noChangeArrowheads="1"/>
            </p:cNvSpPr>
            <p:nvPr/>
          </p:nvSpPr>
          <p:spPr bwMode="auto">
            <a:xfrm>
              <a:off x="4912" y="3165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5004" name="Rectangle 368"/>
            <p:cNvSpPr>
              <a:spLocks noChangeArrowheads="1"/>
            </p:cNvSpPr>
            <p:nvPr/>
          </p:nvSpPr>
          <p:spPr bwMode="auto">
            <a:xfrm>
              <a:off x="4809" y="3165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5005" name="Freeform 369"/>
            <p:cNvSpPr>
              <a:spLocks/>
            </p:cNvSpPr>
            <p:nvPr/>
          </p:nvSpPr>
          <p:spPr bwMode="auto">
            <a:xfrm>
              <a:off x="5114" y="2721"/>
              <a:ext cx="72" cy="324"/>
            </a:xfrm>
            <a:custGeom>
              <a:avLst/>
              <a:gdLst>
                <a:gd name="T0" fmla="*/ 0 w 217"/>
                <a:gd name="T1" fmla="*/ 17 h 373"/>
                <a:gd name="T2" fmla="*/ 0 w 217"/>
                <a:gd name="T3" fmla="*/ 17 h 373"/>
                <a:gd name="T4" fmla="*/ 0 w 217"/>
                <a:gd name="T5" fmla="*/ 27 h 373"/>
                <a:gd name="T6" fmla="*/ 0 w 217"/>
                <a:gd name="T7" fmla="*/ 27 h 373"/>
                <a:gd name="T8" fmla="*/ 0 w 217"/>
                <a:gd name="T9" fmla="*/ 30 h 373"/>
                <a:gd name="T10" fmla="*/ 0 w 217"/>
                <a:gd name="T11" fmla="*/ 3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3 h 373"/>
                <a:gd name="T18" fmla="*/ 0 w 217"/>
                <a:gd name="T19" fmla="*/ 3 h 373"/>
                <a:gd name="T20" fmla="*/ 0 w 217"/>
                <a:gd name="T21" fmla="*/ 13 h 373"/>
                <a:gd name="T22" fmla="*/ 0 w 217"/>
                <a:gd name="T23" fmla="*/ 13 h 373"/>
                <a:gd name="T24" fmla="*/ 0 w 217"/>
                <a:gd name="T25" fmla="*/ 17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5006" name="Freeform 370"/>
            <p:cNvSpPr>
              <a:spLocks/>
            </p:cNvSpPr>
            <p:nvPr/>
          </p:nvSpPr>
          <p:spPr bwMode="auto">
            <a:xfrm>
              <a:off x="5176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27 h 373"/>
                <a:gd name="T4" fmla="*/ 0 w 29"/>
                <a:gd name="T5" fmla="*/ 30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5007" name="Freeform 371"/>
            <p:cNvSpPr>
              <a:spLocks/>
            </p:cNvSpPr>
            <p:nvPr/>
          </p:nvSpPr>
          <p:spPr bwMode="auto">
            <a:xfrm>
              <a:off x="5218" y="2721"/>
              <a:ext cx="72" cy="324"/>
            </a:xfrm>
            <a:custGeom>
              <a:avLst/>
              <a:gdLst>
                <a:gd name="T0" fmla="*/ 0 w 216"/>
                <a:gd name="T1" fmla="*/ 17 h 373"/>
                <a:gd name="T2" fmla="*/ 0 w 216"/>
                <a:gd name="T3" fmla="*/ 17 h 373"/>
                <a:gd name="T4" fmla="*/ 0 w 216"/>
                <a:gd name="T5" fmla="*/ 27 h 373"/>
                <a:gd name="T6" fmla="*/ 0 w 216"/>
                <a:gd name="T7" fmla="*/ 27 h 373"/>
                <a:gd name="T8" fmla="*/ 0 w 216"/>
                <a:gd name="T9" fmla="*/ 30 h 373"/>
                <a:gd name="T10" fmla="*/ 0 w 216"/>
                <a:gd name="T11" fmla="*/ 3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3 h 373"/>
                <a:gd name="T18" fmla="*/ 0 w 216"/>
                <a:gd name="T19" fmla="*/ 3 h 373"/>
                <a:gd name="T20" fmla="*/ 0 w 216"/>
                <a:gd name="T21" fmla="*/ 13 h 373"/>
                <a:gd name="T22" fmla="*/ 0 w 216"/>
                <a:gd name="T23" fmla="*/ 13 h 373"/>
                <a:gd name="T24" fmla="*/ 0 w 216"/>
                <a:gd name="T25" fmla="*/ 17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5008" name="Freeform 372"/>
            <p:cNvSpPr>
              <a:spLocks/>
            </p:cNvSpPr>
            <p:nvPr/>
          </p:nvSpPr>
          <p:spPr bwMode="auto">
            <a:xfrm>
              <a:off x="5280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27 h 373"/>
                <a:gd name="T4" fmla="*/ 0 w 29"/>
                <a:gd name="T5" fmla="*/ 30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5009" name="Freeform 373"/>
            <p:cNvSpPr>
              <a:spLocks/>
            </p:cNvSpPr>
            <p:nvPr/>
          </p:nvSpPr>
          <p:spPr bwMode="auto">
            <a:xfrm>
              <a:off x="5324" y="2721"/>
              <a:ext cx="72" cy="324"/>
            </a:xfrm>
            <a:custGeom>
              <a:avLst/>
              <a:gdLst>
                <a:gd name="T0" fmla="*/ 0 w 217"/>
                <a:gd name="T1" fmla="*/ 17 h 373"/>
                <a:gd name="T2" fmla="*/ 0 w 217"/>
                <a:gd name="T3" fmla="*/ 17 h 373"/>
                <a:gd name="T4" fmla="*/ 0 w 217"/>
                <a:gd name="T5" fmla="*/ 27 h 373"/>
                <a:gd name="T6" fmla="*/ 0 w 217"/>
                <a:gd name="T7" fmla="*/ 27 h 373"/>
                <a:gd name="T8" fmla="*/ 0 w 217"/>
                <a:gd name="T9" fmla="*/ 30 h 373"/>
                <a:gd name="T10" fmla="*/ 0 w 217"/>
                <a:gd name="T11" fmla="*/ 3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3 h 373"/>
                <a:gd name="T18" fmla="*/ 0 w 217"/>
                <a:gd name="T19" fmla="*/ 3 h 373"/>
                <a:gd name="T20" fmla="*/ 0 w 217"/>
                <a:gd name="T21" fmla="*/ 13 h 373"/>
                <a:gd name="T22" fmla="*/ 0 w 217"/>
                <a:gd name="T23" fmla="*/ 13 h 373"/>
                <a:gd name="T24" fmla="*/ 0 w 217"/>
                <a:gd name="T25" fmla="*/ 17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5010" name="Freeform 374"/>
            <p:cNvSpPr>
              <a:spLocks/>
            </p:cNvSpPr>
            <p:nvPr/>
          </p:nvSpPr>
          <p:spPr bwMode="auto">
            <a:xfrm>
              <a:off x="5386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27 h 373"/>
                <a:gd name="T4" fmla="*/ 0 w 29"/>
                <a:gd name="T5" fmla="*/ 30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5011" name="Freeform 375"/>
            <p:cNvSpPr>
              <a:spLocks/>
            </p:cNvSpPr>
            <p:nvPr/>
          </p:nvSpPr>
          <p:spPr bwMode="auto">
            <a:xfrm>
              <a:off x="5218" y="3139"/>
              <a:ext cx="72" cy="324"/>
            </a:xfrm>
            <a:custGeom>
              <a:avLst/>
              <a:gdLst>
                <a:gd name="T0" fmla="*/ 0 w 216"/>
                <a:gd name="T1" fmla="*/ 18 h 372"/>
                <a:gd name="T2" fmla="*/ 0 w 216"/>
                <a:gd name="T3" fmla="*/ 18 h 372"/>
                <a:gd name="T4" fmla="*/ 0 w 216"/>
                <a:gd name="T5" fmla="*/ 29 h 372"/>
                <a:gd name="T6" fmla="*/ 0 w 216"/>
                <a:gd name="T7" fmla="*/ 29 h 372"/>
                <a:gd name="T8" fmla="*/ 0 w 216"/>
                <a:gd name="T9" fmla="*/ 31 h 372"/>
                <a:gd name="T10" fmla="*/ 0 w 216"/>
                <a:gd name="T11" fmla="*/ 31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3 h 372"/>
                <a:gd name="T18" fmla="*/ 0 w 216"/>
                <a:gd name="T19" fmla="*/ 3 h 372"/>
                <a:gd name="T20" fmla="*/ 0 w 216"/>
                <a:gd name="T21" fmla="*/ 14 h 372"/>
                <a:gd name="T22" fmla="*/ 0 w 216"/>
                <a:gd name="T23" fmla="*/ 14 h 372"/>
                <a:gd name="T24" fmla="*/ 0 w 216"/>
                <a:gd name="T25" fmla="*/ 18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5012" name="Freeform 376"/>
            <p:cNvSpPr>
              <a:spLocks/>
            </p:cNvSpPr>
            <p:nvPr/>
          </p:nvSpPr>
          <p:spPr bwMode="auto">
            <a:xfrm>
              <a:off x="5280" y="3139"/>
              <a:ext cx="10" cy="324"/>
            </a:xfrm>
            <a:custGeom>
              <a:avLst/>
              <a:gdLst>
                <a:gd name="T0" fmla="*/ 0 w 29"/>
                <a:gd name="T1" fmla="*/ 3 h 372"/>
                <a:gd name="T2" fmla="*/ 0 w 29"/>
                <a:gd name="T3" fmla="*/ 29 h 372"/>
                <a:gd name="T4" fmla="*/ 0 w 29"/>
                <a:gd name="T5" fmla="*/ 31 h 372"/>
                <a:gd name="T6" fmla="*/ 0 w 29"/>
                <a:gd name="T7" fmla="*/ 0 h 372"/>
                <a:gd name="T8" fmla="*/ 0 w 29"/>
                <a:gd name="T9" fmla="*/ 3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5013" name="Freeform 377"/>
            <p:cNvSpPr>
              <a:spLocks/>
            </p:cNvSpPr>
            <p:nvPr/>
          </p:nvSpPr>
          <p:spPr bwMode="auto">
            <a:xfrm>
              <a:off x="5324" y="3139"/>
              <a:ext cx="72" cy="324"/>
            </a:xfrm>
            <a:custGeom>
              <a:avLst/>
              <a:gdLst>
                <a:gd name="T0" fmla="*/ 0 w 217"/>
                <a:gd name="T1" fmla="*/ 18 h 372"/>
                <a:gd name="T2" fmla="*/ 0 w 217"/>
                <a:gd name="T3" fmla="*/ 18 h 372"/>
                <a:gd name="T4" fmla="*/ 0 w 217"/>
                <a:gd name="T5" fmla="*/ 29 h 372"/>
                <a:gd name="T6" fmla="*/ 0 w 217"/>
                <a:gd name="T7" fmla="*/ 29 h 372"/>
                <a:gd name="T8" fmla="*/ 0 w 217"/>
                <a:gd name="T9" fmla="*/ 31 h 372"/>
                <a:gd name="T10" fmla="*/ 0 w 217"/>
                <a:gd name="T11" fmla="*/ 31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3 h 372"/>
                <a:gd name="T18" fmla="*/ 0 w 217"/>
                <a:gd name="T19" fmla="*/ 3 h 372"/>
                <a:gd name="T20" fmla="*/ 0 w 217"/>
                <a:gd name="T21" fmla="*/ 14 h 372"/>
                <a:gd name="T22" fmla="*/ 0 w 217"/>
                <a:gd name="T23" fmla="*/ 14 h 372"/>
                <a:gd name="T24" fmla="*/ 0 w 217"/>
                <a:gd name="T25" fmla="*/ 18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5014" name="Freeform 378"/>
            <p:cNvSpPr>
              <a:spLocks/>
            </p:cNvSpPr>
            <p:nvPr/>
          </p:nvSpPr>
          <p:spPr bwMode="auto">
            <a:xfrm>
              <a:off x="5386" y="3139"/>
              <a:ext cx="10" cy="324"/>
            </a:xfrm>
            <a:custGeom>
              <a:avLst/>
              <a:gdLst>
                <a:gd name="T0" fmla="*/ 0 w 29"/>
                <a:gd name="T1" fmla="*/ 3 h 372"/>
                <a:gd name="T2" fmla="*/ 0 w 29"/>
                <a:gd name="T3" fmla="*/ 29 h 372"/>
                <a:gd name="T4" fmla="*/ 0 w 29"/>
                <a:gd name="T5" fmla="*/ 31 h 372"/>
                <a:gd name="T6" fmla="*/ 0 w 29"/>
                <a:gd name="T7" fmla="*/ 0 h 372"/>
                <a:gd name="T8" fmla="*/ 0 w 29"/>
                <a:gd name="T9" fmla="*/ 3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5015" name="Freeform 379"/>
            <p:cNvSpPr>
              <a:spLocks/>
            </p:cNvSpPr>
            <p:nvPr/>
          </p:nvSpPr>
          <p:spPr bwMode="auto">
            <a:xfrm>
              <a:off x="5008" y="2721"/>
              <a:ext cx="72" cy="324"/>
            </a:xfrm>
            <a:custGeom>
              <a:avLst/>
              <a:gdLst>
                <a:gd name="T0" fmla="*/ 0 w 215"/>
                <a:gd name="T1" fmla="*/ 17 h 373"/>
                <a:gd name="T2" fmla="*/ 0 w 215"/>
                <a:gd name="T3" fmla="*/ 17 h 373"/>
                <a:gd name="T4" fmla="*/ 0 w 215"/>
                <a:gd name="T5" fmla="*/ 27 h 373"/>
                <a:gd name="T6" fmla="*/ 0 w 215"/>
                <a:gd name="T7" fmla="*/ 27 h 373"/>
                <a:gd name="T8" fmla="*/ 0 w 215"/>
                <a:gd name="T9" fmla="*/ 30 h 373"/>
                <a:gd name="T10" fmla="*/ 0 w 215"/>
                <a:gd name="T11" fmla="*/ 3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3 h 373"/>
                <a:gd name="T18" fmla="*/ 0 w 215"/>
                <a:gd name="T19" fmla="*/ 3 h 373"/>
                <a:gd name="T20" fmla="*/ 0 w 215"/>
                <a:gd name="T21" fmla="*/ 13 h 373"/>
                <a:gd name="T22" fmla="*/ 0 w 215"/>
                <a:gd name="T23" fmla="*/ 13 h 373"/>
                <a:gd name="T24" fmla="*/ 0 w 215"/>
                <a:gd name="T25" fmla="*/ 17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5016" name="Freeform 380"/>
            <p:cNvSpPr>
              <a:spLocks/>
            </p:cNvSpPr>
            <p:nvPr/>
          </p:nvSpPr>
          <p:spPr bwMode="auto">
            <a:xfrm>
              <a:off x="5008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27 h 373"/>
                <a:gd name="T4" fmla="*/ 0 w 29"/>
                <a:gd name="T5" fmla="*/ 30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5017" name="Freeform 381"/>
            <p:cNvSpPr>
              <a:spLocks/>
            </p:cNvSpPr>
            <p:nvPr/>
          </p:nvSpPr>
          <p:spPr bwMode="auto">
            <a:xfrm>
              <a:off x="4903" y="2721"/>
              <a:ext cx="71" cy="324"/>
            </a:xfrm>
            <a:custGeom>
              <a:avLst/>
              <a:gdLst>
                <a:gd name="T0" fmla="*/ 0 w 216"/>
                <a:gd name="T1" fmla="*/ 17 h 373"/>
                <a:gd name="T2" fmla="*/ 0 w 216"/>
                <a:gd name="T3" fmla="*/ 17 h 373"/>
                <a:gd name="T4" fmla="*/ 0 w 216"/>
                <a:gd name="T5" fmla="*/ 27 h 373"/>
                <a:gd name="T6" fmla="*/ 0 w 216"/>
                <a:gd name="T7" fmla="*/ 27 h 373"/>
                <a:gd name="T8" fmla="*/ 0 w 216"/>
                <a:gd name="T9" fmla="*/ 30 h 373"/>
                <a:gd name="T10" fmla="*/ 0 w 216"/>
                <a:gd name="T11" fmla="*/ 3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3 h 373"/>
                <a:gd name="T18" fmla="*/ 0 w 216"/>
                <a:gd name="T19" fmla="*/ 3 h 373"/>
                <a:gd name="T20" fmla="*/ 0 w 216"/>
                <a:gd name="T21" fmla="*/ 13 h 373"/>
                <a:gd name="T22" fmla="*/ 0 w 216"/>
                <a:gd name="T23" fmla="*/ 13 h 373"/>
                <a:gd name="T24" fmla="*/ 0 w 216"/>
                <a:gd name="T25" fmla="*/ 17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5018" name="Freeform 382"/>
            <p:cNvSpPr>
              <a:spLocks/>
            </p:cNvSpPr>
            <p:nvPr/>
          </p:nvSpPr>
          <p:spPr bwMode="auto">
            <a:xfrm>
              <a:off x="4903" y="2721"/>
              <a:ext cx="9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27 h 373"/>
                <a:gd name="T4" fmla="*/ 0 w 29"/>
                <a:gd name="T5" fmla="*/ 30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5019" name="Freeform 383"/>
            <p:cNvSpPr>
              <a:spLocks/>
            </p:cNvSpPr>
            <p:nvPr/>
          </p:nvSpPr>
          <p:spPr bwMode="auto">
            <a:xfrm>
              <a:off x="4799" y="2721"/>
              <a:ext cx="72" cy="324"/>
            </a:xfrm>
            <a:custGeom>
              <a:avLst/>
              <a:gdLst>
                <a:gd name="T0" fmla="*/ 0 w 215"/>
                <a:gd name="T1" fmla="*/ 17 h 373"/>
                <a:gd name="T2" fmla="*/ 0 w 215"/>
                <a:gd name="T3" fmla="*/ 17 h 373"/>
                <a:gd name="T4" fmla="*/ 0 w 215"/>
                <a:gd name="T5" fmla="*/ 27 h 373"/>
                <a:gd name="T6" fmla="*/ 0 w 215"/>
                <a:gd name="T7" fmla="*/ 27 h 373"/>
                <a:gd name="T8" fmla="*/ 0 w 215"/>
                <a:gd name="T9" fmla="*/ 30 h 373"/>
                <a:gd name="T10" fmla="*/ 0 w 215"/>
                <a:gd name="T11" fmla="*/ 3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3 h 373"/>
                <a:gd name="T18" fmla="*/ 0 w 215"/>
                <a:gd name="T19" fmla="*/ 3 h 373"/>
                <a:gd name="T20" fmla="*/ 0 w 215"/>
                <a:gd name="T21" fmla="*/ 13 h 373"/>
                <a:gd name="T22" fmla="*/ 0 w 215"/>
                <a:gd name="T23" fmla="*/ 13 h 373"/>
                <a:gd name="T24" fmla="*/ 0 w 215"/>
                <a:gd name="T25" fmla="*/ 17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5020" name="Freeform 384"/>
            <p:cNvSpPr>
              <a:spLocks/>
            </p:cNvSpPr>
            <p:nvPr/>
          </p:nvSpPr>
          <p:spPr bwMode="auto">
            <a:xfrm>
              <a:off x="4799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27 h 373"/>
                <a:gd name="T4" fmla="*/ 0 w 29"/>
                <a:gd name="T5" fmla="*/ 30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5021" name="Freeform 386"/>
            <p:cNvSpPr>
              <a:spLocks/>
            </p:cNvSpPr>
            <p:nvPr/>
          </p:nvSpPr>
          <p:spPr bwMode="auto">
            <a:xfrm>
              <a:off x="4903" y="3139"/>
              <a:ext cx="9" cy="324"/>
            </a:xfrm>
            <a:custGeom>
              <a:avLst/>
              <a:gdLst>
                <a:gd name="T0" fmla="*/ 0 w 29"/>
                <a:gd name="T1" fmla="*/ 3 h 372"/>
                <a:gd name="T2" fmla="*/ 0 w 29"/>
                <a:gd name="T3" fmla="*/ 29 h 372"/>
                <a:gd name="T4" fmla="*/ 0 w 29"/>
                <a:gd name="T5" fmla="*/ 31 h 372"/>
                <a:gd name="T6" fmla="*/ 0 w 29"/>
                <a:gd name="T7" fmla="*/ 0 h 372"/>
                <a:gd name="T8" fmla="*/ 0 w 29"/>
                <a:gd name="T9" fmla="*/ 3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5022" name="Freeform 387"/>
            <p:cNvSpPr>
              <a:spLocks/>
            </p:cNvSpPr>
            <p:nvPr/>
          </p:nvSpPr>
          <p:spPr bwMode="auto">
            <a:xfrm>
              <a:off x="4799" y="3139"/>
              <a:ext cx="72" cy="324"/>
            </a:xfrm>
            <a:custGeom>
              <a:avLst/>
              <a:gdLst>
                <a:gd name="T0" fmla="*/ 0 w 215"/>
                <a:gd name="T1" fmla="*/ 18 h 372"/>
                <a:gd name="T2" fmla="*/ 0 w 215"/>
                <a:gd name="T3" fmla="*/ 18 h 372"/>
                <a:gd name="T4" fmla="*/ 0 w 215"/>
                <a:gd name="T5" fmla="*/ 29 h 372"/>
                <a:gd name="T6" fmla="*/ 0 w 215"/>
                <a:gd name="T7" fmla="*/ 29 h 372"/>
                <a:gd name="T8" fmla="*/ 0 w 215"/>
                <a:gd name="T9" fmla="*/ 31 h 372"/>
                <a:gd name="T10" fmla="*/ 0 w 215"/>
                <a:gd name="T11" fmla="*/ 31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3 h 372"/>
                <a:gd name="T18" fmla="*/ 0 w 215"/>
                <a:gd name="T19" fmla="*/ 3 h 372"/>
                <a:gd name="T20" fmla="*/ 0 w 215"/>
                <a:gd name="T21" fmla="*/ 14 h 372"/>
                <a:gd name="T22" fmla="*/ 0 w 215"/>
                <a:gd name="T23" fmla="*/ 14 h 372"/>
                <a:gd name="T24" fmla="*/ 0 w 215"/>
                <a:gd name="T25" fmla="*/ 18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5023" name="Freeform 388"/>
            <p:cNvSpPr>
              <a:spLocks/>
            </p:cNvSpPr>
            <p:nvPr/>
          </p:nvSpPr>
          <p:spPr bwMode="auto">
            <a:xfrm>
              <a:off x="4799" y="3139"/>
              <a:ext cx="10" cy="324"/>
            </a:xfrm>
            <a:custGeom>
              <a:avLst/>
              <a:gdLst>
                <a:gd name="T0" fmla="*/ 0 w 29"/>
                <a:gd name="T1" fmla="*/ 3 h 372"/>
                <a:gd name="T2" fmla="*/ 0 w 29"/>
                <a:gd name="T3" fmla="*/ 29 h 372"/>
                <a:gd name="T4" fmla="*/ 0 w 29"/>
                <a:gd name="T5" fmla="*/ 31 h 372"/>
                <a:gd name="T6" fmla="*/ 0 w 29"/>
                <a:gd name="T7" fmla="*/ 0 h 372"/>
                <a:gd name="T8" fmla="*/ 0 w 29"/>
                <a:gd name="T9" fmla="*/ 3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5024" name="Rectangle 389"/>
            <p:cNvSpPr>
              <a:spLocks noChangeArrowheads="1"/>
            </p:cNvSpPr>
            <p:nvPr/>
          </p:nvSpPr>
          <p:spPr bwMode="auto">
            <a:xfrm>
              <a:off x="5114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5025" name="Rectangle 390"/>
            <p:cNvSpPr>
              <a:spLocks noChangeArrowheads="1"/>
            </p:cNvSpPr>
            <p:nvPr/>
          </p:nvSpPr>
          <p:spPr bwMode="auto">
            <a:xfrm>
              <a:off x="5218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5026" name="Rectangle 391"/>
            <p:cNvSpPr>
              <a:spLocks noChangeArrowheads="1"/>
            </p:cNvSpPr>
            <p:nvPr/>
          </p:nvSpPr>
          <p:spPr bwMode="auto">
            <a:xfrm>
              <a:off x="5324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5027" name="Rectangle 392"/>
            <p:cNvSpPr>
              <a:spLocks noChangeArrowheads="1"/>
            </p:cNvSpPr>
            <p:nvPr/>
          </p:nvSpPr>
          <p:spPr bwMode="auto">
            <a:xfrm>
              <a:off x="5008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5028" name="Rectangle 393"/>
            <p:cNvSpPr>
              <a:spLocks noChangeArrowheads="1"/>
            </p:cNvSpPr>
            <p:nvPr/>
          </p:nvSpPr>
          <p:spPr bwMode="auto">
            <a:xfrm>
              <a:off x="4903" y="2898"/>
              <a:ext cx="71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5029" name="Rectangle 394"/>
            <p:cNvSpPr>
              <a:spLocks noChangeArrowheads="1"/>
            </p:cNvSpPr>
            <p:nvPr/>
          </p:nvSpPr>
          <p:spPr bwMode="auto">
            <a:xfrm>
              <a:off x="4799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5030" name="Freeform 395"/>
            <p:cNvSpPr>
              <a:spLocks/>
            </p:cNvSpPr>
            <p:nvPr/>
          </p:nvSpPr>
          <p:spPr bwMode="auto">
            <a:xfrm>
              <a:off x="4986" y="2736"/>
              <a:ext cx="12" cy="37"/>
            </a:xfrm>
            <a:custGeom>
              <a:avLst/>
              <a:gdLst>
                <a:gd name="T0" fmla="*/ 0 w 37"/>
                <a:gd name="T1" fmla="*/ 20 h 38"/>
                <a:gd name="T2" fmla="*/ 0 w 37"/>
                <a:gd name="T3" fmla="*/ 19 h 38"/>
                <a:gd name="T4" fmla="*/ 0 w 37"/>
                <a:gd name="T5" fmla="*/ 19 h 38"/>
                <a:gd name="T6" fmla="*/ 0 w 37"/>
                <a:gd name="T7" fmla="*/ 19 h 38"/>
                <a:gd name="T8" fmla="*/ 0 w 37"/>
                <a:gd name="T9" fmla="*/ 19 h 38"/>
                <a:gd name="T10" fmla="*/ 0 w 37"/>
                <a:gd name="T11" fmla="*/ 12 h 38"/>
                <a:gd name="T12" fmla="*/ 0 w 37"/>
                <a:gd name="T13" fmla="*/ 5 h 38"/>
                <a:gd name="T14" fmla="*/ 0 w 37"/>
                <a:gd name="T15" fmla="*/ 1 h 38"/>
                <a:gd name="T16" fmla="*/ 0 w 37"/>
                <a:gd name="T17" fmla="*/ 0 h 38"/>
                <a:gd name="T18" fmla="*/ 0 w 37"/>
                <a:gd name="T19" fmla="*/ 1 h 38"/>
                <a:gd name="T20" fmla="*/ 0 w 37"/>
                <a:gd name="T21" fmla="*/ 5 h 38"/>
                <a:gd name="T22" fmla="*/ 0 w 37"/>
                <a:gd name="T23" fmla="*/ 12 h 38"/>
                <a:gd name="T24" fmla="*/ 0 w 37"/>
                <a:gd name="T25" fmla="*/ 19 h 38"/>
                <a:gd name="T26" fmla="*/ 0 w 37"/>
                <a:gd name="T27" fmla="*/ 19 h 38"/>
                <a:gd name="T28" fmla="*/ 0 w 37"/>
                <a:gd name="T29" fmla="*/ 19 h 38"/>
                <a:gd name="T30" fmla="*/ 0 w 37"/>
                <a:gd name="T31" fmla="*/ 19 h 38"/>
                <a:gd name="T32" fmla="*/ 0 w 37"/>
                <a:gd name="T33" fmla="*/ 2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</p:grpSp>
      <p:grpSp>
        <p:nvGrpSpPr>
          <p:cNvPr id="23602" name="Group 316"/>
          <p:cNvGrpSpPr>
            <a:grpSpLocks/>
          </p:cNvGrpSpPr>
          <p:nvPr/>
        </p:nvGrpSpPr>
        <p:grpSpPr bwMode="auto">
          <a:xfrm>
            <a:off x="2462213" y="2992041"/>
            <a:ext cx="163116" cy="127397"/>
            <a:chOff x="4727" y="2506"/>
            <a:chExt cx="706" cy="1172"/>
          </a:xfrm>
        </p:grpSpPr>
        <p:sp>
          <p:nvSpPr>
            <p:cNvPr id="24875" name="Freeform 317"/>
            <p:cNvSpPr>
              <a:spLocks/>
            </p:cNvSpPr>
            <p:nvPr/>
          </p:nvSpPr>
          <p:spPr bwMode="auto">
            <a:xfrm>
              <a:off x="4727" y="3558"/>
              <a:ext cx="46" cy="120"/>
            </a:xfrm>
            <a:custGeom>
              <a:avLst/>
              <a:gdLst>
                <a:gd name="T0" fmla="*/ 0 w 139"/>
                <a:gd name="T1" fmla="*/ 16 h 135"/>
                <a:gd name="T2" fmla="*/ 0 w 139"/>
                <a:gd name="T3" fmla="*/ 11 h 135"/>
                <a:gd name="T4" fmla="*/ 0 w 139"/>
                <a:gd name="T5" fmla="*/ 11 h 135"/>
                <a:gd name="T6" fmla="*/ 0 w 139"/>
                <a:gd name="T7" fmla="*/ 5 h 135"/>
                <a:gd name="T8" fmla="*/ 0 w 139"/>
                <a:gd name="T9" fmla="*/ 5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16 h 135"/>
                <a:gd name="T16" fmla="*/ 0 w 139"/>
                <a:gd name="T17" fmla="*/ 16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4876" name="Freeform 318"/>
            <p:cNvSpPr>
              <a:spLocks/>
            </p:cNvSpPr>
            <p:nvPr/>
          </p:nvSpPr>
          <p:spPr bwMode="auto">
            <a:xfrm>
              <a:off x="4773" y="2564"/>
              <a:ext cx="648" cy="1114"/>
            </a:xfrm>
            <a:custGeom>
              <a:avLst/>
              <a:gdLst>
                <a:gd name="T0" fmla="*/ 0 w 1946"/>
                <a:gd name="T1" fmla="*/ 108 h 1278"/>
                <a:gd name="T2" fmla="*/ 0 w 1946"/>
                <a:gd name="T3" fmla="*/ 9 h 1278"/>
                <a:gd name="T4" fmla="*/ 0 w 1946"/>
                <a:gd name="T5" fmla="*/ 9 h 1278"/>
                <a:gd name="T6" fmla="*/ 0 w 1946"/>
                <a:gd name="T7" fmla="*/ 8 h 1278"/>
                <a:gd name="T8" fmla="*/ 0 w 1946"/>
                <a:gd name="T9" fmla="*/ 7 h 1278"/>
                <a:gd name="T10" fmla="*/ 0 w 1946"/>
                <a:gd name="T11" fmla="*/ 6 h 1278"/>
                <a:gd name="T12" fmla="*/ 0 w 1946"/>
                <a:gd name="T13" fmla="*/ 5 h 1278"/>
                <a:gd name="T14" fmla="*/ 0 w 1946"/>
                <a:gd name="T15" fmla="*/ 4 h 1278"/>
                <a:gd name="T16" fmla="*/ 0 w 1946"/>
                <a:gd name="T17" fmla="*/ 3 h 1278"/>
                <a:gd name="T18" fmla="*/ 0 w 1946"/>
                <a:gd name="T19" fmla="*/ 3 h 1278"/>
                <a:gd name="T20" fmla="*/ 0 w 1946"/>
                <a:gd name="T21" fmla="*/ 3 h 1278"/>
                <a:gd name="T22" fmla="*/ 0 w 1946"/>
                <a:gd name="T23" fmla="*/ 3 h 1278"/>
                <a:gd name="T24" fmla="*/ 0 w 1946"/>
                <a:gd name="T25" fmla="*/ 3 h 1278"/>
                <a:gd name="T26" fmla="*/ 0 w 1946"/>
                <a:gd name="T27" fmla="*/ 3 h 1278"/>
                <a:gd name="T28" fmla="*/ 0 w 1946"/>
                <a:gd name="T29" fmla="*/ 3 h 1278"/>
                <a:gd name="T30" fmla="*/ 0 w 1946"/>
                <a:gd name="T31" fmla="*/ 3 h 1278"/>
                <a:gd name="T32" fmla="*/ 0 w 1946"/>
                <a:gd name="T33" fmla="*/ 3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3 h 1278"/>
                <a:gd name="T42" fmla="*/ 0 w 1946"/>
                <a:gd name="T43" fmla="*/ 3 h 1278"/>
                <a:gd name="T44" fmla="*/ 0 w 1946"/>
                <a:gd name="T45" fmla="*/ 3 h 1278"/>
                <a:gd name="T46" fmla="*/ 0 w 1946"/>
                <a:gd name="T47" fmla="*/ 3 h 1278"/>
                <a:gd name="T48" fmla="*/ 0 w 1946"/>
                <a:gd name="T49" fmla="*/ 3 h 1278"/>
                <a:gd name="T50" fmla="*/ 0 w 1946"/>
                <a:gd name="T51" fmla="*/ 3 h 1278"/>
                <a:gd name="T52" fmla="*/ 0 w 1946"/>
                <a:gd name="T53" fmla="*/ 3 h 1278"/>
                <a:gd name="T54" fmla="*/ 0 w 1946"/>
                <a:gd name="T55" fmla="*/ 3 h 1278"/>
                <a:gd name="T56" fmla="*/ 0 w 1946"/>
                <a:gd name="T57" fmla="*/ 3 h 1278"/>
                <a:gd name="T58" fmla="*/ 0 w 1946"/>
                <a:gd name="T59" fmla="*/ 4 h 1278"/>
                <a:gd name="T60" fmla="*/ 0 w 1946"/>
                <a:gd name="T61" fmla="*/ 5 h 1278"/>
                <a:gd name="T62" fmla="*/ 0 w 1946"/>
                <a:gd name="T63" fmla="*/ 6 h 1278"/>
                <a:gd name="T64" fmla="*/ 0 w 1946"/>
                <a:gd name="T65" fmla="*/ 7 h 1278"/>
                <a:gd name="T66" fmla="*/ 0 w 1946"/>
                <a:gd name="T67" fmla="*/ 8 h 1278"/>
                <a:gd name="T68" fmla="*/ 0 w 1946"/>
                <a:gd name="T69" fmla="*/ 9 h 1278"/>
                <a:gd name="T70" fmla="*/ 0 w 1946"/>
                <a:gd name="T71" fmla="*/ 9 h 1278"/>
                <a:gd name="T72" fmla="*/ 0 w 1946"/>
                <a:gd name="T73" fmla="*/ 108 h 1278"/>
                <a:gd name="T74" fmla="*/ 0 w 1946"/>
                <a:gd name="T75" fmla="*/ 108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4877" name="Rectangle 319"/>
            <p:cNvSpPr>
              <a:spLocks noChangeArrowheads="1"/>
            </p:cNvSpPr>
            <p:nvPr/>
          </p:nvSpPr>
          <p:spPr bwMode="auto">
            <a:xfrm>
              <a:off x="5188" y="3087"/>
              <a:ext cx="42" cy="3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878" name="Rectangle 320"/>
            <p:cNvSpPr>
              <a:spLocks noChangeArrowheads="1"/>
            </p:cNvSpPr>
            <p:nvPr/>
          </p:nvSpPr>
          <p:spPr bwMode="auto">
            <a:xfrm>
              <a:off x="5168" y="3134"/>
              <a:ext cx="40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879" name="Rectangle 321"/>
            <p:cNvSpPr>
              <a:spLocks noChangeArrowheads="1"/>
            </p:cNvSpPr>
            <p:nvPr/>
          </p:nvSpPr>
          <p:spPr bwMode="auto">
            <a:xfrm>
              <a:off x="5306" y="3034"/>
              <a:ext cx="42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880" name="Rectangle 322"/>
            <p:cNvSpPr>
              <a:spLocks noChangeArrowheads="1"/>
            </p:cNvSpPr>
            <p:nvPr/>
          </p:nvSpPr>
          <p:spPr bwMode="auto">
            <a:xfrm>
              <a:off x="5286" y="3087"/>
              <a:ext cx="40" cy="3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881" name="Rectangle 323"/>
            <p:cNvSpPr>
              <a:spLocks noChangeArrowheads="1"/>
            </p:cNvSpPr>
            <p:nvPr/>
          </p:nvSpPr>
          <p:spPr bwMode="auto">
            <a:xfrm>
              <a:off x="5286" y="2987"/>
              <a:ext cx="40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882" name="Rectangle 324"/>
            <p:cNvSpPr>
              <a:spLocks noChangeArrowheads="1"/>
            </p:cNvSpPr>
            <p:nvPr/>
          </p:nvSpPr>
          <p:spPr bwMode="auto">
            <a:xfrm>
              <a:off x="4773" y="3076"/>
              <a:ext cx="40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883" name="Rectangle 325"/>
            <p:cNvSpPr>
              <a:spLocks noChangeArrowheads="1"/>
            </p:cNvSpPr>
            <p:nvPr/>
          </p:nvSpPr>
          <p:spPr bwMode="auto">
            <a:xfrm>
              <a:off x="4773" y="3024"/>
              <a:ext cx="18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884" name="Rectangle 326"/>
            <p:cNvSpPr>
              <a:spLocks noChangeArrowheads="1"/>
            </p:cNvSpPr>
            <p:nvPr/>
          </p:nvSpPr>
          <p:spPr bwMode="auto">
            <a:xfrm>
              <a:off x="4773" y="3123"/>
              <a:ext cx="18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885" name="Rectangle 327"/>
            <p:cNvSpPr>
              <a:spLocks noChangeArrowheads="1"/>
            </p:cNvSpPr>
            <p:nvPr/>
          </p:nvSpPr>
          <p:spPr bwMode="auto">
            <a:xfrm>
              <a:off x="4946" y="3076"/>
              <a:ext cx="40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886" name="Rectangle 328"/>
            <p:cNvSpPr>
              <a:spLocks noChangeArrowheads="1"/>
            </p:cNvSpPr>
            <p:nvPr/>
          </p:nvSpPr>
          <p:spPr bwMode="auto">
            <a:xfrm>
              <a:off x="4924" y="3123"/>
              <a:ext cx="40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887" name="Rectangle 329"/>
            <p:cNvSpPr>
              <a:spLocks noChangeArrowheads="1"/>
            </p:cNvSpPr>
            <p:nvPr/>
          </p:nvSpPr>
          <p:spPr bwMode="auto">
            <a:xfrm>
              <a:off x="4773" y="3453"/>
              <a:ext cx="40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888" name="Rectangle 330"/>
            <p:cNvSpPr>
              <a:spLocks noChangeArrowheads="1"/>
            </p:cNvSpPr>
            <p:nvPr/>
          </p:nvSpPr>
          <p:spPr bwMode="auto">
            <a:xfrm>
              <a:off x="4773" y="3406"/>
              <a:ext cx="18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889" name="Rectangle 331"/>
            <p:cNvSpPr>
              <a:spLocks noChangeArrowheads="1"/>
            </p:cNvSpPr>
            <p:nvPr/>
          </p:nvSpPr>
          <p:spPr bwMode="auto">
            <a:xfrm>
              <a:off x="4773" y="3505"/>
              <a:ext cx="18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890" name="Rectangle 332"/>
            <p:cNvSpPr>
              <a:spLocks noChangeArrowheads="1"/>
            </p:cNvSpPr>
            <p:nvPr/>
          </p:nvSpPr>
          <p:spPr bwMode="auto">
            <a:xfrm>
              <a:off x="4946" y="3453"/>
              <a:ext cx="40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891" name="Rectangle 333"/>
            <p:cNvSpPr>
              <a:spLocks noChangeArrowheads="1"/>
            </p:cNvSpPr>
            <p:nvPr/>
          </p:nvSpPr>
          <p:spPr bwMode="auto">
            <a:xfrm>
              <a:off x="4924" y="3505"/>
              <a:ext cx="40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892" name="Freeform 334"/>
            <p:cNvSpPr>
              <a:spLocks/>
            </p:cNvSpPr>
            <p:nvPr/>
          </p:nvSpPr>
          <p:spPr bwMode="auto">
            <a:xfrm>
              <a:off x="5024" y="3076"/>
              <a:ext cx="146" cy="89"/>
            </a:xfrm>
            <a:custGeom>
              <a:avLst/>
              <a:gdLst>
                <a:gd name="T0" fmla="*/ 0 w 440"/>
                <a:gd name="T1" fmla="*/ 9 h 102"/>
                <a:gd name="T2" fmla="*/ 0 w 440"/>
                <a:gd name="T3" fmla="*/ 8 h 102"/>
                <a:gd name="T4" fmla="*/ 0 w 440"/>
                <a:gd name="T5" fmla="*/ 7 h 102"/>
                <a:gd name="T6" fmla="*/ 0 w 440"/>
                <a:gd name="T7" fmla="*/ 6 h 102"/>
                <a:gd name="T8" fmla="*/ 0 w 440"/>
                <a:gd name="T9" fmla="*/ 6 h 102"/>
                <a:gd name="T10" fmla="*/ 0 w 440"/>
                <a:gd name="T11" fmla="*/ 4 h 102"/>
                <a:gd name="T12" fmla="*/ 0 w 440"/>
                <a:gd name="T13" fmla="*/ 3 h 102"/>
                <a:gd name="T14" fmla="*/ 0 w 440"/>
                <a:gd name="T15" fmla="*/ 3 h 102"/>
                <a:gd name="T16" fmla="*/ 0 w 440"/>
                <a:gd name="T17" fmla="*/ 3 h 102"/>
                <a:gd name="T18" fmla="*/ 0 w 440"/>
                <a:gd name="T19" fmla="*/ 3 h 102"/>
                <a:gd name="T20" fmla="*/ 0 w 440"/>
                <a:gd name="T21" fmla="*/ 3 h 102"/>
                <a:gd name="T22" fmla="*/ 0 w 440"/>
                <a:gd name="T23" fmla="*/ 3 h 102"/>
                <a:gd name="T24" fmla="*/ 0 w 440"/>
                <a:gd name="T25" fmla="*/ 3 h 102"/>
                <a:gd name="T26" fmla="*/ 0 w 440"/>
                <a:gd name="T27" fmla="*/ 3 h 102"/>
                <a:gd name="T28" fmla="*/ 0 w 440"/>
                <a:gd name="T29" fmla="*/ 3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3 h 102"/>
                <a:gd name="T38" fmla="*/ 0 w 440"/>
                <a:gd name="T39" fmla="*/ 3 h 102"/>
                <a:gd name="T40" fmla="*/ 0 w 440"/>
                <a:gd name="T41" fmla="*/ 3 h 102"/>
                <a:gd name="T42" fmla="*/ 0 w 440"/>
                <a:gd name="T43" fmla="*/ 3 h 102"/>
                <a:gd name="T44" fmla="*/ 0 w 440"/>
                <a:gd name="T45" fmla="*/ 3 h 102"/>
                <a:gd name="T46" fmla="*/ 0 w 440"/>
                <a:gd name="T47" fmla="*/ 3 h 102"/>
                <a:gd name="T48" fmla="*/ 0 w 440"/>
                <a:gd name="T49" fmla="*/ 3 h 102"/>
                <a:gd name="T50" fmla="*/ 0 w 440"/>
                <a:gd name="T51" fmla="*/ 3 h 102"/>
                <a:gd name="T52" fmla="*/ 0 w 440"/>
                <a:gd name="T53" fmla="*/ 3 h 102"/>
                <a:gd name="T54" fmla="*/ 0 w 440"/>
                <a:gd name="T55" fmla="*/ 4 h 102"/>
                <a:gd name="T56" fmla="*/ 0 w 440"/>
                <a:gd name="T57" fmla="*/ 6 h 102"/>
                <a:gd name="T58" fmla="*/ 0 w 440"/>
                <a:gd name="T59" fmla="*/ 6 h 102"/>
                <a:gd name="T60" fmla="*/ 0 w 440"/>
                <a:gd name="T61" fmla="*/ 7 h 102"/>
                <a:gd name="T62" fmla="*/ 0 w 440"/>
                <a:gd name="T63" fmla="*/ 8 h 102"/>
                <a:gd name="T64" fmla="*/ 0 w 440"/>
                <a:gd name="T65" fmla="*/ 9 h 102"/>
                <a:gd name="T66" fmla="*/ 0 w 440"/>
                <a:gd name="T67" fmla="*/ 9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4893" name="Freeform 335"/>
            <p:cNvSpPr>
              <a:spLocks/>
            </p:cNvSpPr>
            <p:nvPr/>
          </p:nvSpPr>
          <p:spPr bwMode="auto">
            <a:xfrm>
              <a:off x="4789" y="2506"/>
              <a:ext cx="615" cy="147"/>
            </a:xfrm>
            <a:custGeom>
              <a:avLst/>
              <a:gdLst>
                <a:gd name="T0" fmla="*/ 0 w 1847"/>
                <a:gd name="T1" fmla="*/ 6 h 168"/>
                <a:gd name="T2" fmla="*/ 0 w 1847"/>
                <a:gd name="T3" fmla="*/ 6 h 168"/>
                <a:gd name="T4" fmla="*/ 0 w 1847"/>
                <a:gd name="T5" fmla="*/ 7 h 168"/>
                <a:gd name="T6" fmla="*/ 0 w 1847"/>
                <a:gd name="T7" fmla="*/ 8 h 168"/>
                <a:gd name="T8" fmla="*/ 0 w 1847"/>
                <a:gd name="T9" fmla="*/ 10 h 168"/>
                <a:gd name="T10" fmla="*/ 0 w 1847"/>
                <a:gd name="T11" fmla="*/ 11 h 168"/>
                <a:gd name="T12" fmla="*/ 0 w 1847"/>
                <a:gd name="T13" fmla="*/ 12 h 168"/>
                <a:gd name="T14" fmla="*/ 0 w 1847"/>
                <a:gd name="T15" fmla="*/ 14 h 168"/>
                <a:gd name="T16" fmla="*/ 0 w 1847"/>
                <a:gd name="T17" fmla="*/ 16 h 168"/>
                <a:gd name="T18" fmla="*/ 0 w 1847"/>
                <a:gd name="T19" fmla="*/ 11 h 168"/>
                <a:gd name="T20" fmla="*/ 0 w 1847"/>
                <a:gd name="T21" fmla="*/ 11 h 168"/>
                <a:gd name="T22" fmla="*/ 0 w 1847"/>
                <a:gd name="T23" fmla="*/ 11 h 168"/>
                <a:gd name="T24" fmla="*/ 0 w 1847"/>
                <a:gd name="T25" fmla="*/ 11 h 168"/>
                <a:gd name="T26" fmla="*/ 0 w 1847"/>
                <a:gd name="T27" fmla="*/ 11 h 168"/>
                <a:gd name="T28" fmla="*/ 0 w 1847"/>
                <a:gd name="T29" fmla="*/ 11 h 168"/>
                <a:gd name="T30" fmla="*/ 0 w 1847"/>
                <a:gd name="T31" fmla="*/ 11 h 168"/>
                <a:gd name="T32" fmla="*/ 0 w 1847"/>
                <a:gd name="T33" fmla="*/ 11 h 168"/>
                <a:gd name="T34" fmla="*/ 0 w 1847"/>
                <a:gd name="T35" fmla="*/ 10 h 168"/>
                <a:gd name="T36" fmla="*/ 0 w 1847"/>
                <a:gd name="T37" fmla="*/ 8 h 168"/>
                <a:gd name="T38" fmla="*/ 0 w 1847"/>
                <a:gd name="T39" fmla="*/ 5 h 168"/>
                <a:gd name="T40" fmla="*/ 0 w 1847"/>
                <a:gd name="T41" fmla="*/ 4 h 168"/>
                <a:gd name="T42" fmla="*/ 0 w 1847"/>
                <a:gd name="T43" fmla="*/ 4 h 168"/>
                <a:gd name="T44" fmla="*/ 0 w 1847"/>
                <a:gd name="T45" fmla="*/ 4 h 168"/>
                <a:gd name="T46" fmla="*/ 0 w 1847"/>
                <a:gd name="T47" fmla="*/ 4 h 168"/>
                <a:gd name="T48" fmla="*/ 0 w 1847"/>
                <a:gd name="T49" fmla="*/ 1 h 168"/>
                <a:gd name="T50" fmla="*/ 0 w 1847"/>
                <a:gd name="T51" fmla="*/ 1 h 168"/>
                <a:gd name="T52" fmla="*/ 0 w 1847"/>
                <a:gd name="T53" fmla="*/ 4 h 168"/>
                <a:gd name="T54" fmla="*/ 0 w 1847"/>
                <a:gd name="T55" fmla="*/ 4 h 168"/>
                <a:gd name="T56" fmla="*/ 0 w 1847"/>
                <a:gd name="T57" fmla="*/ 4 h 168"/>
                <a:gd name="T58" fmla="*/ 0 w 1847"/>
                <a:gd name="T59" fmla="*/ 4 h 168"/>
                <a:gd name="T60" fmla="*/ 0 w 1847"/>
                <a:gd name="T61" fmla="*/ 5 h 168"/>
                <a:gd name="T62" fmla="*/ 0 w 1847"/>
                <a:gd name="T63" fmla="*/ 8 h 168"/>
                <a:gd name="T64" fmla="*/ 0 w 1847"/>
                <a:gd name="T65" fmla="*/ 10 h 168"/>
                <a:gd name="T66" fmla="*/ 0 w 1847"/>
                <a:gd name="T67" fmla="*/ 11 h 168"/>
                <a:gd name="T68" fmla="*/ 0 w 1847"/>
                <a:gd name="T69" fmla="*/ 11 h 168"/>
                <a:gd name="T70" fmla="*/ 0 w 1847"/>
                <a:gd name="T71" fmla="*/ 11 h 168"/>
                <a:gd name="T72" fmla="*/ 0 w 1847"/>
                <a:gd name="T73" fmla="*/ 11 h 168"/>
                <a:gd name="T74" fmla="*/ 0 w 1847"/>
                <a:gd name="T75" fmla="*/ 11 h 168"/>
                <a:gd name="T76" fmla="*/ 0 w 1847"/>
                <a:gd name="T77" fmla="*/ 11 h 168"/>
                <a:gd name="T78" fmla="*/ 0 w 1847"/>
                <a:gd name="T79" fmla="*/ 11 h 168"/>
                <a:gd name="T80" fmla="*/ 0 w 1847"/>
                <a:gd name="T81" fmla="*/ 11 h 168"/>
                <a:gd name="T82" fmla="*/ 0 w 1847"/>
                <a:gd name="T83" fmla="*/ 16 h 168"/>
                <a:gd name="T84" fmla="*/ 0 w 1847"/>
                <a:gd name="T85" fmla="*/ 14 h 168"/>
                <a:gd name="T86" fmla="*/ 0 w 1847"/>
                <a:gd name="T87" fmla="*/ 12 h 168"/>
                <a:gd name="T88" fmla="*/ 0 w 1847"/>
                <a:gd name="T89" fmla="*/ 11 h 168"/>
                <a:gd name="T90" fmla="*/ 0 w 1847"/>
                <a:gd name="T91" fmla="*/ 10 h 168"/>
                <a:gd name="T92" fmla="*/ 0 w 1847"/>
                <a:gd name="T93" fmla="*/ 8 h 168"/>
                <a:gd name="T94" fmla="*/ 0 w 1847"/>
                <a:gd name="T95" fmla="*/ 7 h 168"/>
                <a:gd name="T96" fmla="*/ 0 w 1847"/>
                <a:gd name="T97" fmla="*/ 6 h 168"/>
                <a:gd name="T98" fmla="*/ 0 w 1847"/>
                <a:gd name="T99" fmla="*/ 6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4894" name="Rectangle 336"/>
            <p:cNvSpPr>
              <a:spLocks noChangeArrowheads="1"/>
            </p:cNvSpPr>
            <p:nvPr/>
          </p:nvSpPr>
          <p:spPr bwMode="auto">
            <a:xfrm>
              <a:off x="5404" y="2595"/>
              <a:ext cx="29" cy="120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895" name="Rectangle 337"/>
            <p:cNvSpPr>
              <a:spLocks noChangeArrowheads="1"/>
            </p:cNvSpPr>
            <p:nvPr/>
          </p:nvSpPr>
          <p:spPr bwMode="auto">
            <a:xfrm>
              <a:off x="4759" y="2595"/>
              <a:ext cx="30" cy="120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896" name="Rectangle 338"/>
            <p:cNvSpPr>
              <a:spLocks noChangeArrowheads="1"/>
            </p:cNvSpPr>
            <p:nvPr/>
          </p:nvSpPr>
          <p:spPr bwMode="auto">
            <a:xfrm>
              <a:off x="5026" y="3165"/>
              <a:ext cx="142" cy="330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897" name="Rectangle 339"/>
            <p:cNvSpPr>
              <a:spLocks noChangeArrowheads="1"/>
            </p:cNvSpPr>
            <p:nvPr/>
          </p:nvSpPr>
          <p:spPr bwMode="auto">
            <a:xfrm>
              <a:off x="5026" y="3495"/>
              <a:ext cx="142" cy="1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898" name="Rectangle 340"/>
            <p:cNvSpPr>
              <a:spLocks noChangeArrowheads="1"/>
            </p:cNvSpPr>
            <p:nvPr/>
          </p:nvSpPr>
          <p:spPr bwMode="auto">
            <a:xfrm>
              <a:off x="5026" y="3558"/>
              <a:ext cx="142" cy="15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899" name="Rectangle 341"/>
            <p:cNvSpPr>
              <a:spLocks noChangeArrowheads="1"/>
            </p:cNvSpPr>
            <p:nvPr/>
          </p:nvSpPr>
          <p:spPr bwMode="auto">
            <a:xfrm>
              <a:off x="5026" y="3615"/>
              <a:ext cx="142" cy="1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900" name="Rectangle 342"/>
            <p:cNvSpPr>
              <a:spLocks noChangeArrowheads="1"/>
            </p:cNvSpPr>
            <p:nvPr/>
          </p:nvSpPr>
          <p:spPr bwMode="auto">
            <a:xfrm>
              <a:off x="5100" y="3186"/>
              <a:ext cx="60" cy="309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901" name="Rectangle 343"/>
            <p:cNvSpPr>
              <a:spLocks noChangeArrowheads="1"/>
            </p:cNvSpPr>
            <p:nvPr/>
          </p:nvSpPr>
          <p:spPr bwMode="auto">
            <a:xfrm>
              <a:off x="5100" y="3186"/>
              <a:ext cx="60" cy="309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902" name="Rectangle 344"/>
            <p:cNvSpPr>
              <a:spLocks noChangeArrowheads="1"/>
            </p:cNvSpPr>
            <p:nvPr/>
          </p:nvSpPr>
          <p:spPr bwMode="auto">
            <a:xfrm>
              <a:off x="5032" y="3186"/>
              <a:ext cx="62" cy="309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903" name="Rectangle 345"/>
            <p:cNvSpPr>
              <a:spLocks noChangeArrowheads="1"/>
            </p:cNvSpPr>
            <p:nvPr/>
          </p:nvSpPr>
          <p:spPr bwMode="auto">
            <a:xfrm>
              <a:off x="5100" y="3369"/>
              <a:ext cx="60" cy="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904" name="Rectangle 346"/>
            <p:cNvSpPr>
              <a:spLocks noChangeArrowheads="1"/>
            </p:cNvSpPr>
            <p:nvPr/>
          </p:nvSpPr>
          <p:spPr bwMode="auto">
            <a:xfrm>
              <a:off x="5168" y="3422"/>
              <a:ext cx="34" cy="25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905" name="Rectangle 347"/>
            <p:cNvSpPr>
              <a:spLocks noChangeArrowheads="1"/>
            </p:cNvSpPr>
            <p:nvPr/>
          </p:nvSpPr>
          <p:spPr bwMode="auto">
            <a:xfrm>
              <a:off x="4992" y="3422"/>
              <a:ext cx="34" cy="25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906" name="Rectangle 348"/>
            <p:cNvSpPr>
              <a:spLocks noChangeArrowheads="1"/>
            </p:cNvSpPr>
            <p:nvPr/>
          </p:nvSpPr>
          <p:spPr bwMode="auto">
            <a:xfrm>
              <a:off x="5026" y="3511"/>
              <a:ext cx="142" cy="47"/>
            </a:xfrm>
            <a:prstGeom prst="rect">
              <a:avLst/>
            </a:prstGeom>
            <a:solidFill>
              <a:srgbClr val="B2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907" name="Rectangle 349"/>
            <p:cNvSpPr>
              <a:spLocks noChangeArrowheads="1"/>
            </p:cNvSpPr>
            <p:nvPr/>
          </p:nvSpPr>
          <p:spPr bwMode="auto">
            <a:xfrm>
              <a:off x="5026" y="3573"/>
              <a:ext cx="142" cy="42"/>
            </a:xfrm>
            <a:prstGeom prst="rect">
              <a:avLst/>
            </a:prstGeom>
            <a:solidFill>
              <a:srgbClr val="B2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908" name="Rectangle 350"/>
            <p:cNvSpPr>
              <a:spLocks noChangeArrowheads="1"/>
            </p:cNvSpPr>
            <p:nvPr/>
          </p:nvSpPr>
          <p:spPr bwMode="auto">
            <a:xfrm>
              <a:off x="5026" y="3631"/>
              <a:ext cx="142" cy="47"/>
            </a:xfrm>
            <a:prstGeom prst="rect">
              <a:avLst/>
            </a:prstGeom>
            <a:solidFill>
              <a:srgbClr val="B2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909" name="Rectangle 351"/>
            <p:cNvSpPr>
              <a:spLocks noChangeArrowheads="1"/>
            </p:cNvSpPr>
            <p:nvPr/>
          </p:nvSpPr>
          <p:spPr bwMode="auto">
            <a:xfrm>
              <a:off x="5100" y="3369"/>
              <a:ext cx="60" cy="2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910" name="Rectangle 352"/>
            <p:cNvSpPr>
              <a:spLocks noChangeArrowheads="1"/>
            </p:cNvSpPr>
            <p:nvPr/>
          </p:nvSpPr>
          <p:spPr bwMode="auto">
            <a:xfrm>
              <a:off x="5032" y="3369"/>
              <a:ext cx="62" cy="2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911" name="Rectangle 353"/>
            <p:cNvSpPr>
              <a:spLocks noChangeArrowheads="1"/>
            </p:cNvSpPr>
            <p:nvPr/>
          </p:nvSpPr>
          <p:spPr bwMode="auto">
            <a:xfrm>
              <a:off x="5100" y="3312"/>
              <a:ext cx="14" cy="52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912" name="Rectangle 354"/>
            <p:cNvSpPr>
              <a:spLocks noChangeArrowheads="1"/>
            </p:cNvSpPr>
            <p:nvPr/>
          </p:nvSpPr>
          <p:spPr bwMode="auto">
            <a:xfrm>
              <a:off x="5080" y="3312"/>
              <a:ext cx="14" cy="52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913" name="Rectangle 355"/>
            <p:cNvSpPr>
              <a:spLocks noChangeArrowheads="1"/>
            </p:cNvSpPr>
            <p:nvPr/>
          </p:nvSpPr>
          <p:spPr bwMode="auto">
            <a:xfrm>
              <a:off x="5100" y="3395"/>
              <a:ext cx="60" cy="2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914" name="Rectangle 356"/>
            <p:cNvSpPr>
              <a:spLocks noChangeArrowheads="1"/>
            </p:cNvSpPr>
            <p:nvPr/>
          </p:nvSpPr>
          <p:spPr bwMode="auto">
            <a:xfrm>
              <a:off x="5032" y="3395"/>
              <a:ext cx="62" cy="2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915" name="Rectangle 357"/>
            <p:cNvSpPr>
              <a:spLocks noChangeArrowheads="1"/>
            </p:cNvSpPr>
            <p:nvPr/>
          </p:nvSpPr>
          <p:spPr bwMode="auto">
            <a:xfrm>
              <a:off x="5168" y="3552"/>
              <a:ext cx="34" cy="27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916" name="Rectangle 358"/>
            <p:cNvSpPr>
              <a:spLocks noChangeArrowheads="1"/>
            </p:cNvSpPr>
            <p:nvPr/>
          </p:nvSpPr>
          <p:spPr bwMode="auto">
            <a:xfrm>
              <a:off x="4992" y="3552"/>
              <a:ext cx="34" cy="27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917" name="Rectangle 359"/>
            <p:cNvSpPr>
              <a:spLocks noChangeArrowheads="1"/>
            </p:cNvSpPr>
            <p:nvPr/>
          </p:nvSpPr>
          <p:spPr bwMode="auto">
            <a:xfrm>
              <a:off x="5334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918" name="Rectangle 360"/>
            <p:cNvSpPr>
              <a:spLocks noChangeArrowheads="1"/>
            </p:cNvSpPr>
            <p:nvPr/>
          </p:nvSpPr>
          <p:spPr bwMode="auto">
            <a:xfrm>
              <a:off x="5228" y="3165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919" name="Rectangle 361"/>
            <p:cNvSpPr>
              <a:spLocks noChangeArrowheads="1"/>
            </p:cNvSpPr>
            <p:nvPr/>
          </p:nvSpPr>
          <p:spPr bwMode="auto">
            <a:xfrm>
              <a:off x="4912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920" name="Rectangle 362"/>
            <p:cNvSpPr>
              <a:spLocks noChangeArrowheads="1"/>
            </p:cNvSpPr>
            <p:nvPr/>
          </p:nvSpPr>
          <p:spPr bwMode="auto">
            <a:xfrm>
              <a:off x="5122" y="2747"/>
              <a:ext cx="54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921" name="Rectangle 363"/>
            <p:cNvSpPr>
              <a:spLocks noChangeArrowheads="1"/>
            </p:cNvSpPr>
            <p:nvPr/>
          </p:nvSpPr>
          <p:spPr bwMode="auto">
            <a:xfrm>
              <a:off x="5228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922" name="Rectangle 364"/>
            <p:cNvSpPr>
              <a:spLocks noChangeArrowheads="1"/>
            </p:cNvSpPr>
            <p:nvPr/>
          </p:nvSpPr>
          <p:spPr bwMode="auto">
            <a:xfrm>
              <a:off x="5334" y="3165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923" name="Rectangle 365"/>
            <p:cNvSpPr>
              <a:spLocks noChangeArrowheads="1"/>
            </p:cNvSpPr>
            <p:nvPr/>
          </p:nvSpPr>
          <p:spPr bwMode="auto">
            <a:xfrm>
              <a:off x="5018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924" name="Rectangle 366"/>
            <p:cNvSpPr>
              <a:spLocks noChangeArrowheads="1"/>
            </p:cNvSpPr>
            <p:nvPr/>
          </p:nvSpPr>
          <p:spPr bwMode="auto">
            <a:xfrm>
              <a:off x="4809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925" name="Rectangle 367"/>
            <p:cNvSpPr>
              <a:spLocks noChangeArrowheads="1"/>
            </p:cNvSpPr>
            <p:nvPr/>
          </p:nvSpPr>
          <p:spPr bwMode="auto">
            <a:xfrm>
              <a:off x="4912" y="3165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926" name="Rectangle 368"/>
            <p:cNvSpPr>
              <a:spLocks noChangeArrowheads="1"/>
            </p:cNvSpPr>
            <p:nvPr/>
          </p:nvSpPr>
          <p:spPr bwMode="auto">
            <a:xfrm>
              <a:off x="4809" y="3165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927" name="Freeform 369"/>
            <p:cNvSpPr>
              <a:spLocks/>
            </p:cNvSpPr>
            <p:nvPr/>
          </p:nvSpPr>
          <p:spPr bwMode="auto">
            <a:xfrm>
              <a:off x="5114" y="2721"/>
              <a:ext cx="72" cy="324"/>
            </a:xfrm>
            <a:custGeom>
              <a:avLst/>
              <a:gdLst>
                <a:gd name="T0" fmla="*/ 0 w 217"/>
                <a:gd name="T1" fmla="*/ 17 h 373"/>
                <a:gd name="T2" fmla="*/ 0 w 217"/>
                <a:gd name="T3" fmla="*/ 17 h 373"/>
                <a:gd name="T4" fmla="*/ 0 w 217"/>
                <a:gd name="T5" fmla="*/ 27 h 373"/>
                <a:gd name="T6" fmla="*/ 0 w 217"/>
                <a:gd name="T7" fmla="*/ 27 h 373"/>
                <a:gd name="T8" fmla="*/ 0 w 217"/>
                <a:gd name="T9" fmla="*/ 30 h 373"/>
                <a:gd name="T10" fmla="*/ 0 w 217"/>
                <a:gd name="T11" fmla="*/ 3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3 h 373"/>
                <a:gd name="T18" fmla="*/ 0 w 217"/>
                <a:gd name="T19" fmla="*/ 3 h 373"/>
                <a:gd name="T20" fmla="*/ 0 w 217"/>
                <a:gd name="T21" fmla="*/ 13 h 373"/>
                <a:gd name="T22" fmla="*/ 0 w 217"/>
                <a:gd name="T23" fmla="*/ 13 h 373"/>
                <a:gd name="T24" fmla="*/ 0 w 217"/>
                <a:gd name="T25" fmla="*/ 17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4928" name="Freeform 370"/>
            <p:cNvSpPr>
              <a:spLocks/>
            </p:cNvSpPr>
            <p:nvPr/>
          </p:nvSpPr>
          <p:spPr bwMode="auto">
            <a:xfrm>
              <a:off x="5176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27 h 373"/>
                <a:gd name="T4" fmla="*/ 0 w 29"/>
                <a:gd name="T5" fmla="*/ 30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4929" name="Freeform 371"/>
            <p:cNvSpPr>
              <a:spLocks/>
            </p:cNvSpPr>
            <p:nvPr/>
          </p:nvSpPr>
          <p:spPr bwMode="auto">
            <a:xfrm>
              <a:off x="5218" y="2721"/>
              <a:ext cx="72" cy="324"/>
            </a:xfrm>
            <a:custGeom>
              <a:avLst/>
              <a:gdLst>
                <a:gd name="T0" fmla="*/ 0 w 216"/>
                <a:gd name="T1" fmla="*/ 17 h 373"/>
                <a:gd name="T2" fmla="*/ 0 w 216"/>
                <a:gd name="T3" fmla="*/ 17 h 373"/>
                <a:gd name="T4" fmla="*/ 0 w 216"/>
                <a:gd name="T5" fmla="*/ 27 h 373"/>
                <a:gd name="T6" fmla="*/ 0 w 216"/>
                <a:gd name="T7" fmla="*/ 27 h 373"/>
                <a:gd name="T8" fmla="*/ 0 w 216"/>
                <a:gd name="T9" fmla="*/ 30 h 373"/>
                <a:gd name="T10" fmla="*/ 0 w 216"/>
                <a:gd name="T11" fmla="*/ 3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3 h 373"/>
                <a:gd name="T18" fmla="*/ 0 w 216"/>
                <a:gd name="T19" fmla="*/ 3 h 373"/>
                <a:gd name="T20" fmla="*/ 0 w 216"/>
                <a:gd name="T21" fmla="*/ 13 h 373"/>
                <a:gd name="T22" fmla="*/ 0 w 216"/>
                <a:gd name="T23" fmla="*/ 13 h 373"/>
                <a:gd name="T24" fmla="*/ 0 w 216"/>
                <a:gd name="T25" fmla="*/ 17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4930" name="Freeform 372"/>
            <p:cNvSpPr>
              <a:spLocks/>
            </p:cNvSpPr>
            <p:nvPr/>
          </p:nvSpPr>
          <p:spPr bwMode="auto">
            <a:xfrm>
              <a:off x="5280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27 h 373"/>
                <a:gd name="T4" fmla="*/ 0 w 29"/>
                <a:gd name="T5" fmla="*/ 30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4931" name="Freeform 373"/>
            <p:cNvSpPr>
              <a:spLocks/>
            </p:cNvSpPr>
            <p:nvPr/>
          </p:nvSpPr>
          <p:spPr bwMode="auto">
            <a:xfrm>
              <a:off x="5324" y="2721"/>
              <a:ext cx="72" cy="324"/>
            </a:xfrm>
            <a:custGeom>
              <a:avLst/>
              <a:gdLst>
                <a:gd name="T0" fmla="*/ 0 w 217"/>
                <a:gd name="T1" fmla="*/ 17 h 373"/>
                <a:gd name="T2" fmla="*/ 0 w 217"/>
                <a:gd name="T3" fmla="*/ 17 h 373"/>
                <a:gd name="T4" fmla="*/ 0 w 217"/>
                <a:gd name="T5" fmla="*/ 27 h 373"/>
                <a:gd name="T6" fmla="*/ 0 w 217"/>
                <a:gd name="T7" fmla="*/ 27 h 373"/>
                <a:gd name="T8" fmla="*/ 0 w 217"/>
                <a:gd name="T9" fmla="*/ 30 h 373"/>
                <a:gd name="T10" fmla="*/ 0 w 217"/>
                <a:gd name="T11" fmla="*/ 3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3 h 373"/>
                <a:gd name="T18" fmla="*/ 0 w 217"/>
                <a:gd name="T19" fmla="*/ 3 h 373"/>
                <a:gd name="T20" fmla="*/ 0 w 217"/>
                <a:gd name="T21" fmla="*/ 13 h 373"/>
                <a:gd name="T22" fmla="*/ 0 w 217"/>
                <a:gd name="T23" fmla="*/ 13 h 373"/>
                <a:gd name="T24" fmla="*/ 0 w 217"/>
                <a:gd name="T25" fmla="*/ 17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4932" name="Freeform 374"/>
            <p:cNvSpPr>
              <a:spLocks/>
            </p:cNvSpPr>
            <p:nvPr/>
          </p:nvSpPr>
          <p:spPr bwMode="auto">
            <a:xfrm>
              <a:off x="5386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27 h 373"/>
                <a:gd name="T4" fmla="*/ 0 w 29"/>
                <a:gd name="T5" fmla="*/ 30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4933" name="Freeform 375"/>
            <p:cNvSpPr>
              <a:spLocks/>
            </p:cNvSpPr>
            <p:nvPr/>
          </p:nvSpPr>
          <p:spPr bwMode="auto">
            <a:xfrm>
              <a:off x="5218" y="3139"/>
              <a:ext cx="72" cy="324"/>
            </a:xfrm>
            <a:custGeom>
              <a:avLst/>
              <a:gdLst>
                <a:gd name="T0" fmla="*/ 0 w 216"/>
                <a:gd name="T1" fmla="*/ 18 h 372"/>
                <a:gd name="T2" fmla="*/ 0 w 216"/>
                <a:gd name="T3" fmla="*/ 18 h 372"/>
                <a:gd name="T4" fmla="*/ 0 w 216"/>
                <a:gd name="T5" fmla="*/ 29 h 372"/>
                <a:gd name="T6" fmla="*/ 0 w 216"/>
                <a:gd name="T7" fmla="*/ 29 h 372"/>
                <a:gd name="T8" fmla="*/ 0 w 216"/>
                <a:gd name="T9" fmla="*/ 31 h 372"/>
                <a:gd name="T10" fmla="*/ 0 w 216"/>
                <a:gd name="T11" fmla="*/ 31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3 h 372"/>
                <a:gd name="T18" fmla="*/ 0 w 216"/>
                <a:gd name="T19" fmla="*/ 3 h 372"/>
                <a:gd name="T20" fmla="*/ 0 w 216"/>
                <a:gd name="T21" fmla="*/ 14 h 372"/>
                <a:gd name="T22" fmla="*/ 0 w 216"/>
                <a:gd name="T23" fmla="*/ 14 h 372"/>
                <a:gd name="T24" fmla="*/ 0 w 216"/>
                <a:gd name="T25" fmla="*/ 18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4934" name="Freeform 376"/>
            <p:cNvSpPr>
              <a:spLocks/>
            </p:cNvSpPr>
            <p:nvPr/>
          </p:nvSpPr>
          <p:spPr bwMode="auto">
            <a:xfrm>
              <a:off x="5280" y="3139"/>
              <a:ext cx="10" cy="324"/>
            </a:xfrm>
            <a:custGeom>
              <a:avLst/>
              <a:gdLst>
                <a:gd name="T0" fmla="*/ 0 w 29"/>
                <a:gd name="T1" fmla="*/ 3 h 372"/>
                <a:gd name="T2" fmla="*/ 0 w 29"/>
                <a:gd name="T3" fmla="*/ 29 h 372"/>
                <a:gd name="T4" fmla="*/ 0 w 29"/>
                <a:gd name="T5" fmla="*/ 31 h 372"/>
                <a:gd name="T6" fmla="*/ 0 w 29"/>
                <a:gd name="T7" fmla="*/ 0 h 372"/>
                <a:gd name="T8" fmla="*/ 0 w 29"/>
                <a:gd name="T9" fmla="*/ 3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4935" name="Freeform 377"/>
            <p:cNvSpPr>
              <a:spLocks/>
            </p:cNvSpPr>
            <p:nvPr/>
          </p:nvSpPr>
          <p:spPr bwMode="auto">
            <a:xfrm>
              <a:off x="5324" y="3139"/>
              <a:ext cx="72" cy="324"/>
            </a:xfrm>
            <a:custGeom>
              <a:avLst/>
              <a:gdLst>
                <a:gd name="T0" fmla="*/ 0 w 217"/>
                <a:gd name="T1" fmla="*/ 18 h 372"/>
                <a:gd name="T2" fmla="*/ 0 w 217"/>
                <a:gd name="T3" fmla="*/ 18 h 372"/>
                <a:gd name="T4" fmla="*/ 0 w 217"/>
                <a:gd name="T5" fmla="*/ 29 h 372"/>
                <a:gd name="T6" fmla="*/ 0 w 217"/>
                <a:gd name="T7" fmla="*/ 29 h 372"/>
                <a:gd name="T8" fmla="*/ 0 w 217"/>
                <a:gd name="T9" fmla="*/ 31 h 372"/>
                <a:gd name="T10" fmla="*/ 0 w 217"/>
                <a:gd name="T11" fmla="*/ 31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3 h 372"/>
                <a:gd name="T18" fmla="*/ 0 w 217"/>
                <a:gd name="T19" fmla="*/ 3 h 372"/>
                <a:gd name="T20" fmla="*/ 0 w 217"/>
                <a:gd name="T21" fmla="*/ 14 h 372"/>
                <a:gd name="T22" fmla="*/ 0 w 217"/>
                <a:gd name="T23" fmla="*/ 14 h 372"/>
                <a:gd name="T24" fmla="*/ 0 w 217"/>
                <a:gd name="T25" fmla="*/ 18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4936" name="Freeform 378"/>
            <p:cNvSpPr>
              <a:spLocks/>
            </p:cNvSpPr>
            <p:nvPr/>
          </p:nvSpPr>
          <p:spPr bwMode="auto">
            <a:xfrm>
              <a:off x="5386" y="3139"/>
              <a:ext cx="10" cy="324"/>
            </a:xfrm>
            <a:custGeom>
              <a:avLst/>
              <a:gdLst>
                <a:gd name="T0" fmla="*/ 0 w 29"/>
                <a:gd name="T1" fmla="*/ 3 h 372"/>
                <a:gd name="T2" fmla="*/ 0 w 29"/>
                <a:gd name="T3" fmla="*/ 29 h 372"/>
                <a:gd name="T4" fmla="*/ 0 w 29"/>
                <a:gd name="T5" fmla="*/ 31 h 372"/>
                <a:gd name="T6" fmla="*/ 0 w 29"/>
                <a:gd name="T7" fmla="*/ 0 h 372"/>
                <a:gd name="T8" fmla="*/ 0 w 29"/>
                <a:gd name="T9" fmla="*/ 3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4937" name="Freeform 379"/>
            <p:cNvSpPr>
              <a:spLocks/>
            </p:cNvSpPr>
            <p:nvPr/>
          </p:nvSpPr>
          <p:spPr bwMode="auto">
            <a:xfrm>
              <a:off x="5008" y="2721"/>
              <a:ext cx="72" cy="324"/>
            </a:xfrm>
            <a:custGeom>
              <a:avLst/>
              <a:gdLst>
                <a:gd name="T0" fmla="*/ 0 w 215"/>
                <a:gd name="T1" fmla="*/ 17 h 373"/>
                <a:gd name="T2" fmla="*/ 0 w 215"/>
                <a:gd name="T3" fmla="*/ 17 h 373"/>
                <a:gd name="T4" fmla="*/ 0 w 215"/>
                <a:gd name="T5" fmla="*/ 27 h 373"/>
                <a:gd name="T6" fmla="*/ 0 w 215"/>
                <a:gd name="T7" fmla="*/ 27 h 373"/>
                <a:gd name="T8" fmla="*/ 0 w 215"/>
                <a:gd name="T9" fmla="*/ 30 h 373"/>
                <a:gd name="T10" fmla="*/ 0 w 215"/>
                <a:gd name="T11" fmla="*/ 3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3 h 373"/>
                <a:gd name="T18" fmla="*/ 0 w 215"/>
                <a:gd name="T19" fmla="*/ 3 h 373"/>
                <a:gd name="T20" fmla="*/ 0 w 215"/>
                <a:gd name="T21" fmla="*/ 13 h 373"/>
                <a:gd name="T22" fmla="*/ 0 w 215"/>
                <a:gd name="T23" fmla="*/ 13 h 373"/>
                <a:gd name="T24" fmla="*/ 0 w 215"/>
                <a:gd name="T25" fmla="*/ 17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4938" name="Freeform 380"/>
            <p:cNvSpPr>
              <a:spLocks/>
            </p:cNvSpPr>
            <p:nvPr/>
          </p:nvSpPr>
          <p:spPr bwMode="auto">
            <a:xfrm>
              <a:off x="5008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27 h 373"/>
                <a:gd name="T4" fmla="*/ 0 w 29"/>
                <a:gd name="T5" fmla="*/ 30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4939" name="Freeform 381"/>
            <p:cNvSpPr>
              <a:spLocks/>
            </p:cNvSpPr>
            <p:nvPr/>
          </p:nvSpPr>
          <p:spPr bwMode="auto">
            <a:xfrm>
              <a:off x="4903" y="2721"/>
              <a:ext cx="71" cy="324"/>
            </a:xfrm>
            <a:custGeom>
              <a:avLst/>
              <a:gdLst>
                <a:gd name="T0" fmla="*/ 0 w 216"/>
                <a:gd name="T1" fmla="*/ 17 h 373"/>
                <a:gd name="T2" fmla="*/ 0 w 216"/>
                <a:gd name="T3" fmla="*/ 17 h 373"/>
                <a:gd name="T4" fmla="*/ 0 w 216"/>
                <a:gd name="T5" fmla="*/ 27 h 373"/>
                <a:gd name="T6" fmla="*/ 0 w 216"/>
                <a:gd name="T7" fmla="*/ 27 h 373"/>
                <a:gd name="T8" fmla="*/ 0 w 216"/>
                <a:gd name="T9" fmla="*/ 30 h 373"/>
                <a:gd name="T10" fmla="*/ 0 w 216"/>
                <a:gd name="T11" fmla="*/ 3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3 h 373"/>
                <a:gd name="T18" fmla="*/ 0 w 216"/>
                <a:gd name="T19" fmla="*/ 3 h 373"/>
                <a:gd name="T20" fmla="*/ 0 w 216"/>
                <a:gd name="T21" fmla="*/ 13 h 373"/>
                <a:gd name="T22" fmla="*/ 0 w 216"/>
                <a:gd name="T23" fmla="*/ 13 h 373"/>
                <a:gd name="T24" fmla="*/ 0 w 216"/>
                <a:gd name="T25" fmla="*/ 17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4940" name="Freeform 382"/>
            <p:cNvSpPr>
              <a:spLocks/>
            </p:cNvSpPr>
            <p:nvPr/>
          </p:nvSpPr>
          <p:spPr bwMode="auto">
            <a:xfrm>
              <a:off x="4903" y="2721"/>
              <a:ext cx="9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27 h 373"/>
                <a:gd name="T4" fmla="*/ 0 w 29"/>
                <a:gd name="T5" fmla="*/ 30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4941" name="Freeform 383"/>
            <p:cNvSpPr>
              <a:spLocks/>
            </p:cNvSpPr>
            <p:nvPr/>
          </p:nvSpPr>
          <p:spPr bwMode="auto">
            <a:xfrm>
              <a:off x="4799" y="2721"/>
              <a:ext cx="72" cy="324"/>
            </a:xfrm>
            <a:custGeom>
              <a:avLst/>
              <a:gdLst>
                <a:gd name="T0" fmla="*/ 0 w 215"/>
                <a:gd name="T1" fmla="*/ 17 h 373"/>
                <a:gd name="T2" fmla="*/ 0 w 215"/>
                <a:gd name="T3" fmla="*/ 17 h 373"/>
                <a:gd name="T4" fmla="*/ 0 w 215"/>
                <a:gd name="T5" fmla="*/ 27 h 373"/>
                <a:gd name="T6" fmla="*/ 0 w 215"/>
                <a:gd name="T7" fmla="*/ 27 h 373"/>
                <a:gd name="T8" fmla="*/ 0 w 215"/>
                <a:gd name="T9" fmla="*/ 30 h 373"/>
                <a:gd name="T10" fmla="*/ 0 w 215"/>
                <a:gd name="T11" fmla="*/ 3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3 h 373"/>
                <a:gd name="T18" fmla="*/ 0 w 215"/>
                <a:gd name="T19" fmla="*/ 3 h 373"/>
                <a:gd name="T20" fmla="*/ 0 w 215"/>
                <a:gd name="T21" fmla="*/ 13 h 373"/>
                <a:gd name="T22" fmla="*/ 0 w 215"/>
                <a:gd name="T23" fmla="*/ 13 h 373"/>
                <a:gd name="T24" fmla="*/ 0 w 215"/>
                <a:gd name="T25" fmla="*/ 17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4942" name="Freeform 384"/>
            <p:cNvSpPr>
              <a:spLocks/>
            </p:cNvSpPr>
            <p:nvPr/>
          </p:nvSpPr>
          <p:spPr bwMode="auto">
            <a:xfrm>
              <a:off x="4799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27 h 373"/>
                <a:gd name="T4" fmla="*/ 0 w 29"/>
                <a:gd name="T5" fmla="*/ 30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4943" name="Freeform 386"/>
            <p:cNvSpPr>
              <a:spLocks/>
            </p:cNvSpPr>
            <p:nvPr/>
          </p:nvSpPr>
          <p:spPr bwMode="auto">
            <a:xfrm>
              <a:off x="4903" y="3139"/>
              <a:ext cx="9" cy="324"/>
            </a:xfrm>
            <a:custGeom>
              <a:avLst/>
              <a:gdLst>
                <a:gd name="T0" fmla="*/ 0 w 29"/>
                <a:gd name="T1" fmla="*/ 3 h 372"/>
                <a:gd name="T2" fmla="*/ 0 w 29"/>
                <a:gd name="T3" fmla="*/ 29 h 372"/>
                <a:gd name="T4" fmla="*/ 0 w 29"/>
                <a:gd name="T5" fmla="*/ 31 h 372"/>
                <a:gd name="T6" fmla="*/ 0 w 29"/>
                <a:gd name="T7" fmla="*/ 0 h 372"/>
                <a:gd name="T8" fmla="*/ 0 w 29"/>
                <a:gd name="T9" fmla="*/ 3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4944" name="Freeform 387"/>
            <p:cNvSpPr>
              <a:spLocks/>
            </p:cNvSpPr>
            <p:nvPr/>
          </p:nvSpPr>
          <p:spPr bwMode="auto">
            <a:xfrm>
              <a:off x="4799" y="3139"/>
              <a:ext cx="72" cy="324"/>
            </a:xfrm>
            <a:custGeom>
              <a:avLst/>
              <a:gdLst>
                <a:gd name="T0" fmla="*/ 0 w 215"/>
                <a:gd name="T1" fmla="*/ 18 h 372"/>
                <a:gd name="T2" fmla="*/ 0 w 215"/>
                <a:gd name="T3" fmla="*/ 18 h 372"/>
                <a:gd name="T4" fmla="*/ 0 w 215"/>
                <a:gd name="T5" fmla="*/ 29 h 372"/>
                <a:gd name="T6" fmla="*/ 0 w 215"/>
                <a:gd name="T7" fmla="*/ 29 h 372"/>
                <a:gd name="T8" fmla="*/ 0 w 215"/>
                <a:gd name="T9" fmla="*/ 31 h 372"/>
                <a:gd name="T10" fmla="*/ 0 w 215"/>
                <a:gd name="T11" fmla="*/ 31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3 h 372"/>
                <a:gd name="T18" fmla="*/ 0 w 215"/>
                <a:gd name="T19" fmla="*/ 3 h 372"/>
                <a:gd name="T20" fmla="*/ 0 w 215"/>
                <a:gd name="T21" fmla="*/ 14 h 372"/>
                <a:gd name="T22" fmla="*/ 0 w 215"/>
                <a:gd name="T23" fmla="*/ 14 h 372"/>
                <a:gd name="T24" fmla="*/ 0 w 215"/>
                <a:gd name="T25" fmla="*/ 18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4945" name="Freeform 388"/>
            <p:cNvSpPr>
              <a:spLocks/>
            </p:cNvSpPr>
            <p:nvPr/>
          </p:nvSpPr>
          <p:spPr bwMode="auto">
            <a:xfrm>
              <a:off x="4799" y="3139"/>
              <a:ext cx="10" cy="324"/>
            </a:xfrm>
            <a:custGeom>
              <a:avLst/>
              <a:gdLst>
                <a:gd name="T0" fmla="*/ 0 w 29"/>
                <a:gd name="T1" fmla="*/ 3 h 372"/>
                <a:gd name="T2" fmla="*/ 0 w 29"/>
                <a:gd name="T3" fmla="*/ 29 h 372"/>
                <a:gd name="T4" fmla="*/ 0 w 29"/>
                <a:gd name="T5" fmla="*/ 31 h 372"/>
                <a:gd name="T6" fmla="*/ 0 w 29"/>
                <a:gd name="T7" fmla="*/ 0 h 372"/>
                <a:gd name="T8" fmla="*/ 0 w 29"/>
                <a:gd name="T9" fmla="*/ 3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4946" name="Rectangle 389"/>
            <p:cNvSpPr>
              <a:spLocks noChangeArrowheads="1"/>
            </p:cNvSpPr>
            <p:nvPr/>
          </p:nvSpPr>
          <p:spPr bwMode="auto">
            <a:xfrm>
              <a:off x="5114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947" name="Rectangle 390"/>
            <p:cNvSpPr>
              <a:spLocks noChangeArrowheads="1"/>
            </p:cNvSpPr>
            <p:nvPr/>
          </p:nvSpPr>
          <p:spPr bwMode="auto">
            <a:xfrm>
              <a:off x="5218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948" name="Rectangle 391"/>
            <p:cNvSpPr>
              <a:spLocks noChangeArrowheads="1"/>
            </p:cNvSpPr>
            <p:nvPr/>
          </p:nvSpPr>
          <p:spPr bwMode="auto">
            <a:xfrm>
              <a:off x="5324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949" name="Rectangle 392"/>
            <p:cNvSpPr>
              <a:spLocks noChangeArrowheads="1"/>
            </p:cNvSpPr>
            <p:nvPr/>
          </p:nvSpPr>
          <p:spPr bwMode="auto">
            <a:xfrm>
              <a:off x="5008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950" name="Rectangle 393"/>
            <p:cNvSpPr>
              <a:spLocks noChangeArrowheads="1"/>
            </p:cNvSpPr>
            <p:nvPr/>
          </p:nvSpPr>
          <p:spPr bwMode="auto">
            <a:xfrm>
              <a:off x="4903" y="2898"/>
              <a:ext cx="71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951" name="Rectangle 394"/>
            <p:cNvSpPr>
              <a:spLocks noChangeArrowheads="1"/>
            </p:cNvSpPr>
            <p:nvPr/>
          </p:nvSpPr>
          <p:spPr bwMode="auto">
            <a:xfrm>
              <a:off x="4799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952" name="Freeform 395"/>
            <p:cNvSpPr>
              <a:spLocks/>
            </p:cNvSpPr>
            <p:nvPr/>
          </p:nvSpPr>
          <p:spPr bwMode="auto">
            <a:xfrm>
              <a:off x="4986" y="2736"/>
              <a:ext cx="12" cy="37"/>
            </a:xfrm>
            <a:custGeom>
              <a:avLst/>
              <a:gdLst>
                <a:gd name="T0" fmla="*/ 0 w 37"/>
                <a:gd name="T1" fmla="*/ 20 h 38"/>
                <a:gd name="T2" fmla="*/ 0 w 37"/>
                <a:gd name="T3" fmla="*/ 19 h 38"/>
                <a:gd name="T4" fmla="*/ 0 w 37"/>
                <a:gd name="T5" fmla="*/ 19 h 38"/>
                <a:gd name="T6" fmla="*/ 0 w 37"/>
                <a:gd name="T7" fmla="*/ 19 h 38"/>
                <a:gd name="T8" fmla="*/ 0 w 37"/>
                <a:gd name="T9" fmla="*/ 19 h 38"/>
                <a:gd name="T10" fmla="*/ 0 w 37"/>
                <a:gd name="T11" fmla="*/ 12 h 38"/>
                <a:gd name="T12" fmla="*/ 0 w 37"/>
                <a:gd name="T13" fmla="*/ 5 h 38"/>
                <a:gd name="T14" fmla="*/ 0 w 37"/>
                <a:gd name="T15" fmla="*/ 1 h 38"/>
                <a:gd name="T16" fmla="*/ 0 w 37"/>
                <a:gd name="T17" fmla="*/ 0 h 38"/>
                <a:gd name="T18" fmla="*/ 0 w 37"/>
                <a:gd name="T19" fmla="*/ 1 h 38"/>
                <a:gd name="T20" fmla="*/ 0 w 37"/>
                <a:gd name="T21" fmla="*/ 5 h 38"/>
                <a:gd name="T22" fmla="*/ 0 w 37"/>
                <a:gd name="T23" fmla="*/ 12 h 38"/>
                <a:gd name="T24" fmla="*/ 0 w 37"/>
                <a:gd name="T25" fmla="*/ 19 h 38"/>
                <a:gd name="T26" fmla="*/ 0 w 37"/>
                <a:gd name="T27" fmla="*/ 19 h 38"/>
                <a:gd name="T28" fmla="*/ 0 w 37"/>
                <a:gd name="T29" fmla="*/ 19 h 38"/>
                <a:gd name="T30" fmla="*/ 0 w 37"/>
                <a:gd name="T31" fmla="*/ 19 h 38"/>
                <a:gd name="T32" fmla="*/ 0 w 37"/>
                <a:gd name="T33" fmla="*/ 2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</p:grpSp>
      <p:grpSp>
        <p:nvGrpSpPr>
          <p:cNvPr id="23603" name="Group 316"/>
          <p:cNvGrpSpPr>
            <a:grpSpLocks/>
          </p:cNvGrpSpPr>
          <p:nvPr/>
        </p:nvGrpSpPr>
        <p:grpSpPr bwMode="auto">
          <a:xfrm>
            <a:off x="2905125" y="2920603"/>
            <a:ext cx="163116" cy="127397"/>
            <a:chOff x="4727" y="2506"/>
            <a:chExt cx="706" cy="1172"/>
          </a:xfrm>
        </p:grpSpPr>
        <p:sp>
          <p:nvSpPr>
            <p:cNvPr id="24797" name="Freeform 317"/>
            <p:cNvSpPr>
              <a:spLocks/>
            </p:cNvSpPr>
            <p:nvPr/>
          </p:nvSpPr>
          <p:spPr bwMode="auto">
            <a:xfrm>
              <a:off x="4727" y="3558"/>
              <a:ext cx="46" cy="120"/>
            </a:xfrm>
            <a:custGeom>
              <a:avLst/>
              <a:gdLst>
                <a:gd name="T0" fmla="*/ 0 w 139"/>
                <a:gd name="T1" fmla="*/ 16 h 135"/>
                <a:gd name="T2" fmla="*/ 0 w 139"/>
                <a:gd name="T3" fmla="*/ 11 h 135"/>
                <a:gd name="T4" fmla="*/ 0 w 139"/>
                <a:gd name="T5" fmla="*/ 11 h 135"/>
                <a:gd name="T6" fmla="*/ 0 w 139"/>
                <a:gd name="T7" fmla="*/ 5 h 135"/>
                <a:gd name="T8" fmla="*/ 0 w 139"/>
                <a:gd name="T9" fmla="*/ 5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16 h 135"/>
                <a:gd name="T16" fmla="*/ 0 w 139"/>
                <a:gd name="T17" fmla="*/ 16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4798" name="Freeform 318"/>
            <p:cNvSpPr>
              <a:spLocks/>
            </p:cNvSpPr>
            <p:nvPr/>
          </p:nvSpPr>
          <p:spPr bwMode="auto">
            <a:xfrm>
              <a:off x="4773" y="2564"/>
              <a:ext cx="648" cy="1114"/>
            </a:xfrm>
            <a:custGeom>
              <a:avLst/>
              <a:gdLst>
                <a:gd name="T0" fmla="*/ 0 w 1946"/>
                <a:gd name="T1" fmla="*/ 108 h 1278"/>
                <a:gd name="T2" fmla="*/ 0 w 1946"/>
                <a:gd name="T3" fmla="*/ 9 h 1278"/>
                <a:gd name="T4" fmla="*/ 0 w 1946"/>
                <a:gd name="T5" fmla="*/ 9 h 1278"/>
                <a:gd name="T6" fmla="*/ 0 w 1946"/>
                <a:gd name="T7" fmla="*/ 8 h 1278"/>
                <a:gd name="T8" fmla="*/ 0 w 1946"/>
                <a:gd name="T9" fmla="*/ 7 h 1278"/>
                <a:gd name="T10" fmla="*/ 0 w 1946"/>
                <a:gd name="T11" fmla="*/ 6 h 1278"/>
                <a:gd name="T12" fmla="*/ 0 w 1946"/>
                <a:gd name="T13" fmla="*/ 5 h 1278"/>
                <a:gd name="T14" fmla="*/ 0 w 1946"/>
                <a:gd name="T15" fmla="*/ 4 h 1278"/>
                <a:gd name="T16" fmla="*/ 0 w 1946"/>
                <a:gd name="T17" fmla="*/ 3 h 1278"/>
                <a:gd name="T18" fmla="*/ 0 w 1946"/>
                <a:gd name="T19" fmla="*/ 3 h 1278"/>
                <a:gd name="T20" fmla="*/ 0 w 1946"/>
                <a:gd name="T21" fmla="*/ 3 h 1278"/>
                <a:gd name="T22" fmla="*/ 0 w 1946"/>
                <a:gd name="T23" fmla="*/ 3 h 1278"/>
                <a:gd name="T24" fmla="*/ 0 w 1946"/>
                <a:gd name="T25" fmla="*/ 3 h 1278"/>
                <a:gd name="T26" fmla="*/ 0 w 1946"/>
                <a:gd name="T27" fmla="*/ 3 h 1278"/>
                <a:gd name="T28" fmla="*/ 0 w 1946"/>
                <a:gd name="T29" fmla="*/ 3 h 1278"/>
                <a:gd name="T30" fmla="*/ 0 w 1946"/>
                <a:gd name="T31" fmla="*/ 3 h 1278"/>
                <a:gd name="T32" fmla="*/ 0 w 1946"/>
                <a:gd name="T33" fmla="*/ 3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3 h 1278"/>
                <a:gd name="T42" fmla="*/ 0 w 1946"/>
                <a:gd name="T43" fmla="*/ 3 h 1278"/>
                <a:gd name="T44" fmla="*/ 0 w 1946"/>
                <a:gd name="T45" fmla="*/ 3 h 1278"/>
                <a:gd name="T46" fmla="*/ 0 w 1946"/>
                <a:gd name="T47" fmla="*/ 3 h 1278"/>
                <a:gd name="T48" fmla="*/ 0 w 1946"/>
                <a:gd name="T49" fmla="*/ 3 h 1278"/>
                <a:gd name="T50" fmla="*/ 0 w 1946"/>
                <a:gd name="T51" fmla="*/ 3 h 1278"/>
                <a:gd name="T52" fmla="*/ 0 w 1946"/>
                <a:gd name="T53" fmla="*/ 3 h 1278"/>
                <a:gd name="T54" fmla="*/ 0 w 1946"/>
                <a:gd name="T55" fmla="*/ 3 h 1278"/>
                <a:gd name="T56" fmla="*/ 0 w 1946"/>
                <a:gd name="T57" fmla="*/ 3 h 1278"/>
                <a:gd name="T58" fmla="*/ 0 w 1946"/>
                <a:gd name="T59" fmla="*/ 4 h 1278"/>
                <a:gd name="T60" fmla="*/ 0 w 1946"/>
                <a:gd name="T61" fmla="*/ 5 h 1278"/>
                <a:gd name="T62" fmla="*/ 0 w 1946"/>
                <a:gd name="T63" fmla="*/ 6 h 1278"/>
                <a:gd name="T64" fmla="*/ 0 w 1946"/>
                <a:gd name="T65" fmla="*/ 7 h 1278"/>
                <a:gd name="T66" fmla="*/ 0 w 1946"/>
                <a:gd name="T67" fmla="*/ 8 h 1278"/>
                <a:gd name="T68" fmla="*/ 0 w 1946"/>
                <a:gd name="T69" fmla="*/ 9 h 1278"/>
                <a:gd name="T70" fmla="*/ 0 w 1946"/>
                <a:gd name="T71" fmla="*/ 9 h 1278"/>
                <a:gd name="T72" fmla="*/ 0 w 1946"/>
                <a:gd name="T73" fmla="*/ 108 h 1278"/>
                <a:gd name="T74" fmla="*/ 0 w 1946"/>
                <a:gd name="T75" fmla="*/ 108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4799" name="Rectangle 319"/>
            <p:cNvSpPr>
              <a:spLocks noChangeArrowheads="1"/>
            </p:cNvSpPr>
            <p:nvPr/>
          </p:nvSpPr>
          <p:spPr bwMode="auto">
            <a:xfrm>
              <a:off x="5188" y="3087"/>
              <a:ext cx="42" cy="3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800" name="Rectangle 320"/>
            <p:cNvSpPr>
              <a:spLocks noChangeArrowheads="1"/>
            </p:cNvSpPr>
            <p:nvPr/>
          </p:nvSpPr>
          <p:spPr bwMode="auto">
            <a:xfrm>
              <a:off x="5168" y="3134"/>
              <a:ext cx="40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801" name="Rectangle 321"/>
            <p:cNvSpPr>
              <a:spLocks noChangeArrowheads="1"/>
            </p:cNvSpPr>
            <p:nvPr/>
          </p:nvSpPr>
          <p:spPr bwMode="auto">
            <a:xfrm>
              <a:off x="5306" y="3034"/>
              <a:ext cx="42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802" name="Rectangle 322"/>
            <p:cNvSpPr>
              <a:spLocks noChangeArrowheads="1"/>
            </p:cNvSpPr>
            <p:nvPr/>
          </p:nvSpPr>
          <p:spPr bwMode="auto">
            <a:xfrm>
              <a:off x="5286" y="3087"/>
              <a:ext cx="40" cy="3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803" name="Rectangle 323"/>
            <p:cNvSpPr>
              <a:spLocks noChangeArrowheads="1"/>
            </p:cNvSpPr>
            <p:nvPr/>
          </p:nvSpPr>
          <p:spPr bwMode="auto">
            <a:xfrm>
              <a:off x="5286" y="2987"/>
              <a:ext cx="40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804" name="Rectangle 324"/>
            <p:cNvSpPr>
              <a:spLocks noChangeArrowheads="1"/>
            </p:cNvSpPr>
            <p:nvPr/>
          </p:nvSpPr>
          <p:spPr bwMode="auto">
            <a:xfrm>
              <a:off x="4773" y="3076"/>
              <a:ext cx="40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805" name="Rectangle 325"/>
            <p:cNvSpPr>
              <a:spLocks noChangeArrowheads="1"/>
            </p:cNvSpPr>
            <p:nvPr/>
          </p:nvSpPr>
          <p:spPr bwMode="auto">
            <a:xfrm>
              <a:off x="4773" y="3024"/>
              <a:ext cx="18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806" name="Rectangle 326"/>
            <p:cNvSpPr>
              <a:spLocks noChangeArrowheads="1"/>
            </p:cNvSpPr>
            <p:nvPr/>
          </p:nvSpPr>
          <p:spPr bwMode="auto">
            <a:xfrm>
              <a:off x="4773" y="3123"/>
              <a:ext cx="18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807" name="Rectangle 327"/>
            <p:cNvSpPr>
              <a:spLocks noChangeArrowheads="1"/>
            </p:cNvSpPr>
            <p:nvPr/>
          </p:nvSpPr>
          <p:spPr bwMode="auto">
            <a:xfrm>
              <a:off x="4946" y="3076"/>
              <a:ext cx="40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808" name="Rectangle 328"/>
            <p:cNvSpPr>
              <a:spLocks noChangeArrowheads="1"/>
            </p:cNvSpPr>
            <p:nvPr/>
          </p:nvSpPr>
          <p:spPr bwMode="auto">
            <a:xfrm>
              <a:off x="4924" y="3123"/>
              <a:ext cx="40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809" name="Rectangle 329"/>
            <p:cNvSpPr>
              <a:spLocks noChangeArrowheads="1"/>
            </p:cNvSpPr>
            <p:nvPr/>
          </p:nvSpPr>
          <p:spPr bwMode="auto">
            <a:xfrm>
              <a:off x="4773" y="3453"/>
              <a:ext cx="40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810" name="Rectangle 330"/>
            <p:cNvSpPr>
              <a:spLocks noChangeArrowheads="1"/>
            </p:cNvSpPr>
            <p:nvPr/>
          </p:nvSpPr>
          <p:spPr bwMode="auto">
            <a:xfrm>
              <a:off x="4773" y="3406"/>
              <a:ext cx="18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811" name="Rectangle 331"/>
            <p:cNvSpPr>
              <a:spLocks noChangeArrowheads="1"/>
            </p:cNvSpPr>
            <p:nvPr/>
          </p:nvSpPr>
          <p:spPr bwMode="auto">
            <a:xfrm>
              <a:off x="4773" y="3505"/>
              <a:ext cx="18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812" name="Rectangle 332"/>
            <p:cNvSpPr>
              <a:spLocks noChangeArrowheads="1"/>
            </p:cNvSpPr>
            <p:nvPr/>
          </p:nvSpPr>
          <p:spPr bwMode="auto">
            <a:xfrm>
              <a:off x="4946" y="3453"/>
              <a:ext cx="40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813" name="Rectangle 333"/>
            <p:cNvSpPr>
              <a:spLocks noChangeArrowheads="1"/>
            </p:cNvSpPr>
            <p:nvPr/>
          </p:nvSpPr>
          <p:spPr bwMode="auto">
            <a:xfrm>
              <a:off x="4924" y="3505"/>
              <a:ext cx="40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814" name="Freeform 334"/>
            <p:cNvSpPr>
              <a:spLocks/>
            </p:cNvSpPr>
            <p:nvPr/>
          </p:nvSpPr>
          <p:spPr bwMode="auto">
            <a:xfrm>
              <a:off x="5024" y="3076"/>
              <a:ext cx="146" cy="89"/>
            </a:xfrm>
            <a:custGeom>
              <a:avLst/>
              <a:gdLst>
                <a:gd name="T0" fmla="*/ 0 w 440"/>
                <a:gd name="T1" fmla="*/ 9 h 102"/>
                <a:gd name="T2" fmla="*/ 0 w 440"/>
                <a:gd name="T3" fmla="*/ 8 h 102"/>
                <a:gd name="T4" fmla="*/ 0 w 440"/>
                <a:gd name="T5" fmla="*/ 7 h 102"/>
                <a:gd name="T6" fmla="*/ 0 w 440"/>
                <a:gd name="T7" fmla="*/ 6 h 102"/>
                <a:gd name="T8" fmla="*/ 0 w 440"/>
                <a:gd name="T9" fmla="*/ 6 h 102"/>
                <a:gd name="T10" fmla="*/ 0 w 440"/>
                <a:gd name="T11" fmla="*/ 4 h 102"/>
                <a:gd name="T12" fmla="*/ 0 w 440"/>
                <a:gd name="T13" fmla="*/ 3 h 102"/>
                <a:gd name="T14" fmla="*/ 0 w 440"/>
                <a:gd name="T15" fmla="*/ 3 h 102"/>
                <a:gd name="T16" fmla="*/ 0 w 440"/>
                <a:gd name="T17" fmla="*/ 3 h 102"/>
                <a:gd name="T18" fmla="*/ 0 w 440"/>
                <a:gd name="T19" fmla="*/ 3 h 102"/>
                <a:gd name="T20" fmla="*/ 0 w 440"/>
                <a:gd name="T21" fmla="*/ 3 h 102"/>
                <a:gd name="T22" fmla="*/ 0 w 440"/>
                <a:gd name="T23" fmla="*/ 3 h 102"/>
                <a:gd name="T24" fmla="*/ 0 w 440"/>
                <a:gd name="T25" fmla="*/ 3 h 102"/>
                <a:gd name="T26" fmla="*/ 0 w 440"/>
                <a:gd name="T27" fmla="*/ 3 h 102"/>
                <a:gd name="T28" fmla="*/ 0 w 440"/>
                <a:gd name="T29" fmla="*/ 3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3 h 102"/>
                <a:gd name="T38" fmla="*/ 0 w 440"/>
                <a:gd name="T39" fmla="*/ 3 h 102"/>
                <a:gd name="T40" fmla="*/ 0 w 440"/>
                <a:gd name="T41" fmla="*/ 3 h 102"/>
                <a:gd name="T42" fmla="*/ 0 w 440"/>
                <a:gd name="T43" fmla="*/ 3 h 102"/>
                <a:gd name="T44" fmla="*/ 0 w 440"/>
                <a:gd name="T45" fmla="*/ 3 h 102"/>
                <a:gd name="T46" fmla="*/ 0 w 440"/>
                <a:gd name="T47" fmla="*/ 3 h 102"/>
                <a:gd name="T48" fmla="*/ 0 w 440"/>
                <a:gd name="T49" fmla="*/ 3 h 102"/>
                <a:gd name="T50" fmla="*/ 0 w 440"/>
                <a:gd name="T51" fmla="*/ 3 h 102"/>
                <a:gd name="T52" fmla="*/ 0 w 440"/>
                <a:gd name="T53" fmla="*/ 3 h 102"/>
                <a:gd name="T54" fmla="*/ 0 w 440"/>
                <a:gd name="T55" fmla="*/ 4 h 102"/>
                <a:gd name="T56" fmla="*/ 0 w 440"/>
                <a:gd name="T57" fmla="*/ 6 h 102"/>
                <a:gd name="T58" fmla="*/ 0 w 440"/>
                <a:gd name="T59" fmla="*/ 6 h 102"/>
                <a:gd name="T60" fmla="*/ 0 w 440"/>
                <a:gd name="T61" fmla="*/ 7 h 102"/>
                <a:gd name="T62" fmla="*/ 0 w 440"/>
                <a:gd name="T63" fmla="*/ 8 h 102"/>
                <a:gd name="T64" fmla="*/ 0 w 440"/>
                <a:gd name="T65" fmla="*/ 9 h 102"/>
                <a:gd name="T66" fmla="*/ 0 w 440"/>
                <a:gd name="T67" fmla="*/ 9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4815" name="Freeform 335"/>
            <p:cNvSpPr>
              <a:spLocks/>
            </p:cNvSpPr>
            <p:nvPr/>
          </p:nvSpPr>
          <p:spPr bwMode="auto">
            <a:xfrm>
              <a:off x="4789" y="2506"/>
              <a:ext cx="615" cy="147"/>
            </a:xfrm>
            <a:custGeom>
              <a:avLst/>
              <a:gdLst>
                <a:gd name="T0" fmla="*/ 0 w 1847"/>
                <a:gd name="T1" fmla="*/ 6 h 168"/>
                <a:gd name="T2" fmla="*/ 0 w 1847"/>
                <a:gd name="T3" fmla="*/ 6 h 168"/>
                <a:gd name="T4" fmla="*/ 0 w 1847"/>
                <a:gd name="T5" fmla="*/ 7 h 168"/>
                <a:gd name="T6" fmla="*/ 0 w 1847"/>
                <a:gd name="T7" fmla="*/ 8 h 168"/>
                <a:gd name="T8" fmla="*/ 0 w 1847"/>
                <a:gd name="T9" fmla="*/ 10 h 168"/>
                <a:gd name="T10" fmla="*/ 0 w 1847"/>
                <a:gd name="T11" fmla="*/ 11 h 168"/>
                <a:gd name="T12" fmla="*/ 0 w 1847"/>
                <a:gd name="T13" fmla="*/ 12 h 168"/>
                <a:gd name="T14" fmla="*/ 0 w 1847"/>
                <a:gd name="T15" fmla="*/ 14 h 168"/>
                <a:gd name="T16" fmla="*/ 0 w 1847"/>
                <a:gd name="T17" fmla="*/ 16 h 168"/>
                <a:gd name="T18" fmla="*/ 0 w 1847"/>
                <a:gd name="T19" fmla="*/ 11 h 168"/>
                <a:gd name="T20" fmla="*/ 0 w 1847"/>
                <a:gd name="T21" fmla="*/ 11 h 168"/>
                <a:gd name="T22" fmla="*/ 0 w 1847"/>
                <a:gd name="T23" fmla="*/ 11 h 168"/>
                <a:gd name="T24" fmla="*/ 0 w 1847"/>
                <a:gd name="T25" fmla="*/ 11 h 168"/>
                <a:gd name="T26" fmla="*/ 0 w 1847"/>
                <a:gd name="T27" fmla="*/ 11 h 168"/>
                <a:gd name="T28" fmla="*/ 0 w 1847"/>
                <a:gd name="T29" fmla="*/ 11 h 168"/>
                <a:gd name="T30" fmla="*/ 0 w 1847"/>
                <a:gd name="T31" fmla="*/ 11 h 168"/>
                <a:gd name="T32" fmla="*/ 0 w 1847"/>
                <a:gd name="T33" fmla="*/ 11 h 168"/>
                <a:gd name="T34" fmla="*/ 0 w 1847"/>
                <a:gd name="T35" fmla="*/ 10 h 168"/>
                <a:gd name="T36" fmla="*/ 0 w 1847"/>
                <a:gd name="T37" fmla="*/ 8 h 168"/>
                <a:gd name="T38" fmla="*/ 0 w 1847"/>
                <a:gd name="T39" fmla="*/ 5 h 168"/>
                <a:gd name="T40" fmla="*/ 0 w 1847"/>
                <a:gd name="T41" fmla="*/ 4 h 168"/>
                <a:gd name="T42" fmla="*/ 0 w 1847"/>
                <a:gd name="T43" fmla="*/ 4 h 168"/>
                <a:gd name="T44" fmla="*/ 0 w 1847"/>
                <a:gd name="T45" fmla="*/ 4 h 168"/>
                <a:gd name="T46" fmla="*/ 0 w 1847"/>
                <a:gd name="T47" fmla="*/ 4 h 168"/>
                <a:gd name="T48" fmla="*/ 0 w 1847"/>
                <a:gd name="T49" fmla="*/ 1 h 168"/>
                <a:gd name="T50" fmla="*/ 0 w 1847"/>
                <a:gd name="T51" fmla="*/ 1 h 168"/>
                <a:gd name="T52" fmla="*/ 0 w 1847"/>
                <a:gd name="T53" fmla="*/ 4 h 168"/>
                <a:gd name="T54" fmla="*/ 0 w 1847"/>
                <a:gd name="T55" fmla="*/ 4 h 168"/>
                <a:gd name="T56" fmla="*/ 0 w 1847"/>
                <a:gd name="T57" fmla="*/ 4 h 168"/>
                <a:gd name="T58" fmla="*/ 0 w 1847"/>
                <a:gd name="T59" fmla="*/ 4 h 168"/>
                <a:gd name="T60" fmla="*/ 0 w 1847"/>
                <a:gd name="T61" fmla="*/ 5 h 168"/>
                <a:gd name="T62" fmla="*/ 0 w 1847"/>
                <a:gd name="T63" fmla="*/ 8 h 168"/>
                <a:gd name="T64" fmla="*/ 0 w 1847"/>
                <a:gd name="T65" fmla="*/ 10 h 168"/>
                <a:gd name="T66" fmla="*/ 0 w 1847"/>
                <a:gd name="T67" fmla="*/ 11 h 168"/>
                <a:gd name="T68" fmla="*/ 0 w 1847"/>
                <a:gd name="T69" fmla="*/ 11 h 168"/>
                <a:gd name="T70" fmla="*/ 0 w 1847"/>
                <a:gd name="T71" fmla="*/ 11 h 168"/>
                <a:gd name="T72" fmla="*/ 0 w 1847"/>
                <a:gd name="T73" fmla="*/ 11 h 168"/>
                <a:gd name="T74" fmla="*/ 0 w 1847"/>
                <a:gd name="T75" fmla="*/ 11 h 168"/>
                <a:gd name="T76" fmla="*/ 0 w 1847"/>
                <a:gd name="T77" fmla="*/ 11 h 168"/>
                <a:gd name="T78" fmla="*/ 0 w 1847"/>
                <a:gd name="T79" fmla="*/ 11 h 168"/>
                <a:gd name="T80" fmla="*/ 0 w 1847"/>
                <a:gd name="T81" fmla="*/ 11 h 168"/>
                <a:gd name="T82" fmla="*/ 0 w 1847"/>
                <a:gd name="T83" fmla="*/ 16 h 168"/>
                <a:gd name="T84" fmla="*/ 0 w 1847"/>
                <a:gd name="T85" fmla="*/ 14 h 168"/>
                <a:gd name="T86" fmla="*/ 0 w 1847"/>
                <a:gd name="T87" fmla="*/ 12 h 168"/>
                <a:gd name="T88" fmla="*/ 0 w 1847"/>
                <a:gd name="T89" fmla="*/ 11 h 168"/>
                <a:gd name="T90" fmla="*/ 0 w 1847"/>
                <a:gd name="T91" fmla="*/ 10 h 168"/>
                <a:gd name="T92" fmla="*/ 0 w 1847"/>
                <a:gd name="T93" fmla="*/ 8 h 168"/>
                <a:gd name="T94" fmla="*/ 0 w 1847"/>
                <a:gd name="T95" fmla="*/ 7 h 168"/>
                <a:gd name="T96" fmla="*/ 0 w 1847"/>
                <a:gd name="T97" fmla="*/ 6 h 168"/>
                <a:gd name="T98" fmla="*/ 0 w 1847"/>
                <a:gd name="T99" fmla="*/ 6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4816" name="Rectangle 336"/>
            <p:cNvSpPr>
              <a:spLocks noChangeArrowheads="1"/>
            </p:cNvSpPr>
            <p:nvPr/>
          </p:nvSpPr>
          <p:spPr bwMode="auto">
            <a:xfrm>
              <a:off x="5404" y="2595"/>
              <a:ext cx="29" cy="120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817" name="Rectangle 337"/>
            <p:cNvSpPr>
              <a:spLocks noChangeArrowheads="1"/>
            </p:cNvSpPr>
            <p:nvPr/>
          </p:nvSpPr>
          <p:spPr bwMode="auto">
            <a:xfrm>
              <a:off x="4759" y="2595"/>
              <a:ext cx="30" cy="120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818" name="Rectangle 338"/>
            <p:cNvSpPr>
              <a:spLocks noChangeArrowheads="1"/>
            </p:cNvSpPr>
            <p:nvPr/>
          </p:nvSpPr>
          <p:spPr bwMode="auto">
            <a:xfrm>
              <a:off x="5026" y="3165"/>
              <a:ext cx="142" cy="330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819" name="Rectangle 339"/>
            <p:cNvSpPr>
              <a:spLocks noChangeArrowheads="1"/>
            </p:cNvSpPr>
            <p:nvPr/>
          </p:nvSpPr>
          <p:spPr bwMode="auto">
            <a:xfrm>
              <a:off x="5026" y="3495"/>
              <a:ext cx="142" cy="1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820" name="Rectangle 340"/>
            <p:cNvSpPr>
              <a:spLocks noChangeArrowheads="1"/>
            </p:cNvSpPr>
            <p:nvPr/>
          </p:nvSpPr>
          <p:spPr bwMode="auto">
            <a:xfrm>
              <a:off x="5026" y="3558"/>
              <a:ext cx="142" cy="15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821" name="Rectangle 341"/>
            <p:cNvSpPr>
              <a:spLocks noChangeArrowheads="1"/>
            </p:cNvSpPr>
            <p:nvPr/>
          </p:nvSpPr>
          <p:spPr bwMode="auto">
            <a:xfrm>
              <a:off x="5026" y="3615"/>
              <a:ext cx="142" cy="1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822" name="Rectangle 342"/>
            <p:cNvSpPr>
              <a:spLocks noChangeArrowheads="1"/>
            </p:cNvSpPr>
            <p:nvPr/>
          </p:nvSpPr>
          <p:spPr bwMode="auto">
            <a:xfrm>
              <a:off x="5100" y="3186"/>
              <a:ext cx="60" cy="309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823" name="Rectangle 343"/>
            <p:cNvSpPr>
              <a:spLocks noChangeArrowheads="1"/>
            </p:cNvSpPr>
            <p:nvPr/>
          </p:nvSpPr>
          <p:spPr bwMode="auto">
            <a:xfrm>
              <a:off x="5100" y="3186"/>
              <a:ext cx="60" cy="309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824" name="Rectangle 344"/>
            <p:cNvSpPr>
              <a:spLocks noChangeArrowheads="1"/>
            </p:cNvSpPr>
            <p:nvPr/>
          </p:nvSpPr>
          <p:spPr bwMode="auto">
            <a:xfrm>
              <a:off x="5032" y="3186"/>
              <a:ext cx="62" cy="309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825" name="Rectangle 345"/>
            <p:cNvSpPr>
              <a:spLocks noChangeArrowheads="1"/>
            </p:cNvSpPr>
            <p:nvPr/>
          </p:nvSpPr>
          <p:spPr bwMode="auto">
            <a:xfrm>
              <a:off x="5100" y="3369"/>
              <a:ext cx="60" cy="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826" name="Rectangle 346"/>
            <p:cNvSpPr>
              <a:spLocks noChangeArrowheads="1"/>
            </p:cNvSpPr>
            <p:nvPr/>
          </p:nvSpPr>
          <p:spPr bwMode="auto">
            <a:xfrm>
              <a:off x="5168" y="3422"/>
              <a:ext cx="34" cy="25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827" name="Rectangle 347"/>
            <p:cNvSpPr>
              <a:spLocks noChangeArrowheads="1"/>
            </p:cNvSpPr>
            <p:nvPr/>
          </p:nvSpPr>
          <p:spPr bwMode="auto">
            <a:xfrm>
              <a:off x="4992" y="3422"/>
              <a:ext cx="34" cy="25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828" name="Rectangle 348"/>
            <p:cNvSpPr>
              <a:spLocks noChangeArrowheads="1"/>
            </p:cNvSpPr>
            <p:nvPr/>
          </p:nvSpPr>
          <p:spPr bwMode="auto">
            <a:xfrm>
              <a:off x="5026" y="3511"/>
              <a:ext cx="142" cy="47"/>
            </a:xfrm>
            <a:prstGeom prst="rect">
              <a:avLst/>
            </a:prstGeom>
            <a:solidFill>
              <a:srgbClr val="B2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829" name="Rectangle 349"/>
            <p:cNvSpPr>
              <a:spLocks noChangeArrowheads="1"/>
            </p:cNvSpPr>
            <p:nvPr/>
          </p:nvSpPr>
          <p:spPr bwMode="auto">
            <a:xfrm>
              <a:off x="5026" y="3573"/>
              <a:ext cx="142" cy="42"/>
            </a:xfrm>
            <a:prstGeom prst="rect">
              <a:avLst/>
            </a:prstGeom>
            <a:solidFill>
              <a:srgbClr val="B2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830" name="Rectangle 350"/>
            <p:cNvSpPr>
              <a:spLocks noChangeArrowheads="1"/>
            </p:cNvSpPr>
            <p:nvPr/>
          </p:nvSpPr>
          <p:spPr bwMode="auto">
            <a:xfrm>
              <a:off x="5026" y="3631"/>
              <a:ext cx="142" cy="47"/>
            </a:xfrm>
            <a:prstGeom prst="rect">
              <a:avLst/>
            </a:prstGeom>
            <a:solidFill>
              <a:srgbClr val="B2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831" name="Rectangle 351"/>
            <p:cNvSpPr>
              <a:spLocks noChangeArrowheads="1"/>
            </p:cNvSpPr>
            <p:nvPr/>
          </p:nvSpPr>
          <p:spPr bwMode="auto">
            <a:xfrm>
              <a:off x="5100" y="3369"/>
              <a:ext cx="60" cy="2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832" name="Rectangle 352"/>
            <p:cNvSpPr>
              <a:spLocks noChangeArrowheads="1"/>
            </p:cNvSpPr>
            <p:nvPr/>
          </p:nvSpPr>
          <p:spPr bwMode="auto">
            <a:xfrm>
              <a:off x="5032" y="3369"/>
              <a:ext cx="62" cy="2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833" name="Rectangle 353"/>
            <p:cNvSpPr>
              <a:spLocks noChangeArrowheads="1"/>
            </p:cNvSpPr>
            <p:nvPr/>
          </p:nvSpPr>
          <p:spPr bwMode="auto">
            <a:xfrm>
              <a:off x="5100" y="3312"/>
              <a:ext cx="14" cy="52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834" name="Rectangle 354"/>
            <p:cNvSpPr>
              <a:spLocks noChangeArrowheads="1"/>
            </p:cNvSpPr>
            <p:nvPr/>
          </p:nvSpPr>
          <p:spPr bwMode="auto">
            <a:xfrm>
              <a:off x="5080" y="3312"/>
              <a:ext cx="14" cy="52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835" name="Rectangle 355"/>
            <p:cNvSpPr>
              <a:spLocks noChangeArrowheads="1"/>
            </p:cNvSpPr>
            <p:nvPr/>
          </p:nvSpPr>
          <p:spPr bwMode="auto">
            <a:xfrm>
              <a:off x="5100" y="3395"/>
              <a:ext cx="60" cy="2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836" name="Rectangle 356"/>
            <p:cNvSpPr>
              <a:spLocks noChangeArrowheads="1"/>
            </p:cNvSpPr>
            <p:nvPr/>
          </p:nvSpPr>
          <p:spPr bwMode="auto">
            <a:xfrm>
              <a:off x="5032" y="3395"/>
              <a:ext cx="62" cy="2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837" name="Rectangle 357"/>
            <p:cNvSpPr>
              <a:spLocks noChangeArrowheads="1"/>
            </p:cNvSpPr>
            <p:nvPr/>
          </p:nvSpPr>
          <p:spPr bwMode="auto">
            <a:xfrm>
              <a:off x="5168" y="3552"/>
              <a:ext cx="34" cy="27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838" name="Rectangle 358"/>
            <p:cNvSpPr>
              <a:spLocks noChangeArrowheads="1"/>
            </p:cNvSpPr>
            <p:nvPr/>
          </p:nvSpPr>
          <p:spPr bwMode="auto">
            <a:xfrm>
              <a:off x="4992" y="3552"/>
              <a:ext cx="34" cy="27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839" name="Rectangle 359"/>
            <p:cNvSpPr>
              <a:spLocks noChangeArrowheads="1"/>
            </p:cNvSpPr>
            <p:nvPr/>
          </p:nvSpPr>
          <p:spPr bwMode="auto">
            <a:xfrm>
              <a:off x="5334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840" name="Rectangle 360"/>
            <p:cNvSpPr>
              <a:spLocks noChangeArrowheads="1"/>
            </p:cNvSpPr>
            <p:nvPr/>
          </p:nvSpPr>
          <p:spPr bwMode="auto">
            <a:xfrm>
              <a:off x="5228" y="3165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841" name="Rectangle 361"/>
            <p:cNvSpPr>
              <a:spLocks noChangeArrowheads="1"/>
            </p:cNvSpPr>
            <p:nvPr/>
          </p:nvSpPr>
          <p:spPr bwMode="auto">
            <a:xfrm>
              <a:off x="4912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842" name="Rectangle 362"/>
            <p:cNvSpPr>
              <a:spLocks noChangeArrowheads="1"/>
            </p:cNvSpPr>
            <p:nvPr/>
          </p:nvSpPr>
          <p:spPr bwMode="auto">
            <a:xfrm>
              <a:off x="5122" y="2747"/>
              <a:ext cx="54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843" name="Rectangle 363"/>
            <p:cNvSpPr>
              <a:spLocks noChangeArrowheads="1"/>
            </p:cNvSpPr>
            <p:nvPr/>
          </p:nvSpPr>
          <p:spPr bwMode="auto">
            <a:xfrm>
              <a:off x="5228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844" name="Rectangle 364"/>
            <p:cNvSpPr>
              <a:spLocks noChangeArrowheads="1"/>
            </p:cNvSpPr>
            <p:nvPr/>
          </p:nvSpPr>
          <p:spPr bwMode="auto">
            <a:xfrm>
              <a:off x="5334" y="3165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845" name="Rectangle 365"/>
            <p:cNvSpPr>
              <a:spLocks noChangeArrowheads="1"/>
            </p:cNvSpPr>
            <p:nvPr/>
          </p:nvSpPr>
          <p:spPr bwMode="auto">
            <a:xfrm>
              <a:off x="5018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846" name="Rectangle 366"/>
            <p:cNvSpPr>
              <a:spLocks noChangeArrowheads="1"/>
            </p:cNvSpPr>
            <p:nvPr/>
          </p:nvSpPr>
          <p:spPr bwMode="auto">
            <a:xfrm>
              <a:off x="4809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847" name="Rectangle 367"/>
            <p:cNvSpPr>
              <a:spLocks noChangeArrowheads="1"/>
            </p:cNvSpPr>
            <p:nvPr/>
          </p:nvSpPr>
          <p:spPr bwMode="auto">
            <a:xfrm>
              <a:off x="4912" y="3165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848" name="Rectangle 368"/>
            <p:cNvSpPr>
              <a:spLocks noChangeArrowheads="1"/>
            </p:cNvSpPr>
            <p:nvPr/>
          </p:nvSpPr>
          <p:spPr bwMode="auto">
            <a:xfrm>
              <a:off x="4809" y="3165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849" name="Freeform 369"/>
            <p:cNvSpPr>
              <a:spLocks/>
            </p:cNvSpPr>
            <p:nvPr/>
          </p:nvSpPr>
          <p:spPr bwMode="auto">
            <a:xfrm>
              <a:off x="5114" y="2721"/>
              <a:ext cx="72" cy="324"/>
            </a:xfrm>
            <a:custGeom>
              <a:avLst/>
              <a:gdLst>
                <a:gd name="T0" fmla="*/ 0 w 217"/>
                <a:gd name="T1" fmla="*/ 17 h 373"/>
                <a:gd name="T2" fmla="*/ 0 w 217"/>
                <a:gd name="T3" fmla="*/ 17 h 373"/>
                <a:gd name="T4" fmla="*/ 0 w 217"/>
                <a:gd name="T5" fmla="*/ 27 h 373"/>
                <a:gd name="T6" fmla="*/ 0 w 217"/>
                <a:gd name="T7" fmla="*/ 27 h 373"/>
                <a:gd name="T8" fmla="*/ 0 w 217"/>
                <a:gd name="T9" fmla="*/ 30 h 373"/>
                <a:gd name="T10" fmla="*/ 0 w 217"/>
                <a:gd name="T11" fmla="*/ 3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3 h 373"/>
                <a:gd name="T18" fmla="*/ 0 w 217"/>
                <a:gd name="T19" fmla="*/ 3 h 373"/>
                <a:gd name="T20" fmla="*/ 0 w 217"/>
                <a:gd name="T21" fmla="*/ 13 h 373"/>
                <a:gd name="T22" fmla="*/ 0 w 217"/>
                <a:gd name="T23" fmla="*/ 13 h 373"/>
                <a:gd name="T24" fmla="*/ 0 w 217"/>
                <a:gd name="T25" fmla="*/ 17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4850" name="Freeform 370"/>
            <p:cNvSpPr>
              <a:spLocks/>
            </p:cNvSpPr>
            <p:nvPr/>
          </p:nvSpPr>
          <p:spPr bwMode="auto">
            <a:xfrm>
              <a:off x="5176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27 h 373"/>
                <a:gd name="T4" fmla="*/ 0 w 29"/>
                <a:gd name="T5" fmla="*/ 30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4851" name="Freeform 371"/>
            <p:cNvSpPr>
              <a:spLocks/>
            </p:cNvSpPr>
            <p:nvPr/>
          </p:nvSpPr>
          <p:spPr bwMode="auto">
            <a:xfrm>
              <a:off x="5218" y="2721"/>
              <a:ext cx="72" cy="324"/>
            </a:xfrm>
            <a:custGeom>
              <a:avLst/>
              <a:gdLst>
                <a:gd name="T0" fmla="*/ 0 w 216"/>
                <a:gd name="T1" fmla="*/ 17 h 373"/>
                <a:gd name="T2" fmla="*/ 0 w 216"/>
                <a:gd name="T3" fmla="*/ 17 h 373"/>
                <a:gd name="T4" fmla="*/ 0 w 216"/>
                <a:gd name="T5" fmla="*/ 27 h 373"/>
                <a:gd name="T6" fmla="*/ 0 w 216"/>
                <a:gd name="T7" fmla="*/ 27 h 373"/>
                <a:gd name="T8" fmla="*/ 0 w 216"/>
                <a:gd name="T9" fmla="*/ 30 h 373"/>
                <a:gd name="T10" fmla="*/ 0 w 216"/>
                <a:gd name="T11" fmla="*/ 3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3 h 373"/>
                <a:gd name="T18" fmla="*/ 0 w 216"/>
                <a:gd name="T19" fmla="*/ 3 h 373"/>
                <a:gd name="T20" fmla="*/ 0 w 216"/>
                <a:gd name="T21" fmla="*/ 13 h 373"/>
                <a:gd name="T22" fmla="*/ 0 w 216"/>
                <a:gd name="T23" fmla="*/ 13 h 373"/>
                <a:gd name="T24" fmla="*/ 0 w 216"/>
                <a:gd name="T25" fmla="*/ 17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4852" name="Freeform 372"/>
            <p:cNvSpPr>
              <a:spLocks/>
            </p:cNvSpPr>
            <p:nvPr/>
          </p:nvSpPr>
          <p:spPr bwMode="auto">
            <a:xfrm>
              <a:off x="5280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27 h 373"/>
                <a:gd name="T4" fmla="*/ 0 w 29"/>
                <a:gd name="T5" fmla="*/ 30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4853" name="Freeform 373"/>
            <p:cNvSpPr>
              <a:spLocks/>
            </p:cNvSpPr>
            <p:nvPr/>
          </p:nvSpPr>
          <p:spPr bwMode="auto">
            <a:xfrm>
              <a:off x="5324" y="2721"/>
              <a:ext cx="72" cy="324"/>
            </a:xfrm>
            <a:custGeom>
              <a:avLst/>
              <a:gdLst>
                <a:gd name="T0" fmla="*/ 0 w 217"/>
                <a:gd name="T1" fmla="*/ 17 h 373"/>
                <a:gd name="T2" fmla="*/ 0 w 217"/>
                <a:gd name="T3" fmla="*/ 17 h 373"/>
                <a:gd name="T4" fmla="*/ 0 w 217"/>
                <a:gd name="T5" fmla="*/ 27 h 373"/>
                <a:gd name="T6" fmla="*/ 0 w 217"/>
                <a:gd name="T7" fmla="*/ 27 h 373"/>
                <a:gd name="T8" fmla="*/ 0 w 217"/>
                <a:gd name="T9" fmla="*/ 30 h 373"/>
                <a:gd name="T10" fmla="*/ 0 w 217"/>
                <a:gd name="T11" fmla="*/ 3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3 h 373"/>
                <a:gd name="T18" fmla="*/ 0 w 217"/>
                <a:gd name="T19" fmla="*/ 3 h 373"/>
                <a:gd name="T20" fmla="*/ 0 w 217"/>
                <a:gd name="T21" fmla="*/ 13 h 373"/>
                <a:gd name="T22" fmla="*/ 0 w 217"/>
                <a:gd name="T23" fmla="*/ 13 h 373"/>
                <a:gd name="T24" fmla="*/ 0 w 217"/>
                <a:gd name="T25" fmla="*/ 17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4854" name="Freeform 374"/>
            <p:cNvSpPr>
              <a:spLocks/>
            </p:cNvSpPr>
            <p:nvPr/>
          </p:nvSpPr>
          <p:spPr bwMode="auto">
            <a:xfrm>
              <a:off x="5386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27 h 373"/>
                <a:gd name="T4" fmla="*/ 0 w 29"/>
                <a:gd name="T5" fmla="*/ 30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4855" name="Freeform 375"/>
            <p:cNvSpPr>
              <a:spLocks/>
            </p:cNvSpPr>
            <p:nvPr/>
          </p:nvSpPr>
          <p:spPr bwMode="auto">
            <a:xfrm>
              <a:off x="5218" y="3139"/>
              <a:ext cx="72" cy="324"/>
            </a:xfrm>
            <a:custGeom>
              <a:avLst/>
              <a:gdLst>
                <a:gd name="T0" fmla="*/ 0 w 216"/>
                <a:gd name="T1" fmla="*/ 18 h 372"/>
                <a:gd name="T2" fmla="*/ 0 w 216"/>
                <a:gd name="T3" fmla="*/ 18 h 372"/>
                <a:gd name="T4" fmla="*/ 0 w 216"/>
                <a:gd name="T5" fmla="*/ 29 h 372"/>
                <a:gd name="T6" fmla="*/ 0 w 216"/>
                <a:gd name="T7" fmla="*/ 29 h 372"/>
                <a:gd name="T8" fmla="*/ 0 w 216"/>
                <a:gd name="T9" fmla="*/ 31 h 372"/>
                <a:gd name="T10" fmla="*/ 0 w 216"/>
                <a:gd name="T11" fmla="*/ 31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3 h 372"/>
                <a:gd name="T18" fmla="*/ 0 w 216"/>
                <a:gd name="T19" fmla="*/ 3 h 372"/>
                <a:gd name="T20" fmla="*/ 0 w 216"/>
                <a:gd name="T21" fmla="*/ 14 h 372"/>
                <a:gd name="T22" fmla="*/ 0 w 216"/>
                <a:gd name="T23" fmla="*/ 14 h 372"/>
                <a:gd name="T24" fmla="*/ 0 w 216"/>
                <a:gd name="T25" fmla="*/ 18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4856" name="Freeform 376"/>
            <p:cNvSpPr>
              <a:spLocks/>
            </p:cNvSpPr>
            <p:nvPr/>
          </p:nvSpPr>
          <p:spPr bwMode="auto">
            <a:xfrm>
              <a:off x="5280" y="3139"/>
              <a:ext cx="10" cy="324"/>
            </a:xfrm>
            <a:custGeom>
              <a:avLst/>
              <a:gdLst>
                <a:gd name="T0" fmla="*/ 0 w 29"/>
                <a:gd name="T1" fmla="*/ 3 h 372"/>
                <a:gd name="T2" fmla="*/ 0 w 29"/>
                <a:gd name="T3" fmla="*/ 29 h 372"/>
                <a:gd name="T4" fmla="*/ 0 w 29"/>
                <a:gd name="T5" fmla="*/ 31 h 372"/>
                <a:gd name="T6" fmla="*/ 0 w 29"/>
                <a:gd name="T7" fmla="*/ 0 h 372"/>
                <a:gd name="T8" fmla="*/ 0 w 29"/>
                <a:gd name="T9" fmla="*/ 3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4857" name="Freeform 377"/>
            <p:cNvSpPr>
              <a:spLocks/>
            </p:cNvSpPr>
            <p:nvPr/>
          </p:nvSpPr>
          <p:spPr bwMode="auto">
            <a:xfrm>
              <a:off x="5324" y="3139"/>
              <a:ext cx="72" cy="324"/>
            </a:xfrm>
            <a:custGeom>
              <a:avLst/>
              <a:gdLst>
                <a:gd name="T0" fmla="*/ 0 w 217"/>
                <a:gd name="T1" fmla="*/ 18 h 372"/>
                <a:gd name="T2" fmla="*/ 0 w 217"/>
                <a:gd name="T3" fmla="*/ 18 h 372"/>
                <a:gd name="T4" fmla="*/ 0 w 217"/>
                <a:gd name="T5" fmla="*/ 29 h 372"/>
                <a:gd name="T6" fmla="*/ 0 w 217"/>
                <a:gd name="T7" fmla="*/ 29 h 372"/>
                <a:gd name="T8" fmla="*/ 0 w 217"/>
                <a:gd name="T9" fmla="*/ 31 h 372"/>
                <a:gd name="T10" fmla="*/ 0 w 217"/>
                <a:gd name="T11" fmla="*/ 31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3 h 372"/>
                <a:gd name="T18" fmla="*/ 0 w 217"/>
                <a:gd name="T19" fmla="*/ 3 h 372"/>
                <a:gd name="T20" fmla="*/ 0 w 217"/>
                <a:gd name="T21" fmla="*/ 14 h 372"/>
                <a:gd name="T22" fmla="*/ 0 w 217"/>
                <a:gd name="T23" fmla="*/ 14 h 372"/>
                <a:gd name="T24" fmla="*/ 0 w 217"/>
                <a:gd name="T25" fmla="*/ 18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4858" name="Freeform 378"/>
            <p:cNvSpPr>
              <a:spLocks/>
            </p:cNvSpPr>
            <p:nvPr/>
          </p:nvSpPr>
          <p:spPr bwMode="auto">
            <a:xfrm>
              <a:off x="5386" y="3139"/>
              <a:ext cx="10" cy="324"/>
            </a:xfrm>
            <a:custGeom>
              <a:avLst/>
              <a:gdLst>
                <a:gd name="T0" fmla="*/ 0 w 29"/>
                <a:gd name="T1" fmla="*/ 3 h 372"/>
                <a:gd name="T2" fmla="*/ 0 w 29"/>
                <a:gd name="T3" fmla="*/ 29 h 372"/>
                <a:gd name="T4" fmla="*/ 0 w 29"/>
                <a:gd name="T5" fmla="*/ 31 h 372"/>
                <a:gd name="T6" fmla="*/ 0 w 29"/>
                <a:gd name="T7" fmla="*/ 0 h 372"/>
                <a:gd name="T8" fmla="*/ 0 w 29"/>
                <a:gd name="T9" fmla="*/ 3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4859" name="Freeform 379"/>
            <p:cNvSpPr>
              <a:spLocks/>
            </p:cNvSpPr>
            <p:nvPr/>
          </p:nvSpPr>
          <p:spPr bwMode="auto">
            <a:xfrm>
              <a:off x="5008" y="2721"/>
              <a:ext cx="72" cy="324"/>
            </a:xfrm>
            <a:custGeom>
              <a:avLst/>
              <a:gdLst>
                <a:gd name="T0" fmla="*/ 0 w 215"/>
                <a:gd name="T1" fmla="*/ 17 h 373"/>
                <a:gd name="T2" fmla="*/ 0 w 215"/>
                <a:gd name="T3" fmla="*/ 17 h 373"/>
                <a:gd name="T4" fmla="*/ 0 w 215"/>
                <a:gd name="T5" fmla="*/ 27 h 373"/>
                <a:gd name="T6" fmla="*/ 0 w 215"/>
                <a:gd name="T7" fmla="*/ 27 h 373"/>
                <a:gd name="T8" fmla="*/ 0 w 215"/>
                <a:gd name="T9" fmla="*/ 30 h 373"/>
                <a:gd name="T10" fmla="*/ 0 w 215"/>
                <a:gd name="T11" fmla="*/ 3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3 h 373"/>
                <a:gd name="T18" fmla="*/ 0 w 215"/>
                <a:gd name="T19" fmla="*/ 3 h 373"/>
                <a:gd name="T20" fmla="*/ 0 w 215"/>
                <a:gd name="T21" fmla="*/ 13 h 373"/>
                <a:gd name="T22" fmla="*/ 0 w 215"/>
                <a:gd name="T23" fmla="*/ 13 h 373"/>
                <a:gd name="T24" fmla="*/ 0 w 215"/>
                <a:gd name="T25" fmla="*/ 17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4860" name="Freeform 380"/>
            <p:cNvSpPr>
              <a:spLocks/>
            </p:cNvSpPr>
            <p:nvPr/>
          </p:nvSpPr>
          <p:spPr bwMode="auto">
            <a:xfrm>
              <a:off x="5008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27 h 373"/>
                <a:gd name="T4" fmla="*/ 0 w 29"/>
                <a:gd name="T5" fmla="*/ 30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4861" name="Freeform 381"/>
            <p:cNvSpPr>
              <a:spLocks/>
            </p:cNvSpPr>
            <p:nvPr/>
          </p:nvSpPr>
          <p:spPr bwMode="auto">
            <a:xfrm>
              <a:off x="4903" y="2721"/>
              <a:ext cx="71" cy="324"/>
            </a:xfrm>
            <a:custGeom>
              <a:avLst/>
              <a:gdLst>
                <a:gd name="T0" fmla="*/ 0 w 216"/>
                <a:gd name="T1" fmla="*/ 17 h 373"/>
                <a:gd name="T2" fmla="*/ 0 w 216"/>
                <a:gd name="T3" fmla="*/ 17 h 373"/>
                <a:gd name="T4" fmla="*/ 0 w 216"/>
                <a:gd name="T5" fmla="*/ 27 h 373"/>
                <a:gd name="T6" fmla="*/ 0 w 216"/>
                <a:gd name="T7" fmla="*/ 27 h 373"/>
                <a:gd name="T8" fmla="*/ 0 w 216"/>
                <a:gd name="T9" fmla="*/ 30 h 373"/>
                <a:gd name="T10" fmla="*/ 0 w 216"/>
                <a:gd name="T11" fmla="*/ 3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3 h 373"/>
                <a:gd name="T18" fmla="*/ 0 w 216"/>
                <a:gd name="T19" fmla="*/ 3 h 373"/>
                <a:gd name="T20" fmla="*/ 0 w 216"/>
                <a:gd name="T21" fmla="*/ 13 h 373"/>
                <a:gd name="T22" fmla="*/ 0 w 216"/>
                <a:gd name="T23" fmla="*/ 13 h 373"/>
                <a:gd name="T24" fmla="*/ 0 w 216"/>
                <a:gd name="T25" fmla="*/ 17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4862" name="Freeform 382"/>
            <p:cNvSpPr>
              <a:spLocks/>
            </p:cNvSpPr>
            <p:nvPr/>
          </p:nvSpPr>
          <p:spPr bwMode="auto">
            <a:xfrm>
              <a:off x="4903" y="2721"/>
              <a:ext cx="9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27 h 373"/>
                <a:gd name="T4" fmla="*/ 0 w 29"/>
                <a:gd name="T5" fmla="*/ 30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4863" name="Freeform 383"/>
            <p:cNvSpPr>
              <a:spLocks/>
            </p:cNvSpPr>
            <p:nvPr/>
          </p:nvSpPr>
          <p:spPr bwMode="auto">
            <a:xfrm>
              <a:off x="4799" y="2721"/>
              <a:ext cx="72" cy="324"/>
            </a:xfrm>
            <a:custGeom>
              <a:avLst/>
              <a:gdLst>
                <a:gd name="T0" fmla="*/ 0 w 215"/>
                <a:gd name="T1" fmla="*/ 17 h 373"/>
                <a:gd name="T2" fmla="*/ 0 w 215"/>
                <a:gd name="T3" fmla="*/ 17 h 373"/>
                <a:gd name="T4" fmla="*/ 0 w 215"/>
                <a:gd name="T5" fmla="*/ 27 h 373"/>
                <a:gd name="T6" fmla="*/ 0 w 215"/>
                <a:gd name="T7" fmla="*/ 27 h 373"/>
                <a:gd name="T8" fmla="*/ 0 w 215"/>
                <a:gd name="T9" fmla="*/ 30 h 373"/>
                <a:gd name="T10" fmla="*/ 0 w 215"/>
                <a:gd name="T11" fmla="*/ 3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3 h 373"/>
                <a:gd name="T18" fmla="*/ 0 w 215"/>
                <a:gd name="T19" fmla="*/ 3 h 373"/>
                <a:gd name="T20" fmla="*/ 0 w 215"/>
                <a:gd name="T21" fmla="*/ 13 h 373"/>
                <a:gd name="T22" fmla="*/ 0 w 215"/>
                <a:gd name="T23" fmla="*/ 13 h 373"/>
                <a:gd name="T24" fmla="*/ 0 w 215"/>
                <a:gd name="T25" fmla="*/ 17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4864" name="Freeform 384"/>
            <p:cNvSpPr>
              <a:spLocks/>
            </p:cNvSpPr>
            <p:nvPr/>
          </p:nvSpPr>
          <p:spPr bwMode="auto">
            <a:xfrm>
              <a:off x="4799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27 h 373"/>
                <a:gd name="T4" fmla="*/ 0 w 29"/>
                <a:gd name="T5" fmla="*/ 30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4865" name="Freeform 386"/>
            <p:cNvSpPr>
              <a:spLocks/>
            </p:cNvSpPr>
            <p:nvPr/>
          </p:nvSpPr>
          <p:spPr bwMode="auto">
            <a:xfrm>
              <a:off x="4903" y="3139"/>
              <a:ext cx="9" cy="324"/>
            </a:xfrm>
            <a:custGeom>
              <a:avLst/>
              <a:gdLst>
                <a:gd name="T0" fmla="*/ 0 w 29"/>
                <a:gd name="T1" fmla="*/ 3 h 372"/>
                <a:gd name="T2" fmla="*/ 0 w 29"/>
                <a:gd name="T3" fmla="*/ 29 h 372"/>
                <a:gd name="T4" fmla="*/ 0 w 29"/>
                <a:gd name="T5" fmla="*/ 31 h 372"/>
                <a:gd name="T6" fmla="*/ 0 w 29"/>
                <a:gd name="T7" fmla="*/ 0 h 372"/>
                <a:gd name="T8" fmla="*/ 0 w 29"/>
                <a:gd name="T9" fmla="*/ 3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4866" name="Freeform 387"/>
            <p:cNvSpPr>
              <a:spLocks/>
            </p:cNvSpPr>
            <p:nvPr/>
          </p:nvSpPr>
          <p:spPr bwMode="auto">
            <a:xfrm>
              <a:off x="4799" y="3139"/>
              <a:ext cx="72" cy="324"/>
            </a:xfrm>
            <a:custGeom>
              <a:avLst/>
              <a:gdLst>
                <a:gd name="T0" fmla="*/ 0 w 215"/>
                <a:gd name="T1" fmla="*/ 18 h 372"/>
                <a:gd name="T2" fmla="*/ 0 w 215"/>
                <a:gd name="T3" fmla="*/ 18 h 372"/>
                <a:gd name="T4" fmla="*/ 0 w 215"/>
                <a:gd name="T5" fmla="*/ 29 h 372"/>
                <a:gd name="T6" fmla="*/ 0 w 215"/>
                <a:gd name="T7" fmla="*/ 29 h 372"/>
                <a:gd name="T8" fmla="*/ 0 w 215"/>
                <a:gd name="T9" fmla="*/ 31 h 372"/>
                <a:gd name="T10" fmla="*/ 0 w 215"/>
                <a:gd name="T11" fmla="*/ 31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3 h 372"/>
                <a:gd name="T18" fmla="*/ 0 w 215"/>
                <a:gd name="T19" fmla="*/ 3 h 372"/>
                <a:gd name="T20" fmla="*/ 0 w 215"/>
                <a:gd name="T21" fmla="*/ 14 h 372"/>
                <a:gd name="T22" fmla="*/ 0 w 215"/>
                <a:gd name="T23" fmla="*/ 14 h 372"/>
                <a:gd name="T24" fmla="*/ 0 w 215"/>
                <a:gd name="T25" fmla="*/ 18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4867" name="Freeform 388"/>
            <p:cNvSpPr>
              <a:spLocks/>
            </p:cNvSpPr>
            <p:nvPr/>
          </p:nvSpPr>
          <p:spPr bwMode="auto">
            <a:xfrm>
              <a:off x="4799" y="3139"/>
              <a:ext cx="10" cy="324"/>
            </a:xfrm>
            <a:custGeom>
              <a:avLst/>
              <a:gdLst>
                <a:gd name="T0" fmla="*/ 0 w 29"/>
                <a:gd name="T1" fmla="*/ 3 h 372"/>
                <a:gd name="T2" fmla="*/ 0 w 29"/>
                <a:gd name="T3" fmla="*/ 29 h 372"/>
                <a:gd name="T4" fmla="*/ 0 w 29"/>
                <a:gd name="T5" fmla="*/ 31 h 372"/>
                <a:gd name="T6" fmla="*/ 0 w 29"/>
                <a:gd name="T7" fmla="*/ 0 h 372"/>
                <a:gd name="T8" fmla="*/ 0 w 29"/>
                <a:gd name="T9" fmla="*/ 3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4868" name="Rectangle 389"/>
            <p:cNvSpPr>
              <a:spLocks noChangeArrowheads="1"/>
            </p:cNvSpPr>
            <p:nvPr/>
          </p:nvSpPr>
          <p:spPr bwMode="auto">
            <a:xfrm>
              <a:off x="5114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869" name="Rectangle 390"/>
            <p:cNvSpPr>
              <a:spLocks noChangeArrowheads="1"/>
            </p:cNvSpPr>
            <p:nvPr/>
          </p:nvSpPr>
          <p:spPr bwMode="auto">
            <a:xfrm>
              <a:off x="5218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870" name="Rectangle 391"/>
            <p:cNvSpPr>
              <a:spLocks noChangeArrowheads="1"/>
            </p:cNvSpPr>
            <p:nvPr/>
          </p:nvSpPr>
          <p:spPr bwMode="auto">
            <a:xfrm>
              <a:off x="5324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871" name="Rectangle 392"/>
            <p:cNvSpPr>
              <a:spLocks noChangeArrowheads="1"/>
            </p:cNvSpPr>
            <p:nvPr/>
          </p:nvSpPr>
          <p:spPr bwMode="auto">
            <a:xfrm>
              <a:off x="5008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872" name="Rectangle 393"/>
            <p:cNvSpPr>
              <a:spLocks noChangeArrowheads="1"/>
            </p:cNvSpPr>
            <p:nvPr/>
          </p:nvSpPr>
          <p:spPr bwMode="auto">
            <a:xfrm>
              <a:off x="4903" y="2898"/>
              <a:ext cx="71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873" name="Rectangle 394"/>
            <p:cNvSpPr>
              <a:spLocks noChangeArrowheads="1"/>
            </p:cNvSpPr>
            <p:nvPr/>
          </p:nvSpPr>
          <p:spPr bwMode="auto">
            <a:xfrm>
              <a:off x="4799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874" name="Freeform 395"/>
            <p:cNvSpPr>
              <a:spLocks/>
            </p:cNvSpPr>
            <p:nvPr/>
          </p:nvSpPr>
          <p:spPr bwMode="auto">
            <a:xfrm>
              <a:off x="4986" y="2736"/>
              <a:ext cx="12" cy="37"/>
            </a:xfrm>
            <a:custGeom>
              <a:avLst/>
              <a:gdLst>
                <a:gd name="T0" fmla="*/ 0 w 37"/>
                <a:gd name="T1" fmla="*/ 20 h 38"/>
                <a:gd name="T2" fmla="*/ 0 w 37"/>
                <a:gd name="T3" fmla="*/ 19 h 38"/>
                <a:gd name="T4" fmla="*/ 0 w 37"/>
                <a:gd name="T5" fmla="*/ 19 h 38"/>
                <a:gd name="T6" fmla="*/ 0 w 37"/>
                <a:gd name="T7" fmla="*/ 19 h 38"/>
                <a:gd name="T8" fmla="*/ 0 w 37"/>
                <a:gd name="T9" fmla="*/ 19 h 38"/>
                <a:gd name="T10" fmla="*/ 0 w 37"/>
                <a:gd name="T11" fmla="*/ 12 h 38"/>
                <a:gd name="T12" fmla="*/ 0 w 37"/>
                <a:gd name="T13" fmla="*/ 5 h 38"/>
                <a:gd name="T14" fmla="*/ 0 w 37"/>
                <a:gd name="T15" fmla="*/ 1 h 38"/>
                <a:gd name="T16" fmla="*/ 0 w 37"/>
                <a:gd name="T17" fmla="*/ 0 h 38"/>
                <a:gd name="T18" fmla="*/ 0 w 37"/>
                <a:gd name="T19" fmla="*/ 1 h 38"/>
                <a:gd name="T20" fmla="*/ 0 w 37"/>
                <a:gd name="T21" fmla="*/ 5 h 38"/>
                <a:gd name="T22" fmla="*/ 0 w 37"/>
                <a:gd name="T23" fmla="*/ 12 h 38"/>
                <a:gd name="T24" fmla="*/ 0 w 37"/>
                <a:gd name="T25" fmla="*/ 19 h 38"/>
                <a:gd name="T26" fmla="*/ 0 w 37"/>
                <a:gd name="T27" fmla="*/ 19 h 38"/>
                <a:gd name="T28" fmla="*/ 0 w 37"/>
                <a:gd name="T29" fmla="*/ 19 h 38"/>
                <a:gd name="T30" fmla="*/ 0 w 37"/>
                <a:gd name="T31" fmla="*/ 19 h 38"/>
                <a:gd name="T32" fmla="*/ 0 w 37"/>
                <a:gd name="T33" fmla="*/ 2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</p:grpSp>
      <p:grpSp>
        <p:nvGrpSpPr>
          <p:cNvPr id="23604" name="Group 316"/>
          <p:cNvGrpSpPr>
            <a:grpSpLocks/>
          </p:cNvGrpSpPr>
          <p:nvPr/>
        </p:nvGrpSpPr>
        <p:grpSpPr bwMode="auto">
          <a:xfrm>
            <a:off x="2176463" y="3313510"/>
            <a:ext cx="163116" cy="127397"/>
            <a:chOff x="4727" y="2506"/>
            <a:chExt cx="706" cy="1172"/>
          </a:xfrm>
        </p:grpSpPr>
        <p:sp>
          <p:nvSpPr>
            <p:cNvPr id="24719" name="Freeform 317"/>
            <p:cNvSpPr>
              <a:spLocks/>
            </p:cNvSpPr>
            <p:nvPr/>
          </p:nvSpPr>
          <p:spPr bwMode="auto">
            <a:xfrm>
              <a:off x="4727" y="3558"/>
              <a:ext cx="46" cy="120"/>
            </a:xfrm>
            <a:custGeom>
              <a:avLst/>
              <a:gdLst>
                <a:gd name="T0" fmla="*/ 0 w 139"/>
                <a:gd name="T1" fmla="*/ 16 h 135"/>
                <a:gd name="T2" fmla="*/ 0 w 139"/>
                <a:gd name="T3" fmla="*/ 11 h 135"/>
                <a:gd name="T4" fmla="*/ 0 w 139"/>
                <a:gd name="T5" fmla="*/ 11 h 135"/>
                <a:gd name="T6" fmla="*/ 0 w 139"/>
                <a:gd name="T7" fmla="*/ 5 h 135"/>
                <a:gd name="T8" fmla="*/ 0 w 139"/>
                <a:gd name="T9" fmla="*/ 5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16 h 135"/>
                <a:gd name="T16" fmla="*/ 0 w 139"/>
                <a:gd name="T17" fmla="*/ 16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4720" name="Freeform 318"/>
            <p:cNvSpPr>
              <a:spLocks/>
            </p:cNvSpPr>
            <p:nvPr/>
          </p:nvSpPr>
          <p:spPr bwMode="auto">
            <a:xfrm>
              <a:off x="4773" y="2564"/>
              <a:ext cx="648" cy="1114"/>
            </a:xfrm>
            <a:custGeom>
              <a:avLst/>
              <a:gdLst>
                <a:gd name="T0" fmla="*/ 0 w 1946"/>
                <a:gd name="T1" fmla="*/ 108 h 1278"/>
                <a:gd name="T2" fmla="*/ 0 w 1946"/>
                <a:gd name="T3" fmla="*/ 9 h 1278"/>
                <a:gd name="T4" fmla="*/ 0 w 1946"/>
                <a:gd name="T5" fmla="*/ 9 h 1278"/>
                <a:gd name="T6" fmla="*/ 0 w 1946"/>
                <a:gd name="T7" fmla="*/ 8 h 1278"/>
                <a:gd name="T8" fmla="*/ 0 w 1946"/>
                <a:gd name="T9" fmla="*/ 7 h 1278"/>
                <a:gd name="T10" fmla="*/ 0 w 1946"/>
                <a:gd name="T11" fmla="*/ 6 h 1278"/>
                <a:gd name="T12" fmla="*/ 0 w 1946"/>
                <a:gd name="T13" fmla="*/ 5 h 1278"/>
                <a:gd name="T14" fmla="*/ 0 w 1946"/>
                <a:gd name="T15" fmla="*/ 4 h 1278"/>
                <a:gd name="T16" fmla="*/ 0 w 1946"/>
                <a:gd name="T17" fmla="*/ 3 h 1278"/>
                <a:gd name="T18" fmla="*/ 0 w 1946"/>
                <a:gd name="T19" fmla="*/ 3 h 1278"/>
                <a:gd name="T20" fmla="*/ 0 w 1946"/>
                <a:gd name="T21" fmla="*/ 3 h 1278"/>
                <a:gd name="T22" fmla="*/ 0 w 1946"/>
                <a:gd name="T23" fmla="*/ 3 h 1278"/>
                <a:gd name="T24" fmla="*/ 0 w 1946"/>
                <a:gd name="T25" fmla="*/ 3 h 1278"/>
                <a:gd name="T26" fmla="*/ 0 w 1946"/>
                <a:gd name="T27" fmla="*/ 3 h 1278"/>
                <a:gd name="T28" fmla="*/ 0 w 1946"/>
                <a:gd name="T29" fmla="*/ 3 h 1278"/>
                <a:gd name="T30" fmla="*/ 0 w 1946"/>
                <a:gd name="T31" fmla="*/ 3 h 1278"/>
                <a:gd name="T32" fmla="*/ 0 w 1946"/>
                <a:gd name="T33" fmla="*/ 3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3 h 1278"/>
                <a:gd name="T42" fmla="*/ 0 w 1946"/>
                <a:gd name="T43" fmla="*/ 3 h 1278"/>
                <a:gd name="T44" fmla="*/ 0 w 1946"/>
                <a:gd name="T45" fmla="*/ 3 h 1278"/>
                <a:gd name="T46" fmla="*/ 0 w 1946"/>
                <a:gd name="T47" fmla="*/ 3 h 1278"/>
                <a:gd name="T48" fmla="*/ 0 w 1946"/>
                <a:gd name="T49" fmla="*/ 3 h 1278"/>
                <a:gd name="T50" fmla="*/ 0 w 1946"/>
                <a:gd name="T51" fmla="*/ 3 h 1278"/>
                <a:gd name="T52" fmla="*/ 0 w 1946"/>
                <a:gd name="T53" fmla="*/ 3 h 1278"/>
                <a:gd name="T54" fmla="*/ 0 w 1946"/>
                <a:gd name="T55" fmla="*/ 3 h 1278"/>
                <a:gd name="T56" fmla="*/ 0 w 1946"/>
                <a:gd name="T57" fmla="*/ 3 h 1278"/>
                <a:gd name="T58" fmla="*/ 0 w 1946"/>
                <a:gd name="T59" fmla="*/ 4 h 1278"/>
                <a:gd name="T60" fmla="*/ 0 w 1946"/>
                <a:gd name="T61" fmla="*/ 5 h 1278"/>
                <a:gd name="T62" fmla="*/ 0 w 1946"/>
                <a:gd name="T63" fmla="*/ 6 h 1278"/>
                <a:gd name="T64" fmla="*/ 0 w 1946"/>
                <a:gd name="T65" fmla="*/ 7 h 1278"/>
                <a:gd name="T66" fmla="*/ 0 w 1946"/>
                <a:gd name="T67" fmla="*/ 8 h 1278"/>
                <a:gd name="T68" fmla="*/ 0 w 1946"/>
                <a:gd name="T69" fmla="*/ 9 h 1278"/>
                <a:gd name="T70" fmla="*/ 0 w 1946"/>
                <a:gd name="T71" fmla="*/ 9 h 1278"/>
                <a:gd name="T72" fmla="*/ 0 w 1946"/>
                <a:gd name="T73" fmla="*/ 108 h 1278"/>
                <a:gd name="T74" fmla="*/ 0 w 1946"/>
                <a:gd name="T75" fmla="*/ 108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4721" name="Rectangle 319"/>
            <p:cNvSpPr>
              <a:spLocks noChangeArrowheads="1"/>
            </p:cNvSpPr>
            <p:nvPr/>
          </p:nvSpPr>
          <p:spPr bwMode="auto">
            <a:xfrm>
              <a:off x="5188" y="3087"/>
              <a:ext cx="42" cy="3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722" name="Rectangle 320"/>
            <p:cNvSpPr>
              <a:spLocks noChangeArrowheads="1"/>
            </p:cNvSpPr>
            <p:nvPr/>
          </p:nvSpPr>
          <p:spPr bwMode="auto">
            <a:xfrm>
              <a:off x="5168" y="3134"/>
              <a:ext cx="40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723" name="Rectangle 321"/>
            <p:cNvSpPr>
              <a:spLocks noChangeArrowheads="1"/>
            </p:cNvSpPr>
            <p:nvPr/>
          </p:nvSpPr>
          <p:spPr bwMode="auto">
            <a:xfrm>
              <a:off x="5306" y="3034"/>
              <a:ext cx="42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724" name="Rectangle 322"/>
            <p:cNvSpPr>
              <a:spLocks noChangeArrowheads="1"/>
            </p:cNvSpPr>
            <p:nvPr/>
          </p:nvSpPr>
          <p:spPr bwMode="auto">
            <a:xfrm>
              <a:off x="5286" y="3087"/>
              <a:ext cx="40" cy="3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725" name="Rectangle 323"/>
            <p:cNvSpPr>
              <a:spLocks noChangeArrowheads="1"/>
            </p:cNvSpPr>
            <p:nvPr/>
          </p:nvSpPr>
          <p:spPr bwMode="auto">
            <a:xfrm>
              <a:off x="5286" y="2987"/>
              <a:ext cx="40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726" name="Rectangle 324"/>
            <p:cNvSpPr>
              <a:spLocks noChangeArrowheads="1"/>
            </p:cNvSpPr>
            <p:nvPr/>
          </p:nvSpPr>
          <p:spPr bwMode="auto">
            <a:xfrm>
              <a:off x="4773" y="3076"/>
              <a:ext cx="40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727" name="Rectangle 325"/>
            <p:cNvSpPr>
              <a:spLocks noChangeArrowheads="1"/>
            </p:cNvSpPr>
            <p:nvPr/>
          </p:nvSpPr>
          <p:spPr bwMode="auto">
            <a:xfrm>
              <a:off x="4773" y="3024"/>
              <a:ext cx="18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728" name="Rectangle 326"/>
            <p:cNvSpPr>
              <a:spLocks noChangeArrowheads="1"/>
            </p:cNvSpPr>
            <p:nvPr/>
          </p:nvSpPr>
          <p:spPr bwMode="auto">
            <a:xfrm>
              <a:off x="4773" y="3123"/>
              <a:ext cx="18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729" name="Rectangle 327"/>
            <p:cNvSpPr>
              <a:spLocks noChangeArrowheads="1"/>
            </p:cNvSpPr>
            <p:nvPr/>
          </p:nvSpPr>
          <p:spPr bwMode="auto">
            <a:xfrm>
              <a:off x="4946" y="3076"/>
              <a:ext cx="40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730" name="Rectangle 328"/>
            <p:cNvSpPr>
              <a:spLocks noChangeArrowheads="1"/>
            </p:cNvSpPr>
            <p:nvPr/>
          </p:nvSpPr>
          <p:spPr bwMode="auto">
            <a:xfrm>
              <a:off x="4924" y="3123"/>
              <a:ext cx="40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731" name="Rectangle 329"/>
            <p:cNvSpPr>
              <a:spLocks noChangeArrowheads="1"/>
            </p:cNvSpPr>
            <p:nvPr/>
          </p:nvSpPr>
          <p:spPr bwMode="auto">
            <a:xfrm>
              <a:off x="4773" y="3453"/>
              <a:ext cx="40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732" name="Rectangle 330"/>
            <p:cNvSpPr>
              <a:spLocks noChangeArrowheads="1"/>
            </p:cNvSpPr>
            <p:nvPr/>
          </p:nvSpPr>
          <p:spPr bwMode="auto">
            <a:xfrm>
              <a:off x="4773" y="3406"/>
              <a:ext cx="18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733" name="Rectangle 331"/>
            <p:cNvSpPr>
              <a:spLocks noChangeArrowheads="1"/>
            </p:cNvSpPr>
            <p:nvPr/>
          </p:nvSpPr>
          <p:spPr bwMode="auto">
            <a:xfrm>
              <a:off x="4773" y="3505"/>
              <a:ext cx="18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734" name="Rectangle 332"/>
            <p:cNvSpPr>
              <a:spLocks noChangeArrowheads="1"/>
            </p:cNvSpPr>
            <p:nvPr/>
          </p:nvSpPr>
          <p:spPr bwMode="auto">
            <a:xfrm>
              <a:off x="4946" y="3453"/>
              <a:ext cx="40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735" name="Rectangle 333"/>
            <p:cNvSpPr>
              <a:spLocks noChangeArrowheads="1"/>
            </p:cNvSpPr>
            <p:nvPr/>
          </p:nvSpPr>
          <p:spPr bwMode="auto">
            <a:xfrm>
              <a:off x="4924" y="3505"/>
              <a:ext cx="40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736" name="Freeform 334"/>
            <p:cNvSpPr>
              <a:spLocks/>
            </p:cNvSpPr>
            <p:nvPr/>
          </p:nvSpPr>
          <p:spPr bwMode="auto">
            <a:xfrm>
              <a:off x="5024" y="3076"/>
              <a:ext cx="146" cy="89"/>
            </a:xfrm>
            <a:custGeom>
              <a:avLst/>
              <a:gdLst>
                <a:gd name="T0" fmla="*/ 0 w 440"/>
                <a:gd name="T1" fmla="*/ 9 h 102"/>
                <a:gd name="T2" fmla="*/ 0 w 440"/>
                <a:gd name="T3" fmla="*/ 8 h 102"/>
                <a:gd name="T4" fmla="*/ 0 w 440"/>
                <a:gd name="T5" fmla="*/ 7 h 102"/>
                <a:gd name="T6" fmla="*/ 0 w 440"/>
                <a:gd name="T7" fmla="*/ 6 h 102"/>
                <a:gd name="T8" fmla="*/ 0 w 440"/>
                <a:gd name="T9" fmla="*/ 6 h 102"/>
                <a:gd name="T10" fmla="*/ 0 w 440"/>
                <a:gd name="T11" fmla="*/ 4 h 102"/>
                <a:gd name="T12" fmla="*/ 0 w 440"/>
                <a:gd name="T13" fmla="*/ 3 h 102"/>
                <a:gd name="T14" fmla="*/ 0 w 440"/>
                <a:gd name="T15" fmla="*/ 3 h 102"/>
                <a:gd name="T16" fmla="*/ 0 w 440"/>
                <a:gd name="T17" fmla="*/ 3 h 102"/>
                <a:gd name="T18" fmla="*/ 0 w 440"/>
                <a:gd name="T19" fmla="*/ 3 h 102"/>
                <a:gd name="T20" fmla="*/ 0 w 440"/>
                <a:gd name="T21" fmla="*/ 3 h 102"/>
                <a:gd name="T22" fmla="*/ 0 w 440"/>
                <a:gd name="T23" fmla="*/ 3 h 102"/>
                <a:gd name="T24" fmla="*/ 0 w 440"/>
                <a:gd name="T25" fmla="*/ 3 h 102"/>
                <a:gd name="T26" fmla="*/ 0 w 440"/>
                <a:gd name="T27" fmla="*/ 3 h 102"/>
                <a:gd name="T28" fmla="*/ 0 w 440"/>
                <a:gd name="T29" fmla="*/ 3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3 h 102"/>
                <a:gd name="T38" fmla="*/ 0 w 440"/>
                <a:gd name="T39" fmla="*/ 3 h 102"/>
                <a:gd name="T40" fmla="*/ 0 w 440"/>
                <a:gd name="T41" fmla="*/ 3 h 102"/>
                <a:gd name="T42" fmla="*/ 0 w 440"/>
                <a:gd name="T43" fmla="*/ 3 h 102"/>
                <a:gd name="T44" fmla="*/ 0 w 440"/>
                <a:gd name="T45" fmla="*/ 3 h 102"/>
                <a:gd name="T46" fmla="*/ 0 w 440"/>
                <a:gd name="T47" fmla="*/ 3 h 102"/>
                <a:gd name="T48" fmla="*/ 0 w 440"/>
                <a:gd name="T49" fmla="*/ 3 h 102"/>
                <a:gd name="T50" fmla="*/ 0 w 440"/>
                <a:gd name="T51" fmla="*/ 3 h 102"/>
                <a:gd name="T52" fmla="*/ 0 w 440"/>
                <a:gd name="T53" fmla="*/ 3 h 102"/>
                <a:gd name="T54" fmla="*/ 0 w 440"/>
                <a:gd name="T55" fmla="*/ 4 h 102"/>
                <a:gd name="T56" fmla="*/ 0 w 440"/>
                <a:gd name="T57" fmla="*/ 6 h 102"/>
                <a:gd name="T58" fmla="*/ 0 w 440"/>
                <a:gd name="T59" fmla="*/ 6 h 102"/>
                <a:gd name="T60" fmla="*/ 0 w 440"/>
                <a:gd name="T61" fmla="*/ 7 h 102"/>
                <a:gd name="T62" fmla="*/ 0 w 440"/>
                <a:gd name="T63" fmla="*/ 8 h 102"/>
                <a:gd name="T64" fmla="*/ 0 w 440"/>
                <a:gd name="T65" fmla="*/ 9 h 102"/>
                <a:gd name="T66" fmla="*/ 0 w 440"/>
                <a:gd name="T67" fmla="*/ 9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4737" name="Freeform 335"/>
            <p:cNvSpPr>
              <a:spLocks/>
            </p:cNvSpPr>
            <p:nvPr/>
          </p:nvSpPr>
          <p:spPr bwMode="auto">
            <a:xfrm>
              <a:off x="4789" y="2506"/>
              <a:ext cx="615" cy="147"/>
            </a:xfrm>
            <a:custGeom>
              <a:avLst/>
              <a:gdLst>
                <a:gd name="T0" fmla="*/ 0 w 1847"/>
                <a:gd name="T1" fmla="*/ 6 h 168"/>
                <a:gd name="T2" fmla="*/ 0 w 1847"/>
                <a:gd name="T3" fmla="*/ 6 h 168"/>
                <a:gd name="T4" fmla="*/ 0 w 1847"/>
                <a:gd name="T5" fmla="*/ 7 h 168"/>
                <a:gd name="T6" fmla="*/ 0 w 1847"/>
                <a:gd name="T7" fmla="*/ 8 h 168"/>
                <a:gd name="T8" fmla="*/ 0 w 1847"/>
                <a:gd name="T9" fmla="*/ 10 h 168"/>
                <a:gd name="T10" fmla="*/ 0 w 1847"/>
                <a:gd name="T11" fmla="*/ 11 h 168"/>
                <a:gd name="T12" fmla="*/ 0 w 1847"/>
                <a:gd name="T13" fmla="*/ 12 h 168"/>
                <a:gd name="T14" fmla="*/ 0 w 1847"/>
                <a:gd name="T15" fmla="*/ 14 h 168"/>
                <a:gd name="T16" fmla="*/ 0 w 1847"/>
                <a:gd name="T17" fmla="*/ 16 h 168"/>
                <a:gd name="T18" fmla="*/ 0 w 1847"/>
                <a:gd name="T19" fmla="*/ 11 h 168"/>
                <a:gd name="T20" fmla="*/ 0 w 1847"/>
                <a:gd name="T21" fmla="*/ 11 h 168"/>
                <a:gd name="T22" fmla="*/ 0 w 1847"/>
                <a:gd name="T23" fmla="*/ 11 h 168"/>
                <a:gd name="T24" fmla="*/ 0 w 1847"/>
                <a:gd name="T25" fmla="*/ 11 h 168"/>
                <a:gd name="T26" fmla="*/ 0 w 1847"/>
                <a:gd name="T27" fmla="*/ 11 h 168"/>
                <a:gd name="T28" fmla="*/ 0 w 1847"/>
                <a:gd name="T29" fmla="*/ 11 h 168"/>
                <a:gd name="T30" fmla="*/ 0 w 1847"/>
                <a:gd name="T31" fmla="*/ 11 h 168"/>
                <a:gd name="T32" fmla="*/ 0 w 1847"/>
                <a:gd name="T33" fmla="*/ 11 h 168"/>
                <a:gd name="T34" fmla="*/ 0 w 1847"/>
                <a:gd name="T35" fmla="*/ 10 h 168"/>
                <a:gd name="T36" fmla="*/ 0 w 1847"/>
                <a:gd name="T37" fmla="*/ 8 h 168"/>
                <a:gd name="T38" fmla="*/ 0 w 1847"/>
                <a:gd name="T39" fmla="*/ 5 h 168"/>
                <a:gd name="T40" fmla="*/ 0 w 1847"/>
                <a:gd name="T41" fmla="*/ 4 h 168"/>
                <a:gd name="T42" fmla="*/ 0 w 1847"/>
                <a:gd name="T43" fmla="*/ 4 h 168"/>
                <a:gd name="T44" fmla="*/ 0 w 1847"/>
                <a:gd name="T45" fmla="*/ 4 h 168"/>
                <a:gd name="T46" fmla="*/ 0 w 1847"/>
                <a:gd name="T47" fmla="*/ 4 h 168"/>
                <a:gd name="T48" fmla="*/ 0 w 1847"/>
                <a:gd name="T49" fmla="*/ 1 h 168"/>
                <a:gd name="T50" fmla="*/ 0 w 1847"/>
                <a:gd name="T51" fmla="*/ 1 h 168"/>
                <a:gd name="T52" fmla="*/ 0 w 1847"/>
                <a:gd name="T53" fmla="*/ 4 h 168"/>
                <a:gd name="T54" fmla="*/ 0 w 1847"/>
                <a:gd name="T55" fmla="*/ 4 h 168"/>
                <a:gd name="T56" fmla="*/ 0 w 1847"/>
                <a:gd name="T57" fmla="*/ 4 h 168"/>
                <a:gd name="T58" fmla="*/ 0 w 1847"/>
                <a:gd name="T59" fmla="*/ 4 h 168"/>
                <a:gd name="T60" fmla="*/ 0 w 1847"/>
                <a:gd name="T61" fmla="*/ 5 h 168"/>
                <a:gd name="T62" fmla="*/ 0 w 1847"/>
                <a:gd name="T63" fmla="*/ 8 h 168"/>
                <a:gd name="T64" fmla="*/ 0 w 1847"/>
                <a:gd name="T65" fmla="*/ 10 h 168"/>
                <a:gd name="T66" fmla="*/ 0 w 1847"/>
                <a:gd name="T67" fmla="*/ 11 h 168"/>
                <a:gd name="T68" fmla="*/ 0 w 1847"/>
                <a:gd name="T69" fmla="*/ 11 h 168"/>
                <a:gd name="T70" fmla="*/ 0 w 1847"/>
                <a:gd name="T71" fmla="*/ 11 h 168"/>
                <a:gd name="T72" fmla="*/ 0 w 1847"/>
                <a:gd name="T73" fmla="*/ 11 h 168"/>
                <a:gd name="T74" fmla="*/ 0 w 1847"/>
                <a:gd name="T75" fmla="*/ 11 h 168"/>
                <a:gd name="T76" fmla="*/ 0 w 1847"/>
                <a:gd name="T77" fmla="*/ 11 h 168"/>
                <a:gd name="T78" fmla="*/ 0 w 1847"/>
                <a:gd name="T79" fmla="*/ 11 h 168"/>
                <a:gd name="T80" fmla="*/ 0 w 1847"/>
                <a:gd name="T81" fmla="*/ 11 h 168"/>
                <a:gd name="T82" fmla="*/ 0 w 1847"/>
                <a:gd name="T83" fmla="*/ 16 h 168"/>
                <a:gd name="T84" fmla="*/ 0 w 1847"/>
                <a:gd name="T85" fmla="*/ 14 h 168"/>
                <a:gd name="T86" fmla="*/ 0 w 1847"/>
                <a:gd name="T87" fmla="*/ 12 h 168"/>
                <a:gd name="T88" fmla="*/ 0 w 1847"/>
                <a:gd name="T89" fmla="*/ 11 h 168"/>
                <a:gd name="T90" fmla="*/ 0 w 1847"/>
                <a:gd name="T91" fmla="*/ 10 h 168"/>
                <a:gd name="T92" fmla="*/ 0 w 1847"/>
                <a:gd name="T93" fmla="*/ 8 h 168"/>
                <a:gd name="T94" fmla="*/ 0 w 1847"/>
                <a:gd name="T95" fmla="*/ 7 h 168"/>
                <a:gd name="T96" fmla="*/ 0 w 1847"/>
                <a:gd name="T97" fmla="*/ 6 h 168"/>
                <a:gd name="T98" fmla="*/ 0 w 1847"/>
                <a:gd name="T99" fmla="*/ 6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4738" name="Rectangle 336"/>
            <p:cNvSpPr>
              <a:spLocks noChangeArrowheads="1"/>
            </p:cNvSpPr>
            <p:nvPr/>
          </p:nvSpPr>
          <p:spPr bwMode="auto">
            <a:xfrm>
              <a:off x="5404" y="2595"/>
              <a:ext cx="29" cy="120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739" name="Rectangle 337"/>
            <p:cNvSpPr>
              <a:spLocks noChangeArrowheads="1"/>
            </p:cNvSpPr>
            <p:nvPr/>
          </p:nvSpPr>
          <p:spPr bwMode="auto">
            <a:xfrm>
              <a:off x="4759" y="2595"/>
              <a:ext cx="30" cy="120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740" name="Rectangle 338"/>
            <p:cNvSpPr>
              <a:spLocks noChangeArrowheads="1"/>
            </p:cNvSpPr>
            <p:nvPr/>
          </p:nvSpPr>
          <p:spPr bwMode="auto">
            <a:xfrm>
              <a:off x="5026" y="3165"/>
              <a:ext cx="142" cy="330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741" name="Rectangle 339"/>
            <p:cNvSpPr>
              <a:spLocks noChangeArrowheads="1"/>
            </p:cNvSpPr>
            <p:nvPr/>
          </p:nvSpPr>
          <p:spPr bwMode="auto">
            <a:xfrm>
              <a:off x="5026" y="3495"/>
              <a:ext cx="142" cy="1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742" name="Rectangle 340"/>
            <p:cNvSpPr>
              <a:spLocks noChangeArrowheads="1"/>
            </p:cNvSpPr>
            <p:nvPr/>
          </p:nvSpPr>
          <p:spPr bwMode="auto">
            <a:xfrm>
              <a:off x="5026" y="3558"/>
              <a:ext cx="142" cy="15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743" name="Rectangle 341"/>
            <p:cNvSpPr>
              <a:spLocks noChangeArrowheads="1"/>
            </p:cNvSpPr>
            <p:nvPr/>
          </p:nvSpPr>
          <p:spPr bwMode="auto">
            <a:xfrm>
              <a:off x="5026" y="3615"/>
              <a:ext cx="142" cy="1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744" name="Rectangle 342"/>
            <p:cNvSpPr>
              <a:spLocks noChangeArrowheads="1"/>
            </p:cNvSpPr>
            <p:nvPr/>
          </p:nvSpPr>
          <p:spPr bwMode="auto">
            <a:xfrm>
              <a:off x="5100" y="3186"/>
              <a:ext cx="60" cy="309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745" name="Rectangle 343"/>
            <p:cNvSpPr>
              <a:spLocks noChangeArrowheads="1"/>
            </p:cNvSpPr>
            <p:nvPr/>
          </p:nvSpPr>
          <p:spPr bwMode="auto">
            <a:xfrm>
              <a:off x="5100" y="3186"/>
              <a:ext cx="60" cy="309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746" name="Rectangle 344"/>
            <p:cNvSpPr>
              <a:spLocks noChangeArrowheads="1"/>
            </p:cNvSpPr>
            <p:nvPr/>
          </p:nvSpPr>
          <p:spPr bwMode="auto">
            <a:xfrm>
              <a:off x="5032" y="3186"/>
              <a:ext cx="62" cy="309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747" name="Rectangle 345"/>
            <p:cNvSpPr>
              <a:spLocks noChangeArrowheads="1"/>
            </p:cNvSpPr>
            <p:nvPr/>
          </p:nvSpPr>
          <p:spPr bwMode="auto">
            <a:xfrm>
              <a:off x="5100" y="3369"/>
              <a:ext cx="60" cy="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748" name="Rectangle 346"/>
            <p:cNvSpPr>
              <a:spLocks noChangeArrowheads="1"/>
            </p:cNvSpPr>
            <p:nvPr/>
          </p:nvSpPr>
          <p:spPr bwMode="auto">
            <a:xfrm>
              <a:off x="5168" y="3422"/>
              <a:ext cx="34" cy="25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749" name="Rectangle 347"/>
            <p:cNvSpPr>
              <a:spLocks noChangeArrowheads="1"/>
            </p:cNvSpPr>
            <p:nvPr/>
          </p:nvSpPr>
          <p:spPr bwMode="auto">
            <a:xfrm>
              <a:off x="4992" y="3422"/>
              <a:ext cx="34" cy="25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750" name="Rectangle 348"/>
            <p:cNvSpPr>
              <a:spLocks noChangeArrowheads="1"/>
            </p:cNvSpPr>
            <p:nvPr/>
          </p:nvSpPr>
          <p:spPr bwMode="auto">
            <a:xfrm>
              <a:off x="5026" y="3511"/>
              <a:ext cx="142" cy="47"/>
            </a:xfrm>
            <a:prstGeom prst="rect">
              <a:avLst/>
            </a:prstGeom>
            <a:solidFill>
              <a:srgbClr val="B2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751" name="Rectangle 349"/>
            <p:cNvSpPr>
              <a:spLocks noChangeArrowheads="1"/>
            </p:cNvSpPr>
            <p:nvPr/>
          </p:nvSpPr>
          <p:spPr bwMode="auto">
            <a:xfrm>
              <a:off x="5026" y="3573"/>
              <a:ext cx="142" cy="42"/>
            </a:xfrm>
            <a:prstGeom prst="rect">
              <a:avLst/>
            </a:prstGeom>
            <a:solidFill>
              <a:srgbClr val="B2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752" name="Rectangle 350"/>
            <p:cNvSpPr>
              <a:spLocks noChangeArrowheads="1"/>
            </p:cNvSpPr>
            <p:nvPr/>
          </p:nvSpPr>
          <p:spPr bwMode="auto">
            <a:xfrm>
              <a:off x="5026" y="3631"/>
              <a:ext cx="142" cy="47"/>
            </a:xfrm>
            <a:prstGeom prst="rect">
              <a:avLst/>
            </a:prstGeom>
            <a:solidFill>
              <a:srgbClr val="B2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753" name="Rectangle 351"/>
            <p:cNvSpPr>
              <a:spLocks noChangeArrowheads="1"/>
            </p:cNvSpPr>
            <p:nvPr/>
          </p:nvSpPr>
          <p:spPr bwMode="auto">
            <a:xfrm>
              <a:off x="5100" y="3369"/>
              <a:ext cx="60" cy="2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754" name="Rectangle 352"/>
            <p:cNvSpPr>
              <a:spLocks noChangeArrowheads="1"/>
            </p:cNvSpPr>
            <p:nvPr/>
          </p:nvSpPr>
          <p:spPr bwMode="auto">
            <a:xfrm>
              <a:off x="5032" y="3369"/>
              <a:ext cx="62" cy="2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755" name="Rectangle 353"/>
            <p:cNvSpPr>
              <a:spLocks noChangeArrowheads="1"/>
            </p:cNvSpPr>
            <p:nvPr/>
          </p:nvSpPr>
          <p:spPr bwMode="auto">
            <a:xfrm>
              <a:off x="5100" y="3312"/>
              <a:ext cx="14" cy="52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756" name="Rectangle 354"/>
            <p:cNvSpPr>
              <a:spLocks noChangeArrowheads="1"/>
            </p:cNvSpPr>
            <p:nvPr/>
          </p:nvSpPr>
          <p:spPr bwMode="auto">
            <a:xfrm>
              <a:off x="5080" y="3312"/>
              <a:ext cx="14" cy="52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757" name="Rectangle 355"/>
            <p:cNvSpPr>
              <a:spLocks noChangeArrowheads="1"/>
            </p:cNvSpPr>
            <p:nvPr/>
          </p:nvSpPr>
          <p:spPr bwMode="auto">
            <a:xfrm>
              <a:off x="5100" y="3395"/>
              <a:ext cx="60" cy="2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758" name="Rectangle 356"/>
            <p:cNvSpPr>
              <a:spLocks noChangeArrowheads="1"/>
            </p:cNvSpPr>
            <p:nvPr/>
          </p:nvSpPr>
          <p:spPr bwMode="auto">
            <a:xfrm>
              <a:off x="5032" y="3395"/>
              <a:ext cx="62" cy="2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759" name="Rectangle 357"/>
            <p:cNvSpPr>
              <a:spLocks noChangeArrowheads="1"/>
            </p:cNvSpPr>
            <p:nvPr/>
          </p:nvSpPr>
          <p:spPr bwMode="auto">
            <a:xfrm>
              <a:off x="5168" y="3552"/>
              <a:ext cx="34" cy="27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760" name="Rectangle 358"/>
            <p:cNvSpPr>
              <a:spLocks noChangeArrowheads="1"/>
            </p:cNvSpPr>
            <p:nvPr/>
          </p:nvSpPr>
          <p:spPr bwMode="auto">
            <a:xfrm>
              <a:off x="4992" y="3552"/>
              <a:ext cx="34" cy="27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761" name="Rectangle 359"/>
            <p:cNvSpPr>
              <a:spLocks noChangeArrowheads="1"/>
            </p:cNvSpPr>
            <p:nvPr/>
          </p:nvSpPr>
          <p:spPr bwMode="auto">
            <a:xfrm>
              <a:off x="5334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762" name="Rectangle 360"/>
            <p:cNvSpPr>
              <a:spLocks noChangeArrowheads="1"/>
            </p:cNvSpPr>
            <p:nvPr/>
          </p:nvSpPr>
          <p:spPr bwMode="auto">
            <a:xfrm>
              <a:off x="5228" y="3165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763" name="Rectangle 361"/>
            <p:cNvSpPr>
              <a:spLocks noChangeArrowheads="1"/>
            </p:cNvSpPr>
            <p:nvPr/>
          </p:nvSpPr>
          <p:spPr bwMode="auto">
            <a:xfrm>
              <a:off x="4912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764" name="Rectangle 362"/>
            <p:cNvSpPr>
              <a:spLocks noChangeArrowheads="1"/>
            </p:cNvSpPr>
            <p:nvPr/>
          </p:nvSpPr>
          <p:spPr bwMode="auto">
            <a:xfrm>
              <a:off x="5122" y="2747"/>
              <a:ext cx="54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765" name="Rectangle 363"/>
            <p:cNvSpPr>
              <a:spLocks noChangeArrowheads="1"/>
            </p:cNvSpPr>
            <p:nvPr/>
          </p:nvSpPr>
          <p:spPr bwMode="auto">
            <a:xfrm>
              <a:off x="5228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766" name="Rectangle 364"/>
            <p:cNvSpPr>
              <a:spLocks noChangeArrowheads="1"/>
            </p:cNvSpPr>
            <p:nvPr/>
          </p:nvSpPr>
          <p:spPr bwMode="auto">
            <a:xfrm>
              <a:off x="5334" y="3165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767" name="Rectangle 365"/>
            <p:cNvSpPr>
              <a:spLocks noChangeArrowheads="1"/>
            </p:cNvSpPr>
            <p:nvPr/>
          </p:nvSpPr>
          <p:spPr bwMode="auto">
            <a:xfrm>
              <a:off x="5018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768" name="Rectangle 366"/>
            <p:cNvSpPr>
              <a:spLocks noChangeArrowheads="1"/>
            </p:cNvSpPr>
            <p:nvPr/>
          </p:nvSpPr>
          <p:spPr bwMode="auto">
            <a:xfrm>
              <a:off x="4809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769" name="Rectangle 367"/>
            <p:cNvSpPr>
              <a:spLocks noChangeArrowheads="1"/>
            </p:cNvSpPr>
            <p:nvPr/>
          </p:nvSpPr>
          <p:spPr bwMode="auto">
            <a:xfrm>
              <a:off x="4912" y="3165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770" name="Rectangle 368"/>
            <p:cNvSpPr>
              <a:spLocks noChangeArrowheads="1"/>
            </p:cNvSpPr>
            <p:nvPr/>
          </p:nvSpPr>
          <p:spPr bwMode="auto">
            <a:xfrm>
              <a:off x="4809" y="3165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771" name="Freeform 369"/>
            <p:cNvSpPr>
              <a:spLocks/>
            </p:cNvSpPr>
            <p:nvPr/>
          </p:nvSpPr>
          <p:spPr bwMode="auto">
            <a:xfrm>
              <a:off x="5114" y="2721"/>
              <a:ext cx="72" cy="324"/>
            </a:xfrm>
            <a:custGeom>
              <a:avLst/>
              <a:gdLst>
                <a:gd name="T0" fmla="*/ 0 w 217"/>
                <a:gd name="T1" fmla="*/ 17 h 373"/>
                <a:gd name="T2" fmla="*/ 0 w 217"/>
                <a:gd name="T3" fmla="*/ 17 h 373"/>
                <a:gd name="T4" fmla="*/ 0 w 217"/>
                <a:gd name="T5" fmla="*/ 27 h 373"/>
                <a:gd name="T6" fmla="*/ 0 w 217"/>
                <a:gd name="T7" fmla="*/ 27 h 373"/>
                <a:gd name="T8" fmla="*/ 0 w 217"/>
                <a:gd name="T9" fmla="*/ 30 h 373"/>
                <a:gd name="T10" fmla="*/ 0 w 217"/>
                <a:gd name="T11" fmla="*/ 3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3 h 373"/>
                <a:gd name="T18" fmla="*/ 0 w 217"/>
                <a:gd name="T19" fmla="*/ 3 h 373"/>
                <a:gd name="T20" fmla="*/ 0 w 217"/>
                <a:gd name="T21" fmla="*/ 13 h 373"/>
                <a:gd name="T22" fmla="*/ 0 w 217"/>
                <a:gd name="T23" fmla="*/ 13 h 373"/>
                <a:gd name="T24" fmla="*/ 0 w 217"/>
                <a:gd name="T25" fmla="*/ 17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4772" name="Freeform 370"/>
            <p:cNvSpPr>
              <a:spLocks/>
            </p:cNvSpPr>
            <p:nvPr/>
          </p:nvSpPr>
          <p:spPr bwMode="auto">
            <a:xfrm>
              <a:off x="5176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27 h 373"/>
                <a:gd name="T4" fmla="*/ 0 w 29"/>
                <a:gd name="T5" fmla="*/ 30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4773" name="Freeform 371"/>
            <p:cNvSpPr>
              <a:spLocks/>
            </p:cNvSpPr>
            <p:nvPr/>
          </p:nvSpPr>
          <p:spPr bwMode="auto">
            <a:xfrm>
              <a:off x="5218" y="2721"/>
              <a:ext cx="72" cy="324"/>
            </a:xfrm>
            <a:custGeom>
              <a:avLst/>
              <a:gdLst>
                <a:gd name="T0" fmla="*/ 0 w 216"/>
                <a:gd name="T1" fmla="*/ 17 h 373"/>
                <a:gd name="T2" fmla="*/ 0 w 216"/>
                <a:gd name="T3" fmla="*/ 17 h 373"/>
                <a:gd name="T4" fmla="*/ 0 w 216"/>
                <a:gd name="T5" fmla="*/ 27 h 373"/>
                <a:gd name="T6" fmla="*/ 0 w 216"/>
                <a:gd name="T7" fmla="*/ 27 h 373"/>
                <a:gd name="T8" fmla="*/ 0 w 216"/>
                <a:gd name="T9" fmla="*/ 30 h 373"/>
                <a:gd name="T10" fmla="*/ 0 w 216"/>
                <a:gd name="T11" fmla="*/ 3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3 h 373"/>
                <a:gd name="T18" fmla="*/ 0 w 216"/>
                <a:gd name="T19" fmla="*/ 3 h 373"/>
                <a:gd name="T20" fmla="*/ 0 w 216"/>
                <a:gd name="T21" fmla="*/ 13 h 373"/>
                <a:gd name="T22" fmla="*/ 0 w 216"/>
                <a:gd name="T23" fmla="*/ 13 h 373"/>
                <a:gd name="T24" fmla="*/ 0 w 216"/>
                <a:gd name="T25" fmla="*/ 17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4774" name="Freeform 372"/>
            <p:cNvSpPr>
              <a:spLocks/>
            </p:cNvSpPr>
            <p:nvPr/>
          </p:nvSpPr>
          <p:spPr bwMode="auto">
            <a:xfrm>
              <a:off x="5280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27 h 373"/>
                <a:gd name="T4" fmla="*/ 0 w 29"/>
                <a:gd name="T5" fmla="*/ 30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4775" name="Freeform 373"/>
            <p:cNvSpPr>
              <a:spLocks/>
            </p:cNvSpPr>
            <p:nvPr/>
          </p:nvSpPr>
          <p:spPr bwMode="auto">
            <a:xfrm>
              <a:off x="5324" y="2721"/>
              <a:ext cx="72" cy="324"/>
            </a:xfrm>
            <a:custGeom>
              <a:avLst/>
              <a:gdLst>
                <a:gd name="T0" fmla="*/ 0 w 217"/>
                <a:gd name="T1" fmla="*/ 17 h 373"/>
                <a:gd name="T2" fmla="*/ 0 w 217"/>
                <a:gd name="T3" fmla="*/ 17 h 373"/>
                <a:gd name="T4" fmla="*/ 0 w 217"/>
                <a:gd name="T5" fmla="*/ 27 h 373"/>
                <a:gd name="T6" fmla="*/ 0 w 217"/>
                <a:gd name="T7" fmla="*/ 27 h 373"/>
                <a:gd name="T8" fmla="*/ 0 w 217"/>
                <a:gd name="T9" fmla="*/ 30 h 373"/>
                <a:gd name="T10" fmla="*/ 0 w 217"/>
                <a:gd name="T11" fmla="*/ 3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3 h 373"/>
                <a:gd name="T18" fmla="*/ 0 w 217"/>
                <a:gd name="T19" fmla="*/ 3 h 373"/>
                <a:gd name="T20" fmla="*/ 0 w 217"/>
                <a:gd name="T21" fmla="*/ 13 h 373"/>
                <a:gd name="T22" fmla="*/ 0 w 217"/>
                <a:gd name="T23" fmla="*/ 13 h 373"/>
                <a:gd name="T24" fmla="*/ 0 w 217"/>
                <a:gd name="T25" fmla="*/ 17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4776" name="Freeform 374"/>
            <p:cNvSpPr>
              <a:spLocks/>
            </p:cNvSpPr>
            <p:nvPr/>
          </p:nvSpPr>
          <p:spPr bwMode="auto">
            <a:xfrm>
              <a:off x="5386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27 h 373"/>
                <a:gd name="T4" fmla="*/ 0 w 29"/>
                <a:gd name="T5" fmla="*/ 30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4777" name="Freeform 375"/>
            <p:cNvSpPr>
              <a:spLocks/>
            </p:cNvSpPr>
            <p:nvPr/>
          </p:nvSpPr>
          <p:spPr bwMode="auto">
            <a:xfrm>
              <a:off x="5218" y="3139"/>
              <a:ext cx="72" cy="324"/>
            </a:xfrm>
            <a:custGeom>
              <a:avLst/>
              <a:gdLst>
                <a:gd name="T0" fmla="*/ 0 w 216"/>
                <a:gd name="T1" fmla="*/ 18 h 372"/>
                <a:gd name="T2" fmla="*/ 0 w 216"/>
                <a:gd name="T3" fmla="*/ 18 h 372"/>
                <a:gd name="T4" fmla="*/ 0 w 216"/>
                <a:gd name="T5" fmla="*/ 29 h 372"/>
                <a:gd name="T6" fmla="*/ 0 w 216"/>
                <a:gd name="T7" fmla="*/ 29 h 372"/>
                <a:gd name="T8" fmla="*/ 0 w 216"/>
                <a:gd name="T9" fmla="*/ 31 h 372"/>
                <a:gd name="T10" fmla="*/ 0 w 216"/>
                <a:gd name="T11" fmla="*/ 31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3 h 372"/>
                <a:gd name="T18" fmla="*/ 0 w 216"/>
                <a:gd name="T19" fmla="*/ 3 h 372"/>
                <a:gd name="T20" fmla="*/ 0 w 216"/>
                <a:gd name="T21" fmla="*/ 14 h 372"/>
                <a:gd name="T22" fmla="*/ 0 w 216"/>
                <a:gd name="T23" fmla="*/ 14 h 372"/>
                <a:gd name="T24" fmla="*/ 0 w 216"/>
                <a:gd name="T25" fmla="*/ 18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4778" name="Freeform 376"/>
            <p:cNvSpPr>
              <a:spLocks/>
            </p:cNvSpPr>
            <p:nvPr/>
          </p:nvSpPr>
          <p:spPr bwMode="auto">
            <a:xfrm>
              <a:off x="5280" y="3139"/>
              <a:ext cx="10" cy="324"/>
            </a:xfrm>
            <a:custGeom>
              <a:avLst/>
              <a:gdLst>
                <a:gd name="T0" fmla="*/ 0 w 29"/>
                <a:gd name="T1" fmla="*/ 3 h 372"/>
                <a:gd name="T2" fmla="*/ 0 w 29"/>
                <a:gd name="T3" fmla="*/ 29 h 372"/>
                <a:gd name="T4" fmla="*/ 0 w 29"/>
                <a:gd name="T5" fmla="*/ 31 h 372"/>
                <a:gd name="T6" fmla="*/ 0 w 29"/>
                <a:gd name="T7" fmla="*/ 0 h 372"/>
                <a:gd name="T8" fmla="*/ 0 w 29"/>
                <a:gd name="T9" fmla="*/ 3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4779" name="Freeform 377"/>
            <p:cNvSpPr>
              <a:spLocks/>
            </p:cNvSpPr>
            <p:nvPr/>
          </p:nvSpPr>
          <p:spPr bwMode="auto">
            <a:xfrm>
              <a:off x="5324" y="3139"/>
              <a:ext cx="72" cy="324"/>
            </a:xfrm>
            <a:custGeom>
              <a:avLst/>
              <a:gdLst>
                <a:gd name="T0" fmla="*/ 0 w 217"/>
                <a:gd name="T1" fmla="*/ 18 h 372"/>
                <a:gd name="T2" fmla="*/ 0 w 217"/>
                <a:gd name="T3" fmla="*/ 18 h 372"/>
                <a:gd name="T4" fmla="*/ 0 w 217"/>
                <a:gd name="T5" fmla="*/ 29 h 372"/>
                <a:gd name="T6" fmla="*/ 0 w 217"/>
                <a:gd name="T7" fmla="*/ 29 h 372"/>
                <a:gd name="T8" fmla="*/ 0 w 217"/>
                <a:gd name="T9" fmla="*/ 31 h 372"/>
                <a:gd name="T10" fmla="*/ 0 w 217"/>
                <a:gd name="T11" fmla="*/ 31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3 h 372"/>
                <a:gd name="T18" fmla="*/ 0 w 217"/>
                <a:gd name="T19" fmla="*/ 3 h 372"/>
                <a:gd name="T20" fmla="*/ 0 w 217"/>
                <a:gd name="T21" fmla="*/ 14 h 372"/>
                <a:gd name="T22" fmla="*/ 0 w 217"/>
                <a:gd name="T23" fmla="*/ 14 h 372"/>
                <a:gd name="T24" fmla="*/ 0 w 217"/>
                <a:gd name="T25" fmla="*/ 18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4780" name="Freeform 378"/>
            <p:cNvSpPr>
              <a:spLocks/>
            </p:cNvSpPr>
            <p:nvPr/>
          </p:nvSpPr>
          <p:spPr bwMode="auto">
            <a:xfrm>
              <a:off x="5386" y="3139"/>
              <a:ext cx="10" cy="324"/>
            </a:xfrm>
            <a:custGeom>
              <a:avLst/>
              <a:gdLst>
                <a:gd name="T0" fmla="*/ 0 w 29"/>
                <a:gd name="T1" fmla="*/ 3 h 372"/>
                <a:gd name="T2" fmla="*/ 0 w 29"/>
                <a:gd name="T3" fmla="*/ 29 h 372"/>
                <a:gd name="T4" fmla="*/ 0 w 29"/>
                <a:gd name="T5" fmla="*/ 31 h 372"/>
                <a:gd name="T6" fmla="*/ 0 w 29"/>
                <a:gd name="T7" fmla="*/ 0 h 372"/>
                <a:gd name="T8" fmla="*/ 0 w 29"/>
                <a:gd name="T9" fmla="*/ 3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4781" name="Freeform 379"/>
            <p:cNvSpPr>
              <a:spLocks/>
            </p:cNvSpPr>
            <p:nvPr/>
          </p:nvSpPr>
          <p:spPr bwMode="auto">
            <a:xfrm>
              <a:off x="5008" y="2721"/>
              <a:ext cx="72" cy="324"/>
            </a:xfrm>
            <a:custGeom>
              <a:avLst/>
              <a:gdLst>
                <a:gd name="T0" fmla="*/ 0 w 215"/>
                <a:gd name="T1" fmla="*/ 17 h 373"/>
                <a:gd name="T2" fmla="*/ 0 w 215"/>
                <a:gd name="T3" fmla="*/ 17 h 373"/>
                <a:gd name="T4" fmla="*/ 0 w 215"/>
                <a:gd name="T5" fmla="*/ 27 h 373"/>
                <a:gd name="T6" fmla="*/ 0 w 215"/>
                <a:gd name="T7" fmla="*/ 27 h 373"/>
                <a:gd name="T8" fmla="*/ 0 w 215"/>
                <a:gd name="T9" fmla="*/ 30 h 373"/>
                <a:gd name="T10" fmla="*/ 0 w 215"/>
                <a:gd name="T11" fmla="*/ 3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3 h 373"/>
                <a:gd name="T18" fmla="*/ 0 w 215"/>
                <a:gd name="T19" fmla="*/ 3 h 373"/>
                <a:gd name="T20" fmla="*/ 0 w 215"/>
                <a:gd name="T21" fmla="*/ 13 h 373"/>
                <a:gd name="T22" fmla="*/ 0 w 215"/>
                <a:gd name="T23" fmla="*/ 13 h 373"/>
                <a:gd name="T24" fmla="*/ 0 w 215"/>
                <a:gd name="T25" fmla="*/ 17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4782" name="Freeform 380"/>
            <p:cNvSpPr>
              <a:spLocks/>
            </p:cNvSpPr>
            <p:nvPr/>
          </p:nvSpPr>
          <p:spPr bwMode="auto">
            <a:xfrm>
              <a:off x="5008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27 h 373"/>
                <a:gd name="T4" fmla="*/ 0 w 29"/>
                <a:gd name="T5" fmla="*/ 30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4783" name="Freeform 381"/>
            <p:cNvSpPr>
              <a:spLocks/>
            </p:cNvSpPr>
            <p:nvPr/>
          </p:nvSpPr>
          <p:spPr bwMode="auto">
            <a:xfrm>
              <a:off x="4903" y="2721"/>
              <a:ext cx="71" cy="324"/>
            </a:xfrm>
            <a:custGeom>
              <a:avLst/>
              <a:gdLst>
                <a:gd name="T0" fmla="*/ 0 w 216"/>
                <a:gd name="T1" fmla="*/ 17 h 373"/>
                <a:gd name="T2" fmla="*/ 0 w 216"/>
                <a:gd name="T3" fmla="*/ 17 h 373"/>
                <a:gd name="T4" fmla="*/ 0 w 216"/>
                <a:gd name="T5" fmla="*/ 27 h 373"/>
                <a:gd name="T6" fmla="*/ 0 w 216"/>
                <a:gd name="T7" fmla="*/ 27 h 373"/>
                <a:gd name="T8" fmla="*/ 0 w 216"/>
                <a:gd name="T9" fmla="*/ 30 h 373"/>
                <a:gd name="T10" fmla="*/ 0 w 216"/>
                <a:gd name="T11" fmla="*/ 3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3 h 373"/>
                <a:gd name="T18" fmla="*/ 0 w 216"/>
                <a:gd name="T19" fmla="*/ 3 h 373"/>
                <a:gd name="T20" fmla="*/ 0 w 216"/>
                <a:gd name="T21" fmla="*/ 13 h 373"/>
                <a:gd name="T22" fmla="*/ 0 w 216"/>
                <a:gd name="T23" fmla="*/ 13 h 373"/>
                <a:gd name="T24" fmla="*/ 0 w 216"/>
                <a:gd name="T25" fmla="*/ 17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4784" name="Freeform 382"/>
            <p:cNvSpPr>
              <a:spLocks/>
            </p:cNvSpPr>
            <p:nvPr/>
          </p:nvSpPr>
          <p:spPr bwMode="auto">
            <a:xfrm>
              <a:off x="4903" y="2721"/>
              <a:ext cx="9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27 h 373"/>
                <a:gd name="T4" fmla="*/ 0 w 29"/>
                <a:gd name="T5" fmla="*/ 30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4785" name="Freeform 383"/>
            <p:cNvSpPr>
              <a:spLocks/>
            </p:cNvSpPr>
            <p:nvPr/>
          </p:nvSpPr>
          <p:spPr bwMode="auto">
            <a:xfrm>
              <a:off x="4799" y="2721"/>
              <a:ext cx="72" cy="324"/>
            </a:xfrm>
            <a:custGeom>
              <a:avLst/>
              <a:gdLst>
                <a:gd name="T0" fmla="*/ 0 w 215"/>
                <a:gd name="T1" fmla="*/ 17 h 373"/>
                <a:gd name="T2" fmla="*/ 0 w 215"/>
                <a:gd name="T3" fmla="*/ 17 h 373"/>
                <a:gd name="T4" fmla="*/ 0 w 215"/>
                <a:gd name="T5" fmla="*/ 27 h 373"/>
                <a:gd name="T6" fmla="*/ 0 w 215"/>
                <a:gd name="T7" fmla="*/ 27 h 373"/>
                <a:gd name="T8" fmla="*/ 0 w 215"/>
                <a:gd name="T9" fmla="*/ 30 h 373"/>
                <a:gd name="T10" fmla="*/ 0 w 215"/>
                <a:gd name="T11" fmla="*/ 3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3 h 373"/>
                <a:gd name="T18" fmla="*/ 0 w 215"/>
                <a:gd name="T19" fmla="*/ 3 h 373"/>
                <a:gd name="T20" fmla="*/ 0 w 215"/>
                <a:gd name="T21" fmla="*/ 13 h 373"/>
                <a:gd name="T22" fmla="*/ 0 w 215"/>
                <a:gd name="T23" fmla="*/ 13 h 373"/>
                <a:gd name="T24" fmla="*/ 0 w 215"/>
                <a:gd name="T25" fmla="*/ 17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4786" name="Freeform 384"/>
            <p:cNvSpPr>
              <a:spLocks/>
            </p:cNvSpPr>
            <p:nvPr/>
          </p:nvSpPr>
          <p:spPr bwMode="auto">
            <a:xfrm>
              <a:off x="4799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27 h 373"/>
                <a:gd name="T4" fmla="*/ 0 w 29"/>
                <a:gd name="T5" fmla="*/ 30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4787" name="Freeform 386"/>
            <p:cNvSpPr>
              <a:spLocks/>
            </p:cNvSpPr>
            <p:nvPr/>
          </p:nvSpPr>
          <p:spPr bwMode="auto">
            <a:xfrm>
              <a:off x="4903" y="3139"/>
              <a:ext cx="9" cy="324"/>
            </a:xfrm>
            <a:custGeom>
              <a:avLst/>
              <a:gdLst>
                <a:gd name="T0" fmla="*/ 0 w 29"/>
                <a:gd name="T1" fmla="*/ 3 h 372"/>
                <a:gd name="T2" fmla="*/ 0 w 29"/>
                <a:gd name="T3" fmla="*/ 29 h 372"/>
                <a:gd name="T4" fmla="*/ 0 w 29"/>
                <a:gd name="T5" fmla="*/ 31 h 372"/>
                <a:gd name="T6" fmla="*/ 0 w 29"/>
                <a:gd name="T7" fmla="*/ 0 h 372"/>
                <a:gd name="T8" fmla="*/ 0 w 29"/>
                <a:gd name="T9" fmla="*/ 3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4788" name="Freeform 387"/>
            <p:cNvSpPr>
              <a:spLocks/>
            </p:cNvSpPr>
            <p:nvPr/>
          </p:nvSpPr>
          <p:spPr bwMode="auto">
            <a:xfrm>
              <a:off x="4799" y="3139"/>
              <a:ext cx="72" cy="324"/>
            </a:xfrm>
            <a:custGeom>
              <a:avLst/>
              <a:gdLst>
                <a:gd name="T0" fmla="*/ 0 w 215"/>
                <a:gd name="T1" fmla="*/ 18 h 372"/>
                <a:gd name="T2" fmla="*/ 0 w 215"/>
                <a:gd name="T3" fmla="*/ 18 h 372"/>
                <a:gd name="T4" fmla="*/ 0 w 215"/>
                <a:gd name="T5" fmla="*/ 29 h 372"/>
                <a:gd name="T6" fmla="*/ 0 w 215"/>
                <a:gd name="T7" fmla="*/ 29 h 372"/>
                <a:gd name="T8" fmla="*/ 0 w 215"/>
                <a:gd name="T9" fmla="*/ 31 h 372"/>
                <a:gd name="T10" fmla="*/ 0 w 215"/>
                <a:gd name="T11" fmla="*/ 31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3 h 372"/>
                <a:gd name="T18" fmla="*/ 0 w 215"/>
                <a:gd name="T19" fmla="*/ 3 h 372"/>
                <a:gd name="T20" fmla="*/ 0 w 215"/>
                <a:gd name="T21" fmla="*/ 14 h 372"/>
                <a:gd name="T22" fmla="*/ 0 w 215"/>
                <a:gd name="T23" fmla="*/ 14 h 372"/>
                <a:gd name="T24" fmla="*/ 0 w 215"/>
                <a:gd name="T25" fmla="*/ 18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4789" name="Freeform 388"/>
            <p:cNvSpPr>
              <a:spLocks/>
            </p:cNvSpPr>
            <p:nvPr/>
          </p:nvSpPr>
          <p:spPr bwMode="auto">
            <a:xfrm>
              <a:off x="4799" y="3139"/>
              <a:ext cx="10" cy="324"/>
            </a:xfrm>
            <a:custGeom>
              <a:avLst/>
              <a:gdLst>
                <a:gd name="T0" fmla="*/ 0 w 29"/>
                <a:gd name="T1" fmla="*/ 3 h 372"/>
                <a:gd name="T2" fmla="*/ 0 w 29"/>
                <a:gd name="T3" fmla="*/ 29 h 372"/>
                <a:gd name="T4" fmla="*/ 0 w 29"/>
                <a:gd name="T5" fmla="*/ 31 h 372"/>
                <a:gd name="T6" fmla="*/ 0 w 29"/>
                <a:gd name="T7" fmla="*/ 0 h 372"/>
                <a:gd name="T8" fmla="*/ 0 w 29"/>
                <a:gd name="T9" fmla="*/ 3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4790" name="Rectangle 389"/>
            <p:cNvSpPr>
              <a:spLocks noChangeArrowheads="1"/>
            </p:cNvSpPr>
            <p:nvPr/>
          </p:nvSpPr>
          <p:spPr bwMode="auto">
            <a:xfrm>
              <a:off x="5114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791" name="Rectangle 390"/>
            <p:cNvSpPr>
              <a:spLocks noChangeArrowheads="1"/>
            </p:cNvSpPr>
            <p:nvPr/>
          </p:nvSpPr>
          <p:spPr bwMode="auto">
            <a:xfrm>
              <a:off x="5218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792" name="Rectangle 391"/>
            <p:cNvSpPr>
              <a:spLocks noChangeArrowheads="1"/>
            </p:cNvSpPr>
            <p:nvPr/>
          </p:nvSpPr>
          <p:spPr bwMode="auto">
            <a:xfrm>
              <a:off x="5324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793" name="Rectangle 392"/>
            <p:cNvSpPr>
              <a:spLocks noChangeArrowheads="1"/>
            </p:cNvSpPr>
            <p:nvPr/>
          </p:nvSpPr>
          <p:spPr bwMode="auto">
            <a:xfrm>
              <a:off x="5008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794" name="Rectangle 393"/>
            <p:cNvSpPr>
              <a:spLocks noChangeArrowheads="1"/>
            </p:cNvSpPr>
            <p:nvPr/>
          </p:nvSpPr>
          <p:spPr bwMode="auto">
            <a:xfrm>
              <a:off x="4903" y="2898"/>
              <a:ext cx="71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795" name="Rectangle 394"/>
            <p:cNvSpPr>
              <a:spLocks noChangeArrowheads="1"/>
            </p:cNvSpPr>
            <p:nvPr/>
          </p:nvSpPr>
          <p:spPr bwMode="auto">
            <a:xfrm>
              <a:off x="4799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796" name="Freeform 395"/>
            <p:cNvSpPr>
              <a:spLocks/>
            </p:cNvSpPr>
            <p:nvPr/>
          </p:nvSpPr>
          <p:spPr bwMode="auto">
            <a:xfrm>
              <a:off x="4986" y="2736"/>
              <a:ext cx="12" cy="37"/>
            </a:xfrm>
            <a:custGeom>
              <a:avLst/>
              <a:gdLst>
                <a:gd name="T0" fmla="*/ 0 w 37"/>
                <a:gd name="T1" fmla="*/ 20 h 38"/>
                <a:gd name="T2" fmla="*/ 0 w 37"/>
                <a:gd name="T3" fmla="*/ 19 h 38"/>
                <a:gd name="T4" fmla="*/ 0 w 37"/>
                <a:gd name="T5" fmla="*/ 19 h 38"/>
                <a:gd name="T6" fmla="*/ 0 w 37"/>
                <a:gd name="T7" fmla="*/ 19 h 38"/>
                <a:gd name="T8" fmla="*/ 0 w 37"/>
                <a:gd name="T9" fmla="*/ 19 h 38"/>
                <a:gd name="T10" fmla="*/ 0 w 37"/>
                <a:gd name="T11" fmla="*/ 12 h 38"/>
                <a:gd name="T12" fmla="*/ 0 w 37"/>
                <a:gd name="T13" fmla="*/ 5 h 38"/>
                <a:gd name="T14" fmla="*/ 0 w 37"/>
                <a:gd name="T15" fmla="*/ 1 h 38"/>
                <a:gd name="T16" fmla="*/ 0 w 37"/>
                <a:gd name="T17" fmla="*/ 0 h 38"/>
                <a:gd name="T18" fmla="*/ 0 w 37"/>
                <a:gd name="T19" fmla="*/ 1 h 38"/>
                <a:gd name="T20" fmla="*/ 0 w 37"/>
                <a:gd name="T21" fmla="*/ 5 h 38"/>
                <a:gd name="T22" fmla="*/ 0 w 37"/>
                <a:gd name="T23" fmla="*/ 12 h 38"/>
                <a:gd name="T24" fmla="*/ 0 w 37"/>
                <a:gd name="T25" fmla="*/ 19 h 38"/>
                <a:gd name="T26" fmla="*/ 0 w 37"/>
                <a:gd name="T27" fmla="*/ 19 h 38"/>
                <a:gd name="T28" fmla="*/ 0 w 37"/>
                <a:gd name="T29" fmla="*/ 19 h 38"/>
                <a:gd name="T30" fmla="*/ 0 w 37"/>
                <a:gd name="T31" fmla="*/ 19 h 38"/>
                <a:gd name="T32" fmla="*/ 0 w 37"/>
                <a:gd name="T33" fmla="*/ 2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</p:grpSp>
      <p:grpSp>
        <p:nvGrpSpPr>
          <p:cNvPr id="23605" name="Group 316"/>
          <p:cNvGrpSpPr>
            <a:grpSpLocks/>
          </p:cNvGrpSpPr>
          <p:nvPr/>
        </p:nvGrpSpPr>
        <p:grpSpPr bwMode="auto">
          <a:xfrm>
            <a:off x="2626519" y="3342085"/>
            <a:ext cx="163116" cy="127397"/>
            <a:chOff x="4727" y="2506"/>
            <a:chExt cx="706" cy="1172"/>
          </a:xfrm>
        </p:grpSpPr>
        <p:sp>
          <p:nvSpPr>
            <p:cNvPr id="24641" name="Freeform 317"/>
            <p:cNvSpPr>
              <a:spLocks/>
            </p:cNvSpPr>
            <p:nvPr/>
          </p:nvSpPr>
          <p:spPr bwMode="auto">
            <a:xfrm>
              <a:off x="4727" y="3558"/>
              <a:ext cx="46" cy="120"/>
            </a:xfrm>
            <a:custGeom>
              <a:avLst/>
              <a:gdLst>
                <a:gd name="T0" fmla="*/ 0 w 139"/>
                <a:gd name="T1" fmla="*/ 16 h 135"/>
                <a:gd name="T2" fmla="*/ 0 w 139"/>
                <a:gd name="T3" fmla="*/ 11 h 135"/>
                <a:gd name="T4" fmla="*/ 0 w 139"/>
                <a:gd name="T5" fmla="*/ 11 h 135"/>
                <a:gd name="T6" fmla="*/ 0 w 139"/>
                <a:gd name="T7" fmla="*/ 5 h 135"/>
                <a:gd name="T8" fmla="*/ 0 w 139"/>
                <a:gd name="T9" fmla="*/ 5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16 h 135"/>
                <a:gd name="T16" fmla="*/ 0 w 139"/>
                <a:gd name="T17" fmla="*/ 16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4642" name="Freeform 318"/>
            <p:cNvSpPr>
              <a:spLocks/>
            </p:cNvSpPr>
            <p:nvPr/>
          </p:nvSpPr>
          <p:spPr bwMode="auto">
            <a:xfrm>
              <a:off x="4773" y="2564"/>
              <a:ext cx="648" cy="1114"/>
            </a:xfrm>
            <a:custGeom>
              <a:avLst/>
              <a:gdLst>
                <a:gd name="T0" fmla="*/ 0 w 1946"/>
                <a:gd name="T1" fmla="*/ 108 h 1278"/>
                <a:gd name="T2" fmla="*/ 0 w 1946"/>
                <a:gd name="T3" fmla="*/ 9 h 1278"/>
                <a:gd name="T4" fmla="*/ 0 w 1946"/>
                <a:gd name="T5" fmla="*/ 9 h 1278"/>
                <a:gd name="T6" fmla="*/ 0 w 1946"/>
                <a:gd name="T7" fmla="*/ 8 h 1278"/>
                <a:gd name="T8" fmla="*/ 0 w 1946"/>
                <a:gd name="T9" fmla="*/ 7 h 1278"/>
                <a:gd name="T10" fmla="*/ 0 w 1946"/>
                <a:gd name="T11" fmla="*/ 6 h 1278"/>
                <a:gd name="T12" fmla="*/ 0 w 1946"/>
                <a:gd name="T13" fmla="*/ 5 h 1278"/>
                <a:gd name="T14" fmla="*/ 0 w 1946"/>
                <a:gd name="T15" fmla="*/ 4 h 1278"/>
                <a:gd name="T16" fmla="*/ 0 w 1946"/>
                <a:gd name="T17" fmla="*/ 3 h 1278"/>
                <a:gd name="T18" fmla="*/ 0 w 1946"/>
                <a:gd name="T19" fmla="*/ 3 h 1278"/>
                <a:gd name="T20" fmla="*/ 0 w 1946"/>
                <a:gd name="T21" fmla="*/ 3 h 1278"/>
                <a:gd name="T22" fmla="*/ 0 w 1946"/>
                <a:gd name="T23" fmla="*/ 3 h 1278"/>
                <a:gd name="T24" fmla="*/ 0 w 1946"/>
                <a:gd name="T25" fmla="*/ 3 h 1278"/>
                <a:gd name="T26" fmla="*/ 0 w 1946"/>
                <a:gd name="T27" fmla="*/ 3 h 1278"/>
                <a:gd name="T28" fmla="*/ 0 w 1946"/>
                <a:gd name="T29" fmla="*/ 3 h 1278"/>
                <a:gd name="T30" fmla="*/ 0 w 1946"/>
                <a:gd name="T31" fmla="*/ 3 h 1278"/>
                <a:gd name="T32" fmla="*/ 0 w 1946"/>
                <a:gd name="T33" fmla="*/ 3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3 h 1278"/>
                <a:gd name="T42" fmla="*/ 0 w 1946"/>
                <a:gd name="T43" fmla="*/ 3 h 1278"/>
                <a:gd name="T44" fmla="*/ 0 w 1946"/>
                <a:gd name="T45" fmla="*/ 3 h 1278"/>
                <a:gd name="T46" fmla="*/ 0 w 1946"/>
                <a:gd name="T47" fmla="*/ 3 h 1278"/>
                <a:gd name="T48" fmla="*/ 0 w 1946"/>
                <a:gd name="T49" fmla="*/ 3 h 1278"/>
                <a:gd name="T50" fmla="*/ 0 w 1946"/>
                <a:gd name="T51" fmla="*/ 3 h 1278"/>
                <a:gd name="T52" fmla="*/ 0 w 1946"/>
                <a:gd name="T53" fmla="*/ 3 h 1278"/>
                <a:gd name="T54" fmla="*/ 0 w 1946"/>
                <a:gd name="T55" fmla="*/ 3 h 1278"/>
                <a:gd name="T56" fmla="*/ 0 w 1946"/>
                <a:gd name="T57" fmla="*/ 3 h 1278"/>
                <a:gd name="T58" fmla="*/ 0 w 1946"/>
                <a:gd name="T59" fmla="*/ 4 h 1278"/>
                <a:gd name="T60" fmla="*/ 0 w 1946"/>
                <a:gd name="T61" fmla="*/ 5 h 1278"/>
                <a:gd name="T62" fmla="*/ 0 w 1946"/>
                <a:gd name="T63" fmla="*/ 6 h 1278"/>
                <a:gd name="T64" fmla="*/ 0 w 1946"/>
                <a:gd name="T65" fmla="*/ 7 h 1278"/>
                <a:gd name="T66" fmla="*/ 0 w 1946"/>
                <a:gd name="T67" fmla="*/ 8 h 1278"/>
                <a:gd name="T68" fmla="*/ 0 w 1946"/>
                <a:gd name="T69" fmla="*/ 9 h 1278"/>
                <a:gd name="T70" fmla="*/ 0 w 1946"/>
                <a:gd name="T71" fmla="*/ 9 h 1278"/>
                <a:gd name="T72" fmla="*/ 0 w 1946"/>
                <a:gd name="T73" fmla="*/ 108 h 1278"/>
                <a:gd name="T74" fmla="*/ 0 w 1946"/>
                <a:gd name="T75" fmla="*/ 108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4643" name="Rectangle 319"/>
            <p:cNvSpPr>
              <a:spLocks noChangeArrowheads="1"/>
            </p:cNvSpPr>
            <p:nvPr/>
          </p:nvSpPr>
          <p:spPr bwMode="auto">
            <a:xfrm>
              <a:off x="5188" y="3087"/>
              <a:ext cx="42" cy="3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644" name="Rectangle 320"/>
            <p:cNvSpPr>
              <a:spLocks noChangeArrowheads="1"/>
            </p:cNvSpPr>
            <p:nvPr/>
          </p:nvSpPr>
          <p:spPr bwMode="auto">
            <a:xfrm>
              <a:off x="5168" y="3134"/>
              <a:ext cx="40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645" name="Rectangle 321"/>
            <p:cNvSpPr>
              <a:spLocks noChangeArrowheads="1"/>
            </p:cNvSpPr>
            <p:nvPr/>
          </p:nvSpPr>
          <p:spPr bwMode="auto">
            <a:xfrm>
              <a:off x="5306" y="3034"/>
              <a:ext cx="42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646" name="Rectangle 322"/>
            <p:cNvSpPr>
              <a:spLocks noChangeArrowheads="1"/>
            </p:cNvSpPr>
            <p:nvPr/>
          </p:nvSpPr>
          <p:spPr bwMode="auto">
            <a:xfrm>
              <a:off x="5286" y="3087"/>
              <a:ext cx="40" cy="3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647" name="Rectangle 323"/>
            <p:cNvSpPr>
              <a:spLocks noChangeArrowheads="1"/>
            </p:cNvSpPr>
            <p:nvPr/>
          </p:nvSpPr>
          <p:spPr bwMode="auto">
            <a:xfrm>
              <a:off x="5286" y="2987"/>
              <a:ext cx="40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648" name="Rectangle 324"/>
            <p:cNvSpPr>
              <a:spLocks noChangeArrowheads="1"/>
            </p:cNvSpPr>
            <p:nvPr/>
          </p:nvSpPr>
          <p:spPr bwMode="auto">
            <a:xfrm>
              <a:off x="4773" y="3076"/>
              <a:ext cx="40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649" name="Rectangle 325"/>
            <p:cNvSpPr>
              <a:spLocks noChangeArrowheads="1"/>
            </p:cNvSpPr>
            <p:nvPr/>
          </p:nvSpPr>
          <p:spPr bwMode="auto">
            <a:xfrm>
              <a:off x="4773" y="3024"/>
              <a:ext cx="18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650" name="Rectangle 326"/>
            <p:cNvSpPr>
              <a:spLocks noChangeArrowheads="1"/>
            </p:cNvSpPr>
            <p:nvPr/>
          </p:nvSpPr>
          <p:spPr bwMode="auto">
            <a:xfrm>
              <a:off x="4773" y="3123"/>
              <a:ext cx="18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651" name="Rectangle 327"/>
            <p:cNvSpPr>
              <a:spLocks noChangeArrowheads="1"/>
            </p:cNvSpPr>
            <p:nvPr/>
          </p:nvSpPr>
          <p:spPr bwMode="auto">
            <a:xfrm>
              <a:off x="4946" y="3076"/>
              <a:ext cx="40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652" name="Rectangle 328"/>
            <p:cNvSpPr>
              <a:spLocks noChangeArrowheads="1"/>
            </p:cNvSpPr>
            <p:nvPr/>
          </p:nvSpPr>
          <p:spPr bwMode="auto">
            <a:xfrm>
              <a:off x="4924" y="3123"/>
              <a:ext cx="40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653" name="Rectangle 329"/>
            <p:cNvSpPr>
              <a:spLocks noChangeArrowheads="1"/>
            </p:cNvSpPr>
            <p:nvPr/>
          </p:nvSpPr>
          <p:spPr bwMode="auto">
            <a:xfrm>
              <a:off x="4773" y="3453"/>
              <a:ext cx="40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654" name="Rectangle 330"/>
            <p:cNvSpPr>
              <a:spLocks noChangeArrowheads="1"/>
            </p:cNvSpPr>
            <p:nvPr/>
          </p:nvSpPr>
          <p:spPr bwMode="auto">
            <a:xfrm>
              <a:off x="4773" y="3406"/>
              <a:ext cx="18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655" name="Rectangle 331"/>
            <p:cNvSpPr>
              <a:spLocks noChangeArrowheads="1"/>
            </p:cNvSpPr>
            <p:nvPr/>
          </p:nvSpPr>
          <p:spPr bwMode="auto">
            <a:xfrm>
              <a:off x="4773" y="3505"/>
              <a:ext cx="18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656" name="Rectangle 332"/>
            <p:cNvSpPr>
              <a:spLocks noChangeArrowheads="1"/>
            </p:cNvSpPr>
            <p:nvPr/>
          </p:nvSpPr>
          <p:spPr bwMode="auto">
            <a:xfrm>
              <a:off x="4946" y="3453"/>
              <a:ext cx="40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657" name="Rectangle 333"/>
            <p:cNvSpPr>
              <a:spLocks noChangeArrowheads="1"/>
            </p:cNvSpPr>
            <p:nvPr/>
          </p:nvSpPr>
          <p:spPr bwMode="auto">
            <a:xfrm>
              <a:off x="4924" y="3505"/>
              <a:ext cx="40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658" name="Freeform 334"/>
            <p:cNvSpPr>
              <a:spLocks/>
            </p:cNvSpPr>
            <p:nvPr/>
          </p:nvSpPr>
          <p:spPr bwMode="auto">
            <a:xfrm>
              <a:off x="5024" y="3076"/>
              <a:ext cx="146" cy="89"/>
            </a:xfrm>
            <a:custGeom>
              <a:avLst/>
              <a:gdLst>
                <a:gd name="T0" fmla="*/ 0 w 440"/>
                <a:gd name="T1" fmla="*/ 9 h 102"/>
                <a:gd name="T2" fmla="*/ 0 w 440"/>
                <a:gd name="T3" fmla="*/ 8 h 102"/>
                <a:gd name="T4" fmla="*/ 0 w 440"/>
                <a:gd name="T5" fmla="*/ 7 h 102"/>
                <a:gd name="T6" fmla="*/ 0 w 440"/>
                <a:gd name="T7" fmla="*/ 6 h 102"/>
                <a:gd name="T8" fmla="*/ 0 w 440"/>
                <a:gd name="T9" fmla="*/ 6 h 102"/>
                <a:gd name="T10" fmla="*/ 0 w 440"/>
                <a:gd name="T11" fmla="*/ 4 h 102"/>
                <a:gd name="T12" fmla="*/ 0 w 440"/>
                <a:gd name="T13" fmla="*/ 3 h 102"/>
                <a:gd name="T14" fmla="*/ 0 w 440"/>
                <a:gd name="T15" fmla="*/ 3 h 102"/>
                <a:gd name="T16" fmla="*/ 0 w 440"/>
                <a:gd name="T17" fmla="*/ 3 h 102"/>
                <a:gd name="T18" fmla="*/ 0 w 440"/>
                <a:gd name="T19" fmla="*/ 3 h 102"/>
                <a:gd name="T20" fmla="*/ 0 w 440"/>
                <a:gd name="T21" fmla="*/ 3 h 102"/>
                <a:gd name="T22" fmla="*/ 0 w 440"/>
                <a:gd name="T23" fmla="*/ 3 h 102"/>
                <a:gd name="T24" fmla="*/ 0 w 440"/>
                <a:gd name="T25" fmla="*/ 3 h 102"/>
                <a:gd name="T26" fmla="*/ 0 w 440"/>
                <a:gd name="T27" fmla="*/ 3 h 102"/>
                <a:gd name="T28" fmla="*/ 0 w 440"/>
                <a:gd name="T29" fmla="*/ 3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3 h 102"/>
                <a:gd name="T38" fmla="*/ 0 w 440"/>
                <a:gd name="T39" fmla="*/ 3 h 102"/>
                <a:gd name="T40" fmla="*/ 0 w 440"/>
                <a:gd name="T41" fmla="*/ 3 h 102"/>
                <a:gd name="T42" fmla="*/ 0 w 440"/>
                <a:gd name="T43" fmla="*/ 3 h 102"/>
                <a:gd name="T44" fmla="*/ 0 w 440"/>
                <a:gd name="T45" fmla="*/ 3 h 102"/>
                <a:gd name="T46" fmla="*/ 0 w 440"/>
                <a:gd name="T47" fmla="*/ 3 h 102"/>
                <a:gd name="T48" fmla="*/ 0 w 440"/>
                <a:gd name="T49" fmla="*/ 3 h 102"/>
                <a:gd name="T50" fmla="*/ 0 w 440"/>
                <a:gd name="T51" fmla="*/ 3 h 102"/>
                <a:gd name="T52" fmla="*/ 0 w 440"/>
                <a:gd name="T53" fmla="*/ 3 h 102"/>
                <a:gd name="T54" fmla="*/ 0 w 440"/>
                <a:gd name="T55" fmla="*/ 4 h 102"/>
                <a:gd name="T56" fmla="*/ 0 w 440"/>
                <a:gd name="T57" fmla="*/ 6 h 102"/>
                <a:gd name="T58" fmla="*/ 0 w 440"/>
                <a:gd name="T59" fmla="*/ 6 h 102"/>
                <a:gd name="T60" fmla="*/ 0 w 440"/>
                <a:gd name="T61" fmla="*/ 7 h 102"/>
                <a:gd name="T62" fmla="*/ 0 w 440"/>
                <a:gd name="T63" fmla="*/ 8 h 102"/>
                <a:gd name="T64" fmla="*/ 0 w 440"/>
                <a:gd name="T65" fmla="*/ 9 h 102"/>
                <a:gd name="T66" fmla="*/ 0 w 440"/>
                <a:gd name="T67" fmla="*/ 9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4659" name="Freeform 335"/>
            <p:cNvSpPr>
              <a:spLocks/>
            </p:cNvSpPr>
            <p:nvPr/>
          </p:nvSpPr>
          <p:spPr bwMode="auto">
            <a:xfrm>
              <a:off x="4789" y="2506"/>
              <a:ext cx="615" cy="147"/>
            </a:xfrm>
            <a:custGeom>
              <a:avLst/>
              <a:gdLst>
                <a:gd name="T0" fmla="*/ 0 w 1847"/>
                <a:gd name="T1" fmla="*/ 6 h 168"/>
                <a:gd name="T2" fmla="*/ 0 w 1847"/>
                <a:gd name="T3" fmla="*/ 6 h 168"/>
                <a:gd name="T4" fmla="*/ 0 w 1847"/>
                <a:gd name="T5" fmla="*/ 7 h 168"/>
                <a:gd name="T6" fmla="*/ 0 w 1847"/>
                <a:gd name="T7" fmla="*/ 8 h 168"/>
                <a:gd name="T8" fmla="*/ 0 w 1847"/>
                <a:gd name="T9" fmla="*/ 10 h 168"/>
                <a:gd name="T10" fmla="*/ 0 w 1847"/>
                <a:gd name="T11" fmla="*/ 11 h 168"/>
                <a:gd name="T12" fmla="*/ 0 w 1847"/>
                <a:gd name="T13" fmla="*/ 12 h 168"/>
                <a:gd name="T14" fmla="*/ 0 w 1847"/>
                <a:gd name="T15" fmla="*/ 14 h 168"/>
                <a:gd name="T16" fmla="*/ 0 w 1847"/>
                <a:gd name="T17" fmla="*/ 16 h 168"/>
                <a:gd name="T18" fmla="*/ 0 w 1847"/>
                <a:gd name="T19" fmla="*/ 11 h 168"/>
                <a:gd name="T20" fmla="*/ 0 w 1847"/>
                <a:gd name="T21" fmla="*/ 11 h 168"/>
                <a:gd name="T22" fmla="*/ 0 w 1847"/>
                <a:gd name="T23" fmla="*/ 11 h 168"/>
                <a:gd name="T24" fmla="*/ 0 w 1847"/>
                <a:gd name="T25" fmla="*/ 11 h 168"/>
                <a:gd name="T26" fmla="*/ 0 w 1847"/>
                <a:gd name="T27" fmla="*/ 11 h 168"/>
                <a:gd name="T28" fmla="*/ 0 w 1847"/>
                <a:gd name="T29" fmla="*/ 11 h 168"/>
                <a:gd name="T30" fmla="*/ 0 w 1847"/>
                <a:gd name="T31" fmla="*/ 11 h 168"/>
                <a:gd name="T32" fmla="*/ 0 w 1847"/>
                <a:gd name="T33" fmla="*/ 11 h 168"/>
                <a:gd name="T34" fmla="*/ 0 w 1847"/>
                <a:gd name="T35" fmla="*/ 10 h 168"/>
                <a:gd name="T36" fmla="*/ 0 w 1847"/>
                <a:gd name="T37" fmla="*/ 8 h 168"/>
                <a:gd name="T38" fmla="*/ 0 w 1847"/>
                <a:gd name="T39" fmla="*/ 5 h 168"/>
                <a:gd name="T40" fmla="*/ 0 w 1847"/>
                <a:gd name="T41" fmla="*/ 4 h 168"/>
                <a:gd name="T42" fmla="*/ 0 w 1847"/>
                <a:gd name="T43" fmla="*/ 4 h 168"/>
                <a:gd name="T44" fmla="*/ 0 w 1847"/>
                <a:gd name="T45" fmla="*/ 4 h 168"/>
                <a:gd name="T46" fmla="*/ 0 w 1847"/>
                <a:gd name="T47" fmla="*/ 4 h 168"/>
                <a:gd name="T48" fmla="*/ 0 w 1847"/>
                <a:gd name="T49" fmla="*/ 1 h 168"/>
                <a:gd name="T50" fmla="*/ 0 w 1847"/>
                <a:gd name="T51" fmla="*/ 1 h 168"/>
                <a:gd name="T52" fmla="*/ 0 w 1847"/>
                <a:gd name="T53" fmla="*/ 4 h 168"/>
                <a:gd name="T54" fmla="*/ 0 w 1847"/>
                <a:gd name="T55" fmla="*/ 4 h 168"/>
                <a:gd name="T56" fmla="*/ 0 w 1847"/>
                <a:gd name="T57" fmla="*/ 4 h 168"/>
                <a:gd name="T58" fmla="*/ 0 w 1847"/>
                <a:gd name="T59" fmla="*/ 4 h 168"/>
                <a:gd name="T60" fmla="*/ 0 w 1847"/>
                <a:gd name="T61" fmla="*/ 5 h 168"/>
                <a:gd name="T62" fmla="*/ 0 w 1847"/>
                <a:gd name="T63" fmla="*/ 8 h 168"/>
                <a:gd name="T64" fmla="*/ 0 w 1847"/>
                <a:gd name="T65" fmla="*/ 10 h 168"/>
                <a:gd name="T66" fmla="*/ 0 w 1847"/>
                <a:gd name="T67" fmla="*/ 11 h 168"/>
                <a:gd name="T68" fmla="*/ 0 w 1847"/>
                <a:gd name="T69" fmla="*/ 11 h 168"/>
                <a:gd name="T70" fmla="*/ 0 w 1847"/>
                <a:gd name="T71" fmla="*/ 11 h 168"/>
                <a:gd name="T72" fmla="*/ 0 w 1847"/>
                <a:gd name="T73" fmla="*/ 11 h 168"/>
                <a:gd name="T74" fmla="*/ 0 w 1847"/>
                <a:gd name="T75" fmla="*/ 11 h 168"/>
                <a:gd name="T76" fmla="*/ 0 w 1847"/>
                <a:gd name="T77" fmla="*/ 11 h 168"/>
                <a:gd name="T78" fmla="*/ 0 w 1847"/>
                <a:gd name="T79" fmla="*/ 11 h 168"/>
                <a:gd name="T80" fmla="*/ 0 w 1847"/>
                <a:gd name="T81" fmla="*/ 11 h 168"/>
                <a:gd name="T82" fmla="*/ 0 w 1847"/>
                <a:gd name="T83" fmla="*/ 16 h 168"/>
                <a:gd name="T84" fmla="*/ 0 w 1847"/>
                <a:gd name="T85" fmla="*/ 14 h 168"/>
                <a:gd name="T86" fmla="*/ 0 w 1847"/>
                <a:gd name="T87" fmla="*/ 12 h 168"/>
                <a:gd name="T88" fmla="*/ 0 w 1847"/>
                <a:gd name="T89" fmla="*/ 11 h 168"/>
                <a:gd name="T90" fmla="*/ 0 w 1847"/>
                <a:gd name="T91" fmla="*/ 10 h 168"/>
                <a:gd name="T92" fmla="*/ 0 w 1847"/>
                <a:gd name="T93" fmla="*/ 8 h 168"/>
                <a:gd name="T94" fmla="*/ 0 w 1847"/>
                <a:gd name="T95" fmla="*/ 7 h 168"/>
                <a:gd name="T96" fmla="*/ 0 w 1847"/>
                <a:gd name="T97" fmla="*/ 6 h 168"/>
                <a:gd name="T98" fmla="*/ 0 w 1847"/>
                <a:gd name="T99" fmla="*/ 6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4660" name="Rectangle 336"/>
            <p:cNvSpPr>
              <a:spLocks noChangeArrowheads="1"/>
            </p:cNvSpPr>
            <p:nvPr/>
          </p:nvSpPr>
          <p:spPr bwMode="auto">
            <a:xfrm>
              <a:off x="5404" y="2595"/>
              <a:ext cx="29" cy="120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661" name="Rectangle 337"/>
            <p:cNvSpPr>
              <a:spLocks noChangeArrowheads="1"/>
            </p:cNvSpPr>
            <p:nvPr/>
          </p:nvSpPr>
          <p:spPr bwMode="auto">
            <a:xfrm>
              <a:off x="4759" y="2595"/>
              <a:ext cx="30" cy="120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662" name="Rectangle 338"/>
            <p:cNvSpPr>
              <a:spLocks noChangeArrowheads="1"/>
            </p:cNvSpPr>
            <p:nvPr/>
          </p:nvSpPr>
          <p:spPr bwMode="auto">
            <a:xfrm>
              <a:off x="5026" y="3165"/>
              <a:ext cx="142" cy="330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663" name="Rectangle 339"/>
            <p:cNvSpPr>
              <a:spLocks noChangeArrowheads="1"/>
            </p:cNvSpPr>
            <p:nvPr/>
          </p:nvSpPr>
          <p:spPr bwMode="auto">
            <a:xfrm>
              <a:off x="5026" y="3495"/>
              <a:ext cx="142" cy="1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664" name="Rectangle 340"/>
            <p:cNvSpPr>
              <a:spLocks noChangeArrowheads="1"/>
            </p:cNvSpPr>
            <p:nvPr/>
          </p:nvSpPr>
          <p:spPr bwMode="auto">
            <a:xfrm>
              <a:off x="5026" y="3558"/>
              <a:ext cx="142" cy="15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665" name="Rectangle 341"/>
            <p:cNvSpPr>
              <a:spLocks noChangeArrowheads="1"/>
            </p:cNvSpPr>
            <p:nvPr/>
          </p:nvSpPr>
          <p:spPr bwMode="auto">
            <a:xfrm>
              <a:off x="5026" y="3615"/>
              <a:ext cx="142" cy="1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666" name="Rectangle 342"/>
            <p:cNvSpPr>
              <a:spLocks noChangeArrowheads="1"/>
            </p:cNvSpPr>
            <p:nvPr/>
          </p:nvSpPr>
          <p:spPr bwMode="auto">
            <a:xfrm>
              <a:off x="5100" y="3186"/>
              <a:ext cx="60" cy="309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667" name="Rectangle 343"/>
            <p:cNvSpPr>
              <a:spLocks noChangeArrowheads="1"/>
            </p:cNvSpPr>
            <p:nvPr/>
          </p:nvSpPr>
          <p:spPr bwMode="auto">
            <a:xfrm>
              <a:off x="5100" y="3186"/>
              <a:ext cx="60" cy="309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668" name="Rectangle 344"/>
            <p:cNvSpPr>
              <a:spLocks noChangeArrowheads="1"/>
            </p:cNvSpPr>
            <p:nvPr/>
          </p:nvSpPr>
          <p:spPr bwMode="auto">
            <a:xfrm>
              <a:off x="5032" y="3186"/>
              <a:ext cx="62" cy="309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669" name="Rectangle 345"/>
            <p:cNvSpPr>
              <a:spLocks noChangeArrowheads="1"/>
            </p:cNvSpPr>
            <p:nvPr/>
          </p:nvSpPr>
          <p:spPr bwMode="auto">
            <a:xfrm>
              <a:off x="5100" y="3369"/>
              <a:ext cx="60" cy="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670" name="Rectangle 346"/>
            <p:cNvSpPr>
              <a:spLocks noChangeArrowheads="1"/>
            </p:cNvSpPr>
            <p:nvPr/>
          </p:nvSpPr>
          <p:spPr bwMode="auto">
            <a:xfrm>
              <a:off x="5168" y="3422"/>
              <a:ext cx="34" cy="25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671" name="Rectangle 347"/>
            <p:cNvSpPr>
              <a:spLocks noChangeArrowheads="1"/>
            </p:cNvSpPr>
            <p:nvPr/>
          </p:nvSpPr>
          <p:spPr bwMode="auto">
            <a:xfrm>
              <a:off x="4992" y="3422"/>
              <a:ext cx="34" cy="25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672" name="Rectangle 348"/>
            <p:cNvSpPr>
              <a:spLocks noChangeArrowheads="1"/>
            </p:cNvSpPr>
            <p:nvPr/>
          </p:nvSpPr>
          <p:spPr bwMode="auto">
            <a:xfrm>
              <a:off x="5026" y="3511"/>
              <a:ext cx="142" cy="47"/>
            </a:xfrm>
            <a:prstGeom prst="rect">
              <a:avLst/>
            </a:prstGeom>
            <a:solidFill>
              <a:srgbClr val="B2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673" name="Rectangle 349"/>
            <p:cNvSpPr>
              <a:spLocks noChangeArrowheads="1"/>
            </p:cNvSpPr>
            <p:nvPr/>
          </p:nvSpPr>
          <p:spPr bwMode="auto">
            <a:xfrm>
              <a:off x="5026" y="3573"/>
              <a:ext cx="142" cy="42"/>
            </a:xfrm>
            <a:prstGeom prst="rect">
              <a:avLst/>
            </a:prstGeom>
            <a:solidFill>
              <a:srgbClr val="B2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674" name="Rectangle 350"/>
            <p:cNvSpPr>
              <a:spLocks noChangeArrowheads="1"/>
            </p:cNvSpPr>
            <p:nvPr/>
          </p:nvSpPr>
          <p:spPr bwMode="auto">
            <a:xfrm>
              <a:off x="5026" y="3631"/>
              <a:ext cx="142" cy="47"/>
            </a:xfrm>
            <a:prstGeom prst="rect">
              <a:avLst/>
            </a:prstGeom>
            <a:solidFill>
              <a:srgbClr val="B2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675" name="Rectangle 351"/>
            <p:cNvSpPr>
              <a:spLocks noChangeArrowheads="1"/>
            </p:cNvSpPr>
            <p:nvPr/>
          </p:nvSpPr>
          <p:spPr bwMode="auto">
            <a:xfrm>
              <a:off x="5100" y="3369"/>
              <a:ext cx="60" cy="2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676" name="Rectangle 352"/>
            <p:cNvSpPr>
              <a:spLocks noChangeArrowheads="1"/>
            </p:cNvSpPr>
            <p:nvPr/>
          </p:nvSpPr>
          <p:spPr bwMode="auto">
            <a:xfrm>
              <a:off x="5032" y="3369"/>
              <a:ext cx="62" cy="2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677" name="Rectangle 353"/>
            <p:cNvSpPr>
              <a:spLocks noChangeArrowheads="1"/>
            </p:cNvSpPr>
            <p:nvPr/>
          </p:nvSpPr>
          <p:spPr bwMode="auto">
            <a:xfrm>
              <a:off x="5100" y="3312"/>
              <a:ext cx="14" cy="52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678" name="Rectangle 354"/>
            <p:cNvSpPr>
              <a:spLocks noChangeArrowheads="1"/>
            </p:cNvSpPr>
            <p:nvPr/>
          </p:nvSpPr>
          <p:spPr bwMode="auto">
            <a:xfrm>
              <a:off x="5080" y="3312"/>
              <a:ext cx="14" cy="52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679" name="Rectangle 355"/>
            <p:cNvSpPr>
              <a:spLocks noChangeArrowheads="1"/>
            </p:cNvSpPr>
            <p:nvPr/>
          </p:nvSpPr>
          <p:spPr bwMode="auto">
            <a:xfrm>
              <a:off x="5100" y="3395"/>
              <a:ext cx="60" cy="2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680" name="Rectangle 356"/>
            <p:cNvSpPr>
              <a:spLocks noChangeArrowheads="1"/>
            </p:cNvSpPr>
            <p:nvPr/>
          </p:nvSpPr>
          <p:spPr bwMode="auto">
            <a:xfrm>
              <a:off x="5032" y="3395"/>
              <a:ext cx="62" cy="2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681" name="Rectangle 357"/>
            <p:cNvSpPr>
              <a:spLocks noChangeArrowheads="1"/>
            </p:cNvSpPr>
            <p:nvPr/>
          </p:nvSpPr>
          <p:spPr bwMode="auto">
            <a:xfrm>
              <a:off x="5168" y="3552"/>
              <a:ext cx="34" cy="27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682" name="Rectangle 358"/>
            <p:cNvSpPr>
              <a:spLocks noChangeArrowheads="1"/>
            </p:cNvSpPr>
            <p:nvPr/>
          </p:nvSpPr>
          <p:spPr bwMode="auto">
            <a:xfrm>
              <a:off x="4992" y="3552"/>
              <a:ext cx="34" cy="27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683" name="Rectangle 359"/>
            <p:cNvSpPr>
              <a:spLocks noChangeArrowheads="1"/>
            </p:cNvSpPr>
            <p:nvPr/>
          </p:nvSpPr>
          <p:spPr bwMode="auto">
            <a:xfrm>
              <a:off x="5334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684" name="Rectangle 360"/>
            <p:cNvSpPr>
              <a:spLocks noChangeArrowheads="1"/>
            </p:cNvSpPr>
            <p:nvPr/>
          </p:nvSpPr>
          <p:spPr bwMode="auto">
            <a:xfrm>
              <a:off x="5228" y="3165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685" name="Rectangle 361"/>
            <p:cNvSpPr>
              <a:spLocks noChangeArrowheads="1"/>
            </p:cNvSpPr>
            <p:nvPr/>
          </p:nvSpPr>
          <p:spPr bwMode="auto">
            <a:xfrm>
              <a:off x="4912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686" name="Rectangle 362"/>
            <p:cNvSpPr>
              <a:spLocks noChangeArrowheads="1"/>
            </p:cNvSpPr>
            <p:nvPr/>
          </p:nvSpPr>
          <p:spPr bwMode="auto">
            <a:xfrm>
              <a:off x="5122" y="2747"/>
              <a:ext cx="54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687" name="Rectangle 363"/>
            <p:cNvSpPr>
              <a:spLocks noChangeArrowheads="1"/>
            </p:cNvSpPr>
            <p:nvPr/>
          </p:nvSpPr>
          <p:spPr bwMode="auto">
            <a:xfrm>
              <a:off x="5228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688" name="Rectangle 364"/>
            <p:cNvSpPr>
              <a:spLocks noChangeArrowheads="1"/>
            </p:cNvSpPr>
            <p:nvPr/>
          </p:nvSpPr>
          <p:spPr bwMode="auto">
            <a:xfrm>
              <a:off x="5334" y="3165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689" name="Rectangle 365"/>
            <p:cNvSpPr>
              <a:spLocks noChangeArrowheads="1"/>
            </p:cNvSpPr>
            <p:nvPr/>
          </p:nvSpPr>
          <p:spPr bwMode="auto">
            <a:xfrm>
              <a:off x="5018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690" name="Rectangle 366"/>
            <p:cNvSpPr>
              <a:spLocks noChangeArrowheads="1"/>
            </p:cNvSpPr>
            <p:nvPr/>
          </p:nvSpPr>
          <p:spPr bwMode="auto">
            <a:xfrm>
              <a:off x="4809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691" name="Rectangle 367"/>
            <p:cNvSpPr>
              <a:spLocks noChangeArrowheads="1"/>
            </p:cNvSpPr>
            <p:nvPr/>
          </p:nvSpPr>
          <p:spPr bwMode="auto">
            <a:xfrm>
              <a:off x="4912" y="3165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692" name="Rectangle 368"/>
            <p:cNvSpPr>
              <a:spLocks noChangeArrowheads="1"/>
            </p:cNvSpPr>
            <p:nvPr/>
          </p:nvSpPr>
          <p:spPr bwMode="auto">
            <a:xfrm>
              <a:off x="4809" y="3165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693" name="Freeform 369"/>
            <p:cNvSpPr>
              <a:spLocks/>
            </p:cNvSpPr>
            <p:nvPr/>
          </p:nvSpPr>
          <p:spPr bwMode="auto">
            <a:xfrm>
              <a:off x="5114" y="2721"/>
              <a:ext cx="72" cy="324"/>
            </a:xfrm>
            <a:custGeom>
              <a:avLst/>
              <a:gdLst>
                <a:gd name="T0" fmla="*/ 0 w 217"/>
                <a:gd name="T1" fmla="*/ 17 h 373"/>
                <a:gd name="T2" fmla="*/ 0 w 217"/>
                <a:gd name="T3" fmla="*/ 17 h 373"/>
                <a:gd name="T4" fmla="*/ 0 w 217"/>
                <a:gd name="T5" fmla="*/ 27 h 373"/>
                <a:gd name="T6" fmla="*/ 0 w 217"/>
                <a:gd name="T7" fmla="*/ 27 h 373"/>
                <a:gd name="T8" fmla="*/ 0 w 217"/>
                <a:gd name="T9" fmla="*/ 30 h 373"/>
                <a:gd name="T10" fmla="*/ 0 w 217"/>
                <a:gd name="T11" fmla="*/ 3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3 h 373"/>
                <a:gd name="T18" fmla="*/ 0 w 217"/>
                <a:gd name="T19" fmla="*/ 3 h 373"/>
                <a:gd name="T20" fmla="*/ 0 w 217"/>
                <a:gd name="T21" fmla="*/ 13 h 373"/>
                <a:gd name="T22" fmla="*/ 0 w 217"/>
                <a:gd name="T23" fmla="*/ 13 h 373"/>
                <a:gd name="T24" fmla="*/ 0 w 217"/>
                <a:gd name="T25" fmla="*/ 17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4694" name="Freeform 370"/>
            <p:cNvSpPr>
              <a:spLocks/>
            </p:cNvSpPr>
            <p:nvPr/>
          </p:nvSpPr>
          <p:spPr bwMode="auto">
            <a:xfrm>
              <a:off x="5176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27 h 373"/>
                <a:gd name="T4" fmla="*/ 0 w 29"/>
                <a:gd name="T5" fmla="*/ 30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4695" name="Freeform 371"/>
            <p:cNvSpPr>
              <a:spLocks/>
            </p:cNvSpPr>
            <p:nvPr/>
          </p:nvSpPr>
          <p:spPr bwMode="auto">
            <a:xfrm>
              <a:off x="5218" y="2721"/>
              <a:ext cx="72" cy="324"/>
            </a:xfrm>
            <a:custGeom>
              <a:avLst/>
              <a:gdLst>
                <a:gd name="T0" fmla="*/ 0 w 216"/>
                <a:gd name="T1" fmla="*/ 17 h 373"/>
                <a:gd name="T2" fmla="*/ 0 w 216"/>
                <a:gd name="T3" fmla="*/ 17 h 373"/>
                <a:gd name="T4" fmla="*/ 0 w 216"/>
                <a:gd name="T5" fmla="*/ 27 h 373"/>
                <a:gd name="T6" fmla="*/ 0 w 216"/>
                <a:gd name="T7" fmla="*/ 27 h 373"/>
                <a:gd name="T8" fmla="*/ 0 w 216"/>
                <a:gd name="T9" fmla="*/ 30 h 373"/>
                <a:gd name="T10" fmla="*/ 0 w 216"/>
                <a:gd name="T11" fmla="*/ 3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3 h 373"/>
                <a:gd name="T18" fmla="*/ 0 w 216"/>
                <a:gd name="T19" fmla="*/ 3 h 373"/>
                <a:gd name="T20" fmla="*/ 0 w 216"/>
                <a:gd name="T21" fmla="*/ 13 h 373"/>
                <a:gd name="T22" fmla="*/ 0 w 216"/>
                <a:gd name="T23" fmla="*/ 13 h 373"/>
                <a:gd name="T24" fmla="*/ 0 w 216"/>
                <a:gd name="T25" fmla="*/ 17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4696" name="Freeform 372"/>
            <p:cNvSpPr>
              <a:spLocks/>
            </p:cNvSpPr>
            <p:nvPr/>
          </p:nvSpPr>
          <p:spPr bwMode="auto">
            <a:xfrm>
              <a:off x="5280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27 h 373"/>
                <a:gd name="T4" fmla="*/ 0 w 29"/>
                <a:gd name="T5" fmla="*/ 30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4697" name="Freeform 373"/>
            <p:cNvSpPr>
              <a:spLocks/>
            </p:cNvSpPr>
            <p:nvPr/>
          </p:nvSpPr>
          <p:spPr bwMode="auto">
            <a:xfrm>
              <a:off x="5324" y="2721"/>
              <a:ext cx="72" cy="324"/>
            </a:xfrm>
            <a:custGeom>
              <a:avLst/>
              <a:gdLst>
                <a:gd name="T0" fmla="*/ 0 w 217"/>
                <a:gd name="T1" fmla="*/ 17 h 373"/>
                <a:gd name="T2" fmla="*/ 0 w 217"/>
                <a:gd name="T3" fmla="*/ 17 h 373"/>
                <a:gd name="T4" fmla="*/ 0 w 217"/>
                <a:gd name="T5" fmla="*/ 27 h 373"/>
                <a:gd name="T6" fmla="*/ 0 w 217"/>
                <a:gd name="T7" fmla="*/ 27 h 373"/>
                <a:gd name="T8" fmla="*/ 0 w 217"/>
                <a:gd name="T9" fmla="*/ 30 h 373"/>
                <a:gd name="T10" fmla="*/ 0 w 217"/>
                <a:gd name="T11" fmla="*/ 3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3 h 373"/>
                <a:gd name="T18" fmla="*/ 0 w 217"/>
                <a:gd name="T19" fmla="*/ 3 h 373"/>
                <a:gd name="T20" fmla="*/ 0 w 217"/>
                <a:gd name="T21" fmla="*/ 13 h 373"/>
                <a:gd name="T22" fmla="*/ 0 w 217"/>
                <a:gd name="T23" fmla="*/ 13 h 373"/>
                <a:gd name="T24" fmla="*/ 0 w 217"/>
                <a:gd name="T25" fmla="*/ 17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4698" name="Freeform 374"/>
            <p:cNvSpPr>
              <a:spLocks/>
            </p:cNvSpPr>
            <p:nvPr/>
          </p:nvSpPr>
          <p:spPr bwMode="auto">
            <a:xfrm>
              <a:off x="5386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27 h 373"/>
                <a:gd name="T4" fmla="*/ 0 w 29"/>
                <a:gd name="T5" fmla="*/ 30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4699" name="Freeform 375"/>
            <p:cNvSpPr>
              <a:spLocks/>
            </p:cNvSpPr>
            <p:nvPr/>
          </p:nvSpPr>
          <p:spPr bwMode="auto">
            <a:xfrm>
              <a:off x="5218" y="3139"/>
              <a:ext cx="72" cy="324"/>
            </a:xfrm>
            <a:custGeom>
              <a:avLst/>
              <a:gdLst>
                <a:gd name="T0" fmla="*/ 0 w 216"/>
                <a:gd name="T1" fmla="*/ 18 h 372"/>
                <a:gd name="T2" fmla="*/ 0 w 216"/>
                <a:gd name="T3" fmla="*/ 18 h 372"/>
                <a:gd name="T4" fmla="*/ 0 w 216"/>
                <a:gd name="T5" fmla="*/ 29 h 372"/>
                <a:gd name="T6" fmla="*/ 0 w 216"/>
                <a:gd name="T7" fmla="*/ 29 h 372"/>
                <a:gd name="T8" fmla="*/ 0 w 216"/>
                <a:gd name="T9" fmla="*/ 31 h 372"/>
                <a:gd name="T10" fmla="*/ 0 w 216"/>
                <a:gd name="T11" fmla="*/ 31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3 h 372"/>
                <a:gd name="T18" fmla="*/ 0 w 216"/>
                <a:gd name="T19" fmla="*/ 3 h 372"/>
                <a:gd name="T20" fmla="*/ 0 w 216"/>
                <a:gd name="T21" fmla="*/ 14 h 372"/>
                <a:gd name="T22" fmla="*/ 0 w 216"/>
                <a:gd name="T23" fmla="*/ 14 h 372"/>
                <a:gd name="T24" fmla="*/ 0 w 216"/>
                <a:gd name="T25" fmla="*/ 18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4700" name="Freeform 376"/>
            <p:cNvSpPr>
              <a:spLocks/>
            </p:cNvSpPr>
            <p:nvPr/>
          </p:nvSpPr>
          <p:spPr bwMode="auto">
            <a:xfrm>
              <a:off x="5280" y="3139"/>
              <a:ext cx="10" cy="324"/>
            </a:xfrm>
            <a:custGeom>
              <a:avLst/>
              <a:gdLst>
                <a:gd name="T0" fmla="*/ 0 w 29"/>
                <a:gd name="T1" fmla="*/ 3 h 372"/>
                <a:gd name="T2" fmla="*/ 0 w 29"/>
                <a:gd name="T3" fmla="*/ 29 h 372"/>
                <a:gd name="T4" fmla="*/ 0 w 29"/>
                <a:gd name="T5" fmla="*/ 31 h 372"/>
                <a:gd name="T6" fmla="*/ 0 w 29"/>
                <a:gd name="T7" fmla="*/ 0 h 372"/>
                <a:gd name="T8" fmla="*/ 0 w 29"/>
                <a:gd name="T9" fmla="*/ 3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4701" name="Freeform 377"/>
            <p:cNvSpPr>
              <a:spLocks/>
            </p:cNvSpPr>
            <p:nvPr/>
          </p:nvSpPr>
          <p:spPr bwMode="auto">
            <a:xfrm>
              <a:off x="5324" y="3139"/>
              <a:ext cx="72" cy="324"/>
            </a:xfrm>
            <a:custGeom>
              <a:avLst/>
              <a:gdLst>
                <a:gd name="T0" fmla="*/ 0 w 217"/>
                <a:gd name="T1" fmla="*/ 18 h 372"/>
                <a:gd name="T2" fmla="*/ 0 w 217"/>
                <a:gd name="T3" fmla="*/ 18 h 372"/>
                <a:gd name="T4" fmla="*/ 0 w 217"/>
                <a:gd name="T5" fmla="*/ 29 h 372"/>
                <a:gd name="T6" fmla="*/ 0 w 217"/>
                <a:gd name="T7" fmla="*/ 29 h 372"/>
                <a:gd name="T8" fmla="*/ 0 w 217"/>
                <a:gd name="T9" fmla="*/ 31 h 372"/>
                <a:gd name="T10" fmla="*/ 0 w 217"/>
                <a:gd name="T11" fmla="*/ 31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3 h 372"/>
                <a:gd name="T18" fmla="*/ 0 w 217"/>
                <a:gd name="T19" fmla="*/ 3 h 372"/>
                <a:gd name="T20" fmla="*/ 0 w 217"/>
                <a:gd name="T21" fmla="*/ 14 h 372"/>
                <a:gd name="T22" fmla="*/ 0 w 217"/>
                <a:gd name="T23" fmla="*/ 14 h 372"/>
                <a:gd name="T24" fmla="*/ 0 w 217"/>
                <a:gd name="T25" fmla="*/ 18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4702" name="Freeform 378"/>
            <p:cNvSpPr>
              <a:spLocks/>
            </p:cNvSpPr>
            <p:nvPr/>
          </p:nvSpPr>
          <p:spPr bwMode="auto">
            <a:xfrm>
              <a:off x="5386" y="3139"/>
              <a:ext cx="10" cy="324"/>
            </a:xfrm>
            <a:custGeom>
              <a:avLst/>
              <a:gdLst>
                <a:gd name="T0" fmla="*/ 0 w 29"/>
                <a:gd name="T1" fmla="*/ 3 h 372"/>
                <a:gd name="T2" fmla="*/ 0 w 29"/>
                <a:gd name="T3" fmla="*/ 29 h 372"/>
                <a:gd name="T4" fmla="*/ 0 w 29"/>
                <a:gd name="T5" fmla="*/ 31 h 372"/>
                <a:gd name="T6" fmla="*/ 0 w 29"/>
                <a:gd name="T7" fmla="*/ 0 h 372"/>
                <a:gd name="T8" fmla="*/ 0 w 29"/>
                <a:gd name="T9" fmla="*/ 3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4703" name="Freeform 379"/>
            <p:cNvSpPr>
              <a:spLocks/>
            </p:cNvSpPr>
            <p:nvPr/>
          </p:nvSpPr>
          <p:spPr bwMode="auto">
            <a:xfrm>
              <a:off x="5008" y="2721"/>
              <a:ext cx="72" cy="324"/>
            </a:xfrm>
            <a:custGeom>
              <a:avLst/>
              <a:gdLst>
                <a:gd name="T0" fmla="*/ 0 w 215"/>
                <a:gd name="T1" fmla="*/ 17 h 373"/>
                <a:gd name="T2" fmla="*/ 0 w 215"/>
                <a:gd name="T3" fmla="*/ 17 h 373"/>
                <a:gd name="T4" fmla="*/ 0 w 215"/>
                <a:gd name="T5" fmla="*/ 27 h 373"/>
                <a:gd name="T6" fmla="*/ 0 w 215"/>
                <a:gd name="T7" fmla="*/ 27 h 373"/>
                <a:gd name="T8" fmla="*/ 0 w 215"/>
                <a:gd name="T9" fmla="*/ 30 h 373"/>
                <a:gd name="T10" fmla="*/ 0 w 215"/>
                <a:gd name="T11" fmla="*/ 3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3 h 373"/>
                <a:gd name="T18" fmla="*/ 0 w 215"/>
                <a:gd name="T19" fmla="*/ 3 h 373"/>
                <a:gd name="T20" fmla="*/ 0 w 215"/>
                <a:gd name="T21" fmla="*/ 13 h 373"/>
                <a:gd name="T22" fmla="*/ 0 w 215"/>
                <a:gd name="T23" fmla="*/ 13 h 373"/>
                <a:gd name="T24" fmla="*/ 0 w 215"/>
                <a:gd name="T25" fmla="*/ 17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4704" name="Freeform 380"/>
            <p:cNvSpPr>
              <a:spLocks/>
            </p:cNvSpPr>
            <p:nvPr/>
          </p:nvSpPr>
          <p:spPr bwMode="auto">
            <a:xfrm>
              <a:off x="5008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27 h 373"/>
                <a:gd name="T4" fmla="*/ 0 w 29"/>
                <a:gd name="T5" fmla="*/ 30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4705" name="Freeform 381"/>
            <p:cNvSpPr>
              <a:spLocks/>
            </p:cNvSpPr>
            <p:nvPr/>
          </p:nvSpPr>
          <p:spPr bwMode="auto">
            <a:xfrm>
              <a:off x="4903" y="2721"/>
              <a:ext cx="71" cy="324"/>
            </a:xfrm>
            <a:custGeom>
              <a:avLst/>
              <a:gdLst>
                <a:gd name="T0" fmla="*/ 0 w 216"/>
                <a:gd name="T1" fmla="*/ 17 h 373"/>
                <a:gd name="T2" fmla="*/ 0 w 216"/>
                <a:gd name="T3" fmla="*/ 17 h 373"/>
                <a:gd name="T4" fmla="*/ 0 w 216"/>
                <a:gd name="T5" fmla="*/ 27 h 373"/>
                <a:gd name="T6" fmla="*/ 0 w 216"/>
                <a:gd name="T7" fmla="*/ 27 h 373"/>
                <a:gd name="T8" fmla="*/ 0 w 216"/>
                <a:gd name="T9" fmla="*/ 30 h 373"/>
                <a:gd name="T10" fmla="*/ 0 w 216"/>
                <a:gd name="T11" fmla="*/ 3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3 h 373"/>
                <a:gd name="T18" fmla="*/ 0 w 216"/>
                <a:gd name="T19" fmla="*/ 3 h 373"/>
                <a:gd name="T20" fmla="*/ 0 w 216"/>
                <a:gd name="T21" fmla="*/ 13 h 373"/>
                <a:gd name="T22" fmla="*/ 0 w 216"/>
                <a:gd name="T23" fmla="*/ 13 h 373"/>
                <a:gd name="T24" fmla="*/ 0 w 216"/>
                <a:gd name="T25" fmla="*/ 17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4706" name="Freeform 382"/>
            <p:cNvSpPr>
              <a:spLocks/>
            </p:cNvSpPr>
            <p:nvPr/>
          </p:nvSpPr>
          <p:spPr bwMode="auto">
            <a:xfrm>
              <a:off x="4903" y="2721"/>
              <a:ext cx="9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27 h 373"/>
                <a:gd name="T4" fmla="*/ 0 w 29"/>
                <a:gd name="T5" fmla="*/ 30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4707" name="Freeform 383"/>
            <p:cNvSpPr>
              <a:spLocks/>
            </p:cNvSpPr>
            <p:nvPr/>
          </p:nvSpPr>
          <p:spPr bwMode="auto">
            <a:xfrm>
              <a:off x="4799" y="2721"/>
              <a:ext cx="72" cy="324"/>
            </a:xfrm>
            <a:custGeom>
              <a:avLst/>
              <a:gdLst>
                <a:gd name="T0" fmla="*/ 0 w 215"/>
                <a:gd name="T1" fmla="*/ 17 h 373"/>
                <a:gd name="T2" fmla="*/ 0 w 215"/>
                <a:gd name="T3" fmla="*/ 17 h 373"/>
                <a:gd name="T4" fmla="*/ 0 w 215"/>
                <a:gd name="T5" fmla="*/ 27 h 373"/>
                <a:gd name="T6" fmla="*/ 0 w 215"/>
                <a:gd name="T7" fmla="*/ 27 h 373"/>
                <a:gd name="T8" fmla="*/ 0 w 215"/>
                <a:gd name="T9" fmla="*/ 30 h 373"/>
                <a:gd name="T10" fmla="*/ 0 w 215"/>
                <a:gd name="T11" fmla="*/ 3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3 h 373"/>
                <a:gd name="T18" fmla="*/ 0 w 215"/>
                <a:gd name="T19" fmla="*/ 3 h 373"/>
                <a:gd name="T20" fmla="*/ 0 w 215"/>
                <a:gd name="T21" fmla="*/ 13 h 373"/>
                <a:gd name="T22" fmla="*/ 0 w 215"/>
                <a:gd name="T23" fmla="*/ 13 h 373"/>
                <a:gd name="T24" fmla="*/ 0 w 215"/>
                <a:gd name="T25" fmla="*/ 17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4708" name="Freeform 384"/>
            <p:cNvSpPr>
              <a:spLocks/>
            </p:cNvSpPr>
            <p:nvPr/>
          </p:nvSpPr>
          <p:spPr bwMode="auto">
            <a:xfrm>
              <a:off x="4799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27 h 373"/>
                <a:gd name="T4" fmla="*/ 0 w 29"/>
                <a:gd name="T5" fmla="*/ 30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4709" name="Freeform 386"/>
            <p:cNvSpPr>
              <a:spLocks/>
            </p:cNvSpPr>
            <p:nvPr/>
          </p:nvSpPr>
          <p:spPr bwMode="auto">
            <a:xfrm>
              <a:off x="4903" y="3139"/>
              <a:ext cx="9" cy="324"/>
            </a:xfrm>
            <a:custGeom>
              <a:avLst/>
              <a:gdLst>
                <a:gd name="T0" fmla="*/ 0 w 29"/>
                <a:gd name="T1" fmla="*/ 3 h 372"/>
                <a:gd name="T2" fmla="*/ 0 w 29"/>
                <a:gd name="T3" fmla="*/ 29 h 372"/>
                <a:gd name="T4" fmla="*/ 0 w 29"/>
                <a:gd name="T5" fmla="*/ 31 h 372"/>
                <a:gd name="T6" fmla="*/ 0 w 29"/>
                <a:gd name="T7" fmla="*/ 0 h 372"/>
                <a:gd name="T8" fmla="*/ 0 w 29"/>
                <a:gd name="T9" fmla="*/ 3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4710" name="Freeform 387"/>
            <p:cNvSpPr>
              <a:spLocks/>
            </p:cNvSpPr>
            <p:nvPr/>
          </p:nvSpPr>
          <p:spPr bwMode="auto">
            <a:xfrm>
              <a:off x="4799" y="3139"/>
              <a:ext cx="72" cy="324"/>
            </a:xfrm>
            <a:custGeom>
              <a:avLst/>
              <a:gdLst>
                <a:gd name="T0" fmla="*/ 0 w 215"/>
                <a:gd name="T1" fmla="*/ 18 h 372"/>
                <a:gd name="T2" fmla="*/ 0 w 215"/>
                <a:gd name="T3" fmla="*/ 18 h 372"/>
                <a:gd name="T4" fmla="*/ 0 w 215"/>
                <a:gd name="T5" fmla="*/ 29 h 372"/>
                <a:gd name="T6" fmla="*/ 0 w 215"/>
                <a:gd name="T7" fmla="*/ 29 h 372"/>
                <a:gd name="T8" fmla="*/ 0 w 215"/>
                <a:gd name="T9" fmla="*/ 31 h 372"/>
                <a:gd name="T10" fmla="*/ 0 w 215"/>
                <a:gd name="T11" fmla="*/ 31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3 h 372"/>
                <a:gd name="T18" fmla="*/ 0 w 215"/>
                <a:gd name="T19" fmla="*/ 3 h 372"/>
                <a:gd name="T20" fmla="*/ 0 w 215"/>
                <a:gd name="T21" fmla="*/ 14 h 372"/>
                <a:gd name="T22" fmla="*/ 0 w 215"/>
                <a:gd name="T23" fmla="*/ 14 h 372"/>
                <a:gd name="T24" fmla="*/ 0 w 215"/>
                <a:gd name="T25" fmla="*/ 18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4711" name="Freeform 388"/>
            <p:cNvSpPr>
              <a:spLocks/>
            </p:cNvSpPr>
            <p:nvPr/>
          </p:nvSpPr>
          <p:spPr bwMode="auto">
            <a:xfrm>
              <a:off x="4799" y="3139"/>
              <a:ext cx="10" cy="324"/>
            </a:xfrm>
            <a:custGeom>
              <a:avLst/>
              <a:gdLst>
                <a:gd name="T0" fmla="*/ 0 w 29"/>
                <a:gd name="T1" fmla="*/ 3 h 372"/>
                <a:gd name="T2" fmla="*/ 0 w 29"/>
                <a:gd name="T3" fmla="*/ 29 h 372"/>
                <a:gd name="T4" fmla="*/ 0 w 29"/>
                <a:gd name="T5" fmla="*/ 31 h 372"/>
                <a:gd name="T6" fmla="*/ 0 w 29"/>
                <a:gd name="T7" fmla="*/ 0 h 372"/>
                <a:gd name="T8" fmla="*/ 0 w 29"/>
                <a:gd name="T9" fmla="*/ 3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4712" name="Rectangle 389"/>
            <p:cNvSpPr>
              <a:spLocks noChangeArrowheads="1"/>
            </p:cNvSpPr>
            <p:nvPr/>
          </p:nvSpPr>
          <p:spPr bwMode="auto">
            <a:xfrm>
              <a:off x="5114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713" name="Rectangle 390"/>
            <p:cNvSpPr>
              <a:spLocks noChangeArrowheads="1"/>
            </p:cNvSpPr>
            <p:nvPr/>
          </p:nvSpPr>
          <p:spPr bwMode="auto">
            <a:xfrm>
              <a:off x="5218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714" name="Rectangle 391"/>
            <p:cNvSpPr>
              <a:spLocks noChangeArrowheads="1"/>
            </p:cNvSpPr>
            <p:nvPr/>
          </p:nvSpPr>
          <p:spPr bwMode="auto">
            <a:xfrm>
              <a:off x="5324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715" name="Rectangle 392"/>
            <p:cNvSpPr>
              <a:spLocks noChangeArrowheads="1"/>
            </p:cNvSpPr>
            <p:nvPr/>
          </p:nvSpPr>
          <p:spPr bwMode="auto">
            <a:xfrm>
              <a:off x="5008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716" name="Rectangle 393"/>
            <p:cNvSpPr>
              <a:spLocks noChangeArrowheads="1"/>
            </p:cNvSpPr>
            <p:nvPr/>
          </p:nvSpPr>
          <p:spPr bwMode="auto">
            <a:xfrm>
              <a:off x="4903" y="2898"/>
              <a:ext cx="71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717" name="Rectangle 394"/>
            <p:cNvSpPr>
              <a:spLocks noChangeArrowheads="1"/>
            </p:cNvSpPr>
            <p:nvPr/>
          </p:nvSpPr>
          <p:spPr bwMode="auto">
            <a:xfrm>
              <a:off x="4799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718" name="Freeform 395"/>
            <p:cNvSpPr>
              <a:spLocks/>
            </p:cNvSpPr>
            <p:nvPr/>
          </p:nvSpPr>
          <p:spPr bwMode="auto">
            <a:xfrm>
              <a:off x="4986" y="2736"/>
              <a:ext cx="12" cy="37"/>
            </a:xfrm>
            <a:custGeom>
              <a:avLst/>
              <a:gdLst>
                <a:gd name="T0" fmla="*/ 0 w 37"/>
                <a:gd name="T1" fmla="*/ 20 h 38"/>
                <a:gd name="T2" fmla="*/ 0 w 37"/>
                <a:gd name="T3" fmla="*/ 19 h 38"/>
                <a:gd name="T4" fmla="*/ 0 w 37"/>
                <a:gd name="T5" fmla="*/ 19 h 38"/>
                <a:gd name="T6" fmla="*/ 0 w 37"/>
                <a:gd name="T7" fmla="*/ 19 h 38"/>
                <a:gd name="T8" fmla="*/ 0 w 37"/>
                <a:gd name="T9" fmla="*/ 19 h 38"/>
                <a:gd name="T10" fmla="*/ 0 w 37"/>
                <a:gd name="T11" fmla="*/ 12 h 38"/>
                <a:gd name="T12" fmla="*/ 0 w 37"/>
                <a:gd name="T13" fmla="*/ 5 h 38"/>
                <a:gd name="T14" fmla="*/ 0 w 37"/>
                <a:gd name="T15" fmla="*/ 1 h 38"/>
                <a:gd name="T16" fmla="*/ 0 w 37"/>
                <a:gd name="T17" fmla="*/ 0 h 38"/>
                <a:gd name="T18" fmla="*/ 0 w 37"/>
                <a:gd name="T19" fmla="*/ 1 h 38"/>
                <a:gd name="T20" fmla="*/ 0 w 37"/>
                <a:gd name="T21" fmla="*/ 5 h 38"/>
                <a:gd name="T22" fmla="*/ 0 w 37"/>
                <a:gd name="T23" fmla="*/ 12 h 38"/>
                <a:gd name="T24" fmla="*/ 0 w 37"/>
                <a:gd name="T25" fmla="*/ 19 h 38"/>
                <a:gd name="T26" fmla="*/ 0 w 37"/>
                <a:gd name="T27" fmla="*/ 19 h 38"/>
                <a:gd name="T28" fmla="*/ 0 w 37"/>
                <a:gd name="T29" fmla="*/ 19 h 38"/>
                <a:gd name="T30" fmla="*/ 0 w 37"/>
                <a:gd name="T31" fmla="*/ 19 h 38"/>
                <a:gd name="T32" fmla="*/ 0 w 37"/>
                <a:gd name="T33" fmla="*/ 2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</p:grpSp>
      <p:grpSp>
        <p:nvGrpSpPr>
          <p:cNvPr id="23606" name="Group 316"/>
          <p:cNvGrpSpPr>
            <a:grpSpLocks/>
          </p:cNvGrpSpPr>
          <p:nvPr/>
        </p:nvGrpSpPr>
        <p:grpSpPr bwMode="auto">
          <a:xfrm>
            <a:off x="2997994" y="3192066"/>
            <a:ext cx="163116" cy="127397"/>
            <a:chOff x="4727" y="2506"/>
            <a:chExt cx="706" cy="1172"/>
          </a:xfrm>
        </p:grpSpPr>
        <p:sp>
          <p:nvSpPr>
            <p:cNvPr id="24563" name="Freeform 317"/>
            <p:cNvSpPr>
              <a:spLocks/>
            </p:cNvSpPr>
            <p:nvPr/>
          </p:nvSpPr>
          <p:spPr bwMode="auto">
            <a:xfrm>
              <a:off x="4727" y="3558"/>
              <a:ext cx="46" cy="120"/>
            </a:xfrm>
            <a:custGeom>
              <a:avLst/>
              <a:gdLst>
                <a:gd name="T0" fmla="*/ 0 w 139"/>
                <a:gd name="T1" fmla="*/ 16 h 135"/>
                <a:gd name="T2" fmla="*/ 0 w 139"/>
                <a:gd name="T3" fmla="*/ 11 h 135"/>
                <a:gd name="T4" fmla="*/ 0 w 139"/>
                <a:gd name="T5" fmla="*/ 11 h 135"/>
                <a:gd name="T6" fmla="*/ 0 w 139"/>
                <a:gd name="T7" fmla="*/ 5 h 135"/>
                <a:gd name="T8" fmla="*/ 0 w 139"/>
                <a:gd name="T9" fmla="*/ 5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16 h 135"/>
                <a:gd name="T16" fmla="*/ 0 w 139"/>
                <a:gd name="T17" fmla="*/ 16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4564" name="Freeform 318"/>
            <p:cNvSpPr>
              <a:spLocks/>
            </p:cNvSpPr>
            <p:nvPr/>
          </p:nvSpPr>
          <p:spPr bwMode="auto">
            <a:xfrm>
              <a:off x="4773" y="2564"/>
              <a:ext cx="648" cy="1114"/>
            </a:xfrm>
            <a:custGeom>
              <a:avLst/>
              <a:gdLst>
                <a:gd name="T0" fmla="*/ 0 w 1946"/>
                <a:gd name="T1" fmla="*/ 108 h 1278"/>
                <a:gd name="T2" fmla="*/ 0 w 1946"/>
                <a:gd name="T3" fmla="*/ 9 h 1278"/>
                <a:gd name="T4" fmla="*/ 0 w 1946"/>
                <a:gd name="T5" fmla="*/ 9 h 1278"/>
                <a:gd name="T6" fmla="*/ 0 w 1946"/>
                <a:gd name="T7" fmla="*/ 8 h 1278"/>
                <a:gd name="T8" fmla="*/ 0 w 1946"/>
                <a:gd name="T9" fmla="*/ 7 h 1278"/>
                <a:gd name="T10" fmla="*/ 0 w 1946"/>
                <a:gd name="T11" fmla="*/ 6 h 1278"/>
                <a:gd name="T12" fmla="*/ 0 w 1946"/>
                <a:gd name="T13" fmla="*/ 5 h 1278"/>
                <a:gd name="T14" fmla="*/ 0 w 1946"/>
                <a:gd name="T15" fmla="*/ 4 h 1278"/>
                <a:gd name="T16" fmla="*/ 0 w 1946"/>
                <a:gd name="T17" fmla="*/ 3 h 1278"/>
                <a:gd name="T18" fmla="*/ 0 w 1946"/>
                <a:gd name="T19" fmla="*/ 3 h 1278"/>
                <a:gd name="T20" fmla="*/ 0 w 1946"/>
                <a:gd name="T21" fmla="*/ 3 h 1278"/>
                <a:gd name="T22" fmla="*/ 0 w 1946"/>
                <a:gd name="T23" fmla="*/ 3 h 1278"/>
                <a:gd name="T24" fmla="*/ 0 w 1946"/>
                <a:gd name="T25" fmla="*/ 3 h 1278"/>
                <a:gd name="T26" fmla="*/ 0 w 1946"/>
                <a:gd name="T27" fmla="*/ 3 h 1278"/>
                <a:gd name="T28" fmla="*/ 0 w 1946"/>
                <a:gd name="T29" fmla="*/ 3 h 1278"/>
                <a:gd name="T30" fmla="*/ 0 w 1946"/>
                <a:gd name="T31" fmla="*/ 3 h 1278"/>
                <a:gd name="T32" fmla="*/ 0 w 1946"/>
                <a:gd name="T33" fmla="*/ 3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3 h 1278"/>
                <a:gd name="T42" fmla="*/ 0 w 1946"/>
                <a:gd name="T43" fmla="*/ 3 h 1278"/>
                <a:gd name="T44" fmla="*/ 0 w 1946"/>
                <a:gd name="T45" fmla="*/ 3 h 1278"/>
                <a:gd name="T46" fmla="*/ 0 w 1946"/>
                <a:gd name="T47" fmla="*/ 3 h 1278"/>
                <a:gd name="T48" fmla="*/ 0 w 1946"/>
                <a:gd name="T49" fmla="*/ 3 h 1278"/>
                <a:gd name="T50" fmla="*/ 0 w 1946"/>
                <a:gd name="T51" fmla="*/ 3 h 1278"/>
                <a:gd name="T52" fmla="*/ 0 w 1946"/>
                <a:gd name="T53" fmla="*/ 3 h 1278"/>
                <a:gd name="T54" fmla="*/ 0 w 1946"/>
                <a:gd name="T55" fmla="*/ 3 h 1278"/>
                <a:gd name="T56" fmla="*/ 0 w 1946"/>
                <a:gd name="T57" fmla="*/ 3 h 1278"/>
                <a:gd name="T58" fmla="*/ 0 w 1946"/>
                <a:gd name="T59" fmla="*/ 4 h 1278"/>
                <a:gd name="T60" fmla="*/ 0 w 1946"/>
                <a:gd name="T61" fmla="*/ 5 h 1278"/>
                <a:gd name="T62" fmla="*/ 0 w 1946"/>
                <a:gd name="T63" fmla="*/ 6 h 1278"/>
                <a:gd name="T64" fmla="*/ 0 w 1946"/>
                <a:gd name="T65" fmla="*/ 7 h 1278"/>
                <a:gd name="T66" fmla="*/ 0 w 1946"/>
                <a:gd name="T67" fmla="*/ 8 h 1278"/>
                <a:gd name="T68" fmla="*/ 0 w 1946"/>
                <a:gd name="T69" fmla="*/ 9 h 1278"/>
                <a:gd name="T70" fmla="*/ 0 w 1946"/>
                <a:gd name="T71" fmla="*/ 9 h 1278"/>
                <a:gd name="T72" fmla="*/ 0 w 1946"/>
                <a:gd name="T73" fmla="*/ 108 h 1278"/>
                <a:gd name="T74" fmla="*/ 0 w 1946"/>
                <a:gd name="T75" fmla="*/ 108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4565" name="Rectangle 319"/>
            <p:cNvSpPr>
              <a:spLocks noChangeArrowheads="1"/>
            </p:cNvSpPr>
            <p:nvPr/>
          </p:nvSpPr>
          <p:spPr bwMode="auto">
            <a:xfrm>
              <a:off x="5188" y="3087"/>
              <a:ext cx="42" cy="3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566" name="Rectangle 320"/>
            <p:cNvSpPr>
              <a:spLocks noChangeArrowheads="1"/>
            </p:cNvSpPr>
            <p:nvPr/>
          </p:nvSpPr>
          <p:spPr bwMode="auto">
            <a:xfrm>
              <a:off x="5168" y="3134"/>
              <a:ext cx="40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567" name="Rectangle 321"/>
            <p:cNvSpPr>
              <a:spLocks noChangeArrowheads="1"/>
            </p:cNvSpPr>
            <p:nvPr/>
          </p:nvSpPr>
          <p:spPr bwMode="auto">
            <a:xfrm>
              <a:off x="5306" y="3034"/>
              <a:ext cx="42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568" name="Rectangle 322"/>
            <p:cNvSpPr>
              <a:spLocks noChangeArrowheads="1"/>
            </p:cNvSpPr>
            <p:nvPr/>
          </p:nvSpPr>
          <p:spPr bwMode="auto">
            <a:xfrm>
              <a:off x="5286" y="3087"/>
              <a:ext cx="40" cy="3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569" name="Rectangle 323"/>
            <p:cNvSpPr>
              <a:spLocks noChangeArrowheads="1"/>
            </p:cNvSpPr>
            <p:nvPr/>
          </p:nvSpPr>
          <p:spPr bwMode="auto">
            <a:xfrm>
              <a:off x="5286" y="2987"/>
              <a:ext cx="40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570" name="Rectangle 324"/>
            <p:cNvSpPr>
              <a:spLocks noChangeArrowheads="1"/>
            </p:cNvSpPr>
            <p:nvPr/>
          </p:nvSpPr>
          <p:spPr bwMode="auto">
            <a:xfrm>
              <a:off x="4773" y="3076"/>
              <a:ext cx="40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571" name="Rectangle 325"/>
            <p:cNvSpPr>
              <a:spLocks noChangeArrowheads="1"/>
            </p:cNvSpPr>
            <p:nvPr/>
          </p:nvSpPr>
          <p:spPr bwMode="auto">
            <a:xfrm>
              <a:off x="4773" y="3024"/>
              <a:ext cx="18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572" name="Rectangle 326"/>
            <p:cNvSpPr>
              <a:spLocks noChangeArrowheads="1"/>
            </p:cNvSpPr>
            <p:nvPr/>
          </p:nvSpPr>
          <p:spPr bwMode="auto">
            <a:xfrm>
              <a:off x="4773" y="3123"/>
              <a:ext cx="18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573" name="Rectangle 327"/>
            <p:cNvSpPr>
              <a:spLocks noChangeArrowheads="1"/>
            </p:cNvSpPr>
            <p:nvPr/>
          </p:nvSpPr>
          <p:spPr bwMode="auto">
            <a:xfrm>
              <a:off x="4946" y="3076"/>
              <a:ext cx="40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574" name="Rectangle 328"/>
            <p:cNvSpPr>
              <a:spLocks noChangeArrowheads="1"/>
            </p:cNvSpPr>
            <p:nvPr/>
          </p:nvSpPr>
          <p:spPr bwMode="auto">
            <a:xfrm>
              <a:off x="4924" y="3123"/>
              <a:ext cx="40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575" name="Rectangle 329"/>
            <p:cNvSpPr>
              <a:spLocks noChangeArrowheads="1"/>
            </p:cNvSpPr>
            <p:nvPr/>
          </p:nvSpPr>
          <p:spPr bwMode="auto">
            <a:xfrm>
              <a:off x="4773" y="3453"/>
              <a:ext cx="40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576" name="Rectangle 330"/>
            <p:cNvSpPr>
              <a:spLocks noChangeArrowheads="1"/>
            </p:cNvSpPr>
            <p:nvPr/>
          </p:nvSpPr>
          <p:spPr bwMode="auto">
            <a:xfrm>
              <a:off x="4773" y="3406"/>
              <a:ext cx="18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577" name="Rectangle 331"/>
            <p:cNvSpPr>
              <a:spLocks noChangeArrowheads="1"/>
            </p:cNvSpPr>
            <p:nvPr/>
          </p:nvSpPr>
          <p:spPr bwMode="auto">
            <a:xfrm>
              <a:off x="4773" y="3505"/>
              <a:ext cx="18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578" name="Rectangle 332"/>
            <p:cNvSpPr>
              <a:spLocks noChangeArrowheads="1"/>
            </p:cNvSpPr>
            <p:nvPr/>
          </p:nvSpPr>
          <p:spPr bwMode="auto">
            <a:xfrm>
              <a:off x="4946" y="3453"/>
              <a:ext cx="40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579" name="Rectangle 333"/>
            <p:cNvSpPr>
              <a:spLocks noChangeArrowheads="1"/>
            </p:cNvSpPr>
            <p:nvPr/>
          </p:nvSpPr>
          <p:spPr bwMode="auto">
            <a:xfrm>
              <a:off x="4924" y="3505"/>
              <a:ext cx="40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580" name="Freeform 334"/>
            <p:cNvSpPr>
              <a:spLocks/>
            </p:cNvSpPr>
            <p:nvPr/>
          </p:nvSpPr>
          <p:spPr bwMode="auto">
            <a:xfrm>
              <a:off x="5024" y="3076"/>
              <a:ext cx="146" cy="89"/>
            </a:xfrm>
            <a:custGeom>
              <a:avLst/>
              <a:gdLst>
                <a:gd name="T0" fmla="*/ 0 w 440"/>
                <a:gd name="T1" fmla="*/ 9 h 102"/>
                <a:gd name="T2" fmla="*/ 0 w 440"/>
                <a:gd name="T3" fmla="*/ 8 h 102"/>
                <a:gd name="T4" fmla="*/ 0 w 440"/>
                <a:gd name="T5" fmla="*/ 7 h 102"/>
                <a:gd name="T6" fmla="*/ 0 w 440"/>
                <a:gd name="T7" fmla="*/ 6 h 102"/>
                <a:gd name="T8" fmla="*/ 0 w 440"/>
                <a:gd name="T9" fmla="*/ 6 h 102"/>
                <a:gd name="T10" fmla="*/ 0 w 440"/>
                <a:gd name="T11" fmla="*/ 4 h 102"/>
                <a:gd name="T12" fmla="*/ 0 w 440"/>
                <a:gd name="T13" fmla="*/ 3 h 102"/>
                <a:gd name="T14" fmla="*/ 0 w 440"/>
                <a:gd name="T15" fmla="*/ 3 h 102"/>
                <a:gd name="T16" fmla="*/ 0 w 440"/>
                <a:gd name="T17" fmla="*/ 3 h 102"/>
                <a:gd name="T18" fmla="*/ 0 w 440"/>
                <a:gd name="T19" fmla="*/ 3 h 102"/>
                <a:gd name="T20" fmla="*/ 0 w 440"/>
                <a:gd name="T21" fmla="*/ 3 h 102"/>
                <a:gd name="T22" fmla="*/ 0 w 440"/>
                <a:gd name="T23" fmla="*/ 3 h 102"/>
                <a:gd name="T24" fmla="*/ 0 w 440"/>
                <a:gd name="T25" fmla="*/ 3 h 102"/>
                <a:gd name="T26" fmla="*/ 0 w 440"/>
                <a:gd name="T27" fmla="*/ 3 h 102"/>
                <a:gd name="T28" fmla="*/ 0 w 440"/>
                <a:gd name="T29" fmla="*/ 3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3 h 102"/>
                <a:gd name="T38" fmla="*/ 0 w 440"/>
                <a:gd name="T39" fmla="*/ 3 h 102"/>
                <a:gd name="T40" fmla="*/ 0 w 440"/>
                <a:gd name="T41" fmla="*/ 3 h 102"/>
                <a:gd name="T42" fmla="*/ 0 w 440"/>
                <a:gd name="T43" fmla="*/ 3 h 102"/>
                <a:gd name="T44" fmla="*/ 0 w 440"/>
                <a:gd name="T45" fmla="*/ 3 h 102"/>
                <a:gd name="T46" fmla="*/ 0 w 440"/>
                <a:gd name="T47" fmla="*/ 3 h 102"/>
                <a:gd name="T48" fmla="*/ 0 w 440"/>
                <a:gd name="T49" fmla="*/ 3 h 102"/>
                <a:gd name="T50" fmla="*/ 0 w 440"/>
                <a:gd name="T51" fmla="*/ 3 h 102"/>
                <a:gd name="T52" fmla="*/ 0 w 440"/>
                <a:gd name="T53" fmla="*/ 3 h 102"/>
                <a:gd name="T54" fmla="*/ 0 w 440"/>
                <a:gd name="T55" fmla="*/ 4 h 102"/>
                <a:gd name="T56" fmla="*/ 0 w 440"/>
                <a:gd name="T57" fmla="*/ 6 h 102"/>
                <a:gd name="T58" fmla="*/ 0 w 440"/>
                <a:gd name="T59" fmla="*/ 6 h 102"/>
                <a:gd name="T60" fmla="*/ 0 w 440"/>
                <a:gd name="T61" fmla="*/ 7 h 102"/>
                <a:gd name="T62" fmla="*/ 0 w 440"/>
                <a:gd name="T63" fmla="*/ 8 h 102"/>
                <a:gd name="T64" fmla="*/ 0 w 440"/>
                <a:gd name="T65" fmla="*/ 9 h 102"/>
                <a:gd name="T66" fmla="*/ 0 w 440"/>
                <a:gd name="T67" fmla="*/ 9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4581" name="Freeform 335"/>
            <p:cNvSpPr>
              <a:spLocks/>
            </p:cNvSpPr>
            <p:nvPr/>
          </p:nvSpPr>
          <p:spPr bwMode="auto">
            <a:xfrm>
              <a:off x="4789" y="2506"/>
              <a:ext cx="615" cy="147"/>
            </a:xfrm>
            <a:custGeom>
              <a:avLst/>
              <a:gdLst>
                <a:gd name="T0" fmla="*/ 0 w 1847"/>
                <a:gd name="T1" fmla="*/ 6 h 168"/>
                <a:gd name="T2" fmla="*/ 0 w 1847"/>
                <a:gd name="T3" fmla="*/ 6 h 168"/>
                <a:gd name="T4" fmla="*/ 0 w 1847"/>
                <a:gd name="T5" fmla="*/ 7 h 168"/>
                <a:gd name="T6" fmla="*/ 0 w 1847"/>
                <a:gd name="T7" fmla="*/ 8 h 168"/>
                <a:gd name="T8" fmla="*/ 0 w 1847"/>
                <a:gd name="T9" fmla="*/ 10 h 168"/>
                <a:gd name="T10" fmla="*/ 0 w 1847"/>
                <a:gd name="T11" fmla="*/ 11 h 168"/>
                <a:gd name="T12" fmla="*/ 0 w 1847"/>
                <a:gd name="T13" fmla="*/ 12 h 168"/>
                <a:gd name="T14" fmla="*/ 0 w 1847"/>
                <a:gd name="T15" fmla="*/ 14 h 168"/>
                <a:gd name="T16" fmla="*/ 0 w 1847"/>
                <a:gd name="T17" fmla="*/ 16 h 168"/>
                <a:gd name="T18" fmla="*/ 0 w 1847"/>
                <a:gd name="T19" fmla="*/ 11 h 168"/>
                <a:gd name="T20" fmla="*/ 0 w 1847"/>
                <a:gd name="T21" fmla="*/ 11 h 168"/>
                <a:gd name="T22" fmla="*/ 0 w 1847"/>
                <a:gd name="T23" fmla="*/ 11 h 168"/>
                <a:gd name="T24" fmla="*/ 0 w 1847"/>
                <a:gd name="T25" fmla="*/ 11 h 168"/>
                <a:gd name="T26" fmla="*/ 0 w 1847"/>
                <a:gd name="T27" fmla="*/ 11 h 168"/>
                <a:gd name="T28" fmla="*/ 0 w 1847"/>
                <a:gd name="T29" fmla="*/ 11 h 168"/>
                <a:gd name="T30" fmla="*/ 0 w 1847"/>
                <a:gd name="T31" fmla="*/ 11 h 168"/>
                <a:gd name="T32" fmla="*/ 0 w 1847"/>
                <a:gd name="T33" fmla="*/ 11 h 168"/>
                <a:gd name="T34" fmla="*/ 0 w 1847"/>
                <a:gd name="T35" fmla="*/ 10 h 168"/>
                <a:gd name="T36" fmla="*/ 0 w 1847"/>
                <a:gd name="T37" fmla="*/ 8 h 168"/>
                <a:gd name="T38" fmla="*/ 0 w 1847"/>
                <a:gd name="T39" fmla="*/ 5 h 168"/>
                <a:gd name="T40" fmla="*/ 0 w 1847"/>
                <a:gd name="T41" fmla="*/ 4 h 168"/>
                <a:gd name="T42" fmla="*/ 0 w 1847"/>
                <a:gd name="T43" fmla="*/ 4 h 168"/>
                <a:gd name="T44" fmla="*/ 0 w 1847"/>
                <a:gd name="T45" fmla="*/ 4 h 168"/>
                <a:gd name="T46" fmla="*/ 0 w 1847"/>
                <a:gd name="T47" fmla="*/ 4 h 168"/>
                <a:gd name="T48" fmla="*/ 0 w 1847"/>
                <a:gd name="T49" fmla="*/ 1 h 168"/>
                <a:gd name="T50" fmla="*/ 0 w 1847"/>
                <a:gd name="T51" fmla="*/ 1 h 168"/>
                <a:gd name="T52" fmla="*/ 0 w 1847"/>
                <a:gd name="T53" fmla="*/ 4 h 168"/>
                <a:gd name="T54" fmla="*/ 0 w 1847"/>
                <a:gd name="T55" fmla="*/ 4 h 168"/>
                <a:gd name="T56" fmla="*/ 0 w 1847"/>
                <a:gd name="T57" fmla="*/ 4 h 168"/>
                <a:gd name="T58" fmla="*/ 0 w 1847"/>
                <a:gd name="T59" fmla="*/ 4 h 168"/>
                <a:gd name="T60" fmla="*/ 0 w 1847"/>
                <a:gd name="T61" fmla="*/ 5 h 168"/>
                <a:gd name="T62" fmla="*/ 0 w 1847"/>
                <a:gd name="T63" fmla="*/ 8 h 168"/>
                <a:gd name="T64" fmla="*/ 0 w 1847"/>
                <a:gd name="T65" fmla="*/ 10 h 168"/>
                <a:gd name="T66" fmla="*/ 0 w 1847"/>
                <a:gd name="T67" fmla="*/ 11 h 168"/>
                <a:gd name="T68" fmla="*/ 0 w 1847"/>
                <a:gd name="T69" fmla="*/ 11 h 168"/>
                <a:gd name="T70" fmla="*/ 0 w 1847"/>
                <a:gd name="T71" fmla="*/ 11 h 168"/>
                <a:gd name="T72" fmla="*/ 0 w 1847"/>
                <a:gd name="T73" fmla="*/ 11 h 168"/>
                <a:gd name="T74" fmla="*/ 0 w 1847"/>
                <a:gd name="T75" fmla="*/ 11 h 168"/>
                <a:gd name="T76" fmla="*/ 0 w 1847"/>
                <a:gd name="T77" fmla="*/ 11 h 168"/>
                <a:gd name="T78" fmla="*/ 0 w 1847"/>
                <a:gd name="T79" fmla="*/ 11 h 168"/>
                <a:gd name="T80" fmla="*/ 0 w 1847"/>
                <a:gd name="T81" fmla="*/ 11 h 168"/>
                <a:gd name="T82" fmla="*/ 0 w 1847"/>
                <a:gd name="T83" fmla="*/ 16 h 168"/>
                <a:gd name="T84" fmla="*/ 0 w 1847"/>
                <a:gd name="T85" fmla="*/ 14 h 168"/>
                <a:gd name="T86" fmla="*/ 0 w 1847"/>
                <a:gd name="T87" fmla="*/ 12 h 168"/>
                <a:gd name="T88" fmla="*/ 0 w 1847"/>
                <a:gd name="T89" fmla="*/ 11 h 168"/>
                <a:gd name="T90" fmla="*/ 0 w 1847"/>
                <a:gd name="T91" fmla="*/ 10 h 168"/>
                <a:gd name="T92" fmla="*/ 0 w 1847"/>
                <a:gd name="T93" fmla="*/ 8 h 168"/>
                <a:gd name="T94" fmla="*/ 0 w 1847"/>
                <a:gd name="T95" fmla="*/ 7 h 168"/>
                <a:gd name="T96" fmla="*/ 0 w 1847"/>
                <a:gd name="T97" fmla="*/ 6 h 168"/>
                <a:gd name="T98" fmla="*/ 0 w 1847"/>
                <a:gd name="T99" fmla="*/ 6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4582" name="Rectangle 336"/>
            <p:cNvSpPr>
              <a:spLocks noChangeArrowheads="1"/>
            </p:cNvSpPr>
            <p:nvPr/>
          </p:nvSpPr>
          <p:spPr bwMode="auto">
            <a:xfrm>
              <a:off x="5404" y="2595"/>
              <a:ext cx="29" cy="120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583" name="Rectangle 337"/>
            <p:cNvSpPr>
              <a:spLocks noChangeArrowheads="1"/>
            </p:cNvSpPr>
            <p:nvPr/>
          </p:nvSpPr>
          <p:spPr bwMode="auto">
            <a:xfrm>
              <a:off x="4759" y="2595"/>
              <a:ext cx="30" cy="120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584" name="Rectangle 338"/>
            <p:cNvSpPr>
              <a:spLocks noChangeArrowheads="1"/>
            </p:cNvSpPr>
            <p:nvPr/>
          </p:nvSpPr>
          <p:spPr bwMode="auto">
            <a:xfrm>
              <a:off x="5026" y="3165"/>
              <a:ext cx="142" cy="330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585" name="Rectangle 339"/>
            <p:cNvSpPr>
              <a:spLocks noChangeArrowheads="1"/>
            </p:cNvSpPr>
            <p:nvPr/>
          </p:nvSpPr>
          <p:spPr bwMode="auto">
            <a:xfrm>
              <a:off x="5026" y="3495"/>
              <a:ext cx="142" cy="1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586" name="Rectangle 340"/>
            <p:cNvSpPr>
              <a:spLocks noChangeArrowheads="1"/>
            </p:cNvSpPr>
            <p:nvPr/>
          </p:nvSpPr>
          <p:spPr bwMode="auto">
            <a:xfrm>
              <a:off x="5026" y="3558"/>
              <a:ext cx="142" cy="15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587" name="Rectangle 341"/>
            <p:cNvSpPr>
              <a:spLocks noChangeArrowheads="1"/>
            </p:cNvSpPr>
            <p:nvPr/>
          </p:nvSpPr>
          <p:spPr bwMode="auto">
            <a:xfrm>
              <a:off x="5026" y="3615"/>
              <a:ext cx="142" cy="1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588" name="Rectangle 342"/>
            <p:cNvSpPr>
              <a:spLocks noChangeArrowheads="1"/>
            </p:cNvSpPr>
            <p:nvPr/>
          </p:nvSpPr>
          <p:spPr bwMode="auto">
            <a:xfrm>
              <a:off x="5100" y="3186"/>
              <a:ext cx="60" cy="309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589" name="Rectangle 343"/>
            <p:cNvSpPr>
              <a:spLocks noChangeArrowheads="1"/>
            </p:cNvSpPr>
            <p:nvPr/>
          </p:nvSpPr>
          <p:spPr bwMode="auto">
            <a:xfrm>
              <a:off x="5100" y="3186"/>
              <a:ext cx="60" cy="309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590" name="Rectangle 344"/>
            <p:cNvSpPr>
              <a:spLocks noChangeArrowheads="1"/>
            </p:cNvSpPr>
            <p:nvPr/>
          </p:nvSpPr>
          <p:spPr bwMode="auto">
            <a:xfrm>
              <a:off x="5032" y="3186"/>
              <a:ext cx="62" cy="309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591" name="Rectangle 345"/>
            <p:cNvSpPr>
              <a:spLocks noChangeArrowheads="1"/>
            </p:cNvSpPr>
            <p:nvPr/>
          </p:nvSpPr>
          <p:spPr bwMode="auto">
            <a:xfrm>
              <a:off x="5100" y="3369"/>
              <a:ext cx="60" cy="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592" name="Rectangle 346"/>
            <p:cNvSpPr>
              <a:spLocks noChangeArrowheads="1"/>
            </p:cNvSpPr>
            <p:nvPr/>
          </p:nvSpPr>
          <p:spPr bwMode="auto">
            <a:xfrm>
              <a:off x="5168" y="3422"/>
              <a:ext cx="34" cy="25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593" name="Rectangle 347"/>
            <p:cNvSpPr>
              <a:spLocks noChangeArrowheads="1"/>
            </p:cNvSpPr>
            <p:nvPr/>
          </p:nvSpPr>
          <p:spPr bwMode="auto">
            <a:xfrm>
              <a:off x="4992" y="3422"/>
              <a:ext cx="34" cy="25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594" name="Rectangle 348"/>
            <p:cNvSpPr>
              <a:spLocks noChangeArrowheads="1"/>
            </p:cNvSpPr>
            <p:nvPr/>
          </p:nvSpPr>
          <p:spPr bwMode="auto">
            <a:xfrm>
              <a:off x="5026" y="3511"/>
              <a:ext cx="142" cy="47"/>
            </a:xfrm>
            <a:prstGeom prst="rect">
              <a:avLst/>
            </a:prstGeom>
            <a:solidFill>
              <a:srgbClr val="B2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595" name="Rectangle 349"/>
            <p:cNvSpPr>
              <a:spLocks noChangeArrowheads="1"/>
            </p:cNvSpPr>
            <p:nvPr/>
          </p:nvSpPr>
          <p:spPr bwMode="auto">
            <a:xfrm>
              <a:off x="5026" y="3573"/>
              <a:ext cx="142" cy="42"/>
            </a:xfrm>
            <a:prstGeom prst="rect">
              <a:avLst/>
            </a:prstGeom>
            <a:solidFill>
              <a:srgbClr val="B2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596" name="Rectangle 350"/>
            <p:cNvSpPr>
              <a:spLocks noChangeArrowheads="1"/>
            </p:cNvSpPr>
            <p:nvPr/>
          </p:nvSpPr>
          <p:spPr bwMode="auto">
            <a:xfrm>
              <a:off x="5026" y="3631"/>
              <a:ext cx="142" cy="47"/>
            </a:xfrm>
            <a:prstGeom prst="rect">
              <a:avLst/>
            </a:prstGeom>
            <a:solidFill>
              <a:srgbClr val="B2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597" name="Rectangle 351"/>
            <p:cNvSpPr>
              <a:spLocks noChangeArrowheads="1"/>
            </p:cNvSpPr>
            <p:nvPr/>
          </p:nvSpPr>
          <p:spPr bwMode="auto">
            <a:xfrm>
              <a:off x="5100" y="3369"/>
              <a:ext cx="60" cy="2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598" name="Rectangle 352"/>
            <p:cNvSpPr>
              <a:spLocks noChangeArrowheads="1"/>
            </p:cNvSpPr>
            <p:nvPr/>
          </p:nvSpPr>
          <p:spPr bwMode="auto">
            <a:xfrm>
              <a:off x="5032" y="3369"/>
              <a:ext cx="62" cy="2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599" name="Rectangle 353"/>
            <p:cNvSpPr>
              <a:spLocks noChangeArrowheads="1"/>
            </p:cNvSpPr>
            <p:nvPr/>
          </p:nvSpPr>
          <p:spPr bwMode="auto">
            <a:xfrm>
              <a:off x="5100" y="3312"/>
              <a:ext cx="14" cy="52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600" name="Rectangle 354"/>
            <p:cNvSpPr>
              <a:spLocks noChangeArrowheads="1"/>
            </p:cNvSpPr>
            <p:nvPr/>
          </p:nvSpPr>
          <p:spPr bwMode="auto">
            <a:xfrm>
              <a:off x="5080" y="3312"/>
              <a:ext cx="14" cy="52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601" name="Rectangle 355"/>
            <p:cNvSpPr>
              <a:spLocks noChangeArrowheads="1"/>
            </p:cNvSpPr>
            <p:nvPr/>
          </p:nvSpPr>
          <p:spPr bwMode="auto">
            <a:xfrm>
              <a:off x="5100" y="3395"/>
              <a:ext cx="60" cy="2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602" name="Rectangle 356"/>
            <p:cNvSpPr>
              <a:spLocks noChangeArrowheads="1"/>
            </p:cNvSpPr>
            <p:nvPr/>
          </p:nvSpPr>
          <p:spPr bwMode="auto">
            <a:xfrm>
              <a:off x="5032" y="3395"/>
              <a:ext cx="62" cy="2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603" name="Rectangle 357"/>
            <p:cNvSpPr>
              <a:spLocks noChangeArrowheads="1"/>
            </p:cNvSpPr>
            <p:nvPr/>
          </p:nvSpPr>
          <p:spPr bwMode="auto">
            <a:xfrm>
              <a:off x="5168" y="3552"/>
              <a:ext cx="34" cy="27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604" name="Rectangle 358"/>
            <p:cNvSpPr>
              <a:spLocks noChangeArrowheads="1"/>
            </p:cNvSpPr>
            <p:nvPr/>
          </p:nvSpPr>
          <p:spPr bwMode="auto">
            <a:xfrm>
              <a:off x="4992" y="3552"/>
              <a:ext cx="34" cy="27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605" name="Rectangle 359"/>
            <p:cNvSpPr>
              <a:spLocks noChangeArrowheads="1"/>
            </p:cNvSpPr>
            <p:nvPr/>
          </p:nvSpPr>
          <p:spPr bwMode="auto">
            <a:xfrm>
              <a:off x="5334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606" name="Rectangle 360"/>
            <p:cNvSpPr>
              <a:spLocks noChangeArrowheads="1"/>
            </p:cNvSpPr>
            <p:nvPr/>
          </p:nvSpPr>
          <p:spPr bwMode="auto">
            <a:xfrm>
              <a:off x="5228" y="3165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607" name="Rectangle 361"/>
            <p:cNvSpPr>
              <a:spLocks noChangeArrowheads="1"/>
            </p:cNvSpPr>
            <p:nvPr/>
          </p:nvSpPr>
          <p:spPr bwMode="auto">
            <a:xfrm>
              <a:off x="4912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608" name="Rectangle 362"/>
            <p:cNvSpPr>
              <a:spLocks noChangeArrowheads="1"/>
            </p:cNvSpPr>
            <p:nvPr/>
          </p:nvSpPr>
          <p:spPr bwMode="auto">
            <a:xfrm>
              <a:off x="5122" y="2747"/>
              <a:ext cx="54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609" name="Rectangle 363"/>
            <p:cNvSpPr>
              <a:spLocks noChangeArrowheads="1"/>
            </p:cNvSpPr>
            <p:nvPr/>
          </p:nvSpPr>
          <p:spPr bwMode="auto">
            <a:xfrm>
              <a:off x="5228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610" name="Rectangle 364"/>
            <p:cNvSpPr>
              <a:spLocks noChangeArrowheads="1"/>
            </p:cNvSpPr>
            <p:nvPr/>
          </p:nvSpPr>
          <p:spPr bwMode="auto">
            <a:xfrm>
              <a:off x="5334" y="3165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611" name="Rectangle 365"/>
            <p:cNvSpPr>
              <a:spLocks noChangeArrowheads="1"/>
            </p:cNvSpPr>
            <p:nvPr/>
          </p:nvSpPr>
          <p:spPr bwMode="auto">
            <a:xfrm>
              <a:off x="5018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612" name="Rectangle 366"/>
            <p:cNvSpPr>
              <a:spLocks noChangeArrowheads="1"/>
            </p:cNvSpPr>
            <p:nvPr/>
          </p:nvSpPr>
          <p:spPr bwMode="auto">
            <a:xfrm>
              <a:off x="4809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613" name="Rectangle 367"/>
            <p:cNvSpPr>
              <a:spLocks noChangeArrowheads="1"/>
            </p:cNvSpPr>
            <p:nvPr/>
          </p:nvSpPr>
          <p:spPr bwMode="auto">
            <a:xfrm>
              <a:off x="4912" y="3165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614" name="Rectangle 368"/>
            <p:cNvSpPr>
              <a:spLocks noChangeArrowheads="1"/>
            </p:cNvSpPr>
            <p:nvPr/>
          </p:nvSpPr>
          <p:spPr bwMode="auto">
            <a:xfrm>
              <a:off x="4809" y="3165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615" name="Freeform 369"/>
            <p:cNvSpPr>
              <a:spLocks/>
            </p:cNvSpPr>
            <p:nvPr/>
          </p:nvSpPr>
          <p:spPr bwMode="auto">
            <a:xfrm>
              <a:off x="5114" y="2721"/>
              <a:ext cx="72" cy="324"/>
            </a:xfrm>
            <a:custGeom>
              <a:avLst/>
              <a:gdLst>
                <a:gd name="T0" fmla="*/ 0 w 217"/>
                <a:gd name="T1" fmla="*/ 17 h 373"/>
                <a:gd name="T2" fmla="*/ 0 w 217"/>
                <a:gd name="T3" fmla="*/ 17 h 373"/>
                <a:gd name="T4" fmla="*/ 0 w 217"/>
                <a:gd name="T5" fmla="*/ 27 h 373"/>
                <a:gd name="T6" fmla="*/ 0 w 217"/>
                <a:gd name="T7" fmla="*/ 27 h 373"/>
                <a:gd name="T8" fmla="*/ 0 w 217"/>
                <a:gd name="T9" fmla="*/ 30 h 373"/>
                <a:gd name="T10" fmla="*/ 0 w 217"/>
                <a:gd name="T11" fmla="*/ 3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3 h 373"/>
                <a:gd name="T18" fmla="*/ 0 w 217"/>
                <a:gd name="T19" fmla="*/ 3 h 373"/>
                <a:gd name="T20" fmla="*/ 0 w 217"/>
                <a:gd name="T21" fmla="*/ 13 h 373"/>
                <a:gd name="T22" fmla="*/ 0 w 217"/>
                <a:gd name="T23" fmla="*/ 13 h 373"/>
                <a:gd name="T24" fmla="*/ 0 w 217"/>
                <a:gd name="T25" fmla="*/ 17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4616" name="Freeform 370"/>
            <p:cNvSpPr>
              <a:spLocks/>
            </p:cNvSpPr>
            <p:nvPr/>
          </p:nvSpPr>
          <p:spPr bwMode="auto">
            <a:xfrm>
              <a:off x="5176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27 h 373"/>
                <a:gd name="T4" fmla="*/ 0 w 29"/>
                <a:gd name="T5" fmla="*/ 30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4617" name="Freeform 371"/>
            <p:cNvSpPr>
              <a:spLocks/>
            </p:cNvSpPr>
            <p:nvPr/>
          </p:nvSpPr>
          <p:spPr bwMode="auto">
            <a:xfrm>
              <a:off x="5218" y="2721"/>
              <a:ext cx="72" cy="324"/>
            </a:xfrm>
            <a:custGeom>
              <a:avLst/>
              <a:gdLst>
                <a:gd name="T0" fmla="*/ 0 w 216"/>
                <a:gd name="T1" fmla="*/ 17 h 373"/>
                <a:gd name="T2" fmla="*/ 0 w 216"/>
                <a:gd name="T3" fmla="*/ 17 h 373"/>
                <a:gd name="T4" fmla="*/ 0 w 216"/>
                <a:gd name="T5" fmla="*/ 27 h 373"/>
                <a:gd name="T6" fmla="*/ 0 w 216"/>
                <a:gd name="T7" fmla="*/ 27 h 373"/>
                <a:gd name="T8" fmla="*/ 0 w 216"/>
                <a:gd name="T9" fmla="*/ 30 h 373"/>
                <a:gd name="T10" fmla="*/ 0 w 216"/>
                <a:gd name="T11" fmla="*/ 3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3 h 373"/>
                <a:gd name="T18" fmla="*/ 0 w 216"/>
                <a:gd name="T19" fmla="*/ 3 h 373"/>
                <a:gd name="T20" fmla="*/ 0 w 216"/>
                <a:gd name="T21" fmla="*/ 13 h 373"/>
                <a:gd name="T22" fmla="*/ 0 w 216"/>
                <a:gd name="T23" fmla="*/ 13 h 373"/>
                <a:gd name="T24" fmla="*/ 0 w 216"/>
                <a:gd name="T25" fmla="*/ 17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4618" name="Freeform 372"/>
            <p:cNvSpPr>
              <a:spLocks/>
            </p:cNvSpPr>
            <p:nvPr/>
          </p:nvSpPr>
          <p:spPr bwMode="auto">
            <a:xfrm>
              <a:off x="5280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27 h 373"/>
                <a:gd name="T4" fmla="*/ 0 w 29"/>
                <a:gd name="T5" fmla="*/ 30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4619" name="Freeform 373"/>
            <p:cNvSpPr>
              <a:spLocks/>
            </p:cNvSpPr>
            <p:nvPr/>
          </p:nvSpPr>
          <p:spPr bwMode="auto">
            <a:xfrm>
              <a:off x="5324" y="2721"/>
              <a:ext cx="72" cy="324"/>
            </a:xfrm>
            <a:custGeom>
              <a:avLst/>
              <a:gdLst>
                <a:gd name="T0" fmla="*/ 0 w 217"/>
                <a:gd name="T1" fmla="*/ 17 h 373"/>
                <a:gd name="T2" fmla="*/ 0 w 217"/>
                <a:gd name="T3" fmla="*/ 17 h 373"/>
                <a:gd name="T4" fmla="*/ 0 w 217"/>
                <a:gd name="T5" fmla="*/ 27 h 373"/>
                <a:gd name="T6" fmla="*/ 0 w 217"/>
                <a:gd name="T7" fmla="*/ 27 h 373"/>
                <a:gd name="T8" fmla="*/ 0 w 217"/>
                <a:gd name="T9" fmla="*/ 30 h 373"/>
                <a:gd name="T10" fmla="*/ 0 w 217"/>
                <a:gd name="T11" fmla="*/ 3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3 h 373"/>
                <a:gd name="T18" fmla="*/ 0 w 217"/>
                <a:gd name="T19" fmla="*/ 3 h 373"/>
                <a:gd name="T20" fmla="*/ 0 w 217"/>
                <a:gd name="T21" fmla="*/ 13 h 373"/>
                <a:gd name="T22" fmla="*/ 0 w 217"/>
                <a:gd name="T23" fmla="*/ 13 h 373"/>
                <a:gd name="T24" fmla="*/ 0 w 217"/>
                <a:gd name="T25" fmla="*/ 17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4620" name="Freeform 374"/>
            <p:cNvSpPr>
              <a:spLocks/>
            </p:cNvSpPr>
            <p:nvPr/>
          </p:nvSpPr>
          <p:spPr bwMode="auto">
            <a:xfrm>
              <a:off x="5386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27 h 373"/>
                <a:gd name="T4" fmla="*/ 0 w 29"/>
                <a:gd name="T5" fmla="*/ 30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4621" name="Freeform 375"/>
            <p:cNvSpPr>
              <a:spLocks/>
            </p:cNvSpPr>
            <p:nvPr/>
          </p:nvSpPr>
          <p:spPr bwMode="auto">
            <a:xfrm>
              <a:off x="5218" y="3139"/>
              <a:ext cx="72" cy="324"/>
            </a:xfrm>
            <a:custGeom>
              <a:avLst/>
              <a:gdLst>
                <a:gd name="T0" fmla="*/ 0 w 216"/>
                <a:gd name="T1" fmla="*/ 18 h 372"/>
                <a:gd name="T2" fmla="*/ 0 w 216"/>
                <a:gd name="T3" fmla="*/ 18 h 372"/>
                <a:gd name="T4" fmla="*/ 0 w 216"/>
                <a:gd name="T5" fmla="*/ 29 h 372"/>
                <a:gd name="T6" fmla="*/ 0 w 216"/>
                <a:gd name="T7" fmla="*/ 29 h 372"/>
                <a:gd name="T8" fmla="*/ 0 w 216"/>
                <a:gd name="T9" fmla="*/ 31 h 372"/>
                <a:gd name="T10" fmla="*/ 0 w 216"/>
                <a:gd name="T11" fmla="*/ 31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3 h 372"/>
                <a:gd name="T18" fmla="*/ 0 w 216"/>
                <a:gd name="T19" fmla="*/ 3 h 372"/>
                <a:gd name="T20" fmla="*/ 0 w 216"/>
                <a:gd name="T21" fmla="*/ 14 h 372"/>
                <a:gd name="T22" fmla="*/ 0 w 216"/>
                <a:gd name="T23" fmla="*/ 14 h 372"/>
                <a:gd name="T24" fmla="*/ 0 w 216"/>
                <a:gd name="T25" fmla="*/ 18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4622" name="Freeform 376"/>
            <p:cNvSpPr>
              <a:spLocks/>
            </p:cNvSpPr>
            <p:nvPr/>
          </p:nvSpPr>
          <p:spPr bwMode="auto">
            <a:xfrm>
              <a:off x="5280" y="3139"/>
              <a:ext cx="10" cy="324"/>
            </a:xfrm>
            <a:custGeom>
              <a:avLst/>
              <a:gdLst>
                <a:gd name="T0" fmla="*/ 0 w 29"/>
                <a:gd name="T1" fmla="*/ 3 h 372"/>
                <a:gd name="T2" fmla="*/ 0 w 29"/>
                <a:gd name="T3" fmla="*/ 29 h 372"/>
                <a:gd name="T4" fmla="*/ 0 w 29"/>
                <a:gd name="T5" fmla="*/ 31 h 372"/>
                <a:gd name="T6" fmla="*/ 0 w 29"/>
                <a:gd name="T7" fmla="*/ 0 h 372"/>
                <a:gd name="T8" fmla="*/ 0 w 29"/>
                <a:gd name="T9" fmla="*/ 3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4623" name="Freeform 377"/>
            <p:cNvSpPr>
              <a:spLocks/>
            </p:cNvSpPr>
            <p:nvPr/>
          </p:nvSpPr>
          <p:spPr bwMode="auto">
            <a:xfrm>
              <a:off x="5324" y="3139"/>
              <a:ext cx="72" cy="324"/>
            </a:xfrm>
            <a:custGeom>
              <a:avLst/>
              <a:gdLst>
                <a:gd name="T0" fmla="*/ 0 w 217"/>
                <a:gd name="T1" fmla="*/ 18 h 372"/>
                <a:gd name="T2" fmla="*/ 0 w 217"/>
                <a:gd name="T3" fmla="*/ 18 h 372"/>
                <a:gd name="T4" fmla="*/ 0 w 217"/>
                <a:gd name="T5" fmla="*/ 29 h 372"/>
                <a:gd name="T6" fmla="*/ 0 w 217"/>
                <a:gd name="T7" fmla="*/ 29 h 372"/>
                <a:gd name="T8" fmla="*/ 0 w 217"/>
                <a:gd name="T9" fmla="*/ 31 h 372"/>
                <a:gd name="T10" fmla="*/ 0 w 217"/>
                <a:gd name="T11" fmla="*/ 31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3 h 372"/>
                <a:gd name="T18" fmla="*/ 0 w 217"/>
                <a:gd name="T19" fmla="*/ 3 h 372"/>
                <a:gd name="T20" fmla="*/ 0 w 217"/>
                <a:gd name="T21" fmla="*/ 14 h 372"/>
                <a:gd name="T22" fmla="*/ 0 w 217"/>
                <a:gd name="T23" fmla="*/ 14 h 372"/>
                <a:gd name="T24" fmla="*/ 0 w 217"/>
                <a:gd name="T25" fmla="*/ 18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4624" name="Freeform 378"/>
            <p:cNvSpPr>
              <a:spLocks/>
            </p:cNvSpPr>
            <p:nvPr/>
          </p:nvSpPr>
          <p:spPr bwMode="auto">
            <a:xfrm>
              <a:off x="5386" y="3139"/>
              <a:ext cx="10" cy="324"/>
            </a:xfrm>
            <a:custGeom>
              <a:avLst/>
              <a:gdLst>
                <a:gd name="T0" fmla="*/ 0 w 29"/>
                <a:gd name="T1" fmla="*/ 3 h 372"/>
                <a:gd name="T2" fmla="*/ 0 w 29"/>
                <a:gd name="T3" fmla="*/ 29 h 372"/>
                <a:gd name="T4" fmla="*/ 0 w 29"/>
                <a:gd name="T5" fmla="*/ 31 h 372"/>
                <a:gd name="T6" fmla="*/ 0 w 29"/>
                <a:gd name="T7" fmla="*/ 0 h 372"/>
                <a:gd name="T8" fmla="*/ 0 w 29"/>
                <a:gd name="T9" fmla="*/ 3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4625" name="Freeform 379"/>
            <p:cNvSpPr>
              <a:spLocks/>
            </p:cNvSpPr>
            <p:nvPr/>
          </p:nvSpPr>
          <p:spPr bwMode="auto">
            <a:xfrm>
              <a:off x="5008" y="2721"/>
              <a:ext cx="72" cy="324"/>
            </a:xfrm>
            <a:custGeom>
              <a:avLst/>
              <a:gdLst>
                <a:gd name="T0" fmla="*/ 0 w 215"/>
                <a:gd name="T1" fmla="*/ 17 h 373"/>
                <a:gd name="T2" fmla="*/ 0 w 215"/>
                <a:gd name="T3" fmla="*/ 17 h 373"/>
                <a:gd name="T4" fmla="*/ 0 w 215"/>
                <a:gd name="T5" fmla="*/ 27 h 373"/>
                <a:gd name="T6" fmla="*/ 0 w 215"/>
                <a:gd name="T7" fmla="*/ 27 h 373"/>
                <a:gd name="T8" fmla="*/ 0 w 215"/>
                <a:gd name="T9" fmla="*/ 30 h 373"/>
                <a:gd name="T10" fmla="*/ 0 w 215"/>
                <a:gd name="T11" fmla="*/ 3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3 h 373"/>
                <a:gd name="T18" fmla="*/ 0 w 215"/>
                <a:gd name="T19" fmla="*/ 3 h 373"/>
                <a:gd name="T20" fmla="*/ 0 w 215"/>
                <a:gd name="T21" fmla="*/ 13 h 373"/>
                <a:gd name="T22" fmla="*/ 0 w 215"/>
                <a:gd name="T23" fmla="*/ 13 h 373"/>
                <a:gd name="T24" fmla="*/ 0 w 215"/>
                <a:gd name="T25" fmla="*/ 17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4626" name="Freeform 380"/>
            <p:cNvSpPr>
              <a:spLocks/>
            </p:cNvSpPr>
            <p:nvPr/>
          </p:nvSpPr>
          <p:spPr bwMode="auto">
            <a:xfrm>
              <a:off x="5008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27 h 373"/>
                <a:gd name="T4" fmla="*/ 0 w 29"/>
                <a:gd name="T5" fmla="*/ 30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4627" name="Freeform 381"/>
            <p:cNvSpPr>
              <a:spLocks/>
            </p:cNvSpPr>
            <p:nvPr/>
          </p:nvSpPr>
          <p:spPr bwMode="auto">
            <a:xfrm>
              <a:off x="4903" y="2721"/>
              <a:ext cx="71" cy="324"/>
            </a:xfrm>
            <a:custGeom>
              <a:avLst/>
              <a:gdLst>
                <a:gd name="T0" fmla="*/ 0 w 216"/>
                <a:gd name="T1" fmla="*/ 17 h 373"/>
                <a:gd name="T2" fmla="*/ 0 w 216"/>
                <a:gd name="T3" fmla="*/ 17 h 373"/>
                <a:gd name="T4" fmla="*/ 0 w 216"/>
                <a:gd name="T5" fmla="*/ 27 h 373"/>
                <a:gd name="T6" fmla="*/ 0 w 216"/>
                <a:gd name="T7" fmla="*/ 27 h 373"/>
                <a:gd name="T8" fmla="*/ 0 w 216"/>
                <a:gd name="T9" fmla="*/ 30 h 373"/>
                <a:gd name="T10" fmla="*/ 0 w 216"/>
                <a:gd name="T11" fmla="*/ 3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3 h 373"/>
                <a:gd name="T18" fmla="*/ 0 w 216"/>
                <a:gd name="T19" fmla="*/ 3 h 373"/>
                <a:gd name="T20" fmla="*/ 0 w 216"/>
                <a:gd name="T21" fmla="*/ 13 h 373"/>
                <a:gd name="T22" fmla="*/ 0 w 216"/>
                <a:gd name="T23" fmla="*/ 13 h 373"/>
                <a:gd name="T24" fmla="*/ 0 w 216"/>
                <a:gd name="T25" fmla="*/ 17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4628" name="Freeform 382"/>
            <p:cNvSpPr>
              <a:spLocks/>
            </p:cNvSpPr>
            <p:nvPr/>
          </p:nvSpPr>
          <p:spPr bwMode="auto">
            <a:xfrm>
              <a:off x="4903" y="2721"/>
              <a:ext cx="9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27 h 373"/>
                <a:gd name="T4" fmla="*/ 0 w 29"/>
                <a:gd name="T5" fmla="*/ 30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4629" name="Freeform 383"/>
            <p:cNvSpPr>
              <a:spLocks/>
            </p:cNvSpPr>
            <p:nvPr/>
          </p:nvSpPr>
          <p:spPr bwMode="auto">
            <a:xfrm>
              <a:off x="4799" y="2721"/>
              <a:ext cx="72" cy="324"/>
            </a:xfrm>
            <a:custGeom>
              <a:avLst/>
              <a:gdLst>
                <a:gd name="T0" fmla="*/ 0 w 215"/>
                <a:gd name="T1" fmla="*/ 17 h 373"/>
                <a:gd name="T2" fmla="*/ 0 w 215"/>
                <a:gd name="T3" fmla="*/ 17 h 373"/>
                <a:gd name="T4" fmla="*/ 0 w 215"/>
                <a:gd name="T5" fmla="*/ 27 h 373"/>
                <a:gd name="T6" fmla="*/ 0 w 215"/>
                <a:gd name="T7" fmla="*/ 27 h 373"/>
                <a:gd name="T8" fmla="*/ 0 w 215"/>
                <a:gd name="T9" fmla="*/ 30 h 373"/>
                <a:gd name="T10" fmla="*/ 0 w 215"/>
                <a:gd name="T11" fmla="*/ 3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3 h 373"/>
                <a:gd name="T18" fmla="*/ 0 w 215"/>
                <a:gd name="T19" fmla="*/ 3 h 373"/>
                <a:gd name="T20" fmla="*/ 0 w 215"/>
                <a:gd name="T21" fmla="*/ 13 h 373"/>
                <a:gd name="T22" fmla="*/ 0 w 215"/>
                <a:gd name="T23" fmla="*/ 13 h 373"/>
                <a:gd name="T24" fmla="*/ 0 w 215"/>
                <a:gd name="T25" fmla="*/ 17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4630" name="Freeform 384"/>
            <p:cNvSpPr>
              <a:spLocks/>
            </p:cNvSpPr>
            <p:nvPr/>
          </p:nvSpPr>
          <p:spPr bwMode="auto">
            <a:xfrm>
              <a:off x="4799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27 h 373"/>
                <a:gd name="T4" fmla="*/ 0 w 29"/>
                <a:gd name="T5" fmla="*/ 30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4631" name="Freeform 386"/>
            <p:cNvSpPr>
              <a:spLocks/>
            </p:cNvSpPr>
            <p:nvPr/>
          </p:nvSpPr>
          <p:spPr bwMode="auto">
            <a:xfrm>
              <a:off x="4903" y="3139"/>
              <a:ext cx="9" cy="324"/>
            </a:xfrm>
            <a:custGeom>
              <a:avLst/>
              <a:gdLst>
                <a:gd name="T0" fmla="*/ 0 w 29"/>
                <a:gd name="T1" fmla="*/ 3 h 372"/>
                <a:gd name="T2" fmla="*/ 0 w 29"/>
                <a:gd name="T3" fmla="*/ 29 h 372"/>
                <a:gd name="T4" fmla="*/ 0 w 29"/>
                <a:gd name="T5" fmla="*/ 31 h 372"/>
                <a:gd name="T6" fmla="*/ 0 w 29"/>
                <a:gd name="T7" fmla="*/ 0 h 372"/>
                <a:gd name="T8" fmla="*/ 0 w 29"/>
                <a:gd name="T9" fmla="*/ 3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4632" name="Freeform 387"/>
            <p:cNvSpPr>
              <a:spLocks/>
            </p:cNvSpPr>
            <p:nvPr/>
          </p:nvSpPr>
          <p:spPr bwMode="auto">
            <a:xfrm>
              <a:off x="4799" y="3139"/>
              <a:ext cx="72" cy="324"/>
            </a:xfrm>
            <a:custGeom>
              <a:avLst/>
              <a:gdLst>
                <a:gd name="T0" fmla="*/ 0 w 215"/>
                <a:gd name="T1" fmla="*/ 18 h 372"/>
                <a:gd name="T2" fmla="*/ 0 w 215"/>
                <a:gd name="T3" fmla="*/ 18 h 372"/>
                <a:gd name="T4" fmla="*/ 0 w 215"/>
                <a:gd name="T5" fmla="*/ 29 h 372"/>
                <a:gd name="T6" fmla="*/ 0 w 215"/>
                <a:gd name="T7" fmla="*/ 29 h 372"/>
                <a:gd name="T8" fmla="*/ 0 w 215"/>
                <a:gd name="T9" fmla="*/ 31 h 372"/>
                <a:gd name="T10" fmla="*/ 0 w 215"/>
                <a:gd name="T11" fmla="*/ 31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3 h 372"/>
                <a:gd name="T18" fmla="*/ 0 w 215"/>
                <a:gd name="T19" fmla="*/ 3 h 372"/>
                <a:gd name="T20" fmla="*/ 0 w 215"/>
                <a:gd name="T21" fmla="*/ 14 h 372"/>
                <a:gd name="T22" fmla="*/ 0 w 215"/>
                <a:gd name="T23" fmla="*/ 14 h 372"/>
                <a:gd name="T24" fmla="*/ 0 w 215"/>
                <a:gd name="T25" fmla="*/ 18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4633" name="Freeform 388"/>
            <p:cNvSpPr>
              <a:spLocks/>
            </p:cNvSpPr>
            <p:nvPr/>
          </p:nvSpPr>
          <p:spPr bwMode="auto">
            <a:xfrm>
              <a:off x="4799" y="3139"/>
              <a:ext cx="10" cy="324"/>
            </a:xfrm>
            <a:custGeom>
              <a:avLst/>
              <a:gdLst>
                <a:gd name="T0" fmla="*/ 0 w 29"/>
                <a:gd name="T1" fmla="*/ 3 h 372"/>
                <a:gd name="T2" fmla="*/ 0 w 29"/>
                <a:gd name="T3" fmla="*/ 29 h 372"/>
                <a:gd name="T4" fmla="*/ 0 w 29"/>
                <a:gd name="T5" fmla="*/ 31 h 372"/>
                <a:gd name="T6" fmla="*/ 0 w 29"/>
                <a:gd name="T7" fmla="*/ 0 h 372"/>
                <a:gd name="T8" fmla="*/ 0 w 29"/>
                <a:gd name="T9" fmla="*/ 3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4634" name="Rectangle 389"/>
            <p:cNvSpPr>
              <a:spLocks noChangeArrowheads="1"/>
            </p:cNvSpPr>
            <p:nvPr/>
          </p:nvSpPr>
          <p:spPr bwMode="auto">
            <a:xfrm>
              <a:off x="5114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635" name="Rectangle 390"/>
            <p:cNvSpPr>
              <a:spLocks noChangeArrowheads="1"/>
            </p:cNvSpPr>
            <p:nvPr/>
          </p:nvSpPr>
          <p:spPr bwMode="auto">
            <a:xfrm>
              <a:off x="5218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636" name="Rectangle 391"/>
            <p:cNvSpPr>
              <a:spLocks noChangeArrowheads="1"/>
            </p:cNvSpPr>
            <p:nvPr/>
          </p:nvSpPr>
          <p:spPr bwMode="auto">
            <a:xfrm>
              <a:off x="5324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637" name="Rectangle 392"/>
            <p:cNvSpPr>
              <a:spLocks noChangeArrowheads="1"/>
            </p:cNvSpPr>
            <p:nvPr/>
          </p:nvSpPr>
          <p:spPr bwMode="auto">
            <a:xfrm>
              <a:off x="5008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638" name="Rectangle 393"/>
            <p:cNvSpPr>
              <a:spLocks noChangeArrowheads="1"/>
            </p:cNvSpPr>
            <p:nvPr/>
          </p:nvSpPr>
          <p:spPr bwMode="auto">
            <a:xfrm>
              <a:off x="4903" y="2898"/>
              <a:ext cx="71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639" name="Rectangle 394"/>
            <p:cNvSpPr>
              <a:spLocks noChangeArrowheads="1"/>
            </p:cNvSpPr>
            <p:nvPr/>
          </p:nvSpPr>
          <p:spPr bwMode="auto">
            <a:xfrm>
              <a:off x="4799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640" name="Freeform 395"/>
            <p:cNvSpPr>
              <a:spLocks/>
            </p:cNvSpPr>
            <p:nvPr/>
          </p:nvSpPr>
          <p:spPr bwMode="auto">
            <a:xfrm>
              <a:off x="4986" y="2736"/>
              <a:ext cx="12" cy="37"/>
            </a:xfrm>
            <a:custGeom>
              <a:avLst/>
              <a:gdLst>
                <a:gd name="T0" fmla="*/ 0 w 37"/>
                <a:gd name="T1" fmla="*/ 20 h 38"/>
                <a:gd name="T2" fmla="*/ 0 w 37"/>
                <a:gd name="T3" fmla="*/ 19 h 38"/>
                <a:gd name="T4" fmla="*/ 0 w 37"/>
                <a:gd name="T5" fmla="*/ 19 h 38"/>
                <a:gd name="T6" fmla="*/ 0 w 37"/>
                <a:gd name="T7" fmla="*/ 19 h 38"/>
                <a:gd name="T8" fmla="*/ 0 w 37"/>
                <a:gd name="T9" fmla="*/ 19 h 38"/>
                <a:gd name="T10" fmla="*/ 0 w 37"/>
                <a:gd name="T11" fmla="*/ 12 h 38"/>
                <a:gd name="T12" fmla="*/ 0 w 37"/>
                <a:gd name="T13" fmla="*/ 5 h 38"/>
                <a:gd name="T14" fmla="*/ 0 w 37"/>
                <a:gd name="T15" fmla="*/ 1 h 38"/>
                <a:gd name="T16" fmla="*/ 0 w 37"/>
                <a:gd name="T17" fmla="*/ 0 h 38"/>
                <a:gd name="T18" fmla="*/ 0 w 37"/>
                <a:gd name="T19" fmla="*/ 1 h 38"/>
                <a:gd name="T20" fmla="*/ 0 w 37"/>
                <a:gd name="T21" fmla="*/ 5 h 38"/>
                <a:gd name="T22" fmla="*/ 0 w 37"/>
                <a:gd name="T23" fmla="*/ 12 h 38"/>
                <a:gd name="T24" fmla="*/ 0 w 37"/>
                <a:gd name="T25" fmla="*/ 19 h 38"/>
                <a:gd name="T26" fmla="*/ 0 w 37"/>
                <a:gd name="T27" fmla="*/ 19 h 38"/>
                <a:gd name="T28" fmla="*/ 0 w 37"/>
                <a:gd name="T29" fmla="*/ 19 h 38"/>
                <a:gd name="T30" fmla="*/ 0 w 37"/>
                <a:gd name="T31" fmla="*/ 19 h 38"/>
                <a:gd name="T32" fmla="*/ 0 w 37"/>
                <a:gd name="T33" fmla="*/ 2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</p:grpSp>
      <p:grpSp>
        <p:nvGrpSpPr>
          <p:cNvPr id="23607" name="Group 316"/>
          <p:cNvGrpSpPr>
            <a:grpSpLocks/>
          </p:cNvGrpSpPr>
          <p:nvPr/>
        </p:nvGrpSpPr>
        <p:grpSpPr bwMode="auto">
          <a:xfrm>
            <a:off x="2983706" y="3670697"/>
            <a:ext cx="163116" cy="127397"/>
            <a:chOff x="4727" y="2506"/>
            <a:chExt cx="706" cy="1172"/>
          </a:xfrm>
        </p:grpSpPr>
        <p:sp>
          <p:nvSpPr>
            <p:cNvPr id="24485" name="Freeform 317"/>
            <p:cNvSpPr>
              <a:spLocks/>
            </p:cNvSpPr>
            <p:nvPr/>
          </p:nvSpPr>
          <p:spPr bwMode="auto">
            <a:xfrm>
              <a:off x="4727" y="3558"/>
              <a:ext cx="46" cy="120"/>
            </a:xfrm>
            <a:custGeom>
              <a:avLst/>
              <a:gdLst>
                <a:gd name="T0" fmla="*/ 0 w 139"/>
                <a:gd name="T1" fmla="*/ 16 h 135"/>
                <a:gd name="T2" fmla="*/ 0 w 139"/>
                <a:gd name="T3" fmla="*/ 11 h 135"/>
                <a:gd name="T4" fmla="*/ 0 w 139"/>
                <a:gd name="T5" fmla="*/ 11 h 135"/>
                <a:gd name="T6" fmla="*/ 0 w 139"/>
                <a:gd name="T7" fmla="*/ 5 h 135"/>
                <a:gd name="T8" fmla="*/ 0 w 139"/>
                <a:gd name="T9" fmla="*/ 5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16 h 135"/>
                <a:gd name="T16" fmla="*/ 0 w 139"/>
                <a:gd name="T17" fmla="*/ 16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4486" name="Freeform 318"/>
            <p:cNvSpPr>
              <a:spLocks/>
            </p:cNvSpPr>
            <p:nvPr/>
          </p:nvSpPr>
          <p:spPr bwMode="auto">
            <a:xfrm>
              <a:off x="4773" y="2564"/>
              <a:ext cx="648" cy="1114"/>
            </a:xfrm>
            <a:custGeom>
              <a:avLst/>
              <a:gdLst>
                <a:gd name="T0" fmla="*/ 0 w 1946"/>
                <a:gd name="T1" fmla="*/ 108 h 1278"/>
                <a:gd name="T2" fmla="*/ 0 w 1946"/>
                <a:gd name="T3" fmla="*/ 9 h 1278"/>
                <a:gd name="T4" fmla="*/ 0 w 1946"/>
                <a:gd name="T5" fmla="*/ 9 h 1278"/>
                <a:gd name="T6" fmla="*/ 0 w 1946"/>
                <a:gd name="T7" fmla="*/ 8 h 1278"/>
                <a:gd name="T8" fmla="*/ 0 w 1946"/>
                <a:gd name="T9" fmla="*/ 7 h 1278"/>
                <a:gd name="T10" fmla="*/ 0 w 1946"/>
                <a:gd name="T11" fmla="*/ 6 h 1278"/>
                <a:gd name="T12" fmla="*/ 0 w 1946"/>
                <a:gd name="T13" fmla="*/ 5 h 1278"/>
                <a:gd name="T14" fmla="*/ 0 w 1946"/>
                <a:gd name="T15" fmla="*/ 4 h 1278"/>
                <a:gd name="T16" fmla="*/ 0 w 1946"/>
                <a:gd name="T17" fmla="*/ 3 h 1278"/>
                <a:gd name="T18" fmla="*/ 0 w 1946"/>
                <a:gd name="T19" fmla="*/ 3 h 1278"/>
                <a:gd name="T20" fmla="*/ 0 w 1946"/>
                <a:gd name="T21" fmla="*/ 3 h 1278"/>
                <a:gd name="T22" fmla="*/ 0 w 1946"/>
                <a:gd name="T23" fmla="*/ 3 h 1278"/>
                <a:gd name="T24" fmla="*/ 0 w 1946"/>
                <a:gd name="T25" fmla="*/ 3 h 1278"/>
                <a:gd name="T26" fmla="*/ 0 w 1946"/>
                <a:gd name="T27" fmla="*/ 3 h 1278"/>
                <a:gd name="T28" fmla="*/ 0 w 1946"/>
                <a:gd name="T29" fmla="*/ 3 h 1278"/>
                <a:gd name="T30" fmla="*/ 0 w 1946"/>
                <a:gd name="T31" fmla="*/ 3 h 1278"/>
                <a:gd name="T32" fmla="*/ 0 w 1946"/>
                <a:gd name="T33" fmla="*/ 3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3 h 1278"/>
                <a:gd name="T42" fmla="*/ 0 w 1946"/>
                <a:gd name="T43" fmla="*/ 3 h 1278"/>
                <a:gd name="T44" fmla="*/ 0 w 1946"/>
                <a:gd name="T45" fmla="*/ 3 h 1278"/>
                <a:gd name="T46" fmla="*/ 0 w 1946"/>
                <a:gd name="T47" fmla="*/ 3 h 1278"/>
                <a:gd name="T48" fmla="*/ 0 w 1946"/>
                <a:gd name="T49" fmla="*/ 3 h 1278"/>
                <a:gd name="T50" fmla="*/ 0 w 1946"/>
                <a:gd name="T51" fmla="*/ 3 h 1278"/>
                <a:gd name="T52" fmla="*/ 0 w 1946"/>
                <a:gd name="T53" fmla="*/ 3 h 1278"/>
                <a:gd name="T54" fmla="*/ 0 w 1946"/>
                <a:gd name="T55" fmla="*/ 3 h 1278"/>
                <a:gd name="T56" fmla="*/ 0 w 1946"/>
                <a:gd name="T57" fmla="*/ 3 h 1278"/>
                <a:gd name="T58" fmla="*/ 0 w 1946"/>
                <a:gd name="T59" fmla="*/ 4 h 1278"/>
                <a:gd name="T60" fmla="*/ 0 w 1946"/>
                <a:gd name="T61" fmla="*/ 5 h 1278"/>
                <a:gd name="T62" fmla="*/ 0 w 1946"/>
                <a:gd name="T63" fmla="*/ 6 h 1278"/>
                <a:gd name="T64" fmla="*/ 0 w 1946"/>
                <a:gd name="T65" fmla="*/ 7 h 1278"/>
                <a:gd name="T66" fmla="*/ 0 w 1946"/>
                <a:gd name="T67" fmla="*/ 8 h 1278"/>
                <a:gd name="T68" fmla="*/ 0 w 1946"/>
                <a:gd name="T69" fmla="*/ 9 h 1278"/>
                <a:gd name="T70" fmla="*/ 0 w 1946"/>
                <a:gd name="T71" fmla="*/ 9 h 1278"/>
                <a:gd name="T72" fmla="*/ 0 w 1946"/>
                <a:gd name="T73" fmla="*/ 108 h 1278"/>
                <a:gd name="T74" fmla="*/ 0 w 1946"/>
                <a:gd name="T75" fmla="*/ 108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4487" name="Rectangle 319"/>
            <p:cNvSpPr>
              <a:spLocks noChangeArrowheads="1"/>
            </p:cNvSpPr>
            <p:nvPr/>
          </p:nvSpPr>
          <p:spPr bwMode="auto">
            <a:xfrm>
              <a:off x="5188" y="3087"/>
              <a:ext cx="42" cy="3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488" name="Rectangle 320"/>
            <p:cNvSpPr>
              <a:spLocks noChangeArrowheads="1"/>
            </p:cNvSpPr>
            <p:nvPr/>
          </p:nvSpPr>
          <p:spPr bwMode="auto">
            <a:xfrm>
              <a:off x="5168" y="3134"/>
              <a:ext cx="40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489" name="Rectangle 321"/>
            <p:cNvSpPr>
              <a:spLocks noChangeArrowheads="1"/>
            </p:cNvSpPr>
            <p:nvPr/>
          </p:nvSpPr>
          <p:spPr bwMode="auto">
            <a:xfrm>
              <a:off x="5306" y="3034"/>
              <a:ext cx="42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490" name="Rectangle 322"/>
            <p:cNvSpPr>
              <a:spLocks noChangeArrowheads="1"/>
            </p:cNvSpPr>
            <p:nvPr/>
          </p:nvSpPr>
          <p:spPr bwMode="auto">
            <a:xfrm>
              <a:off x="5286" y="3087"/>
              <a:ext cx="40" cy="3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491" name="Rectangle 323"/>
            <p:cNvSpPr>
              <a:spLocks noChangeArrowheads="1"/>
            </p:cNvSpPr>
            <p:nvPr/>
          </p:nvSpPr>
          <p:spPr bwMode="auto">
            <a:xfrm>
              <a:off x="5286" y="2987"/>
              <a:ext cx="40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492" name="Rectangle 324"/>
            <p:cNvSpPr>
              <a:spLocks noChangeArrowheads="1"/>
            </p:cNvSpPr>
            <p:nvPr/>
          </p:nvSpPr>
          <p:spPr bwMode="auto">
            <a:xfrm>
              <a:off x="4773" y="3076"/>
              <a:ext cx="40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493" name="Rectangle 325"/>
            <p:cNvSpPr>
              <a:spLocks noChangeArrowheads="1"/>
            </p:cNvSpPr>
            <p:nvPr/>
          </p:nvSpPr>
          <p:spPr bwMode="auto">
            <a:xfrm>
              <a:off x="4773" y="3024"/>
              <a:ext cx="18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494" name="Rectangle 326"/>
            <p:cNvSpPr>
              <a:spLocks noChangeArrowheads="1"/>
            </p:cNvSpPr>
            <p:nvPr/>
          </p:nvSpPr>
          <p:spPr bwMode="auto">
            <a:xfrm>
              <a:off x="4773" y="3123"/>
              <a:ext cx="18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495" name="Rectangle 327"/>
            <p:cNvSpPr>
              <a:spLocks noChangeArrowheads="1"/>
            </p:cNvSpPr>
            <p:nvPr/>
          </p:nvSpPr>
          <p:spPr bwMode="auto">
            <a:xfrm>
              <a:off x="4946" y="3076"/>
              <a:ext cx="40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496" name="Rectangle 328"/>
            <p:cNvSpPr>
              <a:spLocks noChangeArrowheads="1"/>
            </p:cNvSpPr>
            <p:nvPr/>
          </p:nvSpPr>
          <p:spPr bwMode="auto">
            <a:xfrm>
              <a:off x="4924" y="3123"/>
              <a:ext cx="40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497" name="Rectangle 329"/>
            <p:cNvSpPr>
              <a:spLocks noChangeArrowheads="1"/>
            </p:cNvSpPr>
            <p:nvPr/>
          </p:nvSpPr>
          <p:spPr bwMode="auto">
            <a:xfrm>
              <a:off x="4773" y="3453"/>
              <a:ext cx="40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498" name="Rectangle 330"/>
            <p:cNvSpPr>
              <a:spLocks noChangeArrowheads="1"/>
            </p:cNvSpPr>
            <p:nvPr/>
          </p:nvSpPr>
          <p:spPr bwMode="auto">
            <a:xfrm>
              <a:off x="4773" y="3406"/>
              <a:ext cx="18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499" name="Rectangle 331"/>
            <p:cNvSpPr>
              <a:spLocks noChangeArrowheads="1"/>
            </p:cNvSpPr>
            <p:nvPr/>
          </p:nvSpPr>
          <p:spPr bwMode="auto">
            <a:xfrm>
              <a:off x="4773" y="3505"/>
              <a:ext cx="18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500" name="Rectangle 332"/>
            <p:cNvSpPr>
              <a:spLocks noChangeArrowheads="1"/>
            </p:cNvSpPr>
            <p:nvPr/>
          </p:nvSpPr>
          <p:spPr bwMode="auto">
            <a:xfrm>
              <a:off x="4946" y="3453"/>
              <a:ext cx="40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501" name="Rectangle 333"/>
            <p:cNvSpPr>
              <a:spLocks noChangeArrowheads="1"/>
            </p:cNvSpPr>
            <p:nvPr/>
          </p:nvSpPr>
          <p:spPr bwMode="auto">
            <a:xfrm>
              <a:off x="4924" y="3505"/>
              <a:ext cx="40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502" name="Freeform 334"/>
            <p:cNvSpPr>
              <a:spLocks/>
            </p:cNvSpPr>
            <p:nvPr/>
          </p:nvSpPr>
          <p:spPr bwMode="auto">
            <a:xfrm>
              <a:off x="5024" y="3076"/>
              <a:ext cx="146" cy="89"/>
            </a:xfrm>
            <a:custGeom>
              <a:avLst/>
              <a:gdLst>
                <a:gd name="T0" fmla="*/ 0 w 440"/>
                <a:gd name="T1" fmla="*/ 9 h 102"/>
                <a:gd name="T2" fmla="*/ 0 w 440"/>
                <a:gd name="T3" fmla="*/ 8 h 102"/>
                <a:gd name="T4" fmla="*/ 0 w 440"/>
                <a:gd name="T5" fmla="*/ 7 h 102"/>
                <a:gd name="T6" fmla="*/ 0 w 440"/>
                <a:gd name="T7" fmla="*/ 6 h 102"/>
                <a:gd name="T8" fmla="*/ 0 w 440"/>
                <a:gd name="T9" fmla="*/ 6 h 102"/>
                <a:gd name="T10" fmla="*/ 0 w 440"/>
                <a:gd name="T11" fmla="*/ 4 h 102"/>
                <a:gd name="T12" fmla="*/ 0 w 440"/>
                <a:gd name="T13" fmla="*/ 3 h 102"/>
                <a:gd name="T14" fmla="*/ 0 w 440"/>
                <a:gd name="T15" fmla="*/ 3 h 102"/>
                <a:gd name="T16" fmla="*/ 0 w 440"/>
                <a:gd name="T17" fmla="*/ 3 h 102"/>
                <a:gd name="T18" fmla="*/ 0 w 440"/>
                <a:gd name="T19" fmla="*/ 3 h 102"/>
                <a:gd name="T20" fmla="*/ 0 w 440"/>
                <a:gd name="T21" fmla="*/ 3 h 102"/>
                <a:gd name="T22" fmla="*/ 0 w 440"/>
                <a:gd name="T23" fmla="*/ 3 h 102"/>
                <a:gd name="T24" fmla="*/ 0 w 440"/>
                <a:gd name="T25" fmla="*/ 3 h 102"/>
                <a:gd name="T26" fmla="*/ 0 w 440"/>
                <a:gd name="T27" fmla="*/ 3 h 102"/>
                <a:gd name="T28" fmla="*/ 0 w 440"/>
                <a:gd name="T29" fmla="*/ 3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3 h 102"/>
                <a:gd name="T38" fmla="*/ 0 w 440"/>
                <a:gd name="T39" fmla="*/ 3 h 102"/>
                <a:gd name="T40" fmla="*/ 0 w 440"/>
                <a:gd name="T41" fmla="*/ 3 h 102"/>
                <a:gd name="T42" fmla="*/ 0 w 440"/>
                <a:gd name="T43" fmla="*/ 3 h 102"/>
                <a:gd name="T44" fmla="*/ 0 w 440"/>
                <a:gd name="T45" fmla="*/ 3 h 102"/>
                <a:gd name="T46" fmla="*/ 0 w 440"/>
                <a:gd name="T47" fmla="*/ 3 h 102"/>
                <a:gd name="T48" fmla="*/ 0 w 440"/>
                <a:gd name="T49" fmla="*/ 3 h 102"/>
                <a:gd name="T50" fmla="*/ 0 w 440"/>
                <a:gd name="T51" fmla="*/ 3 h 102"/>
                <a:gd name="T52" fmla="*/ 0 w 440"/>
                <a:gd name="T53" fmla="*/ 3 h 102"/>
                <a:gd name="T54" fmla="*/ 0 w 440"/>
                <a:gd name="T55" fmla="*/ 4 h 102"/>
                <a:gd name="T56" fmla="*/ 0 w 440"/>
                <a:gd name="T57" fmla="*/ 6 h 102"/>
                <a:gd name="T58" fmla="*/ 0 w 440"/>
                <a:gd name="T59" fmla="*/ 6 h 102"/>
                <a:gd name="T60" fmla="*/ 0 w 440"/>
                <a:gd name="T61" fmla="*/ 7 h 102"/>
                <a:gd name="T62" fmla="*/ 0 w 440"/>
                <a:gd name="T63" fmla="*/ 8 h 102"/>
                <a:gd name="T64" fmla="*/ 0 w 440"/>
                <a:gd name="T65" fmla="*/ 9 h 102"/>
                <a:gd name="T66" fmla="*/ 0 w 440"/>
                <a:gd name="T67" fmla="*/ 9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4503" name="Freeform 335"/>
            <p:cNvSpPr>
              <a:spLocks/>
            </p:cNvSpPr>
            <p:nvPr/>
          </p:nvSpPr>
          <p:spPr bwMode="auto">
            <a:xfrm>
              <a:off x="4789" y="2506"/>
              <a:ext cx="615" cy="147"/>
            </a:xfrm>
            <a:custGeom>
              <a:avLst/>
              <a:gdLst>
                <a:gd name="T0" fmla="*/ 0 w 1847"/>
                <a:gd name="T1" fmla="*/ 6 h 168"/>
                <a:gd name="T2" fmla="*/ 0 w 1847"/>
                <a:gd name="T3" fmla="*/ 6 h 168"/>
                <a:gd name="T4" fmla="*/ 0 w 1847"/>
                <a:gd name="T5" fmla="*/ 7 h 168"/>
                <a:gd name="T6" fmla="*/ 0 w 1847"/>
                <a:gd name="T7" fmla="*/ 8 h 168"/>
                <a:gd name="T8" fmla="*/ 0 w 1847"/>
                <a:gd name="T9" fmla="*/ 10 h 168"/>
                <a:gd name="T10" fmla="*/ 0 w 1847"/>
                <a:gd name="T11" fmla="*/ 11 h 168"/>
                <a:gd name="T12" fmla="*/ 0 w 1847"/>
                <a:gd name="T13" fmla="*/ 12 h 168"/>
                <a:gd name="T14" fmla="*/ 0 w 1847"/>
                <a:gd name="T15" fmla="*/ 14 h 168"/>
                <a:gd name="T16" fmla="*/ 0 w 1847"/>
                <a:gd name="T17" fmla="*/ 16 h 168"/>
                <a:gd name="T18" fmla="*/ 0 w 1847"/>
                <a:gd name="T19" fmla="*/ 11 h 168"/>
                <a:gd name="T20" fmla="*/ 0 w 1847"/>
                <a:gd name="T21" fmla="*/ 11 h 168"/>
                <a:gd name="T22" fmla="*/ 0 w 1847"/>
                <a:gd name="T23" fmla="*/ 11 h 168"/>
                <a:gd name="T24" fmla="*/ 0 w 1847"/>
                <a:gd name="T25" fmla="*/ 11 h 168"/>
                <a:gd name="T26" fmla="*/ 0 w 1847"/>
                <a:gd name="T27" fmla="*/ 11 h 168"/>
                <a:gd name="T28" fmla="*/ 0 w 1847"/>
                <a:gd name="T29" fmla="*/ 11 h 168"/>
                <a:gd name="T30" fmla="*/ 0 w 1847"/>
                <a:gd name="T31" fmla="*/ 11 h 168"/>
                <a:gd name="T32" fmla="*/ 0 w 1847"/>
                <a:gd name="T33" fmla="*/ 11 h 168"/>
                <a:gd name="T34" fmla="*/ 0 w 1847"/>
                <a:gd name="T35" fmla="*/ 10 h 168"/>
                <a:gd name="T36" fmla="*/ 0 w 1847"/>
                <a:gd name="T37" fmla="*/ 8 h 168"/>
                <a:gd name="T38" fmla="*/ 0 w 1847"/>
                <a:gd name="T39" fmla="*/ 5 h 168"/>
                <a:gd name="T40" fmla="*/ 0 w 1847"/>
                <a:gd name="T41" fmla="*/ 4 h 168"/>
                <a:gd name="T42" fmla="*/ 0 w 1847"/>
                <a:gd name="T43" fmla="*/ 4 h 168"/>
                <a:gd name="T44" fmla="*/ 0 w 1847"/>
                <a:gd name="T45" fmla="*/ 4 h 168"/>
                <a:gd name="T46" fmla="*/ 0 w 1847"/>
                <a:gd name="T47" fmla="*/ 4 h 168"/>
                <a:gd name="T48" fmla="*/ 0 w 1847"/>
                <a:gd name="T49" fmla="*/ 1 h 168"/>
                <a:gd name="T50" fmla="*/ 0 w 1847"/>
                <a:gd name="T51" fmla="*/ 1 h 168"/>
                <a:gd name="T52" fmla="*/ 0 w 1847"/>
                <a:gd name="T53" fmla="*/ 4 h 168"/>
                <a:gd name="T54" fmla="*/ 0 w 1847"/>
                <a:gd name="T55" fmla="*/ 4 h 168"/>
                <a:gd name="T56" fmla="*/ 0 w 1847"/>
                <a:gd name="T57" fmla="*/ 4 h 168"/>
                <a:gd name="T58" fmla="*/ 0 w 1847"/>
                <a:gd name="T59" fmla="*/ 4 h 168"/>
                <a:gd name="T60" fmla="*/ 0 w 1847"/>
                <a:gd name="T61" fmla="*/ 5 h 168"/>
                <a:gd name="T62" fmla="*/ 0 w 1847"/>
                <a:gd name="T63" fmla="*/ 8 h 168"/>
                <a:gd name="T64" fmla="*/ 0 w 1847"/>
                <a:gd name="T65" fmla="*/ 10 h 168"/>
                <a:gd name="T66" fmla="*/ 0 w 1847"/>
                <a:gd name="T67" fmla="*/ 11 h 168"/>
                <a:gd name="T68" fmla="*/ 0 w 1847"/>
                <a:gd name="T69" fmla="*/ 11 h 168"/>
                <a:gd name="T70" fmla="*/ 0 w 1847"/>
                <a:gd name="T71" fmla="*/ 11 h 168"/>
                <a:gd name="T72" fmla="*/ 0 w 1847"/>
                <a:gd name="T73" fmla="*/ 11 h 168"/>
                <a:gd name="T74" fmla="*/ 0 w 1847"/>
                <a:gd name="T75" fmla="*/ 11 h 168"/>
                <a:gd name="T76" fmla="*/ 0 w 1847"/>
                <a:gd name="T77" fmla="*/ 11 h 168"/>
                <a:gd name="T78" fmla="*/ 0 w 1847"/>
                <a:gd name="T79" fmla="*/ 11 h 168"/>
                <a:gd name="T80" fmla="*/ 0 w 1847"/>
                <a:gd name="T81" fmla="*/ 11 h 168"/>
                <a:gd name="T82" fmla="*/ 0 w 1847"/>
                <a:gd name="T83" fmla="*/ 16 h 168"/>
                <a:gd name="T84" fmla="*/ 0 w 1847"/>
                <a:gd name="T85" fmla="*/ 14 h 168"/>
                <a:gd name="T86" fmla="*/ 0 w 1847"/>
                <a:gd name="T87" fmla="*/ 12 h 168"/>
                <a:gd name="T88" fmla="*/ 0 w 1847"/>
                <a:gd name="T89" fmla="*/ 11 h 168"/>
                <a:gd name="T90" fmla="*/ 0 w 1847"/>
                <a:gd name="T91" fmla="*/ 10 h 168"/>
                <a:gd name="T92" fmla="*/ 0 w 1847"/>
                <a:gd name="T93" fmla="*/ 8 h 168"/>
                <a:gd name="T94" fmla="*/ 0 w 1847"/>
                <a:gd name="T95" fmla="*/ 7 h 168"/>
                <a:gd name="T96" fmla="*/ 0 w 1847"/>
                <a:gd name="T97" fmla="*/ 6 h 168"/>
                <a:gd name="T98" fmla="*/ 0 w 1847"/>
                <a:gd name="T99" fmla="*/ 6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4504" name="Rectangle 336"/>
            <p:cNvSpPr>
              <a:spLocks noChangeArrowheads="1"/>
            </p:cNvSpPr>
            <p:nvPr/>
          </p:nvSpPr>
          <p:spPr bwMode="auto">
            <a:xfrm>
              <a:off x="5404" y="2595"/>
              <a:ext cx="29" cy="120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505" name="Rectangle 337"/>
            <p:cNvSpPr>
              <a:spLocks noChangeArrowheads="1"/>
            </p:cNvSpPr>
            <p:nvPr/>
          </p:nvSpPr>
          <p:spPr bwMode="auto">
            <a:xfrm>
              <a:off x="4759" y="2595"/>
              <a:ext cx="30" cy="120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506" name="Rectangle 338"/>
            <p:cNvSpPr>
              <a:spLocks noChangeArrowheads="1"/>
            </p:cNvSpPr>
            <p:nvPr/>
          </p:nvSpPr>
          <p:spPr bwMode="auto">
            <a:xfrm>
              <a:off x="5026" y="3165"/>
              <a:ext cx="142" cy="330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507" name="Rectangle 339"/>
            <p:cNvSpPr>
              <a:spLocks noChangeArrowheads="1"/>
            </p:cNvSpPr>
            <p:nvPr/>
          </p:nvSpPr>
          <p:spPr bwMode="auto">
            <a:xfrm>
              <a:off x="5026" y="3495"/>
              <a:ext cx="142" cy="1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508" name="Rectangle 340"/>
            <p:cNvSpPr>
              <a:spLocks noChangeArrowheads="1"/>
            </p:cNvSpPr>
            <p:nvPr/>
          </p:nvSpPr>
          <p:spPr bwMode="auto">
            <a:xfrm>
              <a:off x="5026" y="3558"/>
              <a:ext cx="142" cy="15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509" name="Rectangle 341"/>
            <p:cNvSpPr>
              <a:spLocks noChangeArrowheads="1"/>
            </p:cNvSpPr>
            <p:nvPr/>
          </p:nvSpPr>
          <p:spPr bwMode="auto">
            <a:xfrm>
              <a:off x="5026" y="3615"/>
              <a:ext cx="142" cy="1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510" name="Rectangle 342"/>
            <p:cNvSpPr>
              <a:spLocks noChangeArrowheads="1"/>
            </p:cNvSpPr>
            <p:nvPr/>
          </p:nvSpPr>
          <p:spPr bwMode="auto">
            <a:xfrm>
              <a:off x="5100" y="3186"/>
              <a:ext cx="60" cy="309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511" name="Rectangle 343"/>
            <p:cNvSpPr>
              <a:spLocks noChangeArrowheads="1"/>
            </p:cNvSpPr>
            <p:nvPr/>
          </p:nvSpPr>
          <p:spPr bwMode="auto">
            <a:xfrm>
              <a:off x="5100" y="3186"/>
              <a:ext cx="60" cy="309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512" name="Rectangle 344"/>
            <p:cNvSpPr>
              <a:spLocks noChangeArrowheads="1"/>
            </p:cNvSpPr>
            <p:nvPr/>
          </p:nvSpPr>
          <p:spPr bwMode="auto">
            <a:xfrm>
              <a:off x="5032" y="3186"/>
              <a:ext cx="62" cy="309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513" name="Rectangle 345"/>
            <p:cNvSpPr>
              <a:spLocks noChangeArrowheads="1"/>
            </p:cNvSpPr>
            <p:nvPr/>
          </p:nvSpPr>
          <p:spPr bwMode="auto">
            <a:xfrm>
              <a:off x="5100" y="3369"/>
              <a:ext cx="60" cy="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514" name="Rectangle 346"/>
            <p:cNvSpPr>
              <a:spLocks noChangeArrowheads="1"/>
            </p:cNvSpPr>
            <p:nvPr/>
          </p:nvSpPr>
          <p:spPr bwMode="auto">
            <a:xfrm>
              <a:off x="5168" y="3422"/>
              <a:ext cx="34" cy="25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515" name="Rectangle 347"/>
            <p:cNvSpPr>
              <a:spLocks noChangeArrowheads="1"/>
            </p:cNvSpPr>
            <p:nvPr/>
          </p:nvSpPr>
          <p:spPr bwMode="auto">
            <a:xfrm>
              <a:off x="4992" y="3422"/>
              <a:ext cx="34" cy="25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516" name="Rectangle 348"/>
            <p:cNvSpPr>
              <a:spLocks noChangeArrowheads="1"/>
            </p:cNvSpPr>
            <p:nvPr/>
          </p:nvSpPr>
          <p:spPr bwMode="auto">
            <a:xfrm>
              <a:off x="5026" y="3511"/>
              <a:ext cx="142" cy="47"/>
            </a:xfrm>
            <a:prstGeom prst="rect">
              <a:avLst/>
            </a:prstGeom>
            <a:solidFill>
              <a:srgbClr val="B2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517" name="Rectangle 349"/>
            <p:cNvSpPr>
              <a:spLocks noChangeArrowheads="1"/>
            </p:cNvSpPr>
            <p:nvPr/>
          </p:nvSpPr>
          <p:spPr bwMode="auto">
            <a:xfrm>
              <a:off x="5026" y="3573"/>
              <a:ext cx="142" cy="42"/>
            </a:xfrm>
            <a:prstGeom prst="rect">
              <a:avLst/>
            </a:prstGeom>
            <a:solidFill>
              <a:srgbClr val="B2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518" name="Rectangle 350"/>
            <p:cNvSpPr>
              <a:spLocks noChangeArrowheads="1"/>
            </p:cNvSpPr>
            <p:nvPr/>
          </p:nvSpPr>
          <p:spPr bwMode="auto">
            <a:xfrm>
              <a:off x="5026" y="3631"/>
              <a:ext cx="142" cy="47"/>
            </a:xfrm>
            <a:prstGeom prst="rect">
              <a:avLst/>
            </a:prstGeom>
            <a:solidFill>
              <a:srgbClr val="B2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519" name="Rectangle 351"/>
            <p:cNvSpPr>
              <a:spLocks noChangeArrowheads="1"/>
            </p:cNvSpPr>
            <p:nvPr/>
          </p:nvSpPr>
          <p:spPr bwMode="auto">
            <a:xfrm>
              <a:off x="5100" y="3369"/>
              <a:ext cx="60" cy="2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520" name="Rectangle 352"/>
            <p:cNvSpPr>
              <a:spLocks noChangeArrowheads="1"/>
            </p:cNvSpPr>
            <p:nvPr/>
          </p:nvSpPr>
          <p:spPr bwMode="auto">
            <a:xfrm>
              <a:off x="5032" y="3369"/>
              <a:ext cx="62" cy="2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521" name="Rectangle 353"/>
            <p:cNvSpPr>
              <a:spLocks noChangeArrowheads="1"/>
            </p:cNvSpPr>
            <p:nvPr/>
          </p:nvSpPr>
          <p:spPr bwMode="auto">
            <a:xfrm>
              <a:off x="5100" y="3312"/>
              <a:ext cx="14" cy="52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522" name="Rectangle 354"/>
            <p:cNvSpPr>
              <a:spLocks noChangeArrowheads="1"/>
            </p:cNvSpPr>
            <p:nvPr/>
          </p:nvSpPr>
          <p:spPr bwMode="auto">
            <a:xfrm>
              <a:off x="5080" y="3312"/>
              <a:ext cx="14" cy="52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523" name="Rectangle 355"/>
            <p:cNvSpPr>
              <a:spLocks noChangeArrowheads="1"/>
            </p:cNvSpPr>
            <p:nvPr/>
          </p:nvSpPr>
          <p:spPr bwMode="auto">
            <a:xfrm>
              <a:off x="5100" y="3395"/>
              <a:ext cx="60" cy="2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524" name="Rectangle 356"/>
            <p:cNvSpPr>
              <a:spLocks noChangeArrowheads="1"/>
            </p:cNvSpPr>
            <p:nvPr/>
          </p:nvSpPr>
          <p:spPr bwMode="auto">
            <a:xfrm>
              <a:off x="5032" y="3395"/>
              <a:ext cx="62" cy="2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525" name="Rectangle 357"/>
            <p:cNvSpPr>
              <a:spLocks noChangeArrowheads="1"/>
            </p:cNvSpPr>
            <p:nvPr/>
          </p:nvSpPr>
          <p:spPr bwMode="auto">
            <a:xfrm>
              <a:off x="5168" y="3552"/>
              <a:ext cx="34" cy="27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526" name="Rectangle 358"/>
            <p:cNvSpPr>
              <a:spLocks noChangeArrowheads="1"/>
            </p:cNvSpPr>
            <p:nvPr/>
          </p:nvSpPr>
          <p:spPr bwMode="auto">
            <a:xfrm>
              <a:off x="4992" y="3552"/>
              <a:ext cx="34" cy="27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527" name="Rectangle 359"/>
            <p:cNvSpPr>
              <a:spLocks noChangeArrowheads="1"/>
            </p:cNvSpPr>
            <p:nvPr/>
          </p:nvSpPr>
          <p:spPr bwMode="auto">
            <a:xfrm>
              <a:off x="5334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528" name="Rectangle 360"/>
            <p:cNvSpPr>
              <a:spLocks noChangeArrowheads="1"/>
            </p:cNvSpPr>
            <p:nvPr/>
          </p:nvSpPr>
          <p:spPr bwMode="auto">
            <a:xfrm>
              <a:off x="5228" y="3165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529" name="Rectangle 361"/>
            <p:cNvSpPr>
              <a:spLocks noChangeArrowheads="1"/>
            </p:cNvSpPr>
            <p:nvPr/>
          </p:nvSpPr>
          <p:spPr bwMode="auto">
            <a:xfrm>
              <a:off x="4912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530" name="Rectangle 362"/>
            <p:cNvSpPr>
              <a:spLocks noChangeArrowheads="1"/>
            </p:cNvSpPr>
            <p:nvPr/>
          </p:nvSpPr>
          <p:spPr bwMode="auto">
            <a:xfrm>
              <a:off x="5122" y="2747"/>
              <a:ext cx="54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531" name="Rectangle 363"/>
            <p:cNvSpPr>
              <a:spLocks noChangeArrowheads="1"/>
            </p:cNvSpPr>
            <p:nvPr/>
          </p:nvSpPr>
          <p:spPr bwMode="auto">
            <a:xfrm>
              <a:off x="5228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532" name="Rectangle 364"/>
            <p:cNvSpPr>
              <a:spLocks noChangeArrowheads="1"/>
            </p:cNvSpPr>
            <p:nvPr/>
          </p:nvSpPr>
          <p:spPr bwMode="auto">
            <a:xfrm>
              <a:off x="5334" y="3165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533" name="Rectangle 365"/>
            <p:cNvSpPr>
              <a:spLocks noChangeArrowheads="1"/>
            </p:cNvSpPr>
            <p:nvPr/>
          </p:nvSpPr>
          <p:spPr bwMode="auto">
            <a:xfrm>
              <a:off x="5018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534" name="Rectangle 366"/>
            <p:cNvSpPr>
              <a:spLocks noChangeArrowheads="1"/>
            </p:cNvSpPr>
            <p:nvPr/>
          </p:nvSpPr>
          <p:spPr bwMode="auto">
            <a:xfrm>
              <a:off x="4809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535" name="Rectangle 367"/>
            <p:cNvSpPr>
              <a:spLocks noChangeArrowheads="1"/>
            </p:cNvSpPr>
            <p:nvPr/>
          </p:nvSpPr>
          <p:spPr bwMode="auto">
            <a:xfrm>
              <a:off x="4912" y="3165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536" name="Rectangle 368"/>
            <p:cNvSpPr>
              <a:spLocks noChangeArrowheads="1"/>
            </p:cNvSpPr>
            <p:nvPr/>
          </p:nvSpPr>
          <p:spPr bwMode="auto">
            <a:xfrm>
              <a:off x="4809" y="3165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537" name="Freeform 369"/>
            <p:cNvSpPr>
              <a:spLocks/>
            </p:cNvSpPr>
            <p:nvPr/>
          </p:nvSpPr>
          <p:spPr bwMode="auto">
            <a:xfrm>
              <a:off x="5114" y="2721"/>
              <a:ext cx="72" cy="324"/>
            </a:xfrm>
            <a:custGeom>
              <a:avLst/>
              <a:gdLst>
                <a:gd name="T0" fmla="*/ 0 w 217"/>
                <a:gd name="T1" fmla="*/ 17 h 373"/>
                <a:gd name="T2" fmla="*/ 0 w 217"/>
                <a:gd name="T3" fmla="*/ 17 h 373"/>
                <a:gd name="T4" fmla="*/ 0 w 217"/>
                <a:gd name="T5" fmla="*/ 27 h 373"/>
                <a:gd name="T6" fmla="*/ 0 w 217"/>
                <a:gd name="T7" fmla="*/ 27 h 373"/>
                <a:gd name="T8" fmla="*/ 0 w 217"/>
                <a:gd name="T9" fmla="*/ 30 h 373"/>
                <a:gd name="T10" fmla="*/ 0 w 217"/>
                <a:gd name="T11" fmla="*/ 3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3 h 373"/>
                <a:gd name="T18" fmla="*/ 0 w 217"/>
                <a:gd name="T19" fmla="*/ 3 h 373"/>
                <a:gd name="T20" fmla="*/ 0 w 217"/>
                <a:gd name="T21" fmla="*/ 13 h 373"/>
                <a:gd name="T22" fmla="*/ 0 w 217"/>
                <a:gd name="T23" fmla="*/ 13 h 373"/>
                <a:gd name="T24" fmla="*/ 0 w 217"/>
                <a:gd name="T25" fmla="*/ 17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4538" name="Freeform 370"/>
            <p:cNvSpPr>
              <a:spLocks/>
            </p:cNvSpPr>
            <p:nvPr/>
          </p:nvSpPr>
          <p:spPr bwMode="auto">
            <a:xfrm>
              <a:off x="5176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27 h 373"/>
                <a:gd name="T4" fmla="*/ 0 w 29"/>
                <a:gd name="T5" fmla="*/ 30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4539" name="Freeform 371"/>
            <p:cNvSpPr>
              <a:spLocks/>
            </p:cNvSpPr>
            <p:nvPr/>
          </p:nvSpPr>
          <p:spPr bwMode="auto">
            <a:xfrm>
              <a:off x="5218" y="2721"/>
              <a:ext cx="72" cy="324"/>
            </a:xfrm>
            <a:custGeom>
              <a:avLst/>
              <a:gdLst>
                <a:gd name="T0" fmla="*/ 0 w 216"/>
                <a:gd name="T1" fmla="*/ 17 h 373"/>
                <a:gd name="T2" fmla="*/ 0 w 216"/>
                <a:gd name="T3" fmla="*/ 17 h 373"/>
                <a:gd name="T4" fmla="*/ 0 w 216"/>
                <a:gd name="T5" fmla="*/ 27 h 373"/>
                <a:gd name="T6" fmla="*/ 0 w 216"/>
                <a:gd name="T7" fmla="*/ 27 h 373"/>
                <a:gd name="T8" fmla="*/ 0 w 216"/>
                <a:gd name="T9" fmla="*/ 30 h 373"/>
                <a:gd name="T10" fmla="*/ 0 w 216"/>
                <a:gd name="T11" fmla="*/ 3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3 h 373"/>
                <a:gd name="T18" fmla="*/ 0 w 216"/>
                <a:gd name="T19" fmla="*/ 3 h 373"/>
                <a:gd name="T20" fmla="*/ 0 w 216"/>
                <a:gd name="T21" fmla="*/ 13 h 373"/>
                <a:gd name="T22" fmla="*/ 0 w 216"/>
                <a:gd name="T23" fmla="*/ 13 h 373"/>
                <a:gd name="T24" fmla="*/ 0 w 216"/>
                <a:gd name="T25" fmla="*/ 17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4540" name="Freeform 372"/>
            <p:cNvSpPr>
              <a:spLocks/>
            </p:cNvSpPr>
            <p:nvPr/>
          </p:nvSpPr>
          <p:spPr bwMode="auto">
            <a:xfrm>
              <a:off x="5280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27 h 373"/>
                <a:gd name="T4" fmla="*/ 0 w 29"/>
                <a:gd name="T5" fmla="*/ 30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4541" name="Freeform 373"/>
            <p:cNvSpPr>
              <a:spLocks/>
            </p:cNvSpPr>
            <p:nvPr/>
          </p:nvSpPr>
          <p:spPr bwMode="auto">
            <a:xfrm>
              <a:off x="5324" y="2721"/>
              <a:ext cx="72" cy="324"/>
            </a:xfrm>
            <a:custGeom>
              <a:avLst/>
              <a:gdLst>
                <a:gd name="T0" fmla="*/ 0 w 217"/>
                <a:gd name="T1" fmla="*/ 17 h 373"/>
                <a:gd name="T2" fmla="*/ 0 w 217"/>
                <a:gd name="T3" fmla="*/ 17 h 373"/>
                <a:gd name="T4" fmla="*/ 0 w 217"/>
                <a:gd name="T5" fmla="*/ 27 h 373"/>
                <a:gd name="T6" fmla="*/ 0 w 217"/>
                <a:gd name="T7" fmla="*/ 27 h 373"/>
                <a:gd name="T8" fmla="*/ 0 w 217"/>
                <a:gd name="T9" fmla="*/ 30 h 373"/>
                <a:gd name="T10" fmla="*/ 0 w 217"/>
                <a:gd name="T11" fmla="*/ 3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3 h 373"/>
                <a:gd name="T18" fmla="*/ 0 w 217"/>
                <a:gd name="T19" fmla="*/ 3 h 373"/>
                <a:gd name="T20" fmla="*/ 0 w 217"/>
                <a:gd name="T21" fmla="*/ 13 h 373"/>
                <a:gd name="T22" fmla="*/ 0 w 217"/>
                <a:gd name="T23" fmla="*/ 13 h 373"/>
                <a:gd name="T24" fmla="*/ 0 w 217"/>
                <a:gd name="T25" fmla="*/ 17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4542" name="Freeform 374"/>
            <p:cNvSpPr>
              <a:spLocks/>
            </p:cNvSpPr>
            <p:nvPr/>
          </p:nvSpPr>
          <p:spPr bwMode="auto">
            <a:xfrm>
              <a:off x="5386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27 h 373"/>
                <a:gd name="T4" fmla="*/ 0 w 29"/>
                <a:gd name="T5" fmla="*/ 30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4543" name="Freeform 375"/>
            <p:cNvSpPr>
              <a:spLocks/>
            </p:cNvSpPr>
            <p:nvPr/>
          </p:nvSpPr>
          <p:spPr bwMode="auto">
            <a:xfrm>
              <a:off x="5218" y="3139"/>
              <a:ext cx="72" cy="324"/>
            </a:xfrm>
            <a:custGeom>
              <a:avLst/>
              <a:gdLst>
                <a:gd name="T0" fmla="*/ 0 w 216"/>
                <a:gd name="T1" fmla="*/ 18 h 372"/>
                <a:gd name="T2" fmla="*/ 0 w 216"/>
                <a:gd name="T3" fmla="*/ 18 h 372"/>
                <a:gd name="T4" fmla="*/ 0 w 216"/>
                <a:gd name="T5" fmla="*/ 29 h 372"/>
                <a:gd name="T6" fmla="*/ 0 w 216"/>
                <a:gd name="T7" fmla="*/ 29 h 372"/>
                <a:gd name="T8" fmla="*/ 0 w 216"/>
                <a:gd name="T9" fmla="*/ 31 h 372"/>
                <a:gd name="T10" fmla="*/ 0 w 216"/>
                <a:gd name="T11" fmla="*/ 31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3 h 372"/>
                <a:gd name="T18" fmla="*/ 0 w 216"/>
                <a:gd name="T19" fmla="*/ 3 h 372"/>
                <a:gd name="T20" fmla="*/ 0 w 216"/>
                <a:gd name="T21" fmla="*/ 14 h 372"/>
                <a:gd name="T22" fmla="*/ 0 w 216"/>
                <a:gd name="T23" fmla="*/ 14 h 372"/>
                <a:gd name="T24" fmla="*/ 0 w 216"/>
                <a:gd name="T25" fmla="*/ 18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4544" name="Freeform 376"/>
            <p:cNvSpPr>
              <a:spLocks/>
            </p:cNvSpPr>
            <p:nvPr/>
          </p:nvSpPr>
          <p:spPr bwMode="auto">
            <a:xfrm>
              <a:off x="5280" y="3139"/>
              <a:ext cx="10" cy="324"/>
            </a:xfrm>
            <a:custGeom>
              <a:avLst/>
              <a:gdLst>
                <a:gd name="T0" fmla="*/ 0 w 29"/>
                <a:gd name="T1" fmla="*/ 3 h 372"/>
                <a:gd name="T2" fmla="*/ 0 w 29"/>
                <a:gd name="T3" fmla="*/ 29 h 372"/>
                <a:gd name="T4" fmla="*/ 0 w 29"/>
                <a:gd name="T5" fmla="*/ 31 h 372"/>
                <a:gd name="T6" fmla="*/ 0 w 29"/>
                <a:gd name="T7" fmla="*/ 0 h 372"/>
                <a:gd name="T8" fmla="*/ 0 w 29"/>
                <a:gd name="T9" fmla="*/ 3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4545" name="Freeform 377"/>
            <p:cNvSpPr>
              <a:spLocks/>
            </p:cNvSpPr>
            <p:nvPr/>
          </p:nvSpPr>
          <p:spPr bwMode="auto">
            <a:xfrm>
              <a:off x="5324" y="3139"/>
              <a:ext cx="72" cy="324"/>
            </a:xfrm>
            <a:custGeom>
              <a:avLst/>
              <a:gdLst>
                <a:gd name="T0" fmla="*/ 0 w 217"/>
                <a:gd name="T1" fmla="*/ 18 h 372"/>
                <a:gd name="T2" fmla="*/ 0 w 217"/>
                <a:gd name="T3" fmla="*/ 18 h 372"/>
                <a:gd name="T4" fmla="*/ 0 w 217"/>
                <a:gd name="T5" fmla="*/ 29 h 372"/>
                <a:gd name="T6" fmla="*/ 0 w 217"/>
                <a:gd name="T7" fmla="*/ 29 h 372"/>
                <a:gd name="T8" fmla="*/ 0 w 217"/>
                <a:gd name="T9" fmla="*/ 31 h 372"/>
                <a:gd name="T10" fmla="*/ 0 w 217"/>
                <a:gd name="T11" fmla="*/ 31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3 h 372"/>
                <a:gd name="T18" fmla="*/ 0 w 217"/>
                <a:gd name="T19" fmla="*/ 3 h 372"/>
                <a:gd name="T20" fmla="*/ 0 w 217"/>
                <a:gd name="T21" fmla="*/ 14 h 372"/>
                <a:gd name="T22" fmla="*/ 0 w 217"/>
                <a:gd name="T23" fmla="*/ 14 h 372"/>
                <a:gd name="T24" fmla="*/ 0 w 217"/>
                <a:gd name="T25" fmla="*/ 18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4546" name="Freeform 378"/>
            <p:cNvSpPr>
              <a:spLocks/>
            </p:cNvSpPr>
            <p:nvPr/>
          </p:nvSpPr>
          <p:spPr bwMode="auto">
            <a:xfrm>
              <a:off x="5386" y="3139"/>
              <a:ext cx="10" cy="324"/>
            </a:xfrm>
            <a:custGeom>
              <a:avLst/>
              <a:gdLst>
                <a:gd name="T0" fmla="*/ 0 w 29"/>
                <a:gd name="T1" fmla="*/ 3 h 372"/>
                <a:gd name="T2" fmla="*/ 0 w 29"/>
                <a:gd name="T3" fmla="*/ 29 h 372"/>
                <a:gd name="T4" fmla="*/ 0 w 29"/>
                <a:gd name="T5" fmla="*/ 31 h 372"/>
                <a:gd name="T6" fmla="*/ 0 w 29"/>
                <a:gd name="T7" fmla="*/ 0 h 372"/>
                <a:gd name="T8" fmla="*/ 0 w 29"/>
                <a:gd name="T9" fmla="*/ 3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4547" name="Freeform 379"/>
            <p:cNvSpPr>
              <a:spLocks/>
            </p:cNvSpPr>
            <p:nvPr/>
          </p:nvSpPr>
          <p:spPr bwMode="auto">
            <a:xfrm>
              <a:off x="5008" y="2721"/>
              <a:ext cx="72" cy="324"/>
            </a:xfrm>
            <a:custGeom>
              <a:avLst/>
              <a:gdLst>
                <a:gd name="T0" fmla="*/ 0 w 215"/>
                <a:gd name="T1" fmla="*/ 17 h 373"/>
                <a:gd name="T2" fmla="*/ 0 w 215"/>
                <a:gd name="T3" fmla="*/ 17 h 373"/>
                <a:gd name="T4" fmla="*/ 0 w 215"/>
                <a:gd name="T5" fmla="*/ 27 h 373"/>
                <a:gd name="T6" fmla="*/ 0 w 215"/>
                <a:gd name="T7" fmla="*/ 27 h 373"/>
                <a:gd name="T8" fmla="*/ 0 w 215"/>
                <a:gd name="T9" fmla="*/ 30 h 373"/>
                <a:gd name="T10" fmla="*/ 0 w 215"/>
                <a:gd name="T11" fmla="*/ 3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3 h 373"/>
                <a:gd name="T18" fmla="*/ 0 w 215"/>
                <a:gd name="T19" fmla="*/ 3 h 373"/>
                <a:gd name="T20" fmla="*/ 0 w 215"/>
                <a:gd name="T21" fmla="*/ 13 h 373"/>
                <a:gd name="T22" fmla="*/ 0 w 215"/>
                <a:gd name="T23" fmla="*/ 13 h 373"/>
                <a:gd name="T24" fmla="*/ 0 w 215"/>
                <a:gd name="T25" fmla="*/ 17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4548" name="Freeform 380"/>
            <p:cNvSpPr>
              <a:spLocks/>
            </p:cNvSpPr>
            <p:nvPr/>
          </p:nvSpPr>
          <p:spPr bwMode="auto">
            <a:xfrm>
              <a:off x="5008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27 h 373"/>
                <a:gd name="T4" fmla="*/ 0 w 29"/>
                <a:gd name="T5" fmla="*/ 30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4549" name="Freeform 381"/>
            <p:cNvSpPr>
              <a:spLocks/>
            </p:cNvSpPr>
            <p:nvPr/>
          </p:nvSpPr>
          <p:spPr bwMode="auto">
            <a:xfrm>
              <a:off x="4903" y="2721"/>
              <a:ext cx="71" cy="324"/>
            </a:xfrm>
            <a:custGeom>
              <a:avLst/>
              <a:gdLst>
                <a:gd name="T0" fmla="*/ 0 w 216"/>
                <a:gd name="T1" fmla="*/ 17 h 373"/>
                <a:gd name="T2" fmla="*/ 0 w 216"/>
                <a:gd name="T3" fmla="*/ 17 h 373"/>
                <a:gd name="T4" fmla="*/ 0 w 216"/>
                <a:gd name="T5" fmla="*/ 27 h 373"/>
                <a:gd name="T6" fmla="*/ 0 w 216"/>
                <a:gd name="T7" fmla="*/ 27 h 373"/>
                <a:gd name="T8" fmla="*/ 0 w 216"/>
                <a:gd name="T9" fmla="*/ 30 h 373"/>
                <a:gd name="T10" fmla="*/ 0 w 216"/>
                <a:gd name="T11" fmla="*/ 3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3 h 373"/>
                <a:gd name="T18" fmla="*/ 0 w 216"/>
                <a:gd name="T19" fmla="*/ 3 h 373"/>
                <a:gd name="T20" fmla="*/ 0 w 216"/>
                <a:gd name="T21" fmla="*/ 13 h 373"/>
                <a:gd name="T22" fmla="*/ 0 w 216"/>
                <a:gd name="T23" fmla="*/ 13 h 373"/>
                <a:gd name="T24" fmla="*/ 0 w 216"/>
                <a:gd name="T25" fmla="*/ 17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4550" name="Freeform 382"/>
            <p:cNvSpPr>
              <a:spLocks/>
            </p:cNvSpPr>
            <p:nvPr/>
          </p:nvSpPr>
          <p:spPr bwMode="auto">
            <a:xfrm>
              <a:off x="4903" y="2721"/>
              <a:ext cx="9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27 h 373"/>
                <a:gd name="T4" fmla="*/ 0 w 29"/>
                <a:gd name="T5" fmla="*/ 30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4551" name="Freeform 383"/>
            <p:cNvSpPr>
              <a:spLocks/>
            </p:cNvSpPr>
            <p:nvPr/>
          </p:nvSpPr>
          <p:spPr bwMode="auto">
            <a:xfrm>
              <a:off x="4799" y="2721"/>
              <a:ext cx="72" cy="324"/>
            </a:xfrm>
            <a:custGeom>
              <a:avLst/>
              <a:gdLst>
                <a:gd name="T0" fmla="*/ 0 w 215"/>
                <a:gd name="T1" fmla="*/ 17 h 373"/>
                <a:gd name="T2" fmla="*/ 0 w 215"/>
                <a:gd name="T3" fmla="*/ 17 h 373"/>
                <a:gd name="T4" fmla="*/ 0 w 215"/>
                <a:gd name="T5" fmla="*/ 27 h 373"/>
                <a:gd name="T6" fmla="*/ 0 w 215"/>
                <a:gd name="T7" fmla="*/ 27 h 373"/>
                <a:gd name="T8" fmla="*/ 0 w 215"/>
                <a:gd name="T9" fmla="*/ 30 h 373"/>
                <a:gd name="T10" fmla="*/ 0 w 215"/>
                <a:gd name="T11" fmla="*/ 3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3 h 373"/>
                <a:gd name="T18" fmla="*/ 0 w 215"/>
                <a:gd name="T19" fmla="*/ 3 h 373"/>
                <a:gd name="T20" fmla="*/ 0 w 215"/>
                <a:gd name="T21" fmla="*/ 13 h 373"/>
                <a:gd name="T22" fmla="*/ 0 w 215"/>
                <a:gd name="T23" fmla="*/ 13 h 373"/>
                <a:gd name="T24" fmla="*/ 0 w 215"/>
                <a:gd name="T25" fmla="*/ 17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4552" name="Freeform 384"/>
            <p:cNvSpPr>
              <a:spLocks/>
            </p:cNvSpPr>
            <p:nvPr/>
          </p:nvSpPr>
          <p:spPr bwMode="auto">
            <a:xfrm>
              <a:off x="4799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27 h 373"/>
                <a:gd name="T4" fmla="*/ 0 w 29"/>
                <a:gd name="T5" fmla="*/ 30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4553" name="Freeform 386"/>
            <p:cNvSpPr>
              <a:spLocks/>
            </p:cNvSpPr>
            <p:nvPr/>
          </p:nvSpPr>
          <p:spPr bwMode="auto">
            <a:xfrm>
              <a:off x="4903" y="3139"/>
              <a:ext cx="9" cy="324"/>
            </a:xfrm>
            <a:custGeom>
              <a:avLst/>
              <a:gdLst>
                <a:gd name="T0" fmla="*/ 0 w 29"/>
                <a:gd name="T1" fmla="*/ 3 h 372"/>
                <a:gd name="T2" fmla="*/ 0 w 29"/>
                <a:gd name="T3" fmla="*/ 29 h 372"/>
                <a:gd name="T4" fmla="*/ 0 w 29"/>
                <a:gd name="T5" fmla="*/ 31 h 372"/>
                <a:gd name="T6" fmla="*/ 0 w 29"/>
                <a:gd name="T7" fmla="*/ 0 h 372"/>
                <a:gd name="T8" fmla="*/ 0 w 29"/>
                <a:gd name="T9" fmla="*/ 3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4554" name="Freeform 387"/>
            <p:cNvSpPr>
              <a:spLocks/>
            </p:cNvSpPr>
            <p:nvPr/>
          </p:nvSpPr>
          <p:spPr bwMode="auto">
            <a:xfrm>
              <a:off x="4799" y="3139"/>
              <a:ext cx="72" cy="324"/>
            </a:xfrm>
            <a:custGeom>
              <a:avLst/>
              <a:gdLst>
                <a:gd name="T0" fmla="*/ 0 w 215"/>
                <a:gd name="T1" fmla="*/ 18 h 372"/>
                <a:gd name="T2" fmla="*/ 0 w 215"/>
                <a:gd name="T3" fmla="*/ 18 h 372"/>
                <a:gd name="T4" fmla="*/ 0 w 215"/>
                <a:gd name="T5" fmla="*/ 29 h 372"/>
                <a:gd name="T6" fmla="*/ 0 w 215"/>
                <a:gd name="T7" fmla="*/ 29 h 372"/>
                <a:gd name="T8" fmla="*/ 0 w 215"/>
                <a:gd name="T9" fmla="*/ 31 h 372"/>
                <a:gd name="T10" fmla="*/ 0 w 215"/>
                <a:gd name="T11" fmla="*/ 31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3 h 372"/>
                <a:gd name="T18" fmla="*/ 0 w 215"/>
                <a:gd name="T19" fmla="*/ 3 h 372"/>
                <a:gd name="T20" fmla="*/ 0 w 215"/>
                <a:gd name="T21" fmla="*/ 14 h 372"/>
                <a:gd name="T22" fmla="*/ 0 w 215"/>
                <a:gd name="T23" fmla="*/ 14 h 372"/>
                <a:gd name="T24" fmla="*/ 0 w 215"/>
                <a:gd name="T25" fmla="*/ 18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4555" name="Freeform 388"/>
            <p:cNvSpPr>
              <a:spLocks/>
            </p:cNvSpPr>
            <p:nvPr/>
          </p:nvSpPr>
          <p:spPr bwMode="auto">
            <a:xfrm>
              <a:off x="4799" y="3139"/>
              <a:ext cx="10" cy="324"/>
            </a:xfrm>
            <a:custGeom>
              <a:avLst/>
              <a:gdLst>
                <a:gd name="T0" fmla="*/ 0 w 29"/>
                <a:gd name="T1" fmla="*/ 3 h 372"/>
                <a:gd name="T2" fmla="*/ 0 w 29"/>
                <a:gd name="T3" fmla="*/ 29 h 372"/>
                <a:gd name="T4" fmla="*/ 0 w 29"/>
                <a:gd name="T5" fmla="*/ 31 h 372"/>
                <a:gd name="T6" fmla="*/ 0 w 29"/>
                <a:gd name="T7" fmla="*/ 0 h 372"/>
                <a:gd name="T8" fmla="*/ 0 w 29"/>
                <a:gd name="T9" fmla="*/ 3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4556" name="Rectangle 389"/>
            <p:cNvSpPr>
              <a:spLocks noChangeArrowheads="1"/>
            </p:cNvSpPr>
            <p:nvPr/>
          </p:nvSpPr>
          <p:spPr bwMode="auto">
            <a:xfrm>
              <a:off x="5114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557" name="Rectangle 390"/>
            <p:cNvSpPr>
              <a:spLocks noChangeArrowheads="1"/>
            </p:cNvSpPr>
            <p:nvPr/>
          </p:nvSpPr>
          <p:spPr bwMode="auto">
            <a:xfrm>
              <a:off x="5218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558" name="Rectangle 391"/>
            <p:cNvSpPr>
              <a:spLocks noChangeArrowheads="1"/>
            </p:cNvSpPr>
            <p:nvPr/>
          </p:nvSpPr>
          <p:spPr bwMode="auto">
            <a:xfrm>
              <a:off x="5324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559" name="Rectangle 392"/>
            <p:cNvSpPr>
              <a:spLocks noChangeArrowheads="1"/>
            </p:cNvSpPr>
            <p:nvPr/>
          </p:nvSpPr>
          <p:spPr bwMode="auto">
            <a:xfrm>
              <a:off x="5008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560" name="Rectangle 393"/>
            <p:cNvSpPr>
              <a:spLocks noChangeArrowheads="1"/>
            </p:cNvSpPr>
            <p:nvPr/>
          </p:nvSpPr>
          <p:spPr bwMode="auto">
            <a:xfrm>
              <a:off x="4903" y="2898"/>
              <a:ext cx="71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561" name="Rectangle 394"/>
            <p:cNvSpPr>
              <a:spLocks noChangeArrowheads="1"/>
            </p:cNvSpPr>
            <p:nvPr/>
          </p:nvSpPr>
          <p:spPr bwMode="auto">
            <a:xfrm>
              <a:off x="4799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562" name="Freeform 395"/>
            <p:cNvSpPr>
              <a:spLocks/>
            </p:cNvSpPr>
            <p:nvPr/>
          </p:nvSpPr>
          <p:spPr bwMode="auto">
            <a:xfrm>
              <a:off x="4986" y="2736"/>
              <a:ext cx="12" cy="37"/>
            </a:xfrm>
            <a:custGeom>
              <a:avLst/>
              <a:gdLst>
                <a:gd name="T0" fmla="*/ 0 w 37"/>
                <a:gd name="T1" fmla="*/ 20 h 38"/>
                <a:gd name="T2" fmla="*/ 0 w 37"/>
                <a:gd name="T3" fmla="*/ 19 h 38"/>
                <a:gd name="T4" fmla="*/ 0 w 37"/>
                <a:gd name="T5" fmla="*/ 19 h 38"/>
                <a:gd name="T6" fmla="*/ 0 w 37"/>
                <a:gd name="T7" fmla="*/ 19 h 38"/>
                <a:gd name="T8" fmla="*/ 0 w 37"/>
                <a:gd name="T9" fmla="*/ 19 h 38"/>
                <a:gd name="T10" fmla="*/ 0 w 37"/>
                <a:gd name="T11" fmla="*/ 12 h 38"/>
                <a:gd name="T12" fmla="*/ 0 w 37"/>
                <a:gd name="T13" fmla="*/ 5 h 38"/>
                <a:gd name="T14" fmla="*/ 0 w 37"/>
                <a:gd name="T15" fmla="*/ 1 h 38"/>
                <a:gd name="T16" fmla="*/ 0 w 37"/>
                <a:gd name="T17" fmla="*/ 0 h 38"/>
                <a:gd name="T18" fmla="*/ 0 w 37"/>
                <a:gd name="T19" fmla="*/ 1 h 38"/>
                <a:gd name="T20" fmla="*/ 0 w 37"/>
                <a:gd name="T21" fmla="*/ 5 h 38"/>
                <a:gd name="T22" fmla="*/ 0 w 37"/>
                <a:gd name="T23" fmla="*/ 12 h 38"/>
                <a:gd name="T24" fmla="*/ 0 w 37"/>
                <a:gd name="T25" fmla="*/ 19 h 38"/>
                <a:gd name="T26" fmla="*/ 0 w 37"/>
                <a:gd name="T27" fmla="*/ 19 h 38"/>
                <a:gd name="T28" fmla="*/ 0 w 37"/>
                <a:gd name="T29" fmla="*/ 19 h 38"/>
                <a:gd name="T30" fmla="*/ 0 w 37"/>
                <a:gd name="T31" fmla="*/ 19 h 38"/>
                <a:gd name="T32" fmla="*/ 0 w 37"/>
                <a:gd name="T33" fmla="*/ 2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</p:grpSp>
      <p:grpSp>
        <p:nvGrpSpPr>
          <p:cNvPr id="23608" name="Group 316"/>
          <p:cNvGrpSpPr>
            <a:grpSpLocks/>
          </p:cNvGrpSpPr>
          <p:nvPr/>
        </p:nvGrpSpPr>
        <p:grpSpPr bwMode="auto">
          <a:xfrm>
            <a:off x="3276600" y="3549253"/>
            <a:ext cx="163116" cy="127397"/>
            <a:chOff x="4727" y="2506"/>
            <a:chExt cx="706" cy="1172"/>
          </a:xfrm>
        </p:grpSpPr>
        <p:sp>
          <p:nvSpPr>
            <p:cNvPr id="24407" name="Freeform 317"/>
            <p:cNvSpPr>
              <a:spLocks/>
            </p:cNvSpPr>
            <p:nvPr/>
          </p:nvSpPr>
          <p:spPr bwMode="auto">
            <a:xfrm>
              <a:off x="4727" y="3558"/>
              <a:ext cx="46" cy="120"/>
            </a:xfrm>
            <a:custGeom>
              <a:avLst/>
              <a:gdLst>
                <a:gd name="T0" fmla="*/ 0 w 139"/>
                <a:gd name="T1" fmla="*/ 16 h 135"/>
                <a:gd name="T2" fmla="*/ 0 w 139"/>
                <a:gd name="T3" fmla="*/ 11 h 135"/>
                <a:gd name="T4" fmla="*/ 0 w 139"/>
                <a:gd name="T5" fmla="*/ 11 h 135"/>
                <a:gd name="T6" fmla="*/ 0 w 139"/>
                <a:gd name="T7" fmla="*/ 5 h 135"/>
                <a:gd name="T8" fmla="*/ 0 w 139"/>
                <a:gd name="T9" fmla="*/ 5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16 h 135"/>
                <a:gd name="T16" fmla="*/ 0 w 139"/>
                <a:gd name="T17" fmla="*/ 16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4408" name="Freeform 318"/>
            <p:cNvSpPr>
              <a:spLocks/>
            </p:cNvSpPr>
            <p:nvPr/>
          </p:nvSpPr>
          <p:spPr bwMode="auto">
            <a:xfrm>
              <a:off x="4773" y="2564"/>
              <a:ext cx="648" cy="1114"/>
            </a:xfrm>
            <a:custGeom>
              <a:avLst/>
              <a:gdLst>
                <a:gd name="T0" fmla="*/ 0 w 1946"/>
                <a:gd name="T1" fmla="*/ 108 h 1278"/>
                <a:gd name="T2" fmla="*/ 0 w 1946"/>
                <a:gd name="T3" fmla="*/ 9 h 1278"/>
                <a:gd name="T4" fmla="*/ 0 w 1946"/>
                <a:gd name="T5" fmla="*/ 9 h 1278"/>
                <a:gd name="T6" fmla="*/ 0 w 1946"/>
                <a:gd name="T7" fmla="*/ 8 h 1278"/>
                <a:gd name="T8" fmla="*/ 0 w 1946"/>
                <a:gd name="T9" fmla="*/ 7 h 1278"/>
                <a:gd name="T10" fmla="*/ 0 w 1946"/>
                <a:gd name="T11" fmla="*/ 6 h 1278"/>
                <a:gd name="T12" fmla="*/ 0 w 1946"/>
                <a:gd name="T13" fmla="*/ 5 h 1278"/>
                <a:gd name="T14" fmla="*/ 0 w 1946"/>
                <a:gd name="T15" fmla="*/ 4 h 1278"/>
                <a:gd name="T16" fmla="*/ 0 w 1946"/>
                <a:gd name="T17" fmla="*/ 3 h 1278"/>
                <a:gd name="T18" fmla="*/ 0 w 1946"/>
                <a:gd name="T19" fmla="*/ 3 h 1278"/>
                <a:gd name="T20" fmla="*/ 0 w 1946"/>
                <a:gd name="T21" fmla="*/ 3 h 1278"/>
                <a:gd name="T22" fmla="*/ 0 w 1946"/>
                <a:gd name="T23" fmla="*/ 3 h 1278"/>
                <a:gd name="T24" fmla="*/ 0 w 1946"/>
                <a:gd name="T25" fmla="*/ 3 h 1278"/>
                <a:gd name="T26" fmla="*/ 0 w 1946"/>
                <a:gd name="T27" fmla="*/ 3 h 1278"/>
                <a:gd name="T28" fmla="*/ 0 w 1946"/>
                <a:gd name="T29" fmla="*/ 3 h 1278"/>
                <a:gd name="T30" fmla="*/ 0 w 1946"/>
                <a:gd name="T31" fmla="*/ 3 h 1278"/>
                <a:gd name="T32" fmla="*/ 0 w 1946"/>
                <a:gd name="T33" fmla="*/ 3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3 h 1278"/>
                <a:gd name="T42" fmla="*/ 0 w 1946"/>
                <a:gd name="T43" fmla="*/ 3 h 1278"/>
                <a:gd name="T44" fmla="*/ 0 w 1946"/>
                <a:gd name="T45" fmla="*/ 3 h 1278"/>
                <a:gd name="T46" fmla="*/ 0 w 1946"/>
                <a:gd name="T47" fmla="*/ 3 h 1278"/>
                <a:gd name="T48" fmla="*/ 0 w 1946"/>
                <a:gd name="T49" fmla="*/ 3 h 1278"/>
                <a:gd name="T50" fmla="*/ 0 w 1946"/>
                <a:gd name="T51" fmla="*/ 3 h 1278"/>
                <a:gd name="T52" fmla="*/ 0 w 1946"/>
                <a:gd name="T53" fmla="*/ 3 h 1278"/>
                <a:gd name="T54" fmla="*/ 0 w 1946"/>
                <a:gd name="T55" fmla="*/ 3 h 1278"/>
                <a:gd name="T56" fmla="*/ 0 w 1946"/>
                <a:gd name="T57" fmla="*/ 3 h 1278"/>
                <a:gd name="T58" fmla="*/ 0 w 1946"/>
                <a:gd name="T59" fmla="*/ 4 h 1278"/>
                <a:gd name="T60" fmla="*/ 0 w 1946"/>
                <a:gd name="T61" fmla="*/ 5 h 1278"/>
                <a:gd name="T62" fmla="*/ 0 w 1946"/>
                <a:gd name="T63" fmla="*/ 6 h 1278"/>
                <a:gd name="T64" fmla="*/ 0 w 1946"/>
                <a:gd name="T65" fmla="*/ 7 h 1278"/>
                <a:gd name="T66" fmla="*/ 0 w 1946"/>
                <a:gd name="T67" fmla="*/ 8 h 1278"/>
                <a:gd name="T68" fmla="*/ 0 w 1946"/>
                <a:gd name="T69" fmla="*/ 9 h 1278"/>
                <a:gd name="T70" fmla="*/ 0 w 1946"/>
                <a:gd name="T71" fmla="*/ 9 h 1278"/>
                <a:gd name="T72" fmla="*/ 0 w 1946"/>
                <a:gd name="T73" fmla="*/ 108 h 1278"/>
                <a:gd name="T74" fmla="*/ 0 w 1946"/>
                <a:gd name="T75" fmla="*/ 108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4409" name="Rectangle 319"/>
            <p:cNvSpPr>
              <a:spLocks noChangeArrowheads="1"/>
            </p:cNvSpPr>
            <p:nvPr/>
          </p:nvSpPr>
          <p:spPr bwMode="auto">
            <a:xfrm>
              <a:off x="5188" y="3087"/>
              <a:ext cx="42" cy="3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410" name="Rectangle 320"/>
            <p:cNvSpPr>
              <a:spLocks noChangeArrowheads="1"/>
            </p:cNvSpPr>
            <p:nvPr/>
          </p:nvSpPr>
          <p:spPr bwMode="auto">
            <a:xfrm>
              <a:off x="5168" y="3134"/>
              <a:ext cx="40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411" name="Rectangle 321"/>
            <p:cNvSpPr>
              <a:spLocks noChangeArrowheads="1"/>
            </p:cNvSpPr>
            <p:nvPr/>
          </p:nvSpPr>
          <p:spPr bwMode="auto">
            <a:xfrm>
              <a:off x="5306" y="3034"/>
              <a:ext cx="42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412" name="Rectangle 322"/>
            <p:cNvSpPr>
              <a:spLocks noChangeArrowheads="1"/>
            </p:cNvSpPr>
            <p:nvPr/>
          </p:nvSpPr>
          <p:spPr bwMode="auto">
            <a:xfrm>
              <a:off x="5286" y="3087"/>
              <a:ext cx="40" cy="3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413" name="Rectangle 323"/>
            <p:cNvSpPr>
              <a:spLocks noChangeArrowheads="1"/>
            </p:cNvSpPr>
            <p:nvPr/>
          </p:nvSpPr>
          <p:spPr bwMode="auto">
            <a:xfrm>
              <a:off x="5286" y="2987"/>
              <a:ext cx="40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414" name="Rectangle 324"/>
            <p:cNvSpPr>
              <a:spLocks noChangeArrowheads="1"/>
            </p:cNvSpPr>
            <p:nvPr/>
          </p:nvSpPr>
          <p:spPr bwMode="auto">
            <a:xfrm>
              <a:off x="4773" y="3076"/>
              <a:ext cx="40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415" name="Rectangle 325"/>
            <p:cNvSpPr>
              <a:spLocks noChangeArrowheads="1"/>
            </p:cNvSpPr>
            <p:nvPr/>
          </p:nvSpPr>
          <p:spPr bwMode="auto">
            <a:xfrm>
              <a:off x="4773" y="3024"/>
              <a:ext cx="18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416" name="Rectangle 326"/>
            <p:cNvSpPr>
              <a:spLocks noChangeArrowheads="1"/>
            </p:cNvSpPr>
            <p:nvPr/>
          </p:nvSpPr>
          <p:spPr bwMode="auto">
            <a:xfrm>
              <a:off x="4773" y="3123"/>
              <a:ext cx="18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417" name="Rectangle 327"/>
            <p:cNvSpPr>
              <a:spLocks noChangeArrowheads="1"/>
            </p:cNvSpPr>
            <p:nvPr/>
          </p:nvSpPr>
          <p:spPr bwMode="auto">
            <a:xfrm>
              <a:off x="4946" y="3076"/>
              <a:ext cx="40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418" name="Rectangle 328"/>
            <p:cNvSpPr>
              <a:spLocks noChangeArrowheads="1"/>
            </p:cNvSpPr>
            <p:nvPr/>
          </p:nvSpPr>
          <p:spPr bwMode="auto">
            <a:xfrm>
              <a:off x="4924" y="3123"/>
              <a:ext cx="40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419" name="Rectangle 329"/>
            <p:cNvSpPr>
              <a:spLocks noChangeArrowheads="1"/>
            </p:cNvSpPr>
            <p:nvPr/>
          </p:nvSpPr>
          <p:spPr bwMode="auto">
            <a:xfrm>
              <a:off x="4773" y="3453"/>
              <a:ext cx="40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420" name="Rectangle 330"/>
            <p:cNvSpPr>
              <a:spLocks noChangeArrowheads="1"/>
            </p:cNvSpPr>
            <p:nvPr/>
          </p:nvSpPr>
          <p:spPr bwMode="auto">
            <a:xfrm>
              <a:off x="4773" y="3406"/>
              <a:ext cx="18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421" name="Rectangle 331"/>
            <p:cNvSpPr>
              <a:spLocks noChangeArrowheads="1"/>
            </p:cNvSpPr>
            <p:nvPr/>
          </p:nvSpPr>
          <p:spPr bwMode="auto">
            <a:xfrm>
              <a:off x="4773" y="3505"/>
              <a:ext cx="18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422" name="Rectangle 332"/>
            <p:cNvSpPr>
              <a:spLocks noChangeArrowheads="1"/>
            </p:cNvSpPr>
            <p:nvPr/>
          </p:nvSpPr>
          <p:spPr bwMode="auto">
            <a:xfrm>
              <a:off x="4946" y="3453"/>
              <a:ext cx="40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423" name="Rectangle 333"/>
            <p:cNvSpPr>
              <a:spLocks noChangeArrowheads="1"/>
            </p:cNvSpPr>
            <p:nvPr/>
          </p:nvSpPr>
          <p:spPr bwMode="auto">
            <a:xfrm>
              <a:off x="4924" y="3505"/>
              <a:ext cx="40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424" name="Freeform 334"/>
            <p:cNvSpPr>
              <a:spLocks/>
            </p:cNvSpPr>
            <p:nvPr/>
          </p:nvSpPr>
          <p:spPr bwMode="auto">
            <a:xfrm>
              <a:off x="5024" y="3076"/>
              <a:ext cx="146" cy="89"/>
            </a:xfrm>
            <a:custGeom>
              <a:avLst/>
              <a:gdLst>
                <a:gd name="T0" fmla="*/ 0 w 440"/>
                <a:gd name="T1" fmla="*/ 9 h 102"/>
                <a:gd name="T2" fmla="*/ 0 w 440"/>
                <a:gd name="T3" fmla="*/ 8 h 102"/>
                <a:gd name="T4" fmla="*/ 0 w 440"/>
                <a:gd name="T5" fmla="*/ 7 h 102"/>
                <a:gd name="T6" fmla="*/ 0 w 440"/>
                <a:gd name="T7" fmla="*/ 6 h 102"/>
                <a:gd name="T8" fmla="*/ 0 w 440"/>
                <a:gd name="T9" fmla="*/ 6 h 102"/>
                <a:gd name="T10" fmla="*/ 0 w 440"/>
                <a:gd name="T11" fmla="*/ 4 h 102"/>
                <a:gd name="T12" fmla="*/ 0 w 440"/>
                <a:gd name="T13" fmla="*/ 3 h 102"/>
                <a:gd name="T14" fmla="*/ 0 w 440"/>
                <a:gd name="T15" fmla="*/ 3 h 102"/>
                <a:gd name="T16" fmla="*/ 0 w 440"/>
                <a:gd name="T17" fmla="*/ 3 h 102"/>
                <a:gd name="T18" fmla="*/ 0 w 440"/>
                <a:gd name="T19" fmla="*/ 3 h 102"/>
                <a:gd name="T20" fmla="*/ 0 w 440"/>
                <a:gd name="T21" fmla="*/ 3 h 102"/>
                <a:gd name="T22" fmla="*/ 0 w 440"/>
                <a:gd name="T23" fmla="*/ 3 h 102"/>
                <a:gd name="T24" fmla="*/ 0 w 440"/>
                <a:gd name="T25" fmla="*/ 3 h 102"/>
                <a:gd name="T26" fmla="*/ 0 w 440"/>
                <a:gd name="T27" fmla="*/ 3 h 102"/>
                <a:gd name="T28" fmla="*/ 0 w 440"/>
                <a:gd name="T29" fmla="*/ 3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3 h 102"/>
                <a:gd name="T38" fmla="*/ 0 w 440"/>
                <a:gd name="T39" fmla="*/ 3 h 102"/>
                <a:gd name="T40" fmla="*/ 0 w 440"/>
                <a:gd name="T41" fmla="*/ 3 h 102"/>
                <a:gd name="T42" fmla="*/ 0 w 440"/>
                <a:gd name="T43" fmla="*/ 3 h 102"/>
                <a:gd name="T44" fmla="*/ 0 w 440"/>
                <a:gd name="T45" fmla="*/ 3 h 102"/>
                <a:gd name="T46" fmla="*/ 0 w 440"/>
                <a:gd name="T47" fmla="*/ 3 h 102"/>
                <a:gd name="T48" fmla="*/ 0 w 440"/>
                <a:gd name="T49" fmla="*/ 3 h 102"/>
                <a:gd name="T50" fmla="*/ 0 w 440"/>
                <a:gd name="T51" fmla="*/ 3 h 102"/>
                <a:gd name="T52" fmla="*/ 0 w 440"/>
                <a:gd name="T53" fmla="*/ 3 h 102"/>
                <a:gd name="T54" fmla="*/ 0 w 440"/>
                <a:gd name="T55" fmla="*/ 4 h 102"/>
                <a:gd name="T56" fmla="*/ 0 w 440"/>
                <a:gd name="T57" fmla="*/ 6 h 102"/>
                <a:gd name="T58" fmla="*/ 0 w 440"/>
                <a:gd name="T59" fmla="*/ 6 h 102"/>
                <a:gd name="T60" fmla="*/ 0 w 440"/>
                <a:gd name="T61" fmla="*/ 7 h 102"/>
                <a:gd name="T62" fmla="*/ 0 w 440"/>
                <a:gd name="T63" fmla="*/ 8 h 102"/>
                <a:gd name="T64" fmla="*/ 0 w 440"/>
                <a:gd name="T65" fmla="*/ 9 h 102"/>
                <a:gd name="T66" fmla="*/ 0 w 440"/>
                <a:gd name="T67" fmla="*/ 9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4425" name="Freeform 335"/>
            <p:cNvSpPr>
              <a:spLocks/>
            </p:cNvSpPr>
            <p:nvPr/>
          </p:nvSpPr>
          <p:spPr bwMode="auto">
            <a:xfrm>
              <a:off x="4789" y="2506"/>
              <a:ext cx="615" cy="147"/>
            </a:xfrm>
            <a:custGeom>
              <a:avLst/>
              <a:gdLst>
                <a:gd name="T0" fmla="*/ 0 w 1847"/>
                <a:gd name="T1" fmla="*/ 6 h 168"/>
                <a:gd name="T2" fmla="*/ 0 w 1847"/>
                <a:gd name="T3" fmla="*/ 6 h 168"/>
                <a:gd name="T4" fmla="*/ 0 w 1847"/>
                <a:gd name="T5" fmla="*/ 7 h 168"/>
                <a:gd name="T6" fmla="*/ 0 w 1847"/>
                <a:gd name="T7" fmla="*/ 8 h 168"/>
                <a:gd name="T8" fmla="*/ 0 w 1847"/>
                <a:gd name="T9" fmla="*/ 10 h 168"/>
                <a:gd name="T10" fmla="*/ 0 w 1847"/>
                <a:gd name="T11" fmla="*/ 11 h 168"/>
                <a:gd name="T12" fmla="*/ 0 w 1847"/>
                <a:gd name="T13" fmla="*/ 12 h 168"/>
                <a:gd name="T14" fmla="*/ 0 w 1847"/>
                <a:gd name="T15" fmla="*/ 14 h 168"/>
                <a:gd name="T16" fmla="*/ 0 w 1847"/>
                <a:gd name="T17" fmla="*/ 16 h 168"/>
                <a:gd name="T18" fmla="*/ 0 w 1847"/>
                <a:gd name="T19" fmla="*/ 11 h 168"/>
                <a:gd name="T20" fmla="*/ 0 w 1847"/>
                <a:gd name="T21" fmla="*/ 11 h 168"/>
                <a:gd name="T22" fmla="*/ 0 w 1847"/>
                <a:gd name="T23" fmla="*/ 11 h 168"/>
                <a:gd name="T24" fmla="*/ 0 w 1847"/>
                <a:gd name="T25" fmla="*/ 11 h 168"/>
                <a:gd name="T26" fmla="*/ 0 w 1847"/>
                <a:gd name="T27" fmla="*/ 11 h 168"/>
                <a:gd name="T28" fmla="*/ 0 w 1847"/>
                <a:gd name="T29" fmla="*/ 11 h 168"/>
                <a:gd name="T30" fmla="*/ 0 w 1847"/>
                <a:gd name="T31" fmla="*/ 11 h 168"/>
                <a:gd name="T32" fmla="*/ 0 w 1847"/>
                <a:gd name="T33" fmla="*/ 11 h 168"/>
                <a:gd name="T34" fmla="*/ 0 w 1847"/>
                <a:gd name="T35" fmla="*/ 10 h 168"/>
                <a:gd name="T36" fmla="*/ 0 w 1847"/>
                <a:gd name="T37" fmla="*/ 8 h 168"/>
                <a:gd name="T38" fmla="*/ 0 w 1847"/>
                <a:gd name="T39" fmla="*/ 5 h 168"/>
                <a:gd name="T40" fmla="*/ 0 w 1847"/>
                <a:gd name="T41" fmla="*/ 4 h 168"/>
                <a:gd name="T42" fmla="*/ 0 w 1847"/>
                <a:gd name="T43" fmla="*/ 4 h 168"/>
                <a:gd name="T44" fmla="*/ 0 w 1847"/>
                <a:gd name="T45" fmla="*/ 4 h 168"/>
                <a:gd name="T46" fmla="*/ 0 w 1847"/>
                <a:gd name="T47" fmla="*/ 4 h 168"/>
                <a:gd name="T48" fmla="*/ 0 w 1847"/>
                <a:gd name="T49" fmla="*/ 1 h 168"/>
                <a:gd name="T50" fmla="*/ 0 w 1847"/>
                <a:gd name="T51" fmla="*/ 1 h 168"/>
                <a:gd name="T52" fmla="*/ 0 w 1847"/>
                <a:gd name="T53" fmla="*/ 4 h 168"/>
                <a:gd name="T54" fmla="*/ 0 w 1847"/>
                <a:gd name="T55" fmla="*/ 4 h 168"/>
                <a:gd name="T56" fmla="*/ 0 w 1847"/>
                <a:gd name="T57" fmla="*/ 4 h 168"/>
                <a:gd name="T58" fmla="*/ 0 w 1847"/>
                <a:gd name="T59" fmla="*/ 4 h 168"/>
                <a:gd name="T60" fmla="*/ 0 w 1847"/>
                <a:gd name="T61" fmla="*/ 5 h 168"/>
                <a:gd name="T62" fmla="*/ 0 w 1847"/>
                <a:gd name="T63" fmla="*/ 8 h 168"/>
                <a:gd name="T64" fmla="*/ 0 w 1847"/>
                <a:gd name="T65" fmla="*/ 10 h 168"/>
                <a:gd name="T66" fmla="*/ 0 w 1847"/>
                <a:gd name="T67" fmla="*/ 11 h 168"/>
                <a:gd name="T68" fmla="*/ 0 w 1847"/>
                <a:gd name="T69" fmla="*/ 11 h 168"/>
                <a:gd name="T70" fmla="*/ 0 w 1847"/>
                <a:gd name="T71" fmla="*/ 11 h 168"/>
                <a:gd name="T72" fmla="*/ 0 w 1847"/>
                <a:gd name="T73" fmla="*/ 11 h 168"/>
                <a:gd name="T74" fmla="*/ 0 w 1847"/>
                <a:gd name="T75" fmla="*/ 11 h 168"/>
                <a:gd name="T76" fmla="*/ 0 w 1847"/>
                <a:gd name="T77" fmla="*/ 11 h 168"/>
                <a:gd name="T78" fmla="*/ 0 w 1847"/>
                <a:gd name="T79" fmla="*/ 11 h 168"/>
                <a:gd name="T80" fmla="*/ 0 w 1847"/>
                <a:gd name="T81" fmla="*/ 11 h 168"/>
                <a:gd name="T82" fmla="*/ 0 w 1847"/>
                <a:gd name="T83" fmla="*/ 16 h 168"/>
                <a:gd name="T84" fmla="*/ 0 w 1847"/>
                <a:gd name="T85" fmla="*/ 14 h 168"/>
                <a:gd name="T86" fmla="*/ 0 w 1847"/>
                <a:gd name="T87" fmla="*/ 12 h 168"/>
                <a:gd name="T88" fmla="*/ 0 w 1847"/>
                <a:gd name="T89" fmla="*/ 11 h 168"/>
                <a:gd name="T90" fmla="*/ 0 w 1847"/>
                <a:gd name="T91" fmla="*/ 10 h 168"/>
                <a:gd name="T92" fmla="*/ 0 w 1847"/>
                <a:gd name="T93" fmla="*/ 8 h 168"/>
                <a:gd name="T94" fmla="*/ 0 w 1847"/>
                <a:gd name="T95" fmla="*/ 7 h 168"/>
                <a:gd name="T96" fmla="*/ 0 w 1847"/>
                <a:gd name="T97" fmla="*/ 6 h 168"/>
                <a:gd name="T98" fmla="*/ 0 w 1847"/>
                <a:gd name="T99" fmla="*/ 6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4426" name="Rectangle 336"/>
            <p:cNvSpPr>
              <a:spLocks noChangeArrowheads="1"/>
            </p:cNvSpPr>
            <p:nvPr/>
          </p:nvSpPr>
          <p:spPr bwMode="auto">
            <a:xfrm>
              <a:off x="5404" y="2595"/>
              <a:ext cx="29" cy="120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427" name="Rectangle 337"/>
            <p:cNvSpPr>
              <a:spLocks noChangeArrowheads="1"/>
            </p:cNvSpPr>
            <p:nvPr/>
          </p:nvSpPr>
          <p:spPr bwMode="auto">
            <a:xfrm>
              <a:off x="4759" y="2595"/>
              <a:ext cx="30" cy="120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428" name="Rectangle 338"/>
            <p:cNvSpPr>
              <a:spLocks noChangeArrowheads="1"/>
            </p:cNvSpPr>
            <p:nvPr/>
          </p:nvSpPr>
          <p:spPr bwMode="auto">
            <a:xfrm>
              <a:off x="5026" y="3165"/>
              <a:ext cx="142" cy="330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429" name="Rectangle 339"/>
            <p:cNvSpPr>
              <a:spLocks noChangeArrowheads="1"/>
            </p:cNvSpPr>
            <p:nvPr/>
          </p:nvSpPr>
          <p:spPr bwMode="auto">
            <a:xfrm>
              <a:off x="5026" y="3495"/>
              <a:ext cx="142" cy="1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430" name="Rectangle 340"/>
            <p:cNvSpPr>
              <a:spLocks noChangeArrowheads="1"/>
            </p:cNvSpPr>
            <p:nvPr/>
          </p:nvSpPr>
          <p:spPr bwMode="auto">
            <a:xfrm>
              <a:off x="5026" y="3558"/>
              <a:ext cx="142" cy="15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431" name="Rectangle 341"/>
            <p:cNvSpPr>
              <a:spLocks noChangeArrowheads="1"/>
            </p:cNvSpPr>
            <p:nvPr/>
          </p:nvSpPr>
          <p:spPr bwMode="auto">
            <a:xfrm>
              <a:off x="5026" y="3615"/>
              <a:ext cx="142" cy="1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432" name="Rectangle 342"/>
            <p:cNvSpPr>
              <a:spLocks noChangeArrowheads="1"/>
            </p:cNvSpPr>
            <p:nvPr/>
          </p:nvSpPr>
          <p:spPr bwMode="auto">
            <a:xfrm>
              <a:off x="5100" y="3186"/>
              <a:ext cx="60" cy="309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433" name="Rectangle 343"/>
            <p:cNvSpPr>
              <a:spLocks noChangeArrowheads="1"/>
            </p:cNvSpPr>
            <p:nvPr/>
          </p:nvSpPr>
          <p:spPr bwMode="auto">
            <a:xfrm>
              <a:off x="5100" y="3186"/>
              <a:ext cx="60" cy="309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434" name="Rectangle 344"/>
            <p:cNvSpPr>
              <a:spLocks noChangeArrowheads="1"/>
            </p:cNvSpPr>
            <p:nvPr/>
          </p:nvSpPr>
          <p:spPr bwMode="auto">
            <a:xfrm>
              <a:off x="5032" y="3186"/>
              <a:ext cx="62" cy="309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435" name="Rectangle 345"/>
            <p:cNvSpPr>
              <a:spLocks noChangeArrowheads="1"/>
            </p:cNvSpPr>
            <p:nvPr/>
          </p:nvSpPr>
          <p:spPr bwMode="auto">
            <a:xfrm>
              <a:off x="5100" y="3369"/>
              <a:ext cx="60" cy="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436" name="Rectangle 346"/>
            <p:cNvSpPr>
              <a:spLocks noChangeArrowheads="1"/>
            </p:cNvSpPr>
            <p:nvPr/>
          </p:nvSpPr>
          <p:spPr bwMode="auto">
            <a:xfrm>
              <a:off x="5168" y="3422"/>
              <a:ext cx="34" cy="25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437" name="Rectangle 347"/>
            <p:cNvSpPr>
              <a:spLocks noChangeArrowheads="1"/>
            </p:cNvSpPr>
            <p:nvPr/>
          </p:nvSpPr>
          <p:spPr bwMode="auto">
            <a:xfrm>
              <a:off x="4992" y="3422"/>
              <a:ext cx="34" cy="25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438" name="Rectangle 348"/>
            <p:cNvSpPr>
              <a:spLocks noChangeArrowheads="1"/>
            </p:cNvSpPr>
            <p:nvPr/>
          </p:nvSpPr>
          <p:spPr bwMode="auto">
            <a:xfrm>
              <a:off x="5026" y="3511"/>
              <a:ext cx="142" cy="47"/>
            </a:xfrm>
            <a:prstGeom prst="rect">
              <a:avLst/>
            </a:prstGeom>
            <a:solidFill>
              <a:srgbClr val="B2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439" name="Rectangle 349"/>
            <p:cNvSpPr>
              <a:spLocks noChangeArrowheads="1"/>
            </p:cNvSpPr>
            <p:nvPr/>
          </p:nvSpPr>
          <p:spPr bwMode="auto">
            <a:xfrm>
              <a:off x="5026" y="3573"/>
              <a:ext cx="142" cy="42"/>
            </a:xfrm>
            <a:prstGeom prst="rect">
              <a:avLst/>
            </a:prstGeom>
            <a:solidFill>
              <a:srgbClr val="B2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440" name="Rectangle 350"/>
            <p:cNvSpPr>
              <a:spLocks noChangeArrowheads="1"/>
            </p:cNvSpPr>
            <p:nvPr/>
          </p:nvSpPr>
          <p:spPr bwMode="auto">
            <a:xfrm>
              <a:off x="5026" y="3631"/>
              <a:ext cx="142" cy="47"/>
            </a:xfrm>
            <a:prstGeom prst="rect">
              <a:avLst/>
            </a:prstGeom>
            <a:solidFill>
              <a:srgbClr val="B2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441" name="Rectangle 351"/>
            <p:cNvSpPr>
              <a:spLocks noChangeArrowheads="1"/>
            </p:cNvSpPr>
            <p:nvPr/>
          </p:nvSpPr>
          <p:spPr bwMode="auto">
            <a:xfrm>
              <a:off x="5100" y="3369"/>
              <a:ext cx="60" cy="2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442" name="Rectangle 352"/>
            <p:cNvSpPr>
              <a:spLocks noChangeArrowheads="1"/>
            </p:cNvSpPr>
            <p:nvPr/>
          </p:nvSpPr>
          <p:spPr bwMode="auto">
            <a:xfrm>
              <a:off x="5032" y="3369"/>
              <a:ext cx="62" cy="2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443" name="Rectangle 353"/>
            <p:cNvSpPr>
              <a:spLocks noChangeArrowheads="1"/>
            </p:cNvSpPr>
            <p:nvPr/>
          </p:nvSpPr>
          <p:spPr bwMode="auto">
            <a:xfrm>
              <a:off x="5100" y="3312"/>
              <a:ext cx="14" cy="52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444" name="Rectangle 354"/>
            <p:cNvSpPr>
              <a:spLocks noChangeArrowheads="1"/>
            </p:cNvSpPr>
            <p:nvPr/>
          </p:nvSpPr>
          <p:spPr bwMode="auto">
            <a:xfrm>
              <a:off x="5080" y="3312"/>
              <a:ext cx="14" cy="52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445" name="Rectangle 355"/>
            <p:cNvSpPr>
              <a:spLocks noChangeArrowheads="1"/>
            </p:cNvSpPr>
            <p:nvPr/>
          </p:nvSpPr>
          <p:spPr bwMode="auto">
            <a:xfrm>
              <a:off x="5100" y="3395"/>
              <a:ext cx="60" cy="2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446" name="Rectangle 356"/>
            <p:cNvSpPr>
              <a:spLocks noChangeArrowheads="1"/>
            </p:cNvSpPr>
            <p:nvPr/>
          </p:nvSpPr>
          <p:spPr bwMode="auto">
            <a:xfrm>
              <a:off x="5032" y="3395"/>
              <a:ext cx="62" cy="2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447" name="Rectangle 357"/>
            <p:cNvSpPr>
              <a:spLocks noChangeArrowheads="1"/>
            </p:cNvSpPr>
            <p:nvPr/>
          </p:nvSpPr>
          <p:spPr bwMode="auto">
            <a:xfrm>
              <a:off x="5168" y="3552"/>
              <a:ext cx="34" cy="27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448" name="Rectangle 358"/>
            <p:cNvSpPr>
              <a:spLocks noChangeArrowheads="1"/>
            </p:cNvSpPr>
            <p:nvPr/>
          </p:nvSpPr>
          <p:spPr bwMode="auto">
            <a:xfrm>
              <a:off x="4992" y="3552"/>
              <a:ext cx="34" cy="27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449" name="Rectangle 359"/>
            <p:cNvSpPr>
              <a:spLocks noChangeArrowheads="1"/>
            </p:cNvSpPr>
            <p:nvPr/>
          </p:nvSpPr>
          <p:spPr bwMode="auto">
            <a:xfrm>
              <a:off x="5334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450" name="Rectangle 360"/>
            <p:cNvSpPr>
              <a:spLocks noChangeArrowheads="1"/>
            </p:cNvSpPr>
            <p:nvPr/>
          </p:nvSpPr>
          <p:spPr bwMode="auto">
            <a:xfrm>
              <a:off x="5228" y="3165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451" name="Rectangle 361"/>
            <p:cNvSpPr>
              <a:spLocks noChangeArrowheads="1"/>
            </p:cNvSpPr>
            <p:nvPr/>
          </p:nvSpPr>
          <p:spPr bwMode="auto">
            <a:xfrm>
              <a:off x="4912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452" name="Rectangle 362"/>
            <p:cNvSpPr>
              <a:spLocks noChangeArrowheads="1"/>
            </p:cNvSpPr>
            <p:nvPr/>
          </p:nvSpPr>
          <p:spPr bwMode="auto">
            <a:xfrm>
              <a:off x="5122" y="2747"/>
              <a:ext cx="54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453" name="Rectangle 363"/>
            <p:cNvSpPr>
              <a:spLocks noChangeArrowheads="1"/>
            </p:cNvSpPr>
            <p:nvPr/>
          </p:nvSpPr>
          <p:spPr bwMode="auto">
            <a:xfrm>
              <a:off x="5228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454" name="Rectangle 364"/>
            <p:cNvSpPr>
              <a:spLocks noChangeArrowheads="1"/>
            </p:cNvSpPr>
            <p:nvPr/>
          </p:nvSpPr>
          <p:spPr bwMode="auto">
            <a:xfrm>
              <a:off x="5334" y="3165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455" name="Rectangle 365"/>
            <p:cNvSpPr>
              <a:spLocks noChangeArrowheads="1"/>
            </p:cNvSpPr>
            <p:nvPr/>
          </p:nvSpPr>
          <p:spPr bwMode="auto">
            <a:xfrm>
              <a:off x="5018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456" name="Rectangle 366"/>
            <p:cNvSpPr>
              <a:spLocks noChangeArrowheads="1"/>
            </p:cNvSpPr>
            <p:nvPr/>
          </p:nvSpPr>
          <p:spPr bwMode="auto">
            <a:xfrm>
              <a:off x="4809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457" name="Rectangle 367"/>
            <p:cNvSpPr>
              <a:spLocks noChangeArrowheads="1"/>
            </p:cNvSpPr>
            <p:nvPr/>
          </p:nvSpPr>
          <p:spPr bwMode="auto">
            <a:xfrm>
              <a:off x="4912" y="3165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458" name="Rectangle 368"/>
            <p:cNvSpPr>
              <a:spLocks noChangeArrowheads="1"/>
            </p:cNvSpPr>
            <p:nvPr/>
          </p:nvSpPr>
          <p:spPr bwMode="auto">
            <a:xfrm>
              <a:off x="4809" y="3165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459" name="Freeform 369"/>
            <p:cNvSpPr>
              <a:spLocks/>
            </p:cNvSpPr>
            <p:nvPr/>
          </p:nvSpPr>
          <p:spPr bwMode="auto">
            <a:xfrm>
              <a:off x="5114" y="2721"/>
              <a:ext cx="72" cy="324"/>
            </a:xfrm>
            <a:custGeom>
              <a:avLst/>
              <a:gdLst>
                <a:gd name="T0" fmla="*/ 0 w 217"/>
                <a:gd name="T1" fmla="*/ 17 h 373"/>
                <a:gd name="T2" fmla="*/ 0 w 217"/>
                <a:gd name="T3" fmla="*/ 17 h 373"/>
                <a:gd name="T4" fmla="*/ 0 w 217"/>
                <a:gd name="T5" fmla="*/ 27 h 373"/>
                <a:gd name="T6" fmla="*/ 0 w 217"/>
                <a:gd name="T7" fmla="*/ 27 h 373"/>
                <a:gd name="T8" fmla="*/ 0 w 217"/>
                <a:gd name="T9" fmla="*/ 30 h 373"/>
                <a:gd name="T10" fmla="*/ 0 w 217"/>
                <a:gd name="T11" fmla="*/ 3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3 h 373"/>
                <a:gd name="T18" fmla="*/ 0 w 217"/>
                <a:gd name="T19" fmla="*/ 3 h 373"/>
                <a:gd name="T20" fmla="*/ 0 w 217"/>
                <a:gd name="T21" fmla="*/ 13 h 373"/>
                <a:gd name="T22" fmla="*/ 0 w 217"/>
                <a:gd name="T23" fmla="*/ 13 h 373"/>
                <a:gd name="T24" fmla="*/ 0 w 217"/>
                <a:gd name="T25" fmla="*/ 17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4460" name="Freeform 370"/>
            <p:cNvSpPr>
              <a:spLocks/>
            </p:cNvSpPr>
            <p:nvPr/>
          </p:nvSpPr>
          <p:spPr bwMode="auto">
            <a:xfrm>
              <a:off x="5176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27 h 373"/>
                <a:gd name="T4" fmla="*/ 0 w 29"/>
                <a:gd name="T5" fmla="*/ 30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4461" name="Freeform 371"/>
            <p:cNvSpPr>
              <a:spLocks/>
            </p:cNvSpPr>
            <p:nvPr/>
          </p:nvSpPr>
          <p:spPr bwMode="auto">
            <a:xfrm>
              <a:off x="5218" y="2721"/>
              <a:ext cx="72" cy="324"/>
            </a:xfrm>
            <a:custGeom>
              <a:avLst/>
              <a:gdLst>
                <a:gd name="T0" fmla="*/ 0 w 216"/>
                <a:gd name="T1" fmla="*/ 17 h 373"/>
                <a:gd name="T2" fmla="*/ 0 w 216"/>
                <a:gd name="T3" fmla="*/ 17 h 373"/>
                <a:gd name="T4" fmla="*/ 0 w 216"/>
                <a:gd name="T5" fmla="*/ 27 h 373"/>
                <a:gd name="T6" fmla="*/ 0 w 216"/>
                <a:gd name="T7" fmla="*/ 27 h 373"/>
                <a:gd name="T8" fmla="*/ 0 w 216"/>
                <a:gd name="T9" fmla="*/ 30 h 373"/>
                <a:gd name="T10" fmla="*/ 0 w 216"/>
                <a:gd name="T11" fmla="*/ 3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3 h 373"/>
                <a:gd name="T18" fmla="*/ 0 w 216"/>
                <a:gd name="T19" fmla="*/ 3 h 373"/>
                <a:gd name="T20" fmla="*/ 0 w 216"/>
                <a:gd name="T21" fmla="*/ 13 h 373"/>
                <a:gd name="T22" fmla="*/ 0 w 216"/>
                <a:gd name="T23" fmla="*/ 13 h 373"/>
                <a:gd name="T24" fmla="*/ 0 w 216"/>
                <a:gd name="T25" fmla="*/ 17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4462" name="Freeform 372"/>
            <p:cNvSpPr>
              <a:spLocks/>
            </p:cNvSpPr>
            <p:nvPr/>
          </p:nvSpPr>
          <p:spPr bwMode="auto">
            <a:xfrm>
              <a:off x="5280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27 h 373"/>
                <a:gd name="T4" fmla="*/ 0 w 29"/>
                <a:gd name="T5" fmla="*/ 30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4463" name="Freeform 373"/>
            <p:cNvSpPr>
              <a:spLocks/>
            </p:cNvSpPr>
            <p:nvPr/>
          </p:nvSpPr>
          <p:spPr bwMode="auto">
            <a:xfrm>
              <a:off x="5324" y="2721"/>
              <a:ext cx="72" cy="324"/>
            </a:xfrm>
            <a:custGeom>
              <a:avLst/>
              <a:gdLst>
                <a:gd name="T0" fmla="*/ 0 w 217"/>
                <a:gd name="T1" fmla="*/ 17 h 373"/>
                <a:gd name="T2" fmla="*/ 0 w 217"/>
                <a:gd name="T3" fmla="*/ 17 h 373"/>
                <a:gd name="T4" fmla="*/ 0 w 217"/>
                <a:gd name="T5" fmla="*/ 27 h 373"/>
                <a:gd name="T6" fmla="*/ 0 w 217"/>
                <a:gd name="T7" fmla="*/ 27 h 373"/>
                <a:gd name="T8" fmla="*/ 0 w 217"/>
                <a:gd name="T9" fmla="*/ 30 h 373"/>
                <a:gd name="T10" fmla="*/ 0 w 217"/>
                <a:gd name="T11" fmla="*/ 3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3 h 373"/>
                <a:gd name="T18" fmla="*/ 0 w 217"/>
                <a:gd name="T19" fmla="*/ 3 h 373"/>
                <a:gd name="T20" fmla="*/ 0 w 217"/>
                <a:gd name="T21" fmla="*/ 13 h 373"/>
                <a:gd name="T22" fmla="*/ 0 w 217"/>
                <a:gd name="T23" fmla="*/ 13 h 373"/>
                <a:gd name="T24" fmla="*/ 0 w 217"/>
                <a:gd name="T25" fmla="*/ 17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4464" name="Freeform 374"/>
            <p:cNvSpPr>
              <a:spLocks/>
            </p:cNvSpPr>
            <p:nvPr/>
          </p:nvSpPr>
          <p:spPr bwMode="auto">
            <a:xfrm>
              <a:off x="5386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27 h 373"/>
                <a:gd name="T4" fmla="*/ 0 w 29"/>
                <a:gd name="T5" fmla="*/ 30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4465" name="Freeform 375"/>
            <p:cNvSpPr>
              <a:spLocks/>
            </p:cNvSpPr>
            <p:nvPr/>
          </p:nvSpPr>
          <p:spPr bwMode="auto">
            <a:xfrm>
              <a:off x="5218" y="3139"/>
              <a:ext cx="72" cy="324"/>
            </a:xfrm>
            <a:custGeom>
              <a:avLst/>
              <a:gdLst>
                <a:gd name="T0" fmla="*/ 0 w 216"/>
                <a:gd name="T1" fmla="*/ 18 h 372"/>
                <a:gd name="T2" fmla="*/ 0 w 216"/>
                <a:gd name="T3" fmla="*/ 18 h 372"/>
                <a:gd name="T4" fmla="*/ 0 w 216"/>
                <a:gd name="T5" fmla="*/ 29 h 372"/>
                <a:gd name="T6" fmla="*/ 0 w 216"/>
                <a:gd name="T7" fmla="*/ 29 h 372"/>
                <a:gd name="T8" fmla="*/ 0 w 216"/>
                <a:gd name="T9" fmla="*/ 31 h 372"/>
                <a:gd name="T10" fmla="*/ 0 w 216"/>
                <a:gd name="T11" fmla="*/ 31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3 h 372"/>
                <a:gd name="T18" fmla="*/ 0 w 216"/>
                <a:gd name="T19" fmla="*/ 3 h 372"/>
                <a:gd name="T20" fmla="*/ 0 w 216"/>
                <a:gd name="T21" fmla="*/ 14 h 372"/>
                <a:gd name="T22" fmla="*/ 0 w 216"/>
                <a:gd name="T23" fmla="*/ 14 h 372"/>
                <a:gd name="T24" fmla="*/ 0 w 216"/>
                <a:gd name="T25" fmla="*/ 18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4466" name="Freeform 376"/>
            <p:cNvSpPr>
              <a:spLocks/>
            </p:cNvSpPr>
            <p:nvPr/>
          </p:nvSpPr>
          <p:spPr bwMode="auto">
            <a:xfrm>
              <a:off x="5280" y="3139"/>
              <a:ext cx="10" cy="324"/>
            </a:xfrm>
            <a:custGeom>
              <a:avLst/>
              <a:gdLst>
                <a:gd name="T0" fmla="*/ 0 w 29"/>
                <a:gd name="T1" fmla="*/ 3 h 372"/>
                <a:gd name="T2" fmla="*/ 0 w 29"/>
                <a:gd name="T3" fmla="*/ 29 h 372"/>
                <a:gd name="T4" fmla="*/ 0 w 29"/>
                <a:gd name="T5" fmla="*/ 31 h 372"/>
                <a:gd name="T6" fmla="*/ 0 w 29"/>
                <a:gd name="T7" fmla="*/ 0 h 372"/>
                <a:gd name="T8" fmla="*/ 0 w 29"/>
                <a:gd name="T9" fmla="*/ 3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4467" name="Freeform 377"/>
            <p:cNvSpPr>
              <a:spLocks/>
            </p:cNvSpPr>
            <p:nvPr/>
          </p:nvSpPr>
          <p:spPr bwMode="auto">
            <a:xfrm>
              <a:off x="5324" y="3139"/>
              <a:ext cx="72" cy="324"/>
            </a:xfrm>
            <a:custGeom>
              <a:avLst/>
              <a:gdLst>
                <a:gd name="T0" fmla="*/ 0 w 217"/>
                <a:gd name="T1" fmla="*/ 18 h 372"/>
                <a:gd name="T2" fmla="*/ 0 w 217"/>
                <a:gd name="T3" fmla="*/ 18 h 372"/>
                <a:gd name="T4" fmla="*/ 0 w 217"/>
                <a:gd name="T5" fmla="*/ 29 h 372"/>
                <a:gd name="T6" fmla="*/ 0 w 217"/>
                <a:gd name="T7" fmla="*/ 29 h 372"/>
                <a:gd name="T8" fmla="*/ 0 w 217"/>
                <a:gd name="T9" fmla="*/ 31 h 372"/>
                <a:gd name="T10" fmla="*/ 0 w 217"/>
                <a:gd name="T11" fmla="*/ 31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3 h 372"/>
                <a:gd name="T18" fmla="*/ 0 w 217"/>
                <a:gd name="T19" fmla="*/ 3 h 372"/>
                <a:gd name="T20" fmla="*/ 0 w 217"/>
                <a:gd name="T21" fmla="*/ 14 h 372"/>
                <a:gd name="T22" fmla="*/ 0 w 217"/>
                <a:gd name="T23" fmla="*/ 14 h 372"/>
                <a:gd name="T24" fmla="*/ 0 w 217"/>
                <a:gd name="T25" fmla="*/ 18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4468" name="Freeform 378"/>
            <p:cNvSpPr>
              <a:spLocks/>
            </p:cNvSpPr>
            <p:nvPr/>
          </p:nvSpPr>
          <p:spPr bwMode="auto">
            <a:xfrm>
              <a:off x="5386" y="3139"/>
              <a:ext cx="10" cy="324"/>
            </a:xfrm>
            <a:custGeom>
              <a:avLst/>
              <a:gdLst>
                <a:gd name="T0" fmla="*/ 0 w 29"/>
                <a:gd name="T1" fmla="*/ 3 h 372"/>
                <a:gd name="T2" fmla="*/ 0 w 29"/>
                <a:gd name="T3" fmla="*/ 29 h 372"/>
                <a:gd name="T4" fmla="*/ 0 w 29"/>
                <a:gd name="T5" fmla="*/ 31 h 372"/>
                <a:gd name="T6" fmla="*/ 0 w 29"/>
                <a:gd name="T7" fmla="*/ 0 h 372"/>
                <a:gd name="T8" fmla="*/ 0 w 29"/>
                <a:gd name="T9" fmla="*/ 3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4469" name="Freeform 379"/>
            <p:cNvSpPr>
              <a:spLocks/>
            </p:cNvSpPr>
            <p:nvPr/>
          </p:nvSpPr>
          <p:spPr bwMode="auto">
            <a:xfrm>
              <a:off x="5008" y="2721"/>
              <a:ext cx="72" cy="324"/>
            </a:xfrm>
            <a:custGeom>
              <a:avLst/>
              <a:gdLst>
                <a:gd name="T0" fmla="*/ 0 w 215"/>
                <a:gd name="T1" fmla="*/ 17 h 373"/>
                <a:gd name="T2" fmla="*/ 0 w 215"/>
                <a:gd name="T3" fmla="*/ 17 h 373"/>
                <a:gd name="T4" fmla="*/ 0 w 215"/>
                <a:gd name="T5" fmla="*/ 27 h 373"/>
                <a:gd name="T6" fmla="*/ 0 w 215"/>
                <a:gd name="T7" fmla="*/ 27 h 373"/>
                <a:gd name="T8" fmla="*/ 0 w 215"/>
                <a:gd name="T9" fmla="*/ 30 h 373"/>
                <a:gd name="T10" fmla="*/ 0 w 215"/>
                <a:gd name="T11" fmla="*/ 3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3 h 373"/>
                <a:gd name="T18" fmla="*/ 0 w 215"/>
                <a:gd name="T19" fmla="*/ 3 h 373"/>
                <a:gd name="T20" fmla="*/ 0 w 215"/>
                <a:gd name="T21" fmla="*/ 13 h 373"/>
                <a:gd name="T22" fmla="*/ 0 w 215"/>
                <a:gd name="T23" fmla="*/ 13 h 373"/>
                <a:gd name="T24" fmla="*/ 0 w 215"/>
                <a:gd name="T25" fmla="*/ 17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4470" name="Freeform 380"/>
            <p:cNvSpPr>
              <a:spLocks/>
            </p:cNvSpPr>
            <p:nvPr/>
          </p:nvSpPr>
          <p:spPr bwMode="auto">
            <a:xfrm>
              <a:off x="5008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27 h 373"/>
                <a:gd name="T4" fmla="*/ 0 w 29"/>
                <a:gd name="T5" fmla="*/ 30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4471" name="Freeform 381"/>
            <p:cNvSpPr>
              <a:spLocks/>
            </p:cNvSpPr>
            <p:nvPr/>
          </p:nvSpPr>
          <p:spPr bwMode="auto">
            <a:xfrm>
              <a:off x="4903" y="2721"/>
              <a:ext cx="71" cy="324"/>
            </a:xfrm>
            <a:custGeom>
              <a:avLst/>
              <a:gdLst>
                <a:gd name="T0" fmla="*/ 0 w 216"/>
                <a:gd name="T1" fmla="*/ 17 h 373"/>
                <a:gd name="T2" fmla="*/ 0 w 216"/>
                <a:gd name="T3" fmla="*/ 17 h 373"/>
                <a:gd name="T4" fmla="*/ 0 w 216"/>
                <a:gd name="T5" fmla="*/ 27 h 373"/>
                <a:gd name="T6" fmla="*/ 0 w 216"/>
                <a:gd name="T7" fmla="*/ 27 h 373"/>
                <a:gd name="T8" fmla="*/ 0 w 216"/>
                <a:gd name="T9" fmla="*/ 30 h 373"/>
                <a:gd name="T10" fmla="*/ 0 w 216"/>
                <a:gd name="T11" fmla="*/ 3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3 h 373"/>
                <a:gd name="T18" fmla="*/ 0 w 216"/>
                <a:gd name="T19" fmla="*/ 3 h 373"/>
                <a:gd name="T20" fmla="*/ 0 w 216"/>
                <a:gd name="T21" fmla="*/ 13 h 373"/>
                <a:gd name="T22" fmla="*/ 0 w 216"/>
                <a:gd name="T23" fmla="*/ 13 h 373"/>
                <a:gd name="T24" fmla="*/ 0 w 216"/>
                <a:gd name="T25" fmla="*/ 17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4472" name="Freeform 382"/>
            <p:cNvSpPr>
              <a:spLocks/>
            </p:cNvSpPr>
            <p:nvPr/>
          </p:nvSpPr>
          <p:spPr bwMode="auto">
            <a:xfrm>
              <a:off x="4903" y="2721"/>
              <a:ext cx="9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27 h 373"/>
                <a:gd name="T4" fmla="*/ 0 w 29"/>
                <a:gd name="T5" fmla="*/ 30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4473" name="Freeform 383"/>
            <p:cNvSpPr>
              <a:spLocks/>
            </p:cNvSpPr>
            <p:nvPr/>
          </p:nvSpPr>
          <p:spPr bwMode="auto">
            <a:xfrm>
              <a:off x="4799" y="2721"/>
              <a:ext cx="72" cy="324"/>
            </a:xfrm>
            <a:custGeom>
              <a:avLst/>
              <a:gdLst>
                <a:gd name="T0" fmla="*/ 0 w 215"/>
                <a:gd name="T1" fmla="*/ 17 h 373"/>
                <a:gd name="T2" fmla="*/ 0 w 215"/>
                <a:gd name="T3" fmla="*/ 17 h 373"/>
                <a:gd name="T4" fmla="*/ 0 w 215"/>
                <a:gd name="T5" fmla="*/ 27 h 373"/>
                <a:gd name="T6" fmla="*/ 0 w 215"/>
                <a:gd name="T7" fmla="*/ 27 h 373"/>
                <a:gd name="T8" fmla="*/ 0 w 215"/>
                <a:gd name="T9" fmla="*/ 30 h 373"/>
                <a:gd name="T10" fmla="*/ 0 w 215"/>
                <a:gd name="T11" fmla="*/ 3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3 h 373"/>
                <a:gd name="T18" fmla="*/ 0 w 215"/>
                <a:gd name="T19" fmla="*/ 3 h 373"/>
                <a:gd name="T20" fmla="*/ 0 w 215"/>
                <a:gd name="T21" fmla="*/ 13 h 373"/>
                <a:gd name="T22" fmla="*/ 0 w 215"/>
                <a:gd name="T23" fmla="*/ 13 h 373"/>
                <a:gd name="T24" fmla="*/ 0 w 215"/>
                <a:gd name="T25" fmla="*/ 17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4474" name="Freeform 384"/>
            <p:cNvSpPr>
              <a:spLocks/>
            </p:cNvSpPr>
            <p:nvPr/>
          </p:nvSpPr>
          <p:spPr bwMode="auto">
            <a:xfrm>
              <a:off x="4799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27 h 373"/>
                <a:gd name="T4" fmla="*/ 0 w 29"/>
                <a:gd name="T5" fmla="*/ 30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4475" name="Freeform 386"/>
            <p:cNvSpPr>
              <a:spLocks/>
            </p:cNvSpPr>
            <p:nvPr/>
          </p:nvSpPr>
          <p:spPr bwMode="auto">
            <a:xfrm>
              <a:off x="4903" y="3139"/>
              <a:ext cx="9" cy="324"/>
            </a:xfrm>
            <a:custGeom>
              <a:avLst/>
              <a:gdLst>
                <a:gd name="T0" fmla="*/ 0 w 29"/>
                <a:gd name="T1" fmla="*/ 3 h 372"/>
                <a:gd name="T2" fmla="*/ 0 w 29"/>
                <a:gd name="T3" fmla="*/ 29 h 372"/>
                <a:gd name="T4" fmla="*/ 0 w 29"/>
                <a:gd name="T5" fmla="*/ 31 h 372"/>
                <a:gd name="T6" fmla="*/ 0 w 29"/>
                <a:gd name="T7" fmla="*/ 0 h 372"/>
                <a:gd name="T8" fmla="*/ 0 w 29"/>
                <a:gd name="T9" fmla="*/ 3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4476" name="Freeform 387"/>
            <p:cNvSpPr>
              <a:spLocks/>
            </p:cNvSpPr>
            <p:nvPr/>
          </p:nvSpPr>
          <p:spPr bwMode="auto">
            <a:xfrm>
              <a:off x="4799" y="3139"/>
              <a:ext cx="72" cy="324"/>
            </a:xfrm>
            <a:custGeom>
              <a:avLst/>
              <a:gdLst>
                <a:gd name="T0" fmla="*/ 0 w 215"/>
                <a:gd name="T1" fmla="*/ 18 h 372"/>
                <a:gd name="T2" fmla="*/ 0 w 215"/>
                <a:gd name="T3" fmla="*/ 18 h 372"/>
                <a:gd name="T4" fmla="*/ 0 w 215"/>
                <a:gd name="T5" fmla="*/ 29 h 372"/>
                <a:gd name="T6" fmla="*/ 0 w 215"/>
                <a:gd name="T7" fmla="*/ 29 h 372"/>
                <a:gd name="T8" fmla="*/ 0 w 215"/>
                <a:gd name="T9" fmla="*/ 31 h 372"/>
                <a:gd name="T10" fmla="*/ 0 w 215"/>
                <a:gd name="T11" fmla="*/ 31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3 h 372"/>
                <a:gd name="T18" fmla="*/ 0 w 215"/>
                <a:gd name="T19" fmla="*/ 3 h 372"/>
                <a:gd name="T20" fmla="*/ 0 w 215"/>
                <a:gd name="T21" fmla="*/ 14 h 372"/>
                <a:gd name="T22" fmla="*/ 0 w 215"/>
                <a:gd name="T23" fmla="*/ 14 h 372"/>
                <a:gd name="T24" fmla="*/ 0 w 215"/>
                <a:gd name="T25" fmla="*/ 18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4477" name="Freeform 388"/>
            <p:cNvSpPr>
              <a:spLocks/>
            </p:cNvSpPr>
            <p:nvPr/>
          </p:nvSpPr>
          <p:spPr bwMode="auto">
            <a:xfrm>
              <a:off x="4799" y="3139"/>
              <a:ext cx="10" cy="324"/>
            </a:xfrm>
            <a:custGeom>
              <a:avLst/>
              <a:gdLst>
                <a:gd name="T0" fmla="*/ 0 w 29"/>
                <a:gd name="T1" fmla="*/ 3 h 372"/>
                <a:gd name="T2" fmla="*/ 0 w 29"/>
                <a:gd name="T3" fmla="*/ 29 h 372"/>
                <a:gd name="T4" fmla="*/ 0 w 29"/>
                <a:gd name="T5" fmla="*/ 31 h 372"/>
                <a:gd name="T6" fmla="*/ 0 w 29"/>
                <a:gd name="T7" fmla="*/ 0 h 372"/>
                <a:gd name="T8" fmla="*/ 0 w 29"/>
                <a:gd name="T9" fmla="*/ 3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4478" name="Rectangle 389"/>
            <p:cNvSpPr>
              <a:spLocks noChangeArrowheads="1"/>
            </p:cNvSpPr>
            <p:nvPr/>
          </p:nvSpPr>
          <p:spPr bwMode="auto">
            <a:xfrm>
              <a:off x="5114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479" name="Rectangle 390"/>
            <p:cNvSpPr>
              <a:spLocks noChangeArrowheads="1"/>
            </p:cNvSpPr>
            <p:nvPr/>
          </p:nvSpPr>
          <p:spPr bwMode="auto">
            <a:xfrm>
              <a:off x="5218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480" name="Rectangle 391"/>
            <p:cNvSpPr>
              <a:spLocks noChangeArrowheads="1"/>
            </p:cNvSpPr>
            <p:nvPr/>
          </p:nvSpPr>
          <p:spPr bwMode="auto">
            <a:xfrm>
              <a:off x="5324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481" name="Rectangle 392"/>
            <p:cNvSpPr>
              <a:spLocks noChangeArrowheads="1"/>
            </p:cNvSpPr>
            <p:nvPr/>
          </p:nvSpPr>
          <p:spPr bwMode="auto">
            <a:xfrm>
              <a:off x="5008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482" name="Rectangle 393"/>
            <p:cNvSpPr>
              <a:spLocks noChangeArrowheads="1"/>
            </p:cNvSpPr>
            <p:nvPr/>
          </p:nvSpPr>
          <p:spPr bwMode="auto">
            <a:xfrm>
              <a:off x="4903" y="2898"/>
              <a:ext cx="71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483" name="Rectangle 394"/>
            <p:cNvSpPr>
              <a:spLocks noChangeArrowheads="1"/>
            </p:cNvSpPr>
            <p:nvPr/>
          </p:nvSpPr>
          <p:spPr bwMode="auto">
            <a:xfrm>
              <a:off x="4799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484" name="Freeform 395"/>
            <p:cNvSpPr>
              <a:spLocks/>
            </p:cNvSpPr>
            <p:nvPr/>
          </p:nvSpPr>
          <p:spPr bwMode="auto">
            <a:xfrm>
              <a:off x="4986" y="2736"/>
              <a:ext cx="12" cy="37"/>
            </a:xfrm>
            <a:custGeom>
              <a:avLst/>
              <a:gdLst>
                <a:gd name="T0" fmla="*/ 0 w 37"/>
                <a:gd name="T1" fmla="*/ 20 h 38"/>
                <a:gd name="T2" fmla="*/ 0 w 37"/>
                <a:gd name="T3" fmla="*/ 19 h 38"/>
                <a:gd name="T4" fmla="*/ 0 w 37"/>
                <a:gd name="T5" fmla="*/ 19 h 38"/>
                <a:gd name="T6" fmla="*/ 0 w 37"/>
                <a:gd name="T7" fmla="*/ 19 h 38"/>
                <a:gd name="T8" fmla="*/ 0 w 37"/>
                <a:gd name="T9" fmla="*/ 19 h 38"/>
                <a:gd name="T10" fmla="*/ 0 w 37"/>
                <a:gd name="T11" fmla="*/ 12 h 38"/>
                <a:gd name="T12" fmla="*/ 0 w 37"/>
                <a:gd name="T13" fmla="*/ 5 h 38"/>
                <a:gd name="T14" fmla="*/ 0 w 37"/>
                <a:gd name="T15" fmla="*/ 1 h 38"/>
                <a:gd name="T16" fmla="*/ 0 w 37"/>
                <a:gd name="T17" fmla="*/ 0 h 38"/>
                <a:gd name="T18" fmla="*/ 0 w 37"/>
                <a:gd name="T19" fmla="*/ 1 h 38"/>
                <a:gd name="T20" fmla="*/ 0 w 37"/>
                <a:gd name="T21" fmla="*/ 5 h 38"/>
                <a:gd name="T22" fmla="*/ 0 w 37"/>
                <a:gd name="T23" fmla="*/ 12 h 38"/>
                <a:gd name="T24" fmla="*/ 0 w 37"/>
                <a:gd name="T25" fmla="*/ 19 h 38"/>
                <a:gd name="T26" fmla="*/ 0 w 37"/>
                <a:gd name="T27" fmla="*/ 19 h 38"/>
                <a:gd name="T28" fmla="*/ 0 w 37"/>
                <a:gd name="T29" fmla="*/ 19 h 38"/>
                <a:gd name="T30" fmla="*/ 0 w 37"/>
                <a:gd name="T31" fmla="*/ 19 h 38"/>
                <a:gd name="T32" fmla="*/ 0 w 37"/>
                <a:gd name="T33" fmla="*/ 2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</p:grpSp>
      <p:grpSp>
        <p:nvGrpSpPr>
          <p:cNvPr id="23609" name="Group 316"/>
          <p:cNvGrpSpPr>
            <a:grpSpLocks/>
          </p:cNvGrpSpPr>
          <p:nvPr/>
        </p:nvGrpSpPr>
        <p:grpSpPr bwMode="auto">
          <a:xfrm>
            <a:off x="2962275" y="3906441"/>
            <a:ext cx="163116" cy="127397"/>
            <a:chOff x="4727" y="2506"/>
            <a:chExt cx="706" cy="1172"/>
          </a:xfrm>
        </p:grpSpPr>
        <p:sp>
          <p:nvSpPr>
            <p:cNvPr id="24329" name="Freeform 317"/>
            <p:cNvSpPr>
              <a:spLocks/>
            </p:cNvSpPr>
            <p:nvPr/>
          </p:nvSpPr>
          <p:spPr bwMode="auto">
            <a:xfrm>
              <a:off x="4727" y="3558"/>
              <a:ext cx="46" cy="120"/>
            </a:xfrm>
            <a:custGeom>
              <a:avLst/>
              <a:gdLst>
                <a:gd name="T0" fmla="*/ 0 w 139"/>
                <a:gd name="T1" fmla="*/ 16 h 135"/>
                <a:gd name="T2" fmla="*/ 0 w 139"/>
                <a:gd name="T3" fmla="*/ 11 h 135"/>
                <a:gd name="T4" fmla="*/ 0 w 139"/>
                <a:gd name="T5" fmla="*/ 11 h 135"/>
                <a:gd name="T6" fmla="*/ 0 w 139"/>
                <a:gd name="T7" fmla="*/ 5 h 135"/>
                <a:gd name="T8" fmla="*/ 0 w 139"/>
                <a:gd name="T9" fmla="*/ 5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16 h 135"/>
                <a:gd name="T16" fmla="*/ 0 w 139"/>
                <a:gd name="T17" fmla="*/ 16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4330" name="Freeform 318"/>
            <p:cNvSpPr>
              <a:spLocks/>
            </p:cNvSpPr>
            <p:nvPr/>
          </p:nvSpPr>
          <p:spPr bwMode="auto">
            <a:xfrm>
              <a:off x="4773" y="2564"/>
              <a:ext cx="648" cy="1114"/>
            </a:xfrm>
            <a:custGeom>
              <a:avLst/>
              <a:gdLst>
                <a:gd name="T0" fmla="*/ 0 w 1946"/>
                <a:gd name="T1" fmla="*/ 108 h 1278"/>
                <a:gd name="T2" fmla="*/ 0 w 1946"/>
                <a:gd name="T3" fmla="*/ 9 h 1278"/>
                <a:gd name="T4" fmla="*/ 0 w 1946"/>
                <a:gd name="T5" fmla="*/ 9 h 1278"/>
                <a:gd name="T6" fmla="*/ 0 w 1946"/>
                <a:gd name="T7" fmla="*/ 8 h 1278"/>
                <a:gd name="T8" fmla="*/ 0 w 1946"/>
                <a:gd name="T9" fmla="*/ 7 h 1278"/>
                <a:gd name="T10" fmla="*/ 0 w 1946"/>
                <a:gd name="T11" fmla="*/ 6 h 1278"/>
                <a:gd name="T12" fmla="*/ 0 w 1946"/>
                <a:gd name="T13" fmla="*/ 5 h 1278"/>
                <a:gd name="T14" fmla="*/ 0 w 1946"/>
                <a:gd name="T15" fmla="*/ 4 h 1278"/>
                <a:gd name="T16" fmla="*/ 0 w 1946"/>
                <a:gd name="T17" fmla="*/ 3 h 1278"/>
                <a:gd name="T18" fmla="*/ 0 w 1946"/>
                <a:gd name="T19" fmla="*/ 3 h 1278"/>
                <a:gd name="T20" fmla="*/ 0 w 1946"/>
                <a:gd name="T21" fmla="*/ 3 h 1278"/>
                <a:gd name="T22" fmla="*/ 0 w 1946"/>
                <a:gd name="T23" fmla="*/ 3 h 1278"/>
                <a:gd name="T24" fmla="*/ 0 w 1946"/>
                <a:gd name="T25" fmla="*/ 3 h 1278"/>
                <a:gd name="T26" fmla="*/ 0 w 1946"/>
                <a:gd name="T27" fmla="*/ 3 h 1278"/>
                <a:gd name="T28" fmla="*/ 0 w 1946"/>
                <a:gd name="T29" fmla="*/ 3 h 1278"/>
                <a:gd name="T30" fmla="*/ 0 w 1946"/>
                <a:gd name="T31" fmla="*/ 3 h 1278"/>
                <a:gd name="T32" fmla="*/ 0 w 1946"/>
                <a:gd name="T33" fmla="*/ 3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3 h 1278"/>
                <a:gd name="T42" fmla="*/ 0 w 1946"/>
                <a:gd name="T43" fmla="*/ 3 h 1278"/>
                <a:gd name="T44" fmla="*/ 0 w 1946"/>
                <a:gd name="T45" fmla="*/ 3 h 1278"/>
                <a:gd name="T46" fmla="*/ 0 w 1946"/>
                <a:gd name="T47" fmla="*/ 3 h 1278"/>
                <a:gd name="T48" fmla="*/ 0 w 1946"/>
                <a:gd name="T49" fmla="*/ 3 h 1278"/>
                <a:gd name="T50" fmla="*/ 0 w 1946"/>
                <a:gd name="T51" fmla="*/ 3 h 1278"/>
                <a:gd name="T52" fmla="*/ 0 w 1946"/>
                <a:gd name="T53" fmla="*/ 3 h 1278"/>
                <a:gd name="T54" fmla="*/ 0 w 1946"/>
                <a:gd name="T55" fmla="*/ 3 h 1278"/>
                <a:gd name="T56" fmla="*/ 0 w 1946"/>
                <a:gd name="T57" fmla="*/ 3 h 1278"/>
                <a:gd name="T58" fmla="*/ 0 w 1946"/>
                <a:gd name="T59" fmla="*/ 4 h 1278"/>
                <a:gd name="T60" fmla="*/ 0 w 1946"/>
                <a:gd name="T61" fmla="*/ 5 h 1278"/>
                <a:gd name="T62" fmla="*/ 0 w 1946"/>
                <a:gd name="T63" fmla="*/ 6 h 1278"/>
                <a:gd name="T64" fmla="*/ 0 w 1946"/>
                <a:gd name="T65" fmla="*/ 7 h 1278"/>
                <a:gd name="T66" fmla="*/ 0 w 1946"/>
                <a:gd name="T67" fmla="*/ 8 h 1278"/>
                <a:gd name="T68" fmla="*/ 0 w 1946"/>
                <a:gd name="T69" fmla="*/ 9 h 1278"/>
                <a:gd name="T70" fmla="*/ 0 w 1946"/>
                <a:gd name="T71" fmla="*/ 9 h 1278"/>
                <a:gd name="T72" fmla="*/ 0 w 1946"/>
                <a:gd name="T73" fmla="*/ 108 h 1278"/>
                <a:gd name="T74" fmla="*/ 0 w 1946"/>
                <a:gd name="T75" fmla="*/ 108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4331" name="Rectangle 319"/>
            <p:cNvSpPr>
              <a:spLocks noChangeArrowheads="1"/>
            </p:cNvSpPr>
            <p:nvPr/>
          </p:nvSpPr>
          <p:spPr bwMode="auto">
            <a:xfrm>
              <a:off x="5188" y="3087"/>
              <a:ext cx="42" cy="3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332" name="Rectangle 320"/>
            <p:cNvSpPr>
              <a:spLocks noChangeArrowheads="1"/>
            </p:cNvSpPr>
            <p:nvPr/>
          </p:nvSpPr>
          <p:spPr bwMode="auto">
            <a:xfrm>
              <a:off x="5168" y="3134"/>
              <a:ext cx="40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333" name="Rectangle 321"/>
            <p:cNvSpPr>
              <a:spLocks noChangeArrowheads="1"/>
            </p:cNvSpPr>
            <p:nvPr/>
          </p:nvSpPr>
          <p:spPr bwMode="auto">
            <a:xfrm>
              <a:off x="5306" y="3034"/>
              <a:ext cx="42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334" name="Rectangle 322"/>
            <p:cNvSpPr>
              <a:spLocks noChangeArrowheads="1"/>
            </p:cNvSpPr>
            <p:nvPr/>
          </p:nvSpPr>
          <p:spPr bwMode="auto">
            <a:xfrm>
              <a:off x="5286" y="3087"/>
              <a:ext cx="40" cy="3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335" name="Rectangle 323"/>
            <p:cNvSpPr>
              <a:spLocks noChangeArrowheads="1"/>
            </p:cNvSpPr>
            <p:nvPr/>
          </p:nvSpPr>
          <p:spPr bwMode="auto">
            <a:xfrm>
              <a:off x="5286" y="2987"/>
              <a:ext cx="40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336" name="Rectangle 324"/>
            <p:cNvSpPr>
              <a:spLocks noChangeArrowheads="1"/>
            </p:cNvSpPr>
            <p:nvPr/>
          </p:nvSpPr>
          <p:spPr bwMode="auto">
            <a:xfrm>
              <a:off x="4773" y="3076"/>
              <a:ext cx="40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337" name="Rectangle 325"/>
            <p:cNvSpPr>
              <a:spLocks noChangeArrowheads="1"/>
            </p:cNvSpPr>
            <p:nvPr/>
          </p:nvSpPr>
          <p:spPr bwMode="auto">
            <a:xfrm>
              <a:off x="4773" y="3024"/>
              <a:ext cx="18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338" name="Rectangle 326"/>
            <p:cNvSpPr>
              <a:spLocks noChangeArrowheads="1"/>
            </p:cNvSpPr>
            <p:nvPr/>
          </p:nvSpPr>
          <p:spPr bwMode="auto">
            <a:xfrm>
              <a:off x="4773" y="3123"/>
              <a:ext cx="18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339" name="Rectangle 327"/>
            <p:cNvSpPr>
              <a:spLocks noChangeArrowheads="1"/>
            </p:cNvSpPr>
            <p:nvPr/>
          </p:nvSpPr>
          <p:spPr bwMode="auto">
            <a:xfrm>
              <a:off x="4946" y="3076"/>
              <a:ext cx="40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340" name="Rectangle 328"/>
            <p:cNvSpPr>
              <a:spLocks noChangeArrowheads="1"/>
            </p:cNvSpPr>
            <p:nvPr/>
          </p:nvSpPr>
          <p:spPr bwMode="auto">
            <a:xfrm>
              <a:off x="4924" y="3123"/>
              <a:ext cx="40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341" name="Rectangle 329"/>
            <p:cNvSpPr>
              <a:spLocks noChangeArrowheads="1"/>
            </p:cNvSpPr>
            <p:nvPr/>
          </p:nvSpPr>
          <p:spPr bwMode="auto">
            <a:xfrm>
              <a:off x="4773" y="3453"/>
              <a:ext cx="40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342" name="Rectangle 330"/>
            <p:cNvSpPr>
              <a:spLocks noChangeArrowheads="1"/>
            </p:cNvSpPr>
            <p:nvPr/>
          </p:nvSpPr>
          <p:spPr bwMode="auto">
            <a:xfrm>
              <a:off x="4773" y="3406"/>
              <a:ext cx="18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343" name="Rectangle 331"/>
            <p:cNvSpPr>
              <a:spLocks noChangeArrowheads="1"/>
            </p:cNvSpPr>
            <p:nvPr/>
          </p:nvSpPr>
          <p:spPr bwMode="auto">
            <a:xfrm>
              <a:off x="4773" y="3505"/>
              <a:ext cx="18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344" name="Rectangle 332"/>
            <p:cNvSpPr>
              <a:spLocks noChangeArrowheads="1"/>
            </p:cNvSpPr>
            <p:nvPr/>
          </p:nvSpPr>
          <p:spPr bwMode="auto">
            <a:xfrm>
              <a:off x="4946" y="3453"/>
              <a:ext cx="40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345" name="Rectangle 333"/>
            <p:cNvSpPr>
              <a:spLocks noChangeArrowheads="1"/>
            </p:cNvSpPr>
            <p:nvPr/>
          </p:nvSpPr>
          <p:spPr bwMode="auto">
            <a:xfrm>
              <a:off x="4924" y="3505"/>
              <a:ext cx="40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346" name="Freeform 334"/>
            <p:cNvSpPr>
              <a:spLocks/>
            </p:cNvSpPr>
            <p:nvPr/>
          </p:nvSpPr>
          <p:spPr bwMode="auto">
            <a:xfrm>
              <a:off x="5024" y="3076"/>
              <a:ext cx="146" cy="89"/>
            </a:xfrm>
            <a:custGeom>
              <a:avLst/>
              <a:gdLst>
                <a:gd name="T0" fmla="*/ 0 w 440"/>
                <a:gd name="T1" fmla="*/ 9 h 102"/>
                <a:gd name="T2" fmla="*/ 0 w 440"/>
                <a:gd name="T3" fmla="*/ 8 h 102"/>
                <a:gd name="T4" fmla="*/ 0 w 440"/>
                <a:gd name="T5" fmla="*/ 7 h 102"/>
                <a:gd name="T6" fmla="*/ 0 w 440"/>
                <a:gd name="T7" fmla="*/ 6 h 102"/>
                <a:gd name="T8" fmla="*/ 0 w 440"/>
                <a:gd name="T9" fmla="*/ 6 h 102"/>
                <a:gd name="T10" fmla="*/ 0 w 440"/>
                <a:gd name="T11" fmla="*/ 4 h 102"/>
                <a:gd name="T12" fmla="*/ 0 w 440"/>
                <a:gd name="T13" fmla="*/ 3 h 102"/>
                <a:gd name="T14" fmla="*/ 0 w 440"/>
                <a:gd name="T15" fmla="*/ 3 h 102"/>
                <a:gd name="T16" fmla="*/ 0 w 440"/>
                <a:gd name="T17" fmla="*/ 3 h 102"/>
                <a:gd name="T18" fmla="*/ 0 w 440"/>
                <a:gd name="T19" fmla="*/ 3 h 102"/>
                <a:gd name="T20" fmla="*/ 0 w 440"/>
                <a:gd name="T21" fmla="*/ 3 h 102"/>
                <a:gd name="T22" fmla="*/ 0 w 440"/>
                <a:gd name="T23" fmla="*/ 3 h 102"/>
                <a:gd name="T24" fmla="*/ 0 w 440"/>
                <a:gd name="T25" fmla="*/ 3 h 102"/>
                <a:gd name="T26" fmla="*/ 0 w 440"/>
                <a:gd name="T27" fmla="*/ 3 h 102"/>
                <a:gd name="T28" fmla="*/ 0 w 440"/>
                <a:gd name="T29" fmla="*/ 3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3 h 102"/>
                <a:gd name="T38" fmla="*/ 0 w 440"/>
                <a:gd name="T39" fmla="*/ 3 h 102"/>
                <a:gd name="T40" fmla="*/ 0 w 440"/>
                <a:gd name="T41" fmla="*/ 3 h 102"/>
                <a:gd name="T42" fmla="*/ 0 w 440"/>
                <a:gd name="T43" fmla="*/ 3 h 102"/>
                <a:gd name="T44" fmla="*/ 0 w 440"/>
                <a:gd name="T45" fmla="*/ 3 h 102"/>
                <a:gd name="T46" fmla="*/ 0 w 440"/>
                <a:gd name="T47" fmla="*/ 3 h 102"/>
                <a:gd name="T48" fmla="*/ 0 w 440"/>
                <a:gd name="T49" fmla="*/ 3 h 102"/>
                <a:gd name="T50" fmla="*/ 0 w 440"/>
                <a:gd name="T51" fmla="*/ 3 h 102"/>
                <a:gd name="T52" fmla="*/ 0 w 440"/>
                <a:gd name="T53" fmla="*/ 3 h 102"/>
                <a:gd name="T54" fmla="*/ 0 w 440"/>
                <a:gd name="T55" fmla="*/ 4 h 102"/>
                <a:gd name="T56" fmla="*/ 0 w 440"/>
                <a:gd name="T57" fmla="*/ 6 h 102"/>
                <a:gd name="T58" fmla="*/ 0 w 440"/>
                <a:gd name="T59" fmla="*/ 6 h 102"/>
                <a:gd name="T60" fmla="*/ 0 w 440"/>
                <a:gd name="T61" fmla="*/ 7 h 102"/>
                <a:gd name="T62" fmla="*/ 0 w 440"/>
                <a:gd name="T63" fmla="*/ 8 h 102"/>
                <a:gd name="T64" fmla="*/ 0 w 440"/>
                <a:gd name="T65" fmla="*/ 9 h 102"/>
                <a:gd name="T66" fmla="*/ 0 w 440"/>
                <a:gd name="T67" fmla="*/ 9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4347" name="Freeform 335"/>
            <p:cNvSpPr>
              <a:spLocks/>
            </p:cNvSpPr>
            <p:nvPr/>
          </p:nvSpPr>
          <p:spPr bwMode="auto">
            <a:xfrm>
              <a:off x="4789" y="2506"/>
              <a:ext cx="615" cy="147"/>
            </a:xfrm>
            <a:custGeom>
              <a:avLst/>
              <a:gdLst>
                <a:gd name="T0" fmla="*/ 0 w 1847"/>
                <a:gd name="T1" fmla="*/ 6 h 168"/>
                <a:gd name="T2" fmla="*/ 0 w 1847"/>
                <a:gd name="T3" fmla="*/ 6 h 168"/>
                <a:gd name="T4" fmla="*/ 0 w 1847"/>
                <a:gd name="T5" fmla="*/ 7 h 168"/>
                <a:gd name="T6" fmla="*/ 0 w 1847"/>
                <a:gd name="T7" fmla="*/ 8 h 168"/>
                <a:gd name="T8" fmla="*/ 0 w 1847"/>
                <a:gd name="T9" fmla="*/ 10 h 168"/>
                <a:gd name="T10" fmla="*/ 0 w 1847"/>
                <a:gd name="T11" fmla="*/ 11 h 168"/>
                <a:gd name="T12" fmla="*/ 0 w 1847"/>
                <a:gd name="T13" fmla="*/ 12 h 168"/>
                <a:gd name="T14" fmla="*/ 0 w 1847"/>
                <a:gd name="T15" fmla="*/ 14 h 168"/>
                <a:gd name="T16" fmla="*/ 0 w 1847"/>
                <a:gd name="T17" fmla="*/ 16 h 168"/>
                <a:gd name="T18" fmla="*/ 0 w 1847"/>
                <a:gd name="T19" fmla="*/ 11 h 168"/>
                <a:gd name="T20" fmla="*/ 0 w 1847"/>
                <a:gd name="T21" fmla="*/ 11 h 168"/>
                <a:gd name="T22" fmla="*/ 0 w 1847"/>
                <a:gd name="T23" fmla="*/ 11 h 168"/>
                <a:gd name="T24" fmla="*/ 0 w 1847"/>
                <a:gd name="T25" fmla="*/ 11 h 168"/>
                <a:gd name="T26" fmla="*/ 0 w 1847"/>
                <a:gd name="T27" fmla="*/ 11 h 168"/>
                <a:gd name="T28" fmla="*/ 0 w 1847"/>
                <a:gd name="T29" fmla="*/ 11 h 168"/>
                <a:gd name="T30" fmla="*/ 0 w 1847"/>
                <a:gd name="T31" fmla="*/ 11 h 168"/>
                <a:gd name="T32" fmla="*/ 0 w 1847"/>
                <a:gd name="T33" fmla="*/ 11 h 168"/>
                <a:gd name="T34" fmla="*/ 0 w 1847"/>
                <a:gd name="T35" fmla="*/ 10 h 168"/>
                <a:gd name="T36" fmla="*/ 0 w 1847"/>
                <a:gd name="T37" fmla="*/ 8 h 168"/>
                <a:gd name="T38" fmla="*/ 0 w 1847"/>
                <a:gd name="T39" fmla="*/ 5 h 168"/>
                <a:gd name="T40" fmla="*/ 0 w 1847"/>
                <a:gd name="T41" fmla="*/ 4 h 168"/>
                <a:gd name="T42" fmla="*/ 0 w 1847"/>
                <a:gd name="T43" fmla="*/ 4 h 168"/>
                <a:gd name="T44" fmla="*/ 0 w 1847"/>
                <a:gd name="T45" fmla="*/ 4 h 168"/>
                <a:gd name="T46" fmla="*/ 0 w 1847"/>
                <a:gd name="T47" fmla="*/ 4 h 168"/>
                <a:gd name="T48" fmla="*/ 0 w 1847"/>
                <a:gd name="T49" fmla="*/ 1 h 168"/>
                <a:gd name="T50" fmla="*/ 0 w 1847"/>
                <a:gd name="T51" fmla="*/ 1 h 168"/>
                <a:gd name="T52" fmla="*/ 0 w 1847"/>
                <a:gd name="T53" fmla="*/ 4 h 168"/>
                <a:gd name="T54" fmla="*/ 0 w 1847"/>
                <a:gd name="T55" fmla="*/ 4 h 168"/>
                <a:gd name="T56" fmla="*/ 0 w 1847"/>
                <a:gd name="T57" fmla="*/ 4 h 168"/>
                <a:gd name="T58" fmla="*/ 0 w 1847"/>
                <a:gd name="T59" fmla="*/ 4 h 168"/>
                <a:gd name="T60" fmla="*/ 0 w 1847"/>
                <a:gd name="T61" fmla="*/ 5 h 168"/>
                <a:gd name="T62" fmla="*/ 0 w 1847"/>
                <a:gd name="T63" fmla="*/ 8 h 168"/>
                <a:gd name="T64" fmla="*/ 0 w 1847"/>
                <a:gd name="T65" fmla="*/ 10 h 168"/>
                <a:gd name="T66" fmla="*/ 0 w 1847"/>
                <a:gd name="T67" fmla="*/ 11 h 168"/>
                <a:gd name="T68" fmla="*/ 0 w 1847"/>
                <a:gd name="T69" fmla="*/ 11 h 168"/>
                <a:gd name="T70" fmla="*/ 0 w 1847"/>
                <a:gd name="T71" fmla="*/ 11 h 168"/>
                <a:gd name="T72" fmla="*/ 0 w 1847"/>
                <a:gd name="T73" fmla="*/ 11 h 168"/>
                <a:gd name="T74" fmla="*/ 0 w 1847"/>
                <a:gd name="T75" fmla="*/ 11 h 168"/>
                <a:gd name="T76" fmla="*/ 0 w 1847"/>
                <a:gd name="T77" fmla="*/ 11 h 168"/>
                <a:gd name="T78" fmla="*/ 0 w 1847"/>
                <a:gd name="T79" fmla="*/ 11 h 168"/>
                <a:gd name="T80" fmla="*/ 0 w 1847"/>
                <a:gd name="T81" fmla="*/ 11 h 168"/>
                <a:gd name="T82" fmla="*/ 0 w 1847"/>
                <a:gd name="T83" fmla="*/ 16 h 168"/>
                <a:gd name="T84" fmla="*/ 0 w 1847"/>
                <a:gd name="T85" fmla="*/ 14 h 168"/>
                <a:gd name="T86" fmla="*/ 0 w 1847"/>
                <a:gd name="T87" fmla="*/ 12 h 168"/>
                <a:gd name="T88" fmla="*/ 0 w 1847"/>
                <a:gd name="T89" fmla="*/ 11 h 168"/>
                <a:gd name="T90" fmla="*/ 0 w 1847"/>
                <a:gd name="T91" fmla="*/ 10 h 168"/>
                <a:gd name="T92" fmla="*/ 0 w 1847"/>
                <a:gd name="T93" fmla="*/ 8 h 168"/>
                <a:gd name="T94" fmla="*/ 0 w 1847"/>
                <a:gd name="T95" fmla="*/ 7 h 168"/>
                <a:gd name="T96" fmla="*/ 0 w 1847"/>
                <a:gd name="T97" fmla="*/ 6 h 168"/>
                <a:gd name="T98" fmla="*/ 0 w 1847"/>
                <a:gd name="T99" fmla="*/ 6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4348" name="Rectangle 336"/>
            <p:cNvSpPr>
              <a:spLocks noChangeArrowheads="1"/>
            </p:cNvSpPr>
            <p:nvPr/>
          </p:nvSpPr>
          <p:spPr bwMode="auto">
            <a:xfrm>
              <a:off x="5404" y="2595"/>
              <a:ext cx="29" cy="120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349" name="Rectangle 337"/>
            <p:cNvSpPr>
              <a:spLocks noChangeArrowheads="1"/>
            </p:cNvSpPr>
            <p:nvPr/>
          </p:nvSpPr>
          <p:spPr bwMode="auto">
            <a:xfrm>
              <a:off x="4759" y="2595"/>
              <a:ext cx="30" cy="120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350" name="Rectangle 338"/>
            <p:cNvSpPr>
              <a:spLocks noChangeArrowheads="1"/>
            </p:cNvSpPr>
            <p:nvPr/>
          </p:nvSpPr>
          <p:spPr bwMode="auto">
            <a:xfrm>
              <a:off x="5026" y="3165"/>
              <a:ext cx="142" cy="330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351" name="Rectangle 339"/>
            <p:cNvSpPr>
              <a:spLocks noChangeArrowheads="1"/>
            </p:cNvSpPr>
            <p:nvPr/>
          </p:nvSpPr>
          <p:spPr bwMode="auto">
            <a:xfrm>
              <a:off x="5026" y="3495"/>
              <a:ext cx="142" cy="1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352" name="Rectangle 340"/>
            <p:cNvSpPr>
              <a:spLocks noChangeArrowheads="1"/>
            </p:cNvSpPr>
            <p:nvPr/>
          </p:nvSpPr>
          <p:spPr bwMode="auto">
            <a:xfrm>
              <a:off x="5026" y="3558"/>
              <a:ext cx="142" cy="15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353" name="Rectangle 341"/>
            <p:cNvSpPr>
              <a:spLocks noChangeArrowheads="1"/>
            </p:cNvSpPr>
            <p:nvPr/>
          </p:nvSpPr>
          <p:spPr bwMode="auto">
            <a:xfrm>
              <a:off x="5026" y="3615"/>
              <a:ext cx="142" cy="1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354" name="Rectangle 342"/>
            <p:cNvSpPr>
              <a:spLocks noChangeArrowheads="1"/>
            </p:cNvSpPr>
            <p:nvPr/>
          </p:nvSpPr>
          <p:spPr bwMode="auto">
            <a:xfrm>
              <a:off x="5100" y="3186"/>
              <a:ext cx="60" cy="309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355" name="Rectangle 343"/>
            <p:cNvSpPr>
              <a:spLocks noChangeArrowheads="1"/>
            </p:cNvSpPr>
            <p:nvPr/>
          </p:nvSpPr>
          <p:spPr bwMode="auto">
            <a:xfrm>
              <a:off x="5100" y="3186"/>
              <a:ext cx="60" cy="309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356" name="Rectangle 344"/>
            <p:cNvSpPr>
              <a:spLocks noChangeArrowheads="1"/>
            </p:cNvSpPr>
            <p:nvPr/>
          </p:nvSpPr>
          <p:spPr bwMode="auto">
            <a:xfrm>
              <a:off x="5032" y="3186"/>
              <a:ext cx="62" cy="309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357" name="Rectangle 345"/>
            <p:cNvSpPr>
              <a:spLocks noChangeArrowheads="1"/>
            </p:cNvSpPr>
            <p:nvPr/>
          </p:nvSpPr>
          <p:spPr bwMode="auto">
            <a:xfrm>
              <a:off x="5100" y="3369"/>
              <a:ext cx="60" cy="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358" name="Rectangle 346"/>
            <p:cNvSpPr>
              <a:spLocks noChangeArrowheads="1"/>
            </p:cNvSpPr>
            <p:nvPr/>
          </p:nvSpPr>
          <p:spPr bwMode="auto">
            <a:xfrm>
              <a:off x="5168" y="3422"/>
              <a:ext cx="34" cy="25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359" name="Rectangle 347"/>
            <p:cNvSpPr>
              <a:spLocks noChangeArrowheads="1"/>
            </p:cNvSpPr>
            <p:nvPr/>
          </p:nvSpPr>
          <p:spPr bwMode="auto">
            <a:xfrm>
              <a:off x="4992" y="3422"/>
              <a:ext cx="34" cy="25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360" name="Rectangle 348"/>
            <p:cNvSpPr>
              <a:spLocks noChangeArrowheads="1"/>
            </p:cNvSpPr>
            <p:nvPr/>
          </p:nvSpPr>
          <p:spPr bwMode="auto">
            <a:xfrm>
              <a:off x="5026" y="3511"/>
              <a:ext cx="142" cy="47"/>
            </a:xfrm>
            <a:prstGeom prst="rect">
              <a:avLst/>
            </a:prstGeom>
            <a:solidFill>
              <a:srgbClr val="B2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361" name="Rectangle 349"/>
            <p:cNvSpPr>
              <a:spLocks noChangeArrowheads="1"/>
            </p:cNvSpPr>
            <p:nvPr/>
          </p:nvSpPr>
          <p:spPr bwMode="auto">
            <a:xfrm>
              <a:off x="5026" y="3573"/>
              <a:ext cx="142" cy="42"/>
            </a:xfrm>
            <a:prstGeom prst="rect">
              <a:avLst/>
            </a:prstGeom>
            <a:solidFill>
              <a:srgbClr val="B2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362" name="Rectangle 350"/>
            <p:cNvSpPr>
              <a:spLocks noChangeArrowheads="1"/>
            </p:cNvSpPr>
            <p:nvPr/>
          </p:nvSpPr>
          <p:spPr bwMode="auto">
            <a:xfrm>
              <a:off x="5026" y="3631"/>
              <a:ext cx="142" cy="47"/>
            </a:xfrm>
            <a:prstGeom prst="rect">
              <a:avLst/>
            </a:prstGeom>
            <a:solidFill>
              <a:srgbClr val="B2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363" name="Rectangle 351"/>
            <p:cNvSpPr>
              <a:spLocks noChangeArrowheads="1"/>
            </p:cNvSpPr>
            <p:nvPr/>
          </p:nvSpPr>
          <p:spPr bwMode="auto">
            <a:xfrm>
              <a:off x="5100" y="3369"/>
              <a:ext cx="60" cy="2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364" name="Rectangle 352"/>
            <p:cNvSpPr>
              <a:spLocks noChangeArrowheads="1"/>
            </p:cNvSpPr>
            <p:nvPr/>
          </p:nvSpPr>
          <p:spPr bwMode="auto">
            <a:xfrm>
              <a:off x="5032" y="3369"/>
              <a:ext cx="62" cy="2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365" name="Rectangle 353"/>
            <p:cNvSpPr>
              <a:spLocks noChangeArrowheads="1"/>
            </p:cNvSpPr>
            <p:nvPr/>
          </p:nvSpPr>
          <p:spPr bwMode="auto">
            <a:xfrm>
              <a:off x="5100" y="3312"/>
              <a:ext cx="14" cy="52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366" name="Rectangle 354"/>
            <p:cNvSpPr>
              <a:spLocks noChangeArrowheads="1"/>
            </p:cNvSpPr>
            <p:nvPr/>
          </p:nvSpPr>
          <p:spPr bwMode="auto">
            <a:xfrm>
              <a:off x="5080" y="3312"/>
              <a:ext cx="14" cy="52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367" name="Rectangle 355"/>
            <p:cNvSpPr>
              <a:spLocks noChangeArrowheads="1"/>
            </p:cNvSpPr>
            <p:nvPr/>
          </p:nvSpPr>
          <p:spPr bwMode="auto">
            <a:xfrm>
              <a:off x="5100" y="3395"/>
              <a:ext cx="60" cy="2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368" name="Rectangle 356"/>
            <p:cNvSpPr>
              <a:spLocks noChangeArrowheads="1"/>
            </p:cNvSpPr>
            <p:nvPr/>
          </p:nvSpPr>
          <p:spPr bwMode="auto">
            <a:xfrm>
              <a:off x="5032" y="3395"/>
              <a:ext cx="62" cy="2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369" name="Rectangle 357"/>
            <p:cNvSpPr>
              <a:spLocks noChangeArrowheads="1"/>
            </p:cNvSpPr>
            <p:nvPr/>
          </p:nvSpPr>
          <p:spPr bwMode="auto">
            <a:xfrm>
              <a:off x="5168" y="3552"/>
              <a:ext cx="34" cy="27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370" name="Rectangle 358"/>
            <p:cNvSpPr>
              <a:spLocks noChangeArrowheads="1"/>
            </p:cNvSpPr>
            <p:nvPr/>
          </p:nvSpPr>
          <p:spPr bwMode="auto">
            <a:xfrm>
              <a:off x="4992" y="3552"/>
              <a:ext cx="34" cy="27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371" name="Rectangle 359"/>
            <p:cNvSpPr>
              <a:spLocks noChangeArrowheads="1"/>
            </p:cNvSpPr>
            <p:nvPr/>
          </p:nvSpPr>
          <p:spPr bwMode="auto">
            <a:xfrm>
              <a:off x="5334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372" name="Rectangle 360"/>
            <p:cNvSpPr>
              <a:spLocks noChangeArrowheads="1"/>
            </p:cNvSpPr>
            <p:nvPr/>
          </p:nvSpPr>
          <p:spPr bwMode="auto">
            <a:xfrm>
              <a:off x="5228" y="3165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373" name="Rectangle 361"/>
            <p:cNvSpPr>
              <a:spLocks noChangeArrowheads="1"/>
            </p:cNvSpPr>
            <p:nvPr/>
          </p:nvSpPr>
          <p:spPr bwMode="auto">
            <a:xfrm>
              <a:off x="4912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374" name="Rectangle 362"/>
            <p:cNvSpPr>
              <a:spLocks noChangeArrowheads="1"/>
            </p:cNvSpPr>
            <p:nvPr/>
          </p:nvSpPr>
          <p:spPr bwMode="auto">
            <a:xfrm>
              <a:off x="5122" y="2747"/>
              <a:ext cx="54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375" name="Rectangle 363"/>
            <p:cNvSpPr>
              <a:spLocks noChangeArrowheads="1"/>
            </p:cNvSpPr>
            <p:nvPr/>
          </p:nvSpPr>
          <p:spPr bwMode="auto">
            <a:xfrm>
              <a:off x="5228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376" name="Rectangle 364"/>
            <p:cNvSpPr>
              <a:spLocks noChangeArrowheads="1"/>
            </p:cNvSpPr>
            <p:nvPr/>
          </p:nvSpPr>
          <p:spPr bwMode="auto">
            <a:xfrm>
              <a:off x="5334" y="3165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377" name="Rectangle 365"/>
            <p:cNvSpPr>
              <a:spLocks noChangeArrowheads="1"/>
            </p:cNvSpPr>
            <p:nvPr/>
          </p:nvSpPr>
          <p:spPr bwMode="auto">
            <a:xfrm>
              <a:off x="5018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378" name="Rectangle 366"/>
            <p:cNvSpPr>
              <a:spLocks noChangeArrowheads="1"/>
            </p:cNvSpPr>
            <p:nvPr/>
          </p:nvSpPr>
          <p:spPr bwMode="auto">
            <a:xfrm>
              <a:off x="4809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379" name="Rectangle 367"/>
            <p:cNvSpPr>
              <a:spLocks noChangeArrowheads="1"/>
            </p:cNvSpPr>
            <p:nvPr/>
          </p:nvSpPr>
          <p:spPr bwMode="auto">
            <a:xfrm>
              <a:off x="4912" y="3165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380" name="Rectangle 368"/>
            <p:cNvSpPr>
              <a:spLocks noChangeArrowheads="1"/>
            </p:cNvSpPr>
            <p:nvPr/>
          </p:nvSpPr>
          <p:spPr bwMode="auto">
            <a:xfrm>
              <a:off x="4809" y="3165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381" name="Freeform 369"/>
            <p:cNvSpPr>
              <a:spLocks/>
            </p:cNvSpPr>
            <p:nvPr/>
          </p:nvSpPr>
          <p:spPr bwMode="auto">
            <a:xfrm>
              <a:off x="5114" y="2721"/>
              <a:ext cx="72" cy="324"/>
            </a:xfrm>
            <a:custGeom>
              <a:avLst/>
              <a:gdLst>
                <a:gd name="T0" fmla="*/ 0 w 217"/>
                <a:gd name="T1" fmla="*/ 17 h 373"/>
                <a:gd name="T2" fmla="*/ 0 w 217"/>
                <a:gd name="T3" fmla="*/ 17 h 373"/>
                <a:gd name="T4" fmla="*/ 0 w 217"/>
                <a:gd name="T5" fmla="*/ 27 h 373"/>
                <a:gd name="T6" fmla="*/ 0 w 217"/>
                <a:gd name="T7" fmla="*/ 27 h 373"/>
                <a:gd name="T8" fmla="*/ 0 w 217"/>
                <a:gd name="T9" fmla="*/ 30 h 373"/>
                <a:gd name="T10" fmla="*/ 0 w 217"/>
                <a:gd name="T11" fmla="*/ 3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3 h 373"/>
                <a:gd name="T18" fmla="*/ 0 w 217"/>
                <a:gd name="T19" fmla="*/ 3 h 373"/>
                <a:gd name="T20" fmla="*/ 0 w 217"/>
                <a:gd name="T21" fmla="*/ 13 h 373"/>
                <a:gd name="T22" fmla="*/ 0 w 217"/>
                <a:gd name="T23" fmla="*/ 13 h 373"/>
                <a:gd name="T24" fmla="*/ 0 w 217"/>
                <a:gd name="T25" fmla="*/ 17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4382" name="Freeform 370"/>
            <p:cNvSpPr>
              <a:spLocks/>
            </p:cNvSpPr>
            <p:nvPr/>
          </p:nvSpPr>
          <p:spPr bwMode="auto">
            <a:xfrm>
              <a:off x="5176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27 h 373"/>
                <a:gd name="T4" fmla="*/ 0 w 29"/>
                <a:gd name="T5" fmla="*/ 30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4383" name="Freeform 371"/>
            <p:cNvSpPr>
              <a:spLocks/>
            </p:cNvSpPr>
            <p:nvPr/>
          </p:nvSpPr>
          <p:spPr bwMode="auto">
            <a:xfrm>
              <a:off x="5218" y="2721"/>
              <a:ext cx="72" cy="324"/>
            </a:xfrm>
            <a:custGeom>
              <a:avLst/>
              <a:gdLst>
                <a:gd name="T0" fmla="*/ 0 w 216"/>
                <a:gd name="T1" fmla="*/ 17 h 373"/>
                <a:gd name="T2" fmla="*/ 0 w 216"/>
                <a:gd name="T3" fmla="*/ 17 h 373"/>
                <a:gd name="T4" fmla="*/ 0 w 216"/>
                <a:gd name="T5" fmla="*/ 27 h 373"/>
                <a:gd name="T6" fmla="*/ 0 w 216"/>
                <a:gd name="T7" fmla="*/ 27 h 373"/>
                <a:gd name="T8" fmla="*/ 0 w 216"/>
                <a:gd name="T9" fmla="*/ 30 h 373"/>
                <a:gd name="T10" fmla="*/ 0 w 216"/>
                <a:gd name="T11" fmla="*/ 3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3 h 373"/>
                <a:gd name="T18" fmla="*/ 0 w 216"/>
                <a:gd name="T19" fmla="*/ 3 h 373"/>
                <a:gd name="T20" fmla="*/ 0 w 216"/>
                <a:gd name="T21" fmla="*/ 13 h 373"/>
                <a:gd name="T22" fmla="*/ 0 w 216"/>
                <a:gd name="T23" fmla="*/ 13 h 373"/>
                <a:gd name="T24" fmla="*/ 0 w 216"/>
                <a:gd name="T25" fmla="*/ 17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4384" name="Freeform 372"/>
            <p:cNvSpPr>
              <a:spLocks/>
            </p:cNvSpPr>
            <p:nvPr/>
          </p:nvSpPr>
          <p:spPr bwMode="auto">
            <a:xfrm>
              <a:off x="5280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27 h 373"/>
                <a:gd name="T4" fmla="*/ 0 w 29"/>
                <a:gd name="T5" fmla="*/ 30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4385" name="Freeform 373"/>
            <p:cNvSpPr>
              <a:spLocks/>
            </p:cNvSpPr>
            <p:nvPr/>
          </p:nvSpPr>
          <p:spPr bwMode="auto">
            <a:xfrm>
              <a:off x="5324" y="2721"/>
              <a:ext cx="72" cy="324"/>
            </a:xfrm>
            <a:custGeom>
              <a:avLst/>
              <a:gdLst>
                <a:gd name="T0" fmla="*/ 0 w 217"/>
                <a:gd name="T1" fmla="*/ 17 h 373"/>
                <a:gd name="T2" fmla="*/ 0 w 217"/>
                <a:gd name="T3" fmla="*/ 17 h 373"/>
                <a:gd name="T4" fmla="*/ 0 w 217"/>
                <a:gd name="T5" fmla="*/ 27 h 373"/>
                <a:gd name="T6" fmla="*/ 0 w 217"/>
                <a:gd name="T7" fmla="*/ 27 h 373"/>
                <a:gd name="T8" fmla="*/ 0 w 217"/>
                <a:gd name="T9" fmla="*/ 30 h 373"/>
                <a:gd name="T10" fmla="*/ 0 w 217"/>
                <a:gd name="T11" fmla="*/ 3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3 h 373"/>
                <a:gd name="T18" fmla="*/ 0 w 217"/>
                <a:gd name="T19" fmla="*/ 3 h 373"/>
                <a:gd name="T20" fmla="*/ 0 w 217"/>
                <a:gd name="T21" fmla="*/ 13 h 373"/>
                <a:gd name="T22" fmla="*/ 0 w 217"/>
                <a:gd name="T23" fmla="*/ 13 h 373"/>
                <a:gd name="T24" fmla="*/ 0 w 217"/>
                <a:gd name="T25" fmla="*/ 17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4386" name="Freeform 374"/>
            <p:cNvSpPr>
              <a:spLocks/>
            </p:cNvSpPr>
            <p:nvPr/>
          </p:nvSpPr>
          <p:spPr bwMode="auto">
            <a:xfrm>
              <a:off x="5386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27 h 373"/>
                <a:gd name="T4" fmla="*/ 0 w 29"/>
                <a:gd name="T5" fmla="*/ 30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4387" name="Freeform 375"/>
            <p:cNvSpPr>
              <a:spLocks/>
            </p:cNvSpPr>
            <p:nvPr/>
          </p:nvSpPr>
          <p:spPr bwMode="auto">
            <a:xfrm>
              <a:off x="5218" y="3139"/>
              <a:ext cx="72" cy="324"/>
            </a:xfrm>
            <a:custGeom>
              <a:avLst/>
              <a:gdLst>
                <a:gd name="T0" fmla="*/ 0 w 216"/>
                <a:gd name="T1" fmla="*/ 18 h 372"/>
                <a:gd name="T2" fmla="*/ 0 w 216"/>
                <a:gd name="T3" fmla="*/ 18 h 372"/>
                <a:gd name="T4" fmla="*/ 0 w 216"/>
                <a:gd name="T5" fmla="*/ 29 h 372"/>
                <a:gd name="T6" fmla="*/ 0 w 216"/>
                <a:gd name="T7" fmla="*/ 29 h 372"/>
                <a:gd name="T8" fmla="*/ 0 w 216"/>
                <a:gd name="T9" fmla="*/ 31 h 372"/>
                <a:gd name="T10" fmla="*/ 0 w 216"/>
                <a:gd name="T11" fmla="*/ 31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3 h 372"/>
                <a:gd name="T18" fmla="*/ 0 w 216"/>
                <a:gd name="T19" fmla="*/ 3 h 372"/>
                <a:gd name="T20" fmla="*/ 0 w 216"/>
                <a:gd name="T21" fmla="*/ 14 h 372"/>
                <a:gd name="T22" fmla="*/ 0 w 216"/>
                <a:gd name="T23" fmla="*/ 14 h 372"/>
                <a:gd name="T24" fmla="*/ 0 w 216"/>
                <a:gd name="T25" fmla="*/ 18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4388" name="Freeform 376"/>
            <p:cNvSpPr>
              <a:spLocks/>
            </p:cNvSpPr>
            <p:nvPr/>
          </p:nvSpPr>
          <p:spPr bwMode="auto">
            <a:xfrm>
              <a:off x="5280" y="3139"/>
              <a:ext cx="10" cy="324"/>
            </a:xfrm>
            <a:custGeom>
              <a:avLst/>
              <a:gdLst>
                <a:gd name="T0" fmla="*/ 0 w 29"/>
                <a:gd name="T1" fmla="*/ 3 h 372"/>
                <a:gd name="T2" fmla="*/ 0 w 29"/>
                <a:gd name="T3" fmla="*/ 29 h 372"/>
                <a:gd name="T4" fmla="*/ 0 w 29"/>
                <a:gd name="T5" fmla="*/ 31 h 372"/>
                <a:gd name="T6" fmla="*/ 0 w 29"/>
                <a:gd name="T7" fmla="*/ 0 h 372"/>
                <a:gd name="T8" fmla="*/ 0 w 29"/>
                <a:gd name="T9" fmla="*/ 3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4389" name="Freeform 377"/>
            <p:cNvSpPr>
              <a:spLocks/>
            </p:cNvSpPr>
            <p:nvPr/>
          </p:nvSpPr>
          <p:spPr bwMode="auto">
            <a:xfrm>
              <a:off x="5324" y="3139"/>
              <a:ext cx="72" cy="324"/>
            </a:xfrm>
            <a:custGeom>
              <a:avLst/>
              <a:gdLst>
                <a:gd name="T0" fmla="*/ 0 w 217"/>
                <a:gd name="T1" fmla="*/ 18 h 372"/>
                <a:gd name="T2" fmla="*/ 0 w 217"/>
                <a:gd name="T3" fmla="*/ 18 h 372"/>
                <a:gd name="T4" fmla="*/ 0 w 217"/>
                <a:gd name="T5" fmla="*/ 29 h 372"/>
                <a:gd name="T6" fmla="*/ 0 w 217"/>
                <a:gd name="T7" fmla="*/ 29 h 372"/>
                <a:gd name="T8" fmla="*/ 0 w 217"/>
                <a:gd name="T9" fmla="*/ 31 h 372"/>
                <a:gd name="T10" fmla="*/ 0 w 217"/>
                <a:gd name="T11" fmla="*/ 31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3 h 372"/>
                <a:gd name="T18" fmla="*/ 0 w 217"/>
                <a:gd name="T19" fmla="*/ 3 h 372"/>
                <a:gd name="T20" fmla="*/ 0 w 217"/>
                <a:gd name="T21" fmla="*/ 14 h 372"/>
                <a:gd name="T22" fmla="*/ 0 w 217"/>
                <a:gd name="T23" fmla="*/ 14 h 372"/>
                <a:gd name="T24" fmla="*/ 0 w 217"/>
                <a:gd name="T25" fmla="*/ 18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4390" name="Freeform 378"/>
            <p:cNvSpPr>
              <a:spLocks/>
            </p:cNvSpPr>
            <p:nvPr/>
          </p:nvSpPr>
          <p:spPr bwMode="auto">
            <a:xfrm>
              <a:off x="5386" y="3139"/>
              <a:ext cx="10" cy="324"/>
            </a:xfrm>
            <a:custGeom>
              <a:avLst/>
              <a:gdLst>
                <a:gd name="T0" fmla="*/ 0 w 29"/>
                <a:gd name="T1" fmla="*/ 3 h 372"/>
                <a:gd name="T2" fmla="*/ 0 w 29"/>
                <a:gd name="T3" fmla="*/ 29 h 372"/>
                <a:gd name="T4" fmla="*/ 0 w 29"/>
                <a:gd name="T5" fmla="*/ 31 h 372"/>
                <a:gd name="T6" fmla="*/ 0 w 29"/>
                <a:gd name="T7" fmla="*/ 0 h 372"/>
                <a:gd name="T8" fmla="*/ 0 w 29"/>
                <a:gd name="T9" fmla="*/ 3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4391" name="Freeform 379"/>
            <p:cNvSpPr>
              <a:spLocks/>
            </p:cNvSpPr>
            <p:nvPr/>
          </p:nvSpPr>
          <p:spPr bwMode="auto">
            <a:xfrm>
              <a:off x="5008" y="2721"/>
              <a:ext cx="72" cy="324"/>
            </a:xfrm>
            <a:custGeom>
              <a:avLst/>
              <a:gdLst>
                <a:gd name="T0" fmla="*/ 0 w 215"/>
                <a:gd name="T1" fmla="*/ 17 h 373"/>
                <a:gd name="T2" fmla="*/ 0 w 215"/>
                <a:gd name="T3" fmla="*/ 17 h 373"/>
                <a:gd name="T4" fmla="*/ 0 w 215"/>
                <a:gd name="T5" fmla="*/ 27 h 373"/>
                <a:gd name="T6" fmla="*/ 0 w 215"/>
                <a:gd name="T7" fmla="*/ 27 h 373"/>
                <a:gd name="T8" fmla="*/ 0 w 215"/>
                <a:gd name="T9" fmla="*/ 30 h 373"/>
                <a:gd name="T10" fmla="*/ 0 w 215"/>
                <a:gd name="T11" fmla="*/ 3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3 h 373"/>
                <a:gd name="T18" fmla="*/ 0 w 215"/>
                <a:gd name="T19" fmla="*/ 3 h 373"/>
                <a:gd name="T20" fmla="*/ 0 w 215"/>
                <a:gd name="T21" fmla="*/ 13 h 373"/>
                <a:gd name="T22" fmla="*/ 0 w 215"/>
                <a:gd name="T23" fmla="*/ 13 h 373"/>
                <a:gd name="T24" fmla="*/ 0 w 215"/>
                <a:gd name="T25" fmla="*/ 17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4392" name="Freeform 380"/>
            <p:cNvSpPr>
              <a:spLocks/>
            </p:cNvSpPr>
            <p:nvPr/>
          </p:nvSpPr>
          <p:spPr bwMode="auto">
            <a:xfrm>
              <a:off x="5008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27 h 373"/>
                <a:gd name="T4" fmla="*/ 0 w 29"/>
                <a:gd name="T5" fmla="*/ 30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4393" name="Freeform 381"/>
            <p:cNvSpPr>
              <a:spLocks/>
            </p:cNvSpPr>
            <p:nvPr/>
          </p:nvSpPr>
          <p:spPr bwMode="auto">
            <a:xfrm>
              <a:off x="4903" y="2721"/>
              <a:ext cx="71" cy="324"/>
            </a:xfrm>
            <a:custGeom>
              <a:avLst/>
              <a:gdLst>
                <a:gd name="T0" fmla="*/ 0 w 216"/>
                <a:gd name="T1" fmla="*/ 17 h 373"/>
                <a:gd name="T2" fmla="*/ 0 w 216"/>
                <a:gd name="T3" fmla="*/ 17 h 373"/>
                <a:gd name="T4" fmla="*/ 0 w 216"/>
                <a:gd name="T5" fmla="*/ 27 h 373"/>
                <a:gd name="T6" fmla="*/ 0 w 216"/>
                <a:gd name="T7" fmla="*/ 27 h 373"/>
                <a:gd name="T8" fmla="*/ 0 w 216"/>
                <a:gd name="T9" fmla="*/ 30 h 373"/>
                <a:gd name="T10" fmla="*/ 0 w 216"/>
                <a:gd name="T11" fmla="*/ 3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3 h 373"/>
                <a:gd name="T18" fmla="*/ 0 w 216"/>
                <a:gd name="T19" fmla="*/ 3 h 373"/>
                <a:gd name="T20" fmla="*/ 0 w 216"/>
                <a:gd name="T21" fmla="*/ 13 h 373"/>
                <a:gd name="T22" fmla="*/ 0 w 216"/>
                <a:gd name="T23" fmla="*/ 13 h 373"/>
                <a:gd name="T24" fmla="*/ 0 w 216"/>
                <a:gd name="T25" fmla="*/ 17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4394" name="Freeform 382"/>
            <p:cNvSpPr>
              <a:spLocks/>
            </p:cNvSpPr>
            <p:nvPr/>
          </p:nvSpPr>
          <p:spPr bwMode="auto">
            <a:xfrm>
              <a:off x="4903" y="2721"/>
              <a:ext cx="9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27 h 373"/>
                <a:gd name="T4" fmla="*/ 0 w 29"/>
                <a:gd name="T5" fmla="*/ 30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4395" name="Freeform 383"/>
            <p:cNvSpPr>
              <a:spLocks/>
            </p:cNvSpPr>
            <p:nvPr/>
          </p:nvSpPr>
          <p:spPr bwMode="auto">
            <a:xfrm>
              <a:off x="4799" y="2721"/>
              <a:ext cx="72" cy="324"/>
            </a:xfrm>
            <a:custGeom>
              <a:avLst/>
              <a:gdLst>
                <a:gd name="T0" fmla="*/ 0 w 215"/>
                <a:gd name="T1" fmla="*/ 17 h 373"/>
                <a:gd name="T2" fmla="*/ 0 w 215"/>
                <a:gd name="T3" fmla="*/ 17 h 373"/>
                <a:gd name="T4" fmla="*/ 0 w 215"/>
                <a:gd name="T5" fmla="*/ 27 h 373"/>
                <a:gd name="T6" fmla="*/ 0 w 215"/>
                <a:gd name="T7" fmla="*/ 27 h 373"/>
                <a:gd name="T8" fmla="*/ 0 w 215"/>
                <a:gd name="T9" fmla="*/ 30 h 373"/>
                <a:gd name="T10" fmla="*/ 0 w 215"/>
                <a:gd name="T11" fmla="*/ 3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3 h 373"/>
                <a:gd name="T18" fmla="*/ 0 w 215"/>
                <a:gd name="T19" fmla="*/ 3 h 373"/>
                <a:gd name="T20" fmla="*/ 0 w 215"/>
                <a:gd name="T21" fmla="*/ 13 h 373"/>
                <a:gd name="T22" fmla="*/ 0 w 215"/>
                <a:gd name="T23" fmla="*/ 13 h 373"/>
                <a:gd name="T24" fmla="*/ 0 w 215"/>
                <a:gd name="T25" fmla="*/ 17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4396" name="Freeform 384"/>
            <p:cNvSpPr>
              <a:spLocks/>
            </p:cNvSpPr>
            <p:nvPr/>
          </p:nvSpPr>
          <p:spPr bwMode="auto">
            <a:xfrm>
              <a:off x="4799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27 h 373"/>
                <a:gd name="T4" fmla="*/ 0 w 29"/>
                <a:gd name="T5" fmla="*/ 30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4397" name="Freeform 386"/>
            <p:cNvSpPr>
              <a:spLocks/>
            </p:cNvSpPr>
            <p:nvPr/>
          </p:nvSpPr>
          <p:spPr bwMode="auto">
            <a:xfrm>
              <a:off x="4903" y="3139"/>
              <a:ext cx="9" cy="324"/>
            </a:xfrm>
            <a:custGeom>
              <a:avLst/>
              <a:gdLst>
                <a:gd name="T0" fmla="*/ 0 w 29"/>
                <a:gd name="T1" fmla="*/ 3 h 372"/>
                <a:gd name="T2" fmla="*/ 0 w 29"/>
                <a:gd name="T3" fmla="*/ 29 h 372"/>
                <a:gd name="T4" fmla="*/ 0 w 29"/>
                <a:gd name="T5" fmla="*/ 31 h 372"/>
                <a:gd name="T6" fmla="*/ 0 w 29"/>
                <a:gd name="T7" fmla="*/ 0 h 372"/>
                <a:gd name="T8" fmla="*/ 0 w 29"/>
                <a:gd name="T9" fmla="*/ 3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4398" name="Freeform 387"/>
            <p:cNvSpPr>
              <a:spLocks/>
            </p:cNvSpPr>
            <p:nvPr/>
          </p:nvSpPr>
          <p:spPr bwMode="auto">
            <a:xfrm>
              <a:off x="4799" y="3139"/>
              <a:ext cx="72" cy="324"/>
            </a:xfrm>
            <a:custGeom>
              <a:avLst/>
              <a:gdLst>
                <a:gd name="T0" fmla="*/ 0 w 215"/>
                <a:gd name="T1" fmla="*/ 18 h 372"/>
                <a:gd name="T2" fmla="*/ 0 w 215"/>
                <a:gd name="T3" fmla="*/ 18 h 372"/>
                <a:gd name="T4" fmla="*/ 0 w 215"/>
                <a:gd name="T5" fmla="*/ 29 h 372"/>
                <a:gd name="T6" fmla="*/ 0 w 215"/>
                <a:gd name="T7" fmla="*/ 29 h 372"/>
                <a:gd name="T8" fmla="*/ 0 w 215"/>
                <a:gd name="T9" fmla="*/ 31 h 372"/>
                <a:gd name="T10" fmla="*/ 0 w 215"/>
                <a:gd name="T11" fmla="*/ 31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3 h 372"/>
                <a:gd name="T18" fmla="*/ 0 w 215"/>
                <a:gd name="T19" fmla="*/ 3 h 372"/>
                <a:gd name="T20" fmla="*/ 0 w 215"/>
                <a:gd name="T21" fmla="*/ 14 h 372"/>
                <a:gd name="T22" fmla="*/ 0 w 215"/>
                <a:gd name="T23" fmla="*/ 14 h 372"/>
                <a:gd name="T24" fmla="*/ 0 w 215"/>
                <a:gd name="T25" fmla="*/ 18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4399" name="Freeform 388"/>
            <p:cNvSpPr>
              <a:spLocks/>
            </p:cNvSpPr>
            <p:nvPr/>
          </p:nvSpPr>
          <p:spPr bwMode="auto">
            <a:xfrm>
              <a:off x="4799" y="3139"/>
              <a:ext cx="10" cy="324"/>
            </a:xfrm>
            <a:custGeom>
              <a:avLst/>
              <a:gdLst>
                <a:gd name="T0" fmla="*/ 0 w 29"/>
                <a:gd name="T1" fmla="*/ 3 h 372"/>
                <a:gd name="T2" fmla="*/ 0 w 29"/>
                <a:gd name="T3" fmla="*/ 29 h 372"/>
                <a:gd name="T4" fmla="*/ 0 w 29"/>
                <a:gd name="T5" fmla="*/ 31 h 372"/>
                <a:gd name="T6" fmla="*/ 0 w 29"/>
                <a:gd name="T7" fmla="*/ 0 h 372"/>
                <a:gd name="T8" fmla="*/ 0 w 29"/>
                <a:gd name="T9" fmla="*/ 3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4400" name="Rectangle 389"/>
            <p:cNvSpPr>
              <a:spLocks noChangeArrowheads="1"/>
            </p:cNvSpPr>
            <p:nvPr/>
          </p:nvSpPr>
          <p:spPr bwMode="auto">
            <a:xfrm>
              <a:off x="5114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401" name="Rectangle 390"/>
            <p:cNvSpPr>
              <a:spLocks noChangeArrowheads="1"/>
            </p:cNvSpPr>
            <p:nvPr/>
          </p:nvSpPr>
          <p:spPr bwMode="auto">
            <a:xfrm>
              <a:off x="5218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402" name="Rectangle 391"/>
            <p:cNvSpPr>
              <a:spLocks noChangeArrowheads="1"/>
            </p:cNvSpPr>
            <p:nvPr/>
          </p:nvSpPr>
          <p:spPr bwMode="auto">
            <a:xfrm>
              <a:off x="5324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403" name="Rectangle 392"/>
            <p:cNvSpPr>
              <a:spLocks noChangeArrowheads="1"/>
            </p:cNvSpPr>
            <p:nvPr/>
          </p:nvSpPr>
          <p:spPr bwMode="auto">
            <a:xfrm>
              <a:off x="5008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404" name="Rectangle 393"/>
            <p:cNvSpPr>
              <a:spLocks noChangeArrowheads="1"/>
            </p:cNvSpPr>
            <p:nvPr/>
          </p:nvSpPr>
          <p:spPr bwMode="auto">
            <a:xfrm>
              <a:off x="4903" y="2898"/>
              <a:ext cx="71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405" name="Rectangle 394"/>
            <p:cNvSpPr>
              <a:spLocks noChangeArrowheads="1"/>
            </p:cNvSpPr>
            <p:nvPr/>
          </p:nvSpPr>
          <p:spPr bwMode="auto">
            <a:xfrm>
              <a:off x="4799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406" name="Freeform 395"/>
            <p:cNvSpPr>
              <a:spLocks/>
            </p:cNvSpPr>
            <p:nvPr/>
          </p:nvSpPr>
          <p:spPr bwMode="auto">
            <a:xfrm>
              <a:off x="4986" y="2736"/>
              <a:ext cx="12" cy="37"/>
            </a:xfrm>
            <a:custGeom>
              <a:avLst/>
              <a:gdLst>
                <a:gd name="T0" fmla="*/ 0 w 37"/>
                <a:gd name="T1" fmla="*/ 20 h 38"/>
                <a:gd name="T2" fmla="*/ 0 w 37"/>
                <a:gd name="T3" fmla="*/ 19 h 38"/>
                <a:gd name="T4" fmla="*/ 0 w 37"/>
                <a:gd name="T5" fmla="*/ 19 h 38"/>
                <a:gd name="T6" fmla="*/ 0 w 37"/>
                <a:gd name="T7" fmla="*/ 19 h 38"/>
                <a:gd name="T8" fmla="*/ 0 w 37"/>
                <a:gd name="T9" fmla="*/ 19 h 38"/>
                <a:gd name="T10" fmla="*/ 0 w 37"/>
                <a:gd name="T11" fmla="*/ 12 h 38"/>
                <a:gd name="T12" fmla="*/ 0 w 37"/>
                <a:gd name="T13" fmla="*/ 5 h 38"/>
                <a:gd name="T14" fmla="*/ 0 w 37"/>
                <a:gd name="T15" fmla="*/ 1 h 38"/>
                <a:gd name="T16" fmla="*/ 0 w 37"/>
                <a:gd name="T17" fmla="*/ 0 h 38"/>
                <a:gd name="T18" fmla="*/ 0 w 37"/>
                <a:gd name="T19" fmla="*/ 1 h 38"/>
                <a:gd name="T20" fmla="*/ 0 w 37"/>
                <a:gd name="T21" fmla="*/ 5 h 38"/>
                <a:gd name="T22" fmla="*/ 0 w 37"/>
                <a:gd name="T23" fmla="*/ 12 h 38"/>
                <a:gd name="T24" fmla="*/ 0 w 37"/>
                <a:gd name="T25" fmla="*/ 19 h 38"/>
                <a:gd name="T26" fmla="*/ 0 w 37"/>
                <a:gd name="T27" fmla="*/ 19 h 38"/>
                <a:gd name="T28" fmla="*/ 0 w 37"/>
                <a:gd name="T29" fmla="*/ 19 h 38"/>
                <a:gd name="T30" fmla="*/ 0 w 37"/>
                <a:gd name="T31" fmla="*/ 19 h 38"/>
                <a:gd name="T32" fmla="*/ 0 w 37"/>
                <a:gd name="T33" fmla="*/ 2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</p:grpSp>
      <p:grpSp>
        <p:nvGrpSpPr>
          <p:cNvPr id="23610" name="Group 316"/>
          <p:cNvGrpSpPr>
            <a:grpSpLocks/>
          </p:cNvGrpSpPr>
          <p:nvPr/>
        </p:nvGrpSpPr>
        <p:grpSpPr bwMode="auto">
          <a:xfrm>
            <a:off x="3576638" y="3734991"/>
            <a:ext cx="163116" cy="127397"/>
            <a:chOff x="4727" y="2506"/>
            <a:chExt cx="706" cy="1172"/>
          </a:xfrm>
        </p:grpSpPr>
        <p:sp>
          <p:nvSpPr>
            <p:cNvPr id="24251" name="Freeform 317"/>
            <p:cNvSpPr>
              <a:spLocks/>
            </p:cNvSpPr>
            <p:nvPr/>
          </p:nvSpPr>
          <p:spPr bwMode="auto">
            <a:xfrm>
              <a:off x="4727" y="3558"/>
              <a:ext cx="46" cy="120"/>
            </a:xfrm>
            <a:custGeom>
              <a:avLst/>
              <a:gdLst>
                <a:gd name="T0" fmla="*/ 0 w 139"/>
                <a:gd name="T1" fmla="*/ 16 h 135"/>
                <a:gd name="T2" fmla="*/ 0 w 139"/>
                <a:gd name="T3" fmla="*/ 11 h 135"/>
                <a:gd name="T4" fmla="*/ 0 w 139"/>
                <a:gd name="T5" fmla="*/ 11 h 135"/>
                <a:gd name="T6" fmla="*/ 0 w 139"/>
                <a:gd name="T7" fmla="*/ 5 h 135"/>
                <a:gd name="T8" fmla="*/ 0 w 139"/>
                <a:gd name="T9" fmla="*/ 5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16 h 135"/>
                <a:gd name="T16" fmla="*/ 0 w 139"/>
                <a:gd name="T17" fmla="*/ 16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4252" name="Freeform 318"/>
            <p:cNvSpPr>
              <a:spLocks/>
            </p:cNvSpPr>
            <p:nvPr/>
          </p:nvSpPr>
          <p:spPr bwMode="auto">
            <a:xfrm>
              <a:off x="4773" y="2564"/>
              <a:ext cx="648" cy="1114"/>
            </a:xfrm>
            <a:custGeom>
              <a:avLst/>
              <a:gdLst>
                <a:gd name="T0" fmla="*/ 0 w 1946"/>
                <a:gd name="T1" fmla="*/ 108 h 1278"/>
                <a:gd name="T2" fmla="*/ 0 w 1946"/>
                <a:gd name="T3" fmla="*/ 9 h 1278"/>
                <a:gd name="T4" fmla="*/ 0 w 1946"/>
                <a:gd name="T5" fmla="*/ 9 h 1278"/>
                <a:gd name="T6" fmla="*/ 0 w 1946"/>
                <a:gd name="T7" fmla="*/ 8 h 1278"/>
                <a:gd name="T8" fmla="*/ 0 w 1946"/>
                <a:gd name="T9" fmla="*/ 7 h 1278"/>
                <a:gd name="T10" fmla="*/ 0 w 1946"/>
                <a:gd name="T11" fmla="*/ 6 h 1278"/>
                <a:gd name="T12" fmla="*/ 0 w 1946"/>
                <a:gd name="T13" fmla="*/ 5 h 1278"/>
                <a:gd name="T14" fmla="*/ 0 w 1946"/>
                <a:gd name="T15" fmla="*/ 4 h 1278"/>
                <a:gd name="T16" fmla="*/ 0 w 1946"/>
                <a:gd name="T17" fmla="*/ 3 h 1278"/>
                <a:gd name="T18" fmla="*/ 0 w 1946"/>
                <a:gd name="T19" fmla="*/ 3 h 1278"/>
                <a:gd name="T20" fmla="*/ 0 w 1946"/>
                <a:gd name="T21" fmla="*/ 3 h 1278"/>
                <a:gd name="T22" fmla="*/ 0 w 1946"/>
                <a:gd name="T23" fmla="*/ 3 h 1278"/>
                <a:gd name="T24" fmla="*/ 0 w 1946"/>
                <a:gd name="T25" fmla="*/ 3 h 1278"/>
                <a:gd name="T26" fmla="*/ 0 w 1946"/>
                <a:gd name="T27" fmla="*/ 3 h 1278"/>
                <a:gd name="T28" fmla="*/ 0 w 1946"/>
                <a:gd name="T29" fmla="*/ 3 h 1278"/>
                <a:gd name="T30" fmla="*/ 0 w 1946"/>
                <a:gd name="T31" fmla="*/ 3 h 1278"/>
                <a:gd name="T32" fmla="*/ 0 w 1946"/>
                <a:gd name="T33" fmla="*/ 3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3 h 1278"/>
                <a:gd name="T42" fmla="*/ 0 w 1946"/>
                <a:gd name="T43" fmla="*/ 3 h 1278"/>
                <a:gd name="T44" fmla="*/ 0 w 1946"/>
                <a:gd name="T45" fmla="*/ 3 h 1278"/>
                <a:gd name="T46" fmla="*/ 0 w 1946"/>
                <a:gd name="T47" fmla="*/ 3 h 1278"/>
                <a:gd name="T48" fmla="*/ 0 w 1946"/>
                <a:gd name="T49" fmla="*/ 3 h 1278"/>
                <a:gd name="T50" fmla="*/ 0 w 1946"/>
                <a:gd name="T51" fmla="*/ 3 h 1278"/>
                <a:gd name="T52" fmla="*/ 0 w 1946"/>
                <a:gd name="T53" fmla="*/ 3 h 1278"/>
                <a:gd name="T54" fmla="*/ 0 w 1946"/>
                <a:gd name="T55" fmla="*/ 3 h 1278"/>
                <a:gd name="T56" fmla="*/ 0 w 1946"/>
                <a:gd name="T57" fmla="*/ 3 h 1278"/>
                <a:gd name="T58" fmla="*/ 0 w 1946"/>
                <a:gd name="T59" fmla="*/ 4 h 1278"/>
                <a:gd name="T60" fmla="*/ 0 w 1946"/>
                <a:gd name="T61" fmla="*/ 5 h 1278"/>
                <a:gd name="T62" fmla="*/ 0 w 1946"/>
                <a:gd name="T63" fmla="*/ 6 h 1278"/>
                <a:gd name="T64" fmla="*/ 0 w 1946"/>
                <a:gd name="T65" fmla="*/ 7 h 1278"/>
                <a:gd name="T66" fmla="*/ 0 w 1946"/>
                <a:gd name="T67" fmla="*/ 8 h 1278"/>
                <a:gd name="T68" fmla="*/ 0 w 1946"/>
                <a:gd name="T69" fmla="*/ 9 h 1278"/>
                <a:gd name="T70" fmla="*/ 0 w 1946"/>
                <a:gd name="T71" fmla="*/ 9 h 1278"/>
                <a:gd name="T72" fmla="*/ 0 w 1946"/>
                <a:gd name="T73" fmla="*/ 108 h 1278"/>
                <a:gd name="T74" fmla="*/ 0 w 1946"/>
                <a:gd name="T75" fmla="*/ 108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4253" name="Rectangle 319"/>
            <p:cNvSpPr>
              <a:spLocks noChangeArrowheads="1"/>
            </p:cNvSpPr>
            <p:nvPr/>
          </p:nvSpPr>
          <p:spPr bwMode="auto">
            <a:xfrm>
              <a:off x="5188" y="3087"/>
              <a:ext cx="42" cy="3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254" name="Rectangle 320"/>
            <p:cNvSpPr>
              <a:spLocks noChangeArrowheads="1"/>
            </p:cNvSpPr>
            <p:nvPr/>
          </p:nvSpPr>
          <p:spPr bwMode="auto">
            <a:xfrm>
              <a:off x="5168" y="3134"/>
              <a:ext cx="40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255" name="Rectangle 321"/>
            <p:cNvSpPr>
              <a:spLocks noChangeArrowheads="1"/>
            </p:cNvSpPr>
            <p:nvPr/>
          </p:nvSpPr>
          <p:spPr bwMode="auto">
            <a:xfrm>
              <a:off x="5306" y="3034"/>
              <a:ext cx="42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256" name="Rectangle 322"/>
            <p:cNvSpPr>
              <a:spLocks noChangeArrowheads="1"/>
            </p:cNvSpPr>
            <p:nvPr/>
          </p:nvSpPr>
          <p:spPr bwMode="auto">
            <a:xfrm>
              <a:off x="5286" y="3087"/>
              <a:ext cx="40" cy="3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257" name="Rectangle 323"/>
            <p:cNvSpPr>
              <a:spLocks noChangeArrowheads="1"/>
            </p:cNvSpPr>
            <p:nvPr/>
          </p:nvSpPr>
          <p:spPr bwMode="auto">
            <a:xfrm>
              <a:off x="5286" y="2987"/>
              <a:ext cx="40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258" name="Rectangle 324"/>
            <p:cNvSpPr>
              <a:spLocks noChangeArrowheads="1"/>
            </p:cNvSpPr>
            <p:nvPr/>
          </p:nvSpPr>
          <p:spPr bwMode="auto">
            <a:xfrm>
              <a:off x="4773" y="3076"/>
              <a:ext cx="40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259" name="Rectangle 325"/>
            <p:cNvSpPr>
              <a:spLocks noChangeArrowheads="1"/>
            </p:cNvSpPr>
            <p:nvPr/>
          </p:nvSpPr>
          <p:spPr bwMode="auto">
            <a:xfrm>
              <a:off x="4773" y="3024"/>
              <a:ext cx="18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260" name="Rectangle 326"/>
            <p:cNvSpPr>
              <a:spLocks noChangeArrowheads="1"/>
            </p:cNvSpPr>
            <p:nvPr/>
          </p:nvSpPr>
          <p:spPr bwMode="auto">
            <a:xfrm>
              <a:off x="4773" y="3123"/>
              <a:ext cx="18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261" name="Rectangle 327"/>
            <p:cNvSpPr>
              <a:spLocks noChangeArrowheads="1"/>
            </p:cNvSpPr>
            <p:nvPr/>
          </p:nvSpPr>
          <p:spPr bwMode="auto">
            <a:xfrm>
              <a:off x="4946" y="3076"/>
              <a:ext cx="40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262" name="Rectangle 328"/>
            <p:cNvSpPr>
              <a:spLocks noChangeArrowheads="1"/>
            </p:cNvSpPr>
            <p:nvPr/>
          </p:nvSpPr>
          <p:spPr bwMode="auto">
            <a:xfrm>
              <a:off x="4924" y="3123"/>
              <a:ext cx="40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263" name="Rectangle 329"/>
            <p:cNvSpPr>
              <a:spLocks noChangeArrowheads="1"/>
            </p:cNvSpPr>
            <p:nvPr/>
          </p:nvSpPr>
          <p:spPr bwMode="auto">
            <a:xfrm>
              <a:off x="4773" y="3453"/>
              <a:ext cx="40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264" name="Rectangle 330"/>
            <p:cNvSpPr>
              <a:spLocks noChangeArrowheads="1"/>
            </p:cNvSpPr>
            <p:nvPr/>
          </p:nvSpPr>
          <p:spPr bwMode="auto">
            <a:xfrm>
              <a:off x="4773" y="3406"/>
              <a:ext cx="18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265" name="Rectangle 331"/>
            <p:cNvSpPr>
              <a:spLocks noChangeArrowheads="1"/>
            </p:cNvSpPr>
            <p:nvPr/>
          </p:nvSpPr>
          <p:spPr bwMode="auto">
            <a:xfrm>
              <a:off x="4773" y="3505"/>
              <a:ext cx="18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266" name="Rectangle 332"/>
            <p:cNvSpPr>
              <a:spLocks noChangeArrowheads="1"/>
            </p:cNvSpPr>
            <p:nvPr/>
          </p:nvSpPr>
          <p:spPr bwMode="auto">
            <a:xfrm>
              <a:off x="4946" y="3453"/>
              <a:ext cx="40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267" name="Rectangle 333"/>
            <p:cNvSpPr>
              <a:spLocks noChangeArrowheads="1"/>
            </p:cNvSpPr>
            <p:nvPr/>
          </p:nvSpPr>
          <p:spPr bwMode="auto">
            <a:xfrm>
              <a:off x="4924" y="3505"/>
              <a:ext cx="40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268" name="Freeform 334"/>
            <p:cNvSpPr>
              <a:spLocks/>
            </p:cNvSpPr>
            <p:nvPr/>
          </p:nvSpPr>
          <p:spPr bwMode="auto">
            <a:xfrm>
              <a:off x="5024" y="3076"/>
              <a:ext cx="146" cy="89"/>
            </a:xfrm>
            <a:custGeom>
              <a:avLst/>
              <a:gdLst>
                <a:gd name="T0" fmla="*/ 0 w 440"/>
                <a:gd name="T1" fmla="*/ 9 h 102"/>
                <a:gd name="T2" fmla="*/ 0 w 440"/>
                <a:gd name="T3" fmla="*/ 8 h 102"/>
                <a:gd name="T4" fmla="*/ 0 w 440"/>
                <a:gd name="T5" fmla="*/ 7 h 102"/>
                <a:gd name="T6" fmla="*/ 0 w 440"/>
                <a:gd name="T7" fmla="*/ 6 h 102"/>
                <a:gd name="T8" fmla="*/ 0 w 440"/>
                <a:gd name="T9" fmla="*/ 6 h 102"/>
                <a:gd name="T10" fmla="*/ 0 w 440"/>
                <a:gd name="T11" fmla="*/ 4 h 102"/>
                <a:gd name="T12" fmla="*/ 0 w 440"/>
                <a:gd name="T13" fmla="*/ 3 h 102"/>
                <a:gd name="T14" fmla="*/ 0 w 440"/>
                <a:gd name="T15" fmla="*/ 3 h 102"/>
                <a:gd name="T16" fmla="*/ 0 w 440"/>
                <a:gd name="T17" fmla="*/ 3 h 102"/>
                <a:gd name="T18" fmla="*/ 0 w 440"/>
                <a:gd name="T19" fmla="*/ 3 h 102"/>
                <a:gd name="T20" fmla="*/ 0 w 440"/>
                <a:gd name="T21" fmla="*/ 3 h 102"/>
                <a:gd name="T22" fmla="*/ 0 w 440"/>
                <a:gd name="T23" fmla="*/ 3 h 102"/>
                <a:gd name="T24" fmla="*/ 0 w 440"/>
                <a:gd name="T25" fmla="*/ 3 h 102"/>
                <a:gd name="T26" fmla="*/ 0 w 440"/>
                <a:gd name="T27" fmla="*/ 3 h 102"/>
                <a:gd name="T28" fmla="*/ 0 w 440"/>
                <a:gd name="T29" fmla="*/ 3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3 h 102"/>
                <a:gd name="T38" fmla="*/ 0 w 440"/>
                <a:gd name="T39" fmla="*/ 3 h 102"/>
                <a:gd name="T40" fmla="*/ 0 w 440"/>
                <a:gd name="T41" fmla="*/ 3 h 102"/>
                <a:gd name="T42" fmla="*/ 0 w 440"/>
                <a:gd name="T43" fmla="*/ 3 h 102"/>
                <a:gd name="T44" fmla="*/ 0 w 440"/>
                <a:gd name="T45" fmla="*/ 3 h 102"/>
                <a:gd name="T46" fmla="*/ 0 w 440"/>
                <a:gd name="T47" fmla="*/ 3 h 102"/>
                <a:gd name="T48" fmla="*/ 0 w 440"/>
                <a:gd name="T49" fmla="*/ 3 h 102"/>
                <a:gd name="T50" fmla="*/ 0 w 440"/>
                <a:gd name="T51" fmla="*/ 3 h 102"/>
                <a:gd name="T52" fmla="*/ 0 w 440"/>
                <a:gd name="T53" fmla="*/ 3 h 102"/>
                <a:gd name="T54" fmla="*/ 0 w 440"/>
                <a:gd name="T55" fmla="*/ 4 h 102"/>
                <a:gd name="T56" fmla="*/ 0 w 440"/>
                <a:gd name="T57" fmla="*/ 6 h 102"/>
                <a:gd name="T58" fmla="*/ 0 w 440"/>
                <a:gd name="T59" fmla="*/ 6 h 102"/>
                <a:gd name="T60" fmla="*/ 0 w 440"/>
                <a:gd name="T61" fmla="*/ 7 h 102"/>
                <a:gd name="T62" fmla="*/ 0 w 440"/>
                <a:gd name="T63" fmla="*/ 8 h 102"/>
                <a:gd name="T64" fmla="*/ 0 w 440"/>
                <a:gd name="T65" fmla="*/ 9 h 102"/>
                <a:gd name="T66" fmla="*/ 0 w 440"/>
                <a:gd name="T67" fmla="*/ 9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4269" name="Freeform 335"/>
            <p:cNvSpPr>
              <a:spLocks/>
            </p:cNvSpPr>
            <p:nvPr/>
          </p:nvSpPr>
          <p:spPr bwMode="auto">
            <a:xfrm>
              <a:off x="4789" y="2506"/>
              <a:ext cx="615" cy="147"/>
            </a:xfrm>
            <a:custGeom>
              <a:avLst/>
              <a:gdLst>
                <a:gd name="T0" fmla="*/ 0 w 1847"/>
                <a:gd name="T1" fmla="*/ 6 h 168"/>
                <a:gd name="T2" fmla="*/ 0 w 1847"/>
                <a:gd name="T3" fmla="*/ 6 h 168"/>
                <a:gd name="T4" fmla="*/ 0 w 1847"/>
                <a:gd name="T5" fmla="*/ 7 h 168"/>
                <a:gd name="T6" fmla="*/ 0 w 1847"/>
                <a:gd name="T7" fmla="*/ 8 h 168"/>
                <a:gd name="T8" fmla="*/ 0 w 1847"/>
                <a:gd name="T9" fmla="*/ 10 h 168"/>
                <a:gd name="T10" fmla="*/ 0 w 1847"/>
                <a:gd name="T11" fmla="*/ 11 h 168"/>
                <a:gd name="T12" fmla="*/ 0 w 1847"/>
                <a:gd name="T13" fmla="*/ 12 h 168"/>
                <a:gd name="T14" fmla="*/ 0 w 1847"/>
                <a:gd name="T15" fmla="*/ 14 h 168"/>
                <a:gd name="T16" fmla="*/ 0 w 1847"/>
                <a:gd name="T17" fmla="*/ 16 h 168"/>
                <a:gd name="T18" fmla="*/ 0 w 1847"/>
                <a:gd name="T19" fmla="*/ 11 h 168"/>
                <a:gd name="T20" fmla="*/ 0 w 1847"/>
                <a:gd name="T21" fmla="*/ 11 h 168"/>
                <a:gd name="T22" fmla="*/ 0 w 1847"/>
                <a:gd name="T23" fmla="*/ 11 h 168"/>
                <a:gd name="T24" fmla="*/ 0 w 1847"/>
                <a:gd name="T25" fmla="*/ 11 h 168"/>
                <a:gd name="T26" fmla="*/ 0 w 1847"/>
                <a:gd name="T27" fmla="*/ 11 h 168"/>
                <a:gd name="T28" fmla="*/ 0 w 1847"/>
                <a:gd name="T29" fmla="*/ 11 h 168"/>
                <a:gd name="T30" fmla="*/ 0 w 1847"/>
                <a:gd name="T31" fmla="*/ 11 h 168"/>
                <a:gd name="T32" fmla="*/ 0 w 1847"/>
                <a:gd name="T33" fmla="*/ 11 h 168"/>
                <a:gd name="T34" fmla="*/ 0 w 1847"/>
                <a:gd name="T35" fmla="*/ 10 h 168"/>
                <a:gd name="T36" fmla="*/ 0 w 1847"/>
                <a:gd name="T37" fmla="*/ 8 h 168"/>
                <a:gd name="T38" fmla="*/ 0 w 1847"/>
                <a:gd name="T39" fmla="*/ 5 h 168"/>
                <a:gd name="T40" fmla="*/ 0 w 1847"/>
                <a:gd name="T41" fmla="*/ 4 h 168"/>
                <a:gd name="T42" fmla="*/ 0 w 1847"/>
                <a:gd name="T43" fmla="*/ 4 h 168"/>
                <a:gd name="T44" fmla="*/ 0 w 1847"/>
                <a:gd name="T45" fmla="*/ 4 h 168"/>
                <a:gd name="T46" fmla="*/ 0 w 1847"/>
                <a:gd name="T47" fmla="*/ 4 h 168"/>
                <a:gd name="T48" fmla="*/ 0 w 1847"/>
                <a:gd name="T49" fmla="*/ 1 h 168"/>
                <a:gd name="T50" fmla="*/ 0 w 1847"/>
                <a:gd name="T51" fmla="*/ 1 h 168"/>
                <a:gd name="T52" fmla="*/ 0 w 1847"/>
                <a:gd name="T53" fmla="*/ 4 h 168"/>
                <a:gd name="T54" fmla="*/ 0 w 1847"/>
                <a:gd name="T55" fmla="*/ 4 h 168"/>
                <a:gd name="T56" fmla="*/ 0 w 1847"/>
                <a:gd name="T57" fmla="*/ 4 h 168"/>
                <a:gd name="T58" fmla="*/ 0 w 1847"/>
                <a:gd name="T59" fmla="*/ 4 h 168"/>
                <a:gd name="T60" fmla="*/ 0 w 1847"/>
                <a:gd name="T61" fmla="*/ 5 h 168"/>
                <a:gd name="T62" fmla="*/ 0 w 1847"/>
                <a:gd name="T63" fmla="*/ 8 h 168"/>
                <a:gd name="T64" fmla="*/ 0 w 1847"/>
                <a:gd name="T65" fmla="*/ 10 h 168"/>
                <a:gd name="T66" fmla="*/ 0 w 1847"/>
                <a:gd name="T67" fmla="*/ 11 h 168"/>
                <a:gd name="T68" fmla="*/ 0 w 1847"/>
                <a:gd name="T69" fmla="*/ 11 h 168"/>
                <a:gd name="T70" fmla="*/ 0 w 1847"/>
                <a:gd name="T71" fmla="*/ 11 h 168"/>
                <a:gd name="T72" fmla="*/ 0 w 1847"/>
                <a:gd name="T73" fmla="*/ 11 h 168"/>
                <a:gd name="T74" fmla="*/ 0 w 1847"/>
                <a:gd name="T75" fmla="*/ 11 h 168"/>
                <a:gd name="T76" fmla="*/ 0 w 1847"/>
                <a:gd name="T77" fmla="*/ 11 h 168"/>
                <a:gd name="T78" fmla="*/ 0 w 1847"/>
                <a:gd name="T79" fmla="*/ 11 h 168"/>
                <a:gd name="T80" fmla="*/ 0 w 1847"/>
                <a:gd name="T81" fmla="*/ 11 h 168"/>
                <a:gd name="T82" fmla="*/ 0 w 1847"/>
                <a:gd name="T83" fmla="*/ 16 h 168"/>
                <a:gd name="T84" fmla="*/ 0 w 1847"/>
                <a:gd name="T85" fmla="*/ 14 h 168"/>
                <a:gd name="T86" fmla="*/ 0 w 1847"/>
                <a:gd name="T87" fmla="*/ 12 h 168"/>
                <a:gd name="T88" fmla="*/ 0 w 1847"/>
                <a:gd name="T89" fmla="*/ 11 h 168"/>
                <a:gd name="T90" fmla="*/ 0 w 1847"/>
                <a:gd name="T91" fmla="*/ 10 h 168"/>
                <a:gd name="T92" fmla="*/ 0 w 1847"/>
                <a:gd name="T93" fmla="*/ 8 h 168"/>
                <a:gd name="T94" fmla="*/ 0 w 1847"/>
                <a:gd name="T95" fmla="*/ 7 h 168"/>
                <a:gd name="T96" fmla="*/ 0 w 1847"/>
                <a:gd name="T97" fmla="*/ 6 h 168"/>
                <a:gd name="T98" fmla="*/ 0 w 1847"/>
                <a:gd name="T99" fmla="*/ 6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4270" name="Rectangle 336"/>
            <p:cNvSpPr>
              <a:spLocks noChangeArrowheads="1"/>
            </p:cNvSpPr>
            <p:nvPr/>
          </p:nvSpPr>
          <p:spPr bwMode="auto">
            <a:xfrm>
              <a:off x="5404" y="2595"/>
              <a:ext cx="29" cy="120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271" name="Rectangle 337"/>
            <p:cNvSpPr>
              <a:spLocks noChangeArrowheads="1"/>
            </p:cNvSpPr>
            <p:nvPr/>
          </p:nvSpPr>
          <p:spPr bwMode="auto">
            <a:xfrm>
              <a:off x="4759" y="2595"/>
              <a:ext cx="30" cy="120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272" name="Rectangle 338"/>
            <p:cNvSpPr>
              <a:spLocks noChangeArrowheads="1"/>
            </p:cNvSpPr>
            <p:nvPr/>
          </p:nvSpPr>
          <p:spPr bwMode="auto">
            <a:xfrm>
              <a:off x="5026" y="3165"/>
              <a:ext cx="142" cy="330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273" name="Rectangle 339"/>
            <p:cNvSpPr>
              <a:spLocks noChangeArrowheads="1"/>
            </p:cNvSpPr>
            <p:nvPr/>
          </p:nvSpPr>
          <p:spPr bwMode="auto">
            <a:xfrm>
              <a:off x="5026" y="3495"/>
              <a:ext cx="142" cy="1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274" name="Rectangle 340"/>
            <p:cNvSpPr>
              <a:spLocks noChangeArrowheads="1"/>
            </p:cNvSpPr>
            <p:nvPr/>
          </p:nvSpPr>
          <p:spPr bwMode="auto">
            <a:xfrm>
              <a:off x="5026" y="3558"/>
              <a:ext cx="142" cy="15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275" name="Rectangle 341"/>
            <p:cNvSpPr>
              <a:spLocks noChangeArrowheads="1"/>
            </p:cNvSpPr>
            <p:nvPr/>
          </p:nvSpPr>
          <p:spPr bwMode="auto">
            <a:xfrm>
              <a:off x="5026" y="3615"/>
              <a:ext cx="142" cy="1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276" name="Rectangle 342"/>
            <p:cNvSpPr>
              <a:spLocks noChangeArrowheads="1"/>
            </p:cNvSpPr>
            <p:nvPr/>
          </p:nvSpPr>
          <p:spPr bwMode="auto">
            <a:xfrm>
              <a:off x="5100" y="3186"/>
              <a:ext cx="60" cy="309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277" name="Rectangle 343"/>
            <p:cNvSpPr>
              <a:spLocks noChangeArrowheads="1"/>
            </p:cNvSpPr>
            <p:nvPr/>
          </p:nvSpPr>
          <p:spPr bwMode="auto">
            <a:xfrm>
              <a:off x="5100" y="3186"/>
              <a:ext cx="60" cy="309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278" name="Rectangle 344"/>
            <p:cNvSpPr>
              <a:spLocks noChangeArrowheads="1"/>
            </p:cNvSpPr>
            <p:nvPr/>
          </p:nvSpPr>
          <p:spPr bwMode="auto">
            <a:xfrm>
              <a:off x="5032" y="3186"/>
              <a:ext cx="62" cy="309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279" name="Rectangle 345"/>
            <p:cNvSpPr>
              <a:spLocks noChangeArrowheads="1"/>
            </p:cNvSpPr>
            <p:nvPr/>
          </p:nvSpPr>
          <p:spPr bwMode="auto">
            <a:xfrm>
              <a:off x="5100" y="3369"/>
              <a:ext cx="60" cy="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280" name="Rectangle 346"/>
            <p:cNvSpPr>
              <a:spLocks noChangeArrowheads="1"/>
            </p:cNvSpPr>
            <p:nvPr/>
          </p:nvSpPr>
          <p:spPr bwMode="auto">
            <a:xfrm>
              <a:off x="5168" y="3422"/>
              <a:ext cx="34" cy="25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281" name="Rectangle 347"/>
            <p:cNvSpPr>
              <a:spLocks noChangeArrowheads="1"/>
            </p:cNvSpPr>
            <p:nvPr/>
          </p:nvSpPr>
          <p:spPr bwMode="auto">
            <a:xfrm>
              <a:off x="4992" y="3422"/>
              <a:ext cx="34" cy="25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282" name="Rectangle 348"/>
            <p:cNvSpPr>
              <a:spLocks noChangeArrowheads="1"/>
            </p:cNvSpPr>
            <p:nvPr/>
          </p:nvSpPr>
          <p:spPr bwMode="auto">
            <a:xfrm>
              <a:off x="5026" y="3511"/>
              <a:ext cx="142" cy="47"/>
            </a:xfrm>
            <a:prstGeom prst="rect">
              <a:avLst/>
            </a:prstGeom>
            <a:solidFill>
              <a:srgbClr val="B2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283" name="Rectangle 349"/>
            <p:cNvSpPr>
              <a:spLocks noChangeArrowheads="1"/>
            </p:cNvSpPr>
            <p:nvPr/>
          </p:nvSpPr>
          <p:spPr bwMode="auto">
            <a:xfrm>
              <a:off x="5026" y="3573"/>
              <a:ext cx="142" cy="42"/>
            </a:xfrm>
            <a:prstGeom prst="rect">
              <a:avLst/>
            </a:prstGeom>
            <a:solidFill>
              <a:srgbClr val="B2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284" name="Rectangle 350"/>
            <p:cNvSpPr>
              <a:spLocks noChangeArrowheads="1"/>
            </p:cNvSpPr>
            <p:nvPr/>
          </p:nvSpPr>
          <p:spPr bwMode="auto">
            <a:xfrm>
              <a:off x="5026" y="3631"/>
              <a:ext cx="142" cy="47"/>
            </a:xfrm>
            <a:prstGeom prst="rect">
              <a:avLst/>
            </a:prstGeom>
            <a:solidFill>
              <a:srgbClr val="B2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285" name="Rectangle 351"/>
            <p:cNvSpPr>
              <a:spLocks noChangeArrowheads="1"/>
            </p:cNvSpPr>
            <p:nvPr/>
          </p:nvSpPr>
          <p:spPr bwMode="auto">
            <a:xfrm>
              <a:off x="5100" y="3369"/>
              <a:ext cx="60" cy="2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286" name="Rectangle 352"/>
            <p:cNvSpPr>
              <a:spLocks noChangeArrowheads="1"/>
            </p:cNvSpPr>
            <p:nvPr/>
          </p:nvSpPr>
          <p:spPr bwMode="auto">
            <a:xfrm>
              <a:off x="5032" y="3369"/>
              <a:ext cx="62" cy="2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287" name="Rectangle 353"/>
            <p:cNvSpPr>
              <a:spLocks noChangeArrowheads="1"/>
            </p:cNvSpPr>
            <p:nvPr/>
          </p:nvSpPr>
          <p:spPr bwMode="auto">
            <a:xfrm>
              <a:off x="5100" y="3312"/>
              <a:ext cx="14" cy="52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288" name="Rectangle 354"/>
            <p:cNvSpPr>
              <a:spLocks noChangeArrowheads="1"/>
            </p:cNvSpPr>
            <p:nvPr/>
          </p:nvSpPr>
          <p:spPr bwMode="auto">
            <a:xfrm>
              <a:off x="5080" y="3312"/>
              <a:ext cx="14" cy="52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289" name="Rectangle 355"/>
            <p:cNvSpPr>
              <a:spLocks noChangeArrowheads="1"/>
            </p:cNvSpPr>
            <p:nvPr/>
          </p:nvSpPr>
          <p:spPr bwMode="auto">
            <a:xfrm>
              <a:off x="5100" y="3395"/>
              <a:ext cx="60" cy="2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290" name="Rectangle 356"/>
            <p:cNvSpPr>
              <a:spLocks noChangeArrowheads="1"/>
            </p:cNvSpPr>
            <p:nvPr/>
          </p:nvSpPr>
          <p:spPr bwMode="auto">
            <a:xfrm>
              <a:off x="5032" y="3395"/>
              <a:ext cx="62" cy="2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291" name="Rectangle 357"/>
            <p:cNvSpPr>
              <a:spLocks noChangeArrowheads="1"/>
            </p:cNvSpPr>
            <p:nvPr/>
          </p:nvSpPr>
          <p:spPr bwMode="auto">
            <a:xfrm>
              <a:off x="5168" y="3552"/>
              <a:ext cx="34" cy="27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292" name="Rectangle 358"/>
            <p:cNvSpPr>
              <a:spLocks noChangeArrowheads="1"/>
            </p:cNvSpPr>
            <p:nvPr/>
          </p:nvSpPr>
          <p:spPr bwMode="auto">
            <a:xfrm>
              <a:off x="4992" y="3552"/>
              <a:ext cx="34" cy="27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293" name="Rectangle 359"/>
            <p:cNvSpPr>
              <a:spLocks noChangeArrowheads="1"/>
            </p:cNvSpPr>
            <p:nvPr/>
          </p:nvSpPr>
          <p:spPr bwMode="auto">
            <a:xfrm>
              <a:off x="5334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294" name="Rectangle 360"/>
            <p:cNvSpPr>
              <a:spLocks noChangeArrowheads="1"/>
            </p:cNvSpPr>
            <p:nvPr/>
          </p:nvSpPr>
          <p:spPr bwMode="auto">
            <a:xfrm>
              <a:off x="5228" y="3165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295" name="Rectangle 361"/>
            <p:cNvSpPr>
              <a:spLocks noChangeArrowheads="1"/>
            </p:cNvSpPr>
            <p:nvPr/>
          </p:nvSpPr>
          <p:spPr bwMode="auto">
            <a:xfrm>
              <a:off x="4912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296" name="Rectangle 362"/>
            <p:cNvSpPr>
              <a:spLocks noChangeArrowheads="1"/>
            </p:cNvSpPr>
            <p:nvPr/>
          </p:nvSpPr>
          <p:spPr bwMode="auto">
            <a:xfrm>
              <a:off x="5122" y="2747"/>
              <a:ext cx="54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297" name="Rectangle 363"/>
            <p:cNvSpPr>
              <a:spLocks noChangeArrowheads="1"/>
            </p:cNvSpPr>
            <p:nvPr/>
          </p:nvSpPr>
          <p:spPr bwMode="auto">
            <a:xfrm>
              <a:off x="5228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298" name="Rectangle 364"/>
            <p:cNvSpPr>
              <a:spLocks noChangeArrowheads="1"/>
            </p:cNvSpPr>
            <p:nvPr/>
          </p:nvSpPr>
          <p:spPr bwMode="auto">
            <a:xfrm>
              <a:off x="5334" y="3165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299" name="Rectangle 365"/>
            <p:cNvSpPr>
              <a:spLocks noChangeArrowheads="1"/>
            </p:cNvSpPr>
            <p:nvPr/>
          </p:nvSpPr>
          <p:spPr bwMode="auto">
            <a:xfrm>
              <a:off x="5018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300" name="Rectangle 366"/>
            <p:cNvSpPr>
              <a:spLocks noChangeArrowheads="1"/>
            </p:cNvSpPr>
            <p:nvPr/>
          </p:nvSpPr>
          <p:spPr bwMode="auto">
            <a:xfrm>
              <a:off x="4809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301" name="Rectangle 367"/>
            <p:cNvSpPr>
              <a:spLocks noChangeArrowheads="1"/>
            </p:cNvSpPr>
            <p:nvPr/>
          </p:nvSpPr>
          <p:spPr bwMode="auto">
            <a:xfrm>
              <a:off x="4912" y="3165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302" name="Rectangle 368"/>
            <p:cNvSpPr>
              <a:spLocks noChangeArrowheads="1"/>
            </p:cNvSpPr>
            <p:nvPr/>
          </p:nvSpPr>
          <p:spPr bwMode="auto">
            <a:xfrm>
              <a:off x="4809" y="3165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303" name="Freeform 369"/>
            <p:cNvSpPr>
              <a:spLocks/>
            </p:cNvSpPr>
            <p:nvPr/>
          </p:nvSpPr>
          <p:spPr bwMode="auto">
            <a:xfrm>
              <a:off x="5114" y="2721"/>
              <a:ext cx="72" cy="324"/>
            </a:xfrm>
            <a:custGeom>
              <a:avLst/>
              <a:gdLst>
                <a:gd name="T0" fmla="*/ 0 w 217"/>
                <a:gd name="T1" fmla="*/ 17 h 373"/>
                <a:gd name="T2" fmla="*/ 0 w 217"/>
                <a:gd name="T3" fmla="*/ 17 h 373"/>
                <a:gd name="T4" fmla="*/ 0 w 217"/>
                <a:gd name="T5" fmla="*/ 27 h 373"/>
                <a:gd name="T6" fmla="*/ 0 w 217"/>
                <a:gd name="T7" fmla="*/ 27 h 373"/>
                <a:gd name="T8" fmla="*/ 0 w 217"/>
                <a:gd name="T9" fmla="*/ 30 h 373"/>
                <a:gd name="T10" fmla="*/ 0 w 217"/>
                <a:gd name="T11" fmla="*/ 3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3 h 373"/>
                <a:gd name="T18" fmla="*/ 0 w 217"/>
                <a:gd name="T19" fmla="*/ 3 h 373"/>
                <a:gd name="T20" fmla="*/ 0 w 217"/>
                <a:gd name="T21" fmla="*/ 13 h 373"/>
                <a:gd name="T22" fmla="*/ 0 w 217"/>
                <a:gd name="T23" fmla="*/ 13 h 373"/>
                <a:gd name="T24" fmla="*/ 0 w 217"/>
                <a:gd name="T25" fmla="*/ 17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4304" name="Freeform 370"/>
            <p:cNvSpPr>
              <a:spLocks/>
            </p:cNvSpPr>
            <p:nvPr/>
          </p:nvSpPr>
          <p:spPr bwMode="auto">
            <a:xfrm>
              <a:off x="5176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27 h 373"/>
                <a:gd name="T4" fmla="*/ 0 w 29"/>
                <a:gd name="T5" fmla="*/ 30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4305" name="Freeform 371"/>
            <p:cNvSpPr>
              <a:spLocks/>
            </p:cNvSpPr>
            <p:nvPr/>
          </p:nvSpPr>
          <p:spPr bwMode="auto">
            <a:xfrm>
              <a:off x="5218" y="2721"/>
              <a:ext cx="72" cy="324"/>
            </a:xfrm>
            <a:custGeom>
              <a:avLst/>
              <a:gdLst>
                <a:gd name="T0" fmla="*/ 0 w 216"/>
                <a:gd name="T1" fmla="*/ 17 h 373"/>
                <a:gd name="T2" fmla="*/ 0 w 216"/>
                <a:gd name="T3" fmla="*/ 17 h 373"/>
                <a:gd name="T4" fmla="*/ 0 w 216"/>
                <a:gd name="T5" fmla="*/ 27 h 373"/>
                <a:gd name="T6" fmla="*/ 0 w 216"/>
                <a:gd name="T7" fmla="*/ 27 h 373"/>
                <a:gd name="T8" fmla="*/ 0 w 216"/>
                <a:gd name="T9" fmla="*/ 30 h 373"/>
                <a:gd name="T10" fmla="*/ 0 w 216"/>
                <a:gd name="T11" fmla="*/ 3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3 h 373"/>
                <a:gd name="T18" fmla="*/ 0 w 216"/>
                <a:gd name="T19" fmla="*/ 3 h 373"/>
                <a:gd name="T20" fmla="*/ 0 w 216"/>
                <a:gd name="T21" fmla="*/ 13 h 373"/>
                <a:gd name="T22" fmla="*/ 0 w 216"/>
                <a:gd name="T23" fmla="*/ 13 h 373"/>
                <a:gd name="T24" fmla="*/ 0 w 216"/>
                <a:gd name="T25" fmla="*/ 17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4306" name="Freeform 372"/>
            <p:cNvSpPr>
              <a:spLocks/>
            </p:cNvSpPr>
            <p:nvPr/>
          </p:nvSpPr>
          <p:spPr bwMode="auto">
            <a:xfrm>
              <a:off x="5280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27 h 373"/>
                <a:gd name="T4" fmla="*/ 0 w 29"/>
                <a:gd name="T5" fmla="*/ 30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4307" name="Freeform 373"/>
            <p:cNvSpPr>
              <a:spLocks/>
            </p:cNvSpPr>
            <p:nvPr/>
          </p:nvSpPr>
          <p:spPr bwMode="auto">
            <a:xfrm>
              <a:off x="5324" y="2721"/>
              <a:ext cx="72" cy="324"/>
            </a:xfrm>
            <a:custGeom>
              <a:avLst/>
              <a:gdLst>
                <a:gd name="T0" fmla="*/ 0 w 217"/>
                <a:gd name="T1" fmla="*/ 17 h 373"/>
                <a:gd name="T2" fmla="*/ 0 w 217"/>
                <a:gd name="T3" fmla="*/ 17 h 373"/>
                <a:gd name="T4" fmla="*/ 0 w 217"/>
                <a:gd name="T5" fmla="*/ 27 h 373"/>
                <a:gd name="T6" fmla="*/ 0 w 217"/>
                <a:gd name="T7" fmla="*/ 27 h 373"/>
                <a:gd name="T8" fmla="*/ 0 w 217"/>
                <a:gd name="T9" fmla="*/ 30 h 373"/>
                <a:gd name="T10" fmla="*/ 0 w 217"/>
                <a:gd name="T11" fmla="*/ 3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3 h 373"/>
                <a:gd name="T18" fmla="*/ 0 w 217"/>
                <a:gd name="T19" fmla="*/ 3 h 373"/>
                <a:gd name="T20" fmla="*/ 0 w 217"/>
                <a:gd name="T21" fmla="*/ 13 h 373"/>
                <a:gd name="T22" fmla="*/ 0 w 217"/>
                <a:gd name="T23" fmla="*/ 13 h 373"/>
                <a:gd name="T24" fmla="*/ 0 w 217"/>
                <a:gd name="T25" fmla="*/ 17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4308" name="Freeform 374"/>
            <p:cNvSpPr>
              <a:spLocks/>
            </p:cNvSpPr>
            <p:nvPr/>
          </p:nvSpPr>
          <p:spPr bwMode="auto">
            <a:xfrm>
              <a:off x="5386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27 h 373"/>
                <a:gd name="T4" fmla="*/ 0 w 29"/>
                <a:gd name="T5" fmla="*/ 30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4309" name="Freeform 375"/>
            <p:cNvSpPr>
              <a:spLocks/>
            </p:cNvSpPr>
            <p:nvPr/>
          </p:nvSpPr>
          <p:spPr bwMode="auto">
            <a:xfrm>
              <a:off x="5218" y="3139"/>
              <a:ext cx="72" cy="324"/>
            </a:xfrm>
            <a:custGeom>
              <a:avLst/>
              <a:gdLst>
                <a:gd name="T0" fmla="*/ 0 w 216"/>
                <a:gd name="T1" fmla="*/ 18 h 372"/>
                <a:gd name="T2" fmla="*/ 0 w 216"/>
                <a:gd name="T3" fmla="*/ 18 h 372"/>
                <a:gd name="T4" fmla="*/ 0 w 216"/>
                <a:gd name="T5" fmla="*/ 29 h 372"/>
                <a:gd name="T6" fmla="*/ 0 w 216"/>
                <a:gd name="T7" fmla="*/ 29 h 372"/>
                <a:gd name="T8" fmla="*/ 0 w 216"/>
                <a:gd name="T9" fmla="*/ 31 h 372"/>
                <a:gd name="T10" fmla="*/ 0 w 216"/>
                <a:gd name="T11" fmla="*/ 31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3 h 372"/>
                <a:gd name="T18" fmla="*/ 0 w 216"/>
                <a:gd name="T19" fmla="*/ 3 h 372"/>
                <a:gd name="T20" fmla="*/ 0 w 216"/>
                <a:gd name="T21" fmla="*/ 14 h 372"/>
                <a:gd name="T22" fmla="*/ 0 w 216"/>
                <a:gd name="T23" fmla="*/ 14 h 372"/>
                <a:gd name="T24" fmla="*/ 0 w 216"/>
                <a:gd name="T25" fmla="*/ 18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4310" name="Freeform 376"/>
            <p:cNvSpPr>
              <a:spLocks/>
            </p:cNvSpPr>
            <p:nvPr/>
          </p:nvSpPr>
          <p:spPr bwMode="auto">
            <a:xfrm>
              <a:off x="5280" y="3139"/>
              <a:ext cx="10" cy="324"/>
            </a:xfrm>
            <a:custGeom>
              <a:avLst/>
              <a:gdLst>
                <a:gd name="T0" fmla="*/ 0 w 29"/>
                <a:gd name="T1" fmla="*/ 3 h 372"/>
                <a:gd name="T2" fmla="*/ 0 w 29"/>
                <a:gd name="T3" fmla="*/ 29 h 372"/>
                <a:gd name="T4" fmla="*/ 0 w 29"/>
                <a:gd name="T5" fmla="*/ 31 h 372"/>
                <a:gd name="T6" fmla="*/ 0 w 29"/>
                <a:gd name="T7" fmla="*/ 0 h 372"/>
                <a:gd name="T8" fmla="*/ 0 w 29"/>
                <a:gd name="T9" fmla="*/ 3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4311" name="Freeform 377"/>
            <p:cNvSpPr>
              <a:spLocks/>
            </p:cNvSpPr>
            <p:nvPr/>
          </p:nvSpPr>
          <p:spPr bwMode="auto">
            <a:xfrm>
              <a:off x="5324" y="3139"/>
              <a:ext cx="72" cy="324"/>
            </a:xfrm>
            <a:custGeom>
              <a:avLst/>
              <a:gdLst>
                <a:gd name="T0" fmla="*/ 0 w 217"/>
                <a:gd name="T1" fmla="*/ 18 h 372"/>
                <a:gd name="T2" fmla="*/ 0 w 217"/>
                <a:gd name="T3" fmla="*/ 18 h 372"/>
                <a:gd name="T4" fmla="*/ 0 w 217"/>
                <a:gd name="T5" fmla="*/ 29 h 372"/>
                <a:gd name="T6" fmla="*/ 0 w 217"/>
                <a:gd name="T7" fmla="*/ 29 h 372"/>
                <a:gd name="T8" fmla="*/ 0 w 217"/>
                <a:gd name="T9" fmla="*/ 31 h 372"/>
                <a:gd name="T10" fmla="*/ 0 w 217"/>
                <a:gd name="T11" fmla="*/ 31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3 h 372"/>
                <a:gd name="T18" fmla="*/ 0 w 217"/>
                <a:gd name="T19" fmla="*/ 3 h 372"/>
                <a:gd name="T20" fmla="*/ 0 w 217"/>
                <a:gd name="T21" fmla="*/ 14 h 372"/>
                <a:gd name="T22" fmla="*/ 0 w 217"/>
                <a:gd name="T23" fmla="*/ 14 h 372"/>
                <a:gd name="T24" fmla="*/ 0 w 217"/>
                <a:gd name="T25" fmla="*/ 18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4312" name="Freeform 378"/>
            <p:cNvSpPr>
              <a:spLocks/>
            </p:cNvSpPr>
            <p:nvPr/>
          </p:nvSpPr>
          <p:spPr bwMode="auto">
            <a:xfrm>
              <a:off x="5386" y="3139"/>
              <a:ext cx="10" cy="324"/>
            </a:xfrm>
            <a:custGeom>
              <a:avLst/>
              <a:gdLst>
                <a:gd name="T0" fmla="*/ 0 w 29"/>
                <a:gd name="T1" fmla="*/ 3 h 372"/>
                <a:gd name="T2" fmla="*/ 0 w 29"/>
                <a:gd name="T3" fmla="*/ 29 h 372"/>
                <a:gd name="T4" fmla="*/ 0 w 29"/>
                <a:gd name="T5" fmla="*/ 31 h 372"/>
                <a:gd name="T6" fmla="*/ 0 w 29"/>
                <a:gd name="T7" fmla="*/ 0 h 372"/>
                <a:gd name="T8" fmla="*/ 0 w 29"/>
                <a:gd name="T9" fmla="*/ 3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4313" name="Freeform 379"/>
            <p:cNvSpPr>
              <a:spLocks/>
            </p:cNvSpPr>
            <p:nvPr/>
          </p:nvSpPr>
          <p:spPr bwMode="auto">
            <a:xfrm>
              <a:off x="5008" y="2721"/>
              <a:ext cx="72" cy="324"/>
            </a:xfrm>
            <a:custGeom>
              <a:avLst/>
              <a:gdLst>
                <a:gd name="T0" fmla="*/ 0 w 215"/>
                <a:gd name="T1" fmla="*/ 17 h 373"/>
                <a:gd name="T2" fmla="*/ 0 w 215"/>
                <a:gd name="T3" fmla="*/ 17 h 373"/>
                <a:gd name="T4" fmla="*/ 0 w 215"/>
                <a:gd name="T5" fmla="*/ 27 h 373"/>
                <a:gd name="T6" fmla="*/ 0 w 215"/>
                <a:gd name="T7" fmla="*/ 27 h 373"/>
                <a:gd name="T8" fmla="*/ 0 w 215"/>
                <a:gd name="T9" fmla="*/ 30 h 373"/>
                <a:gd name="T10" fmla="*/ 0 w 215"/>
                <a:gd name="T11" fmla="*/ 3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3 h 373"/>
                <a:gd name="T18" fmla="*/ 0 w 215"/>
                <a:gd name="T19" fmla="*/ 3 h 373"/>
                <a:gd name="T20" fmla="*/ 0 w 215"/>
                <a:gd name="T21" fmla="*/ 13 h 373"/>
                <a:gd name="T22" fmla="*/ 0 w 215"/>
                <a:gd name="T23" fmla="*/ 13 h 373"/>
                <a:gd name="T24" fmla="*/ 0 w 215"/>
                <a:gd name="T25" fmla="*/ 17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4314" name="Freeform 380"/>
            <p:cNvSpPr>
              <a:spLocks/>
            </p:cNvSpPr>
            <p:nvPr/>
          </p:nvSpPr>
          <p:spPr bwMode="auto">
            <a:xfrm>
              <a:off x="5008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27 h 373"/>
                <a:gd name="T4" fmla="*/ 0 w 29"/>
                <a:gd name="T5" fmla="*/ 30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4315" name="Freeform 381"/>
            <p:cNvSpPr>
              <a:spLocks/>
            </p:cNvSpPr>
            <p:nvPr/>
          </p:nvSpPr>
          <p:spPr bwMode="auto">
            <a:xfrm>
              <a:off x="4903" y="2721"/>
              <a:ext cx="71" cy="324"/>
            </a:xfrm>
            <a:custGeom>
              <a:avLst/>
              <a:gdLst>
                <a:gd name="T0" fmla="*/ 0 w 216"/>
                <a:gd name="T1" fmla="*/ 17 h 373"/>
                <a:gd name="T2" fmla="*/ 0 w 216"/>
                <a:gd name="T3" fmla="*/ 17 h 373"/>
                <a:gd name="T4" fmla="*/ 0 w 216"/>
                <a:gd name="T5" fmla="*/ 27 h 373"/>
                <a:gd name="T6" fmla="*/ 0 w 216"/>
                <a:gd name="T7" fmla="*/ 27 h 373"/>
                <a:gd name="T8" fmla="*/ 0 w 216"/>
                <a:gd name="T9" fmla="*/ 30 h 373"/>
                <a:gd name="T10" fmla="*/ 0 w 216"/>
                <a:gd name="T11" fmla="*/ 3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3 h 373"/>
                <a:gd name="T18" fmla="*/ 0 w 216"/>
                <a:gd name="T19" fmla="*/ 3 h 373"/>
                <a:gd name="T20" fmla="*/ 0 w 216"/>
                <a:gd name="T21" fmla="*/ 13 h 373"/>
                <a:gd name="T22" fmla="*/ 0 w 216"/>
                <a:gd name="T23" fmla="*/ 13 h 373"/>
                <a:gd name="T24" fmla="*/ 0 w 216"/>
                <a:gd name="T25" fmla="*/ 17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4316" name="Freeform 382"/>
            <p:cNvSpPr>
              <a:spLocks/>
            </p:cNvSpPr>
            <p:nvPr/>
          </p:nvSpPr>
          <p:spPr bwMode="auto">
            <a:xfrm>
              <a:off x="4903" y="2721"/>
              <a:ext cx="9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27 h 373"/>
                <a:gd name="T4" fmla="*/ 0 w 29"/>
                <a:gd name="T5" fmla="*/ 30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4317" name="Freeform 383"/>
            <p:cNvSpPr>
              <a:spLocks/>
            </p:cNvSpPr>
            <p:nvPr/>
          </p:nvSpPr>
          <p:spPr bwMode="auto">
            <a:xfrm>
              <a:off x="4799" y="2721"/>
              <a:ext cx="72" cy="324"/>
            </a:xfrm>
            <a:custGeom>
              <a:avLst/>
              <a:gdLst>
                <a:gd name="T0" fmla="*/ 0 w 215"/>
                <a:gd name="T1" fmla="*/ 17 h 373"/>
                <a:gd name="T2" fmla="*/ 0 w 215"/>
                <a:gd name="T3" fmla="*/ 17 h 373"/>
                <a:gd name="T4" fmla="*/ 0 w 215"/>
                <a:gd name="T5" fmla="*/ 27 h 373"/>
                <a:gd name="T6" fmla="*/ 0 w 215"/>
                <a:gd name="T7" fmla="*/ 27 h 373"/>
                <a:gd name="T8" fmla="*/ 0 w 215"/>
                <a:gd name="T9" fmla="*/ 30 h 373"/>
                <a:gd name="T10" fmla="*/ 0 w 215"/>
                <a:gd name="T11" fmla="*/ 3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3 h 373"/>
                <a:gd name="T18" fmla="*/ 0 w 215"/>
                <a:gd name="T19" fmla="*/ 3 h 373"/>
                <a:gd name="T20" fmla="*/ 0 w 215"/>
                <a:gd name="T21" fmla="*/ 13 h 373"/>
                <a:gd name="T22" fmla="*/ 0 w 215"/>
                <a:gd name="T23" fmla="*/ 13 h 373"/>
                <a:gd name="T24" fmla="*/ 0 w 215"/>
                <a:gd name="T25" fmla="*/ 17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4318" name="Freeform 384"/>
            <p:cNvSpPr>
              <a:spLocks/>
            </p:cNvSpPr>
            <p:nvPr/>
          </p:nvSpPr>
          <p:spPr bwMode="auto">
            <a:xfrm>
              <a:off x="4799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27 h 373"/>
                <a:gd name="T4" fmla="*/ 0 w 29"/>
                <a:gd name="T5" fmla="*/ 30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4319" name="Freeform 386"/>
            <p:cNvSpPr>
              <a:spLocks/>
            </p:cNvSpPr>
            <p:nvPr/>
          </p:nvSpPr>
          <p:spPr bwMode="auto">
            <a:xfrm>
              <a:off x="4903" y="3139"/>
              <a:ext cx="9" cy="324"/>
            </a:xfrm>
            <a:custGeom>
              <a:avLst/>
              <a:gdLst>
                <a:gd name="T0" fmla="*/ 0 w 29"/>
                <a:gd name="T1" fmla="*/ 3 h 372"/>
                <a:gd name="T2" fmla="*/ 0 w 29"/>
                <a:gd name="T3" fmla="*/ 29 h 372"/>
                <a:gd name="T4" fmla="*/ 0 w 29"/>
                <a:gd name="T5" fmla="*/ 31 h 372"/>
                <a:gd name="T6" fmla="*/ 0 w 29"/>
                <a:gd name="T7" fmla="*/ 0 h 372"/>
                <a:gd name="T8" fmla="*/ 0 w 29"/>
                <a:gd name="T9" fmla="*/ 3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4320" name="Freeform 387"/>
            <p:cNvSpPr>
              <a:spLocks/>
            </p:cNvSpPr>
            <p:nvPr/>
          </p:nvSpPr>
          <p:spPr bwMode="auto">
            <a:xfrm>
              <a:off x="4799" y="3139"/>
              <a:ext cx="72" cy="324"/>
            </a:xfrm>
            <a:custGeom>
              <a:avLst/>
              <a:gdLst>
                <a:gd name="T0" fmla="*/ 0 w 215"/>
                <a:gd name="T1" fmla="*/ 18 h 372"/>
                <a:gd name="T2" fmla="*/ 0 w 215"/>
                <a:gd name="T3" fmla="*/ 18 h 372"/>
                <a:gd name="T4" fmla="*/ 0 w 215"/>
                <a:gd name="T5" fmla="*/ 29 h 372"/>
                <a:gd name="T6" fmla="*/ 0 w 215"/>
                <a:gd name="T7" fmla="*/ 29 h 372"/>
                <a:gd name="T8" fmla="*/ 0 w 215"/>
                <a:gd name="T9" fmla="*/ 31 h 372"/>
                <a:gd name="T10" fmla="*/ 0 w 215"/>
                <a:gd name="T11" fmla="*/ 31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3 h 372"/>
                <a:gd name="T18" fmla="*/ 0 w 215"/>
                <a:gd name="T19" fmla="*/ 3 h 372"/>
                <a:gd name="T20" fmla="*/ 0 w 215"/>
                <a:gd name="T21" fmla="*/ 14 h 372"/>
                <a:gd name="T22" fmla="*/ 0 w 215"/>
                <a:gd name="T23" fmla="*/ 14 h 372"/>
                <a:gd name="T24" fmla="*/ 0 w 215"/>
                <a:gd name="T25" fmla="*/ 18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4321" name="Freeform 388"/>
            <p:cNvSpPr>
              <a:spLocks/>
            </p:cNvSpPr>
            <p:nvPr/>
          </p:nvSpPr>
          <p:spPr bwMode="auto">
            <a:xfrm>
              <a:off x="4799" y="3139"/>
              <a:ext cx="10" cy="324"/>
            </a:xfrm>
            <a:custGeom>
              <a:avLst/>
              <a:gdLst>
                <a:gd name="T0" fmla="*/ 0 w 29"/>
                <a:gd name="T1" fmla="*/ 3 h 372"/>
                <a:gd name="T2" fmla="*/ 0 w 29"/>
                <a:gd name="T3" fmla="*/ 29 h 372"/>
                <a:gd name="T4" fmla="*/ 0 w 29"/>
                <a:gd name="T5" fmla="*/ 31 h 372"/>
                <a:gd name="T6" fmla="*/ 0 w 29"/>
                <a:gd name="T7" fmla="*/ 0 h 372"/>
                <a:gd name="T8" fmla="*/ 0 w 29"/>
                <a:gd name="T9" fmla="*/ 3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4322" name="Rectangle 389"/>
            <p:cNvSpPr>
              <a:spLocks noChangeArrowheads="1"/>
            </p:cNvSpPr>
            <p:nvPr/>
          </p:nvSpPr>
          <p:spPr bwMode="auto">
            <a:xfrm>
              <a:off x="5114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323" name="Rectangle 390"/>
            <p:cNvSpPr>
              <a:spLocks noChangeArrowheads="1"/>
            </p:cNvSpPr>
            <p:nvPr/>
          </p:nvSpPr>
          <p:spPr bwMode="auto">
            <a:xfrm>
              <a:off x="5218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324" name="Rectangle 391"/>
            <p:cNvSpPr>
              <a:spLocks noChangeArrowheads="1"/>
            </p:cNvSpPr>
            <p:nvPr/>
          </p:nvSpPr>
          <p:spPr bwMode="auto">
            <a:xfrm>
              <a:off x="5324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325" name="Rectangle 392"/>
            <p:cNvSpPr>
              <a:spLocks noChangeArrowheads="1"/>
            </p:cNvSpPr>
            <p:nvPr/>
          </p:nvSpPr>
          <p:spPr bwMode="auto">
            <a:xfrm>
              <a:off x="5008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326" name="Rectangle 393"/>
            <p:cNvSpPr>
              <a:spLocks noChangeArrowheads="1"/>
            </p:cNvSpPr>
            <p:nvPr/>
          </p:nvSpPr>
          <p:spPr bwMode="auto">
            <a:xfrm>
              <a:off x="4903" y="2898"/>
              <a:ext cx="71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327" name="Rectangle 394"/>
            <p:cNvSpPr>
              <a:spLocks noChangeArrowheads="1"/>
            </p:cNvSpPr>
            <p:nvPr/>
          </p:nvSpPr>
          <p:spPr bwMode="auto">
            <a:xfrm>
              <a:off x="4799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328" name="Freeform 395"/>
            <p:cNvSpPr>
              <a:spLocks/>
            </p:cNvSpPr>
            <p:nvPr/>
          </p:nvSpPr>
          <p:spPr bwMode="auto">
            <a:xfrm>
              <a:off x="4986" y="2736"/>
              <a:ext cx="12" cy="37"/>
            </a:xfrm>
            <a:custGeom>
              <a:avLst/>
              <a:gdLst>
                <a:gd name="T0" fmla="*/ 0 w 37"/>
                <a:gd name="T1" fmla="*/ 20 h 38"/>
                <a:gd name="T2" fmla="*/ 0 w 37"/>
                <a:gd name="T3" fmla="*/ 19 h 38"/>
                <a:gd name="T4" fmla="*/ 0 w 37"/>
                <a:gd name="T5" fmla="*/ 19 h 38"/>
                <a:gd name="T6" fmla="*/ 0 w 37"/>
                <a:gd name="T7" fmla="*/ 19 h 38"/>
                <a:gd name="T8" fmla="*/ 0 w 37"/>
                <a:gd name="T9" fmla="*/ 19 h 38"/>
                <a:gd name="T10" fmla="*/ 0 w 37"/>
                <a:gd name="T11" fmla="*/ 12 h 38"/>
                <a:gd name="T12" fmla="*/ 0 w 37"/>
                <a:gd name="T13" fmla="*/ 5 h 38"/>
                <a:gd name="T14" fmla="*/ 0 w 37"/>
                <a:gd name="T15" fmla="*/ 1 h 38"/>
                <a:gd name="T16" fmla="*/ 0 w 37"/>
                <a:gd name="T17" fmla="*/ 0 h 38"/>
                <a:gd name="T18" fmla="*/ 0 w 37"/>
                <a:gd name="T19" fmla="*/ 1 h 38"/>
                <a:gd name="T20" fmla="*/ 0 w 37"/>
                <a:gd name="T21" fmla="*/ 5 h 38"/>
                <a:gd name="T22" fmla="*/ 0 w 37"/>
                <a:gd name="T23" fmla="*/ 12 h 38"/>
                <a:gd name="T24" fmla="*/ 0 w 37"/>
                <a:gd name="T25" fmla="*/ 19 h 38"/>
                <a:gd name="T26" fmla="*/ 0 w 37"/>
                <a:gd name="T27" fmla="*/ 19 h 38"/>
                <a:gd name="T28" fmla="*/ 0 w 37"/>
                <a:gd name="T29" fmla="*/ 19 h 38"/>
                <a:gd name="T30" fmla="*/ 0 w 37"/>
                <a:gd name="T31" fmla="*/ 19 h 38"/>
                <a:gd name="T32" fmla="*/ 0 w 37"/>
                <a:gd name="T33" fmla="*/ 2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</p:grpSp>
      <p:grpSp>
        <p:nvGrpSpPr>
          <p:cNvPr id="23611" name="Group 316"/>
          <p:cNvGrpSpPr>
            <a:grpSpLocks/>
          </p:cNvGrpSpPr>
          <p:nvPr/>
        </p:nvGrpSpPr>
        <p:grpSpPr bwMode="auto">
          <a:xfrm>
            <a:off x="3598069" y="3985022"/>
            <a:ext cx="163116" cy="127397"/>
            <a:chOff x="4727" y="2506"/>
            <a:chExt cx="706" cy="1172"/>
          </a:xfrm>
        </p:grpSpPr>
        <p:sp>
          <p:nvSpPr>
            <p:cNvPr id="24173" name="Freeform 317"/>
            <p:cNvSpPr>
              <a:spLocks/>
            </p:cNvSpPr>
            <p:nvPr/>
          </p:nvSpPr>
          <p:spPr bwMode="auto">
            <a:xfrm>
              <a:off x="4727" y="3558"/>
              <a:ext cx="46" cy="120"/>
            </a:xfrm>
            <a:custGeom>
              <a:avLst/>
              <a:gdLst>
                <a:gd name="T0" fmla="*/ 0 w 139"/>
                <a:gd name="T1" fmla="*/ 16 h 135"/>
                <a:gd name="T2" fmla="*/ 0 w 139"/>
                <a:gd name="T3" fmla="*/ 11 h 135"/>
                <a:gd name="T4" fmla="*/ 0 w 139"/>
                <a:gd name="T5" fmla="*/ 11 h 135"/>
                <a:gd name="T6" fmla="*/ 0 w 139"/>
                <a:gd name="T7" fmla="*/ 5 h 135"/>
                <a:gd name="T8" fmla="*/ 0 w 139"/>
                <a:gd name="T9" fmla="*/ 5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16 h 135"/>
                <a:gd name="T16" fmla="*/ 0 w 139"/>
                <a:gd name="T17" fmla="*/ 16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4174" name="Freeform 318"/>
            <p:cNvSpPr>
              <a:spLocks/>
            </p:cNvSpPr>
            <p:nvPr/>
          </p:nvSpPr>
          <p:spPr bwMode="auto">
            <a:xfrm>
              <a:off x="4773" y="2564"/>
              <a:ext cx="648" cy="1114"/>
            </a:xfrm>
            <a:custGeom>
              <a:avLst/>
              <a:gdLst>
                <a:gd name="T0" fmla="*/ 0 w 1946"/>
                <a:gd name="T1" fmla="*/ 108 h 1278"/>
                <a:gd name="T2" fmla="*/ 0 w 1946"/>
                <a:gd name="T3" fmla="*/ 9 h 1278"/>
                <a:gd name="T4" fmla="*/ 0 w 1946"/>
                <a:gd name="T5" fmla="*/ 9 h 1278"/>
                <a:gd name="T6" fmla="*/ 0 w 1946"/>
                <a:gd name="T7" fmla="*/ 8 h 1278"/>
                <a:gd name="T8" fmla="*/ 0 w 1946"/>
                <a:gd name="T9" fmla="*/ 7 h 1278"/>
                <a:gd name="T10" fmla="*/ 0 w 1946"/>
                <a:gd name="T11" fmla="*/ 6 h 1278"/>
                <a:gd name="T12" fmla="*/ 0 w 1946"/>
                <a:gd name="T13" fmla="*/ 5 h 1278"/>
                <a:gd name="T14" fmla="*/ 0 w 1946"/>
                <a:gd name="T15" fmla="*/ 4 h 1278"/>
                <a:gd name="T16" fmla="*/ 0 w 1946"/>
                <a:gd name="T17" fmla="*/ 3 h 1278"/>
                <a:gd name="T18" fmla="*/ 0 w 1946"/>
                <a:gd name="T19" fmla="*/ 3 h 1278"/>
                <a:gd name="T20" fmla="*/ 0 w 1946"/>
                <a:gd name="T21" fmla="*/ 3 h 1278"/>
                <a:gd name="T22" fmla="*/ 0 w 1946"/>
                <a:gd name="T23" fmla="*/ 3 h 1278"/>
                <a:gd name="T24" fmla="*/ 0 w 1946"/>
                <a:gd name="T25" fmla="*/ 3 h 1278"/>
                <a:gd name="T26" fmla="*/ 0 w 1946"/>
                <a:gd name="T27" fmla="*/ 3 h 1278"/>
                <a:gd name="T28" fmla="*/ 0 w 1946"/>
                <a:gd name="T29" fmla="*/ 3 h 1278"/>
                <a:gd name="T30" fmla="*/ 0 w 1946"/>
                <a:gd name="T31" fmla="*/ 3 h 1278"/>
                <a:gd name="T32" fmla="*/ 0 w 1946"/>
                <a:gd name="T33" fmla="*/ 3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3 h 1278"/>
                <a:gd name="T42" fmla="*/ 0 w 1946"/>
                <a:gd name="T43" fmla="*/ 3 h 1278"/>
                <a:gd name="T44" fmla="*/ 0 w 1946"/>
                <a:gd name="T45" fmla="*/ 3 h 1278"/>
                <a:gd name="T46" fmla="*/ 0 w 1946"/>
                <a:gd name="T47" fmla="*/ 3 h 1278"/>
                <a:gd name="T48" fmla="*/ 0 w 1946"/>
                <a:gd name="T49" fmla="*/ 3 h 1278"/>
                <a:gd name="T50" fmla="*/ 0 w 1946"/>
                <a:gd name="T51" fmla="*/ 3 h 1278"/>
                <a:gd name="T52" fmla="*/ 0 w 1946"/>
                <a:gd name="T53" fmla="*/ 3 h 1278"/>
                <a:gd name="T54" fmla="*/ 0 w 1946"/>
                <a:gd name="T55" fmla="*/ 3 h 1278"/>
                <a:gd name="T56" fmla="*/ 0 w 1946"/>
                <a:gd name="T57" fmla="*/ 3 h 1278"/>
                <a:gd name="T58" fmla="*/ 0 w 1946"/>
                <a:gd name="T59" fmla="*/ 4 h 1278"/>
                <a:gd name="T60" fmla="*/ 0 w 1946"/>
                <a:gd name="T61" fmla="*/ 5 h 1278"/>
                <a:gd name="T62" fmla="*/ 0 w 1946"/>
                <a:gd name="T63" fmla="*/ 6 h 1278"/>
                <a:gd name="T64" fmla="*/ 0 w 1946"/>
                <a:gd name="T65" fmla="*/ 7 h 1278"/>
                <a:gd name="T66" fmla="*/ 0 w 1946"/>
                <a:gd name="T67" fmla="*/ 8 h 1278"/>
                <a:gd name="T68" fmla="*/ 0 w 1946"/>
                <a:gd name="T69" fmla="*/ 9 h 1278"/>
                <a:gd name="T70" fmla="*/ 0 w 1946"/>
                <a:gd name="T71" fmla="*/ 9 h 1278"/>
                <a:gd name="T72" fmla="*/ 0 w 1946"/>
                <a:gd name="T73" fmla="*/ 108 h 1278"/>
                <a:gd name="T74" fmla="*/ 0 w 1946"/>
                <a:gd name="T75" fmla="*/ 108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4175" name="Rectangle 319"/>
            <p:cNvSpPr>
              <a:spLocks noChangeArrowheads="1"/>
            </p:cNvSpPr>
            <p:nvPr/>
          </p:nvSpPr>
          <p:spPr bwMode="auto">
            <a:xfrm>
              <a:off x="5188" y="3087"/>
              <a:ext cx="42" cy="3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176" name="Rectangle 320"/>
            <p:cNvSpPr>
              <a:spLocks noChangeArrowheads="1"/>
            </p:cNvSpPr>
            <p:nvPr/>
          </p:nvSpPr>
          <p:spPr bwMode="auto">
            <a:xfrm>
              <a:off x="5168" y="3134"/>
              <a:ext cx="40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177" name="Rectangle 321"/>
            <p:cNvSpPr>
              <a:spLocks noChangeArrowheads="1"/>
            </p:cNvSpPr>
            <p:nvPr/>
          </p:nvSpPr>
          <p:spPr bwMode="auto">
            <a:xfrm>
              <a:off x="5306" y="3034"/>
              <a:ext cx="42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178" name="Rectangle 322"/>
            <p:cNvSpPr>
              <a:spLocks noChangeArrowheads="1"/>
            </p:cNvSpPr>
            <p:nvPr/>
          </p:nvSpPr>
          <p:spPr bwMode="auto">
            <a:xfrm>
              <a:off x="5286" y="3087"/>
              <a:ext cx="40" cy="3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179" name="Rectangle 323"/>
            <p:cNvSpPr>
              <a:spLocks noChangeArrowheads="1"/>
            </p:cNvSpPr>
            <p:nvPr/>
          </p:nvSpPr>
          <p:spPr bwMode="auto">
            <a:xfrm>
              <a:off x="5286" y="2987"/>
              <a:ext cx="40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180" name="Rectangle 324"/>
            <p:cNvSpPr>
              <a:spLocks noChangeArrowheads="1"/>
            </p:cNvSpPr>
            <p:nvPr/>
          </p:nvSpPr>
          <p:spPr bwMode="auto">
            <a:xfrm>
              <a:off x="4773" y="3076"/>
              <a:ext cx="40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181" name="Rectangle 325"/>
            <p:cNvSpPr>
              <a:spLocks noChangeArrowheads="1"/>
            </p:cNvSpPr>
            <p:nvPr/>
          </p:nvSpPr>
          <p:spPr bwMode="auto">
            <a:xfrm>
              <a:off x="4773" y="3024"/>
              <a:ext cx="18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182" name="Rectangle 326"/>
            <p:cNvSpPr>
              <a:spLocks noChangeArrowheads="1"/>
            </p:cNvSpPr>
            <p:nvPr/>
          </p:nvSpPr>
          <p:spPr bwMode="auto">
            <a:xfrm>
              <a:off x="4773" y="3123"/>
              <a:ext cx="18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183" name="Rectangle 327"/>
            <p:cNvSpPr>
              <a:spLocks noChangeArrowheads="1"/>
            </p:cNvSpPr>
            <p:nvPr/>
          </p:nvSpPr>
          <p:spPr bwMode="auto">
            <a:xfrm>
              <a:off x="4946" y="3076"/>
              <a:ext cx="40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184" name="Rectangle 328"/>
            <p:cNvSpPr>
              <a:spLocks noChangeArrowheads="1"/>
            </p:cNvSpPr>
            <p:nvPr/>
          </p:nvSpPr>
          <p:spPr bwMode="auto">
            <a:xfrm>
              <a:off x="4924" y="3123"/>
              <a:ext cx="40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185" name="Rectangle 329"/>
            <p:cNvSpPr>
              <a:spLocks noChangeArrowheads="1"/>
            </p:cNvSpPr>
            <p:nvPr/>
          </p:nvSpPr>
          <p:spPr bwMode="auto">
            <a:xfrm>
              <a:off x="4773" y="3453"/>
              <a:ext cx="40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186" name="Rectangle 330"/>
            <p:cNvSpPr>
              <a:spLocks noChangeArrowheads="1"/>
            </p:cNvSpPr>
            <p:nvPr/>
          </p:nvSpPr>
          <p:spPr bwMode="auto">
            <a:xfrm>
              <a:off x="4773" y="3406"/>
              <a:ext cx="18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187" name="Rectangle 331"/>
            <p:cNvSpPr>
              <a:spLocks noChangeArrowheads="1"/>
            </p:cNvSpPr>
            <p:nvPr/>
          </p:nvSpPr>
          <p:spPr bwMode="auto">
            <a:xfrm>
              <a:off x="4773" y="3505"/>
              <a:ext cx="18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188" name="Rectangle 332"/>
            <p:cNvSpPr>
              <a:spLocks noChangeArrowheads="1"/>
            </p:cNvSpPr>
            <p:nvPr/>
          </p:nvSpPr>
          <p:spPr bwMode="auto">
            <a:xfrm>
              <a:off x="4946" y="3453"/>
              <a:ext cx="40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189" name="Rectangle 333"/>
            <p:cNvSpPr>
              <a:spLocks noChangeArrowheads="1"/>
            </p:cNvSpPr>
            <p:nvPr/>
          </p:nvSpPr>
          <p:spPr bwMode="auto">
            <a:xfrm>
              <a:off x="4924" y="3505"/>
              <a:ext cx="40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190" name="Freeform 334"/>
            <p:cNvSpPr>
              <a:spLocks/>
            </p:cNvSpPr>
            <p:nvPr/>
          </p:nvSpPr>
          <p:spPr bwMode="auto">
            <a:xfrm>
              <a:off x="5024" y="3076"/>
              <a:ext cx="146" cy="89"/>
            </a:xfrm>
            <a:custGeom>
              <a:avLst/>
              <a:gdLst>
                <a:gd name="T0" fmla="*/ 0 w 440"/>
                <a:gd name="T1" fmla="*/ 9 h 102"/>
                <a:gd name="T2" fmla="*/ 0 w 440"/>
                <a:gd name="T3" fmla="*/ 8 h 102"/>
                <a:gd name="T4" fmla="*/ 0 w 440"/>
                <a:gd name="T5" fmla="*/ 7 h 102"/>
                <a:gd name="T6" fmla="*/ 0 w 440"/>
                <a:gd name="T7" fmla="*/ 6 h 102"/>
                <a:gd name="T8" fmla="*/ 0 w 440"/>
                <a:gd name="T9" fmla="*/ 6 h 102"/>
                <a:gd name="T10" fmla="*/ 0 w 440"/>
                <a:gd name="T11" fmla="*/ 4 h 102"/>
                <a:gd name="T12" fmla="*/ 0 w 440"/>
                <a:gd name="T13" fmla="*/ 3 h 102"/>
                <a:gd name="T14" fmla="*/ 0 w 440"/>
                <a:gd name="T15" fmla="*/ 3 h 102"/>
                <a:gd name="T16" fmla="*/ 0 w 440"/>
                <a:gd name="T17" fmla="*/ 3 h 102"/>
                <a:gd name="T18" fmla="*/ 0 w 440"/>
                <a:gd name="T19" fmla="*/ 3 h 102"/>
                <a:gd name="T20" fmla="*/ 0 w 440"/>
                <a:gd name="T21" fmla="*/ 3 h 102"/>
                <a:gd name="T22" fmla="*/ 0 w 440"/>
                <a:gd name="T23" fmla="*/ 3 h 102"/>
                <a:gd name="T24" fmla="*/ 0 w 440"/>
                <a:gd name="T25" fmla="*/ 3 h 102"/>
                <a:gd name="T26" fmla="*/ 0 w 440"/>
                <a:gd name="T27" fmla="*/ 3 h 102"/>
                <a:gd name="T28" fmla="*/ 0 w 440"/>
                <a:gd name="T29" fmla="*/ 3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3 h 102"/>
                <a:gd name="T38" fmla="*/ 0 w 440"/>
                <a:gd name="T39" fmla="*/ 3 h 102"/>
                <a:gd name="T40" fmla="*/ 0 w 440"/>
                <a:gd name="T41" fmla="*/ 3 h 102"/>
                <a:gd name="T42" fmla="*/ 0 w 440"/>
                <a:gd name="T43" fmla="*/ 3 h 102"/>
                <a:gd name="T44" fmla="*/ 0 w 440"/>
                <a:gd name="T45" fmla="*/ 3 h 102"/>
                <a:gd name="T46" fmla="*/ 0 w 440"/>
                <a:gd name="T47" fmla="*/ 3 h 102"/>
                <a:gd name="T48" fmla="*/ 0 w 440"/>
                <a:gd name="T49" fmla="*/ 3 h 102"/>
                <a:gd name="T50" fmla="*/ 0 w 440"/>
                <a:gd name="T51" fmla="*/ 3 h 102"/>
                <a:gd name="T52" fmla="*/ 0 w 440"/>
                <a:gd name="T53" fmla="*/ 3 h 102"/>
                <a:gd name="T54" fmla="*/ 0 w 440"/>
                <a:gd name="T55" fmla="*/ 4 h 102"/>
                <a:gd name="T56" fmla="*/ 0 w 440"/>
                <a:gd name="T57" fmla="*/ 6 h 102"/>
                <a:gd name="T58" fmla="*/ 0 w 440"/>
                <a:gd name="T59" fmla="*/ 6 h 102"/>
                <a:gd name="T60" fmla="*/ 0 w 440"/>
                <a:gd name="T61" fmla="*/ 7 h 102"/>
                <a:gd name="T62" fmla="*/ 0 w 440"/>
                <a:gd name="T63" fmla="*/ 8 h 102"/>
                <a:gd name="T64" fmla="*/ 0 w 440"/>
                <a:gd name="T65" fmla="*/ 9 h 102"/>
                <a:gd name="T66" fmla="*/ 0 w 440"/>
                <a:gd name="T67" fmla="*/ 9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4191" name="Freeform 335"/>
            <p:cNvSpPr>
              <a:spLocks/>
            </p:cNvSpPr>
            <p:nvPr/>
          </p:nvSpPr>
          <p:spPr bwMode="auto">
            <a:xfrm>
              <a:off x="4789" y="2506"/>
              <a:ext cx="615" cy="147"/>
            </a:xfrm>
            <a:custGeom>
              <a:avLst/>
              <a:gdLst>
                <a:gd name="T0" fmla="*/ 0 w 1847"/>
                <a:gd name="T1" fmla="*/ 6 h 168"/>
                <a:gd name="T2" fmla="*/ 0 w 1847"/>
                <a:gd name="T3" fmla="*/ 6 h 168"/>
                <a:gd name="T4" fmla="*/ 0 w 1847"/>
                <a:gd name="T5" fmla="*/ 7 h 168"/>
                <a:gd name="T6" fmla="*/ 0 w 1847"/>
                <a:gd name="T7" fmla="*/ 8 h 168"/>
                <a:gd name="T8" fmla="*/ 0 w 1847"/>
                <a:gd name="T9" fmla="*/ 10 h 168"/>
                <a:gd name="T10" fmla="*/ 0 w 1847"/>
                <a:gd name="T11" fmla="*/ 11 h 168"/>
                <a:gd name="T12" fmla="*/ 0 w 1847"/>
                <a:gd name="T13" fmla="*/ 12 h 168"/>
                <a:gd name="T14" fmla="*/ 0 w 1847"/>
                <a:gd name="T15" fmla="*/ 14 h 168"/>
                <a:gd name="T16" fmla="*/ 0 w 1847"/>
                <a:gd name="T17" fmla="*/ 16 h 168"/>
                <a:gd name="T18" fmla="*/ 0 w 1847"/>
                <a:gd name="T19" fmla="*/ 11 h 168"/>
                <a:gd name="T20" fmla="*/ 0 w 1847"/>
                <a:gd name="T21" fmla="*/ 11 h 168"/>
                <a:gd name="T22" fmla="*/ 0 w 1847"/>
                <a:gd name="T23" fmla="*/ 11 h 168"/>
                <a:gd name="T24" fmla="*/ 0 w 1847"/>
                <a:gd name="T25" fmla="*/ 11 h 168"/>
                <a:gd name="T26" fmla="*/ 0 w 1847"/>
                <a:gd name="T27" fmla="*/ 11 h 168"/>
                <a:gd name="T28" fmla="*/ 0 w 1847"/>
                <a:gd name="T29" fmla="*/ 11 h 168"/>
                <a:gd name="T30" fmla="*/ 0 w 1847"/>
                <a:gd name="T31" fmla="*/ 11 h 168"/>
                <a:gd name="T32" fmla="*/ 0 w 1847"/>
                <a:gd name="T33" fmla="*/ 11 h 168"/>
                <a:gd name="T34" fmla="*/ 0 w 1847"/>
                <a:gd name="T35" fmla="*/ 10 h 168"/>
                <a:gd name="T36" fmla="*/ 0 w 1847"/>
                <a:gd name="T37" fmla="*/ 8 h 168"/>
                <a:gd name="T38" fmla="*/ 0 w 1847"/>
                <a:gd name="T39" fmla="*/ 5 h 168"/>
                <a:gd name="T40" fmla="*/ 0 w 1847"/>
                <a:gd name="T41" fmla="*/ 4 h 168"/>
                <a:gd name="T42" fmla="*/ 0 w 1847"/>
                <a:gd name="T43" fmla="*/ 4 h 168"/>
                <a:gd name="T44" fmla="*/ 0 w 1847"/>
                <a:gd name="T45" fmla="*/ 4 h 168"/>
                <a:gd name="T46" fmla="*/ 0 w 1847"/>
                <a:gd name="T47" fmla="*/ 4 h 168"/>
                <a:gd name="T48" fmla="*/ 0 w 1847"/>
                <a:gd name="T49" fmla="*/ 1 h 168"/>
                <a:gd name="T50" fmla="*/ 0 w 1847"/>
                <a:gd name="T51" fmla="*/ 1 h 168"/>
                <a:gd name="T52" fmla="*/ 0 w 1847"/>
                <a:gd name="T53" fmla="*/ 4 h 168"/>
                <a:gd name="T54" fmla="*/ 0 w 1847"/>
                <a:gd name="T55" fmla="*/ 4 h 168"/>
                <a:gd name="T56" fmla="*/ 0 w 1847"/>
                <a:gd name="T57" fmla="*/ 4 h 168"/>
                <a:gd name="T58" fmla="*/ 0 w 1847"/>
                <a:gd name="T59" fmla="*/ 4 h 168"/>
                <a:gd name="T60" fmla="*/ 0 w 1847"/>
                <a:gd name="T61" fmla="*/ 5 h 168"/>
                <a:gd name="T62" fmla="*/ 0 w 1847"/>
                <a:gd name="T63" fmla="*/ 8 h 168"/>
                <a:gd name="T64" fmla="*/ 0 w 1847"/>
                <a:gd name="T65" fmla="*/ 10 h 168"/>
                <a:gd name="T66" fmla="*/ 0 w 1847"/>
                <a:gd name="T67" fmla="*/ 11 h 168"/>
                <a:gd name="T68" fmla="*/ 0 w 1847"/>
                <a:gd name="T69" fmla="*/ 11 h 168"/>
                <a:gd name="T70" fmla="*/ 0 w 1847"/>
                <a:gd name="T71" fmla="*/ 11 h 168"/>
                <a:gd name="T72" fmla="*/ 0 w 1847"/>
                <a:gd name="T73" fmla="*/ 11 h 168"/>
                <a:gd name="T74" fmla="*/ 0 w 1847"/>
                <a:gd name="T75" fmla="*/ 11 h 168"/>
                <a:gd name="T76" fmla="*/ 0 w 1847"/>
                <a:gd name="T77" fmla="*/ 11 h 168"/>
                <a:gd name="T78" fmla="*/ 0 w 1847"/>
                <a:gd name="T79" fmla="*/ 11 h 168"/>
                <a:gd name="T80" fmla="*/ 0 w 1847"/>
                <a:gd name="T81" fmla="*/ 11 h 168"/>
                <a:gd name="T82" fmla="*/ 0 w 1847"/>
                <a:gd name="T83" fmla="*/ 16 h 168"/>
                <a:gd name="T84" fmla="*/ 0 w 1847"/>
                <a:gd name="T85" fmla="*/ 14 h 168"/>
                <a:gd name="T86" fmla="*/ 0 w 1847"/>
                <a:gd name="T87" fmla="*/ 12 h 168"/>
                <a:gd name="T88" fmla="*/ 0 w 1847"/>
                <a:gd name="T89" fmla="*/ 11 h 168"/>
                <a:gd name="T90" fmla="*/ 0 w 1847"/>
                <a:gd name="T91" fmla="*/ 10 h 168"/>
                <a:gd name="T92" fmla="*/ 0 w 1847"/>
                <a:gd name="T93" fmla="*/ 8 h 168"/>
                <a:gd name="T94" fmla="*/ 0 w 1847"/>
                <a:gd name="T95" fmla="*/ 7 h 168"/>
                <a:gd name="T96" fmla="*/ 0 w 1847"/>
                <a:gd name="T97" fmla="*/ 6 h 168"/>
                <a:gd name="T98" fmla="*/ 0 w 1847"/>
                <a:gd name="T99" fmla="*/ 6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4192" name="Rectangle 336"/>
            <p:cNvSpPr>
              <a:spLocks noChangeArrowheads="1"/>
            </p:cNvSpPr>
            <p:nvPr/>
          </p:nvSpPr>
          <p:spPr bwMode="auto">
            <a:xfrm>
              <a:off x="5404" y="2595"/>
              <a:ext cx="29" cy="120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193" name="Rectangle 337"/>
            <p:cNvSpPr>
              <a:spLocks noChangeArrowheads="1"/>
            </p:cNvSpPr>
            <p:nvPr/>
          </p:nvSpPr>
          <p:spPr bwMode="auto">
            <a:xfrm>
              <a:off x="4759" y="2595"/>
              <a:ext cx="30" cy="120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194" name="Rectangle 338"/>
            <p:cNvSpPr>
              <a:spLocks noChangeArrowheads="1"/>
            </p:cNvSpPr>
            <p:nvPr/>
          </p:nvSpPr>
          <p:spPr bwMode="auto">
            <a:xfrm>
              <a:off x="5026" y="3165"/>
              <a:ext cx="142" cy="330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195" name="Rectangle 339"/>
            <p:cNvSpPr>
              <a:spLocks noChangeArrowheads="1"/>
            </p:cNvSpPr>
            <p:nvPr/>
          </p:nvSpPr>
          <p:spPr bwMode="auto">
            <a:xfrm>
              <a:off x="5026" y="3495"/>
              <a:ext cx="142" cy="1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196" name="Rectangle 340"/>
            <p:cNvSpPr>
              <a:spLocks noChangeArrowheads="1"/>
            </p:cNvSpPr>
            <p:nvPr/>
          </p:nvSpPr>
          <p:spPr bwMode="auto">
            <a:xfrm>
              <a:off x="5026" y="3558"/>
              <a:ext cx="142" cy="15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197" name="Rectangle 341"/>
            <p:cNvSpPr>
              <a:spLocks noChangeArrowheads="1"/>
            </p:cNvSpPr>
            <p:nvPr/>
          </p:nvSpPr>
          <p:spPr bwMode="auto">
            <a:xfrm>
              <a:off x="5026" y="3615"/>
              <a:ext cx="142" cy="1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198" name="Rectangle 342"/>
            <p:cNvSpPr>
              <a:spLocks noChangeArrowheads="1"/>
            </p:cNvSpPr>
            <p:nvPr/>
          </p:nvSpPr>
          <p:spPr bwMode="auto">
            <a:xfrm>
              <a:off x="5100" y="3186"/>
              <a:ext cx="60" cy="309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199" name="Rectangle 343"/>
            <p:cNvSpPr>
              <a:spLocks noChangeArrowheads="1"/>
            </p:cNvSpPr>
            <p:nvPr/>
          </p:nvSpPr>
          <p:spPr bwMode="auto">
            <a:xfrm>
              <a:off x="5100" y="3186"/>
              <a:ext cx="60" cy="309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200" name="Rectangle 344"/>
            <p:cNvSpPr>
              <a:spLocks noChangeArrowheads="1"/>
            </p:cNvSpPr>
            <p:nvPr/>
          </p:nvSpPr>
          <p:spPr bwMode="auto">
            <a:xfrm>
              <a:off x="5032" y="3186"/>
              <a:ext cx="62" cy="309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201" name="Rectangle 345"/>
            <p:cNvSpPr>
              <a:spLocks noChangeArrowheads="1"/>
            </p:cNvSpPr>
            <p:nvPr/>
          </p:nvSpPr>
          <p:spPr bwMode="auto">
            <a:xfrm>
              <a:off x="5100" y="3369"/>
              <a:ext cx="60" cy="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202" name="Rectangle 346"/>
            <p:cNvSpPr>
              <a:spLocks noChangeArrowheads="1"/>
            </p:cNvSpPr>
            <p:nvPr/>
          </p:nvSpPr>
          <p:spPr bwMode="auto">
            <a:xfrm>
              <a:off x="5168" y="3422"/>
              <a:ext cx="34" cy="25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203" name="Rectangle 347"/>
            <p:cNvSpPr>
              <a:spLocks noChangeArrowheads="1"/>
            </p:cNvSpPr>
            <p:nvPr/>
          </p:nvSpPr>
          <p:spPr bwMode="auto">
            <a:xfrm>
              <a:off x="4992" y="3422"/>
              <a:ext cx="34" cy="25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204" name="Rectangle 348"/>
            <p:cNvSpPr>
              <a:spLocks noChangeArrowheads="1"/>
            </p:cNvSpPr>
            <p:nvPr/>
          </p:nvSpPr>
          <p:spPr bwMode="auto">
            <a:xfrm>
              <a:off x="5026" y="3511"/>
              <a:ext cx="142" cy="47"/>
            </a:xfrm>
            <a:prstGeom prst="rect">
              <a:avLst/>
            </a:prstGeom>
            <a:solidFill>
              <a:srgbClr val="B2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205" name="Rectangle 349"/>
            <p:cNvSpPr>
              <a:spLocks noChangeArrowheads="1"/>
            </p:cNvSpPr>
            <p:nvPr/>
          </p:nvSpPr>
          <p:spPr bwMode="auto">
            <a:xfrm>
              <a:off x="5026" y="3573"/>
              <a:ext cx="142" cy="42"/>
            </a:xfrm>
            <a:prstGeom prst="rect">
              <a:avLst/>
            </a:prstGeom>
            <a:solidFill>
              <a:srgbClr val="B2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206" name="Rectangle 350"/>
            <p:cNvSpPr>
              <a:spLocks noChangeArrowheads="1"/>
            </p:cNvSpPr>
            <p:nvPr/>
          </p:nvSpPr>
          <p:spPr bwMode="auto">
            <a:xfrm>
              <a:off x="5026" y="3631"/>
              <a:ext cx="142" cy="47"/>
            </a:xfrm>
            <a:prstGeom prst="rect">
              <a:avLst/>
            </a:prstGeom>
            <a:solidFill>
              <a:srgbClr val="B2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207" name="Rectangle 351"/>
            <p:cNvSpPr>
              <a:spLocks noChangeArrowheads="1"/>
            </p:cNvSpPr>
            <p:nvPr/>
          </p:nvSpPr>
          <p:spPr bwMode="auto">
            <a:xfrm>
              <a:off x="5100" y="3369"/>
              <a:ext cx="60" cy="2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208" name="Rectangle 352"/>
            <p:cNvSpPr>
              <a:spLocks noChangeArrowheads="1"/>
            </p:cNvSpPr>
            <p:nvPr/>
          </p:nvSpPr>
          <p:spPr bwMode="auto">
            <a:xfrm>
              <a:off x="5032" y="3369"/>
              <a:ext cx="62" cy="2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209" name="Rectangle 353"/>
            <p:cNvSpPr>
              <a:spLocks noChangeArrowheads="1"/>
            </p:cNvSpPr>
            <p:nvPr/>
          </p:nvSpPr>
          <p:spPr bwMode="auto">
            <a:xfrm>
              <a:off x="5100" y="3312"/>
              <a:ext cx="14" cy="52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210" name="Rectangle 354"/>
            <p:cNvSpPr>
              <a:spLocks noChangeArrowheads="1"/>
            </p:cNvSpPr>
            <p:nvPr/>
          </p:nvSpPr>
          <p:spPr bwMode="auto">
            <a:xfrm>
              <a:off x="5080" y="3312"/>
              <a:ext cx="14" cy="52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211" name="Rectangle 355"/>
            <p:cNvSpPr>
              <a:spLocks noChangeArrowheads="1"/>
            </p:cNvSpPr>
            <p:nvPr/>
          </p:nvSpPr>
          <p:spPr bwMode="auto">
            <a:xfrm>
              <a:off x="5100" y="3395"/>
              <a:ext cx="60" cy="2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212" name="Rectangle 356"/>
            <p:cNvSpPr>
              <a:spLocks noChangeArrowheads="1"/>
            </p:cNvSpPr>
            <p:nvPr/>
          </p:nvSpPr>
          <p:spPr bwMode="auto">
            <a:xfrm>
              <a:off x="5032" y="3395"/>
              <a:ext cx="62" cy="2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213" name="Rectangle 357"/>
            <p:cNvSpPr>
              <a:spLocks noChangeArrowheads="1"/>
            </p:cNvSpPr>
            <p:nvPr/>
          </p:nvSpPr>
          <p:spPr bwMode="auto">
            <a:xfrm>
              <a:off x="5168" y="3552"/>
              <a:ext cx="34" cy="27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214" name="Rectangle 358"/>
            <p:cNvSpPr>
              <a:spLocks noChangeArrowheads="1"/>
            </p:cNvSpPr>
            <p:nvPr/>
          </p:nvSpPr>
          <p:spPr bwMode="auto">
            <a:xfrm>
              <a:off x="4992" y="3552"/>
              <a:ext cx="34" cy="27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215" name="Rectangle 359"/>
            <p:cNvSpPr>
              <a:spLocks noChangeArrowheads="1"/>
            </p:cNvSpPr>
            <p:nvPr/>
          </p:nvSpPr>
          <p:spPr bwMode="auto">
            <a:xfrm>
              <a:off x="5334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216" name="Rectangle 360"/>
            <p:cNvSpPr>
              <a:spLocks noChangeArrowheads="1"/>
            </p:cNvSpPr>
            <p:nvPr/>
          </p:nvSpPr>
          <p:spPr bwMode="auto">
            <a:xfrm>
              <a:off x="5228" y="3165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217" name="Rectangle 361"/>
            <p:cNvSpPr>
              <a:spLocks noChangeArrowheads="1"/>
            </p:cNvSpPr>
            <p:nvPr/>
          </p:nvSpPr>
          <p:spPr bwMode="auto">
            <a:xfrm>
              <a:off x="4912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218" name="Rectangle 362"/>
            <p:cNvSpPr>
              <a:spLocks noChangeArrowheads="1"/>
            </p:cNvSpPr>
            <p:nvPr/>
          </p:nvSpPr>
          <p:spPr bwMode="auto">
            <a:xfrm>
              <a:off x="5122" y="2747"/>
              <a:ext cx="54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219" name="Rectangle 363"/>
            <p:cNvSpPr>
              <a:spLocks noChangeArrowheads="1"/>
            </p:cNvSpPr>
            <p:nvPr/>
          </p:nvSpPr>
          <p:spPr bwMode="auto">
            <a:xfrm>
              <a:off x="5228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220" name="Rectangle 364"/>
            <p:cNvSpPr>
              <a:spLocks noChangeArrowheads="1"/>
            </p:cNvSpPr>
            <p:nvPr/>
          </p:nvSpPr>
          <p:spPr bwMode="auto">
            <a:xfrm>
              <a:off x="5334" y="3165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221" name="Rectangle 365"/>
            <p:cNvSpPr>
              <a:spLocks noChangeArrowheads="1"/>
            </p:cNvSpPr>
            <p:nvPr/>
          </p:nvSpPr>
          <p:spPr bwMode="auto">
            <a:xfrm>
              <a:off x="5018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222" name="Rectangle 366"/>
            <p:cNvSpPr>
              <a:spLocks noChangeArrowheads="1"/>
            </p:cNvSpPr>
            <p:nvPr/>
          </p:nvSpPr>
          <p:spPr bwMode="auto">
            <a:xfrm>
              <a:off x="4809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223" name="Rectangle 367"/>
            <p:cNvSpPr>
              <a:spLocks noChangeArrowheads="1"/>
            </p:cNvSpPr>
            <p:nvPr/>
          </p:nvSpPr>
          <p:spPr bwMode="auto">
            <a:xfrm>
              <a:off x="4912" y="3165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224" name="Rectangle 368"/>
            <p:cNvSpPr>
              <a:spLocks noChangeArrowheads="1"/>
            </p:cNvSpPr>
            <p:nvPr/>
          </p:nvSpPr>
          <p:spPr bwMode="auto">
            <a:xfrm>
              <a:off x="4809" y="3165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225" name="Freeform 369"/>
            <p:cNvSpPr>
              <a:spLocks/>
            </p:cNvSpPr>
            <p:nvPr/>
          </p:nvSpPr>
          <p:spPr bwMode="auto">
            <a:xfrm>
              <a:off x="5114" y="2721"/>
              <a:ext cx="72" cy="324"/>
            </a:xfrm>
            <a:custGeom>
              <a:avLst/>
              <a:gdLst>
                <a:gd name="T0" fmla="*/ 0 w 217"/>
                <a:gd name="T1" fmla="*/ 17 h 373"/>
                <a:gd name="T2" fmla="*/ 0 w 217"/>
                <a:gd name="T3" fmla="*/ 17 h 373"/>
                <a:gd name="T4" fmla="*/ 0 w 217"/>
                <a:gd name="T5" fmla="*/ 27 h 373"/>
                <a:gd name="T6" fmla="*/ 0 w 217"/>
                <a:gd name="T7" fmla="*/ 27 h 373"/>
                <a:gd name="T8" fmla="*/ 0 w 217"/>
                <a:gd name="T9" fmla="*/ 30 h 373"/>
                <a:gd name="T10" fmla="*/ 0 w 217"/>
                <a:gd name="T11" fmla="*/ 3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3 h 373"/>
                <a:gd name="T18" fmla="*/ 0 w 217"/>
                <a:gd name="T19" fmla="*/ 3 h 373"/>
                <a:gd name="T20" fmla="*/ 0 w 217"/>
                <a:gd name="T21" fmla="*/ 13 h 373"/>
                <a:gd name="T22" fmla="*/ 0 w 217"/>
                <a:gd name="T23" fmla="*/ 13 h 373"/>
                <a:gd name="T24" fmla="*/ 0 w 217"/>
                <a:gd name="T25" fmla="*/ 17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4226" name="Freeform 370"/>
            <p:cNvSpPr>
              <a:spLocks/>
            </p:cNvSpPr>
            <p:nvPr/>
          </p:nvSpPr>
          <p:spPr bwMode="auto">
            <a:xfrm>
              <a:off x="5176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27 h 373"/>
                <a:gd name="T4" fmla="*/ 0 w 29"/>
                <a:gd name="T5" fmla="*/ 30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4227" name="Freeform 371"/>
            <p:cNvSpPr>
              <a:spLocks/>
            </p:cNvSpPr>
            <p:nvPr/>
          </p:nvSpPr>
          <p:spPr bwMode="auto">
            <a:xfrm>
              <a:off x="5218" y="2721"/>
              <a:ext cx="72" cy="324"/>
            </a:xfrm>
            <a:custGeom>
              <a:avLst/>
              <a:gdLst>
                <a:gd name="T0" fmla="*/ 0 w 216"/>
                <a:gd name="T1" fmla="*/ 17 h 373"/>
                <a:gd name="T2" fmla="*/ 0 w 216"/>
                <a:gd name="T3" fmla="*/ 17 h 373"/>
                <a:gd name="T4" fmla="*/ 0 w 216"/>
                <a:gd name="T5" fmla="*/ 27 h 373"/>
                <a:gd name="T6" fmla="*/ 0 w 216"/>
                <a:gd name="T7" fmla="*/ 27 h 373"/>
                <a:gd name="T8" fmla="*/ 0 w 216"/>
                <a:gd name="T9" fmla="*/ 30 h 373"/>
                <a:gd name="T10" fmla="*/ 0 w 216"/>
                <a:gd name="T11" fmla="*/ 3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3 h 373"/>
                <a:gd name="T18" fmla="*/ 0 w 216"/>
                <a:gd name="T19" fmla="*/ 3 h 373"/>
                <a:gd name="T20" fmla="*/ 0 w 216"/>
                <a:gd name="T21" fmla="*/ 13 h 373"/>
                <a:gd name="T22" fmla="*/ 0 w 216"/>
                <a:gd name="T23" fmla="*/ 13 h 373"/>
                <a:gd name="T24" fmla="*/ 0 w 216"/>
                <a:gd name="T25" fmla="*/ 17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4228" name="Freeform 372"/>
            <p:cNvSpPr>
              <a:spLocks/>
            </p:cNvSpPr>
            <p:nvPr/>
          </p:nvSpPr>
          <p:spPr bwMode="auto">
            <a:xfrm>
              <a:off x="5280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27 h 373"/>
                <a:gd name="T4" fmla="*/ 0 w 29"/>
                <a:gd name="T5" fmla="*/ 30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4229" name="Freeform 373"/>
            <p:cNvSpPr>
              <a:spLocks/>
            </p:cNvSpPr>
            <p:nvPr/>
          </p:nvSpPr>
          <p:spPr bwMode="auto">
            <a:xfrm>
              <a:off x="5324" y="2721"/>
              <a:ext cx="72" cy="324"/>
            </a:xfrm>
            <a:custGeom>
              <a:avLst/>
              <a:gdLst>
                <a:gd name="T0" fmla="*/ 0 w 217"/>
                <a:gd name="T1" fmla="*/ 17 h 373"/>
                <a:gd name="T2" fmla="*/ 0 w 217"/>
                <a:gd name="T3" fmla="*/ 17 h 373"/>
                <a:gd name="T4" fmla="*/ 0 w 217"/>
                <a:gd name="T5" fmla="*/ 27 h 373"/>
                <a:gd name="T6" fmla="*/ 0 w 217"/>
                <a:gd name="T7" fmla="*/ 27 h 373"/>
                <a:gd name="T8" fmla="*/ 0 w 217"/>
                <a:gd name="T9" fmla="*/ 30 h 373"/>
                <a:gd name="T10" fmla="*/ 0 w 217"/>
                <a:gd name="T11" fmla="*/ 3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3 h 373"/>
                <a:gd name="T18" fmla="*/ 0 w 217"/>
                <a:gd name="T19" fmla="*/ 3 h 373"/>
                <a:gd name="T20" fmla="*/ 0 w 217"/>
                <a:gd name="T21" fmla="*/ 13 h 373"/>
                <a:gd name="T22" fmla="*/ 0 w 217"/>
                <a:gd name="T23" fmla="*/ 13 h 373"/>
                <a:gd name="T24" fmla="*/ 0 w 217"/>
                <a:gd name="T25" fmla="*/ 17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4230" name="Freeform 374"/>
            <p:cNvSpPr>
              <a:spLocks/>
            </p:cNvSpPr>
            <p:nvPr/>
          </p:nvSpPr>
          <p:spPr bwMode="auto">
            <a:xfrm>
              <a:off x="5386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27 h 373"/>
                <a:gd name="T4" fmla="*/ 0 w 29"/>
                <a:gd name="T5" fmla="*/ 30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4231" name="Freeform 375"/>
            <p:cNvSpPr>
              <a:spLocks/>
            </p:cNvSpPr>
            <p:nvPr/>
          </p:nvSpPr>
          <p:spPr bwMode="auto">
            <a:xfrm>
              <a:off x="5218" y="3139"/>
              <a:ext cx="72" cy="324"/>
            </a:xfrm>
            <a:custGeom>
              <a:avLst/>
              <a:gdLst>
                <a:gd name="T0" fmla="*/ 0 w 216"/>
                <a:gd name="T1" fmla="*/ 18 h 372"/>
                <a:gd name="T2" fmla="*/ 0 w 216"/>
                <a:gd name="T3" fmla="*/ 18 h 372"/>
                <a:gd name="T4" fmla="*/ 0 w 216"/>
                <a:gd name="T5" fmla="*/ 29 h 372"/>
                <a:gd name="T6" fmla="*/ 0 w 216"/>
                <a:gd name="T7" fmla="*/ 29 h 372"/>
                <a:gd name="T8" fmla="*/ 0 w 216"/>
                <a:gd name="T9" fmla="*/ 31 h 372"/>
                <a:gd name="T10" fmla="*/ 0 w 216"/>
                <a:gd name="T11" fmla="*/ 31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3 h 372"/>
                <a:gd name="T18" fmla="*/ 0 w 216"/>
                <a:gd name="T19" fmla="*/ 3 h 372"/>
                <a:gd name="T20" fmla="*/ 0 w 216"/>
                <a:gd name="T21" fmla="*/ 14 h 372"/>
                <a:gd name="T22" fmla="*/ 0 w 216"/>
                <a:gd name="T23" fmla="*/ 14 h 372"/>
                <a:gd name="T24" fmla="*/ 0 w 216"/>
                <a:gd name="T25" fmla="*/ 18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4232" name="Freeform 376"/>
            <p:cNvSpPr>
              <a:spLocks/>
            </p:cNvSpPr>
            <p:nvPr/>
          </p:nvSpPr>
          <p:spPr bwMode="auto">
            <a:xfrm>
              <a:off x="5280" y="3139"/>
              <a:ext cx="10" cy="324"/>
            </a:xfrm>
            <a:custGeom>
              <a:avLst/>
              <a:gdLst>
                <a:gd name="T0" fmla="*/ 0 w 29"/>
                <a:gd name="T1" fmla="*/ 3 h 372"/>
                <a:gd name="T2" fmla="*/ 0 w 29"/>
                <a:gd name="T3" fmla="*/ 29 h 372"/>
                <a:gd name="T4" fmla="*/ 0 w 29"/>
                <a:gd name="T5" fmla="*/ 31 h 372"/>
                <a:gd name="T6" fmla="*/ 0 w 29"/>
                <a:gd name="T7" fmla="*/ 0 h 372"/>
                <a:gd name="T8" fmla="*/ 0 w 29"/>
                <a:gd name="T9" fmla="*/ 3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4233" name="Freeform 377"/>
            <p:cNvSpPr>
              <a:spLocks/>
            </p:cNvSpPr>
            <p:nvPr/>
          </p:nvSpPr>
          <p:spPr bwMode="auto">
            <a:xfrm>
              <a:off x="5324" y="3139"/>
              <a:ext cx="72" cy="324"/>
            </a:xfrm>
            <a:custGeom>
              <a:avLst/>
              <a:gdLst>
                <a:gd name="T0" fmla="*/ 0 w 217"/>
                <a:gd name="T1" fmla="*/ 18 h 372"/>
                <a:gd name="T2" fmla="*/ 0 w 217"/>
                <a:gd name="T3" fmla="*/ 18 h 372"/>
                <a:gd name="T4" fmla="*/ 0 w 217"/>
                <a:gd name="T5" fmla="*/ 29 h 372"/>
                <a:gd name="T6" fmla="*/ 0 w 217"/>
                <a:gd name="T7" fmla="*/ 29 h 372"/>
                <a:gd name="T8" fmla="*/ 0 w 217"/>
                <a:gd name="T9" fmla="*/ 31 h 372"/>
                <a:gd name="T10" fmla="*/ 0 w 217"/>
                <a:gd name="T11" fmla="*/ 31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3 h 372"/>
                <a:gd name="T18" fmla="*/ 0 w 217"/>
                <a:gd name="T19" fmla="*/ 3 h 372"/>
                <a:gd name="T20" fmla="*/ 0 w 217"/>
                <a:gd name="T21" fmla="*/ 14 h 372"/>
                <a:gd name="T22" fmla="*/ 0 w 217"/>
                <a:gd name="T23" fmla="*/ 14 h 372"/>
                <a:gd name="T24" fmla="*/ 0 w 217"/>
                <a:gd name="T25" fmla="*/ 18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4234" name="Freeform 378"/>
            <p:cNvSpPr>
              <a:spLocks/>
            </p:cNvSpPr>
            <p:nvPr/>
          </p:nvSpPr>
          <p:spPr bwMode="auto">
            <a:xfrm>
              <a:off x="5386" y="3139"/>
              <a:ext cx="10" cy="324"/>
            </a:xfrm>
            <a:custGeom>
              <a:avLst/>
              <a:gdLst>
                <a:gd name="T0" fmla="*/ 0 w 29"/>
                <a:gd name="T1" fmla="*/ 3 h 372"/>
                <a:gd name="T2" fmla="*/ 0 w 29"/>
                <a:gd name="T3" fmla="*/ 29 h 372"/>
                <a:gd name="T4" fmla="*/ 0 w 29"/>
                <a:gd name="T5" fmla="*/ 31 h 372"/>
                <a:gd name="T6" fmla="*/ 0 w 29"/>
                <a:gd name="T7" fmla="*/ 0 h 372"/>
                <a:gd name="T8" fmla="*/ 0 w 29"/>
                <a:gd name="T9" fmla="*/ 3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4235" name="Freeform 379"/>
            <p:cNvSpPr>
              <a:spLocks/>
            </p:cNvSpPr>
            <p:nvPr/>
          </p:nvSpPr>
          <p:spPr bwMode="auto">
            <a:xfrm>
              <a:off x="5008" y="2721"/>
              <a:ext cx="72" cy="324"/>
            </a:xfrm>
            <a:custGeom>
              <a:avLst/>
              <a:gdLst>
                <a:gd name="T0" fmla="*/ 0 w 215"/>
                <a:gd name="T1" fmla="*/ 17 h 373"/>
                <a:gd name="T2" fmla="*/ 0 w 215"/>
                <a:gd name="T3" fmla="*/ 17 h 373"/>
                <a:gd name="T4" fmla="*/ 0 w 215"/>
                <a:gd name="T5" fmla="*/ 27 h 373"/>
                <a:gd name="T6" fmla="*/ 0 w 215"/>
                <a:gd name="T7" fmla="*/ 27 h 373"/>
                <a:gd name="T8" fmla="*/ 0 w 215"/>
                <a:gd name="T9" fmla="*/ 30 h 373"/>
                <a:gd name="T10" fmla="*/ 0 w 215"/>
                <a:gd name="T11" fmla="*/ 3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3 h 373"/>
                <a:gd name="T18" fmla="*/ 0 w 215"/>
                <a:gd name="T19" fmla="*/ 3 h 373"/>
                <a:gd name="T20" fmla="*/ 0 w 215"/>
                <a:gd name="T21" fmla="*/ 13 h 373"/>
                <a:gd name="T22" fmla="*/ 0 w 215"/>
                <a:gd name="T23" fmla="*/ 13 h 373"/>
                <a:gd name="T24" fmla="*/ 0 w 215"/>
                <a:gd name="T25" fmla="*/ 17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4236" name="Freeform 380"/>
            <p:cNvSpPr>
              <a:spLocks/>
            </p:cNvSpPr>
            <p:nvPr/>
          </p:nvSpPr>
          <p:spPr bwMode="auto">
            <a:xfrm>
              <a:off x="5008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27 h 373"/>
                <a:gd name="T4" fmla="*/ 0 w 29"/>
                <a:gd name="T5" fmla="*/ 30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4237" name="Freeform 381"/>
            <p:cNvSpPr>
              <a:spLocks/>
            </p:cNvSpPr>
            <p:nvPr/>
          </p:nvSpPr>
          <p:spPr bwMode="auto">
            <a:xfrm>
              <a:off x="4903" y="2721"/>
              <a:ext cx="71" cy="324"/>
            </a:xfrm>
            <a:custGeom>
              <a:avLst/>
              <a:gdLst>
                <a:gd name="T0" fmla="*/ 0 w 216"/>
                <a:gd name="T1" fmla="*/ 17 h 373"/>
                <a:gd name="T2" fmla="*/ 0 w 216"/>
                <a:gd name="T3" fmla="*/ 17 h 373"/>
                <a:gd name="T4" fmla="*/ 0 w 216"/>
                <a:gd name="T5" fmla="*/ 27 h 373"/>
                <a:gd name="T6" fmla="*/ 0 w 216"/>
                <a:gd name="T7" fmla="*/ 27 h 373"/>
                <a:gd name="T8" fmla="*/ 0 w 216"/>
                <a:gd name="T9" fmla="*/ 30 h 373"/>
                <a:gd name="T10" fmla="*/ 0 w 216"/>
                <a:gd name="T11" fmla="*/ 3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3 h 373"/>
                <a:gd name="T18" fmla="*/ 0 w 216"/>
                <a:gd name="T19" fmla="*/ 3 h 373"/>
                <a:gd name="T20" fmla="*/ 0 w 216"/>
                <a:gd name="T21" fmla="*/ 13 h 373"/>
                <a:gd name="T22" fmla="*/ 0 w 216"/>
                <a:gd name="T23" fmla="*/ 13 h 373"/>
                <a:gd name="T24" fmla="*/ 0 w 216"/>
                <a:gd name="T25" fmla="*/ 17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4238" name="Freeform 382"/>
            <p:cNvSpPr>
              <a:spLocks/>
            </p:cNvSpPr>
            <p:nvPr/>
          </p:nvSpPr>
          <p:spPr bwMode="auto">
            <a:xfrm>
              <a:off x="4903" y="2721"/>
              <a:ext cx="9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27 h 373"/>
                <a:gd name="T4" fmla="*/ 0 w 29"/>
                <a:gd name="T5" fmla="*/ 30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4239" name="Freeform 383"/>
            <p:cNvSpPr>
              <a:spLocks/>
            </p:cNvSpPr>
            <p:nvPr/>
          </p:nvSpPr>
          <p:spPr bwMode="auto">
            <a:xfrm>
              <a:off x="4799" y="2721"/>
              <a:ext cx="72" cy="324"/>
            </a:xfrm>
            <a:custGeom>
              <a:avLst/>
              <a:gdLst>
                <a:gd name="T0" fmla="*/ 0 w 215"/>
                <a:gd name="T1" fmla="*/ 17 h 373"/>
                <a:gd name="T2" fmla="*/ 0 w 215"/>
                <a:gd name="T3" fmla="*/ 17 h 373"/>
                <a:gd name="T4" fmla="*/ 0 w 215"/>
                <a:gd name="T5" fmla="*/ 27 h 373"/>
                <a:gd name="T6" fmla="*/ 0 w 215"/>
                <a:gd name="T7" fmla="*/ 27 h 373"/>
                <a:gd name="T8" fmla="*/ 0 w 215"/>
                <a:gd name="T9" fmla="*/ 30 h 373"/>
                <a:gd name="T10" fmla="*/ 0 w 215"/>
                <a:gd name="T11" fmla="*/ 3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3 h 373"/>
                <a:gd name="T18" fmla="*/ 0 w 215"/>
                <a:gd name="T19" fmla="*/ 3 h 373"/>
                <a:gd name="T20" fmla="*/ 0 w 215"/>
                <a:gd name="T21" fmla="*/ 13 h 373"/>
                <a:gd name="T22" fmla="*/ 0 w 215"/>
                <a:gd name="T23" fmla="*/ 13 h 373"/>
                <a:gd name="T24" fmla="*/ 0 w 215"/>
                <a:gd name="T25" fmla="*/ 17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4240" name="Freeform 384"/>
            <p:cNvSpPr>
              <a:spLocks/>
            </p:cNvSpPr>
            <p:nvPr/>
          </p:nvSpPr>
          <p:spPr bwMode="auto">
            <a:xfrm>
              <a:off x="4799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27 h 373"/>
                <a:gd name="T4" fmla="*/ 0 w 29"/>
                <a:gd name="T5" fmla="*/ 30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4241" name="Freeform 386"/>
            <p:cNvSpPr>
              <a:spLocks/>
            </p:cNvSpPr>
            <p:nvPr/>
          </p:nvSpPr>
          <p:spPr bwMode="auto">
            <a:xfrm>
              <a:off x="4903" y="3139"/>
              <a:ext cx="9" cy="324"/>
            </a:xfrm>
            <a:custGeom>
              <a:avLst/>
              <a:gdLst>
                <a:gd name="T0" fmla="*/ 0 w 29"/>
                <a:gd name="T1" fmla="*/ 3 h 372"/>
                <a:gd name="T2" fmla="*/ 0 w 29"/>
                <a:gd name="T3" fmla="*/ 29 h 372"/>
                <a:gd name="T4" fmla="*/ 0 w 29"/>
                <a:gd name="T5" fmla="*/ 31 h 372"/>
                <a:gd name="T6" fmla="*/ 0 w 29"/>
                <a:gd name="T7" fmla="*/ 0 h 372"/>
                <a:gd name="T8" fmla="*/ 0 w 29"/>
                <a:gd name="T9" fmla="*/ 3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4242" name="Freeform 387"/>
            <p:cNvSpPr>
              <a:spLocks/>
            </p:cNvSpPr>
            <p:nvPr/>
          </p:nvSpPr>
          <p:spPr bwMode="auto">
            <a:xfrm>
              <a:off x="4799" y="3139"/>
              <a:ext cx="72" cy="324"/>
            </a:xfrm>
            <a:custGeom>
              <a:avLst/>
              <a:gdLst>
                <a:gd name="T0" fmla="*/ 0 w 215"/>
                <a:gd name="T1" fmla="*/ 18 h 372"/>
                <a:gd name="T2" fmla="*/ 0 w 215"/>
                <a:gd name="T3" fmla="*/ 18 h 372"/>
                <a:gd name="T4" fmla="*/ 0 w 215"/>
                <a:gd name="T5" fmla="*/ 29 h 372"/>
                <a:gd name="T6" fmla="*/ 0 w 215"/>
                <a:gd name="T7" fmla="*/ 29 h 372"/>
                <a:gd name="T8" fmla="*/ 0 w 215"/>
                <a:gd name="T9" fmla="*/ 31 h 372"/>
                <a:gd name="T10" fmla="*/ 0 w 215"/>
                <a:gd name="T11" fmla="*/ 31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3 h 372"/>
                <a:gd name="T18" fmla="*/ 0 w 215"/>
                <a:gd name="T19" fmla="*/ 3 h 372"/>
                <a:gd name="T20" fmla="*/ 0 w 215"/>
                <a:gd name="T21" fmla="*/ 14 h 372"/>
                <a:gd name="T22" fmla="*/ 0 w 215"/>
                <a:gd name="T23" fmla="*/ 14 h 372"/>
                <a:gd name="T24" fmla="*/ 0 w 215"/>
                <a:gd name="T25" fmla="*/ 18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4243" name="Freeform 388"/>
            <p:cNvSpPr>
              <a:spLocks/>
            </p:cNvSpPr>
            <p:nvPr/>
          </p:nvSpPr>
          <p:spPr bwMode="auto">
            <a:xfrm>
              <a:off x="4799" y="3139"/>
              <a:ext cx="10" cy="324"/>
            </a:xfrm>
            <a:custGeom>
              <a:avLst/>
              <a:gdLst>
                <a:gd name="T0" fmla="*/ 0 w 29"/>
                <a:gd name="T1" fmla="*/ 3 h 372"/>
                <a:gd name="T2" fmla="*/ 0 w 29"/>
                <a:gd name="T3" fmla="*/ 29 h 372"/>
                <a:gd name="T4" fmla="*/ 0 w 29"/>
                <a:gd name="T5" fmla="*/ 31 h 372"/>
                <a:gd name="T6" fmla="*/ 0 w 29"/>
                <a:gd name="T7" fmla="*/ 0 h 372"/>
                <a:gd name="T8" fmla="*/ 0 w 29"/>
                <a:gd name="T9" fmla="*/ 3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4244" name="Rectangle 389"/>
            <p:cNvSpPr>
              <a:spLocks noChangeArrowheads="1"/>
            </p:cNvSpPr>
            <p:nvPr/>
          </p:nvSpPr>
          <p:spPr bwMode="auto">
            <a:xfrm>
              <a:off x="5114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245" name="Rectangle 390"/>
            <p:cNvSpPr>
              <a:spLocks noChangeArrowheads="1"/>
            </p:cNvSpPr>
            <p:nvPr/>
          </p:nvSpPr>
          <p:spPr bwMode="auto">
            <a:xfrm>
              <a:off x="5218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246" name="Rectangle 391"/>
            <p:cNvSpPr>
              <a:spLocks noChangeArrowheads="1"/>
            </p:cNvSpPr>
            <p:nvPr/>
          </p:nvSpPr>
          <p:spPr bwMode="auto">
            <a:xfrm>
              <a:off x="5324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247" name="Rectangle 392"/>
            <p:cNvSpPr>
              <a:spLocks noChangeArrowheads="1"/>
            </p:cNvSpPr>
            <p:nvPr/>
          </p:nvSpPr>
          <p:spPr bwMode="auto">
            <a:xfrm>
              <a:off x="5008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248" name="Rectangle 393"/>
            <p:cNvSpPr>
              <a:spLocks noChangeArrowheads="1"/>
            </p:cNvSpPr>
            <p:nvPr/>
          </p:nvSpPr>
          <p:spPr bwMode="auto">
            <a:xfrm>
              <a:off x="4903" y="2898"/>
              <a:ext cx="71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249" name="Rectangle 394"/>
            <p:cNvSpPr>
              <a:spLocks noChangeArrowheads="1"/>
            </p:cNvSpPr>
            <p:nvPr/>
          </p:nvSpPr>
          <p:spPr bwMode="auto">
            <a:xfrm>
              <a:off x="4799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250" name="Freeform 395"/>
            <p:cNvSpPr>
              <a:spLocks/>
            </p:cNvSpPr>
            <p:nvPr/>
          </p:nvSpPr>
          <p:spPr bwMode="auto">
            <a:xfrm>
              <a:off x="4986" y="2736"/>
              <a:ext cx="12" cy="37"/>
            </a:xfrm>
            <a:custGeom>
              <a:avLst/>
              <a:gdLst>
                <a:gd name="T0" fmla="*/ 0 w 37"/>
                <a:gd name="T1" fmla="*/ 20 h 38"/>
                <a:gd name="T2" fmla="*/ 0 w 37"/>
                <a:gd name="T3" fmla="*/ 19 h 38"/>
                <a:gd name="T4" fmla="*/ 0 w 37"/>
                <a:gd name="T5" fmla="*/ 19 h 38"/>
                <a:gd name="T6" fmla="*/ 0 w 37"/>
                <a:gd name="T7" fmla="*/ 19 h 38"/>
                <a:gd name="T8" fmla="*/ 0 w 37"/>
                <a:gd name="T9" fmla="*/ 19 h 38"/>
                <a:gd name="T10" fmla="*/ 0 w 37"/>
                <a:gd name="T11" fmla="*/ 12 h 38"/>
                <a:gd name="T12" fmla="*/ 0 w 37"/>
                <a:gd name="T13" fmla="*/ 5 h 38"/>
                <a:gd name="T14" fmla="*/ 0 w 37"/>
                <a:gd name="T15" fmla="*/ 1 h 38"/>
                <a:gd name="T16" fmla="*/ 0 w 37"/>
                <a:gd name="T17" fmla="*/ 0 h 38"/>
                <a:gd name="T18" fmla="*/ 0 w 37"/>
                <a:gd name="T19" fmla="*/ 1 h 38"/>
                <a:gd name="T20" fmla="*/ 0 w 37"/>
                <a:gd name="T21" fmla="*/ 5 h 38"/>
                <a:gd name="T22" fmla="*/ 0 w 37"/>
                <a:gd name="T23" fmla="*/ 12 h 38"/>
                <a:gd name="T24" fmla="*/ 0 w 37"/>
                <a:gd name="T25" fmla="*/ 19 h 38"/>
                <a:gd name="T26" fmla="*/ 0 w 37"/>
                <a:gd name="T27" fmla="*/ 19 h 38"/>
                <a:gd name="T28" fmla="*/ 0 w 37"/>
                <a:gd name="T29" fmla="*/ 19 h 38"/>
                <a:gd name="T30" fmla="*/ 0 w 37"/>
                <a:gd name="T31" fmla="*/ 19 h 38"/>
                <a:gd name="T32" fmla="*/ 0 w 37"/>
                <a:gd name="T33" fmla="*/ 2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</p:grpSp>
      <p:grpSp>
        <p:nvGrpSpPr>
          <p:cNvPr id="23612" name="Group 316"/>
          <p:cNvGrpSpPr>
            <a:grpSpLocks/>
          </p:cNvGrpSpPr>
          <p:nvPr/>
        </p:nvGrpSpPr>
        <p:grpSpPr bwMode="auto">
          <a:xfrm>
            <a:off x="3219450" y="4313635"/>
            <a:ext cx="163116" cy="127397"/>
            <a:chOff x="4727" y="2506"/>
            <a:chExt cx="706" cy="1172"/>
          </a:xfrm>
        </p:grpSpPr>
        <p:sp>
          <p:nvSpPr>
            <p:cNvPr id="24095" name="Freeform 317"/>
            <p:cNvSpPr>
              <a:spLocks/>
            </p:cNvSpPr>
            <p:nvPr/>
          </p:nvSpPr>
          <p:spPr bwMode="auto">
            <a:xfrm>
              <a:off x="4727" y="3558"/>
              <a:ext cx="46" cy="120"/>
            </a:xfrm>
            <a:custGeom>
              <a:avLst/>
              <a:gdLst>
                <a:gd name="T0" fmla="*/ 0 w 139"/>
                <a:gd name="T1" fmla="*/ 16 h 135"/>
                <a:gd name="T2" fmla="*/ 0 w 139"/>
                <a:gd name="T3" fmla="*/ 11 h 135"/>
                <a:gd name="T4" fmla="*/ 0 w 139"/>
                <a:gd name="T5" fmla="*/ 11 h 135"/>
                <a:gd name="T6" fmla="*/ 0 w 139"/>
                <a:gd name="T7" fmla="*/ 5 h 135"/>
                <a:gd name="T8" fmla="*/ 0 w 139"/>
                <a:gd name="T9" fmla="*/ 5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16 h 135"/>
                <a:gd name="T16" fmla="*/ 0 w 139"/>
                <a:gd name="T17" fmla="*/ 16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4096" name="Freeform 318"/>
            <p:cNvSpPr>
              <a:spLocks/>
            </p:cNvSpPr>
            <p:nvPr/>
          </p:nvSpPr>
          <p:spPr bwMode="auto">
            <a:xfrm>
              <a:off x="4773" y="2564"/>
              <a:ext cx="648" cy="1114"/>
            </a:xfrm>
            <a:custGeom>
              <a:avLst/>
              <a:gdLst>
                <a:gd name="T0" fmla="*/ 0 w 1946"/>
                <a:gd name="T1" fmla="*/ 108 h 1278"/>
                <a:gd name="T2" fmla="*/ 0 w 1946"/>
                <a:gd name="T3" fmla="*/ 9 h 1278"/>
                <a:gd name="T4" fmla="*/ 0 w 1946"/>
                <a:gd name="T5" fmla="*/ 9 h 1278"/>
                <a:gd name="T6" fmla="*/ 0 w 1946"/>
                <a:gd name="T7" fmla="*/ 8 h 1278"/>
                <a:gd name="T8" fmla="*/ 0 w 1946"/>
                <a:gd name="T9" fmla="*/ 7 h 1278"/>
                <a:gd name="T10" fmla="*/ 0 w 1946"/>
                <a:gd name="T11" fmla="*/ 6 h 1278"/>
                <a:gd name="T12" fmla="*/ 0 w 1946"/>
                <a:gd name="T13" fmla="*/ 5 h 1278"/>
                <a:gd name="T14" fmla="*/ 0 w 1946"/>
                <a:gd name="T15" fmla="*/ 4 h 1278"/>
                <a:gd name="T16" fmla="*/ 0 w 1946"/>
                <a:gd name="T17" fmla="*/ 3 h 1278"/>
                <a:gd name="T18" fmla="*/ 0 w 1946"/>
                <a:gd name="T19" fmla="*/ 3 h 1278"/>
                <a:gd name="T20" fmla="*/ 0 w 1946"/>
                <a:gd name="T21" fmla="*/ 3 h 1278"/>
                <a:gd name="T22" fmla="*/ 0 w 1946"/>
                <a:gd name="T23" fmla="*/ 3 h 1278"/>
                <a:gd name="T24" fmla="*/ 0 w 1946"/>
                <a:gd name="T25" fmla="*/ 3 h 1278"/>
                <a:gd name="T26" fmla="*/ 0 w 1946"/>
                <a:gd name="T27" fmla="*/ 3 h 1278"/>
                <a:gd name="T28" fmla="*/ 0 w 1946"/>
                <a:gd name="T29" fmla="*/ 3 h 1278"/>
                <a:gd name="T30" fmla="*/ 0 w 1946"/>
                <a:gd name="T31" fmla="*/ 3 h 1278"/>
                <a:gd name="T32" fmla="*/ 0 w 1946"/>
                <a:gd name="T33" fmla="*/ 3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3 h 1278"/>
                <a:gd name="T42" fmla="*/ 0 w 1946"/>
                <a:gd name="T43" fmla="*/ 3 h 1278"/>
                <a:gd name="T44" fmla="*/ 0 w 1946"/>
                <a:gd name="T45" fmla="*/ 3 h 1278"/>
                <a:gd name="T46" fmla="*/ 0 w 1946"/>
                <a:gd name="T47" fmla="*/ 3 h 1278"/>
                <a:gd name="T48" fmla="*/ 0 w 1946"/>
                <a:gd name="T49" fmla="*/ 3 h 1278"/>
                <a:gd name="T50" fmla="*/ 0 w 1946"/>
                <a:gd name="T51" fmla="*/ 3 h 1278"/>
                <a:gd name="T52" fmla="*/ 0 w 1946"/>
                <a:gd name="T53" fmla="*/ 3 h 1278"/>
                <a:gd name="T54" fmla="*/ 0 w 1946"/>
                <a:gd name="T55" fmla="*/ 3 h 1278"/>
                <a:gd name="T56" fmla="*/ 0 w 1946"/>
                <a:gd name="T57" fmla="*/ 3 h 1278"/>
                <a:gd name="T58" fmla="*/ 0 w 1946"/>
                <a:gd name="T59" fmla="*/ 4 h 1278"/>
                <a:gd name="T60" fmla="*/ 0 w 1946"/>
                <a:gd name="T61" fmla="*/ 5 h 1278"/>
                <a:gd name="T62" fmla="*/ 0 w 1946"/>
                <a:gd name="T63" fmla="*/ 6 h 1278"/>
                <a:gd name="T64" fmla="*/ 0 w 1946"/>
                <a:gd name="T65" fmla="*/ 7 h 1278"/>
                <a:gd name="T66" fmla="*/ 0 w 1946"/>
                <a:gd name="T67" fmla="*/ 8 h 1278"/>
                <a:gd name="T68" fmla="*/ 0 w 1946"/>
                <a:gd name="T69" fmla="*/ 9 h 1278"/>
                <a:gd name="T70" fmla="*/ 0 w 1946"/>
                <a:gd name="T71" fmla="*/ 9 h 1278"/>
                <a:gd name="T72" fmla="*/ 0 w 1946"/>
                <a:gd name="T73" fmla="*/ 108 h 1278"/>
                <a:gd name="T74" fmla="*/ 0 w 1946"/>
                <a:gd name="T75" fmla="*/ 108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4097" name="Rectangle 319"/>
            <p:cNvSpPr>
              <a:spLocks noChangeArrowheads="1"/>
            </p:cNvSpPr>
            <p:nvPr/>
          </p:nvSpPr>
          <p:spPr bwMode="auto">
            <a:xfrm>
              <a:off x="5188" y="3087"/>
              <a:ext cx="42" cy="3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098" name="Rectangle 320"/>
            <p:cNvSpPr>
              <a:spLocks noChangeArrowheads="1"/>
            </p:cNvSpPr>
            <p:nvPr/>
          </p:nvSpPr>
          <p:spPr bwMode="auto">
            <a:xfrm>
              <a:off x="5168" y="3134"/>
              <a:ext cx="40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099" name="Rectangle 321"/>
            <p:cNvSpPr>
              <a:spLocks noChangeArrowheads="1"/>
            </p:cNvSpPr>
            <p:nvPr/>
          </p:nvSpPr>
          <p:spPr bwMode="auto">
            <a:xfrm>
              <a:off x="5306" y="3034"/>
              <a:ext cx="42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100" name="Rectangle 322"/>
            <p:cNvSpPr>
              <a:spLocks noChangeArrowheads="1"/>
            </p:cNvSpPr>
            <p:nvPr/>
          </p:nvSpPr>
          <p:spPr bwMode="auto">
            <a:xfrm>
              <a:off x="5286" y="3087"/>
              <a:ext cx="40" cy="3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101" name="Rectangle 323"/>
            <p:cNvSpPr>
              <a:spLocks noChangeArrowheads="1"/>
            </p:cNvSpPr>
            <p:nvPr/>
          </p:nvSpPr>
          <p:spPr bwMode="auto">
            <a:xfrm>
              <a:off x="5286" y="2987"/>
              <a:ext cx="40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102" name="Rectangle 324"/>
            <p:cNvSpPr>
              <a:spLocks noChangeArrowheads="1"/>
            </p:cNvSpPr>
            <p:nvPr/>
          </p:nvSpPr>
          <p:spPr bwMode="auto">
            <a:xfrm>
              <a:off x="4773" y="3076"/>
              <a:ext cx="40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103" name="Rectangle 325"/>
            <p:cNvSpPr>
              <a:spLocks noChangeArrowheads="1"/>
            </p:cNvSpPr>
            <p:nvPr/>
          </p:nvSpPr>
          <p:spPr bwMode="auto">
            <a:xfrm>
              <a:off x="4773" y="3024"/>
              <a:ext cx="18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104" name="Rectangle 326"/>
            <p:cNvSpPr>
              <a:spLocks noChangeArrowheads="1"/>
            </p:cNvSpPr>
            <p:nvPr/>
          </p:nvSpPr>
          <p:spPr bwMode="auto">
            <a:xfrm>
              <a:off x="4773" y="3123"/>
              <a:ext cx="18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105" name="Rectangle 327"/>
            <p:cNvSpPr>
              <a:spLocks noChangeArrowheads="1"/>
            </p:cNvSpPr>
            <p:nvPr/>
          </p:nvSpPr>
          <p:spPr bwMode="auto">
            <a:xfrm>
              <a:off x="4946" y="3076"/>
              <a:ext cx="40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106" name="Rectangle 328"/>
            <p:cNvSpPr>
              <a:spLocks noChangeArrowheads="1"/>
            </p:cNvSpPr>
            <p:nvPr/>
          </p:nvSpPr>
          <p:spPr bwMode="auto">
            <a:xfrm>
              <a:off x="4924" y="3123"/>
              <a:ext cx="40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107" name="Rectangle 329"/>
            <p:cNvSpPr>
              <a:spLocks noChangeArrowheads="1"/>
            </p:cNvSpPr>
            <p:nvPr/>
          </p:nvSpPr>
          <p:spPr bwMode="auto">
            <a:xfrm>
              <a:off x="4773" y="3453"/>
              <a:ext cx="40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108" name="Rectangle 330"/>
            <p:cNvSpPr>
              <a:spLocks noChangeArrowheads="1"/>
            </p:cNvSpPr>
            <p:nvPr/>
          </p:nvSpPr>
          <p:spPr bwMode="auto">
            <a:xfrm>
              <a:off x="4773" y="3406"/>
              <a:ext cx="18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109" name="Rectangle 331"/>
            <p:cNvSpPr>
              <a:spLocks noChangeArrowheads="1"/>
            </p:cNvSpPr>
            <p:nvPr/>
          </p:nvSpPr>
          <p:spPr bwMode="auto">
            <a:xfrm>
              <a:off x="4773" y="3505"/>
              <a:ext cx="18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110" name="Rectangle 332"/>
            <p:cNvSpPr>
              <a:spLocks noChangeArrowheads="1"/>
            </p:cNvSpPr>
            <p:nvPr/>
          </p:nvSpPr>
          <p:spPr bwMode="auto">
            <a:xfrm>
              <a:off x="4946" y="3453"/>
              <a:ext cx="40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111" name="Rectangle 333"/>
            <p:cNvSpPr>
              <a:spLocks noChangeArrowheads="1"/>
            </p:cNvSpPr>
            <p:nvPr/>
          </p:nvSpPr>
          <p:spPr bwMode="auto">
            <a:xfrm>
              <a:off x="4924" y="3505"/>
              <a:ext cx="40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112" name="Freeform 334"/>
            <p:cNvSpPr>
              <a:spLocks/>
            </p:cNvSpPr>
            <p:nvPr/>
          </p:nvSpPr>
          <p:spPr bwMode="auto">
            <a:xfrm>
              <a:off x="5024" y="3076"/>
              <a:ext cx="146" cy="89"/>
            </a:xfrm>
            <a:custGeom>
              <a:avLst/>
              <a:gdLst>
                <a:gd name="T0" fmla="*/ 0 w 440"/>
                <a:gd name="T1" fmla="*/ 9 h 102"/>
                <a:gd name="T2" fmla="*/ 0 w 440"/>
                <a:gd name="T3" fmla="*/ 8 h 102"/>
                <a:gd name="T4" fmla="*/ 0 w 440"/>
                <a:gd name="T5" fmla="*/ 7 h 102"/>
                <a:gd name="T6" fmla="*/ 0 w 440"/>
                <a:gd name="T7" fmla="*/ 6 h 102"/>
                <a:gd name="T8" fmla="*/ 0 w 440"/>
                <a:gd name="T9" fmla="*/ 6 h 102"/>
                <a:gd name="T10" fmla="*/ 0 w 440"/>
                <a:gd name="T11" fmla="*/ 4 h 102"/>
                <a:gd name="T12" fmla="*/ 0 w 440"/>
                <a:gd name="T13" fmla="*/ 3 h 102"/>
                <a:gd name="T14" fmla="*/ 0 w 440"/>
                <a:gd name="T15" fmla="*/ 3 h 102"/>
                <a:gd name="T16" fmla="*/ 0 w 440"/>
                <a:gd name="T17" fmla="*/ 3 h 102"/>
                <a:gd name="T18" fmla="*/ 0 w 440"/>
                <a:gd name="T19" fmla="*/ 3 h 102"/>
                <a:gd name="T20" fmla="*/ 0 w 440"/>
                <a:gd name="T21" fmla="*/ 3 h 102"/>
                <a:gd name="T22" fmla="*/ 0 w 440"/>
                <a:gd name="T23" fmla="*/ 3 h 102"/>
                <a:gd name="T24" fmla="*/ 0 w 440"/>
                <a:gd name="T25" fmla="*/ 3 h 102"/>
                <a:gd name="T26" fmla="*/ 0 w 440"/>
                <a:gd name="T27" fmla="*/ 3 h 102"/>
                <a:gd name="T28" fmla="*/ 0 w 440"/>
                <a:gd name="T29" fmla="*/ 3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3 h 102"/>
                <a:gd name="T38" fmla="*/ 0 w 440"/>
                <a:gd name="T39" fmla="*/ 3 h 102"/>
                <a:gd name="T40" fmla="*/ 0 w 440"/>
                <a:gd name="T41" fmla="*/ 3 h 102"/>
                <a:gd name="T42" fmla="*/ 0 w 440"/>
                <a:gd name="T43" fmla="*/ 3 h 102"/>
                <a:gd name="T44" fmla="*/ 0 w 440"/>
                <a:gd name="T45" fmla="*/ 3 h 102"/>
                <a:gd name="T46" fmla="*/ 0 w 440"/>
                <a:gd name="T47" fmla="*/ 3 h 102"/>
                <a:gd name="T48" fmla="*/ 0 w 440"/>
                <a:gd name="T49" fmla="*/ 3 h 102"/>
                <a:gd name="T50" fmla="*/ 0 w 440"/>
                <a:gd name="T51" fmla="*/ 3 h 102"/>
                <a:gd name="T52" fmla="*/ 0 w 440"/>
                <a:gd name="T53" fmla="*/ 3 h 102"/>
                <a:gd name="T54" fmla="*/ 0 w 440"/>
                <a:gd name="T55" fmla="*/ 4 h 102"/>
                <a:gd name="T56" fmla="*/ 0 w 440"/>
                <a:gd name="T57" fmla="*/ 6 h 102"/>
                <a:gd name="T58" fmla="*/ 0 w 440"/>
                <a:gd name="T59" fmla="*/ 6 h 102"/>
                <a:gd name="T60" fmla="*/ 0 w 440"/>
                <a:gd name="T61" fmla="*/ 7 h 102"/>
                <a:gd name="T62" fmla="*/ 0 w 440"/>
                <a:gd name="T63" fmla="*/ 8 h 102"/>
                <a:gd name="T64" fmla="*/ 0 w 440"/>
                <a:gd name="T65" fmla="*/ 9 h 102"/>
                <a:gd name="T66" fmla="*/ 0 w 440"/>
                <a:gd name="T67" fmla="*/ 9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4113" name="Freeform 335"/>
            <p:cNvSpPr>
              <a:spLocks/>
            </p:cNvSpPr>
            <p:nvPr/>
          </p:nvSpPr>
          <p:spPr bwMode="auto">
            <a:xfrm>
              <a:off x="4789" y="2506"/>
              <a:ext cx="615" cy="147"/>
            </a:xfrm>
            <a:custGeom>
              <a:avLst/>
              <a:gdLst>
                <a:gd name="T0" fmla="*/ 0 w 1847"/>
                <a:gd name="T1" fmla="*/ 6 h 168"/>
                <a:gd name="T2" fmla="*/ 0 w 1847"/>
                <a:gd name="T3" fmla="*/ 6 h 168"/>
                <a:gd name="T4" fmla="*/ 0 w 1847"/>
                <a:gd name="T5" fmla="*/ 7 h 168"/>
                <a:gd name="T6" fmla="*/ 0 w 1847"/>
                <a:gd name="T7" fmla="*/ 8 h 168"/>
                <a:gd name="T8" fmla="*/ 0 w 1847"/>
                <a:gd name="T9" fmla="*/ 10 h 168"/>
                <a:gd name="T10" fmla="*/ 0 w 1847"/>
                <a:gd name="T11" fmla="*/ 11 h 168"/>
                <a:gd name="T12" fmla="*/ 0 w 1847"/>
                <a:gd name="T13" fmla="*/ 12 h 168"/>
                <a:gd name="T14" fmla="*/ 0 w 1847"/>
                <a:gd name="T15" fmla="*/ 14 h 168"/>
                <a:gd name="T16" fmla="*/ 0 w 1847"/>
                <a:gd name="T17" fmla="*/ 16 h 168"/>
                <a:gd name="T18" fmla="*/ 0 w 1847"/>
                <a:gd name="T19" fmla="*/ 11 h 168"/>
                <a:gd name="T20" fmla="*/ 0 w 1847"/>
                <a:gd name="T21" fmla="*/ 11 h 168"/>
                <a:gd name="T22" fmla="*/ 0 w 1847"/>
                <a:gd name="T23" fmla="*/ 11 h 168"/>
                <a:gd name="T24" fmla="*/ 0 w 1847"/>
                <a:gd name="T25" fmla="*/ 11 h 168"/>
                <a:gd name="T26" fmla="*/ 0 w 1847"/>
                <a:gd name="T27" fmla="*/ 11 h 168"/>
                <a:gd name="T28" fmla="*/ 0 w 1847"/>
                <a:gd name="T29" fmla="*/ 11 h 168"/>
                <a:gd name="T30" fmla="*/ 0 w 1847"/>
                <a:gd name="T31" fmla="*/ 11 h 168"/>
                <a:gd name="T32" fmla="*/ 0 w 1847"/>
                <a:gd name="T33" fmla="*/ 11 h 168"/>
                <a:gd name="T34" fmla="*/ 0 w 1847"/>
                <a:gd name="T35" fmla="*/ 10 h 168"/>
                <a:gd name="T36" fmla="*/ 0 w 1847"/>
                <a:gd name="T37" fmla="*/ 8 h 168"/>
                <a:gd name="T38" fmla="*/ 0 w 1847"/>
                <a:gd name="T39" fmla="*/ 5 h 168"/>
                <a:gd name="T40" fmla="*/ 0 w 1847"/>
                <a:gd name="T41" fmla="*/ 4 h 168"/>
                <a:gd name="T42" fmla="*/ 0 w 1847"/>
                <a:gd name="T43" fmla="*/ 4 h 168"/>
                <a:gd name="T44" fmla="*/ 0 w 1847"/>
                <a:gd name="T45" fmla="*/ 4 h 168"/>
                <a:gd name="T46" fmla="*/ 0 w 1847"/>
                <a:gd name="T47" fmla="*/ 4 h 168"/>
                <a:gd name="T48" fmla="*/ 0 w 1847"/>
                <a:gd name="T49" fmla="*/ 1 h 168"/>
                <a:gd name="T50" fmla="*/ 0 w 1847"/>
                <a:gd name="T51" fmla="*/ 1 h 168"/>
                <a:gd name="T52" fmla="*/ 0 w 1847"/>
                <a:gd name="T53" fmla="*/ 4 h 168"/>
                <a:gd name="T54" fmla="*/ 0 w 1847"/>
                <a:gd name="T55" fmla="*/ 4 h 168"/>
                <a:gd name="T56" fmla="*/ 0 w 1847"/>
                <a:gd name="T57" fmla="*/ 4 h 168"/>
                <a:gd name="T58" fmla="*/ 0 w 1847"/>
                <a:gd name="T59" fmla="*/ 4 h 168"/>
                <a:gd name="T60" fmla="*/ 0 w 1847"/>
                <a:gd name="T61" fmla="*/ 5 h 168"/>
                <a:gd name="T62" fmla="*/ 0 w 1847"/>
                <a:gd name="T63" fmla="*/ 8 h 168"/>
                <a:gd name="T64" fmla="*/ 0 w 1847"/>
                <a:gd name="T65" fmla="*/ 10 h 168"/>
                <a:gd name="T66" fmla="*/ 0 w 1847"/>
                <a:gd name="T67" fmla="*/ 11 h 168"/>
                <a:gd name="T68" fmla="*/ 0 w 1847"/>
                <a:gd name="T69" fmla="*/ 11 h 168"/>
                <a:gd name="T70" fmla="*/ 0 w 1847"/>
                <a:gd name="T71" fmla="*/ 11 h 168"/>
                <a:gd name="T72" fmla="*/ 0 w 1847"/>
                <a:gd name="T73" fmla="*/ 11 h 168"/>
                <a:gd name="T74" fmla="*/ 0 w 1847"/>
                <a:gd name="T75" fmla="*/ 11 h 168"/>
                <a:gd name="T76" fmla="*/ 0 w 1847"/>
                <a:gd name="T77" fmla="*/ 11 h 168"/>
                <a:gd name="T78" fmla="*/ 0 w 1847"/>
                <a:gd name="T79" fmla="*/ 11 h 168"/>
                <a:gd name="T80" fmla="*/ 0 w 1847"/>
                <a:gd name="T81" fmla="*/ 11 h 168"/>
                <a:gd name="T82" fmla="*/ 0 w 1847"/>
                <a:gd name="T83" fmla="*/ 16 h 168"/>
                <a:gd name="T84" fmla="*/ 0 w 1847"/>
                <a:gd name="T85" fmla="*/ 14 h 168"/>
                <a:gd name="T86" fmla="*/ 0 w 1847"/>
                <a:gd name="T87" fmla="*/ 12 h 168"/>
                <a:gd name="T88" fmla="*/ 0 w 1847"/>
                <a:gd name="T89" fmla="*/ 11 h 168"/>
                <a:gd name="T90" fmla="*/ 0 w 1847"/>
                <a:gd name="T91" fmla="*/ 10 h 168"/>
                <a:gd name="T92" fmla="*/ 0 w 1847"/>
                <a:gd name="T93" fmla="*/ 8 h 168"/>
                <a:gd name="T94" fmla="*/ 0 w 1847"/>
                <a:gd name="T95" fmla="*/ 7 h 168"/>
                <a:gd name="T96" fmla="*/ 0 w 1847"/>
                <a:gd name="T97" fmla="*/ 6 h 168"/>
                <a:gd name="T98" fmla="*/ 0 w 1847"/>
                <a:gd name="T99" fmla="*/ 6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4114" name="Rectangle 336"/>
            <p:cNvSpPr>
              <a:spLocks noChangeArrowheads="1"/>
            </p:cNvSpPr>
            <p:nvPr/>
          </p:nvSpPr>
          <p:spPr bwMode="auto">
            <a:xfrm>
              <a:off x="5404" y="2595"/>
              <a:ext cx="29" cy="120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115" name="Rectangle 337"/>
            <p:cNvSpPr>
              <a:spLocks noChangeArrowheads="1"/>
            </p:cNvSpPr>
            <p:nvPr/>
          </p:nvSpPr>
          <p:spPr bwMode="auto">
            <a:xfrm>
              <a:off x="4759" y="2595"/>
              <a:ext cx="30" cy="120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116" name="Rectangle 338"/>
            <p:cNvSpPr>
              <a:spLocks noChangeArrowheads="1"/>
            </p:cNvSpPr>
            <p:nvPr/>
          </p:nvSpPr>
          <p:spPr bwMode="auto">
            <a:xfrm>
              <a:off x="5026" y="3165"/>
              <a:ext cx="142" cy="330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117" name="Rectangle 339"/>
            <p:cNvSpPr>
              <a:spLocks noChangeArrowheads="1"/>
            </p:cNvSpPr>
            <p:nvPr/>
          </p:nvSpPr>
          <p:spPr bwMode="auto">
            <a:xfrm>
              <a:off x="5026" y="3495"/>
              <a:ext cx="142" cy="1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118" name="Rectangle 340"/>
            <p:cNvSpPr>
              <a:spLocks noChangeArrowheads="1"/>
            </p:cNvSpPr>
            <p:nvPr/>
          </p:nvSpPr>
          <p:spPr bwMode="auto">
            <a:xfrm>
              <a:off x="5026" y="3558"/>
              <a:ext cx="142" cy="15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119" name="Rectangle 341"/>
            <p:cNvSpPr>
              <a:spLocks noChangeArrowheads="1"/>
            </p:cNvSpPr>
            <p:nvPr/>
          </p:nvSpPr>
          <p:spPr bwMode="auto">
            <a:xfrm>
              <a:off x="5026" y="3615"/>
              <a:ext cx="142" cy="1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120" name="Rectangle 342"/>
            <p:cNvSpPr>
              <a:spLocks noChangeArrowheads="1"/>
            </p:cNvSpPr>
            <p:nvPr/>
          </p:nvSpPr>
          <p:spPr bwMode="auto">
            <a:xfrm>
              <a:off x="5100" y="3186"/>
              <a:ext cx="60" cy="309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121" name="Rectangle 343"/>
            <p:cNvSpPr>
              <a:spLocks noChangeArrowheads="1"/>
            </p:cNvSpPr>
            <p:nvPr/>
          </p:nvSpPr>
          <p:spPr bwMode="auto">
            <a:xfrm>
              <a:off x="5100" y="3186"/>
              <a:ext cx="60" cy="309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122" name="Rectangle 344"/>
            <p:cNvSpPr>
              <a:spLocks noChangeArrowheads="1"/>
            </p:cNvSpPr>
            <p:nvPr/>
          </p:nvSpPr>
          <p:spPr bwMode="auto">
            <a:xfrm>
              <a:off x="5032" y="3186"/>
              <a:ext cx="62" cy="309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123" name="Rectangle 345"/>
            <p:cNvSpPr>
              <a:spLocks noChangeArrowheads="1"/>
            </p:cNvSpPr>
            <p:nvPr/>
          </p:nvSpPr>
          <p:spPr bwMode="auto">
            <a:xfrm>
              <a:off x="5100" y="3369"/>
              <a:ext cx="60" cy="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124" name="Rectangle 346"/>
            <p:cNvSpPr>
              <a:spLocks noChangeArrowheads="1"/>
            </p:cNvSpPr>
            <p:nvPr/>
          </p:nvSpPr>
          <p:spPr bwMode="auto">
            <a:xfrm>
              <a:off x="5168" y="3422"/>
              <a:ext cx="34" cy="25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125" name="Rectangle 347"/>
            <p:cNvSpPr>
              <a:spLocks noChangeArrowheads="1"/>
            </p:cNvSpPr>
            <p:nvPr/>
          </p:nvSpPr>
          <p:spPr bwMode="auto">
            <a:xfrm>
              <a:off x="4992" y="3422"/>
              <a:ext cx="34" cy="25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126" name="Rectangle 348"/>
            <p:cNvSpPr>
              <a:spLocks noChangeArrowheads="1"/>
            </p:cNvSpPr>
            <p:nvPr/>
          </p:nvSpPr>
          <p:spPr bwMode="auto">
            <a:xfrm>
              <a:off x="5026" y="3511"/>
              <a:ext cx="142" cy="47"/>
            </a:xfrm>
            <a:prstGeom prst="rect">
              <a:avLst/>
            </a:prstGeom>
            <a:solidFill>
              <a:srgbClr val="B2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127" name="Rectangle 349"/>
            <p:cNvSpPr>
              <a:spLocks noChangeArrowheads="1"/>
            </p:cNvSpPr>
            <p:nvPr/>
          </p:nvSpPr>
          <p:spPr bwMode="auto">
            <a:xfrm>
              <a:off x="5026" y="3573"/>
              <a:ext cx="142" cy="42"/>
            </a:xfrm>
            <a:prstGeom prst="rect">
              <a:avLst/>
            </a:prstGeom>
            <a:solidFill>
              <a:srgbClr val="B2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128" name="Rectangle 350"/>
            <p:cNvSpPr>
              <a:spLocks noChangeArrowheads="1"/>
            </p:cNvSpPr>
            <p:nvPr/>
          </p:nvSpPr>
          <p:spPr bwMode="auto">
            <a:xfrm>
              <a:off x="5026" y="3631"/>
              <a:ext cx="142" cy="47"/>
            </a:xfrm>
            <a:prstGeom prst="rect">
              <a:avLst/>
            </a:prstGeom>
            <a:solidFill>
              <a:srgbClr val="B2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129" name="Rectangle 351"/>
            <p:cNvSpPr>
              <a:spLocks noChangeArrowheads="1"/>
            </p:cNvSpPr>
            <p:nvPr/>
          </p:nvSpPr>
          <p:spPr bwMode="auto">
            <a:xfrm>
              <a:off x="5100" y="3369"/>
              <a:ext cx="60" cy="2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130" name="Rectangle 352"/>
            <p:cNvSpPr>
              <a:spLocks noChangeArrowheads="1"/>
            </p:cNvSpPr>
            <p:nvPr/>
          </p:nvSpPr>
          <p:spPr bwMode="auto">
            <a:xfrm>
              <a:off x="5032" y="3369"/>
              <a:ext cx="62" cy="2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131" name="Rectangle 353"/>
            <p:cNvSpPr>
              <a:spLocks noChangeArrowheads="1"/>
            </p:cNvSpPr>
            <p:nvPr/>
          </p:nvSpPr>
          <p:spPr bwMode="auto">
            <a:xfrm>
              <a:off x="5100" y="3312"/>
              <a:ext cx="14" cy="52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132" name="Rectangle 354"/>
            <p:cNvSpPr>
              <a:spLocks noChangeArrowheads="1"/>
            </p:cNvSpPr>
            <p:nvPr/>
          </p:nvSpPr>
          <p:spPr bwMode="auto">
            <a:xfrm>
              <a:off x="5080" y="3312"/>
              <a:ext cx="14" cy="52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133" name="Rectangle 355"/>
            <p:cNvSpPr>
              <a:spLocks noChangeArrowheads="1"/>
            </p:cNvSpPr>
            <p:nvPr/>
          </p:nvSpPr>
          <p:spPr bwMode="auto">
            <a:xfrm>
              <a:off x="5100" y="3395"/>
              <a:ext cx="60" cy="2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134" name="Rectangle 356"/>
            <p:cNvSpPr>
              <a:spLocks noChangeArrowheads="1"/>
            </p:cNvSpPr>
            <p:nvPr/>
          </p:nvSpPr>
          <p:spPr bwMode="auto">
            <a:xfrm>
              <a:off x="5032" y="3395"/>
              <a:ext cx="62" cy="2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135" name="Rectangle 357"/>
            <p:cNvSpPr>
              <a:spLocks noChangeArrowheads="1"/>
            </p:cNvSpPr>
            <p:nvPr/>
          </p:nvSpPr>
          <p:spPr bwMode="auto">
            <a:xfrm>
              <a:off x="5168" y="3552"/>
              <a:ext cx="34" cy="27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136" name="Rectangle 358"/>
            <p:cNvSpPr>
              <a:spLocks noChangeArrowheads="1"/>
            </p:cNvSpPr>
            <p:nvPr/>
          </p:nvSpPr>
          <p:spPr bwMode="auto">
            <a:xfrm>
              <a:off x="4992" y="3552"/>
              <a:ext cx="34" cy="27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137" name="Rectangle 359"/>
            <p:cNvSpPr>
              <a:spLocks noChangeArrowheads="1"/>
            </p:cNvSpPr>
            <p:nvPr/>
          </p:nvSpPr>
          <p:spPr bwMode="auto">
            <a:xfrm>
              <a:off x="5334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138" name="Rectangle 360"/>
            <p:cNvSpPr>
              <a:spLocks noChangeArrowheads="1"/>
            </p:cNvSpPr>
            <p:nvPr/>
          </p:nvSpPr>
          <p:spPr bwMode="auto">
            <a:xfrm>
              <a:off x="5228" y="3165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139" name="Rectangle 361"/>
            <p:cNvSpPr>
              <a:spLocks noChangeArrowheads="1"/>
            </p:cNvSpPr>
            <p:nvPr/>
          </p:nvSpPr>
          <p:spPr bwMode="auto">
            <a:xfrm>
              <a:off x="4912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140" name="Rectangle 362"/>
            <p:cNvSpPr>
              <a:spLocks noChangeArrowheads="1"/>
            </p:cNvSpPr>
            <p:nvPr/>
          </p:nvSpPr>
          <p:spPr bwMode="auto">
            <a:xfrm>
              <a:off x="5122" y="2747"/>
              <a:ext cx="54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141" name="Rectangle 363"/>
            <p:cNvSpPr>
              <a:spLocks noChangeArrowheads="1"/>
            </p:cNvSpPr>
            <p:nvPr/>
          </p:nvSpPr>
          <p:spPr bwMode="auto">
            <a:xfrm>
              <a:off x="5228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142" name="Rectangle 364"/>
            <p:cNvSpPr>
              <a:spLocks noChangeArrowheads="1"/>
            </p:cNvSpPr>
            <p:nvPr/>
          </p:nvSpPr>
          <p:spPr bwMode="auto">
            <a:xfrm>
              <a:off x="5334" y="3165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143" name="Rectangle 365"/>
            <p:cNvSpPr>
              <a:spLocks noChangeArrowheads="1"/>
            </p:cNvSpPr>
            <p:nvPr/>
          </p:nvSpPr>
          <p:spPr bwMode="auto">
            <a:xfrm>
              <a:off x="5018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144" name="Rectangle 366"/>
            <p:cNvSpPr>
              <a:spLocks noChangeArrowheads="1"/>
            </p:cNvSpPr>
            <p:nvPr/>
          </p:nvSpPr>
          <p:spPr bwMode="auto">
            <a:xfrm>
              <a:off x="4809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145" name="Rectangle 367"/>
            <p:cNvSpPr>
              <a:spLocks noChangeArrowheads="1"/>
            </p:cNvSpPr>
            <p:nvPr/>
          </p:nvSpPr>
          <p:spPr bwMode="auto">
            <a:xfrm>
              <a:off x="4912" y="3165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146" name="Rectangle 368"/>
            <p:cNvSpPr>
              <a:spLocks noChangeArrowheads="1"/>
            </p:cNvSpPr>
            <p:nvPr/>
          </p:nvSpPr>
          <p:spPr bwMode="auto">
            <a:xfrm>
              <a:off x="4809" y="3165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147" name="Freeform 369"/>
            <p:cNvSpPr>
              <a:spLocks/>
            </p:cNvSpPr>
            <p:nvPr/>
          </p:nvSpPr>
          <p:spPr bwMode="auto">
            <a:xfrm>
              <a:off x="5114" y="2721"/>
              <a:ext cx="72" cy="324"/>
            </a:xfrm>
            <a:custGeom>
              <a:avLst/>
              <a:gdLst>
                <a:gd name="T0" fmla="*/ 0 w 217"/>
                <a:gd name="T1" fmla="*/ 17 h 373"/>
                <a:gd name="T2" fmla="*/ 0 w 217"/>
                <a:gd name="T3" fmla="*/ 17 h 373"/>
                <a:gd name="T4" fmla="*/ 0 w 217"/>
                <a:gd name="T5" fmla="*/ 27 h 373"/>
                <a:gd name="T6" fmla="*/ 0 w 217"/>
                <a:gd name="T7" fmla="*/ 27 h 373"/>
                <a:gd name="T8" fmla="*/ 0 w 217"/>
                <a:gd name="T9" fmla="*/ 30 h 373"/>
                <a:gd name="T10" fmla="*/ 0 w 217"/>
                <a:gd name="T11" fmla="*/ 3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3 h 373"/>
                <a:gd name="T18" fmla="*/ 0 w 217"/>
                <a:gd name="T19" fmla="*/ 3 h 373"/>
                <a:gd name="T20" fmla="*/ 0 w 217"/>
                <a:gd name="T21" fmla="*/ 13 h 373"/>
                <a:gd name="T22" fmla="*/ 0 w 217"/>
                <a:gd name="T23" fmla="*/ 13 h 373"/>
                <a:gd name="T24" fmla="*/ 0 w 217"/>
                <a:gd name="T25" fmla="*/ 17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4148" name="Freeform 370"/>
            <p:cNvSpPr>
              <a:spLocks/>
            </p:cNvSpPr>
            <p:nvPr/>
          </p:nvSpPr>
          <p:spPr bwMode="auto">
            <a:xfrm>
              <a:off x="5176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27 h 373"/>
                <a:gd name="T4" fmla="*/ 0 w 29"/>
                <a:gd name="T5" fmla="*/ 30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4149" name="Freeform 371"/>
            <p:cNvSpPr>
              <a:spLocks/>
            </p:cNvSpPr>
            <p:nvPr/>
          </p:nvSpPr>
          <p:spPr bwMode="auto">
            <a:xfrm>
              <a:off x="5218" y="2721"/>
              <a:ext cx="72" cy="324"/>
            </a:xfrm>
            <a:custGeom>
              <a:avLst/>
              <a:gdLst>
                <a:gd name="T0" fmla="*/ 0 w 216"/>
                <a:gd name="T1" fmla="*/ 17 h 373"/>
                <a:gd name="T2" fmla="*/ 0 w 216"/>
                <a:gd name="T3" fmla="*/ 17 h 373"/>
                <a:gd name="T4" fmla="*/ 0 w 216"/>
                <a:gd name="T5" fmla="*/ 27 h 373"/>
                <a:gd name="T6" fmla="*/ 0 w 216"/>
                <a:gd name="T7" fmla="*/ 27 h 373"/>
                <a:gd name="T8" fmla="*/ 0 w 216"/>
                <a:gd name="T9" fmla="*/ 30 h 373"/>
                <a:gd name="T10" fmla="*/ 0 w 216"/>
                <a:gd name="T11" fmla="*/ 3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3 h 373"/>
                <a:gd name="T18" fmla="*/ 0 w 216"/>
                <a:gd name="T19" fmla="*/ 3 h 373"/>
                <a:gd name="T20" fmla="*/ 0 w 216"/>
                <a:gd name="T21" fmla="*/ 13 h 373"/>
                <a:gd name="T22" fmla="*/ 0 w 216"/>
                <a:gd name="T23" fmla="*/ 13 h 373"/>
                <a:gd name="T24" fmla="*/ 0 w 216"/>
                <a:gd name="T25" fmla="*/ 17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4150" name="Freeform 372"/>
            <p:cNvSpPr>
              <a:spLocks/>
            </p:cNvSpPr>
            <p:nvPr/>
          </p:nvSpPr>
          <p:spPr bwMode="auto">
            <a:xfrm>
              <a:off x="5280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27 h 373"/>
                <a:gd name="T4" fmla="*/ 0 w 29"/>
                <a:gd name="T5" fmla="*/ 30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4151" name="Freeform 373"/>
            <p:cNvSpPr>
              <a:spLocks/>
            </p:cNvSpPr>
            <p:nvPr/>
          </p:nvSpPr>
          <p:spPr bwMode="auto">
            <a:xfrm>
              <a:off x="5324" y="2721"/>
              <a:ext cx="72" cy="324"/>
            </a:xfrm>
            <a:custGeom>
              <a:avLst/>
              <a:gdLst>
                <a:gd name="T0" fmla="*/ 0 w 217"/>
                <a:gd name="T1" fmla="*/ 17 h 373"/>
                <a:gd name="T2" fmla="*/ 0 w 217"/>
                <a:gd name="T3" fmla="*/ 17 h 373"/>
                <a:gd name="T4" fmla="*/ 0 w 217"/>
                <a:gd name="T5" fmla="*/ 27 h 373"/>
                <a:gd name="T6" fmla="*/ 0 w 217"/>
                <a:gd name="T7" fmla="*/ 27 h 373"/>
                <a:gd name="T8" fmla="*/ 0 w 217"/>
                <a:gd name="T9" fmla="*/ 30 h 373"/>
                <a:gd name="T10" fmla="*/ 0 w 217"/>
                <a:gd name="T11" fmla="*/ 3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3 h 373"/>
                <a:gd name="T18" fmla="*/ 0 w 217"/>
                <a:gd name="T19" fmla="*/ 3 h 373"/>
                <a:gd name="T20" fmla="*/ 0 w 217"/>
                <a:gd name="T21" fmla="*/ 13 h 373"/>
                <a:gd name="T22" fmla="*/ 0 w 217"/>
                <a:gd name="T23" fmla="*/ 13 h 373"/>
                <a:gd name="T24" fmla="*/ 0 w 217"/>
                <a:gd name="T25" fmla="*/ 17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4152" name="Freeform 374"/>
            <p:cNvSpPr>
              <a:spLocks/>
            </p:cNvSpPr>
            <p:nvPr/>
          </p:nvSpPr>
          <p:spPr bwMode="auto">
            <a:xfrm>
              <a:off x="5386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27 h 373"/>
                <a:gd name="T4" fmla="*/ 0 w 29"/>
                <a:gd name="T5" fmla="*/ 30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4153" name="Freeform 375"/>
            <p:cNvSpPr>
              <a:spLocks/>
            </p:cNvSpPr>
            <p:nvPr/>
          </p:nvSpPr>
          <p:spPr bwMode="auto">
            <a:xfrm>
              <a:off x="5218" y="3139"/>
              <a:ext cx="72" cy="324"/>
            </a:xfrm>
            <a:custGeom>
              <a:avLst/>
              <a:gdLst>
                <a:gd name="T0" fmla="*/ 0 w 216"/>
                <a:gd name="T1" fmla="*/ 18 h 372"/>
                <a:gd name="T2" fmla="*/ 0 w 216"/>
                <a:gd name="T3" fmla="*/ 18 h 372"/>
                <a:gd name="T4" fmla="*/ 0 w 216"/>
                <a:gd name="T5" fmla="*/ 29 h 372"/>
                <a:gd name="T6" fmla="*/ 0 w 216"/>
                <a:gd name="T7" fmla="*/ 29 h 372"/>
                <a:gd name="T8" fmla="*/ 0 w 216"/>
                <a:gd name="T9" fmla="*/ 31 h 372"/>
                <a:gd name="T10" fmla="*/ 0 w 216"/>
                <a:gd name="T11" fmla="*/ 31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3 h 372"/>
                <a:gd name="T18" fmla="*/ 0 w 216"/>
                <a:gd name="T19" fmla="*/ 3 h 372"/>
                <a:gd name="T20" fmla="*/ 0 w 216"/>
                <a:gd name="T21" fmla="*/ 14 h 372"/>
                <a:gd name="T22" fmla="*/ 0 w 216"/>
                <a:gd name="T23" fmla="*/ 14 h 372"/>
                <a:gd name="T24" fmla="*/ 0 w 216"/>
                <a:gd name="T25" fmla="*/ 18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4154" name="Freeform 376"/>
            <p:cNvSpPr>
              <a:spLocks/>
            </p:cNvSpPr>
            <p:nvPr/>
          </p:nvSpPr>
          <p:spPr bwMode="auto">
            <a:xfrm>
              <a:off x="5280" y="3139"/>
              <a:ext cx="10" cy="324"/>
            </a:xfrm>
            <a:custGeom>
              <a:avLst/>
              <a:gdLst>
                <a:gd name="T0" fmla="*/ 0 w 29"/>
                <a:gd name="T1" fmla="*/ 3 h 372"/>
                <a:gd name="T2" fmla="*/ 0 w 29"/>
                <a:gd name="T3" fmla="*/ 29 h 372"/>
                <a:gd name="T4" fmla="*/ 0 w 29"/>
                <a:gd name="T5" fmla="*/ 31 h 372"/>
                <a:gd name="T6" fmla="*/ 0 w 29"/>
                <a:gd name="T7" fmla="*/ 0 h 372"/>
                <a:gd name="T8" fmla="*/ 0 w 29"/>
                <a:gd name="T9" fmla="*/ 3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4155" name="Freeform 377"/>
            <p:cNvSpPr>
              <a:spLocks/>
            </p:cNvSpPr>
            <p:nvPr/>
          </p:nvSpPr>
          <p:spPr bwMode="auto">
            <a:xfrm>
              <a:off x="5324" y="3139"/>
              <a:ext cx="72" cy="324"/>
            </a:xfrm>
            <a:custGeom>
              <a:avLst/>
              <a:gdLst>
                <a:gd name="T0" fmla="*/ 0 w 217"/>
                <a:gd name="T1" fmla="*/ 18 h 372"/>
                <a:gd name="T2" fmla="*/ 0 w 217"/>
                <a:gd name="T3" fmla="*/ 18 h 372"/>
                <a:gd name="T4" fmla="*/ 0 w 217"/>
                <a:gd name="T5" fmla="*/ 29 h 372"/>
                <a:gd name="T6" fmla="*/ 0 w 217"/>
                <a:gd name="T7" fmla="*/ 29 h 372"/>
                <a:gd name="T8" fmla="*/ 0 w 217"/>
                <a:gd name="T9" fmla="*/ 31 h 372"/>
                <a:gd name="T10" fmla="*/ 0 w 217"/>
                <a:gd name="T11" fmla="*/ 31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3 h 372"/>
                <a:gd name="T18" fmla="*/ 0 w 217"/>
                <a:gd name="T19" fmla="*/ 3 h 372"/>
                <a:gd name="T20" fmla="*/ 0 w 217"/>
                <a:gd name="T21" fmla="*/ 14 h 372"/>
                <a:gd name="T22" fmla="*/ 0 w 217"/>
                <a:gd name="T23" fmla="*/ 14 h 372"/>
                <a:gd name="T24" fmla="*/ 0 w 217"/>
                <a:gd name="T25" fmla="*/ 18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4156" name="Freeform 378"/>
            <p:cNvSpPr>
              <a:spLocks/>
            </p:cNvSpPr>
            <p:nvPr/>
          </p:nvSpPr>
          <p:spPr bwMode="auto">
            <a:xfrm>
              <a:off x="5386" y="3139"/>
              <a:ext cx="10" cy="324"/>
            </a:xfrm>
            <a:custGeom>
              <a:avLst/>
              <a:gdLst>
                <a:gd name="T0" fmla="*/ 0 w 29"/>
                <a:gd name="T1" fmla="*/ 3 h 372"/>
                <a:gd name="T2" fmla="*/ 0 w 29"/>
                <a:gd name="T3" fmla="*/ 29 h 372"/>
                <a:gd name="T4" fmla="*/ 0 w 29"/>
                <a:gd name="T5" fmla="*/ 31 h 372"/>
                <a:gd name="T6" fmla="*/ 0 w 29"/>
                <a:gd name="T7" fmla="*/ 0 h 372"/>
                <a:gd name="T8" fmla="*/ 0 w 29"/>
                <a:gd name="T9" fmla="*/ 3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4157" name="Freeform 379"/>
            <p:cNvSpPr>
              <a:spLocks/>
            </p:cNvSpPr>
            <p:nvPr/>
          </p:nvSpPr>
          <p:spPr bwMode="auto">
            <a:xfrm>
              <a:off x="5008" y="2721"/>
              <a:ext cx="72" cy="324"/>
            </a:xfrm>
            <a:custGeom>
              <a:avLst/>
              <a:gdLst>
                <a:gd name="T0" fmla="*/ 0 w 215"/>
                <a:gd name="T1" fmla="*/ 17 h 373"/>
                <a:gd name="T2" fmla="*/ 0 w 215"/>
                <a:gd name="T3" fmla="*/ 17 h 373"/>
                <a:gd name="T4" fmla="*/ 0 w 215"/>
                <a:gd name="T5" fmla="*/ 27 h 373"/>
                <a:gd name="T6" fmla="*/ 0 w 215"/>
                <a:gd name="T7" fmla="*/ 27 h 373"/>
                <a:gd name="T8" fmla="*/ 0 w 215"/>
                <a:gd name="T9" fmla="*/ 30 h 373"/>
                <a:gd name="T10" fmla="*/ 0 w 215"/>
                <a:gd name="T11" fmla="*/ 3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3 h 373"/>
                <a:gd name="T18" fmla="*/ 0 w 215"/>
                <a:gd name="T19" fmla="*/ 3 h 373"/>
                <a:gd name="T20" fmla="*/ 0 w 215"/>
                <a:gd name="T21" fmla="*/ 13 h 373"/>
                <a:gd name="T22" fmla="*/ 0 w 215"/>
                <a:gd name="T23" fmla="*/ 13 h 373"/>
                <a:gd name="T24" fmla="*/ 0 w 215"/>
                <a:gd name="T25" fmla="*/ 17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4158" name="Freeform 380"/>
            <p:cNvSpPr>
              <a:spLocks/>
            </p:cNvSpPr>
            <p:nvPr/>
          </p:nvSpPr>
          <p:spPr bwMode="auto">
            <a:xfrm>
              <a:off x="5008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27 h 373"/>
                <a:gd name="T4" fmla="*/ 0 w 29"/>
                <a:gd name="T5" fmla="*/ 30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4159" name="Freeform 381"/>
            <p:cNvSpPr>
              <a:spLocks/>
            </p:cNvSpPr>
            <p:nvPr/>
          </p:nvSpPr>
          <p:spPr bwMode="auto">
            <a:xfrm>
              <a:off x="4903" y="2721"/>
              <a:ext cx="71" cy="324"/>
            </a:xfrm>
            <a:custGeom>
              <a:avLst/>
              <a:gdLst>
                <a:gd name="T0" fmla="*/ 0 w 216"/>
                <a:gd name="T1" fmla="*/ 17 h 373"/>
                <a:gd name="T2" fmla="*/ 0 w 216"/>
                <a:gd name="T3" fmla="*/ 17 h 373"/>
                <a:gd name="T4" fmla="*/ 0 w 216"/>
                <a:gd name="T5" fmla="*/ 27 h 373"/>
                <a:gd name="T6" fmla="*/ 0 w 216"/>
                <a:gd name="T7" fmla="*/ 27 h 373"/>
                <a:gd name="T8" fmla="*/ 0 w 216"/>
                <a:gd name="T9" fmla="*/ 30 h 373"/>
                <a:gd name="T10" fmla="*/ 0 w 216"/>
                <a:gd name="T11" fmla="*/ 3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3 h 373"/>
                <a:gd name="T18" fmla="*/ 0 w 216"/>
                <a:gd name="T19" fmla="*/ 3 h 373"/>
                <a:gd name="T20" fmla="*/ 0 w 216"/>
                <a:gd name="T21" fmla="*/ 13 h 373"/>
                <a:gd name="T22" fmla="*/ 0 w 216"/>
                <a:gd name="T23" fmla="*/ 13 h 373"/>
                <a:gd name="T24" fmla="*/ 0 w 216"/>
                <a:gd name="T25" fmla="*/ 17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4160" name="Freeform 382"/>
            <p:cNvSpPr>
              <a:spLocks/>
            </p:cNvSpPr>
            <p:nvPr/>
          </p:nvSpPr>
          <p:spPr bwMode="auto">
            <a:xfrm>
              <a:off x="4903" y="2721"/>
              <a:ext cx="9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27 h 373"/>
                <a:gd name="T4" fmla="*/ 0 w 29"/>
                <a:gd name="T5" fmla="*/ 30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4161" name="Freeform 383"/>
            <p:cNvSpPr>
              <a:spLocks/>
            </p:cNvSpPr>
            <p:nvPr/>
          </p:nvSpPr>
          <p:spPr bwMode="auto">
            <a:xfrm>
              <a:off x="4799" y="2721"/>
              <a:ext cx="72" cy="324"/>
            </a:xfrm>
            <a:custGeom>
              <a:avLst/>
              <a:gdLst>
                <a:gd name="T0" fmla="*/ 0 w 215"/>
                <a:gd name="T1" fmla="*/ 17 h 373"/>
                <a:gd name="T2" fmla="*/ 0 w 215"/>
                <a:gd name="T3" fmla="*/ 17 h 373"/>
                <a:gd name="T4" fmla="*/ 0 w 215"/>
                <a:gd name="T5" fmla="*/ 27 h 373"/>
                <a:gd name="T6" fmla="*/ 0 w 215"/>
                <a:gd name="T7" fmla="*/ 27 h 373"/>
                <a:gd name="T8" fmla="*/ 0 w 215"/>
                <a:gd name="T9" fmla="*/ 30 h 373"/>
                <a:gd name="T10" fmla="*/ 0 w 215"/>
                <a:gd name="T11" fmla="*/ 3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3 h 373"/>
                <a:gd name="T18" fmla="*/ 0 w 215"/>
                <a:gd name="T19" fmla="*/ 3 h 373"/>
                <a:gd name="T20" fmla="*/ 0 w 215"/>
                <a:gd name="T21" fmla="*/ 13 h 373"/>
                <a:gd name="T22" fmla="*/ 0 w 215"/>
                <a:gd name="T23" fmla="*/ 13 h 373"/>
                <a:gd name="T24" fmla="*/ 0 w 215"/>
                <a:gd name="T25" fmla="*/ 17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4162" name="Freeform 384"/>
            <p:cNvSpPr>
              <a:spLocks/>
            </p:cNvSpPr>
            <p:nvPr/>
          </p:nvSpPr>
          <p:spPr bwMode="auto">
            <a:xfrm>
              <a:off x="4799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27 h 373"/>
                <a:gd name="T4" fmla="*/ 0 w 29"/>
                <a:gd name="T5" fmla="*/ 30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4163" name="Freeform 386"/>
            <p:cNvSpPr>
              <a:spLocks/>
            </p:cNvSpPr>
            <p:nvPr/>
          </p:nvSpPr>
          <p:spPr bwMode="auto">
            <a:xfrm>
              <a:off x="4903" y="3139"/>
              <a:ext cx="9" cy="324"/>
            </a:xfrm>
            <a:custGeom>
              <a:avLst/>
              <a:gdLst>
                <a:gd name="T0" fmla="*/ 0 w 29"/>
                <a:gd name="T1" fmla="*/ 3 h 372"/>
                <a:gd name="T2" fmla="*/ 0 w 29"/>
                <a:gd name="T3" fmla="*/ 29 h 372"/>
                <a:gd name="T4" fmla="*/ 0 w 29"/>
                <a:gd name="T5" fmla="*/ 31 h 372"/>
                <a:gd name="T6" fmla="*/ 0 w 29"/>
                <a:gd name="T7" fmla="*/ 0 h 372"/>
                <a:gd name="T8" fmla="*/ 0 w 29"/>
                <a:gd name="T9" fmla="*/ 3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4164" name="Freeform 387"/>
            <p:cNvSpPr>
              <a:spLocks/>
            </p:cNvSpPr>
            <p:nvPr/>
          </p:nvSpPr>
          <p:spPr bwMode="auto">
            <a:xfrm>
              <a:off x="4799" y="3139"/>
              <a:ext cx="72" cy="324"/>
            </a:xfrm>
            <a:custGeom>
              <a:avLst/>
              <a:gdLst>
                <a:gd name="T0" fmla="*/ 0 w 215"/>
                <a:gd name="T1" fmla="*/ 18 h 372"/>
                <a:gd name="T2" fmla="*/ 0 w 215"/>
                <a:gd name="T3" fmla="*/ 18 h 372"/>
                <a:gd name="T4" fmla="*/ 0 w 215"/>
                <a:gd name="T5" fmla="*/ 29 h 372"/>
                <a:gd name="T6" fmla="*/ 0 w 215"/>
                <a:gd name="T7" fmla="*/ 29 h 372"/>
                <a:gd name="T8" fmla="*/ 0 w 215"/>
                <a:gd name="T9" fmla="*/ 31 h 372"/>
                <a:gd name="T10" fmla="*/ 0 w 215"/>
                <a:gd name="T11" fmla="*/ 31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3 h 372"/>
                <a:gd name="T18" fmla="*/ 0 w 215"/>
                <a:gd name="T19" fmla="*/ 3 h 372"/>
                <a:gd name="T20" fmla="*/ 0 w 215"/>
                <a:gd name="T21" fmla="*/ 14 h 372"/>
                <a:gd name="T22" fmla="*/ 0 w 215"/>
                <a:gd name="T23" fmla="*/ 14 h 372"/>
                <a:gd name="T24" fmla="*/ 0 w 215"/>
                <a:gd name="T25" fmla="*/ 18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4165" name="Freeform 388"/>
            <p:cNvSpPr>
              <a:spLocks/>
            </p:cNvSpPr>
            <p:nvPr/>
          </p:nvSpPr>
          <p:spPr bwMode="auto">
            <a:xfrm>
              <a:off x="4799" y="3139"/>
              <a:ext cx="10" cy="324"/>
            </a:xfrm>
            <a:custGeom>
              <a:avLst/>
              <a:gdLst>
                <a:gd name="T0" fmla="*/ 0 w 29"/>
                <a:gd name="T1" fmla="*/ 3 h 372"/>
                <a:gd name="T2" fmla="*/ 0 w 29"/>
                <a:gd name="T3" fmla="*/ 29 h 372"/>
                <a:gd name="T4" fmla="*/ 0 w 29"/>
                <a:gd name="T5" fmla="*/ 31 h 372"/>
                <a:gd name="T6" fmla="*/ 0 w 29"/>
                <a:gd name="T7" fmla="*/ 0 h 372"/>
                <a:gd name="T8" fmla="*/ 0 w 29"/>
                <a:gd name="T9" fmla="*/ 3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4166" name="Rectangle 389"/>
            <p:cNvSpPr>
              <a:spLocks noChangeArrowheads="1"/>
            </p:cNvSpPr>
            <p:nvPr/>
          </p:nvSpPr>
          <p:spPr bwMode="auto">
            <a:xfrm>
              <a:off x="5114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167" name="Rectangle 390"/>
            <p:cNvSpPr>
              <a:spLocks noChangeArrowheads="1"/>
            </p:cNvSpPr>
            <p:nvPr/>
          </p:nvSpPr>
          <p:spPr bwMode="auto">
            <a:xfrm>
              <a:off x="5218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168" name="Rectangle 391"/>
            <p:cNvSpPr>
              <a:spLocks noChangeArrowheads="1"/>
            </p:cNvSpPr>
            <p:nvPr/>
          </p:nvSpPr>
          <p:spPr bwMode="auto">
            <a:xfrm>
              <a:off x="5324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169" name="Rectangle 392"/>
            <p:cNvSpPr>
              <a:spLocks noChangeArrowheads="1"/>
            </p:cNvSpPr>
            <p:nvPr/>
          </p:nvSpPr>
          <p:spPr bwMode="auto">
            <a:xfrm>
              <a:off x="5008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170" name="Rectangle 393"/>
            <p:cNvSpPr>
              <a:spLocks noChangeArrowheads="1"/>
            </p:cNvSpPr>
            <p:nvPr/>
          </p:nvSpPr>
          <p:spPr bwMode="auto">
            <a:xfrm>
              <a:off x="4903" y="2898"/>
              <a:ext cx="71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171" name="Rectangle 394"/>
            <p:cNvSpPr>
              <a:spLocks noChangeArrowheads="1"/>
            </p:cNvSpPr>
            <p:nvPr/>
          </p:nvSpPr>
          <p:spPr bwMode="auto">
            <a:xfrm>
              <a:off x="4799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172" name="Freeform 395"/>
            <p:cNvSpPr>
              <a:spLocks/>
            </p:cNvSpPr>
            <p:nvPr/>
          </p:nvSpPr>
          <p:spPr bwMode="auto">
            <a:xfrm>
              <a:off x="4986" y="2736"/>
              <a:ext cx="12" cy="37"/>
            </a:xfrm>
            <a:custGeom>
              <a:avLst/>
              <a:gdLst>
                <a:gd name="T0" fmla="*/ 0 w 37"/>
                <a:gd name="T1" fmla="*/ 20 h 38"/>
                <a:gd name="T2" fmla="*/ 0 w 37"/>
                <a:gd name="T3" fmla="*/ 19 h 38"/>
                <a:gd name="T4" fmla="*/ 0 w 37"/>
                <a:gd name="T5" fmla="*/ 19 h 38"/>
                <a:gd name="T6" fmla="*/ 0 w 37"/>
                <a:gd name="T7" fmla="*/ 19 h 38"/>
                <a:gd name="T8" fmla="*/ 0 w 37"/>
                <a:gd name="T9" fmla="*/ 19 h 38"/>
                <a:gd name="T10" fmla="*/ 0 w 37"/>
                <a:gd name="T11" fmla="*/ 12 h 38"/>
                <a:gd name="T12" fmla="*/ 0 w 37"/>
                <a:gd name="T13" fmla="*/ 5 h 38"/>
                <a:gd name="T14" fmla="*/ 0 w 37"/>
                <a:gd name="T15" fmla="*/ 1 h 38"/>
                <a:gd name="T16" fmla="*/ 0 w 37"/>
                <a:gd name="T17" fmla="*/ 0 h 38"/>
                <a:gd name="T18" fmla="*/ 0 w 37"/>
                <a:gd name="T19" fmla="*/ 1 h 38"/>
                <a:gd name="T20" fmla="*/ 0 w 37"/>
                <a:gd name="T21" fmla="*/ 5 h 38"/>
                <a:gd name="T22" fmla="*/ 0 w 37"/>
                <a:gd name="T23" fmla="*/ 12 h 38"/>
                <a:gd name="T24" fmla="*/ 0 w 37"/>
                <a:gd name="T25" fmla="*/ 19 h 38"/>
                <a:gd name="T26" fmla="*/ 0 w 37"/>
                <a:gd name="T27" fmla="*/ 19 h 38"/>
                <a:gd name="T28" fmla="*/ 0 w 37"/>
                <a:gd name="T29" fmla="*/ 19 h 38"/>
                <a:gd name="T30" fmla="*/ 0 w 37"/>
                <a:gd name="T31" fmla="*/ 19 h 38"/>
                <a:gd name="T32" fmla="*/ 0 w 37"/>
                <a:gd name="T33" fmla="*/ 2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</p:grpSp>
      <p:grpSp>
        <p:nvGrpSpPr>
          <p:cNvPr id="23613" name="Group 316"/>
          <p:cNvGrpSpPr>
            <a:grpSpLocks/>
          </p:cNvGrpSpPr>
          <p:nvPr/>
        </p:nvGrpSpPr>
        <p:grpSpPr bwMode="auto">
          <a:xfrm>
            <a:off x="4262438" y="4685110"/>
            <a:ext cx="163116" cy="127397"/>
            <a:chOff x="4727" y="2506"/>
            <a:chExt cx="706" cy="1172"/>
          </a:xfrm>
        </p:grpSpPr>
        <p:sp>
          <p:nvSpPr>
            <p:cNvPr id="24017" name="Freeform 317"/>
            <p:cNvSpPr>
              <a:spLocks/>
            </p:cNvSpPr>
            <p:nvPr/>
          </p:nvSpPr>
          <p:spPr bwMode="auto">
            <a:xfrm>
              <a:off x="4727" y="3558"/>
              <a:ext cx="46" cy="120"/>
            </a:xfrm>
            <a:custGeom>
              <a:avLst/>
              <a:gdLst>
                <a:gd name="T0" fmla="*/ 0 w 139"/>
                <a:gd name="T1" fmla="*/ 16 h 135"/>
                <a:gd name="T2" fmla="*/ 0 w 139"/>
                <a:gd name="T3" fmla="*/ 11 h 135"/>
                <a:gd name="T4" fmla="*/ 0 w 139"/>
                <a:gd name="T5" fmla="*/ 11 h 135"/>
                <a:gd name="T6" fmla="*/ 0 w 139"/>
                <a:gd name="T7" fmla="*/ 5 h 135"/>
                <a:gd name="T8" fmla="*/ 0 w 139"/>
                <a:gd name="T9" fmla="*/ 5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16 h 135"/>
                <a:gd name="T16" fmla="*/ 0 w 139"/>
                <a:gd name="T17" fmla="*/ 16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4018" name="Freeform 318"/>
            <p:cNvSpPr>
              <a:spLocks/>
            </p:cNvSpPr>
            <p:nvPr/>
          </p:nvSpPr>
          <p:spPr bwMode="auto">
            <a:xfrm>
              <a:off x="4773" y="2564"/>
              <a:ext cx="648" cy="1114"/>
            </a:xfrm>
            <a:custGeom>
              <a:avLst/>
              <a:gdLst>
                <a:gd name="T0" fmla="*/ 0 w 1946"/>
                <a:gd name="T1" fmla="*/ 108 h 1278"/>
                <a:gd name="T2" fmla="*/ 0 w 1946"/>
                <a:gd name="T3" fmla="*/ 9 h 1278"/>
                <a:gd name="T4" fmla="*/ 0 w 1946"/>
                <a:gd name="T5" fmla="*/ 9 h 1278"/>
                <a:gd name="T6" fmla="*/ 0 w 1946"/>
                <a:gd name="T7" fmla="*/ 8 h 1278"/>
                <a:gd name="T8" fmla="*/ 0 w 1946"/>
                <a:gd name="T9" fmla="*/ 7 h 1278"/>
                <a:gd name="T10" fmla="*/ 0 w 1946"/>
                <a:gd name="T11" fmla="*/ 6 h 1278"/>
                <a:gd name="T12" fmla="*/ 0 w 1946"/>
                <a:gd name="T13" fmla="*/ 5 h 1278"/>
                <a:gd name="T14" fmla="*/ 0 w 1946"/>
                <a:gd name="T15" fmla="*/ 4 h 1278"/>
                <a:gd name="T16" fmla="*/ 0 w 1946"/>
                <a:gd name="T17" fmla="*/ 3 h 1278"/>
                <a:gd name="T18" fmla="*/ 0 w 1946"/>
                <a:gd name="T19" fmla="*/ 3 h 1278"/>
                <a:gd name="T20" fmla="*/ 0 w 1946"/>
                <a:gd name="T21" fmla="*/ 3 h 1278"/>
                <a:gd name="T22" fmla="*/ 0 w 1946"/>
                <a:gd name="T23" fmla="*/ 3 h 1278"/>
                <a:gd name="T24" fmla="*/ 0 w 1946"/>
                <a:gd name="T25" fmla="*/ 3 h 1278"/>
                <a:gd name="T26" fmla="*/ 0 w 1946"/>
                <a:gd name="T27" fmla="*/ 3 h 1278"/>
                <a:gd name="T28" fmla="*/ 0 w 1946"/>
                <a:gd name="T29" fmla="*/ 3 h 1278"/>
                <a:gd name="T30" fmla="*/ 0 w 1946"/>
                <a:gd name="T31" fmla="*/ 3 h 1278"/>
                <a:gd name="T32" fmla="*/ 0 w 1946"/>
                <a:gd name="T33" fmla="*/ 3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3 h 1278"/>
                <a:gd name="T42" fmla="*/ 0 w 1946"/>
                <a:gd name="T43" fmla="*/ 3 h 1278"/>
                <a:gd name="T44" fmla="*/ 0 w 1946"/>
                <a:gd name="T45" fmla="*/ 3 h 1278"/>
                <a:gd name="T46" fmla="*/ 0 w 1946"/>
                <a:gd name="T47" fmla="*/ 3 h 1278"/>
                <a:gd name="T48" fmla="*/ 0 w 1946"/>
                <a:gd name="T49" fmla="*/ 3 h 1278"/>
                <a:gd name="T50" fmla="*/ 0 w 1946"/>
                <a:gd name="T51" fmla="*/ 3 h 1278"/>
                <a:gd name="T52" fmla="*/ 0 w 1946"/>
                <a:gd name="T53" fmla="*/ 3 h 1278"/>
                <a:gd name="T54" fmla="*/ 0 w 1946"/>
                <a:gd name="T55" fmla="*/ 3 h 1278"/>
                <a:gd name="T56" fmla="*/ 0 w 1946"/>
                <a:gd name="T57" fmla="*/ 3 h 1278"/>
                <a:gd name="T58" fmla="*/ 0 w 1946"/>
                <a:gd name="T59" fmla="*/ 4 h 1278"/>
                <a:gd name="T60" fmla="*/ 0 w 1946"/>
                <a:gd name="T61" fmla="*/ 5 h 1278"/>
                <a:gd name="T62" fmla="*/ 0 w 1946"/>
                <a:gd name="T63" fmla="*/ 6 h 1278"/>
                <a:gd name="T64" fmla="*/ 0 w 1946"/>
                <a:gd name="T65" fmla="*/ 7 h 1278"/>
                <a:gd name="T66" fmla="*/ 0 w 1946"/>
                <a:gd name="T67" fmla="*/ 8 h 1278"/>
                <a:gd name="T68" fmla="*/ 0 w 1946"/>
                <a:gd name="T69" fmla="*/ 9 h 1278"/>
                <a:gd name="T70" fmla="*/ 0 w 1946"/>
                <a:gd name="T71" fmla="*/ 9 h 1278"/>
                <a:gd name="T72" fmla="*/ 0 w 1946"/>
                <a:gd name="T73" fmla="*/ 108 h 1278"/>
                <a:gd name="T74" fmla="*/ 0 w 1946"/>
                <a:gd name="T75" fmla="*/ 108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4019" name="Rectangle 319"/>
            <p:cNvSpPr>
              <a:spLocks noChangeArrowheads="1"/>
            </p:cNvSpPr>
            <p:nvPr/>
          </p:nvSpPr>
          <p:spPr bwMode="auto">
            <a:xfrm>
              <a:off x="5188" y="3087"/>
              <a:ext cx="42" cy="3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020" name="Rectangle 320"/>
            <p:cNvSpPr>
              <a:spLocks noChangeArrowheads="1"/>
            </p:cNvSpPr>
            <p:nvPr/>
          </p:nvSpPr>
          <p:spPr bwMode="auto">
            <a:xfrm>
              <a:off x="5168" y="3134"/>
              <a:ext cx="40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021" name="Rectangle 321"/>
            <p:cNvSpPr>
              <a:spLocks noChangeArrowheads="1"/>
            </p:cNvSpPr>
            <p:nvPr/>
          </p:nvSpPr>
          <p:spPr bwMode="auto">
            <a:xfrm>
              <a:off x="5306" y="3034"/>
              <a:ext cx="42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022" name="Rectangle 322"/>
            <p:cNvSpPr>
              <a:spLocks noChangeArrowheads="1"/>
            </p:cNvSpPr>
            <p:nvPr/>
          </p:nvSpPr>
          <p:spPr bwMode="auto">
            <a:xfrm>
              <a:off x="5286" y="3087"/>
              <a:ext cx="40" cy="3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023" name="Rectangle 323"/>
            <p:cNvSpPr>
              <a:spLocks noChangeArrowheads="1"/>
            </p:cNvSpPr>
            <p:nvPr/>
          </p:nvSpPr>
          <p:spPr bwMode="auto">
            <a:xfrm>
              <a:off x="5286" y="2987"/>
              <a:ext cx="40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024" name="Rectangle 324"/>
            <p:cNvSpPr>
              <a:spLocks noChangeArrowheads="1"/>
            </p:cNvSpPr>
            <p:nvPr/>
          </p:nvSpPr>
          <p:spPr bwMode="auto">
            <a:xfrm>
              <a:off x="4773" y="3076"/>
              <a:ext cx="40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025" name="Rectangle 325"/>
            <p:cNvSpPr>
              <a:spLocks noChangeArrowheads="1"/>
            </p:cNvSpPr>
            <p:nvPr/>
          </p:nvSpPr>
          <p:spPr bwMode="auto">
            <a:xfrm>
              <a:off x="4773" y="3024"/>
              <a:ext cx="18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026" name="Rectangle 326"/>
            <p:cNvSpPr>
              <a:spLocks noChangeArrowheads="1"/>
            </p:cNvSpPr>
            <p:nvPr/>
          </p:nvSpPr>
          <p:spPr bwMode="auto">
            <a:xfrm>
              <a:off x="4773" y="3123"/>
              <a:ext cx="18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027" name="Rectangle 327"/>
            <p:cNvSpPr>
              <a:spLocks noChangeArrowheads="1"/>
            </p:cNvSpPr>
            <p:nvPr/>
          </p:nvSpPr>
          <p:spPr bwMode="auto">
            <a:xfrm>
              <a:off x="4946" y="3076"/>
              <a:ext cx="40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028" name="Rectangle 328"/>
            <p:cNvSpPr>
              <a:spLocks noChangeArrowheads="1"/>
            </p:cNvSpPr>
            <p:nvPr/>
          </p:nvSpPr>
          <p:spPr bwMode="auto">
            <a:xfrm>
              <a:off x="4924" y="3123"/>
              <a:ext cx="40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029" name="Rectangle 329"/>
            <p:cNvSpPr>
              <a:spLocks noChangeArrowheads="1"/>
            </p:cNvSpPr>
            <p:nvPr/>
          </p:nvSpPr>
          <p:spPr bwMode="auto">
            <a:xfrm>
              <a:off x="4773" y="3453"/>
              <a:ext cx="40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030" name="Rectangle 330"/>
            <p:cNvSpPr>
              <a:spLocks noChangeArrowheads="1"/>
            </p:cNvSpPr>
            <p:nvPr/>
          </p:nvSpPr>
          <p:spPr bwMode="auto">
            <a:xfrm>
              <a:off x="4773" y="3406"/>
              <a:ext cx="18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031" name="Rectangle 331"/>
            <p:cNvSpPr>
              <a:spLocks noChangeArrowheads="1"/>
            </p:cNvSpPr>
            <p:nvPr/>
          </p:nvSpPr>
          <p:spPr bwMode="auto">
            <a:xfrm>
              <a:off x="4773" y="3505"/>
              <a:ext cx="18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032" name="Rectangle 332"/>
            <p:cNvSpPr>
              <a:spLocks noChangeArrowheads="1"/>
            </p:cNvSpPr>
            <p:nvPr/>
          </p:nvSpPr>
          <p:spPr bwMode="auto">
            <a:xfrm>
              <a:off x="4946" y="3453"/>
              <a:ext cx="40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033" name="Rectangle 333"/>
            <p:cNvSpPr>
              <a:spLocks noChangeArrowheads="1"/>
            </p:cNvSpPr>
            <p:nvPr/>
          </p:nvSpPr>
          <p:spPr bwMode="auto">
            <a:xfrm>
              <a:off x="4924" y="3505"/>
              <a:ext cx="40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034" name="Freeform 334"/>
            <p:cNvSpPr>
              <a:spLocks/>
            </p:cNvSpPr>
            <p:nvPr/>
          </p:nvSpPr>
          <p:spPr bwMode="auto">
            <a:xfrm>
              <a:off x="5024" y="3076"/>
              <a:ext cx="146" cy="89"/>
            </a:xfrm>
            <a:custGeom>
              <a:avLst/>
              <a:gdLst>
                <a:gd name="T0" fmla="*/ 0 w 440"/>
                <a:gd name="T1" fmla="*/ 9 h 102"/>
                <a:gd name="T2" fmla="*/ 0 w 440"/>
                <a:gd name="T3" fmla="*/ 8 h 102"/>
                <a:gd name="T4" fmla="*/ 0 w 440"/>
                <a:gd name="T5" fmla="*/ 7 h 102"/>
                <a:gd name="T6" fmla="*/ 0 w 440"/>
                <a:gd name="T7" fmla="*/ 6 h 102"/>
                <a:gd name="T8" fmla="*/ 0 w 440"/>
                <a:gd name="T9" fmla="*/ 6 h 102"/>
                <a:gd name="T10" fmla="*/ 0 w 440"/>
                <a:gd name="T11" fmla="*/ 4 h 102"/>
                <a:gd name="T12" fmla="*/ 0 w 440"/>
                <a:gd name="T13" fmla="*/ 3 h 102"/>
                <a:gd name="T14" fmla="*/ 0 w 440"/>
                <a:gd name="T15" fmla="*/ 3 h 102"/>
                <a:gd name="T16" fmla="*/ 0 w 440"/>
                <a:gd name="T17" fmla="*/ 3 h 102"/>
                <a:gd name="T18" fmla="*/ 0 w 440"/>
                <a:gd name="T19" fmla="*/ 3 h 102"/>
                <a:gd name="T20" fmla="*/ 0 w 440"/>
                <a:gd name="T21" fmla="*/ 3 h 102"/>
                <a:gd name="T22" fmla="*/ 0 w 440"/>
                <a:gd name="T23" fmla="*/ 3 h 102"/>
                <a:gd name="T24" fmla="*/ 0 w 440"/>
                <a:gd name="T25" fmla="*/ 3 h 102"/>
                <a:gd name="T26" fmla="*/ 0 w 440"/>
                <a:gd name="T27" fmla="*/ 3 h 102"/>
                <a:gd name="T28" fmla="*/ 0 w 440"/>
                <a:gd name="T29" fmla="*/ 3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3 h 102"/>
                <a:gd name="T38" fmla="*/ 0 w 440"/>
                <a:gd name="T39" fmla="*/ 3 h 102"/>
                <a:gd name="T40" fmla="*/ 0 w 440"/>
                <a:gd name="T41" fmla="*/ 3 h 102"/>
                <a:gd name="T42" fmla="*/ 0 w 440"/>
                <a:gd name="T43" fmla="*/ 3 h 102"/>
                <a:gd name="T44" fmla="*/ 0 w 440"/>
                <a:gd name="T45" fmla="*/ 3 h 102"/>
                <a:gd name="T46" fmla="*/ 0 w 440"/>
                <a:gd name="T47" fmla="*/ 3 h 102"/>
                <a:gd name="T48" fmla="*/ 0 w 440"/>
                <a:gd name="T49" fmla="*/ 3 h 102"/>
                <a:gd name="T50" fmla="*/ 0 w 440"/>
                <a:gd name="T51" fmla="*/ 3 h 102"/>
                <a:gd name="T52" fmla="*/ 0 w 440"/>
                <a:gd name="T53" fmla="*/ 3 h 102"/>
                <a:gd name="T54" fmla="*/ 0 w 440"/>
                <a:gd name="T55" fmla="*/ 4 h 102"/>
                <a:gd name="T56" fmla="*/ 0 w 440"/>
                <a:gd name="T57" fmla="*/ 6 h 102"/>
                <a:gd name="T58" fmla="*/ 0 w 440"/>
                <a:gd name="T59" fmla="*/ 6 h 102"/>
                <a:gd name="T60" fmla="*/ 0 w 440"/>
                <a:gd name="T61" fmla="*/ 7 h 102"/>
                <a:gd name="T62" fmla="*/ 0 w 440"/>
                <a:gd name="T63" fmla="*/ 8 h 102"/>
                <a:gd name="T64" fmla="*/ 0 w 440"/>
                <a:gd name="T65" fmla="*/ 9 h 102"/>
                <a:gd name="T66" fmla="*/ 0 w 440"/>
                <a:gd name="T67" fmla="*/ 9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4035" name="Freeform 335"/>
            <p:cNvSpPr>
              <a:spLocks/>
            </p:cNvSpPr>
            <p:nvPr/>
          </p:nvSpPr>
          <p:spPr bwMode="auto">
            <a:xfrm>
              <a:off x="4789" y="2506"/>
              <a:ext cx="615" cy="147"/>
            </a:xfrm>
            <a:custGeom>
              <a:avLst/>
              <a:gdLst>
                <a:gd name="T0" fmla="*/ 0 w 1847"/>
                <a:gd name="T1" fmla="*/ 6 h 168"/>
                <a:gd name="T2" fmla="*/ 0 w 1847"/>
                <a:gd name="T3" fmla="*/ 6 h 168"/>
                <a:gd name="T4" fmla="*/ 0 w 1847"/>
                <a:gd name="T5" fmla="*/ 7 h 168"/>
                <a:gd name="T6" fmla="*/ 0 w 1847"/>
                <a:gd name="T7" fmla="*/ 8 h 168"/>
                <a:gd name="T8" fmla="*/ 0 w 1847"/>
                <a:gd name="T9" fmla="*/ 10 h 168"/>
                <a:gd name="T10" fmla="*/ 0 w 1847"/>
                <a:gd name="T11" fmla="*/ 11 h 168"/>
                <a:gd name="T12" fmla="*/ 0 w 1847"/>
                <a:gd name="T13" fmla="*/ 12 h 168"/>
                <a:gd name="T14" fmla="*/ 0 w 1847"/>
                <a:gd name="T15" fmla="*/ 14 h 168"/>
                <a:gd name="T16" fmla="*/ 0 w 1847"/>
                <a:gd name="T17" fmla="*/ 16 h 168"/>
                <a:gd name="T18" fmla="*/ 0 w 1847"/>
                <a:gd name="T19" fmla="*/ 11 h 168"/>
                <a:gd name="T20" fmla="*/ 0 w 1847"/>
                <a:gd name="T21" fmla="*/ 11 h 168"/>
                <a:gd name="T22" fmla="*/ 0 w 1847"/>
                <a:gd name="T23" fmla="*/ 11 h 168"/>
                <a:gd name="T24" fmla="*/ 0 w 1847"/>
                <a:gd name="T25" fmla="*/ 11 h 168"/>
                <a:gd name="T26" fmla="*/ 0 w 1847"/>
                <a:gd name="T27" fmla="*/ 11 h 168"/>
                <a:gd name="T28" fmla="*/ 0 w 1847"/>
                <a:gd name="T29" fmla="*/ 11 h 168"/>
                <a:gd name="T30" fmla="*/ 0 w 1847"/>
                <a:gd name="T31" fmla="*/ 11 h 168"/>
                <a:gd name="T32" fmla="*/ 0 w 1847"/>
                <a:gd name="T33" fmla="*/ 11 h 168"/>
                <a:gd name="T34" fmla="*/ 0 w 1847"/>
                <a:gd name="T35" fmla="*/ 10 h 168"/>
                <a:gd name="T36" fmla="*/ 0 w 1847"/>
                <a:gd name="T37" fmla="*/ 8 h 168"/>
                <a:gd name="T38" fmla="*/ 0 w 1847"/>
                <a:gd name="T39" fmla="*/ 5 h 168"/>
                <a:gd name="T40" fmla="*/ 0 w 1847"/>
                <a:gd name="T41" fmla="*/ 4 h 168"/>
                <a:gd name="T42" fmla="*/ 0 w 1847"/>
                <a:gd name="T43" fmla="*/ 4 h 168"/>
                <a:gd name="T44" fmla="*/ 0 w 1847"/>
                <a:gd name="T45" fmla="*/ 4 h 168"/>
                <a:gd name="T46" fmla="*/ 0 w 1847"/>
                <a:gd name="T47" fmla="*/ 4 h 168"/>
                <a:gd name="T48" fmla="*/ 0 w 1847"/>
                <a:gd name="T49" fmla="*/ 1 h 168"/>
                <a:gd name="T50" fmla="*/ 0 w 1847"/>
                <a:gd name="T51" fmla="*/ 1 h 168"/>
                <a:gd name="T52" fmla="*/ 0 w 1847"/>
                <a:gd name="T53" fmla="*/ 4 h 168"/>
                <a:gd name="T54" fmla="*/ 0 w 1847"/>
                <a:gd name="T55" fmla="*/ 4 h 168"/>
                <a:gd name="T56" fmla="*/ 0 w 1847"/>
                <a:gd name="T57" fmla="*/ 4 h 168"/>
                <a:gd name="T58" fmla="*/ 0 w 1847"/>
                <a:gd name="T59" fmla="*/ 4 h 168"/>
                <a:gd name="T60" fmla="*/ 0 w 1847"/>
                <a:gd name="T61" fmla="*/ 5 h 168"/>
                <a:gd name="T62" fmla="*/ 0 w 1847"/>
                <a:gd name="T63" fmla="*/ 8 h 168"/>
                <a:gd name="T64" fmla="*/ 0 w 1847"/>
                <a:gd name="T65" fmla="*/ 10 h 168"/>
                <a:gd name="T66" fmla="*/ 0 w 1847"/>
                <a:gd name="T67" fmla="*/ 11 h 168"/>
                <a:gd name="T68" fmla="*/ 0 w 1847"/>
                <a:gd name="T69" fmla="*/ 11 h 168"/>
                <a:gd name="T70" fmla="*/ 0 w 1847"/>
                <a:gd name="T71" fmla="*/ 11 h 168"/>
                <a:gd name="T72" fmla="*/ 0 w 1847"/>
                <a:gd name="T73" fmla="*/ 11 h 168"/>
                <a:gd name="T74" fmla="*/ 0 w 1847"/>
                <a:gd name="T75" fmla="*/ 11 h 168"/>
                <a:gd name="T76" fmla="*/ 0 w 1847"/>
                <a:gd name="T77" fmla="*/ 11 h 168"/>
                <a:gd name="T78" fmla="*/ 0 w 1847"/>
                <a:gd name="T79" fmla="*/ 11 h 168"/>
                <a:gd name="T80" fmla="*/ 0 w 1847"/>
                <a:gd name="T81" fmla="*/ 11 h 168"/>
                <a:gd name="T82" fmla="*/ 0 w 1847"/>
                <a:gd name="T83" fmla="*/ 16 h 168"/>
                <a:gd name="T84" fmla="*/ 0 w 1847"/>
                <a:gd name="T85" fmla="*/ 14 h 168"/>
                <a:gd name="T86" fmla="*/ 0 w 1847"/>
                <a:gd name="T87" fmla="*/ 12 h 168"/>
                <a:gd name="T88" fmla="*/ 0 w 1847"/>
                <a:gd name="T89" fmla="*/ 11 h 168"/>
                <a:gd name="T90" fmla="*/ 0 w 1847"/>
                <a:gd name="T91" fmla="*/ 10 h 168"/>
                <a:gd name="T92" fmla="*/ 0 w 1847"/>
                <a:gd name="T93" fmla="*/ 8 h 168"/>
                <a:gd name="T94" fmla="*/ 0 w 1847"/>
                <a:gd name="T95" fmla="*/ 7 h 168"/>
                <a:gd name="T96" fmla="*/ 0 w 1847"/>
                <a:gd name="T97" fmla="*/ 6 h 168"/>
                <a:gd name="T98" fmla="*/ 0 w 1847"/>
                <a:gd name="T99" fmla="*/ 6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4036" name="Rectangle 336"/>
            <p:cNvSpPr>
              <a:spLocks noChangeArrowheads="1"/>
            </p:cNvSpPr>
            <p:nvPr/>
          </p:nvSpPr>
          <p:spPr bwMode="auto">
            <a:xfrm>
              <a:off x="5404" y="2595"/>
              <a:ext cx="29" cy="120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037" name="Rectangle 337"/>
            <p:cNvSpPr>
              <a:spLocks noChangeArrowheads="1"/>
            </p:cNvSpPr>
            <p:nvPr/>
          </p:nvSpPr>
          <p:spPr bwMode="auto">
            <a:xfrm>
              <a:off x="4759" y="2595"/>
              <a:ext cx="30" cy="120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038" name="Rectangle 338"/>
            <p:cNvSpPr>
              <a:spLocks noChangeArrowheads="1"/>
            </p:cNvSpPr>
            <p:nvPr/>
          </p:nvSpPr>
          <p:spPr bwMode="auto">
            <a:xfrm>
              <a:off x="5026" y="3165"/>
              <a:ext cx="142" cy="330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039" name="Rectangle 339"/>
            <p:cNvSpPr>
              <a:spLocks noChangeArrowheads="1"/>
            </p:cNvSpPr>
            <p:nvPr/>
          </p:nvSpPr>
          <p:spPr bwMode="auto">
            <a:xfrm>
              <a:off x="5026" y="3495"/>
              <a:ext cx="142" cy="1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040" name="Rectangle 340"/>
            <p:cNvSpPr>
              <a:spLocks noChangeArrowheads="1"/>
            </p:cNvSpPr>
            <p:nvPr/>
          </p:nvSpPr>
          <p:spPr bwMode="auto">
            <a:xfrm>
              <a:off x="5026" y="3558"/>
              <a:ext cx="142" cy="15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041" name="Rectangle 341"/>
            <p:cNvSpPr>
              <a:spLocks noChangeArrowheads="1"/>
            </p:cNvSpPr>
            <p:nvPr/>
          </p:nvSpPr>
          <p:spPr bwMode="auto">
            <a:xfrm>
              <a:off x="5026" y="3615"/>
              <a:ext cx="142" cy="1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042" name="Rectangle 342"/>
            <p:cNvSpPr>
              <a:spLocks noChangeArrowheads="1"/>
            </p:cNvSpPr>
            <p:nvPr/>
          </p:nvSpPr>
          <p:spPr bwMode="auto">
            <a:xfrm>
              <a:off x="5100" y="3186"/>
              <a:ext cx="60" cy="309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043" name="Rectangle 343"/>
            <p:cNvSpPr>
              <a:spLocks noChangeArrowheads="1"/>
            </p:cNvSpPr>
            <p:nvPr/>
          </p:nvSpPr>
          <p:spPr bwMode="auto">
            <a:xfrm>
              <a:off x="5100" y="3186"/>
              <a:ext cx="60" cy="309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044" name="Rectangle 344"/>
            <p:cNvSpPr>
              <a:spLocks noChangeArrowheads="1"/>
            </p:cNvSpPr>
            <p:nvPr/>
          </p:nvSpPr>
          <p:spPr bwMode="auto">
            <a:xfrm>
              <a:off x="5032" y="3186"/>
              <a:ext cx="62" cy="309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045" name="Rectangle 345"/>
            <p:cNvSpPr>
              <a:spLocks noChangeArrowheads="1"/>
            </p:cNvSpPr>
            <p:nvPr/>
          </p:nvSpPr>
          <p:spPr bwMode="auto">
            <a:xfrm>
              <a:off x="5100" y="3369"/>
              <a:ext cx="60" cy="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046" name="Rectangle 346"/>
            <p:cNvSpPr>
              <a:spLocks noChangeArrowheads="1"/>
            </p:cNvSpPr>
            <p:nvPr/>
          </p:nvSpPr>
          <p:spPr bwMode="auto">
            <a:xfrm>
              <a:off x="5168" y="3422"/>
              <a:ext cx="34" cy="25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047" name="Rectangle 347"/>
            <p:cNvSpPr>
              <a:spLocks noChangeArrowheads="1"/>
            </p:cNvSpPr>
            <p:nvPr/>
          </p:nvSpPr>
          <p:spPr bwMode="auto">
            <a:xfrm>
              <a:off x="4992" y="3422"/>
              <a:ext cx="34" cy="25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048" name="Rectangle 348"/>
            <p:cNvSpPr>
              <a:spLocks noChangeArrowheads="1"/>
            </p:cNvSpPr>
            <p:nvPr/>
          </p:nvSpPr>
          <p:spPr bwMode="auto">
            <a:xfrm>
              <a:off x="5026" y="3511"/>
              <a:ext cx="142" cy="47"/>
            </a:xfrm>
            <a:prstGeom prst="rect">
              <a:avLst/>
            </a:prstGeom>
            <a:solidFill>
              <a:srgbClr val="B2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049" name="Rectangle 349"/>
            <p:cNvSpPr>
              <a:spLocks noChangeArrowheads="1"/>
            </p:cNvSpPr>
            <p:nvPr/>
          </p:nvSpPr>
          <p:spPr bwMode="auto">
            <a:xfrm>
              <a:off x="5026" y="3573"/>
              <a:ext cx="142" cy="42"/>
            </a:xfrm>
            <a:prstGeom prst="rect">
              <a:avLst/>
            </a:prstGeom>
            <a:solidFill>
              <a:srgbClr val="B2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050" name="Rectangle 350"/>
            <p:cNvSpPr>
              <a:spLocks noChangeArrowheads="1"/>
            </p:cNvSpPr>
            <p:nvPr/>
          </p:nvSpPr>
          <p:spPr bwMode="auto">
            <a:xfrm>
              <a:off x="5026" y="3631"/>
              <a:ext cx="142" cy="47"/>
            </a:xfrm>
            <a:prstGeom prst="rect">
              <a:avLst/>
            </a:prstGeom>
            <a:solidFill>
              <a:srgbClr val="B2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051" name="Rectangle 351"/>
            <p:cNvSpPr>
              <a:spLocks noChangeArrowheads="1"/>
            </p:cNvSpPr>
            <p:nvPr/>
          </p:nvSpPr>
          <p:spPr bwMode="auto">
            <a:xfrm>
              <a:off x="5100" y="3369"/>
              <a:ext cx="60" cy="2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052" name="Rectangle 352"/>
            <p:cNvSpPr>
              <a:spLocks noChangeArrowheads="1"/>
            </p:cNvSpPr>
            <p:nvPr/>
          </p:nvSpPr>
          <p:spPr bwMode="auto">
            <a:xfrm>
              <a:off x="5032" y="3369"/>
              <a:ext cx="62" cy="2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053" name="Rectangle 353"/>
            <p:cNvSpPr>
              <a:spLocks noChangeArrowheads="1"/>
            </p:cNvSpPr>
            <p:nvPr/>
          </p:nvSpPr>
          <p:spPr bwMode="auto">
            <a:xfrm>
              <a:off x="5100" y="3312"/>
              <a:ext cx="14" cy="52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054" name="Rectangle 354"/>
            <p:cNvSpPr>
              <a:spLocks noChangeArrowheads="1"/>
            </p:cNvSpPr>
            <p:nvPr/>
          </p:nvSpPr>
          <p:spPr bwMode="auto">
            <a:xfrm>
              <a:off x="5080" y="3312"/>
              <a:ext cx="14" cy="52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055" name="Rectangle 355"/>
            <p:cNvSpPr>
              <a:spLocks noChangeArrowheads="1"/>
            </p:cNvSpPr>
            <p:nvPr/>
          </p:nvSpPr>
          <p:spPr bwMode="auto">
            <a:xfrm>
              <a:off x="5100" y="3395"/>
              <a:ext cx="60" cy="2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056" name="Rectangle 356"/>
            <p:cNvSpPr>
              <a:spLocks noChangeArrowheads="1"/>
            </p:cNvSpPr>
            <p:nvPr/>
          </p:nvSpPr>
          <p:spPr bwMode="auto">
            <a:xfrm>
              <a:off x="5032" y="3395"/>
              <a:ext cx="62" cy="2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057" name="Rectangle 357"/>
            <p:cNvSpPr>
              <a:spLocks noChangeArrowheads="1"/>
            </p:cNvSpPr>
            <p:nvPr/>
          </p:nvSpPr>
          <p:spPr bwMode="auto">
            <a:xfrm>
              <a:off x="5168" y="3552"/>
              <a:ext cx="34" cy="27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058" name="Rectangle 358"/>
            <p:cNvSpPr>
              <a:spLocks noChangeArrowheads="1"/>
            </p:cNvSpPr>
            <p:nvPr/>
          </p:nvSpPr>
          <p:spPr bwMode="auto">
            <a:xfrm>
              <a:off x="4992" y="3552"/>
              <a:ext cx="34" cy="27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059" name="Rectangle 359"/>
            <p:cNvSpPr>
              <a:spLocks noChangeArrowheads="1"/>
            </p:cNvSpPr>
            <p:nvPr/>
          </p:nvSpPr>
          <p:spPr bwMode="auto">
            <a:xfrm>
              <a:off x="5334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060" name="Rectangle 360"/>
            <p:cNvSpPr>
              <a:spLocks noChangeArrowheads="1"/>
            </p:cNvSpPr>
            <p:nvPr/>
          </p:nvSpPr>
          <p:spPr bwMode="auto">
            <a:xfrm>
              <a:off x="5228" y="3165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061" name="Rectangle 361"/>
            <p:cNvSpPr>
              <a:spLocks noChangeArrowheads="1"/>
            </p:cNvSpPr>
            <p:nvPr/>
          </p:nvSpPr>
          <p:spPr bwMode="auto">
            <a:xfrm>
              <a:off x="4912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062" name="Rectangle 362"/>
            <p:cNvSpPr>
              <a:spLocks noChangeArrowheads="1"/>
            </p:cNvSpPr>
            <p:nvPr/>
          </p:nvSpPr>
          <p:spPr bwMode="auto">
            <a:xfrm>
              <a:off x="5122" y="2747"/>
              <a:ext cx="54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063" name="Rectangle 363"/>
            <p:cNvSpPr>
              <a:spLocks noChangeArrowheads="1"/>
            </p:cNvSpPr>
            <p:nvPr/>
          </p:nvSpPr>
          <p:spPr bwMode="auto">
            <a:xfrm>
              <a:off x="5228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064" name="Rectangle 364"/>
            <p:cNvSpPr>
              <a:spLocks noChangeArrowheads="1"/>
            </p:cNvSpPr>
            <p:nvPr/>
          </p:nvSpPr>
          <p:spPr bwMode="auto">
            <a:xfrm>
              <a:off x="5334" y="3165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065" name="Rectangle 365"/>
            <p:cNvSpPr>
              <a:spLocks noChangeArrowheads="1"/>
            </p:cNvSpPr>
            <p:nvPr/>
          </p:nvSpPr>
          <p:spPr bwMode="auto">
            <a:xfrm>
              <a:off x="5018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066" name="Rectangle 366"/>
            <p:cNvSpPr>
              <a:spLocks noChangeArrowheads="1"/>
            </p:cNvSpPr>
            <p:nvPr/>
          </p:nvSpPr>
          <p:spPr bwMode="auto">
            <a:xfrm>
              <a:off x="4809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067" name="Rectangle 367"/>
            <p:cNvSpPr>
              <a:spLocks noChangeArrowheads="1"/>
            </p:cNvSpPr>
            <p:nvPr/>
          </p:nvSpPr>
          <p:spPr bwMode="auto">
            <a:xfrm>
              <a:off x="4912" y="3165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068" name="Rectangle 368"/>
            <p:cNvSpPr>
              <a:spLocks noChangeArrowheads="1"/>
            </p:cNvSpPr>
            <p:nvPr/>
          </p:nvSpPr>
          <p:spPr bwMode="auto">
            <a:xfrm>
              <a:off x="4809" y="3165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069" name="Freeform 369"/>
            <p:cNvSpPr>
              <a:spLocks/>
            </p:cNvSpPr>
            <p:nvPr/>
          </p:nvSpPr>
          <p:spPr bwMode="auto">
            <a:xfrm>
              <a:off x="5114" y="2721"/>
              <a:ext cx="72" cy="324"/>
            </a:xfrm>
            <a:custGeom>
              <a:avLst/>
              <a:gdLst>
                <a:gd name="T0" fmla="*/ 0 w 217"/>
                <a:gd name="T1" fmla="*/ 17 h 373"/>
                <a:gd name="T2" fmla="*/ 0 w 217"/>
                <a:gd name="T3" fmla="*/ 17 h 373"/>
                <a:gd name="T4" fmla="*/ 0 w 217"/>
                <a:gd name="T5" fmla="*/ 27 h 373"/>
                <a:gd name="T6" fmla="*/ 0 w 217"/>
                <a:gd name="T7" fmla="*/ 27 h 373"/>
                <a:gd name="T8" fmla="*/ 0 w 217"/>
                <a:gd name="T9" fmla="*/ 30 h 373"/>
                <a:gd name="T10" fmla="*/ 0 w 217"/>
                <a:gd name="T11" fmla="*/ 3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3 h 373"/>
                <a:gd name="T18" fmla="*/ 0 w 217"/>
                <a:gd name="T19" fmla="*/ 3 h 373"/>
                <a:gd name="T20" fmla="*/ 0 w 217"/>
                <a:gd name="T21" fmla="*/ 13 h 373"/>
                <a:gd name="T22" fmla="*/ 0 w 217"/>
                <a:gd name="T23" fmla="*/ 13 h 373"/>
                <a:gd name="T24" fmla="*/ 0 w 217"/>
                <a:gd name="T25" fmla="*/ 17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4070" name="Freeform 370"/>
            <p:cNvSpPr>
              <a:spLocks/>
            </p:cNvSpPr>
            <p:nvPr/>
          </p:nvSpPr>
          <p:spPr bwMode="auto">
            <a:xfrm>
              <a:off x="5176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27 h 373"/>
                <a:gd name="T4" fmla="*/ 0 w 29"/>
                <a:gd name="T5" fmla="*/ 30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4071" name="Freeform 371"/>
            <p:cNvSpPr>
              <a:spLocks/>
            </p:cNvSpPr>
            <p:nvPr/>
          </p:nvSpPr>
          <p:spPr bwMode="auto">
            <a:xfrm>
              <a:off x="5218" y="2721"/>
              <a:ext cx="72" cy="324"/>
            </a:xfrm>
            <a:custGeom>
              <a:avLst/>
              <a:gdLst>
                <a:gd name="T0" fmla="*/ 0 w 216"/>
                <a:gd name="T1" fmla="*/ 17 h 373"/>
                <a:gd name="T2" fmla="*/ 0 w 216"/>
                <a:gd name="T3" fmla="*/ 17 h 373"/>
                <a:gd name="T4" fmla="*/ 0 w 216"/>
                <a:gd name="T5" fmla="*/ 27 h 373"/>
                <a:gd name="T6" fmla="*/ 0 w 216"/>
                <a:gd name="T7" fmla="*/ 27 h 373"/>
                <a:gd name="T8" fmla="*/ 0 w 216"/>
                <a:gd name="T9" fmla="*/ 30 h 373"/>
                <a:gd name="T10" fmla="*/ 0 w 216"/>
                <a:gd name="T11" fmla="*/ 3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3 h 373"/>
                <a:gd name="T18" fmla="*/ 0 w 216"/>
                <a:gd name="T19" fmla="*/ 3 h 373"/>
                <a:gd name="T20" fmla="*/ 0 w 216"/>
                <a:gd name="T21" fmla="*/ 13 h 373"/>
                <a:gd name="T22" fmla="*/ 0 w 216"/>
                <a:gd name="T23" fmla="*/ 13 h 373"/>
                <a:gd name="T24" fmla="*/ 0 w 216"/>
                <a:gd name="T25" fmla="*/ 17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4072" name="Freeform 372"/>
            <p:cNvSpPr>
              <a:spLocks/>
            </p:cNvSpPr>
            <p:nvPr/>
          </p:nvSpPr>
          <p:spPr bwMode="auto">
            <a:xfrm>
              <a:off x="5280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27 h 373"/>
                <a:gd name="T4" fmla="*/ 0 w 29"/>
                <a:gd name="T5" fmla="*/ 30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4073" name="Freeform 373"/>
            <p:cNvSpPr>
              <a:spLocks/>
            </p:cNvSpPr>
            <p:nvPr/>
          </p:nvSpPr>
          <p:spPr bwMode="auto">
            <a:xfrm>
              <a:off x="5324" y="2721"/>
              <a:ext cx="72" cy="324"/>
            </a:xfrm>
            <a:custGeom>
              <a:avLst/>
              <a:gdLst>
                <a:gd name="T0" fmla="*/ 0 w 217"/>
                <a:gd name="T1" fmla="*/ 17 h 373"/>
                <a:gd name="T2" fmla="*/ 0 w 217"/>
                <a:gd name="T3" fmla="*/ 17 h 373"/>
                <a:gd name="T4" fmla="*/ 0 w 217"/>
                <a:gd name="T5" fmla="*/ 27 h 373"/>
                <a:gd name="T6" fmla="*/ 0 w 217"/>
                <a:gd name="T7" fmla="*/ 27 h 373"/>
                <a:gd name="T8" fmla="*/ 0 w 217"/>
                <a:gd name="T9" fmla="*/ 30 h 373"/>
                <a:gd name="T10" fmla="*/ 0 w 217"/>
                <a:gd name="T11" fmla="*/ 3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3 h 373"/>
                <a:gd name="T18" fmla="*/ 0 w 217"/>
                <a:gd name="T19" fmla="*/ 3 h 373"/>
                <a:gd name="T20" fmla="*/ 0 w 217"/>
                <a:gd name="T21" fmla="*/ 13 h 373"/>
                <a:gd name="T22" fmla="*/ 0 w 217"/>
                <a:gd name="T23" fmla="*/ 13 h 373"/>
                <a:gd name="T24" fmla="*/ 0 w 217"/>
                <a:gd name="T25" fmla="*/ 17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4074" name="Freeform 374"/>
            <p:cNvSpPr>
              <a:spLocks/>
            </p:cNvSpPr>
            <p:nvPr/>
          </p:nvSpPr>
          <p:spPr bwMode="auto">
            <a:xfrm>
              <a:off x="5386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27 h 373"/>
                <a:gd name="T4" fmla="*/ 0 w 29"/>
                <a:gd name="T5" fmla="*/ 30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4075" name="Freeform 375"/>
            <p:cNvSpPr>
              <a:spLocks/>
            </p:cNvSpPr>
            <p:nvPr/>
          </p:nvSpPr>
          <p:spPr bwMode="auto">
            <a:xfrm>
              <a:off x="5218" y="3139"/>
              <a:ext cx="72" cy="324"/>
            </a:xfrm>
            <a:custGeom>
              <a:avLst/>
              <a:gdLst>
                <a:gd name="T0" fmla="*/ 0 w 216"/>
                <a:gd name="T1" fmla="*/ 18 h 372"/>
                <a:gd name="T2" fmla="*/ 0 w 216"/>
                <a:gd name="T3" fmla="*/ 18 h 372"/>
                <a:gd name="T4" fmla="*/ 0 w 216"/>
                <a:gd name="T5" fmla="*/ 29 h 372"/>
                <a:gd name="T6" fmla="*/ 0 w 216"/>
                <a:gd name="T7" fmla="*/ 29 h 372"/>
                <a:gd name="T8" fmla="*/ 0 w 216"/>
                <a:gd name="T9" fmla="*/ 31 h 372"/>
                <a:gd name="T10" fmla="*/ 0 w 216"/>
                <a:gd name="T11" fmla="*/ 31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3 h 372"/>
                <a:gd name="T18" fmla="*/ 0 w 216"/>
                <a:gd name="T19" fmla="*/ 3 h 372"/>
                <a:gd name="T20" fmla="*/ 0 w 216"/>
                <a:gd name="T21" fmla="*/ 14 h 372"/>
                <a:gd name="T22" fmla="*/ 0 w 216"/>
                <a:gd name="T23" fmla="*/ 14 h 372"/>
                <a:gd name="T24" fmla="*/ 0 w 216"/>
                <a:gd name="T25" fmla="*/ 18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4076" name="Freeform 376"/>
            <p:cNvSpPr>
              <a:spLocks/>
            </p:cNvSpPr>
            <p:nvPr/>
          </p:nvSpPr>
          <p:spPr bwMode="auto">
            <a:xfrm>
              <a:off x="5280" y="3139"/>
              <a:ext cx="10" cy="324"/>
            </a:xfrm>
            <a:custGeom>
              <a:avLst/>
              <a:gdLst>
                <a:gd name="T0" fmla="*/ 0 w 29"/>
                <a:gd name="T1" fmla="*/ 3 h 372"/>
                <a:gd name="T2" fmla="*/ 0 w 29"/>
                <a:gd name="T3" fmla="*/ 29 h 372"/>
                <a:gd name="T4" fmla="*/ 0 w 29"/>
                <a:gd name="T5" fmla="*/ 31 h 372"/>
                <a:gd name="T6" fmla="*/ 0 w 29"/>
                <a:gd name="T7" fmla="*/ 0 h 372"/>
                <a:gd name="T8" fmla="*/ 0 w 29"/>
                <a:gd name="T9" fmla="*/ 3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4077" name="Freeform 377"/>
            <p:cNvSpPr>
              <a:spLocks/>
            </p:cNvSpPr>
            <p:nvPr/>
          </p:nvSpPr>
          <p:spPr bwMode="auto">
            <a:xfrm>
              <a:off x="5324" y="3139"/>
              <a:ext cx="72" cy="324"/>
            </a:xfrm>
            <a:custGeom>
              <a:avLst/>
              <a:gdLst>
                <a:gd name="T0" fmla="*/ 0 w 217"/>
                <a:gd name="T1" fmla="*/ 18 h 372"/>
                <a:gd name="T2" fmla="*/ 0 w 217"/>
                <a:gd name="T3" fmla="*/ 18 h 372"/>
                <a:gd name="T4" fmla="*/ 0 w 217"/>
                <a:gd name="T5" fmla="*/ 29 h 372"/>
                <a:gd name="T6" fmla="*/ 0 w 217"/>
                <a:gd name="T7" fmla="*/ 29 h 372"/>
                <a:gd name="T8" fmla="*/ 0 w 217"/>
                <a:gd name="T9" fmla="*/ 31 h 372"/>
                <a:gd name="T10" fmla="*/ 0 w 217"/>
                <a:gd name="T11" fmla="*/ 31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3 h 372"/>
                <a:gd name="T18" fmla="*/ 0 w 217"/>
                <a:gd name="T19" fmla="*/ 3 h 372"/>
                <a:gd name="T20" fmla="*/ 0 w 217"/>
                <a:gd name="T21" fmla="*/ 14 h 372"/>
                <a:gd name="T22" fmla="*/ 0 w 217"/>
                <a:gd name="T23" fmla="*/ 14 h 372"/>
                <a:gd name="T24" fmla="*/ 0 w 217"/>
                <a:gd name="T25" fmla="*/ 18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4078" name="Freeform 378"/>
            <p:cNvSpPr>
              <a:spLocks/>
            </p:cNvSpPr>
            <p:nvPr/>
          </p:nvSpPr>
          <p:spPr bwMode="auto">
            <a:xfrm>
              <a:off x="5386" y="3139"/>
              <a:ext cx="10" cy="324"/>
            </a:xfrm>
            <a:custGeom>
              <a:avLst/>
              <a:gdLst>
                <a:gd name="T0" fmla="*/ 0 w 29"/>
                <a:gd name="T1" fmla="*/ 3 h 372"/>
                <a:gd name="T2" fmla="*/ 0 w 29"/>
                <a:gd name="T3" fmla="*/ 29 h 372"/>
                <a:gd name="T4" fmla="*/ 0 w 29"/>
                <a:gd name="T5" fmla="*/ 31 h 372"/>
                <a:gd name="T6" fmla="*/ 0 w 29"/>
                <a:gd name="T7" fmla="*/ 0 h 372"/>
                <a:gd name="T8" fmla="*/ 0 w 29"/>
                <a:gd name="T9" fmla="*/ 3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4079" name="Freeform 379"/>
            <p:cNvSpPr>
              <a:spLocks/>
            </p:cNvSpPr>
            <p:nvPr/>
          </p:nvSpPr>
          <p:spPr bwMode="auto">
            <a:xfrm>
              <a:off x="5008" y="2721"/>
              <a:ext cx="72" cy="324"/>
            </a:xfrm>
            <a:custGeom>
              <a:avLst/>
              <a:gdLst>
                <a:gd name="T0" fmla="*/ 0 w 215"/>
                <a:gd name="T1" fmla="*/ 17 h 373"/>
                <a:gd name="T2" fmla="*/ 0 w 215"/>
                <a:gd name="T3" fmla="*/ 17 h 373"/>
                <a:gd name="T4" fmla="*/ 0 w 215"/>
                <a:gd name="T5" fmla="*/ 27 h 373"/>
                <a:gd name="T6" fmla="*/ 0 w 215"/>
                <a:gd name="T7" fmla="*/ 27 h 373"/>
                <a:gd name="T8" fmla="*/ 0 w 215"/>
                <a:gd name="T9" fmla="*/ 30 h 373"/>
                <a:gd name="T10" fmla="*/ 0 w 215"/>
                <a:gd name="T11" fmla="*/ 3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3 h 373"/>
                <a:gd name="T18" fmla="*/ 0 w 215"/>
                <a:gd name="T19" fmla="*/ 3 h 373"/>
                <a:gd name="T20" fmla="*/ 0 w 215"/>
                <a:gd name="T21" fmla="*/ 13 h 373"/>
                <a:gd name="T22" fmla="*/ 0 w 215"/>
                <a:gd name="T23" fmla="*/ 13 h 373"/>
                <a:gd name="T24" fmla="*/ 0 w 215"/>
                <a:gd name="T25" fmla="*/ 17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4080" name="Freeform 380"/>
            <p:cNvSpPr>
              <a:spLocks/>
            </p:cNvSpPr>
            <p:nvPr/>
          </p:nvSpPr>
          <p:spPr bwMode="auto">
            <a:xfrm>
              <a:off x="5008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27 h 373"/>
                <a:gd name="T4" fmla="*/ 0 w 29"/>
                <a:gd name="T5" fmla="*/ 30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4081" name="Freeform 381"/>
            <p:cNvSpPr>
              <a:spLocks/>
            </p:cNvSpPr>
            <p:nvPr/>
          </p:nvSpPr>
          <p:spPr bwMode="auto">
            <a:xfrm>
              <a:off x="4903" y="2721"/>
              <a:ext cx="71" cy="324"/>
            </a:xfrm>
            <a:custGeom>
              <a:avLst/>
              <a:gdLst>
                <a:gd name="T0" fmla="*/ 0 w 216"/>
                <a:gd name="T1" fmla="*/ 17 h 373"/>
                <a:gd name="T2" fmla="*/ 0 w 216"/>
                <a:gd name="T3" fmla="*/ 17 h 373"/>
                <a:gd name="T4" fmla="*/ 0 w 216"/>
                <a:gd name="T5" fmla="*/ 27 h 373"/>
                <a:gd name="T6" fmla="*/ 0 w 216"/>
                <a:gd name="T7" fmla="*/ 27 h 373"/>
                <a:gd name="T8" fmla="*/ 0 w 216"/>
                <a:gd name="T9" fmla="*/ 30 h 373"/>
                <a:gd name="T10" fmla="*/ 0 w 216"/>
                <a:gd name="T11" fmla="*/ 3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3 h 373"/>
                <a:gd name="T18" fmla="*/ 0 w 216"/>
                <a:gd name="T19" fmla="*/ 3 h 373"/>
                <a:gd name="T20" fmla="*/ 0 w 216"/>
                <a:gd name="T21" fmla="*/ 13 h 373"/>
                <a:gd name="T22" fmla="*/ 0 w 216"/>
                <a:gd name="T23" fmla="*/ 13 h 373"/>
                <a:gd name="T24" fmla="*/ 0 w 216"/>
                <a:gd name="T25" fmla="*/ 17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4082" name="Freeform 382"/>
            <p:cNvSpPr>
              <a:spLocks/>
            </p:cNvSpPr>
            <p:nvPr/>
          </p:nvSpPr>
          <p:spPr bwMode="auto">
            <a:xfrm>
              <a:off x="4903" y="2721"/>
              <a:ext cx="9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27 h 373"/>
                <a:gd name="T4" fmla="*/ 0 w 29"/>
                <a:gd name="T5" fmla="*/ 30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4083" name="Freeform 383"/>
            <p:cNvSpPr>
              <a:spLocks/>
            </p:cNvSpPr>
            <p:nvPr/>
          </p:nvSpPr>
          <p:spPr bwMode="auto">
            <a:xfrm>
              <a:off x="4799" y="2721"/>
              <a:ext cx="72" cy="324"/>
            </a:xfrm>
            <a:custGeom>
              <a:avLst/>
              <a:gdLst>
                <a:gd name="T0" fmla="*/ 0 w 215"/>
                <a:gd name="T1" fmla="*/ 17 h 373"/>
                <a:gd name="T2" fmla="*/ 0 w 215"/>
                <a:gd name="T3" fmla="*/ 17 h 373"/>
                <a:gd name="T4" fmla="*/ 0 w 215"/>
                <a:gd name="T5" fmla="*/ 27 h 373"/>
                <a:gd name="T6" fmla="*/ 0 w 215"/>
                <a:gd name="T7" fmla="*/ 27 h 373"/>
                <a:gd name="T8" fmla="*/ 0 w 215"/>
                <a:gd name="T9" fmla="*/ 30 h 373"/>
                <a:gd name="T10" fmla="*/ 0 w 215"/>
                <a:gd name="T11" fmla="*/ 3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3 h 373"/>
                <a:gd name="T18" fmla="*/ 0 w 215"/>
                <a:gd name="T19" fmla="*/ 3 h 373"/>
                <a:gd name="T20" fmla="*/ 0 w 215"/>
                <a:gd name="T21" fmla="*/ 13 h 373"/>
                <a:gd name="T22" fmla="*/ 0 w 215"/>
                <a:gd name="T23" fmla="*/ 13 h 373"/>
                <a:gd name="T24" fmla="*/ 0 w 215"/>
                <a:gd name="T25" fmla="*/ 17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4084" name="Freeform 384"/>
            <p:cNvSpPr>
              <a:spLocks/>
            </p:cNvSpPr>
            <p:nvPr/>
          </p:nvSpPr>
          <p:spPr bwMode="auto">
            <a:xfrm>
              <a:off x="4799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27 h 373"/>
                <a:gd name="T4" fmla="*/ 0 w 29"/>
                <a:gd name="T5" fmla="*/ 30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4085" name="Freeform 386"/>
            <p:cNvSpPr>
              <a:spLocks/>
            </p:cNvSpPr>
            <p:nvPr/>
          </p:nvSpPr>
          <p:spPr bwMode="auto">
            <a:xfrm>
              <a:off x="4903" y="3139"/>
              <a:ext cx="9" cy="324"/>
            </a:xfrm>
            <a:custGeom>
              <a:avLst/>
              <a:gdLst>
                <a:gd name="T0" fmla="*/ 0 w 29"/>
                <a:gd name="T1" fmla="*/ 3 h 372"/>
                <a:gd name="T2" fmla="*/ 0 w 29"/>
                <a:gd name="T3" fmla="*/ 29 h 372"/>
                <a:gd name="T4" fmla="*/ 0 w 29"/>
                <a:gd name="T5" fmla="*/ 31 h 372"/>
                <a:gd name="T6" fmla="*/ 0 w 29"/>
                <a:gd name="T7" fmla="*/ 0 h 372"/>
                <a:gd name="T8" fmla="*/ 0 w 29"/>
                <a:gd name="T9" fmla="*/ 3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4086" name="Freeform 387"/>
            <p:cNvSpPr>
              <a:spLocks/>
            </p:cNvSpPr>
            <p:nvPr/>
          </p:nvSpPr>
          <p:spPr bwMode="auto">
            <a:xfrm>
              <a:off x="4799" y="3139"/>
              <a:ext cx="72" cy="324"/>
            </a:xfrm>
            <a:custGeom>
              <a:avLst/>
              <a:gdLst>
                <a:gd name="T0" fmla="*/ 0 w 215"/>
                <a:gd name="T1" fmla="*/ 18 h 372"/>
                <a:gd name="T2" fmla="*/ 0 w 215"/>
                <a:gd name="T3" fmla="*/ 18 h 372"/>
                <a:gd name="T4" fmla="*/ 0 w 215"/>
                <a:gd name="T5" fmla="*/ 29 h 372"/>
                <a:gd name="T6" fmla="*/ 0 w 215"/>
                <a:gd name="T7" fmla="*/ 29 h 372"/>
                <a:gd name="T8" fmla="*/ 0 w 215"/>
                <a:gd name="T9" fmla="*/ 31 h 372"/>
                <a:gd name="T10" fmla="*/ 0 w 215"/>
                <a:gd name="T11" fmla="*/ 31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3 h 372"/>
                <a:gd name="T18" fmla="*/ 0 w 215"/>
                <a:gd name="T19" fmla="*/ 3 h 372"/>
                <a:gd name="T20" fmla="*/ 0 w 215"/>
                <a:gd name="T21" fmla="*/ 14 h 372"/>
                <a:gd name="T22" fmla="*/ 0 w 215"/>
                <a:gd name="T23" fmla="*/ 14 h 372"/>
                <a:gd name="T24" fmla="*/ 0 w 215"/>
                <a:gd name="T25" fmla="*/ 18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4087" name="Freeform 388"/>
            <p:cNvSpPr>
              <a:spLocks/>
            </p:cNvSpPr>
            <p:nvPr/>
          </p:nvSpPr>
          <p:spPr bwMode="auto">
            <a:xfrm>
              <a:off x="4799" y="3139"/>
              <a:ext cx="10" cy="324"/>
            </a:xfrm>
            <a:custGeom>
              <a:avLst/>
              <a:gdLst>
                <a:gd name="T0" fmla="*/ 0 w 29"/>
                <a:gd name="T1" fmla="*/ 3 h 372"/>
                <a:gd name="T2" fmla="*/ 0 w 29"/>
                <a:gd name="T3" fmla="*/ 29 h 372"/>
                <a:gd name="T4" fmla="*/ 0 w 29"/>
                <a:gd name="T5" fmla="*/ 31 h 372"/>
                <a:gd name="T6" fmla="*/ 0 w 29"/>
                <a:gd name="T7" fmla="*/ 0 h 372"/>
                <a:gd name="T8" fmla="*/ 0 w 29"/>
                <a:gd name="T9" fmla="*/ 3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4088" name="Rectangle 389"/>
            <p:cNvSpPr>
              <a:spLocks noChangeArrowheads="1"/>
            </p:cNvSpPr>
            <p:nvPr/>
          </p:nvSpPr>
          <p:spPr bwMode="auto">
            <a:xfrm>
              <a:off x="5114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089" name="Rectangle 390"/>
            <p:cNvSpPr>
              <a:spLocks noChangeArrowheads="1"/>
            </p:cNvSpPr>
            <p:nvPr/>
          </p:nvSpPr>
          <p:spPr bwMode="auto">
            <a:xfrm>
              <a:off x="5218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090" name="Rectangle 391"/>
            <p:cNvSpPr>
              <a:spLocks noChangeArrowheads="1"/>
            </p:cNvSpPr>
            <p:nvPr/>
          </p:nvSpPr>
          <p:spPr bwMode="auto">
            <a:xfrm>
              <a:off x="5324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091" name="Rectangle 392"/>
            <p:cNvSpPr>
              <a:spLocks noChangeArrowheads="1"/>
            </p:cNvSpPr>
            <p:nvPr/>
          </p:nvSpPr>
          <p:spPr bwMode="auto">
            <a:xfrm>
              <a:off x="5008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092" name="Rectangle 393"/>
            <p:cNvSpPr>
              <a:spLocks noChangeArrowheads="1"/>
            </p:cNvSpPr>
            <p:nvPr/>
          </p:nvSpPr>
          <p:spPr bwMode="auto">
            <a:xfrm>
              <a:off x="4903" y="2898"/>
              <a:ext cx="71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093" name="Rectangle 394"/>
            <p:cNvSpPr>
              <a:spLocks noChangeArrowheads="1"/>
            </p:cNvSpPr>
            <p:nvPr/>
          </p:nvSpPr>
          <p:spPr bwMode="auto">
            <a:xfrm>
              <a:off x="4799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094" name="Freeform 395"/>
            <p:cNvSpPr>
              <a:spLocks/>
            </p:cNvSpPr>
            <p:nvPr/>
          </p:nvSpPr>
          <p:spPr bwMode="auto">
            <a:xfrm>
              <a:off x="4986" y="2736"/>
              <a:ext cx="12" cy="37"/>
            </a:xfrm>
            <a:custGeom>
              <a:avLst/>
              <a:gdLst>
                <a:gd name="T0" fmla="*/ 0 w 37"/>
                <a:gd name="T1" fmla="*/ 20 h 38"/>
                <a:gd name="T2" fmla="*/ 0 w 37"/>
                <a:gd name="T3" fmla="*/ 19 h 38"/>
                <a:gd name="T4" fmla="*/ 0 w 37"/>
                <a:gd name="T5" fmla="*/ 19 h 38"/>
                <a:gd name="T6" fmla="*/ 0 w 37"/>
                <a:gd name="T7" fmla="*/ 19 h 38"/>
                <a:gd name="T8" fmla="*/ 0 w 37"/>
                <a:gd name="T9" fmla="*/ 19 h 38"/>
                <a:gd name="T10" fmla="*/ 0 w 37"/>
                <a:gd name="T11" fmla="*/ 12 h 38"/>
                <a:gd name="T12" fmla="*/ 0 w 37"/>
                <a:gd name="T13" fmla="*/ 5 h 38"/>
                <a:gd name="T14" fmla="*/ 0 w 37"/>
                <a:gd name="T15" fmla="*/ 1 h 38"/>
                <a:gd name="T16" fmla="*/ 0 w 37"/>
                <a:gd name="T17" fmla="*/ 0 h 38"/>
                <a:gd name="T18" fmla="*/ 0 w 37"/>
                <a:gd name="T19" fmla="*/ 1 h 38"/>
                <a:gd name="T20" fmla="*/ 0 w 37"/>
                <a:gd name="T21" fmla="*/ 5 h 38"/>
                <a:gd name="T22" fmla="*/ 0 w 37"/>
                <a:gd name="T23" fmla="*/ 12 h 38"/>
                <a:gd name="T24" fmla="*/ 0 w 37"/>
                <a:gd name="T25" fmla="*/ 19 h 38"/>
                <a:gd name="T26" fmla="*/ 0 w 37"/>
                <a:gd name="T27" fmla="*/ 19 h 38"/>
                <a:gd name="T28" fmla="*/ 0 w 37"/>
                <a:gd name="T29" fmla="*/ 19 h 38"/>
                <a:gd name="T30" fmla="*/ 0 w 37"/>
                <a:gd name="T31" fmla="*/ 19 h 38"/>
                <a:gd name="T32" fmla="*/ 0 w 37"/>
                <a:gd name="T33" fmla="*/ 2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</p:grpSp>
      <p:grpSp>
        <p:nvGrpSpPr>
          <p:cNvPr id="23614" name="Group 316"/>
          <p:cNvGrpSpPr>
            <a:grpSpLocks/>
          </p:cNvGrpSpPr>
          <p:nvPr/>
        </p:nvGrpSpPr>
        <p:grpSpPr bwMode="auto">
          <a:xfrm>
            <a:off x="4776788" y="4592241"/>
            <a:ext cx="163116" cy="127397"/>
            <a:chOff x="4727" y="2506"/>
            <a:chExt cx="706" cy="1172"/>
          </a:xfrm>
        </p:grpSpPr>
        <p:sp>
          <p:nvSpPr>
            <p:cNvPr id="23939" name="Freeform 317"/>
            <p:cNvSpPr>
              <a:spLocks/>
            </p:cNvSpPr>
            <p:nvPr/>
          </p:nvSpPr>
          <p:spPr bwMode="auto">
            <a:xfrm>
              <a:off x="4727" y="3558"/>
              <a:ext cx="46" cy="120"/>
            </a:xfrm>
            <a:custGeom>
              <a:avLst/>
              <a:gdLst>
                <a:gd name="T0" fmla="*/ 0 w 139"/>
                <a:gd name="T1" fmla="*/ 16 h 135"/>
                <a:gd name="T2" fmla="*/ 0 w 139"/>
                <a:gd name="T3" fmla="*/ 11 h 135"/>
                <a:gd name="T4" fmla="*/ 0 w 139"/>
                <a:gd name="T5" fmla="*/ 11 h 135"/>
                <a:gd name="T6" fmla="*/ 0 w 139"/>
                <a:gd name="T7" fmla="*/ 5 h 135"/>
                <a:gd name="T8" fmla="*/ 0 w 139"/>
                <a:gd name="T9" fmla="*/ 5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16 h 135"/>
                <a:gd name="T16" fmla="*/ 0 w 139"/>
                <a:gd name="T17" fmla="*/ 16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3940" name="Freeform 318"/>
            <p:cNvSpPr>
              <a:spLocks/>
            </p:cNvSpPr>
            <p:nvPr/>
          </p:nvSpPr>
          <p:spPr bwMode="auto">
            <a:xfrm>
              <a:off x="4773" y="2564"/>
              <a:ext cx="648" cy="1114"/>
            </a:xfrm>
            <a:custGeom>
              <a:avLst/>
              <a:gdLst>
                <a:gd name="T0" fmla="*/ 0 w 1946"/>
                <a:gd name="T1" fmla="*/ 108 h 1278"/>
                <a:gd name="T2" fmla="*/ 0 w 1946"/>
                <a:gd name="T3" fmla="*/ 9 h 1278"/>
                <a:gd name="T4" fmla="*/ 0 w 1946"/>
                <a:gd name="T5" fmla="*/ 9 h 1278"/>
                <a:gd name="T6" fmla="*/ 0 w 1946"/>
                <a:gd name="T7" fmla="*/ 8 h 1278"/>
                <a:gd name="T8" fmla="*/ 0 w 1946"/>
                <a:gd name="T9" fmla="*/ 7 h 1278"/>
                <a:gd name="T10" fmla="*/ 0 w 1946"/>
                <a:gd name="T11" fmla="*/ 6 h 1278"/>
                <a:gd name="T12" fmla="*/ 0 w 1946"/>
                <a:gd name="T13" fmla="*/ 5 h 1278"/>
                <a:gd name="T14" fmla="*/ 0 w 1946"/>
                <a:gd name="T15" fmla="*/ 4 h 1278"/>
                <a:gd name="T16" fmla="*/ 0 w 1946"/>
                <a:gd name="T17" fmla="*/ 3 h 1278"/>
                <a:gd name="T18" fmla="*/ 0 w 1946"/>
                <a:gd name="T19" fmla="*/ 3 h 1278"/>
                <a:gd name="T20" fmla="*/ 0 w 1946"/>
                <a:gd name="T21" fmla="*/ 3 h 1278"/>
                <a:gd name="T22" fmla="*/ 0 w 1946"/>
                <a:gd name="T23" fmla="*/ 3 h 1278"/>
                <a:gd name="T24" fmla="*/ 0 w 1946"/>
                <a:gd name="T25" fmla="*/ 3 h 1278"/>
                <a:gd name="T26" fmla="*/ 0 w 1946"/>
                <a:gd name="T27" fmla="*/ 3 h 1278"/>
                <a:gd name="T28" fmla="*/ 0 w 1946"/>
                <a:gd name="T29" fmla="*/ 3 h 1278"/>
                <a:gd name="T30" fmla="*/ 0 w 1946"/>
                <a:gd name="T31" fmla="*/ 3 h 1278"/>
                <a:gd name="T32" fmla="*/ 0 w 1946"/>
                <a:gd name="T33" fmla="*/ 3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3 h 1278"/>
                <a:gd name="T42" fmla="*/ 0 w 1946"/>
                <a:gd name="T43" fmla="*/ 3 h 1278"/>
                <a:gd name="T44" fmla="*/ 0 w 1946"/>
                <a:gd name="T45" fmla="*/ 3 h 1278"/>
                <a:gd name="T46" fmla="*/ 0 w 1946"/>
                <a:gd name="T47" fmla="*/ 3 h 1278"/>
                <a:gd name="T48" fmla="*/ 0 w 1946"/>
                <a:gd name="T49" fmla="*/ 3 h 1278"/>
                <a:gd name="T50" fmla="*/ 0 w 1946"/>
                <a:gd name="T51" fmla="*/ 3 h 1278"/>
                <a:gd name="T52" fmla="*/ 0 w 1946"/>
                <a:gd name="T53" fmla="*/ 3 h 1278"/>
                <a:gd name="T54" fmla="*/ 0 w 1946"/>
                <a:gd name="T55" fmla="*/ 3 h 1278"/>
                <a:gd name="T56" fmla="*/ 0 w 1946"/>
                <a:gd name="T57" fmla="*/ 3 h 1278"/>
                <a:gd name="T58" fmla="*/ 0 w 1946"/>
                <a:gd name="T59" fmla="*/ 4 h 1278"/>
                <a:gd name="T60" fmla="*/ 0 w 1946"/>
                <a:gd name="T61" fmla="*/ 5 h 1278"/>
                <a:gd name="T62" fmla="*/ 0 w 1946"/>
                <a:gd name="T63" fmla="*/ 6 h 1278"/>
                <a:gd name="T64" fmla="*/ 0 w 1946"/>
                <a:gd name="T65" fmla="*/ 7 h 1278"/>
                <a:gd name="T66" fmla="*/ 0 w 1946"/>
                <a:gd name="T67" fmla="*/ 8 h 1278"/>
                <a:gd name="T68" fmla="*/ 0 w 1946"/>
                <a:gd name="T69" fmla="*/ 9 h 1278"/>
                <a:gd name="T70" fmla="*/ 0 w 1946"/>
                <a:gd name="T71" fmla="*/ 9 h 1278"/>
                <a:gd name="T72" fmla="*/ 0 w 1946"/>
                <a:gd name="T73" fmla="*/ 108 h 1278"/>
                <a:gd name="T74" fmla="*/ 0 w 1946"/>
                <a:gd name="T75" fmla="*/ 108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3941" name="Rectangle 319"/>
            <p:cNvSpPr>
              <a:spLocks noChangeArrowheads="1"/>
            </p:cNvSpPr>
            <p:nvPr/>
          </p:nvSpPr>
          <p:spPr bwMode="auto">
            <a:xfrm>
              <a:off x="5188" y="3087"/>
              <a:ext cx="42" cy="3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3942" name="Rectangle 320"/>
            <p:cNvSpPr>
              <a:spLocks noChangeArrowheads="1"/>
            </p:cNvSpPr>
            <p:nvPr/>
          </p:nvSpPr>
          <p:spPr bwMode="auto">
            <a:xfrm>
              <a:off x="5168" y="3134"/>
              <a:ext cx="40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3943" name="Rectangle 321"/>
            <p:cNvSpPr>
              <a:spLocks noChangeArrowheads="1"/>
            </p:cNvSpPr>
            <p:nvPr/>
          </p:nvSpPr>
          <p:spPr bwMode="auto">
            <a:xfrm>
              <a:off x="5306" y="3034"/>
              <a:ext cx="42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3944" name="Rectangle 322"/>
            <p:cNvSpPr>
              <a:spLocks noChangeArrowheads="1"/>
            </p:cNvSpPr>
            <p:nvPr/>
          </p:nvSpPr>
          <p:spPr bwMode="auto">
            <a:xfrm>
              <a:off x="5286" y="3087"/>
              <a:ext cx="40" cy="3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3945" name="Rectangle 323"/>
            <p:cNvSpPr>
              <a:spLocks noChangeArrowheads="1"/>
            </p:cNvSpPr>
            <p:nvPr/>
          </p:nvSpPr>
          <p:spPr bwMode="auto">
            <a:xfrm>
              <a:off x="5286" y="2987"/>
              <a:ext cx="40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3946" name="Rectangle 324"/>
            <p:cNvSpPr>
              <a:spLocks noChangeArrowheads="1"/>
            </p:cNvSpPr>
            <p:nvPr/>
          </p:nvSpPr>
          <p:spPr bwMode="auto">
            <a:xfrm>
              <a:off x="4773" y="3076"/>
              <a:ext cx="40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3947" name="Rectangle 325"/>
            <p:cNvSpPr>
              <a:spLocks noChangeArrowheads="1"/>
            </p:cNvSpPr>
            <p:nvPr/>
          </p:nvSpPr>
          <p:spPr bwMode="auto">
            <a:xfrm>
              <a:off x="4773" y="3024"/>
              <a:ext cx="18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3948" name="Rectangle 326"/>
            <p:cNvSpPr>
              <a:spLocks noChangeArrowheads="1"/>
            </p:cNvSpPr>
            <p:nvPr/>
          </p:nvSpPr>
          <p:spPr bwMode="auto">
            <a:xfrm>
              <a:off x="4773" y="3123"/>
              <a:ext cx="18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3949" name="Rectangle 327"/>
            <p:cNvSpPr>
              <a:spLocks noChangeArrowheads="1"/>
            </p:cNvSpPr>
            <p:nvPr/>
          </p:nvSpPr>
          <p:spPr bwMode="auto">
            <a:xfrm>
              <a:off x="4946" y="3076"/>
              <a:ext cx="40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3950" name="Rectangle 328"/>
            <p:cNvSpPr>
              <a:spLocks noChangeArrowheads="1"/>
            </p:cNvSpPr>
            <p:nvPr/>
          </p:nvSpPr>
          <p:spPr bwMode="auto">
            <a:xfrm>
              <a:off x="4924" y="3123"/>
              <a:ext cx="40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3951" name="Rectangle 329"/>
            <p:cNvSpPr>
              <a:spLocks noChangeArrowheads="1"/>
            </p:cNvSpPr>
            <p:nvPr/>
          </p:nvSpPr>
          <p:spPr bwMode="auto">
            <a:xfrm>
              <a:off x="4773" y="3453"/>
              <a:ext cx="40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3952" name="Rectangle 330"/>
            <p:cNvSpPr>
              <a:spLocks noChangeArrowheads="1"/>
            </p:cNvSpPr>
            <p:nvPr/>
          </p:nvSpPr>
          <p:spPr bwMode="auto">
            <a:xfrm>
              <a:off x="4773" y="3406"/>
              <a:ext cx="18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3953" name="Rectangle 331"/>
            <p:cNvSpPr>
              <a:spLocks noChangeArrowheads="1"/>
            </p:cNvSpPr>
            <p:nvPr/>
          </p:nvSpPr>
          <p:spPr bwMode="auto">
            <a:xfrm>
              <a:off x="4773" y="3505"/>
              <a:ext cx="18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3954" name="Rectangle 332"/>
            <p:cNvSpPr>
              <a:spLocks noChangeArrowheads="1"/>
            </p:cNvSpPr>
            <p:nvPr/>
          </p:nvSpPr>
          <p:spPr bwMode="auto">
            <a:xfrm>
              <a:off x="4946" y="3453"/>
              <a:ext cx="40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3955" name="Rectangle 333"/>
            <p:cNvSpPr>
              <a:spLocks noChangeArrowheads="1"/>
            </p:cNvSpPr>
            <p:nvPr/>
          </p:nvSpPr>
          <p:spPr bwMode="auto">
            <a:xfrm>
              <a:off x="4924" y="3505"/>
              <a:ext cx="40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3956" name="Freeform 334"/>
            <p:cNvSpPr>
              <a:spLocks/>
            </p:cNvSpPr>
            <p:nvPr/>
          </p:nvSpPr>
          <p:spPr bwMode="auto">
            <a:xfrm>
              <a:off x="5024" y="3076"/>
              <a:ext cx="146" cy="89"/>
            </a:xfrm>
            <a:custGeom>
              <a:avLst/>
              <a:gdLst>
                <a:gd name="T0" fmla="*/ 0 w 440"/>
                <a:gd name="T1" fmla="*/ 9 h 102"/>
                <a:gd name="T2" fmla="*/ 0 w 440"/>
                <a:gd name="T3" fmla="*/ 8 h 102"/>
                <a:gd name="T4" fmla="*/ 0 w 440"/>
                <a:gd name="T5" fmla="*/ 7 h 102"/>
                <a:gd name="T6" fmla="*/ 0 w 440"/>
                <a:gd name="T7" fmla="*/ 6 h 102"/>
                <a:gd name="T8" fmla="*/ 0 w 440"/>
                <a:gd name="T9" fmla="*/ 6 h 102"/>
                <a:gd name="T10" fmla="*/ 0 w 440"/>
                <a:gd name="T11" fmla="*/ 4 h 102"/>
                <a:gd name="T12" fmla="*/ 0 w 440"/>
                <a:gd name="T13" fmla="*/ 3 h 102"/>
                <a:gd name="T14" fmla="*/ 0 w 440"/>
                <a:gd name="T15" fmla="*/ 3 h 102"/>
                <a:gd name="T16" fmla="*/ 0 w 440"/>
                <a:gd name="T17" fmla="*/ 3 h 102"/>
                <a:gd name="T18" fmla="*/ 0 w 440"/>
                <a:gd name="T19" fmla="*/ 3 h 102"/>
                <a:gd name="T20" fmla="*/ 0 w 440"/>
                <a:gd name="T21" fmla="*/ 3 h 102"/>
                <a:gd name="T22" fmla="*/ 0 w 440"/>
                <a:gd name="T23" fmla="*/ 3 h 102"/>
                <a:gd name="T24" fmla="*/ 0 w 440"/>
                <a:gd name="T25" fmla="*/ 3 h 102"/>
                <a:gd name="T26" fmla="*/ 0 w 440"/>
                <a:gd name="T27" fmla="*/ 3 h 102"/>
                <a:gd name="T28" fmla="*/ 0 w 440"/>
                <a:gd name="T29" fmla="*/ 3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3 h 102"/>
                <a:gd name="T38" fmla="*/ 0 w 440"/>
                <a:gd name="T39" fmla="*/ 3 h 102"/>
                <a:gd name="T40" fmla="*/ 0 w 440"/>
                <a:gd name="T41" fmla="*/ 3 h 102"/>
                <a:gd name="T42" fmla="*/ 0 w 440"/>
                <a:gd name="T43" fmla="*/ 3 h 102"/>
                <a:gd name="T44" fmla="*/ 0 w 440"/>
                <a:gd name="T45" fmla="*/ 3 h 102"/>
                <a:gd name="T46" fmla="*/ 0 w 440"/>
                <a:gd name="T47" fmla="*/ 3 h 102"/>
                <a:gd name="T48" fmla="*/ 0 w 440"/>
                <a:gd name="T49" fmla="*/ 3 h 102"/>
                <a:gd name="T50" fmla="*/ 0 w 440"/>
                <a:gd name="T51" fmla="*/ 3 h 102"/>
                <a:gd name="T52" fmla="*/ 0 w 440"/>
                <a:gd name="T53" fmla="*/ 3 h 102"/>
                <a:gd name="T54" fmla="*/ 0 w 440"/>
                <a:gd name="T55" fmla="*/ 4 h 102"/>
                <a:gd name="T56" fmla="*/ 0 w 440"/>
                <a:gd name="T57" fmla="*/ 6 h 102"/>
                <a:gd name="T58" fmla="*/ 0 w 440"/>
                <a:gd name="T59" fmla="*/ 6 h 102"/>
                <a:gd name="T60" fmla="*/ 0 w 440"/>
                <a:gd name="T61" fmla="*/ 7 h 102"/>
                <a:gd name="T62" fmla="*/ 0 w 440"/>
                <a:gd name="T63" fmla="*/ 8 h 102"/>
                <a:gd name="T64" fmla="*/ 0 w 440"/>
                <a:gd name="T65" fmla="*/ 9 h 102"/>
                <a:gd name="T66" fmla="*/ 0 w 440"/>
                <a:gd name="T67" fmla="*/ 9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3957" name="Freeform 335"/>
            <p:cNvSpPr>
              <a:spLocks/>
            </p:cNvSpPr>
            <p:nvPr/>
          </p:nvSpPr>
          <p:spPr bwMode="auto">
            <a:xfrm>
              <a:off x="4789" y="2506"/>
              <a:ext cx="615" cy="147"/>
            </a:xfrm>
            <a:custGeom>
              <a:avLst/>
              <a:gdLst>
                <a:gd name="T0" fmla="*/ 0 w 1847"/>
                <a:gd name="T1" fmla="*/ 6 h 168"/>
                <a:gd name="T2" fmla="*/ 0 w 1847"/>
                <a:gd name="T3" fmla="*/ 6 h 168"/>
                <a:gd name="T4" fmla="*/ 0 w 1847"/>
                <a:gd name="T5" fmla="*/ 7 h 168"/>
                <a:gd name="T6" fmla="*/ 0 w 1847"/>
                <a:gd name="T7" fmla="*/ 8 h 168"/>
                <a:gd name="T8" fmla="*/ 0 w 1847"/>
                <a:gd name="T9" fmla="*/ 10 h 168"/>
                <a:gd name="T10" fmla="*/ 0 w 1847"/>
                <a:gd name="T11" fmla="*/ 11 h 168"/>
                <a:gd name="T12" fmla="*/ 0 w 1847"/>
                <a:gd name="T13" fmla="*/ 12 h 168"/>
                <a:gd name="T14" fmla="*/ 0 w 1847"/>
                <a:gd name="T15" fmla="*/ 14 h 168"/>
                <a:gd name="T16" fmla="*/ 0 w 1847"/>
                <a:gd name="T17" fmla="*/ 16 h 168"/>
                <a:gd name="T18" fmla="*/ 0 w 1847"/>
                <a:gd name="T19" fmla="*/ 11 h 168"/>
                <a:gd name="T20" fmla="*/ 0 w 1847"/>
                <a:gd name="T21" fmla="*/ 11 h 168"/>
                <a:gd name="T22" fmla="*/ 0 w 1847"/>
                <a:gd name="T23" fmla="*/ 11 h 168"/>
                <a:gd name="T24" fmla="*/ 0 w 1847"/>
                <a:gd name="T25" fmla="*/ 11 h 168"/>
                <a:gd name="T26" fmla="*/ 0 w 1847"/>
                <a:gd name="T27" fmla="*/ 11 h 168"/>
                <a:gd name="T28" fmla="*/ 0 w 1847"/>
                <a:gd name="T29" fmla="*/ 11 h 168"/>
                <a:gd name="T30" fmla="*/ 0 w 1847"/>
                <a:gd name="T31" fmla="*/ 11 h 168"/>
                <a:gd name="T32" fmla="*/ 0 w 1847"/>
                <a:gd name="T33" fmla="*/ 11 h 168"/>
                <a:gd name="T34" fmla="*/ 0 w 1847"/>
                <a:gd name="T35" fmla="*/ 10 h 168"/>
                <a:gd name="T36" fmla="*/ 0 w 1847"/>
                <a:gd name="T37" fmla="*/ 8 h 168"/>
                <a:gd name="T38" fmla="*/ 0 w 1847"/>
                <a:gd name="T39" fmla="*/ 5 h 168"/>
                <a:gd name="T40" fmla="*/ 0 w 1847"/>
                <a:gd name="T41" fmla="*/ 4 h 168"/>
                <a:gd name="T42" fmla="*/ 0 w 1847"/>
                <a:gd name="T43" fmla="*/ 4 h 168"/>
                <a:gd name="T44" fmla="*/ 0 w 1847"/>
                <a:gd name="T45" fmla="*/ 4 h 168"/>
                <a:gd name="T46" fmla="*/ 0 w 1847"/>
                <a:gd name="T47" fmla="*/ 4 h 168"/>
                <a:gd name="T48" fmla="*/ 0 w 1847"/>
                <a:gd name="T49" fmla="*/ 1 h 168"/>
                <a:gd name="T50" fmla="*/ 0 w 1847"/>
                <a:gd name="T51" fmla="*/ 1 h 168"/>
                <a:gd name="T52" fmla="*/ 0 w 1847"/>
                <a:gd name="T53" fmla="*/ 4 h 168"/>
                <a:gd name="T54" fmla="*/ 0 w 1847"/>
                <a:gd name="T55" fmla="*/ 4 h 168"/>
                <a:gd name="T56" fmla="*/ 0 w 1847"/>
                <a:gd name="T57" fmla="*/ 4 h 168"/>
                <a:gd name="T58" fmla="*/ 0 w 1847"/>
                <a:gd name="T59" fmla="*/ 4 h 168"/>
                <a:gd name="T60" fmla="*/ 0 w 1847"/>
                <a:gd name="T61" fmla="*/ 5 h 168"/>
                <a:gd name="T62" fmla="*/ 0 w 1847"/>
                <a:gd name="T63" fmla="*/ 8 h 168"/>
                <a:gd name="T64" fmla="*/ 0 w 1847"/>
                <a:gd name="T65" fmla="*/ 10 h 168"/>
                <a:gd name="T66" fmla="*/ 0 w 1847"/>
                <a:gd name="T67" fmla="*/ 11 h 168"/>
                <a:gd name="T68" fmla="*/ 0 w 1847"/>
                <a:gd name="T69" fmla="*/ 11 h 168"/>
                <a:gd name="T70" fmla="*/ 0 w 1847"/>
                <a:gd name="T71" fmla="*/ 11 h 168"/>
                <a:gd name="T72" fmla="*/ 0 w 1847"/>
                <a:gd name="T73" fmla="*/ 11 h 168"/>
                <a:gd name="T74" fmla="*/ 0 w 1847"/>
                <a:gd name="T75" fmla="*/ 11 h 168"/>
                <a:gd name="T76" fmla="*/ 0 w 1847"/>
                <a:gd name="T77" fmla="*/ 11 h 168"/>
                <a:gd name="T78" fmla="*/ 0 w 1847"/>
                <a:gd name="T79" fmla="*/ 11 h 168"/>
                <a:gd name="T80" fmla="*/ 0 w 1847"/>
                <a:gd name="T81" fmla="*/ 11 h 168"/>
                <a:gd name="T82" fmla="*/ 0 w 1847"/>
                <a:gd name="T83" fmla="*/ 16 h 168"/>
                <a:gd name="T84" fmla="*/ 0 w 1847"/>
                <a:gd name="T85" fmla="*/ 14 h 168"/>
                <a:gd name="T86" fmla="*/ 0 w 1847"/>
                <a:gd name="T87" fmla="*/ 12 h 168"/>
                <a:gd name="T88" fmla="*/ 0 w 1847"/>
                <a:gd name="T89" fmla="*/ 11 h 168"/>
                <a:gd name="T90" fmla="*/ 0 w 1847"/>
                <a:gd name="T91" fmla="*/ 10 h 168"/>
                <a:gd name="T92" fmla="*/ 0 w 1847"/>
                <a:gd name="T93" fmla="*/ 8 h 168"/>
                <a:gd name="T94" fmla="*/ 0 w 1847"/>
                <a:gd name="T95" fmla="*/ 7 h 168"/>
                <a:gd name="T96" fmla="*/ 0 w 1847"/>
                <a:gd name="T97" fmla="*/ 6 h 168"/>
                <a:gd name="T98" fmla="*/ 0 w 1847"/>
                <a:gd name="T99" fmla="*/ 6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3958" name="Rectangle 336"/>
            <p:cNvSpPr>
              <a:spLocks noChangeArrowheads="1"/>
            </p:cNvSpPr>
            <p:nvPr/>
          </p:nvSpPr>
          <p:spPr bwMode="auto">
            <a:xfrm>
              <a:off x="5404" y="2595"/>
              <a:ext cx="29" cy="120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3959" name="Rectangle 337"/>
            <p:cNvSpPr>
              <a:spLocks noChangeArrowheads="1"/>
            </p:cNvSpPr>
            <p:nvPr/>
          </p:nvSpPr>
          <p:spPr bwMode="auto">
            <a:xfrm>
              <a:off x="4759" y="2595"/>
              <a:ext cx="30" cy="120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3960" name="Rectangle 338"/>
            <p:cNvSpPr>
              <a:spLocks noChangeArrowheads="1"/>
            </p:cNvSpPr>
            <p:nvPr/>
          </p:nvSpPr>
          <p:spPr bwMode="auto">
            <a:xfrm>
              <a:off x="5026" y="3165"/>
              <a:ext cx="142" cy="330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3961" name="Rectangle 339"/>
            <p:cNvSpPr>
              <a:spLocks noChangeArrowheads="1"/>
            </p:cNvSpPr>
            <p:nvPr/>
          </p:nvSpPr>
          <p:spPr bwMode="auto">
            <a:xfrm>
              <a:off x="5026" y="3495"/>
              <a:ext cx="142" cy="1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3962" name="Rectangle 340"/>
            <p:cNvSpPr>
              <a:spLocks noChangeArrowheads="1"/>
            </p:cNvSpPr>
            <p:nvPr/>
          </p:nvSpPr>
          <p:spPr bwMode="auto">
            <a:xfrm>
              <a:off x="5026" y="3558"/>
              <a:ext cx="142" cy="15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3963" name="Rectangle 341"/>
            <p:cNvSpPr>
              <a:spLocks noChangeArrowheads="1"/>
            </p:cNvSpPr>
            <p:nvPr/>
          </p:nvSpPr>
          <p:spPr bwMode="auto">
            <a:xfrm>
              <a:off x="5026" y="3615"/>
              <a:ext cx="142" cy="1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3964" name="Rectangle 342"/>
            <p:cNvSpPr>
              <a:spLocks noChangeArrowheads="1"/>
            </p:cNvSpPr>
            <p:nvPr/>
          </p:nvSpPr>
          <p:spPr bwMode="auto">
            <a:xfrm>
              <a:off x="5100" y="3186"/>
              <a:ext cx="60" cy="309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3965" name="Rectangle 343"/>
            <p:cNvSpPr>
              <a:spLocks noChangeArrowheads="1"/>
            </p:cNvSpPr>
            <p:nvPr/>
          </p:nvSpPr>
          <p:spPr bwMode="auto">
            <a:xfrm>
              <a:off x="5100" y="3186"/>
              <a:ext cx="60" cy="309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3966" name="Rectangle 344"/>
            <p:cNvSpPr>
              <a:spLocks noChangeArrowheads="1"/>
            </p:cNvSpPr>
            <p:nvPr/>
          </p:nvSpPr>
          <p:spPr bwMode="auto">
            <a:xfrm>
              <a:off x="5032" y="3186"/>
              <a:ext cx="62" cy="309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3967" name="Rectangle 345"/>
            <p:cNvSpPr>
              <a:spLocks noChangeArrowheads="1"/>
            </p:cNvSpPr>
            <p:nvPr/>
          </p:nvSpPr>
          <p:spPr bwMode="auto">
            <a:xfrm>
              <a:off x="5100" y="3369"/>
              <a:ext cx="60" cy="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3968" name="Rectangle 346"/>
            <p:cNvSpPr>
              <a:spLocks noChangeArrowheads="1"/>
            </p:cNvSpPr>
            <p:nvPr/>
          </p:nvSpPr>
          <p:spPr bwMode="auto">
            <a:xfrm>
              <a:off x="5168" y="3422"/>
              <a:ext cx="34" cy="25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3969" name="Rectangle 347"/>
            <p:cNvSpPr>
              <a:spLocks noChangeArrowheads="1"/>
            </p:cNvSpPr>
            <p:nvPr/>
          </p:nvSpPr>
          <p:spPr bwMode="auto">
            <a:xfrm>
              <a:off x="4992" y="3422"/>
              <a:ext cx="34" cy="25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3970" name="Rectangle 348"/>
            <p:cNvSpPr>
              <a:spLocks noChangeArrowheads="1"/>
            </p:cNvSpPr>
            <p:nvPr/>
          </p:nvSpPr>
          <p:spPr bwMode="auto">
            <a:xfrm>
              <a:off x="5026" y="3511"/>
              <a:ext cx="142" cy="47"/>
            </a:xfrm>
            <a:prstGeom prst="rect">
              <a:avLst/>
            </a:prstGeom>
            <a:solidFill>
              <a:srgbClr val="B2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3971" name="Rectangle 349"/>
            <p:cNvSpPr>
              <a:spLocks noChangeArrowheads="1"/>
            </p:cNvSpPr>
            <p:nvPr/>
          </p:nvSpPr>
          <p:spPr bwMode="auto">
            <a:xfrm>
              <a:off x="5026" y="3573"/>
              <a:ext cx="142" cy="42"/>
            </a:xfrm>
            <a:prstGeom prst="rect">
              <a:avLst/>
            </a:prstGeom>
            <a:solidFill>
              <a:srgbClr val="B2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3972" name="Rectangle 350"/>
            <p:cNvSpPr>
              <a:spLocks noChangeArrowheads="1"/>
            </p:cNvSpPr>
            <p:nvPr/>
          </p:nvSpPr>
          <p:spPr bwMode="auto">
            <a:xfrm>
              <a:off x="5026" y="3631"/>
              <a:ext cx="142" cy="47"/>
            </a:xfrm>
            <a:prstGeom prst="rect">
              <a:avLst/>
            </a:prstGeom>
            <a:solidFill>
              <a:srgbClr val="B2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3973" name="Rectangle 351"/>
            <p:cNvSpPr>
              <a:spLocks noChangeArrowheads="1"/>
            </p:cNvSpPr>
            <p:nvPr/>
          </p:nvSpPr>
          <p:spPr bwMode="auto">
            <a:xfrm>
              <a:off x="5100" y="3369"/>
              <a:ext cx="60" cy="2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3974" name="Rectangle 352"/>
            <p:cNvSpPr>
              <a:spLocks noChangeArrowheads="1"/>
            </p:cNvSpPr>
            <p:nvPr/>
          </p:nvSpPr>
          <p:spPr bwMode="auto">
            <a:xfrm>
              <a:off x="5032" y="3369"/>
              <a:ext cx="62" cy="2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3975" name="Rectangle 353"/>
            <p:cNvSpPr>
              <a:spLocks noChangeArrowheads="1"/>
            </p:cNvSpPr>
            <p:nvPr/>
          </p:nvSpPr>
          <p:spPr bwMode="auto">
            <a:xfrm>
              <a:off x="5100" y="3312"/>
              <a:ext cx="14" cy="52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3976" name="Rectangle 354"/>
            <p:cNvSpPr>
              <a:spLocks noChangeArrowheads="1"/>
            </p:cNvSpPr>
            <p:nvPr/>
          </p:nvSpPr>
          <p:spPr bwMode="auto">
            <a:xfrm>
              <a:off x="5080" y="3312"/>
              <a:ext cx="14" cy="52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3977" name="Rectangle 355"/>
            <p:cNvSpPr>
              <a:spLocks noChangeArrowheads="1"/>
            </p:cNvSpPr>
            <p:nvPr/>
          </p:nvSpPr>
          <p:spPr bwMode="auto">
            <a:xfrm>
              <a:off x="5100" y="3395"/>
              <a:ext cx="60" cy="2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3978" name="Rectangle 356"/>
            <p:cNvSpPr>
              <a:spLocks noChangeArrowheads="1"/>
            </p:cNvSpPr>
            <p:nvPr/>
          </p:nvSpPr>
          <p:spPr bwMode="auto">
            <a:xfrm>
              <a:off x="5032" y="3395"/>
              <a:ext cx="62" cy="2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3979" name="Rectangle 357"/>
            <p:cNvSpPr>
              <a:spLocks noChangeArrowheads="1"/>
            </p:cNvSpPr>
            <p:nvPr/>
          </p:nvSpPr>
          <p:spPr bwMode="auto">
            <a:xfrm>
              <a:off x="5168" y="3552"/>
              <a:ext cx="34" cy="27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3980" name="Rectangle 358"/>
            <p:cNvSpPr>
              <a:spLocks noChangeArrowheads="1"/>
            </p:cNvSpPr>
            <p:nvPr/>
          </p:nvSpPr>
          <p:spPr bwMode="auto">
            <a:xfrm>
              <a:off x="4992" y="3552"/>
              <a:ext cx="34" cy="27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3981" name="Rectangle 359"/>
            <p:cNvSpPr>
              <a:spLocks noChangeArrowheads="1"/>
            </p:cNvSpPr>
            <p:nvPr/>
          </p:nvSpPr>
          <p:spPr bwMode="auto">
            <a:xfrm>
              <a:off x="5334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3982" name="Rectangle 360"/>
            <p:cNvSpPr>
              <a:spLocks noChangeArrowheads="1"/>
            </p:cNvSpPr>
            <p:nvPr/>
          </p:nvSpPr>
          <p:spPr bwMode="auto">
            <a:xfrm>
              <a:off x="5228" y="3165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3983" name="Rectangle 361"/>
            <p:cNvSpPr>
              <a:spLocks noChangeArrowheads="1"/>
            </p:cNvSpPr>
            <p:nvPr/>
          </p:nvSpPr>
          <p:spPr bwMode="auto">
            <a:xfrm>
              <a:off x="4912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3984" name="Rectangle 362"/>
            <p:cNvSpPr>
              <a:spLocks noChangeArrowheads="1"/>
            </p:cNvSpPr>
            <p:nvPr/>
          </p:nvSpPr>
          <p:spPr bwMode="auto">
            <a:xfrm>
              <a:off x="5122" y="2747"/>
              <a:ext cx="54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3985" name="Rectangle 363"/>
            <p:cNvSpPr>
              <a:spLocks noChangeArrowheads="1"/>
            </p:cNvSpPr>
            <p:nvPr/>
          </p:nvSpPr>
          <p:spPr bwMode="auto">
            <a:xfrm>
              <a:off x="5228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3986" name="Rectangle 364"/>
            <p:cNvSpPr>
              <a:spLocks noChangeArrowheads="1"/>
            </p:cNvSpPr>
            <p:nvPr/>
          </p:nvSpPr>
          <p:spPr bwMode="auto">
            <a:xfrm>
              <a:off x="5334" y="3165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3987" name="Rectangle 365"/>
            <p:cNvSpPr>
              <a:spLocks noChangeArrowheads="1"/>
            </p:cNvSpPr>
            <p:nvPr/>
          </p:nvSpPr>
          <p:spPr bwMode="auto">
            <a:xfrm>
              <a:off x="5018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3988" name="Rectangle 366"/>
            <p:cNvSpPr>
              <a:spLocks noChangeArrowheads="1"/>
            </p:cNvSpPr>
            <p:nvPr/>
          </p:nvSpPr>
          <p:spPr bwMode="auto">
            <a:xfrm>
              <a:off x="4809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3989" name="Rectangle 367"/>
            <p:cNvSpPr>
              <a:spLocks noChangeArrowheads="1"/>
            </p:cNvSpPr>
            <p:nvPr/>
          </p:nvSpPr>
          <p:spPr bwMode="auto">
            <a:xfrm>
              <a:off x="4912" y="3165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3990" name="Rectangle 368"/>
            <p:cNvSpPr>
              <a:spLocks noChangeArrowheads="1"/>
            </p:cNvSpPr>
            <p:nvPr/>
          </p:nvSpPr>
          <p:spPr bwMode="auto">
            <a:xfrm>
              <a:off x="4809" y="3165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3991" name="Freeform 369"/>
            <p:cNvSpPr>
              <a:spLocks/>
            </p:cNvSpPr>
            <p:nvPr/>
          </p:nvSpPr>
          <p:spPr bwMode="auto">
            <a:xfrm>
              <a:off x="5114" y="2721"/>
              <a:ext cx="72" cy="324"/>
            </a:xfrm>
            <a:custGeom>
              <a:avLst/>
              <a:gdLst>
                <a:gd name="T0" fmla="*/ 0 w 217"/>
                <a:gd name="T1" fmla="*/ 17 h 373"/>
                <a:gd name="T2" fmla="*/ 0 w 217"/>
                <a:gd name="T3" fmla="*/ 17 h 373"/>
                <a:gd name="T4" fmla="*/ 0 w 217"/>
                <a:gd name="T5" fmla="*/ 27 h 373"/>
                <a:gd name="T6" fmla="*/ 0 w 217"/>
                <a:gd name="T7" fmla="*/ 27 h 373"/>
                <a:gd name="T8" fmla="*/ 0 w 217"/>
                <a:gd name="T9" fmla="*/ 30 h 373"/>
                <a:gd name="T10" fmla="*/ 0 w 217"/>
                <a:gd name="T11" fmla="*/ 3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3 h 373"/>
                <a:gd name="T18" fmla="*/ 0 w 217"/>
                <a:gd name="T19" fmla="*/ 3 h 373"/>
                <a:gd name="T20" fmla="*/ 0 w 217"/>
                <a:gd name="T21" fmla="*/ 13 h 373"/>
                <a:gd name="T22" fmla="*/ 0 w 217"/>
                <a:gd name="T23" fmla="*/ 13 h 373"/>
                <a:gd name="T24" fmla="*/ 0 w 217"/>
                <a:gd name="T25" fmla="*/ 17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3992" name="Freeform 370"/>
            <p:cNvSpPr>
              <a:spLocks/>
            </p:cNvSpPr>
            <p:nvPr/>
          </p:nvSpPr>
          <p:spPr bwMode="auto">
            <a:xfrm>
              <a:off x="5176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27 h 373"/>
                <a:gd name="T4" fmla="*/ 0 w 29"/>
                <a:gd name="T5" fmla="*/ 30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3993" name="Freeform 371"/>
            <p:cNvSpPr>
              <a:spLocks/>
            </p:cNvSpPr>
            <p:nvPr/>
          </p:nvSpPr>
          <p:spPr bwMode="auto">
            <a:xfrm>
              <a:off x="5218" y="2721"/>
              <a:ext cx="72" cy="324"/>
            </a:xfrm>
            <a:custGeom>
              <a:avLst/>
              <a:gdLst>
                <a:gd name="T0" fmla="*/ 0 w 216"/>
                <a:gd name="T1" fmla="*/ 17 h 373"/>
                <a:gd name="T2" fmla="*/ 0 w 216"/>
                <a:gd name="T3" fmla="*/ 17 h 373"/>
                <a:gd name="T4" fmla="*/ 0 w 216"/>
                <a:gd name="T5" fmla="*/ 27 h 373"/>
                <a:gd name="T6" fmla="*/ 0 w 216"/>
                <a:gd name="T7" fmla="*/ 27 h 373"/>
                <a:gd name="T8" fmla="*/ 0 w 216"/>
                <a:gd name="T9" fmla="*/ 30 h 373"/>
                <a:gd name="T10" fmla="*/ 0 w 216"/>
                <a:gd name="T11" fmla="*/ 3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3 h 373"/>
                <a:gd name="T18" fmla="*/ 0 w 216"/>
                <a:gd name="T19" fmla="*/ 3 h 373"/>
                <a:gd name="T20" fmla="*/ 0 w 216"/>
                <a:gd name="T21" fmla="*/ 13 h 373"/>
                <a:gd name="T22" fmla="*/ 0 w 216"/>
                <a:gd name="T23" fmla="*/ 13 h 373"/>
                <a:gd name="T24" fmla="*/ 0 w 216"/>
                <a:gd name="T25" fmla="*/ 17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3994" name="Freeform 372"/>
            <p:cNvSpPr>
              <a:spLocks/>
            </p:cNvSpPr>
            <p:nvPr/>
          </p:nvSpPr>
          <p:spPr bwMode="auto">
            <a:xfrm>
              <a:off x="5280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27 h 373"/>
                <a:gd name="T4" fmla="*/ 0 w 29"/>
                <a:gd name="T5" fmla="*/ 30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3995" name="Freeform 373"/>
            <p:cNvSpPr>
              <a:spLocks/>
            </p:cNvSpPr>
            <p:nvPr/>
          </p:nvSpPr>
          <p:spPr bwMode="auto">
            <a:xfrm>
              <a:off x="5324" y="2721"/>
              <a:ext cx="72" cy="324"/>
            </a:xfrm>
            <a:custGeom>
              <a:avLst/>
              <a:gdLst>
                <a:gd name="T0" fmla="*/ 0 w 217"/>
                <a:gd name="T1" fmla="*/ 17 h 373"/>
                <a:gd name="T2" fmla="*/ 0 w 217"/>
                <a:gd name="T3" fmla="*/ 17 h 373"/>
                <a:gd name="T4" fmla="*/ 0 w 217"/>
                <a:gd name="T5" fmla="*/ 27 h 373"/>
                <a:gd name="T6" fmla="*/ 0 w 217"/>
                <a:gd name="T7" fmla="*/ 27 h 373"/>
                <a:gd name="T8" fmla="*/ 0 w 217"/>
                <a:gd name="T9" fmla="*/ 30 h 373"/>
                <a:gd name="T10" fmla="*/ 0 w 217"/>
                <a:gd name="T11" fmla="*/ 3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3 h 373"/>
                <a:gd name="T18" fmla="*/ 0 w 217"/>
                <a:gd name="T19" fmla="*/ 3 h 373"/>
                <a:gd name="T20" fmla="*/ 0 w 217"/>
                <a:gd name="T21" fmla="*/ 13 h 373"/>
                <a:gd name="T22" fmla="*/ 0 w 217"/>
                <a:gd name="T23" fmla="*/ 13 h 373"/>
                <a:gd name="T24" fmla="*/ 0 w 217"/>
                <a:gd name="T25" fmla="*/ 17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3996" name="Freeform 374"/>
            <p:cNvSpPr>
              <a:spLocks/>
            </p:cNvSpPr>
            <p:nvPr/>
          </p:nvSpPr>
          <p:spPr bwMode="auto">
            <a:xfrm>
              <a:off x="5386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27 h 373"/>
                <a:gd name="T4" fmla="*/ 0 w 29"/>
                <a:gd name="T5" fmla="*/ 30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3997" name="Freeform 375"/>
            <p:cNvSpPr>
              <a:spLocks/>
            </p:cNvSpPr>
            <p:nvPr/>
          </p:nvSpPr>
          <p:spPr bwMode="auto">
            <a:xfrm>
              <a:off x="5218" y="3139"/>
              <a:ext cx="72" cy="324"/>
            </a:xfrm>
            <a:custGeom>
              <a:avLst/>
              <a:gdLst>
                <a:gd name="T0" fmla="*/ 0 w 216"/>
                <a:gd name="T1" fmla="*/ 18 h 372"/>
                <a:gd name="T2" fmla="*/ 0 w 216"/>
                <a:gd name="T3" fmla="*/ 18 h 372"/>
                <a:gd name="T4" fmla="*/ 0 w 216"/>
                <a:gd name="T5" fmla="*/ 29 h 372"/>
                <a:gd name="T6" fmla="*/ 0 w 216"/>
                <a:gd name="T7" fmla="*/ 29 h 372"/>
                <a:gd name="T8" fmla="*/ 0 w 216"/>
                <a:gd name="T9" fmla="*/ 31 h 372"/>
                <a:gd name="T10" fmla="*/ 0 w 216"/>
                <a:gd name="T11" fmla="*/ 31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3 h 372"/>
                <a:gd name="T18" fmla="*/ 0 w 216"/>
                <a:gd name="T19" fmla="*/ 3 h 372"/>
                <a:gd name="T20" fmla="*/ 0 w 216"/>
                <a:gd name="T21" fmla="*/ 14 h 372"/>
                <a:gd name="T22" fmla="*/ 0 w 216"/>
                <a:gd name="T23" fmla="*/ 14 h 372"/>
                <a:gd name="T24" fmla="*/ 0 w 216"/>
                <a:gd name="T25" fmla="*/ 18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3998" name="Freeform 376"/>
            <p:cNvSpPr>
              <a:spLocks/>
            </p:cNvSpPr>
            <p:nvPr/>
          </p:nvSpPr>
          <p:spPr bwMode="auto">
            <a:xfrm>
              <a:off x="5280" y="3139"/>
              <a:ext cx="10" cy="324"/>
            </a:xfrm>
            <a:custGeom>
              <a:avLst/>
              <a:gdLst>
                <a:gd name="T0" fmla="*/ 0 w 29"/>
                <a:gd name="T1" fmla="*/ 3 h 372"/>
                <a:gd name="T2" fmla="*/ 0 w 29"/>
                <a:gd name="T3" fmla="*/ 29 h 372"/>
                <a:gd name="T4" fmla="*/ 0 w 29"/>
                <a:gd name="T5" fmla="*/ 31 h 372"/>
                <a:gd name="T6" fmla="*/ 0 w 29"/>
                <a:gd name="T7" fmla="*/ 0 h 372"/>
                <a:gd name="T8" fmla="*/ 0 w 29"/>
                <a:gd name="T9" fmla="*/ 3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3999" name="Freeform 377"/>
            <p:cNvSpPr>
              <a:spLocks/>
            </p:cNvSpPr>
            <p:nvPr/>
          </p:nvSpPr>
          <p:spPr bwMode="auto">
            <a:xfrm>
              <a:off x="5324" y="3139"/>
              <a:ext cx="72" cy="324"/>
            </a:xfrm>
            <a:custGeom>
              <a:avLst/>
              <a:gdLst>
                <a:gd name="T0" fmla="*/ 0 w 217"/>
                <a:gd name="T1" fmla="*/ 18 h 372"/>
                <a:gd name="T2" fmla="*/ 0 w 217"/>
                <a:gd name="T3" fmla="*/ 18 h 372"/>
                <a:gd name="T4" fmla="*/ 0 w 217"/>
                <a:gd name="T5" fmla="*/ 29 h 372"/>
                <a:gd name="T6" fmla="*/ 0 w 217"/>
                <a:gd name="T7" fmla="*/ 29 h 372"/>
                <a:gd name="T8" fmla="*/ 0 w 217"/>
                <a:gd name="T9" fmla="*/ 31 h 372"/>
                <a:gd name="T10" fmla="*/ 0 w 217"/>
                <a:gd name="T11" fmla="*/ 31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3 h 372"/>
                <a:gd name="T18" fmla="*/ 0 w 217"/>
                <a:gd name="T19" fmla="*/ 3 h 372"/>
                <a:gd name="T20" fmla="*/ 0 w 217"/>
                <a:gd name="T21" fmla="*/ 14 h 372"/>
                <a:gd name="T22" fmla="*/ 0 w 217"/>
                <a:gd name="T23" fmla="*/ 14 h 372"/>
                <a:gd name="T24" fmla="*/ 0 w 217"/>
                <a:gd name="T25" fmla="*/ 18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4000" name="Freeform 378"/>
            <p:cNvSpPr>
              <a:spLocks/>
            </p:cNvSpPr>
            <p:nvPr/>
          </p:nvSpPr>
          <p:spPr bwMode="auto">
            <a:xfrm>
              <a:off x="5386" y="3139"/>
              <a:ext cx="10" cy="324"/>
            </a:xfrm>
            <a:custGeom>
              <a:avLst/>
              <a:gdLst>
                <a:gd name="T0" fmla="*/ 0 w 29"/>
                <a:gd name="T1" fmla="*/ 3 h 372"/>
                <a:gd name="T2" fmla="*/ 0 w 29"/>
                <a:gd name="T3" fmla="*/ 29 h 372"/>
                <a:gd name="T4" fmla="*/ 0 w 29"/>
                <a:gd name="T5" fmla="*/ 31 h 372"/>
                <a:gd name="T6" fmla="*/ 0 w 29"/>
                <a:gd name="T7" fmla="*/ 0 h 372"/>
                <a:gd name="T8" fmla="*/ 0 w 29"/>
                <a:gd name="T9" fmla="*/ 3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4001" name="Freeform 379"/>
            <p:cNvSpPr>
              <a:spLocks/>
            </p:cNvSpPr>
            <p:nvPr/>
          </p:nvSpPr>
          <p:spPr bwMode="auto">
            <a:xfrm>
              <a:off x="5008" y="2721"/>
              <a:ext cx="72" cy="324"/>
            </a:xfrm>
            <a:custGeom>
              <a:avLst/>
              <a:gdLst>
                <a:gd name="T0" fmla="*/ 0 w 215"/>
                <a:gd name="T1" fmla="*/ 17 h 373"/>
                <a:gd name="T2" fmla="*/ 0 w 215"/>
                <a:gd name="T3" fmla="*/ 17 h 373"/>
                <a:gd name="T4" fmla="*/ 0 w 215"/>
                <a:gd name="T5" fmla="*/ 27 h 373"/>
                <a:gd name="T6" fmla="*/ 0 w 215"/>
                <a:gd name="T7" fmla="*/ 27 h 373"/>
                <a:gd name="T8" fmla="*/ 0 w 215"/>
                <a:gd name="T9" fmla="*/ 30 h 373"/>
                <a:gd name="T10" fmla="*/ 0 w 215"/>
                <a:gd name="T11" fmla="*/ 3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3 h 373"/>
                <a:gd name="T18" fmla="*/ 0 w 215"/>
                <a:gd name="T19" fmla="*/ 3 h 373"/>
                <a:gd name="T20" fmla="*/ 0 w 215"/>
                <a:gd name="T21" fmla="*/ 13 h 373"/>
                <a:gd name="T22" fmla="*/ 0 w 215"/>
                <a:gd name="T23" fmla="*/ 13 h 373"/>
                <a:gd name="T24" fmla="*/ 0 w 215"/>
                <a:gd name="T25" fmla="*/ 17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4002" name="Freeform 380"/>
            <p:cNvSpPr>
              <a:spLocks/>
            </p:cNvSpPr>
            <p:nvPr/>
          </p:nvSpPr>
          <p:spPr bwMode="auto">
            <a:xfrm>
              <a:off x="5008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27 h 373"/>
                <a:gd name="T4" fmla="*/ 0 w 29"/>
                <a:gd name="T5" fmla="*/ 30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4003" name="Freeform 381"/>
            <p:cNvSpPr>
              <a:spLocks/>
            </p:cNvSpPr>
            <p:nvPr/>
          </p:nvSpPr>
          <p:spPr bwMode="auto">
            <a:xfrm>
              <a:off x="4903" y="2721"/>
              <a:ext cx="71" cy="324"/>
            </a:xfrm>
            <a:custGeom>
              <a:avLst/>
              <a:gdLst>
                <a:gd name="T0" fmla="*/ 0 w 216"/>
                <a:gd name="T1" fmla="*/ 17 h 373"/>
                <a:gd name="T2" fmla="*/ 0 w 216"/>
                <a:gd name="T3" fmla="*/ 17 h 373"/>
                <a:gd name="T4" fmla="*/ 0 w 216"/>
                <a:gd name="T5" fmla="*/ 27 h 373"/>
                <a:gd name="T6" fmla="*/ 0 w 216"/>
                <a:gd name="T7" fmla="*/ 27 h 373"/>
                <a:gd name="T8" fmla="*/ 0 w 216"/>
                <a:gd name="T9" fmla="*/ 30 h 373"/>
                <a:gd name="T10" fmla="*/ 0 w 216"/>
                <a:gd name="T11" fmla="*/ 3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3 h 373"/>
                <a:gd name="T18" fmla="*/ 0 w 216"/>
                <a:gd name="T19" fmla="*/ 3 h 373"/>
                <a:gd name="T20" fmla="*/ 0 w 216"/>
                <a:gd name="T21" fmla="*/ 13 h 373"/>
                <a:gd name="T22" fmla="*/ 0 w 216"/>
                <a:gd name="T23" fmla="*/ 13 h 373"/>
                <a:gd name="T24" fmla="*/ 0 w 216"/>
                <a:gd name="T25" fmla="*/ 17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4004" name="Freeform 382"/>
            <p:cNvSpPr>
              <a:spLocks/>
            </p:cNvSpPr>
            <p:nvPr/>
          </p:nvSpPr>
          <p:spPr bwMode="auto">
            <a:xfrm>
              <a:off x="4903" y="2721"/>
              <a:ext cx="9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27 h 373"/>
                <a:gd name="T4" fmla="*/ 0 w 29"/>
                <a:gd name="T5" fmla="*/ 30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4005" name="Freeform 383"/>
            <p:cNvSpPr>
              <a:spLocks/>
            </p:cNvSpPr>
            <p:nvPr/>
          </p:nvSpPr>
          <p:spPr bwMode="auto">
            <a:xfrm>
              <a:off x="4799" y="2721"/>
              <a:ext cx="72" cy="324"/>
            </a:xfrm>
            <a:custGeom>
              <a:avLst/>
              <a:gdLst>
                <a:gd name="T0" fmla="*/ 0 w 215"/>
                <a:gd name="T1" fmla="*/ 17 h 373"/>
                <a:gd name="T2" fmla="*/ 0 w 215"/>
                <a:gd name="T3" fmla="*/ 17 h 373"/>
                <a:gd name="T4" fmla="*/ 0 w 215"/>
                <a:gd name="T5" fmla="*/ 27 h 373"/>
                <a:gd name="T6" fmla="*/ 0 w 215"/>
                <a:gd name="T7" fmla="*/ 27 h 373"/>
                <a:gd name="T8" fmla="*/ 0 w 215"/>
                <a:gd name="T9" fmla="*/ 30 h 373"/>
                <a:gd name="T10" fmla="*/ 0 w 215"/>
                <a:gd name="T11" fmla="*/ 3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3 h 373"/>
                <a:gd name="T18" fmla="*/ 0 w 215"/>
                <a:gd name="T19" fmla="*/ 3 h 373"/>
                <a:gd name="T20" fmla="*/ 0 w 215"/>
                <a:gd name="T21" fmla="*/ 13 h 373"/>
                <a:gd name="T22" fmla="*/ 0 w 215"/>
                <a:gd name="T23" fmla="*/ 13 h 373"/>
                <a:gd name="T24" fmla="*/ 0 w 215"/>
                <a:gd name="T25" fmla="*/ 17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4006" name="Freeform 384"/>
            <p:cNvSpPr>
              <a:spLocks/>
            </p:cNvSpPr>
            <p:nvPr/>
          </p:nvSpPr>
          <p:spPr bwMode="auto">
            <a:xfrm>
              <a:off x="4799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27 h 373"/>
                <a:gd name="T4" fmla="*/ 0 w 29"/>
                <a:gd name="T5" fmla="*/ 30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4007" name="Freeform 386"/>
            <p:cNvSpPr>
              <a:spLocks/>
            </p:cNvSpPr>
            <p:nvPr/>
          </p:nvSpPr>
          <p:spPr bwMode="auto">
            <a:xfrm>
              <a:off x="4903" y="3139"/>
              <a:ext cx="9" cy="324"/>
            </a:xfrm>
            <a:custGeom>
              <a:avLst/>
              <a:gdLst>
                <a:gd name="T0" fmla="*/ 0 w 29"/>
                <a:gd name="T1" fmla="*/ 3 h 372"/>
                <a:gd name="T2" fmla="*/ 0 w 29"/>
                <a:gd name="T3" fmla="*/ 29 h 372"/>
                <a:gd name="T4" fmla="*/ 0 w 29"/>
                <a:gd name="T5" fmla="*/ 31 h 372"/>
                <a:gd name="T6" fmla="*/ 0 w 29"/>
                <a:gd name="T7" fmla="*/ 0 h 372"/>
                <a:gd name="T8" fmla="*/ 0 w 29"/>
                <a:gd name="T9" fmla="*/ 3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4008" name="Freeform 387"/>
            <p:cNvSpPr>
              <a:spLocks/>
            </p:cNvSpPr>
            <p:nvPr/>
          </p:nvSpPr>
          <p:spPr bwMode="auto">
            <a:xfrm>
              <a:off x="4799" y="3139"/>
              <a:ext cx="72" cy="324"/>
            </a:xfrm>
            <a:custGeom>
              <a:avLst/>
              <a:gdLst>
                <a:gd name="T0" fmla="*/ 0 w 215"/>
                <a:gd name="T1" fmla="*/ 18 h 372"/>
                <a:gd name="T2" fmla="*/ 0 w 215"/>
                <a:gd name="T3" fmla="*/ 18 h 372"/>
                <a:gd name="T4" fmla="*/ 0 w 215"/>
                <a:gd name="T5" fmla="*/ 29 h 372"/>
                <a:gd name="T6" fmla="*/ 0 w 215"/>
                <a:gd name="T7" fmla="*/ 29 h 372"/>
                <a:gd name="T8" fmla="*/ 0 w 215"/>
                <a:gd name="T9" fmla="*/ 31 h 372"/>
                <a:gd name="T10" fmla="*/ 0 w 215"/>
                <a:gd name="T11" fmla="*/ 31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3 h 372"/>
                <a:gd name="T18" fmla="*/ 0 w 215"/>
                <a:gd name="T19" fmla="*/ 3 h 372"/>
                <a:gd name="T20" fmla="*/ 0 w 215"/>
                <a:gd name="T21" fmla="*/ 14 h 372"/>
                <a:gd name="T22" fmla="*/ 0 w 215"/>
                <a:gd name="T23" fmla="*/ 14 h 372"/>
                <a:gd name="T24" fmla="*/ 0 w 215"/>
                <a:gd name="T25" fmla="*/ 18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4009" name="Freeform 388"/>
            <p:cNvSpPr>
              <a:spLocks/>
            </p:cNvSpPr>
            <p:nvPr/>
          </p:nvSpPr>
          <p:spPr bwMode="auto">
            <a:xfrm>
              <a:off x="4799" y="3139"/>
              <a:ext cx="10" cy="324"/>
            </a:xfrm>
            <a:custGeom>
              <a:avLst/>
              <a:gdLst>
                <a:gd name="T0" fmla="*/ 0 w 29"/>
                <a:gd name="T1" fmla="*/ 3 h 372"/>
                <a:gd name="T2" fmla="*/ 0 w 29"/>
                <a:gd name="T3" fmla="*/ 29 h 372"/>
                <a:gd name="T4" fmla="*/ 0 w 29"/>
                <a:gd name="T5" fmla="*/ 31 h 372"/>
                <a:gd name="T6" fmla="*/ 0 w 29"/>
                <a:gd name="T7" fmla="*/ 0 h 372"/>
                <a:gd name="T8" fmla="*/ 0 w 29"/>
                <a:gd name="T9" fmla="*/ 3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4010" name="Rectangle 389"/>
            <p:cNvSpPr>
              <a:spLocks noChangeArrowheads="1"/>
            </p:cNvSpPr>
            <p:nvPr/>
          </p:nvSpPr>
          <p:spPr bwMode="auto">
            <a:xfrm>
              <a:off x="5114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011" name="Rectangle 390"/>
            <p:cNvSpPr>
              <a:spLocks noChangeArrowheads="1"/>
            </p:cNvSpPr>
            <p:nvPr/>
          </p:nvSpPr>
          <p:spPr bwMode="auto">
            <a:xfrm>
              <a:off x="5218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012" name="Rectangle 391"/>
            <p:cNvSpPr>
              <a:spLocks noChangeArrowheads="1"/>
            </p:cNvSpPr>
            <p:nvPr/>
          </p:nvSpPr>
          <p:spPr bwMode="auto">
            <a:xfrm>
              <a:off x="5324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013" name="Rectangle 392"/>
            <p:cNvSpPr>
              <a:spLocks noChangeArrowheads="1"/>
            </p:cNvSpPr>
            <p:nvPr/>
          </p:nvSpPr>
          <p:spPr bwMode="auto">
            <a:xfrm>
              <a:off x="5008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014" name="Rectangle 393"/>
            <p:cNvSpPr>
              <a:spLocks noChangeArrowheads="1"/>
            </p:cNvSpPr>
            <p:nvPr/>
          </p:nvSpPr>
          <p:spPr bwMode="auto">
            <a:xfrm>
              <a:off x="4903" y="2898"/>
              <a:ext cx="71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015" name="Rectangle 394"/>
            <p:cNvSpPr>
              <a:spLocks noChangeArrowheads="1"/>
            </p:cNvSpPr>
            <p:nvPr/>
          </p:nvSpPr>
          <p:spPr bwMode="auto">
            <a:xfrm>
              <a:off x="4799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4016" name="Freeform 395"/>
            <p:cNvSpPr>
              <a:spLocks/>
            </p:cNvSpPr>
            <p:nvPr/>
          </p:nvSpPr>
          <p:spPr bwMode="auto">
            <a:xfrm>
              <a:off x="4986" y="2736"/>
              <a:ext cx="12" cy="37"/>
            </a:xfrm>
            <a:custGeom>
              <a:avLst/>
              <a:gdLst>
                <a:gd name="T0" fmla="*/ 0 w 37"/>
                <a:gd name="T1" fmla="*/ 20 h 38"/>
                <a:gd name="T2" fmla="*/ 0 w 37"/>
                <a:gd name="T3" fmla="*/ 19 h 38"/>
                <a:gd name="T4" fmla="*/ 0 w 37"/>
                <a:gd name="T5" fmla="*/ 19 h 38"/>
                <a:gd name="T6" fmla="*/ 0 w 37"/>
                <a:gd name="T7" fmla="*/ 19 h 38"/>
                <a:gd name="T8" fmla="*/ 0 w 37"/>
                <a:gd name="T9" fmla="*/ 19 h 38"/>
                <a:gd name="T10" fmla="*/ 0 w 37"/>
                <a:gd name="T11" fmla="*/ 12 h 38"/>
                <a:gd name="T12" fmla="*/ 0 w 37"/>
                <a:gd name="T13" fmla="*/ 5 h 38"/>
                <a:gd name="T14" fmla="*/ 0 w 37"/>
                <a:gd name="T15" fmla="*/ 1 h 38"/>
                <a:gd name="T16" fmla="*/ 0 w 37"/>
                <a:gd name="T17" fmla="*/ 0 h 38"/>
                <a:gd name="T18" fmla="*/ 0 w 37"/>
                <a:gd name="T19" fmla="*/ 1 h 38"/>
                <a:gd name="T20" fmla="*/ 0 w 37"/>
                <a:gd name="T21" fmla="*/ 5 h 38"/>
                <a:gd name="T22" fmla="*/ 0 w 37"/>
                <a:gd name="T23" fmla="*/ 12 h 38"/>
                <a:gd name="T24" fmla="*/ 0 w 37"/>
                <a:gd name="T25" fmla="*/ 19 h 38"/>
                <a:gd name="T26" fmla="*/ 0 w 37"/>
                <a:gd name="T27" fmla="*/ 19 h 38"/>
                <a:gd name="T28" fmla="*/ 0 w 37"/>
                <a:gd name="T29" fmla="*/ 19 h 38"/>
                <a:gd name="T30" fmla="*/ 0 w 37"/>
                <a:gd name="T31" fmla="*/ 19 h 38"/>
                <a:gd name="T32" fmla="*/ 0 w 37"/>
                <a:gd name="T33" fmla="*/ 2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</p:grpSp>
      <p:grpSp>
        <p:nvGrpSpPr>
          <p:cNvPr id="23615" name="Group 316"/>
          <p:cNvGrpSpPr>
            <a:grpSpLocks/>
          </p:cNvGrpSpPr>
          <p:nvPr/>
        </p:nvGrpSpPr>
        <p:grpSpPr bwMode="auto">
          <a:xfrm>
            <a:off x="4541044" y="4342210"/>
            <a:ext cx="163116" cy="127397"/>
            <a:chOff x="4727" y="2506"/>
            <a:chExt cx="706" cy="1172"/>
          </a:xfrm>
        </p:grpSpPr>
        <p:sp>
          <p:nvSpPr>
            <p:cNvPr id="23861" name="Freeform 317"/>
            <p:cNvSpPr>
              <a:spLocks/>
            </p:cNvSpPr>
            <p:nvPr/>
          </p:nvSpPr>
          <p:spPr bwMode="auto">
            <a:xfrm>
              <a:off x="4727" y="3558"/>
              <a:ext cx="46" cy="120"/>
            </a:xfrm>
            <a:custGeom>
              <a:avLst/>
              <a:gdLst>
                <a:gd name="T0" fmla="*/ 0 w 139"/>
                <a:gd name="T1" fmla="*/ 16 h 135"/>
                <a:gd name="T2" fmla="*/ 0 w 139"/>
                <a:gd name="T3" fmla="*/ 11 h 135"/>
                <a:gd name="T4" fmla="*/ 0 w 139"/>
                <a:gd name="T5" fmla="*/ 11 h 135"/>
                <a:gd name="T6" fmla="*/ 0 w 139"/>
                <a:gd name="T7" fmla="*/ 5 h 135"/>
                <a:gd name="T8" fmla="*/ 0 w 139"/>
                <a:gd name="T9" fmla="*/ 5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16 h 135"/>
                <a:gd name="T16" fmla="*/ 0 w 139"/>
                <a:gd name="T17" fmla="*/ 16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3862" name="Freeform 318"/>
            <p:cNvSpPr>
              <a:spLocks/>
            </p:cNvSpPr>
            <p:nvPr/>
          </p:nvSpPr>
          <p:spPr bwMode="auto">
            <a:xfrm>
              <a:off x="4773" y="2564"/>
              <a:ext cx="648" cy="1114"/>
            </a:xfrm>
            <a:custGeom>
              <a:avLst/>
              <a:gdLst>
                <a:gd name="T0" fmla="*/ 0 w 1946"/>
                <a:gd name="T1" fmla="*/ 108 h 1278"/>
                <a:gd name="T2" fmla="*/ 0 w 1946"/>
                <a:gd name="T3" fmla="*/ 9 h 1278"/>
                <a:gd name="T4" fmla="*/ 0 w 1946"/>
                <a:gd name="T5" fmla="*/ 9 h 1278"/>
                <a:gd name="T6" fmla="*/ 0 w 1946"/>
                <a:gd name="T7" fmla="*/ 8 h 1278"/>
                <a:gd name="T8" fmla="*/ 0 w 1946"/>
                <a:gd name="T9" fmla="*/ 7 h 1278"/>
                <a:gd name="T10" fmla="*/ 0 w 1946"/>
                <a:gd name="T11" fmla="*/ 6 h 1278"/>
                <a:gd name="T12" fmla="*/ 0 w 1946"/>
                <a:gd name="T13" fmla="*/ 5 h 1278"/>
                <a:gd name="T14" fmla="*/ 0 w 1946"/>
                <a:gd name="T15" fmla="*/ 4 h 1278"/>
                <a:gd name="T16" fmla="*/ 0 w 1946"/>
                <a:gd name="T17" fmla="*/ 3 h 1278"/>
                <a:gd name="T18" fmla="*/ 0 w 1946"/>
                <a:gd name="T19" fmla="*/ 3 h 1278"/>
                <a:gd name="T20" fmla="*/ 0 w 1946"/>
                <a:gd name="T21" fmla="*/ 3 h 1278"/>
                <a:gd name="T22" fmla="*/ 0 w 1946"/>
                <a:gd name="T23" fmla="*/ 3 h 1278"/>
                <a:gd name="T24" fmla="*/ 0 w 1946"/>
                <a:gd name="T25" fmla="*/ 3 h 1278"/>
                <a:gd name="T26" fmla="*/ 0 w 1946"/>
                <a:gd name="T27" fmla="*/ 3 h 1278"/>
                <a:gd name="T28" fmla="*/ 0 w 1946"/>
                <a:gd name="T29" fmla="*/ 3 h 1278"/>
                <a:gd name="T30" fmla="*/ 0 w 1946"/>
                <a:gd name="T31" fmla="*/ 3 h 1278"/>
                <a:gd name="T32" fmla="*/ 0 w 1946"/>
                <a:gd name="T33" fmla="*/ 3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3 h 1278"/>
                <a:gd name="T42" fmla="*/ 0 w 1946"/>
                <a:gd name="T43" fmla="*/ 3 h 1278"/>
                <a:gd name="T44" fmla="*/ 0 w 1946"/>
                <a:gd name="T45" fmla="*/ 3 h 1278"/>
                <a:gd name="T46" fmla="*/ 0 w 1946"/>
                <a:gd name="T47" fmla="*/ 3 h 1278"/>
                <a:gd name="T48" fmla="*/ 0 w 1946"/>
                <a:gd name="T49" fmla="*/ 3 h 1278"/>
                <a:gd name="T50" fmla="*/ 0 w 1946"/>
                <a:gd name="T51" fmla="*/ 3 h 1278"/>
                <a:gd name="T52" fmla="*/ 0 w 1946"/>
                <a:gd name="T53" fmla="*/ 3 h 1278"/>
                <a:gd name="T54" fmla="*/ 0 w 1946"/>
                <a:gd name="T55" fmla="*/ 3 h 1278"/>
                <a:gd name="T56" fmla="*/ 0 w 1946"/>
                <a:gd name="T57" fmla="*/ 3 h 1278"/>
                <a:gd name="T58" fmla="*/ 0 w 1946"/>
                <a:gd name="T59" fmla="*/ 4 h 1278"/>
                <a:gd name="T60" fmla="*/ 0 w 1946"/>
                <a:gd name="T61" fmla="*/ 5 h 1278"/>
                <a:gd name="T62" fmla="*/ 0 w 1946"/>
                <a:gd name="T63" fmla="*/ 6 h 1278"/>
                <a:gd name="T64" fmla="*/ 0 w 1946"/>
                <a:gd name="T65" fmla="*/ 7 h 1278"/>
                <a:gd name="T66" fmla="*/ 0 w 1946"/>
                <a:gd name="T67" fmla="*/ 8 h 1278"/>
                <a:gd name="T68" fmla="*/ 0 w 1946"/>
                <a:gd name="T69" fmla="*/ 9 h 1278"/>
                <a:gd name="T70" fmla="*/ 0 w 1946"/>
                <a:gd name="T71" fmla="*/ 9 h 1278"/>
                <a:gd name="T72" fmla="*/ 0 w 1946"/>
                <a:gd name="T73" fmla="*/ 108 h 1278"/>
                <a:gd name="T74" fmla="*/ 0 w 1946"/>
                <a:gd name="T75" fmla="*/ 108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3863" name="Rectangle 319"/>
            <p:cNvSpPr>
              <a:spLocks noChangeArrowheads="1"/>
            </p:cNvSpPr>
            <p:nvPr/>
          </p:nvSpPr>
          <p:spPr bwMode="auto">
            <a:xfrm>
              <a:off x="5188" y="3087"/>
              <a:ext cx="42" cy="3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3864" name="Rectangle 320"/>
            <p:cNvSpPr>
              <a:spLocks noChangeArrowheads="1"/>
            </p:cNvSpPr>
            <p:nvPr/>
          </p:nvSpPr>
          <p:spPr bwMode="auto">
            <a:xfrm>
              <a:off x="5168" y="3134"/>
              <a:ext cx="40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3865" name="Rectangle 321"/>
            <p:cNvSpPr>
              <a:spLocks noChangeArrowheads="1"/>
            </p:cNvSpPr>
            <p:nvPr/>
          </p:nvSpPr>
          <p:spPr bwMode="auto">
            <a:xfrm>
              <a:off x="5306" y="3034"/>
              <a:ext cx="42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3866" name="Rectangle 322"/>
            <p:cNvSpPr>
              <a:spLocks noChangeArrowheads="1"/>
            </p:cNvSpPr>
            <p:nvPr/>
          </p:nvSpPr>
          <p:spPr bwMode="auto">
            <a:xfrm>
              <a:off x="5286" y="3087"/>
              <a:ext cx="40" cy="3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3867" name="Rectangle 323"/>
            <p:cNvSpPr>
              <a:spLocks noChangeArrowheads="1"/>
            </p:cNvSpPr>
            <p:nvPr/>
          </p:nvSpPr>
          <p:spPr bwMode="auto">
            <a:xfrm>
              <a:off x="5286" y="2987"/>
              <a:ext cx="40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3868" name="Rectangle 324"/>
            <p:cNvSpPr>
              <a:spLocks noChangeArrowheads="1"/>
            </p:cNvSpPr>
            <p:nvPr/>
          </p:nvSpPr>
          <p:spPr bwMode="auto">
            <a:xfrm>
              <a:off x="4773" y="3076"/>
              <a:ext cx="40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3869" name="Rectangle 325"/>
            <p:cNvSpPr>
              <a:spLocks noChangeArrowheads="1"/>
            </p:cNvSpPr>
            <p:nvPr/>
          </p:nvSpPr>
          <p:spPr bwMode="auto">
            <a:xfrm>
              <a:off x="4773" y="3024"/>
              <a:ext cx="18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3870" name="Rectangle 326"/>
            <p:cNvSpPr>
              <a:spLocks noChangeArrowheads="1"/>
            </p:cNvSpPr>
            <p:nvPr/>
          </p:nvSpPr>
          <p:spPr bwMode="auto">
            <a:xfrm>
              <a:off x="4773" y="3123"/>
              <a:ext cx="18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3871" name="Rectangle 327"/>
            <p:cNvSpPr>
              <a:spLocks noChangeArrowheads="1"/>
            </p:cNvSpPr>
            <p:nvPr/>
          </p:nvSpPr>
          <p:spPr bwMode="auto">
            <a:xfrm>
              <a:off x="4946" y="3076"/>
              <a:ext cx="40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3872" name="Rectangle 328"/>
            <p:cNvSpPr>
              <a:spLocks noChangeArrowheads="1"/>
            </p:cNvSpPr>
            <p:nvPr/>
          </p:nvSpPr>
          <p:spPr bwMode="auto">
            <a:xfrm>
              <a:off x="4924" y="3123"/>
              <a:ext cx="40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3873" name="Rectangle 329"/>
            <p:cNvSpPr>
              <a:spLocks noChangeArrowheads="1"/>
            </p:cNvSpPr>
            <p:nvPr/>
          </p:nvSpPr>
          <p:spPr bwMode="auto">
            <a:xfrm>
              <a:off x="4773" y="3453"/>
              <a:ext cx="40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3874" name="Rectangle 330"/>
            <p:cNvSpPr>
              <a:spLocks noChangeArrowheads="1"/>
            </p:cNvSpPr>
            <p:nvPr/>
          </p:nvSpPr>
          <p:spPr bwMode="auto">
            <a:xfrm>
              <a:off x="4773" y="3406"/>
              <a:ext cx="18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3875" name="Rectangle 331"/>
            <p:cNvSpPr>
              <a:spLocks noChangeArrowheads="1"/>
            </p:cNvSpPr>
            <p:nvPr/>
          </p:nvSpPr>
          <p:spPr bwMode="auto">
            <a:xfrm>
              <a:off x="4773" y="3505"/>
              <a:ext cx="18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3876" name="Rectangle 332"/>
            <p:cNvSpPr>
              <a:spLocks noChangeArrowheads="1"/>
            </p:cNvSpPr>
            <p:nvPr/>
          </p:nvSpPr>
          <p:spPr bwMode="auto">
            <a:xfrm>
              <a:off x="4946" y="3453"/>
              <a:ext cx="40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3877" name="Rectangle 333"/>
            <p:cNvSpPr>
              <a:spLocks noChangeArrowheads="1"/>
            </p:cNvSpPr>
            <p:nvPr/>
          </p:nvSpPr>
          <p:spPr bwMode="auto">
            <a:xfrm>
              <a:off x="4924" y="3505"/>
              <a:ext cx="40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3878" name="Freeform 334"/>
            <p:cNvSpPr>
              <a:spLocks/>
            </p:cNvSpPr>
            <p:nvPr/>
          </p:nvSpPr>
          <p:spPr bwMode="auto">
            <a:xfrm>
              <a:off x="5024" y="3076"/>
              <a:ext cx="146" cy="89"/>
            </a:xfrm>
            <a:custGeom>
              <a:avLst/>
              <a:gdLst>
                <a:gd name="T0" fmla="*/ 0 w 440"/>
                <a:gd name="T1" fmla="*/ 9 h 102"/>
                <a:gd name="T2" fmla="*/ 0 w 440"/>
                <a:gd name="T3" fmla="*/ 8 h 102"/>
                <a:gd name="T4" fmla="*/ 0 w 440"/>
                <a:gd name="T5" fmla="*/ 7 h 102"/>
                <a:gd name="T6" fmla="*/ 0 w 440"/>
                <a:gd name="T7" fmla="*/ 6 h 102"/>
                <a:gd name="T8" fmla="*/ 0 w 440"/>
                <a:gd name="T9" fmla="*/ 6 h 102"/>
                <a:gd name="T10" fmla="*/ 0 w 440"/>
                <a:gd name="T11" fmla="*/ 4 h 102"/>
                <a:gd name="T12" fmla="*/ 0 w 440"/>
                <a:gd name="T13" fmla="*/ 3 h 102"/>
                <a:gd name="T14" fmla="*/ 0 w 440"/>
                <a:gd name="T15" fmla="*/ 3 h 102"/>
                <a:gd name="T16" fmla="*/ 0 w 440"/>
                <a:gd name="T17" fmla="*/ 3 h 102"/>
                <a:gd name="T18" fmla="*/ 0 w 440"/>
                <a:gd name="T19" fmla="*/ 3 h 102"/>
                <a:gd name="T20" fmla="*/ 0 w 440"/>
                <a:gd name="T21" fmla="*/ 3 h 102"/>
                <a:gd name="T22" fmla="*/ 0 w 440"/>
                <a:gd name="T23" fmla="*/ 3 h 102"/>
                <a:gd name="T24" fmla="*/ 0 w 440"/>
                <a:gd name="T25" fmla="*/ 3 h 102"/>
                <a:gd name="T26" fmla="*/ 0 w 440"/>
                <a:gd name="T27" fmla="*/ 3 h 102"/>
                <a:gd name="T28" fmla="*/ 0 w 440"/>
                <a:gd name="T29" fmla="*/ 3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3 h 102"/>
                <a:gd name="T38" fmla="*/ 0 w 440"/>
                <a:gd name="T39" fmla="*/ 3 h 102"/>
                <a:gd name="T40" fmla="*/ 0 w 440"/>
                <a:gd name="T41" fmla="*/ 3 h 102"/>
                <a:gd name="T42" fmla="*/ 0 w 440"/>
                <a:gd name="T43" fmla="*/ 3 h 102"/>
                <a:gd name="T44" fmla="*/ 0 w 440"/>
                <a:gd name="T45" fmla="*/ 3 h 102"/>
                <a:gd name="T46" fmla="*/ 0 w 440"/>
                <a:gd name="T47" fmla="*/ 3 h 102"/>
                <a:gd name="T48" fmla="*/ 0 w 440"/>
                <a:gd name="T49" fmla="*/ 3 h 102"/>
                <a:gd name="T50" fmla="*/ 0 w 440"/>
                <a:gd name="T51" fmla="*/ 3 h 102"/>
                <a:gd name="T52" fmla="*/ 0 w 440"/>
                <a:gd name="T53" fmla="*/ 3 h 102"/>
                <a:gd name="T54" fmla="*/ 0 w 440"/>
                <a:gd name="T55" fmla="*/ 4 h 102"/>
                <a:gd name="T56" fmla="*/ 0 w 440"/>
                <a:gd name="T57" fmla="*/ 6 h 102"/>
                <a:gd name="T58" fmla="*/ 0 w 440"/>
                <a:gd name="T59" fmla="*/ 6 h 102"/>
                <a:gd name="T60" fmla="*/ 0 w 440"/>
                <a:gd name="T61" fmla="*/ 7 h 102"/>
                <a:gd name="T62" fmla="*/ 0 w 440"/>
                <a:gd name="T63" fmla="*/ 8 h 102"/>
                <a:gd name="T64" fmla="*/ 0 w 440"/>
                <a:gd name="T65" fmla="*/ 9 h 102"/>
                <a:gd name="T66" fmla="*/ 0 w 440"/>
                <a:gd name="T67" fmla="*/ 9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3879" name="Freeform 335"/>
            <p:cNvSpPr>
              <a:spLocks/>
            </p:cNvSpPr>
            <p:nvPr/>
          </p:nvSpPr>
          <p:spPr bwMode="auto">
            <a:xfrm>
              <a:off x="4789" y="2506"/>
              <a:ext cx="615" cy="147"/>
            </a:xfrm>
            <a:custGeom>
              <a:avLst/>
              <a:gdLst>
                <a:gd name="T0" fmla="*/ 0 w 1847"/>
                <a:gd name="T1" fmla="*/ 6 h 168"/>
                <a:gd name="T2" fmla="*/ 0 w 1847"/>
                <a:gd name="T3" fmla="*/ 6 h 168"/>
                <a:gd name="T4" fmla="*/ 0 w 1847"/>
                <a:gd name="T5" fmla="*/ 7 h 168"/>
                <a:gd name="T6" fmla="*/ 0 w 1847"/>
                <a:gd name="T7" fmla="*/ 8 h 168"/>
                <a:gd name="T8" fmla="*/ 0 w 1847"/>
                <a:gd name="T9" fmla="*/ 10 h 168"/>
                <a:gd name="T10" fmla="*/ 0 w 1847"/>
                <a:gd name="T11" fmla="*/ 11 h 168"/>
                <a:gd name="T12" fmla="*/ 0 w 1847"/>
                <a:gd name="T13" fmla="*/ 12 h 168"/>
                <a:gd name="T14" fmla="*/ 0 w 1847"/>
                <a:gd name="T15" fmla="*/ 14 h 168"/>
                <a:gd name="T16" fmla="*/ 0 w 1847"/>
                <a:gd name="T17" fmla="*/ 16 h 168"/>
                <a:gd name="T18" fmla="*/ 0 w 1847"/>
                <a:gd name="T19" fmla="*/ 11 h 168"/>
                <a:gd name="T20" fmla="*/ 0 w 1847"/>
                <a:gd name="T21" fmla="*/ 11 h 168"/>
                <a:gd name="T22" fmla="*/ 0 w 1847"/>
                <a:gd name="T23" fmla="*/ 11 h 168"/>
                <a:gd name="T24" fmla="*/ 0 w 1847"/>
                <a:gd name="T25" fmla="*/ 11 h 168"/>
                <a:gd name="T26" fmla="*/ 0 w 1847"/>
                <a:gd name="T27" fmla="*/ 11 h 168"/>
                <a:gd name="T28" fmla="*/ 0 w 1847"/>
                <a:gd name="T29" fmla="*/ 11 h 168"/>
                <a:gd name="T30" fmla="*/ 0 w 1847"/>
                <a:gd name="T31" fmla="*/ 11 h 168"/>
                <a:gd name="T32" fmla="*/ 0 w 1847"/>
                <a:gd name="T33" fmla="*/ 11 h 168"/>
                <a:gd name="T34" fmla="*/ 0 w 1847"/>
                <a:gd name="T35" fmla="*/ 10 h 168"/>
                <a:gd name="T36" fmla="*/ 0 w 1847"/>
                <a:gd name="T37" fmla="*/ 8 h 168"/>
                <a:gd name="T38" fmla="*/ 0 w 1847"/>
                <a:gd name="T39" fmla="*/ 5 h 168"/>
                <a:gd name="T40" fmla="*/ 0 w 1847"/>
                <a:gd name="T41" fmla="*/ 4 h 168"/>
                <a:gd name="T42" fmla="*/ 0 w 1847"/>
                <a:gd name="T43" fmla="*/ 4 h 168"/>
                <a:gd name="T44" fmla="*/ 0 w 1847"/>
                <a:gd name="T45" fmla="*/ 4 h 168"/>
                <a:gd name="T46" fmla="*/ 0 w 1847"/>
                <a:gd name="T47" fmla="*/ 4 h 168"/>
                <a:gd name="T48" fmla="*/ 0 w 1847"/>
                <a:gd name="T49" fmla="*/ 1 h 168"/>
                <a:gd name="T50" fmla="*/ 0 w 1847"/>
                <a:gd name="T51" fmla="*/ 1 h 168"/>
                <a:gd name="T52" fmla="*/ 0 w 1847"/>
                <a:gd name="T53" fmla="*/ 4 h 168"/>
                <a:gd name="T54" fmla="*/ 0 w 1847"/>
                <a:gd name="T55" fmla="*/ 4 h 168"/>
                <a:gd name="T56" fmla="*/ 0 w 1847"/>
                <a:gd name="T57" fmla="*/ 4 h 168"/>
                <a:gd name="T58" fmla="*/ 0 w 1847"/>
                <a:gd name="T59" fmla="*/ 4 h 168"/>
                <a:gd name="T60" fmla="*/ 0 w 1847"/>
                <a:gd name="T61" fmla="*/ 5 h 168"/>
                <a:gd name="T62" fmla="*/ 0 w 1847"/>
                <a:gd name="T63" fmla="*/ 8 h 168"/>
                <a:gd name="T64" fmla="*/ 0 w 1847"/>
                <a:gd name="T65" fmla="*/ 10 h 168"/>
                <a:gd name="T66" fmla="*/ 0 w 1847"/>
                <a:gd name="T67" fmla="*/ 11 h 168"/>
                <a:gd name="T68" fmla="*/ 0 w 1847"/>
                <a:gd name="T69" fmla="*/ 11 h 168"/>
                <a:gd name="T70" fmla="*/ 0 w 1847"/>
                <a:gd name="T71" fmla="*/ 11 h 168"/>
                <a:gd name="T72" fmla="*/ 0 w 1847"/>
                <a:gd name="T73" fmla="*/ 11 h 168"/>
                <a:gd name="T74" fmla="*/ 0 w 1847"/>
                <a:gd name="T75" fmla="*/ 11 h 168"/>
                <a:gd name="T76" fmla="*/ 0 w 1847"/>
                <a:gd name="T77" fmla="*/ 11 h 168"/>
                <a:gd name="T78" fmla="*/ 0 w 1847"/>
                <a:gd name="T79" fmla="*/ 11 h 168"/>
                <a:gd name="T80" fmla="*/ 0 w 1847"/>
                <a:gd name="T81" fmla="*/ 11 h 168"/>
                <a:gd name="T82" fmla="*/ 0 w 1847"/>
                <a:gd name="T83" fmla="*/ 16 h 168"/>
                <a:gd name="T84" fmla="*/ 0 w 1847"/>
                <a:gd name="T85" fmla="*/ 14 h 168"/>
                <a:gd name="T86" fmla="*/ 0 w 1847"/>
                <a:gd name="T87" fmla="*/ 12 h 168"/>
                <a:gd name="T88" fmla="*/ 0 w 1847"/>
                <a:gd name="T89" fmla="*/ 11 h 168"/>
                <a:gd name="T90" fmla="*/ 0 w 1847"/>
                <a:gd name="T91" fmla="*/ 10 h 168"/>
                <a:gd name="T92" fmla="*/ 0 w 1847"/>
                <a:gd name="T93" fmla="*/ 8 h 168"/>
                <a:gd name="T94" fmla="*/ 0 w 1847"/>
                <a:gd name="T95" fmla="*/ 7 h 168"/>
                <a:gd name="T96" fmla="*/ 0 w 1847"/>
                <a:gd name="T97" fmla="*/ 6 h 168"/>
                <a:gd name="T98" fmla="*/ 0 w 1847"/>
                <a:gd name="T99" fmla="*/ 6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3880" name="Rectangle 336"/>
            <p:cNvSpPr>
              <a:spLocks noChangeArrowheads="1"/>
            </p:cNvSpPr>
            <p:nvPr/>
          </p:nvSpPr>
          <p:spPr bwMode="auto">
            <a:xfrm>
              <a:off x="5404" y="2595"/>
              <a:ext cx="29" cy="120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3881" name="Rectangle 337"/>
            <p:cNvSpPr>
              <a:spLocks noChangeArrowheads="1"/>
            </p:cNvSpPr>
            <p:nvPr/>
          </p:nvSpPr>
          <p:spPr bwMode="auto">
            <a:xfrm>
              <a:off x="4759" y="2595"/>
              <a:ext cx="30" cy="120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3882" name="Rectangle 338"/>
            <p:cNvSpPr>
              <a:spLocks noChangeArrowheads="1"/>
            </p:cNvSpPr>
            <p:nvPr/>
          </p:nvSpPr>
          <p:spPr bwMode="auto">
            <a:xfrm>
              <a:off x="5026" y="3165"/>
              <a:ext cx="142" cy="330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3883" name="Rectangle 339"/>
            <p:cNvSpPr>
              <a:spLocks noChangeArrowheads="1"/>
            </p:cNvSpPr>
            <p:nvPr/>
          </p:nvSpPr>
          <p:spPr bwMode="auto">
            <a:xfrm>
              <a:off x="5026" y="3495"/>
              <a:ext cx="142" cy="1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3884" name="Rectangle 340"/>
            <p:cNvSpPr>
              <a:spLocks noChangeArrowheads="1"/>
            </p:cNvSpPr>
            <p:nvPr/>
          </p:nvSpPr>
          <p:spPr bwMode="auto">
            <a:xfrm>
              <a:off x="5026" y="3558"/>
              <a:ext cx="142" cy="15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3885" name="Rectangle 341"/>
            <p:cNvSpPr>
              <a:spLocks noChangeArrowheads="1"/>
            </p:cNvSpPr>
            <p:nvPr/>
          </p:nvSpPr>
          <p:spPr bwMode="auto">
            <a:xfrm>
              <a:off x="5026" y="3615"/>
              <a:ext cx="142" cy="1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3886" name="Rectangle 342"/>
            <p:cNvSpPr>
              <a:spLocks noChangeArrowheads="1"/>
            </p:cNvSpPr>
            <p:nvPr/>
          </p:nvSpPr>
          <p:spPr bwMode="auto">
            <a:xfrm>
              <a:off x="5100" y="3186"/>
              <a:ext cx="60" cy="309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3887" name="Rectangle 343"/>
            <p:cNvSpPr>
              <a:spLocks noChangeArrowheads="1"/>
            </p:cNvSpPr>
            <p:nvPr/>
          </p:nvSpPr>
          <p:spPr bwMode="auto">
            <a:xfrm>
              <a:off x="5100" y="3186"/>
              <a:ext cx="60" cy="309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3888" name="Rectangle 344"/>
            <p:cNvSpPr>
              <a:spLocks noChangeArrowheads="1"/>
            </p:cNvSpPr>
            <p:nvPr/>
          </p:nvSpPr>
          <p:spPr bwMode="auto">
            <a:xfrm>
              <a:off x="5032" y="3186"/>
              <a:ext cx="62" cy="309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3889" name="Rectangle 345"/>
            <p:cNvSpPr>
              <a:spLocks noChangeArrowheads="1"/>
            </p:cNvSpPr>
            <p:nvPr/>
          </p:nvSpPr>
          <p:spPr bwMode="auto">
            <a:xfrm>
              <a:off x="5100" y="3369"/>
              <a:ext cx="60" cy="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3890" name="Rectangle 346"/>
            <p:cNvSpPr>
              <a:spLocks noChangeArrowheads="1"/>
            </p:cNvSpPr>
            <p:nvPr/>
          </p:nvSpPr>
          <p:spPr bwMode="auto">
            <a:xfrm>
              <a:off x="5168" y="3422"/>
              <a:ext cx="34" cy="25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3891" name="Rectangle 347"/>
            <p:cNvSpPr>
              <a:spLocks noChangeArrowheads="1"/>
            </p:cNvSpPr>
            <p:nvPr/>
          </p:nvSpPr>
          <p:spPr bwMode="auto">
            <a:xfrm>
              <a:off x="4992" y="3422"/>
              <a:ext cx="34" cy="25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3892" name="Rectangle 348"/>
            <p:cNvSpPr>
              <a:spLocks noChangeArrowheads="1"/>
            </p:cNvSpPr>
            <p:nvPr/>
          </p:nvSpPr>
          <p:spPr bwMode="auto">
            <a:xfrm>
              <a:off x="5026" y="3511"/>
              <a:ext cx="142" cy="47"/>
            </a:xfrm>
            <a:prstGeom prst="rect">
              <a:avLst/>
            </a:prstGeom>
            <a:solidFill>
              <a:srgbClr val="B2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3893" name="Rectangle 349"/>
            <p:cNvSpPr>
              <a:spLocks noChangeArrowheads="1"/>
            </p:cNvSpPr>
            <p:nvPr/>
          </p:nvSpPr>
          <p:spPr bwMode="auto">
            <a:xfrm>
              <a:off x="5026" y="3573"/>
              <a:ext cx="142" cy="42"/>
            </a:xfrm>
            <a:prstGeom prst="rect">
              <a:avLst/>
            </a:prstGeom>
            <a:solidFill>
              <a:srgbClr val="B2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3894" name="Rectangle 350"/>
            <p:cNvSpPr>
              <a:spLocks noChangeArrowheads="1"/>
            </p:cNvSpPr>
            <p:nvPr/>
          </p:nvSpPr>
          <p:spPr bwMode="auto">
            <a:xfrm>
              <a:off x="5026" y="3631"/>
              <a:ext cx="142" cy="47"/>
            </a:xfrm>
            <a:prstGeom prst="rect">
              <a:avLst/>
            </a:prstGeom>
            <a:solidFill>
              <a:srgbClr val="B2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3895" name="Rectangle 351"/>
            <p:cNvSpPr>
              <a:spLocks noChangeArrowheads="1"/>
            </p:cNvSpPr>
            <p:nvPr/>
          </p:nvSpPr>
          <p:spPr bwMode="auto">
            <a:xfrm>
              <a:off x="5100" y="3369"/>
              <a:ext cx="60" cy="2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3896" name="Rectangle 352"/>
            <p:cNvSpPr>
              <a:spLocks noChangeArrowheads="1"/>
            </p:cNvSpPr>
            <p:nvPr/>
          </p:nvSpPr>
          <p:spPr bwMode="auto">
            <a:xfrm>
              <a:off x="5032" y="3369"/>
              <a:ext cx="62" cy="2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3897" name="Rectangle 353"/>
            <p:cNvSpPr>
              <a:spLocks noChangeArrowheads="1"/>
            </p:cNvSpPr>
            <p:nvPr/>
          </p:nvSpPr>
          <p:spPr bwMode="auto">
            <a:xfrm>
              <a:off x="5100" y="3312"/>
              <a:ext cx="14" cy="52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3898" name="Rectangle 354"/>
            <p:cNvSpPr>
              <a:spLocks noChangeArrowheads="1"/>
            </p:cNvSpPr>
            <p:nvPr/>
          </p:nvSpPr>
          <p:spPr bwMode="auto">
            <a:xfrm>
              <a:off x="5080" y="3312"/>
              <a:ext cx="14" cy="52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3899" name="Rectangle 355"/>
            <p:cNvSpPr>
              <a:spLocks noChangeArrowheads="1"/>
            </p:cNvSpPr>
            <p:nvPr/>
          </p:nvSpPr>
          <p:spPr bwMode="auto">
            <a:xfrm>
              <a:off x="5100" y="3395"/>
              <a:ext cx="60" cy="2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3900" name="Rectangle 356"/>
            <p:cNvSpPr>
              <a:spLocks noChangeArrowheads="1"/>
            </p:cNvSpPr>
            <p:nvPr/>
          </p:nvSpPr>
          <p:spPr bwMode="auto">
            <a:xfrm>
              <a:off x="5032" y="3395"/>
              <a:ext cx="62" cy="2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3901" name="Rectangle 357"/>
            <p:cNvSpPr>
              <a:spLocks noChangeArrowheads="1"/>
            </p:cNvSpPr>
            <p:nvPr/>
          </p:nvSpPr>
          <p:spPr bwMode="auto">
            <a:xfrm>
              <a:off x="5168" y="3552"/>
              <a:ext cx="34" cy="27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3902" name="Rectangle 358"/>
            <p:cNvSpPr>
              <a:spLocks noChangeArrowheads="1"/>
            </p:cNvSpPr>
            <p:nvPr/>
          </p:nvSpPr>
          <p:spPr bwMode="auto">
            <a:xfrm>
              <a:off x="4992" y="3552"/>
              <a:ext cx="34" cy="27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3903" name="Rectangle 359"/>
            <p:cNvSpPr>
              <a:spLocks noChangeArrowheads="1"/>
            </p:cNvSpPr>
            <p:nvPr/>
          </p:nvSpPr>
          <p:spPr bwMode="auto">
            <a:xfrm>
              <a:off x="5334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3904" name="Rectangle 360"/>
            <p:cNvSpPr>
              <a:spLocks noChangeArrowheads="1"/>
            </p:cNvSpPr>
            <p:nvPr/>
          </p:nvSpPr>
          <p:spPr bwMode="auto">
            <a:xfrm>
              <a:off x="5228" y="3165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3905" name="Rectangle 361"/>
            <p:cNvSpPr>
              <a:spLocks noChangeArrowheads="1"/>
            </p:cNvSpPr>
            <p:nvPr/>
          </p:nvSpPr>
          <p:spPr bwMode="auto">
            <a:xfrm>
              <a:off x="4912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3906" name="Rectangle 362"/>
            <p:cNvSpPr>
              <a:spLocks noChangeArrowheads="1"/>
            </p:cNvSpPr>
            <p:nvPr/>
          </p:nvSpPr>
          <p:spPr bwMode="auto">
            <a:xfrm>
              <a:off x="5122" y="2747"/>
              <a:ext cx="54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3907" name="Rectangle 363"/>
            <p:cNvSpPr>
              <a:spLocks noChangeArrowheads="1"/>
            </p:cNvSpPr>
            <p:nvPr/>
          </p:nvSpPr>
          <p:spPr bwMode="auto">
            <a:xfrm>
              <a:off x="5228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3908" name="Rectangle 364"/>
            <p:cNvSpPr>
              <a:spLocks noChangeArrowheads="1"/>
            </p:cNvSpPr>
            <p:nvPr/>
          </p:nvSpPr>
          <p:spPr bwMode="auto">
            <a:xfrm>
              <a:off x="5334" y="3165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3909" name="Rectangle 365"/>
            <p:cNvSpPr>
              <a:spLocks noChangeArrowheads="1"/>
            </p:cNvSpPr>
            <p:nvPr/>
          </p:nvSpPr>
          <p:spPr bwMode="auto">
            <a:xfrm>
              <a:off x="5018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3910" name="Rectangle 366"/>
            <p:cNvSpPr>
              <a:spLocks noChangeArrowheads="1"/>
            </p:cNvSpPr>
            <p:nvPr/>
          </p:nvSpPr>
          <p:spPr bwMode="auto">
            <a:xfrm>
              <a:off x="4809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3911" name="Rectangle 367"/>
            <p:cNvSpPr>
              <a:spLocks noChangeArrowheads="1"/>
            </p:cNvSpPr>
            <p:nvPr/>
          </p:nvSpPr>
          <p:spPr bwMode="auto">
            <a:xfrm>
              <a:off x="4912" y="3165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3912" name="Rectangle 368"/>
            <p:cNvSpPr>
              <a:spLocks noChangeArrowheads="1"/>
            </p:cNvSpPr>
            <p:nvPr/>
          </p:nvSpPr>
          <p:spPr bwMode="auto">
            <a:xfrm>
              <a:off x="4809" y="3165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3913" name="Freeform 369"/>
            <p:cNvSpPr>
              <a:spLocks/>
            </p:cNvSpPr>
            <p:nvPr/>
          </p:nvSpPr>
          <p:spPr bwMode="auto">
            <a:xfrm>
              <a:off x="5114" y="2721"/>
              <a:ext cx="72" cy="324"/>
            </a:xfrm>
            <a:custGeom>
              <a:avLst/>
              <a:gdLst>
                <a:gd name="T0" fmla="*/ 0 w 217"/>
                <a:gd name="T1" fmla="*/ 17 h 373"/>
                <a:gd name="T2" fmla="*/ 0 w 217"/>
                <a:gd name="T3" fmla="*/ 17 h 373"/>
                <a:gd name="T4" fmla="*/ 0 w 217"/>
                <a:gd name="T5" fmla="*/ 27 h 373"/>
                <a:gd name="T6" fmla="*/ 0 w 217"/>
                <a:gd name="T7" fmla="*/ 27 h 373"/>
                <a:gd name="T8" fmla="*/ 0 w 217"/>
                <a:gd name="T9" fmla="*/ 30 h 373"/>
                <a:gd name="T10" fmla="*/ 0 w 217"/>
                <a:gd name="T11" fmla="*/ 3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3 h 373"/>
                <a:gd name="T18" fmla="*/ 0 w 217"/>
                <a:gd name="T19" fmla="*/ 3 h 373"/>
                <a:gd name="T20" fmla="*/ 0 w 217"/>
                <a:gd name="T21" fmla="*/ 13 h 373"/>
                <a:gd name="T22" fmla="*/ 0 w 217"/>
                <a:gd name="T23" fmla="*/ 13 h 373"/>
                <a:gd name="T24" fmla="*/ 0 w 217"/>
                <a:gd name="T25" fmla="*/ 17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3914" name="Freeform 370"/>
            <p:cNvSpPr>
              <a:spLocks/>
            </p:cNvSpPr>
            <p:nvPr/>
          </p:nvSpPr>
          <p:spPr bwMode="auto">
            <a:xfrm>
              <a:off x="5176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27 h 373"/>
                <a:gd name="T4" fmla="*/ 0 w 29"/>
                <a:gd name="T5" fmla="*/ 30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3915" name="Freeform 371"/>
            <p:cNvSpPr>
              <a:spLocks/>
            </p:cNvSpPr>
            <p:nvPr/>
          </p:nvSpPr>
          <p:spPr bwMode="auto">
            <a:xfrm>
              <a:off x="5218" y="2721"/>
              <a:ext cx="72" cy="324"/>
            </a:xfrm>
            <a:custGeom>
              <a:avLst/>
              <a:gdLst>
                <a:gd name="T0" fmla="*/ 0 w 216"/>
                <a:gd name="T1" fmla="*/ 17 h 373"/>
                <a:gd name="T2" fmla="*/ 0 w 216"/>
                <a:gd name="T3" fmla="*/ 17 h 373"/>
                <a:gd name="T4" fmla="*/ 0 w 216"/>
                <a:gd name="T5" fmla="*/ 27 h 373"/>
                <a:gd name="T6" fmla="*/ 0 w 216"/>
                <a:gd name="T7" fmla="*/ 27 h 373"/>
                <a:gd name="T8" fmla="*/ 0 w 216"/>
                <a:gd name="T9" fmla="*/ 30 h 373"/>
                <a:gd name="T10" fmla="*/ 0 w 216"/>
                <a:gd name="T11" fmla="*/ 3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3 h 373"/>
                <a:gd name="T18" fmla="*/ 0 w 216"/>
                <a:gd name="T19" fmla="*/ 3 h 373"/>
                <a:gd name="T20" fmla="*/ 0 w 216"/>
                <a:gd name="T21" fmla="*/ 13 h 373"/>
                <a:gd name="T22" fmla="*/ 0 w 216"/>
                <a:gd name="T23" fmla="*/ 13 h 373"/>
                <a:gd name="T24" fmla="*/ 0 w 216"/>
                <a:gd name="T25" fmla="*/ 17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3916" name="Freeform 372"/>
            <p:cNvSpPr>
              <a:spLocks/>
            </p:cNvSpPr>
            <p:nvPr/>
          </p:nvSpPr>
          <p:spPr bwMode="auto">
            <a:xfrm>
              <a:off x="5280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27 h 373"/>
                <a:gd name="T4" fmla="*/ 0 w 29"/>
                <a:gd name="T5" fmla="*/ 30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3917" name="Freeform 373"/>
            <p:cNvSpPr>
              <a:spLocks/>
            </p:cNvSpPr>
            <p:nvPr/>
          </p:nvSpPr>
          <p:spPr bwMode="auto">
            <a:xfrm>
              <a:off x="5324" y="2721"/>
              <a:ext cx="72" cy="324"/>
            </a:xfrm>
            <a:custGeom>
              <a:avLst/>
              <a:gdLst>
                <a:gd name="T0" fmla="*/ 0 w 217"/>
                <a:gd name="T1" fmla="*/ 17 h 373"/>
                <a:gd name="T2" fmla="*/ 0 w 217"/>
                <a:gd name="T3" fmla="*/ 17 h 373"/>
                <a:gd name="T4" fmla="*/ 0 w 217"/>
                <a:gd name="T5" fmla="*/ 27 h 373"/>
                <a:gd name="T6" fmla="*/ 0 w 217"/>
                <a:gd name="T7" fmla="*/ 27 h 373"/>
                <a:gd name="T8" fmla="*/ 0 w 217"/>
                <a:gd name="T9" fmla="*/ 30 h 373"/>
                <a:gd name="T10" fmla="*/ 0 w 217"/>
                <a:gd name="T11" fmla="*/ 3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3 h 373"/>
                <a:gd name="T18" fmla="*/ 0 w 217"/>
                <a:gd name="T19" fmla="*/ 3 h 373"/>
                <a:gd name="T20" fmla="*/ 0 w 217"/>
                <a:gd name="T21" fmla="*/ 13 h 373"/>
                <a:gd name="T22" fmla="*/ 0 w 217"/>
                <a:gd name="T23" fmla="*/ 13 h 373"/>
                <a:gd name="T24" fmla="*/ 0 w 217"/>
                <a:gd name="T25" fmla="*/ 17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3918" name="Freeform 374"/>
            <p:cNvSpPr>
              <a:spLocks/>
            </p:cNvSpPr>
            <p:nvPr/>
          </p:nvSpPr>
          <p:spPr bwMode="auto">
            <a:xfrm>
              <a:off x="5386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27 h 373"/>
                <a:gd name="T4" fmla="*/ 0 w 29"/>
                <a:gd name="T5" fmla="*/ 30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3919" name="Freeform 375"/>
            <p:cNvSpPr>
              <a:spLocks/>
            </p:cNvSpPr>
            <p:nvPr/>
          </p:nvSpPr>
          <p:spPr bwMode="auto">
            <a:xfrm>
              <a:off x="5218" y="3139"/>
              <a:ext cx="72" cy="324"/>
            </a:xfrm>
            <a:custGeom>
              <a:avLst/>
              <a:gdLst>
                <a:gd name="T0" fmla="*/ 0 w 216"/>
                <a:gd name="T1" fmla="*/ 18 h 372"/>
                <a:gd name="T2" fmla="*/ 0 w 216"/>
                <a:gd name="T3" fmla="*/ 18 h 372"/>
                <a:gd name="T4" fmla="*/ 0 w 216"/>
                <a:gd name="T5" fmla="*/ 29 h 372"/>
                <a:gd name="T6" fmla="*/ 0 w 216"/>
                <a:gd name="T7" fmla="*/ 29 h 372"/>
                <a:gd name="T8" fmla="*/ 0 w 216"/>
                <a:gd name="T9" fmla="*/ 31 h 372"/>
                <a:gd name="T10" fmla="*/ 0 w 216"/>
                <a:gd name="T11" fmla="*/ 31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3 h 372"/>
                <a:gd name="T18" fmla="*/ 0 w 216"/>
                <a:gd name="T19" fmla="*/ 3 h 372"/>
                <a:gd name="T20" fmla="*/ 0 w 216"/>
                <a:gd name="T21" fmla="*/ 14 h 372"/>
                <a:gd name="T22" fmla="*/ 0 w 216"/>
                <a:gd name="T23" fmla="*/ 14 h 372"/>
                <a:gd name="T24" fmla="*/ 0 w 216"/>
                <a:gd name="T25" fmla="*/ 18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3920" name="Freeform 376"/>
            <p:cNvSpPr>
              <a:spLocks/>
            </p:cNvSpPr>
            <p:nvPr/>
          </p:nvSpPr>
          <p:spPr bwMode="auto">
            <a:xfrm>
              <a:off x="5280" y="3139"/>
              <a:ext cx="10" cy="324"/>
            </a:xfrm>
            <a:custGeom>
              <a:avLst/>
              <a:gdLst>
                <a:gd name="T0" fmla="*/ 0 w 29"/>
                <a:gd name="T1" fmla="*/ 3 h 372"/>
                <a:gd name="T2" fmla="*/ 0 w 29"/>
                <a:gd name="T3" fmla="*/ 29 h 372"/>
                <a:gd name="T4" fmla="*/ 0 w 29"/>
                <a:gd name="T5" fmla="*/ 31 h 372"/>
                <a:gd name="T6" fmla="*/ 0 w 29"/>
                <a:gd name="T7" fmla="*/ 0 h 372"/>
                <a:gd name="T8" fmla="*/ 0 w 29"/>
                <a:gd name="T9" fmla="*/ 3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3921" name="Freeform 377"/>
            <p:cNvSpPr>
              <a:spLocks/>
            </p:cNvSpPr>
            <p:nvPr/>
          </p:nvSpPr>
          <p:spPr bwMode="auto">
            <a:xfrm>
              <a:off x="5324" y="3139"/>
              <a:ext cx="72" cy="324"/>
            </a:xfrm>
            <a:custGeom>
              <a:avLst/>
              <a:gdLst>
                <a:gd name="T0" fmla="*/ 0 w 217"/>
                <a:gd name="T1" fmla="*/ 18 h 372"/>
                <a:gd name="T2" fmla="*/ 0 w 217"/>
                <a:gd name="T3" fmla="*/ 18 h 372"/>
                <a:gd name="T4" fmla="*/ 0 w 217"/>
                <a:gd name="T5" fmla="*/ 29 h 372"/>
                <a:gd name="T6" fmla="*/ 0 w 217"/>
                <a:gd name="T7" fmla="*/ 29 h 372"/>
                <a:gd name="T8" fmla="*/ 0 w 217"/>
                <a:gd name="T9" fmla="*/ 31 h 372"/>
                <a:gd name="T10" fmla="*/ 0 w 217"/>
                <a:gd name="T11" fmla="*/ 31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3 h 372"/>
                <a:gd name="T18" fmla="*/ 0 w 217"/>
                <a:gd name="T19" fmla="*/ 3 h 372"/>
                <a:gd name="T20" fmla="*/ 0 w 217"/>
                <a:gd name="T21" fmla="*/ 14 h 372"/>
                <a:gd name="T22" fmla="*/ 0 w 217"/>
                <a:gd name="T23" fmla="*/ 14 h 372"/>
                <a:gd name="T24" fmla="*/ 0 w 217"/>
                <a:gd name="T25" fmla="*/ 18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3922" name="Freeform 378"/>
            <p:cNvSpPr>
              <a:spLocks/>
            </p:cNvSpPr>
            <p:nvPr/>
          </p:nvSpPr>
          <p:spPr bwMode="auto">
            <a:xfrm>
              <a:off x="5386" y="3139"/>
              <a:ext cx="10" cy="324"/>
            </a:xfrm>
            <a:custGeom>
              <a:avLst/>
              <a:gdLst>
                <a:gd name="T0" fmla="*/ 0 w 29"/>
                <a:gd name="T1" fmla="*/ 3 h 372"/>
                <a:gd name="T2" fmla="*/ 0 w 29"/>
                <a:gd name="T3" fmla="*/ 29 h 372"/>
                <a:gd name="T4" fmla="*/ 0 w 29"/>
                <a:gd name="T5" fmla="*/ 31 h 372"/>
                <a:gd name="T6" fmla="*/ 0 w 29"/>
                <a:gd name="T7" fmla="*/ 0 h 372"/>
                <a:gd name="T8" fmla="*/ 0 w 29"/>
                <a:gd name="T9" fmla="*/ 3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3923" name="Freeform 379"/>
            <p:cNvSpPr>
              <a:spLocks/>
            </p:cNvSpPr>
            <p:nvPr/>
          </p:nvSpPr>
          <p:spPr bwMode="auto">
            <a:xfrm>
              <a:off x="5008" y="2721"/>
              <a:ext cx="72" cy="324"/>
            </a:xfrm>
            <a:custGeom>
              <a:avLst/>
              <a:gdLst>
                <a:gd name="T0" fmla="*/ 0 w 215"/>
                <a:gd name="T1" fmla="*/ 17 h 373"/>
                <a:gd name="T2" fmla="*/ 0 w 215"/>
                <a:gd name="T3" fmla="*/ 17 h 373"/>
                <a:gd name="T4" fmla="*/ 0 w 215"/>
                <a:gd name="T5" fmla="*/ 27 h 373"/>
                <a:gd name="T6" fmla="*/ 0 w 215"/>
                <a:gd name="T7" fmla="*/ 27 h 373"/>
                <a:gd name="T8" fmla="*/ 0 w 215"/>
                <a:gd name="T9" fmla="*/ 30 h 373"/>
                <a:gd name="T10" fmla="*/ 0 w 215"/>
                <a:gd name="T11" fmla="*/ 3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3 h 373"/>
                <a:gd name="T18" fmla="*/ 0 w 215"/>
                <a:gd name="T19" fmla="*/ 3 h 373"/>
                <a:gd name="T20" fmla="*/ 0 w 215"/>
                <a:gd name="T21" fmla="*/ 13 h 373"/>
                <a:gd name="T22" fmla="*/ 0 w 215"/>
                <a:gd name="T23" fmla="*/ 13 h 373"/>
                <a:gd name="T24" fmla="*/ 0 w 215"/>
                <a:gd name="T25" fmla="*/ 17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3924" name="Freeform 380"/>
            <p:cNvSpPr>
              <a:spLocks/>
            </p:cNvSpPr>
            <p:nvPr/>
          </p:nvSpPr>
          <p:spPr bwMode="auto">
            <a:xfrm>
              <a:off x="5008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27 h 373"/>
                <a:gd name="T4" fmla="*/ 0 w 29"/>
                <a:gd name="T5" fmla="*/ 30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3925" name="Freeform 381"/>
            <p:cNvSpPr>
              <a:spLocks/>
            </p:cNvSpPr>
            <p:nvPr/>
          </p:nvSpPr>
          <p:spPr bwMode="auto">
            <a:xfrm>
              <a:off x="4903" y="2721"/>
              <a:ext cx="71" cy="324"/>
            </a:xfrm>
            <a:custGeom>
              <a:avLst/>
              <a:gdLst>
                <a:gd name="T0" fmla="*/ 0 w 216"/>
                <a:gd name="T1" fmla="*/ 17 h 373"/>
                <a:gd name="T2" fmla="*/ 0 w 216"/>
                <a:gd name="T3" fmla="*/ 17 h 373"/>
                <a:gd name="T4" fmla="*/ 0 w 216"/>
                <a:gd name="T5" fmla="*/ 27 h 373"/>
                <a:gd name="T6" fmla="*/ 0 w 216"/>
                <a:gd name="T7" fmla="*/ 27 h 373"/>
                <a:gd name="T8" fmla="*/ 0 w 216"/>
                <a:gd name="T9" fmla="*/ 30 h 373"/>
                <a:gd name="T10" fmla="*/ 0 w 216"/>
                <a:gd name="T11" fmla="*/ 3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3 h 373"/>
                <a:gd name="T18" fmla="*/ 0 w 216"/>
                <a:gd name="T19" fmla="*/ 3 h 373"/>
                <a:gd name="T20" fmla="*/ 0 w 216"/>
                <a:gd name="T21" fmla="*/ 13 h 373"/>
                <a:gd name="T22" fmla="*/ 0 w 216"/>
                <a:gd name="T23" fmla="*/ 13 h 373"/>
                <a:gd name="T24" fmla="*/ 0 w 216"/>
                <a:gd name="T25" fmla="*/ 17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3926" name="Freeform 382"/>
            <p:cNvSpPr>
              <a:spLocks/>
            </p:cNvSpPr>
            <p:nvPr/>
          </p:nvSpPr>
          <p:spPr bwMode="auto">
            <a:xfrm>
              <a:off x="4903" y="2721"/>
              <a:ext cx="9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27 h 373"/>
                <a:gd name="T4" fmla="*/ 0 w 29"/>
                <a:gd name="T5" fmla="*/ 30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3927" name="Freeform 383"/>
            <p:cNvSpPr>
              <a:spLocks/>
            </p:cNvSpPr>
            <p:nvPr/>
          </p:nvSpPr>
          <p:spPr bwMode="auto">
            <a:xfrm>
              <a:off x="4799" y="2721"/>
              <a:ext cx="72" cy="324"/>
            </a:xfrm>
            <a:custGeom>
              <a:avLst/>
              <a:gdLst>
                <a:gd name="T0" fmla="*/ 0 w 215"/>
                <a:gd name="T1" fmla="*/ 17 h 373"/>
                <a:gd name="T2" fmla="*/ 0 w 215"/>
                <a:gd name="T3" fmla="*/ 17 h 373"/>
                <a:gd name="T4" fmla="*/ 0 w 215"/>
                <a:gd name="T5" fmla="*/ 27 h 373"/>
                <a:gd name="T6" fmla="*/ 0 w 215"/>
                <a:gd name="T7" fmla="*/ 27 h 373"/>
                <a:gd name="T8" fmla="*/ 0 w 215"/>
                <a:gd name="T9" fmla="*/ 30 h 373"/>
                <a:gd name="T10" fmla="*/ 0 w 215"/>
                <a:gd name="T11" fmla="*/ 3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3 h 373"/>
                <a:gd name="T18" fmla="*/ 0 w 215"/>
                <a:gd name="T19" fmla="*/ 3 h 373"/>
                <a:gd name="T20" fmla="*/ 0 w 215"/>
                <a:gd name="T21" fmla="*/ 13 h 373"/>
                <a:gd name="T22" fmla="*/ 0 w 215"/>
                <a:gd name="T23" fmla="*/ 13 h 373"/>
                <a:gd name="T24" fmla="*/ 0 w 215"/>
                <a:gd name="T25" fmla="*/ 17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3928" name="Freeform 384"/>
            <p:cNvSpPr>
              <a:spLocks/>
            </p:cNvSpPr>
            <p:nvPr/>
          </p:nvSpPr>
          <p:spPr bwMode="auto">
            <a:xfrm>
              <a:off x="4799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27 h 373"/>
                <a:gd name="T4" fmla="*/ 0 w 29"/>
                <a:gd name="T5" fmla="*/ 30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3929" name="Freeform 386"/>
            <p:cNvSpPr>
              <a:spLocks/>
            </p:cNvSpPr>
            <p:nvPr/>
          </p:nvSpPr>
          <p:spPr bwMode="auto">
            <a:xfrm>
              <a:off x="4903" y="3139"/>
              <a:ext cx="9" cy="324"/>
            </a:xfrm>
            <a:custGeom>
              <a:avLst/>
              <a:gdLst>
                <a:gd name="T0" fmla="*/ 0 w 29"/>
                <a:gd name="T1" fmla="*/ 3 h 372"/>
                <a:gd name="T2" fmla="*/ 0 w 29"/>
                <a:gd name="T3" fmla="*/ 29 h 372"/>
                <a:gd name="T4" fmla="*/ 0 w 29"/>
                <a:gd name="T5" fmla="*/ 31 h 372"/>
                <a:gd name="T6" fmla="*/ 0 w 29"/>
                <a:gd name="T7" fmla="*/ 0 h 372"/>
                <a:gd name="T8" fmla="*/ 0 w 29"/>
                <a:gd name="T9" fmla="*/ 3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3930" name="Freeform 387"/>
            <p:cNvSpPr>
              <a:spLocks/>
            </p:cNvSpPr>
            <p:nvPr/>
          </p:nvSpPr>
          <p:spPr bwMode="auto">
            <a:xfrm>
              <a:off x="4799" y="3139"/>
              <a:ext cx="72" cy="324"/>
            </a:xfrm>
            <a:custGeom>
              <a:avLst/>
              <a:gdLst>
                <a:gd name="T0" fmla="*/ 0 w 215"/>
                <a:gd name="T1" fmla="*/ 18 h 372"/>
                <a:gd name="T2" fmla="*/ 0 w 215"/>
                <a:gd name="T3" fmla="*/ 18 h 372"/>
                <a:gd name="T4" fmla="*/ 0 w 215"/>
                <a:gd name="T5" fmla="*/ 29 h 372"/>
                <a:gd name="T6" fmla="*/ 0 w 215"/>
                <a:gd name="T7" fmla="*/ 29 h 372"/>
                <a:gd name="T8" fmla="*/ 0 w 215"/>
                <a:gd name="T9" fmla="*/ 31 h 372"/>
                <a:gd name="T10" fmla="*/ 0 w 215"/>
                <a:gd name="T11" fmla="*/ 31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3 h 372"/>
                <a:gd name="T18" fmla="*/ 0 w 215"/>
                <a:gd name="T19" fmla="*/ 3 h 372"/>
                <a:gd name="T20" fmla="*/ 0 w 215"/>
                <a:gd name="T21" fmla="*/ 14 h 372"/>
                <a:gd name="T22" fmla="*/ 0 w 215"/>
                <a:gd name="T23" fmla="*/ 14 h 372"/>
                <a:gd name="T24" fmla="*/ 0 w 215"/>
                <a:gd name="T25" fmla="*/ 18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3931" name="Freeform 388"/>
            <p:cNvSpPr>
              <a:spLocks/>
            </p:cNvSpPr>
            <p:nvPr/>
          </p:nvSpPr>
          <p:spPr bwMode="auto">
            <a:xfrm>
              <a:off x="4799" y="3139"/>
              <a:ext cx="10" cy="324"/>
            </a:xfrm>
            <a:custGeom>
              <a:avLst/>
              <a:gdLst>
                <a:gd name="T0" fmla="*/ 0 w 29"/>
                <a:gd name="T1" fmla="*/ 3 h 372"/>
                <a:gd name="T2" fmla="*/ 0 w 29"/>
                <a:gd name="T3" fmla="*/ 29 h 372"/>
                <a:gd name="T4" fmla="*/ 0 w 29"/>
                <a:gd name="T5" fmla="*/ 31 h 372"/>
                <a:gd name="T6" fmla="*/ 0 w 29"/>
                <a:gd name="T7" fmla="*/ 0 h 372"/>
                <a:gd name="T8" fmla="*/ 0 w 29"/>
                <a:gd name="T9" fmla="*/ 3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3932" name="Rectangle 389"/>
            <p:cNvSpPr>
              <a:spLocks noChangeArrowheads="1"/>
            </p:cNvSpPr>
            <p:nvPr/>
          </p:nvSpPr>
          <p:spPr bwMode="auto">
            <a:xfrm>
              <a:off x="5114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3933" name="Rectangle 390"/>
            <p:cNvSpPr>
              <a:spLocks noChangeArrowheads="1"/>
            </p:cNvSpPr>
            <p:nvPr/>
          </p:nvSpPr>
          <p:spPr bwMode="auto">
            <a:xfrm>
              <a:off x="5218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3934" name="Rectangle 391"/>
            <p:cNvSpPr>
              <a:spLocks noChangeArrowheads="1"/>
            </p:cNvSpPr>
            <p:nvPr/>
          </p:nvSpPr>
          <p:spPr bwMode="auto">
            <a:xfrm>
              <a:off x="5324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3935" name="Rectangle 392"/>
            <p:cNvSpPr>
              <a:spLocks noChangeArrowheads="1"/>
            </p:cNvSpPr>
            <p:nvPr/>
          </p:nvSpPr>
          <p:spPr bwMode="auto">
            <a:xfrm>
              <a:off x="5008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3936" name="Rectangle 393"/>
            <p:cNvSpPr>
              <a:spLocks noChangeArrowheads="1"/>
            </p:cNvSpPr>
            <p:nvPr/>
          </p:nvSpPr>
          <p:spPr bwMode="auto">
            <a:xfrm>
              <a:off x="4903" y="2898"/>
              <a:ext cx="71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3937" name="Rectangle 394"/>
            <p:cNvSpPr>
              <a:spLocks noChangeArrowheads="1"/>
            </p:cNvSpPr>
            <p:nvPr/>
          </p:nvSpPr>
          <p:spPr bwMode="auto">
            <a:xfrm>
              <a:off x="4799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3938" name="Freeform 395"/>
            <p:cNvSpPr>
              <a:spLocks/>
            </p:cNvSpPr>
            <p:nvPr/>
          </p:nvSpPr>
          <p:spPr bwMode="auto">
            <a:xfrm>
              <a:off x="4986" y="2736"/>
              <a:ext cx="12" cy="37"/>
            </a:xfrm>
            <a:custGeom>
              <a:avLst/>
              <a:gdLst>
                <a:gd name="T0" fmla="*/ 0 w 37"/>
                <a:gd name="T1" fmla="*/ 20 h 38"/>
                <a:gd name="T2" fmla="*/ 0 w 37"/>
                <a:gd name="T3" fmla="*/ 19 h 38"/>
                <a:gd name="T4" fmla="*/ 0 w 37"/>
                <a:gd name="T5" fmla="*/ 19 h 38"/>
                <a:gd name="T6" fmla="*/ 0 w 37"/>
                <a:gd name="T7" fmla="*/ 19 h 38"/>
                <a:gd name="T8" fmla="*/ 0 w 37"/>
                <a:gd name="T9" fmla="*/ 19 h 38"/>
                <a:gd name="T10" fmla="*/ 0 w 37"/>
                <a:gd name="T11" fmla="*/ 12 h 38"/>
                <a:gd name="T12" fmla="*/ 0 w 37"/>
                <a:gd name="T13" fmla="*/ 5 h 38"/>
                <a:gd name="T14" fmla="*/ 0 w 37"/>
                <a:gd name="T15" fmla="*/ 1 h 38"/>
                <a:gd name="T16" fmla="*/ 0 w 37"/>
                <a:gd name="T17" fmla="*/ 0 h 38"/>
                <a:gd name="T18" fmla="*/ 0 w 37"/>
                <a:gd name="T19" fmla="*/ 1 h 38"/>
                <a:gd name="T20" fmla="*/ 0 w 37"/>
                <a:gd name="T21" fmla="*/ 5 h 38"/>
                <a:gd name="T22" fmla="*/ 0 w 37"/>
                <a:gd name="T23" fmla="*/ 12 h 38"/>
                <a:gd name="T24" fmla="*/ 0 w 37"/>
                <a:gd name="T25" fmla="*/ 19 h 38"/>
                <a:gd name="T26" fmla="*/ 0 w 37"/>
                <a:gd name="T27" fmla="*/ 19 h 38"/>
                <a:gd name="T28" fmla="*/ 0 w 37"/>
                <a:gd name="T29" fmla="*/ 19 h 38"/>
                <a:gd name="T30" fmla="*/ 0 w 37"/>
                <a:gd name="T31" fmla="*/ 19 h 38"/>
                <a:gd name="T32" fmla="*/ 0 w 37"/>
                <a:gd name="T33" fmla="*/ 2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</p:grpSp>
      <p:grpSp>
        <p:nvGrpSpPr>
          <p:cNvPr id="23616" name="Group 316"/>
          <p:cNvGrpSpPr>
            <a:grpSpLocks/>
          </p:cNvGrpSpPr>
          <p:nvPr/>
        </p:nvGrpSpPr>
        <p:grpSpPr bwMode="auto">
          <a:xfrm>
            <a:off x="4462463" y="4927997"/>
            <a:ext cx="163116" cy="127397"/>
            <a:chOff x="4727" y="2506"/>
            <a:chExt cx="706" cy="1172"/>
          </a:xfrm>
        </p:grpSpPr>
        <p:sp>
          <p:nvSpPr>
            <p:cNvPr id="23783" name="Freeform 317"/>
            <p:cNvSpPr>
              <a:spLocks/>
            </p:cNvSpPr>
            <p:nvPr/>
          </p:nvSpPr>
          <p:spPr bwMode="auto">
            <a:xfrm>
              <a:off x="4727" y="3558"/>
              <a:ext cx="46" cy="120"/>
            </a:xfrm>
            <a:custGeom>
              <a:avLst/>
              <a:gdLst>
                <a:gd name="T0" fmla="*/ 0 w 139"/>
                <a:gd name="T1" fmla="*/ 16 h 135"/>
                <a:gd name="T2" fmla="*/ 0 w 139"/>
                <a:gd name="T3" fmla="*/ 11 h 135"/>
                <a:gd name="T4" fmla="*/ 0 w 139"/>
                <a:gd name="T5" fmla="*/ 11 h 135"/>
                <a:gd name="T6" fmla="*/ 0 w 139"/>
                <a:gd name="T7" fmla="*/ 5 h 135"/>
                <a:gd name="T8" fmla="*/ 0 w 139"/>
                <a:gd name="T9" fmla="*/ 5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16 h 135"/>
                <a:gd name="T16" fmla="*/ 0 w 139"/>
                <a:gd name="T17" fmla="*/ 16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3784" name="Freeform 318"/>
            <p:cNvSpPr>
              <a:spLocks/>
            </p:cNvSpPr>
            <p:nvPr/>
          </p:nvSpPr>
          <p:spPr bwMode="auto">
            <a:xfrm>
              <a:off x="4773" y="2564"/>
              <a:ext cx="648" cy="1114"/>
            </a:xfrm>
            <a:custGeom>
              <a:avLst/>
              <a:gdLst>
                <a:gd name="T0" fmla="*/ 0 w 1946"/>
                <a:gd name="T1" fmla="*/ 108 h 1278"/>
                <a:gd name="T2" fmla="*/ 0 w 1946"/>
                <a:gd name="T3" fmla="*/ 9 h 1278"/>
                <a:gd name="T4" fmla="*/ 0 w 1946"/>
                <a:gd name="T5" fmla="*/ 9 h 1278"/>
                <a:gd name="T6" fmla="*/ 0 w 1946"/>
                <a:gd name="T7" fmla="*/ 8 h 1278"/>
                <a:gd name="T8" fmla="*/ 0 w 1946"/>
                <a:gd name="T9" fmla="*/ 7 h 1278"/>
                <a:gd name="T10" fmla="*/ 0 w 1946"/>
                <a:gd name="T11" fmla="*/ 6 h 1278"/>
                <a:gd name="T12" fmla="*/ 0 w 1946"/>
                <a:gd name="T13" fmla="*/ 5 h 1278"/>
                <a:gd name="T14" fmla="*/ 0 w 1946"/>
                <a:gd name="T15" fmla="*/ 4 h 1278"/>
                <a:gd name="T16" fmla="*/ 0 w 1946"/>
                <a:gd name="T17" fmla="*/ 3 h 1278"/>
                <a:gd name="T18" fmla="*/ 0 w 1946"/>
                <a:gd name="T19" fmla="*/ 3 h 1278"/>
                <a:gd name="T20" fmla="*/ 0 w 1946"/>
                <a:gd name="T21" fmla="*/ 3 h 1278"/>
                <a:gd name="T22" fmla="*/ 0 w 1946"/>
                <a:gd name="T23" fmla="*/ 3 h 1278"/>
                <a:gd name="T24" fmla="*/ 0 w 1946"/>
                <a:gd name="T25" fmla="*/ 3 h 1278"/>
                <a:gd name="T26" fmla="*/ 0 w 1946"/>
                <a:gd name="T27" fmla="*/ 3 h 1278"/>
                <a:gd name="T28" fmla="*/ 0 w 1946"/>
                <a:gd name="T29" fmla="*/ 3 h 1278"/>
                <a:gd name="T30" fmla="*/ 0 w 1946"/>
                <a:gd name="T31" fmla="*/ 3 h 1278"/>
                <a:gd name="T32" fmla="*/ 0 w 1946"/>
                <a:gd name="T33" fmla="*/ 3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3 h 1278"/>
                <a:gd name="T42" fmla="*/ 0 w 1946"/>
                <a:gd name="T43" fmla="*/ 3 h 1278"/>
                <a:gd name="T44" fmla="*/ 0 w 1946"/>
                <a:gd name="T45" fmla="*/ 3 h 1278"/>
                <a:gd name="T46" fmla="*/ 0 w 1946"/>
                <a:gd name="T47" fmla="*/ 3 h 1278"/>
                <a:gd name="T48" fmla="*/ 0 w 1946"/>
                <a:gd name="T49" fmla="*/ 3 h 1278"/>
                <a:gd name="T50" fmla="*/ 0 w 1946"/>
                <a:gd name="T51" fmla="*/ 3 h 1278"/>
                <a:gd name="T52" fmla="*/ 0 w 1946"/>
                <a:gd name="T53" fmla="*/ 3 h 1278"/>
                <a:gd name="T54" fmla="*/ 0 w 1946"/>
                <a:gd name="T55" fmla="*/ 3 h 1278"/>
                <a:gd name="T56" fmla="*/ 0 w 1946"/>
                <a:gd name="T57" fmla="*/ 3 h 1278"/>
                <a:gd name="T58" fmla="*/ 0 w 1946"/>
                <a:gd name="T59" fmla="*/ 4 h 1278"/>
                <a:gd name="T60" fmla="*/ 0 w 1946"/>
                <a:gd name="T61" fmla="*/ 5 h 1278"/>
                <a:gd name="T62" fmla="*/ 0 w 1946"/>
                <a:gd name="T63" fmla="*/ 6 h 1278"/>
                <a:gd name="T64" fmla="*/ 0 w 1946"/>
                <a:gd name="T65" fmla="*/ 7 h 1278"/>
                <a:gd name="T66" fmla="*/ 0 w 1946"/>
                <a:gd name="T67" fmla="*/ 8 h 1278"/>
                <a:gd name="T68" fmla="*/ 0 w 1946"/>
                <a:gd name="T69" fmla="*/ 9 h 1278"/>
                <a:gd name="T70" fmla="*/ 0 w 1946"/>
                <a:gd name="T71" fmla="*/ 9 h 1278"/>
                <a:gd name="T72" fmla="*/ 0 w 1946"/>
                <a:gd name="T73" fmla="*/ 108 h 1278"/>
                <a:gd name="T74" fmla="*/ 0 w 1946"/>
                <a:gd name="T75" fmla="*/ 108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3785" name="Rectangle 319"/>
            <p:cNvSpPr>
              <a:spLocks noChangeArrowheads="1"/>
            </p:cNvSpPr>
            <p:nvPr/>
          </p:nvSpPr>
          <p:spPr bwMode="auto">
            <a:xfrm>
              <a:off x="5188" y="3087"/>
              <a:ext cx="42" cy="3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3786" name="Rectangle 320"/>
            <p:cNvSpPr>
              <a:spLocks noChangeArrowheads="1"/>
            </p:cNvSpPr>
            <p:nvPr/>
          </p:nvSpPr>
          <p:spPr bwMode="auto">
            <a:xfrm>
              <a:off x="5168" y="3134"/>
              <a:ext cx="40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3787" name="Rectangle 321"/>
            <p:cNvSpPr>
              <a:spLocks noChangeArrowheads="1"/>
            </p:cNvSpPr>
            <p:nvPr/>
          </p:nvSpPr>
          <p:spPr bwMode="auto">
            <a:xfrm>
              <a:off x="5306" y="3034"/>
              <a:ext cx="42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3788" name="Rectangle 322"/>
            <p:cNvSpPr>
              <a:spLocks noChangeArrowheads="1"/>
            </p:cNvSpPr>
            <p:nvPr/>
          </p:nvSpPr>
          <p:spPr bwMode="auto">
            <a:xfrm>
              <a:off x="5286" y="3087"/>
              <a:ext cx="40" cy="3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3789" name="Rectangle 323"/>
            <p:cNvSpPr>
              <a:spLocks noChangeArrowheads="1"/>
            </p:cNvSpPr>
            <p:nvPr/>
          </p:nvSpPr>
          <p:spPr bwMode="auto">
            <a:xfrm>
              <a:off x="5286" y="2987"/>
              <a:ext cx="40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3790" name="Rectangle 324"/>
            <p:cNvSpPr>
              <a:spLocks noChangeArrowheads="1"/>
            </p:cNvSpPr>
            <p:nvPr/>
          </p:nvSpPr>
          <p:spPr bwMode="auto">
            <a:xfrm>
              <a:off x="4773" y="3076"/>
              <a:ext cx="40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3791" name="Rectangle 325"/>
            <p:cNvSpPr>
              <a:spLocks noChangeArrowheads="1"/>
            </p:cNvSpPr>
            <p:nvPr/>
          </p:nvSpPr>
          <p:spPr bwMode="auto">
            <a:xfrm>
              <a:off x="4773" y="3024"/>
              <a:ext cx="18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3792" name="Rectangle 326"/>
            <p:cNvSpPr>
              <a:spLocks noChangeArrowheads="1"/>
            </p:cNvSpPr>
            <p:nvPr/>
          </p:nvSpPr>
          <p:spPr bwMode="auto">
            <a:xfrm>
              <a:off x="4773" y="3123"/>
              <a:ext cx="18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3793" name="Rectangle 327"/>
            <p:cNvSpPr>
              <a:spLocks noChangeArrowheads="1"/>
            </p:cNvSpPr>
            <p:nvPr/>
          </p:nvSpPr>
          <p:spPr bwMode="auto">
            <a:xfrm>
              <a:off x="4946" y="3076"/>
              <a:ext cx="40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3794" name="Rectangle 328"/>
            <p:cNvSpPr>
              <a:spLocks noChangeArrowheads="1"/>
            </p:cNvSpPr>
            <p:nvPr/>
          </p:nvSpPr>
          <p:spPr bwMode="auto">
            <a:xfrm>
              <a:off x="4924" y="3123"/>
              <a:ext cx="40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3795" name="Rectangle 329"/>
            <p:cNvSpPr>
              <a:spLocks noChangeArrowheads="1"/>
            </p:cNvSpPr>
            <p:nvPr/>
          </p:nvSpPr>
          <p:spPr bwMode="auto">
            <a:xfrm>
              <a:off x="4773" y="3453"/>
              <a:ext cx="40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3796" name="Rectangle 330"/>
            <p:cNvSpPr>
              <a:spLocks noChangeArrowheads="1"/>
            </p:cNvSpPr>
            <p:nvPr/>
          </p:nvSpPr>
          <p:spPr bwMode="auto">
            <a:xfrm>
              <a:off x="4773" y="3406"/>
              <a:ext cx="18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3797" name="Rectangle 331"/>
            <p:cNvSpPr>
              <a:spLocks noChangeArrowheads="1"/>
            </p:cNvSpPr>
            <p:nvPr/>
          </p:nvSpPr>
          <p:spPr bwMode="auto">
            <a:xfrm>
              <a:off x="4773" y="3505"/>
              <a:ext cx="18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3798" name="Rectangle 332"/>
            <p:cNvSpPr>
              <a:spLocks noChangeArrowheads="1"/>
            </p:cNvSpPr>
            <p:nvPr/>
          </p:nvSpPr>
          <p:spPr bwMode="auto">
            <a:xfrm>
              <a:off x="4946" y="3453"/>
              <a:ext cx="40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3799" name="Rectangle 333"/>
            <p:cNvSpPr>
              <a:spLocks noChangeArrowheads="1"/>
            </p:cNvSpPr>
            <p:nvPr/>
          </p:nvSpPr>
          <p:spPr bwMode="auto">
            <a:xfrm>
              <a:off x="4924" y="3505"/>
              <a:ext cx="40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3800" name="Freeform 334"/>
            <p:cNvSpPr>
              <a:spLocks/>
            </p:cNvSpPr>
            <p:nvPr/>
          </p:nvSpPr>
          <p:spPr bwMode="auto">
            <a:xfrm>
              <a:off x="5024" y="3076"/>
              <a:ext cx="146" cy="89"/>
            </a:xfrm>
            <a:custGeom>
              <a:avLst/>
              <a:gdLst>
                <a:gd name="T0" fmla="*/ 0 w 440"/>
                <a:gd name="T1" fmla="*/ 9 h 102"/>
                <a:gd name="T2" fmla="*/ 0 w 440"/>
                <a:gd name="T3" fmla="*/ 8 h 102"/>
                <a:gd name="T4" fmla="*/ 0 w 440"/>
                <a:gd name="T5" fmla="*/ 7 h 102"/>
                <a:gd name="T6" fmla="*/ 0 w 440"/>
                <a:gd name="T7" fmla="*/ 6 h 102"/>
                <a:gd name="T8" fmla="*/ 0 w 440"/>
                <a:gd name="T9" fmla="*/ 6 h 102"/>
                <a:gd name="T10" fmla="*/ 0 w 440"/>
                <a:gd name="T11" fmla="*/ 4 h 102"/>
                <a:gd name="T12" fmla="*/ 0 w 440"/>
                <a:gd name="T13" fmla="*/ 3 h 102"/>
                <a:gd name="T14" fmla="*/ 0 w 440"/>
                <a:gd name="T15" fmla="*/ 3 h 102"/>
                <a:gd name="T16" fmla="*/ 0 w 440"/>
                <a:gd name="T17" fmla="*/ 3 h 102"/>
                <a:gd name="T18" fmla="*/ 0 w 440"/>
                <a:gd name="T19" fmla="*/ 3 h 102"/>
                <a:gd name="T20" fmla="*/ 0 w 440"/>
                <a:gd name="T21" fmla="*/ 3 h 102"/>
                <a:gd name="T22" fmla="*/ 0 w 440"/>
                <a:gd name="T23" fmla="*/ 3 h 102"/>
                <a:gd name="T24" fmla="*/ 0 w 440"/>
                <a:gd name="T25" fmla="*/ 3 h 102"/>
                <a:gd name="T26" fmla="*/ 0 w 440"/>
                <a:gd name="T27" fmla="*/ 3 h 102"/>
                <a:gd name="T28" fmla="*/ 0 w 440"/>
                <a:gd name="T29" fmla="*/ 3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3 h 102"/>
                <a:gd name="T38" fmla="*/ 0 w 440"/>
                <a:gd name="T39" fmla="*/ 3 h 102"/>
                <a:gd name="T40" fmla="*/ 0 w 440"/>
                <a:gd name="T41" fmla="*/ 3 h 102"/>
                <a:gd name="T42" fmla="*/ 0 w 440"/>
                <a:gd name="T43" fmla="*/ 3 h 102"/>
                <a:gd name="T44" fmla="*/ 0 w 440"/>
                <a:gd name="T45" fmla="*/ 3 h 102"/>
                <a:gd name="T46" fmla="*/ 0 w 440"/>
                <a:gd name="T47" fmla="*/ 3 h 102"/>
                <a:gd name="T48" fmla="*/ 0 w 440"/>
                <a:gd name="T49" fmla="*/ 3 h 102"/>
                <a:gd name="T50" fmla="*/ 0 w 440"/>
                <a:gd name="T51" fmla="*/ 3 h 102"/>
                <a:gd name="T52" fmla="*/ 0 w 440"/>
                <a:gd name="T53" fmla="*/ 3 h 102"/>
                <a:gd name="T54" fmla="*/ 0 w 440"/>
                <a:gd name="T55" fmla="*/ 4 h 102"/>
                <a:gd name="T56" fmla="*/ 0 w 440"/>
                <a:gd name="T57" fmla="*/ 6 h 102"/>
                <a:gd name="T58" fmla="*/ 0 w 440"/>
                <a:gd name="T59" fmla="*/ 6 h 102"/>
                <a:gd name="T60" fmla="*/ 0 w 440"/>
                <a:gd name="T61" fmla="*/ 7 h 102"/>
                <a:gd name="T62" fmla="*/ 0 w 440"/>
                <a:gd name="T63" fmla="*/ 8 h 102"/>
                <a:gd name="T64" fmla="*/ 0 w 440"/>
                <a:gd name="T65" fmla="*/ 9 h 102"/>
                <a:gd name="T66" fmla="*/ 0 w 440"/>
                <a:gd name="T67" fmla="*/ 9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3801" name="Freeform 335"/>
            <p:cNvSpPr>
              <a:spLocks/>
            </p:cNvSpPr>
            <p:nvPr/>
          </p:nvSpPr>
          <p:spPr bwMode="auto">
            <a:xfrm>
              <a:off x="4789" y="2506"/>
              <a:ext cx="615" cy="147"/>
            </a:xfrm>
            <a:custGeom>
              <a:avLst/>
              <a:gdLst>
                <a:gd name="T0" fmla="*/ 0 w 1847"/>
                <a:gd name="T1" fmla="*/ 6 h 168"/>
                <a:gd name="T2" fmla="*/ 0 w 1847"/>
                <a:gd name="T3" fmla="*/ 6 h 168"/>
                <a:gd name="T4" fmla="*/ 0 w 1847"/>
                <a:gd name="T5" fmla="*/ 7 h 168"/>
                <a:gd name="T6" fmla="*/ 0 w 1847"/>
                <a:gd name="T7" fmla="*/ 8 h 168"/>
                <a:gd name="T8" fmla="*/ 0 w 1847"/>
                <a:gd name="T9" fmla="*/ 10 h 168"/>
                <a:gd name="T10" fmla="*/ 0 w 1847"/>
                <a:gd name="T11" fmla="*/ 11 h 168"/>
                <a:gd name="T12" fmla="*/ 0 w 1847"/>
                <a:gd name="T13" fmla="*/ 12 h 168"/>
                <a:gd name="T14" fmla="*/ 0 w 1847"/>
                <a:gd name="T15" fmla="*/ 14 h 168"/>
                <a:gd name="T16" fmla="*/ 0 w 1847"/>
                <a:gd name="T17" fmla="*/ 16 h 168"/>
                <a:gd name="T18" fmla="*/ 0 w 1847"/>
                <a:gd name="T19" fmla="*/ 11 h 168"/>
                <a:gd name="T20" fmla="*/ 0 w 1847"/>
                <a:gd name="T21" fmla="*/ 11 h 168"/>
                <a:gd name="T22" fmla="*/ 0 w 1847"/>
                <a:gd name="T23" fmla="*/ 11 h 168"/>
                <a:gd name="T24" fmla="*/ 0 w 1847"/>
                <a:gd name="T25" fmla="*/ 11 h 168"/>
                <a:gd name="T26" fmla="*/ 0 w 1847"/>
                <a:gd name="T27" fmla="*/ 11 h 168"/>
                <a:gd name="T28" fmla="*/ 0 w 1847"/>
                <a:gd name="T29" fmla="*/ 11 h 168"/>
                <a:gd name="T30" fmla="*/ 0 w 1847"/>
                <a:gd name="T31" fmla="*/ 11 h 168"/>
                <a:gd name="T32" fmla="*/ 0 w 1847"/>
                <a:gd name="T33" fmla="*/ 11 h 168"/>
                <a:gd name="T34" fmla="*/ 0 w 1847"/>
                <a:gd name="T35" fmla="*/ 10 h 168"/>
                <a:gd name="T36" fmla="*/ 0 w 1847"/>
                <a:gd name="T37" fmla="*/ 8 h 168"/>
                <a:gd name="T38" fmla="*/ 0 w 1847"/>
                <a:gd name="T39" fmla="*/ 5 h 168"/>
                <a:gd name="T40" fmla="*/ 0 w 1847"/>
                <a:gd name="T41" fmla="*/ 4 h 168"/>
                <a:gd name="T42" fmla="*/ 0 w 1847"/>
                <a:gd name="T43" fmla="*/ 4 h 168"/>
                <a:gd name="T44" fmla="*/ 0 w 1847"/>
                <a:gd name="T45" fmla="*/ 4 h 168"/>
                <a:gd name="T46" fmla="*/ 0 w 1847"/>
                <a:gd name="T47" fmla="*/ 4 h 168"/>
                <a:gd name="T48" fmla="*/ 0 w 1847"/>
                <a:gd name="T49" fmla="*/ 1 h 168"/>
                <a:gd name="T50" fmla="*/ 0 w 1847"/>
                <a:gd name="T51" fmla="*/ 1 h 168"/>
                <a:gd name="T52" fmla="*/ 0 w 1847"/>
                <a:gd name="T53" fmla="*/ 4 h 168"/>
                <a:gd name="T54" fmla="*/ 0 w 1847"/>
                <a:gd name="T55" fmla="*/ 4 h 168"/>
                <a:gd name="T56" fmla="*/ 0 w 1847"/>
                <a:gd name="T57" fmla="*/ 4 h 168"/>
                <a:gd name="T58" fmla="*/ 0 w 1847"/>
                <a:gd name="T59" fmla="*/ 4 h 168"/>
                <a:gd name="T60" fmla="*/ 0 w 1847"/>
                <a:gd name="T61" fmla="*/ 5 h 168"/>
                <a:gd name="T62" fmla="*/ 0 w 1847"/>
                <a:gd name="T63" fmla="*/ 8 h 168"/>
                <a:gd name="T64" fmla="*/ 0 w 1847"/>
                <a:gd name="T65" fmla="*/ 10 h 168"/>
                <a:gd name="T66" fmla="*/ 0 w 1847"/>
                <a:gd name="T67" fmla="*/ 11 h 168"/>
                <a:gd name="T68" fmla="*/ 0 w 1847"/>
                <a:gd name="T69" fmla="*/ 11 h 168"/>
                <a:gd name="T70" fmla="*/ 0 w 1847"/>
                <a:gd name="T71" fmla="*/ 11 h 168"/>
                <a:gd name="T72" fmla="*/ 0 w 1847"/>
                <a:gd name="T73" fmla="*/ 11 h 168"/>
                <a:gd name="T74" fmla="*/ 0 w 1847"/>
                <a:gd name="T75" fmla="*/ 11 h 168"/>
                <a:gd name="T76" fmla="*/ 0 w 1847"/>
                <a:gd name="T77" fmla="*/ 11 h 168"/>
                <a:gd name="T78" fmla="*/ 0 w 1847"/>
                <a:gd name="T79" fmla="*/ 11 h 168"/>
                <a:gd name="T80" fmla="*/ 0 w 1847"/>
                <a:gd name="T81" fmla="*/ 11 h 168"/>
                <a:gd name="T82" fmla="*/ 0 w 1847"/>
                <a:gd name="T83" fmla="*/ 16 h 168"/>
                <a:gd name="T84" fmla="*/ 0 w 1847"/>
                <a:gd name="T85" fmla="*/ 14 h 168"/>
                <a:gd name="T86" fmla="*/ 0 w 1847"/>
                <a:gd name="T87" fmla="*/ 12 h 168"/>
                <a:gd name="T88" fmla="*/ 0 w 1847"/>
                <a:gd name="T89" fmla="*/ 11 h 168"/>
                <a:gd name="T90" fmla="*/ 0 w 1847"/>
                <a:gd name="T91" fmla="*/ 10 h 168"/>
                <a:gd name="T92" fmla="*/ 0 w 1847"/>
                <a:gd name="T93" fmla="*/ 8 h 168"/>
                <a:gd name="T94" fmla="*/ 0 w 1847"/>
                <a:gd name="T95" fmla="*/ 7 h 168"/>
                <a:gd name="T96" fmla="*/ 0 w 1847"/>
                <a:gd name="T97" fmla="*/ 6 h 168"/>
                <a:gd name="T98" fmla="*/ 0 w 1847"/>
                <a:gd name="T99" fmla="*/ 6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3802" name="Rectangle 336"/>
            <p:cNvSpPr>
              <a:spLocks noChangeArrowheads="1"/>
            </p:cNvSpPr>
            <p:nvPr/>
          </p:nvSpPr>
          <p:spPr bwMode="auto">
            <a:xfrm>
              <a:off x="5404" y="2595"/>
              <a:ext cx="29" cy="120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3803" name="Rectangle 337"/>
            <p:cNvSpPr>
              <a:spLocks noChangeArrowheads="1"/>
            </p:cNvSpPr>
            <p:nvPr/>
          </p:nvSpPr>
          <p:spPr bwMode="auto">
            <a:xfrm>
              <a:off x="4759" y="2595"/>
              <a:ext cx="30" cy="120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3804" name="Rectangle 338"/>
            <p:cNvSpPr>
              <a:spLocks noChangeArrowheads="1"/>
            </p:cNvSpPr>
            <p:nvPr/>
          </p:nvSpPr>
          <p:spPr bwMode="auto">
            <a:xfrm>
              <a:off x="5026" y="3165"/>
              <a:ext cx="142" cy="330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3805" name="Rectangle 339"/>
            <p:cNvSpPr>
              <a:spLocks noChangeArrowheads="1"/>
            </p:cNvSpPr>
            <p:nvPr/>
          </p:nvSpPr>
          <p:spPr bwMode="auto">
            <a:xfrm>
              <a:off x="5026" y="3495"/>
              <a:ext cx="142" cy="1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3806" name="Rectangle 340"/>
            <p:cNvSpPr>
              <a:spLocks noChangeArrowheads="1"/>
            </p:cNvSpPr>
            <p:nvPr/>
          </p:nvSpPr>
          <p:spPr bwMode="auto">
            <a:xfrm>
              <a:off x="5026" y="3558"/>
              <a:ext cx="142" cy="15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3807" name="Rectangle 341"/>
            <p:cNvSpPr>
              <a:spLocks noChangeArrowheads="1"/>
            </p:cNvSpPr>
            <p:nvPr/>
          </p:nvSpPr>
          <p:spPr bwMode="auto">
            <a:xfrm>
              <a:off x="5026" y="3615"/>
              <a:ext cx="142" cy="1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3808" name="Rectangle 342"/>
            <p:cNvSpPr>
              <a:spLocks noChangeArrowheads="1"/>
            </p:cNvSpPr>
            <p:nvPr/>
          </p:nvSpPr>
          <p:spPr bwMode="auto">
            <a:xfrm>
              <a:off x="5100" y="3186"/>
              <a:ext cx="60" cy="309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3809" name="Rectangle 343"/>
            <p:cNvSpPr>
              <a:spLocks noChangeArrowheads="1"/>
            </p:cNvSpPr>
            <p:nvPr/>
          </p:nvSpPr>
          <p:spPr bwMode="auto">
            <a:xfrm>
              <a:off x="5100" y="3186"/>
              <a:ext cx="60" cy="309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3810" name="Rectangle 344"/>
            <p:cNvSpPr>
              <a:spLocks noChangeArrowheads="1"/>
            </p:cNvSpPr>
            <p:nvPr/>
          </p:nvSpPr>
          <p:spPr bwMode="auto">
            <a:xfrm>
              <a:off x="5032" y="3186"/>
              <a:ext cx="62" cy="309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3811" name="Rectangle 345"/>
            <p:cNvSpPr>
              <a:spLocks noChangeArrowheads="1"/>
            </p:cNvSpPr>
            <p:nvPr/>
          </p:nvSpPr>
          <p:spPr bwMode="auto">
            <a:xfrm>
              <a:off x="5100" y="3369"/>
              <a:ext cx="60" cy="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3812" name="Rectangle 346"/>
            <p:cNvSpPr>
              <a:spLocks noChangeArrowheads="1"/>
            </p:cNvSpPr>
            <p:nvPr/>
          </p:nvSpPr>
          <p:spPr bwMode="auto">
            <a:xfrm>
              <a:off x="5168" y="3422"/>
              <a:ext cx="34" cy="25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3813" name="Rectangle 347"/>
            <p:cNvSpPr>
              <a:spLocks noChangeArrowheads="1"/>
            </p:cNvSpPr>
            <p:nvPr/>
          </p:nvSpPr>
          <p:spPr bwMode="auto">
            <a:xfrm>
              <a:off x="4992" y="3422"/>
              <a:ext cx="34" cy="25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3814" name="Rectangle 348"/>
            <p:cNvSpPr>
              <a:spLocks noChangeArrowheads="1"/>
            </p:cNvSpPr>
            <p:nvPr/>
          </p:nvSpPr>
          <p:spPr bwMode="auto">
            <a:xfrm>
              <a:off x="5026" y="3511"/>
              <a:ext cx="142" cy="47"/>
            </a:xfrm>
            <a:prstGeom prst="rect">
              <a:avLst/>
            </a:prstGeom>
            <a:solidFill>
              <a:srgbClr val="B2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3815" name="Rectangle 349"/>
            <p:cNvSpPr>
              <a:spLocks noChangeArrowheads="1"/>
            </p:cNvSpPr>
            <p:nvPr/>
          </p:nvSpPr>
          <p:spPr bwMode="auto">
            <a:xfrm>
              <a:off x="5026" y="3573"/>
              <a:ext cx="142" cy="42"/>
            </a:xfrm>
            <a:prstGeom prst="rect">
              <a:avLst/>
            </a:prstGeom>
            <a:solidFill>
              <a:srgbClr val="B2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3816" name="Rectangle 350"/>
            <p:cNvSpPr>
              <a:spLocks noChangeArrowheads="1"/>
            </p:cNvSpPr>
            <p:nvPr/>
          </p:nvSpPr>
          <p:spPr bwMode="auto">
            <a:xfrm>
              <a:off x="5026" y="3631"/>
              <a:ext cx="142" cy="47"/>
            </a:xfrm>
            <a:prstGeom prst="rect">
              <a:avLst/>
            </a:prstGeom>
            <a:solidFill>
              <a:srgbClr val="B2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3817" name="Rectangle 351"/>
            <p:cNvSpPr>
              <a:spLocks noChangeArrowheads="1"/>
            </p:cNvSpPr>
            <p:nvPr/>
          </p:nvSpPr>
          <p:spPr bwMode="auto">
            <a:xfrm>
              <a:off x="5100" y="3369"/>
              <a:ext cx="60" cy="2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3818" name="Rectangle 352"/>
            <p:cNvSpPr>
              <a:spLocks noChangeArrowheads="1"/>
            </p:cNvSpPr>
            <p:nvPr/>
          </p:nvSpPr>
          <p:spPr bwMode="auto">
            <a:xfrm>
              <a:off x="5032" y="3369"/>
              <a:ext cx="62" cy="2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3819" name="Rectangle 353"/>
            <p:cNvSpPr>
              <a:spLocks noChangeArrowheads="1"/>
            </p:cNvSpPr>
            <p:nvPr/>
          </p:nvSpPr>
          <p:spPr bwMode="auto">
            <a:xfrm>
              <a:off x="5100" y="3312"/>
              <a:ext cx="14" cy="52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3820" name="Rectangle 354"/>
            <p:cNvSpPr>
              <a:spLocks noChangeArrowheads="1"/>
            </p:cNvSpPr>
            <p:nvPr/>
          </p:nvSpPr>
          <p:spPr bwMode="auto">
            <a:xfrm>
              <a:off x="5080" y="3312"/>
              <a:ext cx="14" cy="52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3821" name="Rectangle 355"/>
            <p:cNvSpPr>
              <a:spLocks noChangeArrowheads="1"/>
            </p:cNvSpPr>
            <p:nvPr/>
          </p:nvSpPr>
          <p:spPr bwMode="auto">
            <a:xfrm>
              <a:off x="5100" y="3395"/>
              <a:ext cx="60" cy="2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3822" name="Rectangle 356"/>
            <p:cNvSpPr>
              <a:spLocks noChangeArrowheads="1"/>
            </p:cNvSpPr>
            <p:nvPr/>
          </p:nvSpPr>
          <p:spPr bwMode="auto">
            <a:xfrm>
              <a:off x="5032" y="3395"/>
              <a:ext cx="62" cy="2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3823" name="Rectangle 357"/>
            <p:cNvSpPr>
              <a:spLocks noChangeArrowheads="1"/>
            </p:cNvSpPr>
            <p:nvPr/>
          </p:nvSpPr>
          <p:spPr bwMode="auto">
            <a:xfrm>
              <a:off x="5168" y="3552"/>
              <a:ext cx="34" cy="27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3824" name="Rectangle 358"/>
            <p:cNvSpPr>
              <a:spLocks noChangeArrowheads="1"/>
            </p:cNvSpPr>
            <p:nvPr/>
          </p:nvSpPr>
          <p:spPr bwMode="auto">
            <a:xfrm>
              <a:off x="4992" y="3552"/>
              <a:ext cx="34" cy="27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3825" name="Rectangle 359"/>
            <p:cNvSpPr>
              <a:spLocks noChangeArrowheads="1"/>
            </p:cNvSpPr>
            <p:nvPr/>
          </p:nvSpPr>
          <p:spPr bwMode="auto">
            <a:xfrm>
              <a:off x="5334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3826" name="Rectangle 360"/>
            <p:cNvSpPr>
              <a:spLocks noChangeArrowheads="1"/>
            </p:cNvSpPr>
            <p:nvPr/>
          </p:nvSpPr>
          <p:spPr bwMode="auto">
            <a:xfrm>
              <a:off x="5228" y="3165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3827" name="Rectangle 361"/>
            <p:cNvSpPr>
              <a:spLocks noChangeArrowheads="1"/>
            </p:cNvSpPr>
            <p:nvPr/>
          </p:nvSpPr>
          <p:spPr bwMode="auto">
            <a:xfrm>
              <a:off x="4912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3828" name="Rectangle 362"/>
            <p:cNvSpPr>
              <a:spLocks noChangeArrowheads="1"/>
            </p:cNvSpPr>
            <p:nvPr/>
          </p:nvSpPr>
          <p:spPr bwMode="auto">
            <a:xfrm>
              <a:off x="5122" y="2747"/>
              <a:ext cx="54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3829" name="Rectangle 363"/>
            <p:cNvSpPr>
              <a:spLocks noChangeArrowheads="1"/>
            </p:cNvSpPr>
            <p:nvPr/>
          </p:nvSpPr>
          <p:spPr bwMode="auto">
            <a:xfrm>
              <a:off x="5228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3830" name="Rectangle 364"/>
            <p:cNvSpPr>
              <a:spLocks noChangeArrowheads="1"/>
            </p:cNvSpPr>
            <p:nvPr/>
          </p:nvSpPr>
          <p:spPr bwMode="auto">
            <a:xfrm>
              <a:off x="5334" y="3165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3831" name="Rectangle 365"/>
            <p:cNvSpPr>
              <a:spLocks noChangeArrowheads="1"/>
            </p:cNvSpPr>
            <p:nvPr/>
          </p:nvSpPr>
          <p:spPr bwMode="auto">
            <a:xfrm>
              <a:off x="5018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3832" name="Rectangle 366"/>
            <p:cNvSpPr>
              <a:spLocks noChangeArrowheads="1"/>
            </p:cNvSpPr>
            <p:nvPr/>
          </p:nvSpPr>
          <p:spPr bwMode="auto">
            <a:xfrm>
              <a:off x="4809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3833" name="Rectangle 367"/>
            <p:cNvSpPr>
              <a:spLocks noChangeArrowheads="1"/>
            </p:cNvSpPr>
            <p:nvPr/>
          </p:nvSpPr>
          <p:spPr bwMode="auto">
            <a:xfrm>
              <a:off x="4912" y="3165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3834" name="Rectangle 368"/>
            <p:cNvSpPr>
              <a:spLocks noChangeArrowheads="1"/>
            </p:cNvSpPr>
            <p:nvPr/>
          </p:nvSpPr>
          <p:spPr bwMode="auto">
            <a:xfrm>
              <a:off x="4809" y="3165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3835" name="Freeform 369"/>
            <p:cNvSpPr>
              <a:spLocks/>
            </p:cNvSpPr>
            <p:nvPr/>
          </p:nvSpPr>
          <p:spPr bwMode="auto">
            <a:xfrm>
              <a:off x="5114" y="2721"/>
              <a:ext cx="72" cy="324"/>
            </a:xfrm>
            <a:custGeom>
              <a:avLst/>
              <a:gdLst>
                <a:gd name="T0" fmla="*/ 0 w 217"/>
                <a:gd name="T1" fmla="*/ 17 h 373"/>
                <a:gd name="T2" fmla="*/ 0 w 217"/>
                <a:gd name="T3" fmla="*/ 17 h 373"/>
                <a:gd name="T4" fmla="*/ 0 w 217"/>
                <a:gd name="T5" fmla="*/ 27 h 373"/>
                <a:gd name="T6" fmla="*/ 0 w 217"/>
                <a:gd name="T7" fmla="*/ 27 h 373"/>
                <a:gd name="T8" fmla="*/ 0 w 217"/>
                <a:gd name="T9" fmla="*/ 30 h 373"/>
                <a:gd name="T10" fmla="*/ 0 w 217"/>
                <a:gd name="T11" fmla="*/ 3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3 h 373"/>
                <a:gd name="T18" fmla="*/ 0 w 217"/>
                <a:gd name="T19" fmla="*/ 3 h 373"/>
                <a:gd name="T20" fmla="*/ 0 w 217"/>
                <a:gd name="T21" fmla="*/ 13 h 373"/>
                <a:gd name="T22" fmla="*/ 0 w 217"/>
                <a:gd name="T23" fmla="*/ 13 h 373"/>
                <a:gd name="T24" fmla="*/ 0 w 217"/>
                <a:gd name="T25" fmla="*/ 17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3836" name="Freeform 370"/>
            <p:cNvSpPr>
              <a:spLocks/>
            </p:cNvSpPr>
            <p:nvPr/>
          </p:nvSpPr>
          <p:spPr bwMode="auto">
            <a:xfrm>
              <a:off x="5176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27 h 373"/>
                <a:gd name="T4" fmla="*/ 0 w 29"/>
                <a:gd name="T5" fmla="*/ 30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3837" name="Freeform 371"/>
            <p:cNvSpPr>
              <a:spLocks/>
            </p:cNvSpPr>
            <p:nvPr/>
          </p:nvSpPr>
          <p:spPr bwMode="auto">
            <a:xfrm>
              <a:off x="5218" y="2721"/>
              <a:ext cx="72" cy="324"/>
            </a:xfrm>
            <a:custGeom>
              <a:avLst/>
              <a:gdLst>
                <a:gd name="T0" fmla="*/ 0 w 216"/>
                <a:gd name="T1" fmla="*/ 17 h 373"/>
                <a:gd name="T2" fmla="*/ 0 w 216"/>
                <a:gd name="T3" fmla="*/ 17 h 373"/>
                <a:gd name="T4" fmla="*/ 0 w 216"/>
                <a:gd name="T5" fmla="*/ 27 h 373"/>
                <a:gd name="T6" fmla="*/ 0 w 216"/>
                <a:gd name="T7" fmla="*/ 27 h 373"/>
                <a:gd name="T8" fmla="*/ 0 w 216"/>
                <a:gd name="T9" fmla="*/ 30 h 373"/>
                <a:gd name="T10" fmla="*/ 0 w 216"/>
                <a:gd name="T11" fmla="*/ 3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3 h 373"/>
                <a:gd name="T18" fmla="*/ 0 w 216"/>
                <a:gd name="T19" fmla="*/ 3 h 373"/>
                <a:gd name="T20" fmla="*/ 0 w 216"/>
                <a:gd name="T21" fmla="*/ 13 h 373"/>
                <a:gd name="T22" fmla="*/ 0 w 216"/>
                <a:gd name="T23" fmla="*/ 13 h 373"/>
                <a:gd name="T24" fmla="*/ 0 w 216"/>
                <a:gd name="T25" fmla="*/ 17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3838" name="Freeform 372"/>
            <p:cNvSpPr>
              <a:spLocks/>
            </p:cNvSpPr>
            <p:nvPr/>
          </p:nvSpPr>
          <p:spPr bwMode="auto">
            <a:xfrm>
              <a:off x="5280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27 h 373"/>
                <a:gd name="T4" fmla="*/ 0 w 29"/>
                <a:gd name="T5" fmla="*/ 30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3839" name="Freeform 373"/>
            <p:cNvSpPr>
              <a:spLocks/>
            </p:cNvSpPr>
            <p:nvPr/>
          </p:nvSpPr>
          <p:spPr bwMode="auto">
            <a:xfrm>
              <a:off x="5324" y="2721"/>
              <a:ext cx="72" cy="324"/>
            </a:xfrm>
            <a:custGeom>
              <a:avLst/>
              <a:gdLst>
                <a:gd name="T0" fmla="*/ 0 w 217"/>
                <a:gd name="T1" fmla="*/ 17 h 373"/>
                <a:gd name="T2" fmla="*/ 0 w 217"/>
                <a:gd name="T3" fmla="*/ 17 h 373"/>
                <a:gd name="T4" fmla="*/ 0 w 217"/>
                <a:gd name="T5" fmla="*/ 27 h 373"/>
                <a:gd name="T6" fmla="*/ 0 w 217"/>
                <a:gd name="T7" fmla="*/ 27 h 373"/>
                <a:gd name="T8" fmla="*/ 0 w 217"/>
                <a:gd name="T9" fmla="*/ 30 h 373"/>
                <a:gd name="T10" fmla="*/ 0 w 217"/>
                <a:gd name="T11" fmla="*/ 3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3 h 373"/>
                <a:gd name="T18" fmla="*/ 0 w 217"/>
                <a:gd name="T19" fmla="*/ 3 h 373"/>
                <a:gd name="T20" fmla="*/ 0 w 217"/>
                <a:gd name="T21" fmla="*/ 13 h 373"/>
                <a:gd name="T22" fmla="*/ 0 w 217"/>
                <a:gd name="T23" fmla="*/ 13 h 373"/>
                <a:gd name="T24" fmla="*/ 0 w 217"/>
                <a:gd name="T25" fmla="*/ 17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3840" name="Freeform 374"/>
            <p:cNvSpPr>
              <a:spLocks/>
            </p:cNvSpPr>
            <p:nvPr/>
          </p:nvSpPr>
          <p:spPr bwMode="auto">
            <a:xfrm>
              <a:off x="5386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27 h 373"/>
                <a:gd name="T4" fmla="*/ 0 w 29"/>
                <a:gd name="T5" fmla="*/ 30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3841" name="Freeform 375"/>
            <p:cNvSpPr>
              <a:spLocks/>
            </p:cNvSpPr>
            <p:nvPr/>
          </p:nvSpPr>
          <p:spPr bwMode="auto">
            <a:xfrm>
              <a:off x="5218" y="3139"/>
              <a:ext cx="72" cy="324"/>
            </a:xfrm>
            <a:custGeom>
              <a:avLst/>
              <a:gdLst>
                <a:gd name="T0" fmla="*/ 0 w 216"/>
                <a:gd name="T1" fmla="*/ 18 h 372"/>
                <a:gd name="T2" fmla="*/ 0 w 216"/>
                <a:gd name="T3" fmla="*/ 18 h 372"/>
                <a:gd name="T4" fmla="*/ 0 w 216"/>
                <a:gd name="T5" fmla="*/ 29 h 372"/>
                <a:gd name="T6" fmla="*/ 0 w 216"/>
                <a:gd name="T7" fmla="*/ 29 h 372"/>
                <a:gd name="T8" fmla="*/ 0 w 216"/>
                <a:gd name="T9" fmla="*/ 31 h 372"/>
                <a:gd name="T10" fmla="*/ 0 w 216"/>
                <a:gd name="T11" fmla="*/ 31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3 h 372"/>
                <a:gd name="T18" fmla="*/ 0 w 216"/>
                <a:gd name="T19" fmla="*/ 3 h 372"/>
                <a:gd name="T20" fmla="*/ 0 w 216"/>
                <a:gd name="T21" fmla="*/ 14 h 372"/>
                <a:gd name="T22" fmla="*/ 0 w 216"/>
                <a:gd name="T23" fmla="*/ 14 h 372"/>
                <a:gd name="T24" fmla="*/ 0 w 216"/>
                <a:gd name="T25" fmla="*/ 18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3842" name="Freeform 376"/>
            <p:cNvSpPr>
              <a:spLocks/>
            </p:cNvSpPr>
            <p:nvPr/>
          </p:nvSpPr>
          <p:spPr bwMode="auto">
            <a:xfrm>
              <a:off x="5280" y="3139"/>
              <a:ext cx="10" cy="324"/>
            </a:xfrm>
            <a:custGeom>
              <a:avLst/>
              <a:gdLst>
                <a:gd name="T0" fmla="*/ 0 w 29"/>
                <a:gd name="T1" fmla="*/ 3 h 372"/>
                <a:gd name="T2" fmla="*/ 0 w 29"/>
                <a:gd name="T3" fmla="*/ 29 h 372"/>
                <a:gd name="T4" fmla="*/ 0 w 29"/>
                <a:gd name="T5" fmla="*/ 31 h 372"/>
                <a:gd name="T6" fmla="*/ 0 w 29"/>
                <a:gd name="T7" fmla="*/ 0 h 372"/>
                <a:gd name="T8" fmla="*/ 0 w 29"/>
                <a:gd name="T9" fmla="*/ 3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3843" name="Freeform 377"/>
            <p:cNvSpPr>
              <a:spLocks/>
            </p:cNvSpPr>
            <p:nvPr/>
          </p:nvSpPr>
          <p:spPr bwMode="auto">
            <a:xfrm>
              <a:off x="5324" y="3139"/>
              <a:ext cx="72" cy="324"/>
            </a:xfrm>
            <a:custGeom>
              <a:avLst/>
              <a:gdLst>
                <a:gd name="T0" fmla="*/ 0 w 217"/>
                <a:gd name="T1" fmla="*/ 18 h 372"/>
                <a:gd name="T2" fmla="*/ 0 w 217"/>
                <a:gd name="T3" fmla="*/ 18 h 372"/>
                <a:gd name="T4" fmla="*/ 0 w 217"/>
                <a:gd name="T5" fmla="*/ 29 h 372"/>
                <a:gd name="T6" fmla="*/ 0 w 217"/>
                <a:gd name="T7" fmla="*/ 29 h 372"/>
                <a:gd name="T8" fmla="*/ 0 w 217"/>
                <a:gd name="T9" fmla="*/ 31 h 372"/>
                <a:gd name="T10" fmla="*/ 0 w 217"/>
                <a:gd name="T11" fmla="*/ 31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3 h 372"/>
                <a:gd name="T18" fmla="*/ 0 w 217"/>
                <a:gd name="T19" fmla="*/ 3 h 372"/>
                <a:gd name="T20" fmla="*/ 0 w 217"/>
                <a:gd name="T21" fmla="*/ 14 h 372"/>
                <a:gd name="T22" fmla="*/ 0 w 217"/>
                <a:gd name="T23" fmla="*/ 14 h 372"/>
                <a:gd name="T24" fmla="*/ 0 w 217"/>
                <a:gd name="T25" fmla="*/ 18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3844" name="Freeform 378"/>
            <p:cNvSpPr>
              <a:spLocks/>
            </p:cNvSpPr>
            <p:nvPr/>
          </p:nvSpPr>
          <p:spPr bwMode="auto">
            <a:xfrm>
              <a:off x="5386" y="3139"/>
              <a:ext cx="10" cy="324"/>
            </a:xfrm>
            <a:custGeom>
              <a:avLst/>
              <a:gdLst>
                <a:gd name="T0" fmla="*/ 0 w 29"/>
                <a:gd name="T1" fmla="*/ 3 h 372"/>
                <a:gd name="T2" fmla="*/ 0 w 29"/>
                <a:gd name="T3" fmla="*/ 29 h 372"/>
                <a:gd name="T4" fmla="*/ 0 w 29"/>
                <a:gd name="T5" fmla="*/ 31 h 372"/>
                <a:gd name="T6" fmla="*/ 0 w 29"/>
                <a:gd name="T7" fmla="*/ 0 h 372"/>
                <a:gd name="T8" fmla="*/ 0 w 29"/>
                <a:gd name="T9" fmla="*/ 3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3845" name="Freeform 379"/>
            <p:cNvSpPr>
              <a:spLocks/>
            </p:cNvSpPr>
            <p:nvPr/>
          </p:nvSpPr>
          <p:spPr bwMode="auto">
            <a:xfrm>
              <a:off x="5008" y="2721"/>
              <a:ext cx="72" cy="324"/>
            </a:xfrm>
            <a:custGeom>
              <a:avLst/>
              <a:gdLst>
                <a:gd name="T0" fmla="*/ 0 w 215"/>
                <a:gd name="T1" fmla="*/ 17 h 373"/>
                <a:gd name="T2" fmla="*/ 0 w 215"/>
                <a:gd name="T3" fmla="*/ 17 h 373"/>
                <a:gd name="T4" fmla="*/ 0 w 215"/>
                <a:gd name="T5" fmla="*/ 27 h 373"/>
                <a:gd name="T6" fmla="*/ 0 w 215"/>
                <a:gd name="T7" fmla="*/ 27 h 373"/>
                <a:gd name="T8" fmla="*/ 0 w 215"/>
                <a:gd name="T9" fmla="*/ 30 h 373"/>
                <a:gd name="T10" fmla="*/ 0 w 215"/>
                <a:gd name="T11" fmla="*/ 3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3 h 373"/>
                <a:gd name="T18" fmla="*/ 0 w 215"/>
                <a:gd name="T19" fmla="*/ 3 h 373"/>
                <a:gd name="T20" fmla="*/ 0 w 215"/>
                <a:gd name="T21" fmla="*/ 13 h 373"/>
                <a:gd name="T22" fmla="*/ 0 w 215"/>
                <a:gd name="T23" fmla="*/ 13 h 373"/>
                <a:gd name="T24" fmla="*/ 0 w 215"/>
                <a:gd name="T25" fmla="*/ 17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3846" name="Freeform 380"/>
            <p:cNvSpPr>
              <a:spLocks/>
            </p:cNvSpPr>
            <p:nvPr/>
          </p:nvSpPr>
          <p:spPr bwMode="auto">
            <a:xfrm>
              <a:off x="5008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27 h 373"/>
                <a:gd name="T4" fmla="*/ 0 w 29"/>
                <a:gd name="T5" fmla="*/ 30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3847" name="Freeform 381"/>
            <p:cNvSpPr>
              <a:spLocks/>
            </p:cNvSpPr>
            <p:nvPr/>
          </p:nvSpPr>
          <p:spPr bwMode="auto">
            <a:xfrm>
              <a:off x="4903" y="2721"/>
              <a:ext cx="71" cy="324"/>
            </a:xfrm>
            <a:custGeom>
              <a:avLst/>
              <a:gdLst>
                <a:gd name="T0" fmla="*/ 0 w 216"/>
                <a:gd name="T1" fmla="*/ 17 h 373"/>
                <a:gd name="T2" fmla="*/ 0 w 216"/>
                <a:gd name="T3" fmla="*/ 17 h 373"/>
                <a:gd name="T4" fmla="*/ 0 w 216"/>
                <a:gd name="T5" fmla="*/ 27 h 373"/>
                <a:gd name="T6" fmla="*/ 0 w 216"/>
                <a:gd name="T7" fmla="*/ 27 h 373"/>
                <a:gd name="T8" fmla="*/ 0 w 216"/>
                <a:gd name="T9" fmla="*/ 30 h 373"/>
                <a:gd name="T10" fmla="*/ 0 w 216"/>
                <a:gd name="T11" fmla="*/ 3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3 h 373"/>
                <a:gd name="T18" fmla="*/ 0 w 216"/>
                <a:gd name="T19" fmla="*/ 3 h 373"/>
                <a:gd name="T20" fmla="*/ 0 w 216"/>
                <a:gd name="T21" fmla="*/ 13 h 373"/>
                <a:gd name="T22" fmla="*/ 0 w 216"/>
                <a:gd name="T23" fmla="*/ 13 h 373"/>
                <a:gd name="T24" fmla="*/ 0 w 216"/>
                <a:gd name="T25" fmla="*/ 17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3848" name="Freeform 382"/>
            <p:cNvSpPr>
              <a:spLocks/>
            </p:cNvSpPr>
            <p:nvPr/>
          </p:nvSpPr>
          <p:spPr bwMode="auto">
            <a:xfrm>
              <a:off x="4903" y="2721"/>
              <a:ext cx="9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27 h 373"/>
                <a:gd name="T4" fmla="*/ 0 w 29"/>
                <a:gd name="T5" fmla="*/ 30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3849" name="Freeform 383"/>
            <p:cNvSpPr>
              <a:spLocks/>
            </p:cNvSpPr>
            <p:nvPr/>
          </p:nvSpPr>
          <p:spPr bwMode="auto">
            <a:xfrm>
              <a:off x="4799" y="2721"/>
              <a:ext cx="72" cy="324"/>
            </a:xfrm>
            <a:custGeom>
              <a:avLst/>
              <a:gdLst>
                <a:gd name="T0" fmla="*/ 0 w 215"/>
                <a:gd name="T1" fmla="*/ 17 h 373"/>
                <a:gd name="T2" fmla="*/ 0 w 215"/>
                <a:gd name="T3" fmla="*/ 17 h 373"/>
                <a:gd name="T4" fmla="*/ 0 w 215"/>
                <a:gd name="T5" fmla="*/ 27 h 373"/>
                <a:gd name="T6" fmla="*/ 0 w 215"/>
                <a:gd name="T7" fmla="*/ 27 h 373"/>
                <a:gd name="T8" fmla="*/ 0 w 215"/>
                <a:gd name="T9" fmla="*/ 30 h 373"/>
                <a:gd name="T10" fmla="*/ 0 w 215"/>
                <a:gd name="T11" fmla="*/ 3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3 h 373"/>
                <a:gd name="T18" fmla="*/ 0 w 215"/>
                <a:gd name="T19" fmla="*/ 3 h 373"/>
                <a:gd name="T20" fmla="*/ 0 w 215"/>
                <a:gd name="T21" fmla="*/ 13 h 373"/>
                <a:gd name="T22" fmla="*/ 0 w 215"/>
                <a:gd name="T23" fmla="*/ 13 h 373"/>
                <a:gd name="T24" fmla="*/ 0 w 215"/>
                <a:gd name="T25" fmla="*/ 17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3850" name="Freeform 384"/>
            <p:cNvSpPr>
              <a:spLocks/>
            </p:cNvSpPr>
            <p:nvPr/>
          </p:nvSpPr>
          <p:spPr bwMode="auto">
            <a:xfrm>
              <a:off x="4799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27 h 373"/>
                <a:gd name="T4" fmla="*/ 0 w 29"/>
                <a:gd name="T5" fmla="*/ 30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3851" name="Freeform 386"/>
            <p:cNvSpPr>
              <a:spLocks/>
            </p:cNvSpPr>
            <p:nvPr/>
          </p:nvSpPr>
          <p:spPr bwMode="auto">
            <a:xfrm>
              <a:off x="4903" y="3139"/>
              <a:ext cx="9" cy="324"/>
            </a:xfrm>
            <a:custGeom>
              <a:avLst/>
              <a:gdLst>
                <a:gd name="T0" fmla="*/ 0 w 29"/>
                <a:gd name="T1" fmla="*/ 3 h 372"/>
                <a:gd name="T2" fmla="*/ 0 w 29"/>
                <a:gd name="T3" fmla="*/ 29 h 372"/>
                <a:gd name="T4" fmla="*/ 0 w 29"/>
                <a:gd name="T5" fmla="*/ 31 h 372"/>
                <a:gd name="T6" fmla="*/ 0 w 29"/>
                <a:gd name="T7" fmla="*/ 0 h 372"/>
                <a:gd name="T8" fmla="*/ 0 w 29"/>
                <a:gd name="T9" fmla="*/ 3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3852" name="Freeform 387"/>
            <p:cNvSpPr>
              <a:spLocks/>
            </p:cNvSpPr>
            <p:nvPr/>
          </p:nvSpPr>
          <p:spPr bwMode="auto">
            <a:xfrm>
              <a:off x="4799" y="3139"/>
              <a:ext cx="72" cy="324"/>
            </a:xfrm>
            <a:custGeom>
              <a:avLst/>
              <a:gdLst>
                <a:gd name="T0" fmla="*/ 0 w 215"/>
                <a:gd name="T1" fmla="*/ 18 h 372"/>
                <a:gd name="T2" fmla="*/ 0 w 215"/>
                <a:gd name="T3" fmla="*/ 18 h 372"/>
                <a:gd name="T4" fmla="*/ 0 w 215"/>
                <a:gd name="T5" fmla="*/ 29 h 372"/>
                <a:gd name="T6" fmla="*/ 0 w 215"/>
                <a:gd name="T7" fmla="*/ 29 h 372"/>
                <a:gd name="T8" fmla="*/ 0 w 215"/>
                <a:gd name="T9" fmla="*/ 31 h 372"/>
                <a:gd name="T10" fmla="*/ 0 w 215"/>
                <a:gd name="T11" fmla="*/ 31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3 h 372"/>
                <a:gd name="T18" fmla="*/ 0 w 215"/>
                <a:gd name="T19" fmla="*/ 3 h 372"/>
                <a:gd name="T20" fmla="*/ 0 w 215"/>
                <a:gd name="T21" fmla="*/ 14 h 372"/>
                <a:gd name="T22" fmla="*/ 0 w 215"/>
                <a:gd name="T23" fmla="*/ 14 h 372"/>
                <a:gd name="T24" fmla="*/ 0 w 215"/>
                <a:gd name="T25" fmla="*/ 18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3853" name="Freeform 388"/>
            <p:cNvSpPr>
              <a:spLocks/>
            </p:cNvSpPr>
            <p:nvPr/>
          </p:nvSpPr>
          <p:spPr bwMode="auto">
            <a:xfrm>
              <a:off x="4799" y="3139"/>
              <a:ext cx="10" cy="324"/>
            </a:xfrm>
            <a:custGeom>
              <a:avLst/>
              <a:gdLst>
                <a:gd name="T0" fmla="*/ 0 w 29"/>
                <a:gd name="T1" fmla="*/ 3 h 372"/>
                <a:gd name="T2" fmla="*/ 0 w 29"/>
                <a:gd name="T3" fmla="*/ 29 h 372"/>
                <a:gd name="T4" fmla="*/ 0 w 29"/>
                <a:gd name="T5" fmla="*/ 31 h 372"/>
                <a:gd name="T6" fmla="*/ 0 w 29"/>
                <a:gd name="T7" fmla="*/ 0 h 372"/>
                <a:gd name="T8" fmla="*/ 0 w 29"/>
                <a:gd name="T9" fmla="*/ 3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3854" name="Rectangle 389"/>
            <p:cNvSpPr>
              <a:spLocks noChangeArrowheads="1"/>
            </p:cNvSpPr>
            <p:nvPr/>
          </p:nvSpPr>
          <p:spPr bwMode="auto">
            <a:xfrm>
              <a:off x="5114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3855" name="Rectangle 390"/>
            <p:cNvSpPr>
              <a:spLocks noChangeArrowheads="1"/>
            </p:cNvSpPr>
            <p:nvPr/>
          </p:nvSpPr>
          <p:spPr bwMode="auto">
            <a:xfrm>
              <a:off x="5218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3856" name="Rectangle 391"/>
            <p:cNvSpPr>
              <a:spLocks noChangeArrowheads="1"/>
            </p:cNvSpPr>
            <p:nvPr/>
          </p:nvSpPr>
          <p:spPr bwMode="auto">
            <a:xfrm>
              <a:off x="5324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3857" name="Rectangle 392"/>
            <p:cNvSpPr>
              <a:spLocks noChangeArrowheads="1"/>
            </p:cNvSpPr>
            <p:nvPr/>
          </p:nvSpPr>
          <p:spPr bwMode="auto">
            <a:xfrm>
              <a:off x="5008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3858" name="Rectangle 393"/>
            <p:cNvSpPr>
              <a:spLocks noChangeArrowheads="1"/>
            </p:cNvSpPr>
            <p:nvPr/>
          </p:nvSpPr>
          <p:spPr bwMode="auto">
            <a:xfrm>
              <a:off x="4903" y="2898"/>
              <a:ext cx="71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3859" name="Rectangle 394"/>
            <p:cNvSpPr>
              <a:spLocks noChangeArrowheads="1"/>
            </p:cNvSpPr>
            <p:nvPr/>
          </p:nvSpPr>
          <p:spPr bwMode="auto">
            <a:xfrm>
              <a:off x="4799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3860" name="Freeform 395"/>
            <p:cNvSpPr>
              <a:spLocks/>
            </p:cNvSpPr>
            <p:nvPr/>
          </p:nvSpPr>
          <p:spPr bwMode="auto">
            <a:xfrm>
              <a:off x="4986" y="2736"/>
              <a:ext cx="12" cy="37"/>
            </a:xfrm>
            <a:custGeom>
              <a:avLst/>
              <a:gdLst>
                <a:gd name="T0" fmla="*/ 0 w 37"/>
                <a:gd name="T1" fmla="*/ 20 h 38"/>
                <a:gd name="T2" fmla="*/ 0 w 37"/>
                <a:gd name="T3" fmla="*/ 19 h 38"/>
                <a:gd name="T4" fmla="*/ 0 w 37"/>
                <a:gd name="T5" fmla="*/ 19 h 38"/>
                <a:gd name="T6" fmla="*/ 0 w 37"/>
                <a:gd name="T7" fmla="*/ 19 h 38"/>
                <a:gd name="T8" fmla="*/ 0 w 37"/>
                <a:gd name="T9" fmla="*/ 19 h 38"/>
                <a:gd name="T10" fmla="*/ 0 w 37"/>
                <a:gd name="T11" fmla="*/ 12 h 38"/>
                <a:gd name="T12" fmla="*/ 0 w 37"/>
                <a:gd name="T13" fmla="*/ 5 h 38"/>
                <a:gd name="T14" fmla="*/ 0 w 37"/>
                <a:gd name="T15" fmla="*/ 1 h 38"/>
                <a:gd name="T16" fmla="*/ 0 w 37"/>
                <a:gd name="T17" fmla="*/ 0 h 38"/>
                <a:gd name="T18" fmla="*/ 0 w 37"/>
                <a:gd name="T19" fmla="*/ 1 h 38"/>
                <a:gd name="T20" fmla="*/ 0 w 37"/>
                <a:gd name="T21" fmla="*/ 5 h 38"/>
                <a:gd name="T22" fmla="*/ 0 w 37"/>
                <a:gd name="T23" fmla="*/ 12 h 38"/>
                <a:gd name="T24" fmla="*/ 0 w 37"/>
                <a:gd name="T25" fmla="*/ 19 h 38"/>
                <a:gd name="T26" fmla="*/ 0 w 37"/>
                <a:gd name="T27" fmla="*/ 19 h 38"/>
                <a:gd name="T28" fmla="*/ 0 w 37"/>
                <a:gd name="T29" fmla="*/ 19 h 38"/>
                <a:gd name="T30" fmla="*/ 0 w 37"/>
                <a:gd name="T31" fmla="*/ 19 h 38"/>
                <a:gd name="T32" fmla="*/ 0 w 37"/>
                <a:gd name="T33" fmla="*/ 2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</p:grpSp>
      <p:grpSp>
        <p:nvGrpSpPr>
          <p:cNvPr id="23617" name="Group 316"/>
          <p:cNvGrpSpPr>
            <a:grpSpLocks/>
          </p:cNvGrpSpPr>
          <p:nvPr/>
        </p:nvGrpSpPr>
        <p:grpSpPr bwMode="auto">
          <a:xfrm>
            <a:off x="4541044" y="4620816"/>
            <a:ext cx="163116" cy="127397"/>
            <a:chOff x="4727" y="2506"/>
            <a:chExt cx="706" cy="1172"/>
          </a:xfrm>
        </p:grpSpPr>
        <p:sp>
          <p:nvSpPr>
            <p:cNvPr id="23705" name="Freeform 317"/>
            <p:cNvSpPr>
              <a:spLocks/>
            </p:cNvSpPr>
            <p:nvPr/>
          </p:nvSpPr>
          <p:spPr bwMode="auto">
            <a:xfrm>
              <a:off x="4727" y="3558"/>
              <a:ext cx="46" cy="120"/>
            </a:xfrm>
            <a:custGeom>
              <a:avLst/>
              <a:gdLst>
                <a:gd name="T0" fmla="*/ 0 w 139"/>
                <a:gd name="T1" fmla="*/ 16 h 135"/>
                <a:gd name="T2" fmla="*/ 0 w 139"/>
                <a:gd name="T3" fmla="*/ 11 h 135"/>
                <a:gd name="T4" fmla="*/ 0 w 139"/>
                <a:gd name="T5" fmla="*/ 11 h 135"/>
                <a:gd name="T6" fmla="*/ 0 w 139"/>
                <a:gd name="T7" fmla="*/ 5 h 135"/>
                <a:gd name="T8" fmla="*/ 0 w 139"/>
                <a:gd name="T9" fmla="*/ 5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16 h 135"/>
                <a:gd name="T16" fmla="*/ 0 w 139"/>
                <a:gd name="T17" fmla="*/ 16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3706" name="Freeform 318"/>
            <p:cNvSpPr>
              <a:spLocks/>
            </p:cNvSpPr>
            <p:nvPr/>
          </p:nvSpPr>
          <p:spPr bwMode="auto">
            <a:xfrm>
              <a:off x="4773" y="2564"/>
              <a:ext cx="648" cy="1114"/>
            </a:xfrm>
            <a:custGeom>
              <a:avLst/>
              <a:gdLst>
                <a:gd name="T0" fmla="*/ 0 w 1946"/>
                <a:gd name="T1" fmla="*/ 108 h 1278"/>
                <a:gd name="T2" fmla="*/ 0 w 1946"/>
                <a:gd name="T3" fmla="*/ 9 h 1278"/>
                <a:gd name="T4" fmla="*/ 0 w 1946"/>
                <a:gd name="T5" fmla="*/ 9 h 1278"/>
                <a:gd name="T6" fmla="*/ 0 w 1946"/>
                <a:gd name="T7" fmla="*/ 8 h 1278"/>
                <a:gd name="T8" fmla="*/ 0 w 1946"/>
                <a:gd name="T9" fmla="*/ 7 h 1278"/>
                <a:gd name="T10" fmla="*/ 0 w 1946"/>
                <a:gd name="T11" fmla="*/ 6 h 1278"/>
                <a:gd name="T12" fmla="*/ 0 w 1946"/>
                <a:gd name="T13" fmla="*/ 5 h 1278"/>
                <a:gd name="T14" fmla="*/ 0 w 1946"/>
                <a:gd name="T15" fmla="*/ 4 h 1278"/>
                <a:gd name="T16" fmla="*/ 0 w 1946"/>
                <a:gd name="T17" fmla="*/ 3 h 1278"/>
                <a:gd name="T18" fmla="*/ 0 w 1946"/>
                <a:gd name="T19" fmla="*/ 3 h 1278"/>
                <a:gd name="T20" fmla="*/ 0 w 1946"/>
                <a:gd name="T21" fmla="*/ 3 h 1278"/>
                <a:gd name="T22" fmla="*/ 0 w 1946"/>
                <a:gd name="T23" fmla="*/ 3 h 1278"/>
                <a:gd name="T24" fmla="*/ 0 w 1946"/>
                <a:gd name="T25" fmla="*/ 3 h 1278"/>
                <a:gd name="T26" fmla="*/ 0 w 1946"/>
                <a:gd name="T27" fmla="*/ 3 h 1278"/>
                <a:gd name="T28" fmla="*/ 0 w 1946"/>
                <a:gd name="T29" fmla="*/ 3 h 1278"/>
                <a:gd name="T30" fmla="*/ 0 w 1946"/>
                <a:gd name="T31" fmla="*/ 3 h 1278"/>
                <a:gd name="T32" fmla="*/ 0 w 1946"/>
                <a:gd name="T33" fmla="*/ 3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3 h 1278"/>
                <a:gd name="T42" fmla="*/ 0 w 1946"/>
                <a:gd name="T43" fmla="*/ 3 h 1278"/>
                <a:gd name="T44" fmla="*/ 0 w 1946"/>
                <a:gd name="T45" fmla="*/ 3 h 1278"/>
                <a:gd name="T46" fmla="*/ 0 w 1946"/>
                <a:gd name="T47" fmla="*/ 3 h 1278"/>
                <a:gd name="T48" fmla="*/ 0 w 1946"/>
                <a:gd name="T49" fmla="*/ 3 h 1278"/>
                <a:gd name="T50" fmla="*/ 0 w 1946"/>
                <a:gd name="T51" fmla="*/ 3 h 1278"/>
                <a:gd name="T52" fmla="*/ 0 w 1946"/>
                <a:gd name="T53" fmla="*/ 3 h 1278"/>
                <a:gd name="T54" fmla="*/ 0 w 1946"/>
                <a:gd name="T55" fmla="*/ 3 h 1278"/>
                <a:gd name="T56" fmla="*/ 0 w 1946"/>
                <a:gd name="T57" fmla="*/ 3 h 1278"/>
                <a:gd name="T58" fmla="*/ 0 w 1946"/>
                <a:gd name="T59" fmla="*/ 4 h 1278"/>
                <a:gd name="T60" fmla="*/ 0 w 1946"/>
                <a:gd name="T61" fmla="*/ 5 h 1278"/>
                <a:gd name="T62" fmla="*/ 0 w 1946"/>
                <a:gd name="T63" fmla="*/ 6 h 1278"/>
                <a:gd name="T64" fmla="*/ 0 w 1946"/>
                <a:gd name="T65" fmla="*/ 7 h 1278"/>
                <a:gd name="T66" fmla="*/ 0 w 1946"/>
                <a:gd name="T67" fmla="*/ 8 h 1278"/>
                <a:gd name="T68" fmla="*/ 0 w 1946"/>
                <a:gd name="T69" fmla="*/ 9 h 1278"/>
                <a:gd name="T70" fmla="*/ 0 w 1946"/>
                <a:gd name="T71" fmla="*/ 9 h 1278"/>
                <a:gd name="T72" fmla="*/ 0 w 1946"/>
                <a:gd name="T73" fmla="*/ 108 h 1278"/>
                <a:gd name="T74" fmla="*/ 0 w 1946"/>
                <a:gd name="T75" fmla="*/ 108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3707" name="Rectangle 319"/>
            <p:cNvSpPr>
              <a:spLocks noChangeArrowheads="1"/>
            </p:cNvSpPr>
            <p:nvPr/>
          </p:nvSpPr>
          <p:spPr bwMode="auto">
            <a:xfrm>
              <a:off x="5188" y="3087"/>
              <a:ext cx="42" cy="3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3708" name="Rectangle 320"/>
            <p:cNvSpPr>
              <a:spLocks noChangeArrowheads="1"/>
            </p:cNvSpPr>
            <p:nvPr/>
          </p:nvSpPr>
          <p:spPr bwMode="auto">
            <a:xfrm>
              <a:off x="5168" y="3134"/>
              <a:ext cx="40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3709" name="Rectangle 321"/>
            <p:cNvSpPr>
              <a:spLocks noChangeArrowheads="1"/>
            </p:cNvSpPr>
            <p:nvPr/>
          </p:nvSpPr>
          <p:spPr bwMode="auto">
            <a:xfrm>
              <a:off x="5306" y="3034"/>
              <a:ext cx="42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3710" name="Rectangle 322"/>
            <p:cNvSpPr>
              <a:spLocks noChangeArrowheads="1"/>
            </p:cNvSpPr>
            <p:nvPr/>
          </p:nvSpPr>
          <p:spPr bwMode="auto">
            <a:xfrm>
              <a:off x="5286" y="3087"/>
              <a:ext cx="40" cy="3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3711" name="Rectangle 323"/>
            <p:cNvSpPr>
              <a:spLocks noChangeArrowheads="1"/>
            </p:cNvSpPr>
            <p:nvPr/>
          </p:nvSpPr>
          <p:spPr bwMode="auto">
            <a:xfrm>
              <a:off x="5286" y="2987"/>
              <a:ext cx="40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3712" name="Rectangle 324"/>
            <p:cNvSpPr>
              <a:spLocks noChangeArrowheads="1"/>
            </p:cNvSpPr>
            <p:nvPr/>
          </p:nvSpPr>
          <p:spPr bwMode="auto">
            <a:xfrm>
              <a:off x="4773" y="3076"/>
              <a:ext cx="40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3713" name="Rectangle 325"/>
            <p:cNvSpPr>
              <a:spLocks noChangeArrowheads="1"/>
            </p:cNvSpPr>
            <p:nvPr/>
          </p:nvSpPr>
          <p:spPr bwMode="auto">
            <a:xfrm>
              <a:off x="4773" y="3024"/>
              <a:ext cx="18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3714" name="Rectangle 326"/>
            <p:cNvSpPr>
              <a:spLocks noChangeArrowheads="1"/>
            </p:cNvSpPr>
            <p:nvPr/>
          </p:nvSpPr>
          <p:spPr bwMode="auto">
            <a:xfrm>
              <a:off x="4773" y="3123"/>
              <a:ext cx="18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3715" name="Rectangle 327"/>
            <p:cNvSpPr>
              <a:spLocks noChangeArrowheads="1"/>
            </p:cNvSpPr>
            <p:nvPr/>
          </p:nvSpPr>
          <p:spPr bwMode="auto">
            <a:xfrm>
              <a:off x="4946" y="3076"/>
              <a:ext cx="40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3716" name="Rectangle 328"/>
            <p:cNvSpPr>
              <a:spLocks noChangeArrowheads="1"/>
            </p:cNvSpPr>
            <p:nvPr/>
          </p:nvSpPr>
          <p:spPr bwMode="auto">
            <a:xfrm>
              <a:off x="4924" y="3123"/>
              <a:ext cx="40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3717" name="Rectangle 329"/>
            <p:cNvSpPr>
              <a:spLocks noChangeArrowheads="1"/>
            </p:cNvSpPr>
            <p:nvPr/>
          </p:nvSpPr>
          <p:spPr bwMode="auto">
            <a:xfrm>
              <a:off x="4773" y="3453"/>
              <a:ext cx="40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3718" name="Rectangle 330"/>
            <p:cNvSpPr>
              <a:spLocks noChangeArrowheads="1"/>
            </p:cNvSpPr>
            <p:nvPr/>
          </p:nvSpPr>
          <p:spPr bwMode="auto">
            <a:xfrm>
              <a:off x="4773" y="3406"/>
              <a:ext cx="18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3719" name="Rectangle 331"/>
            <p:cNvSpPr>
              <a:spLocks noChangeArrowheads="1"/>
            </p:cNvSpPr>
            <p:nvPr/>
          </p:nvSpPr>
          <p:spPr bwMode="auto">
            <a:xfrm>
              <a:off x="4773" y="3505"/>
              <a:ext cx="18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3720" name="Rectangle 332"/>
            <p:cNvSpPr>
              <a:spLocks noChangeArrowheads="1"/>
            </p:cNvSpPr>
            <p:nvPr/>
          </p:nvSpPr>
          <p:spPr bwMode="auto">
            <a:xfrm>
              <a:off x="4946" y="3453"/>
              <a:ext cx="40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3721" name="Rectangle 333"/>
            <p:cNvSpPr>
              <a:spLocks noChangeArrowheads="1"/>
            </p:cNvSpPr>
            <p:nvPr/>
          </p:nvSpPr>
          <p:spPr bwMode="auto">
            <a:xfrm>
              <a:off x="4924" y="3505"/>
              <a:ext cx="40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3722" name="Freeform 334"/>
            <p:cNvSpPr>
              <a:spLocks/>
            </p:cNvSpPr>
            <p:nvPr/>
          </p:nvSpPr>
          <p:spPr bwMode="auto">
            <a:xfrm>
              <a:off x="5024" y="3076"/>
              <a:ext cx="146" cy="89"/>
            </a:xfrm>
            <a:custGeom>
              <a:avLst/>
              <a:gdLst>
                <a:gd name="T0" fmla="*/ 0 w 440"/>
                <a:gd name="T1" fmla="*/ 9 h 102"/>
                <a:gd name="T2" fmla="*/ 0 w 440"/>
                <a:gd name="T3" fmla="*/ 8 h 102"/>
                <a:gd name="T4" fmla="*/ 0 w 440"/>
                <a:gd name="T5" fmla="*/ 7 h 102"/>
                <a:gd name="T6" fmla="*/ 0 w 440"/>
                <a:gd name="T7" fmla="*/ 6 h 102"/>
                <a:gd name="T8" fmla="*/ 0 w 440"/>
                <a:gd name="T9" fmla="*/ 6 h 102"/>
                <a:gd name="T10" fmla="*/ 0 w 440"/>
                <a:gd name="T11" fmla="*/ 4 h 102"/>
                <a:gd name="T12" fmla="*/ 0 w 440"/>
                <a:gd name="T13" fmla="*/ 3 h 102"/>
                <a:gd name="T14" fmla="*/ 0 w 440"/>
                <a:gd name="T15" fmla="*/ 3 h 102"/>
                <a:gd name="T16" fmla="*/ 0 w 440"/>
                <a:gd name="T17" fmla="*/ 3 h 102"/>
                <a:gd name="T18" fmla="*/ 0 w 440"/>
                <a:gd name="T19" fmla="*/ 3 h 102"/>
                <a:gd name="T20" fmla="*/ 0 w 440"/>
                <a:gd name="T21" fmla="*/ 3 h 102"/>
                <a:gd name="T22" fmla="*/ 0 w 440"/>
                <a:gd name="T23" fmla="*/ 3 h 102"/>
                <a:gd name="T24" fmla="*/ 0 w 440"/>
                <a:gd name="T25" fmla="*/ 3 h 102"/>
                <a:gd name="T26" fmla="*/ 0 w 440"/>
                <a:gd name="T27" fmla="*/ 3 h 102"/>
                <a:gd name="T28" fmla="*/ 0 w 440"/>
                <a:gd name="T29" fmla="*/ 3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3 h 102"/>
                <a:gd name="T38" fmla="*/ 0 w 440"/>
                <a:gd name="T39" fmla="*/ 3 h 102"/>
                <a:gd name="T40" fmla="*/ 0 w 440"/>
                <a:gd name="T41" fmla="*/ 3 h 102"/>
                <a:gd name="T42" fmla="*/ 0 w 440"/>
                <a:gd name="T43" fmla="*/ 3 h 102"/>
                <a:gd name="T44" fmla="*/ 0 w 440"/>
                <a:gd name="T45" fmla="*/ 3 h 102"/>
                <a:gd name="T46" fmla="*/ 0 w 440"/>
                <a:gd name="T47" fmla="*/ 3 h 102"/>
                <a:gd name="T48" fmla="*/ 0 w 440"/>
                <a:gd name="T49" fmla="*/ 3 h 102"/>
                <a:gd name="T50" fmla="*/ 0 w 440"/>
                <a:gd name="T51" fmla="*/ 3 h 102"/>
                <a:gd name="T52" fmla="*/ 0 w 440"/>
                <a:gd name="T53" fmla="*/ 3 h 102"/>
                <a:gd name="T54" fmla="*/ 0 w 440"/>
                <a:gd name="T55" fmla="*/ 4 h 102"/>
                <a:gd name="T56" fmla="*/ 0 w 440"/>
                <a:gd name="T57" fmla="*/ 6 h 102"/>
                <a:gd name="T58" fmla="*/ 0 w 440"/>
                <a:gd name="T59" fmla="*/ 6 h 102"/>
                <a:gd name="T60" fmla="*/ 0 w 440"/>
                <a:gd name="T61" fmla="*/ 7 h 102"/>
                <a:gd name="T62" fmla="*/ 0 w 440"/>
                <a:gd name="T63" fmla="*/ 8 h 102"/>
                <a:gd name="T64" fmla="*/ 0 w 440"/>
                <a:gd name="T65" fmla="*/ 9 h 102"/>
                <a:gd name="T66" fmla="*/ 0 w 440"/>
                <a:gd name="T67" fmla="*/ 9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3723" name="Freeform 335"/>
            <p:cNvSpPr>
              <a:spLocks/>
            </p:cNvSpPr>
            <p:nvPr/>
          </p:nvSpPr>
          <p:spPr bwMode="auto">
            <a:xfrm>
              <a:off x="4789" y="2506"/>
              <a:ext cx="615" cy="147"/>
            </a:xfrm>
            <a:custGeom>
              <a:avLst/>
              <a:gdLst>
                <a:gd name="T0" fmla="*/ 0 w 1847"/>
                <a:gd name="T1" fmla="*/ 6 h 168"/>
                <a:gd name="T2" fmla="*/ 0 w 1847"/>
                <a:gd name="T3" fmla="*/ 6 h 168"/>
                <a:gd name="T4" fmla="*/ 0 w 1847"/>
                <a:gd name="T5" fmla="*/ 7 h 168"/>
                <a:gd name="T6" fmla="*/ 0 w 1847"/>
                <a:gd name="T7" fmla="*/ 8 h 168"/>
                <a:gd name="T8" fmla="*/ 0 w 1847"/>
                <a:gd name="T9" fmla="*/ 10 h 168"/>
                <a:gd name="T10" fmla="*/ 0 w 1847"/>
                <a:gd name="T11" fmla="*/ 11 h 168"/>
                <a:gd name="T12" fmla="*/ 0 w 1847"/>
                <a:gd name="T13" fmla="*/ 12 h 168"/>
                <a:gd name="T14" fmla="*/ 0 w 1847"/>
                <a:gd name="T15" fmla="*/ 14 h 168"/>
                <a:gd name="T16" fmla="*/ 0 w 1847"/>
                <a:gd name="T17" fmla="*/ 16 h 168"/>
                <a:gd name="T18" fmla="*/ 0 w 1847"/>
                <a:gd name="T19" fmla="*/ 11 h 168"/>
                <a:gd name="T20" fmla="*/ 0 w 1847"/>
                <a:gd name="T21" fmla="*/ 11 h 168"/>
                <a:gd name="T22" fmla="*/ 0 w 1847"/>
                <a:gd name="T23" fmla="*/ 11 h 168"/>
                <a:gd name="T24" fmla="*/ 0 w 1847"/>
                <a:gd name="T25" fmla="*/ 11 h 168"/>
                <a:gd name="T26" fmla="*/ 0 w 1847"/>
                <a:gd name="T27" fmla="*/ 11 h 168"/>
                <a:gd name="T28" fmla="*/ 0 w 1847"/>
                <a:gd name="T29" fmla="*/ 11 h 168"/>
                <a:gd name="T30" fmla="*/ 0 w 1847"/>
                <a:gd name="T31" fmla="*/ 11 h 168"/>
                <a:gd name="T32" fmla="*/ 0 w 1847"/>
                <a:gd name="T33" fmla="*/ 11 h 168"/>
                <a:gd name="T34" fmla="*/ 0 w 1847"/>
                <a:gd name="T35" fmla="*/ 10 h 168"/>
                <a:gd name="T36" fmla="*/ 0 w 1847"/>
                <a:gd name="T37" fmla="*/ 8 h 168"/>
                <a:gd name="T38" fmla="*/ 0 w 1847"/>
                <a:gd name="T39" fmla="*/ 5 h 168"/>
                <a:gd name="T40" fmla="*/ 0 w 1847"/>
                <a:gd name="T41" fmla="*/ 4 h 168"/>
                <a:gd name="T42" fmla="*/ 0 w 1847"/>
                <a:gd name="T43" fmla="*/ 4 h 168"/>
                <a:gd name="T44" fmla="*/ 0 w 1847"/>
                <a:gd name="T45" fmla="*/ 4 h 168"/>
                <a:gd name="T46" fmla="*/ 0 w 1847"/>
                <a:gd name="T47" fmla="*/ 4 h 168"/>
                <a:gd name="T48" fmla="*/ 0 w 1847"/>
                <a:gd name="T49" fmla="*/ 1 h 168"/>
                <a:gd name="T50" fmla="*/ 0 w 1847"/>
                <a:gd name="T51" fmla="*/ 1 h 168"/>
                <a:gd name="T52" fmla="*/ 0 w 1847"/>
                <a:gd name="T53" fmla="*/ 4 h 168"/>
                <a:gd name="T54" fmla="*/ 0 w 1847"/>
                <a:gd name="T55" fmla="*/ 4 h 168"/>
                <a:gd name="T56" fmla="*/ 0 w 1847"/>
                <a:gd name="T57" fmla="*/ 4 h 168"/>
                <a:gd name="T58" fmla="*/ 0 w 1847"/>
                <a:gd name="T59" fmla="*/ 4 h 168"/>
                <a:gd name="T60" fmla="*/ 0 w 1847"/>
                <a:gd name="T61" fmla="*/ 5 h 168"/>
                <a:gd name="T62" fmla="*/ 0 w 1847"/>
                <a:gd name="T63" fmla="*/ 8 h 168"/>
                <a:gd name="T64" fmla="*/ 0 w 1847"/>
                <a:gd name="T65" fmla="*/ 10 h 168"/>
                <a:gd name="T66" fmla="*/ 0 w 1847"/>
                <a:gd name="T67" fmla="*/ 11 h 168"/>
                <a:gd name="T68" fmla="*/ 0 w 1847"/>
                <a:gd name="T69" fmla="*/ 11 h 168"/>
                <a:gd name="T70" fmla="*/ 0 w 1847"/>
                <a:gd name="T71" fmla="*/ 11 h 168"/>
                <a:gd name="T72" fmla="*/ 0 w 1847"/>
                <a:gd name="T73" fmla="*/ 11 h 168"/>
                <a:gd name="T74" fmla="*/ 0 w 1847"/>
                <a:gd name="T75" fmla="*/ 11 h 168"/>
                <a:gd name="T76" fmla="*/ 0 w 1847"/>
                <a:gd name="T77" fmla="*/ 11 h 168"/>
                <a:gd name="T78" fmla="*/ 0 w 1847"/>
                <a:gd name="T79" fmla="*/ 11 h 168"/>
                <a:gd name="T80" fmla="*/ 0 w 1847"/>
                <a:gd name="T81" fmla="*/ 11 h 168"/>
                <a:gd name="T82" fmla="*/ 0 w 1847"/>
                <a:gd name="T83" fmla="*/ 16 h 168"/>
                <a:gd name="T84" fmla="*/ 0 w 1847"/>
                <a:gd name="T85" fmla="*/ 14 h 168"/>
                <a:gd name="T86" fmla="*/ 0 w 1847"/>
                <a:gd name="T87" fmla="*/ 12 h 168"/>
                <a:gd name="T88" fmla="*/ 0 w 1847"/>
                <a:gd name="T89" fmla="*/ 11 h 168"/>
                <a:gd name="T90" fmla="*/ 0 w 1847"/>
                <a:gd name="T91" fmla="*/ 10 h 168"/>
                <a:gd name="T92" fmla="*/ 0 w 1847"/>
                <a:gd name="T93" fmla="*/ 8 h 168"/>
                <a:gd name="T94" fmla="*/ 0 w 1847"/>
                <a:gd name="T95" fmla="*/ 7 h 168"/>
                <a:gd name="T96" fmla="*/ 0 w 1847"/>
                <a:gd name="T97" fmla="*/ 6 h 168"/>
                <a:gd name="T98" fmla="*/ 0 w 1847"/>
                <a:gd name="T99" fmla="*/ 6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3724" name="Rectangle 336"/>
            <p:cNvSpPr>
              <a:spLocks noChangeArrowheads="1"/>
            </p:cNvSpPr>
            <p:nvPr/>
          </p:nvSpPr>
          <p:spPr bwMode="auto">
            <a:xfrm>
              <a:off x="5404" y="2595"/>
              <a:ext cx="29" cy="120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3725" name="Rectangle 337"/>
            <p:cNvSpPr>
              <a:spLocks noChangeArrowheads="1"/>
            </p:cNvSpPr>
            <p:nvPr/>
          </p:nvSpPr>
          <p:spPr bwMode="auto">
            <a:xfrm>
              <a:off x="4759" y="2595"/>
              <a:ext cx="30" cy="120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3726" name="Rectangle 338"/>
            <p:cNvSpPr>
              <a:spLocks noChangeArrowheads="1"/>
            </p:cNvSpPr>
            <p:nvPr/>
          </p:nvSpPr>
          <p:spPr bwMode="auto">
            <a:xfrm>
              <a:off x="5026" y="3165"/>
              <a:ext cx="142" cy="330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3727" name="Rectangle 339"/>
            <p:cNvSpPr>
              <a:spLocks noChangeArrowheads="1"/>
            </p:cNvSpPr>
            <p:nvPr/>
          </p:nvSpPr>
          <p:spPr bwMode="auto">
            <a:xfrm>
              <a:off x="5026" y="3495"/>
              <a:ext cx="142" cy="1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3728" name="Rectangle 340"/>
            <p:cNvSpPr>
              <a:spLocks noChangeArrowheads="1"/>
            </p:cNvSpPr>
            <p:nvPr/>
          </p:nvSpPr>
          <p:spPr bwMode="auto">
            <a:xfrm>
              <a:off x="5026" y="3558"/>
              <a:ext cx="142" cy="15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3729" name="Rectangle 341"/>
            <p:cNvSpPr>
              <a:spLocks noChangeArrowheads="1"/>
            </p:cNvSpPr>
            <p:nvPr/>
          </p:nvSpPr>
          <p:spPr bwMode="auto">
            <a:xfrm>
              <a:off x="5026" y="3615"/>
              <a:ext cx="142" cy="1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3730" name="Rectangle 342"/>
            <p:cNvSpPr>
              <a:spLocks noChangeArrowheads="1"/>
            </p:cNvSpPr>
            <p:nvPr/>
          </p:nvSpPr>
          <p:spPr bwMode="auto">
            <a:xfrm>
              <a:off x="5100" y="3186"/>
              <a:ext cx="60" cy="309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3731" name="Rectangle 343"/>
            <p:cNvSpPr>
              <a:spLocks noChangeArrowheads="1"/>
            </p:cNvSpPr>
            <p:nvPr/>
          </p:nvSpPr>
          <p:spPr bwMode="auto">
            <a:xfrm>
              <a:off x="5100" y="3186"/>
              <a:ext cx="60" cy="309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3732" name="Rectangle 344"/>
            <p:cNvSpPr>
              <a:spLocks noChangeArrowheads="1"/>
            </p:cNvSpPr>
            <p:nvPr/>
          </p:nvSpPr>
          <p:spPr bwMode="auto">
            <a:xfrm>
              <a:off x="5032" y="3186"/>
              <a:ext cx="62" cy="309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3733" name="Rectangle 345"/>
            <p:cNvSpPr>
              <a:spLocks noChangeArrowheads="1"/>
            </p:cNvSpPr>
            <p:nvPr/>
          </p:nvSpPr>
          <p:spPr bwMode="auto">
            <a:xfrm>
              <a:off x="5100" y="3369"/>
              <a:ext cx="60" cy="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3734" name="Rectangle 346"/>
            <p:cNvSpPr>
              <a:spLocks noChangeArrowheads="1"/>
            </p:cNvSpPr>
            <p:nvPr/>
          </p:nvSpPr>
          <p:spPr bwMode="auto">
            <a:xfrm>
              <a:off x="5168" y="3422"/>
              <a:ext cx="34" cy="25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3735" name="Rectangle 347"/>
            <p:cNvSpPr>
              <a:spLocks noChangeArrowheads="1"/>
            </p:cNvSpPr>
            <p:nvPr/>
          </p:nvSpPr>
          <p:spPr bwMode="auto">
            <a:xfrm>
              <a:off x="4992" y="3422"/>
              <a:ext cx="34" cy="25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3736" name="Rectangle 348"/>
            <p:cNvSpPr>
              <a:spLocks noChangeArrowheads="1"/>
            </p:cNvSpPr>
            <p:nvPr/>
          </p:nvSpPr>
          <p:spPr bwMode="auto">
            <a:xfrm>
              <a:off x="5026" y="3511"/>
              <a:ext cx="142" cy="47"/>
            </a:xfrm>
            <a:prstGeom prst="rect">
              <a:avLst/>
            </a:prstGeom>
            <a:solidFill>
              <a:srgbClr val="B2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3737" name="Rectangle 349"/>
            <p:cNvSpPr>
              <a:spLocks noChangeArrowheads="1"/>
            </p:cNvSpPr>
            <p:nvPr/>
          </p:nvSpPr>
          <p:spPr bwMode="auto">
            <a:xfrm>
              <a:off x="5026" y="3573"/>
              <a:ext cx="142" cy="42"/>
            </a:xfrm>
            <a:prstGeom prst="rect">
              <a:avLst/>
            </a:prstGeom>
            <a:solidFill>
              <a:srgbClr val="B2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3738" name="Rectangle 350"/>
            <p:cNvSpPr>
              <a:spLocks noChangeArrowheads="1"/>
            </p:cNvSpPr>
            <p:nvPr/>
          </p:nvSpPr>
          <p:spPr bwMode="auto">
            <a:xfrm>
              <a:off x="5026" y="3631"/>
              <a:ext cx="142" cy="47"/>
            </a:xfrm>
            <a:prstGeom prst="rect">
              <a:avLst/>
            </a:prstGeom>
            <a:solidFill>
              <a:srgbClr val="B2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3739" name="Rectangle 351"/>
            <p:cNvSpPr>
              <a:spLocks noChangeArrowheads="1"/>
            </p:cNvSpPr>
            <p:nvPr/>
          </p:nvSpPr>
          <p:spPr bwMode="auto">
            <a:xfrm>
              <a:off x="5100" y="3369"/>
              <a:ext cx="60" cy="2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3740" name="Rectangle 352"/>
            <p:cNvSpPr>
              <a:spLocks noChangeArrowheads="1"/>
            </p:cNvSpPr>
            <p:nvPr/>
          </p:nvSpPr>
          <p:spPr bwMode="auto">
            <a:xfrm>
              <a:off x="5032" y="3369"/>
              <a:ext cx="62" cy="2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3741" name="Rectangle 353"/>
            <p:cNvSpPr>
              <a:spLocks noChangeArrowheads="1"/>
            </p:cNvSpPr>
            <p:nvPr/>
          </p:nvSpPr>
          <p:spPr bwMode="auto">
            <a:xfrm>
              <a:off x="5100" y="3312"/>
              <a:ext cx="14" cy="52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3742" name="Rectangle 354"/>
            <p:cNvSpPr>
              <a:spLocks noChangeArrowheads="1"/>
            </p:cNvSpPr>
            <p:nvPr/>
          </p:nvSpPr>
          <p:spPr bwMode="auto">
            <a:xfrm>
              <a:off x="5080" y="3312"/>
              <a:ext cx="14" cy="52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3743" name="Rectangle 355"/>
            <p:cNvSpPr>
              <a:spLocks noChangeArrowheads="1"/>
            </p:cNvSpPr>
            <p:nvPr/>
          </p:nvSpPr>
          <p:spPr bwMode="auto">
            <a:xfrm>
              <a:off x="5100" y="3395"/>
              <a:ext cx="60" cy="2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3744" name="Rectangle 356"/>
            <p:cNvSpPr>
              <a:spLocks noChangeArrowheads="1"/>
            </p:cNvSpPr>
            <p:nvPr/>
          </p:nvSpPr>
          <p:spPr bwMode="auto">
            <a:xfrm>
              <a:off x="5032" y="3395"/>
              <a:ext cx="62" cy="2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3745" name="Rectangle 357"/>
            <p:cNvSpPr>
              <a:spLocks noChangeArrowheads="1"/>
            </p:cNvSpPr>
            <p:nvPr/>
          </p:nvSpPr>
          <p:spPr bwMode="auto">
            <a:xfrm>
              <a:off x="5168" y="3552"/>
              <a:ext cx="34" cy="27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3746" name="Rectangle 358"/>
            <p:cNvSpPr>
              <a:spLocks noChangeArrowheads="1"/>
            </p:cNvSpPr>
            <p:nvPr/>
          </p:nvSpPr>
          <p:spPr bwMode="auto">
            <a:xfrm>
              <a:off x="4992" y="3552"/>
              <a:ext cx="34" cy="27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3747" name="Rectangle 359"/>
            <p:cNvSpPr>
              <a:spLocks noChangeArrowheads="1"/>
            </p:cNvSpPr>
            <p:nvPr/>
          </p:nvSpPr>
          <p:spPr bwMode="auto">
            <a:xfrm>
              <a:off x="5334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3748" name="Rectangle 360"/>
            <p:cNvSpPr>
              <a:spLocks noChangeArrowheads="1"/>
            </p:cNvSpPr>
            <p:nvPr/>
          </p:nvSpPr>
          <p:spPr bwMode="auto">
            <a:xfrm>
              <a:off x="5228" y="3165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3749" name="Rectangle 361"/>
            <p:cNvSpPr>
              <a:spLocks noChangeArrowheads="1"/>
            </p:cNvSpPr>
            <p:nvPr/>
          </p:nvSpPr>
          <p:spPr bwMode="auto">
            <a:xfrm>
              <a:off x="4912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3750" name="Rectangle 362"/>
            <p:cNvSpPr>
              <a:spLocks noChangeArrowheads="1"/>
            </p:cNvSpPr>
            <p:nvPr/>
          </p:nvSpPr>
          <p:spPr bwMode="auto">
            <a:xfrm>
              <a:off x="5122" y="2747"/>
              <a:ext cx="54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3751" name="Rectangle 363"/>
            <p:cNvSpPr>
              <a:spLocks noChangeArrowheads="1"/>
            </p:cNvSpPr>
            <p:nvPr/>
          </p:nvSpPr>
          <p:spPr bwMode="auto">
            <a:xfrm>
              <a:off x="5228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3752" name="Rectangle 364"/>
            <p:cNvSpPr>
              <a:spLocks noChangeArrowheads="1"/>
            </p:cNvSpPr>
            <p:nvPr/>
          </p:nvSpPr>
          <p:spPr bwMode="auto">
            <a:xfrm>
              <a:off x="5334" y="3165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3753" name="Rectangle 365"/>
            <p:cNvSpPr>
              <a:spLocks noChangeArrowheads="1"/>
            </p:cNvSpPr>
            <p:nvPr/>
          </p:nvSpPr>
          <p:spPr bwMode="auto">
            <a:xfrm>
              <a:off x="5018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3754" name="Rectangle 366"/>
            <p:cNvSpPr>
              <a:spLocks noChangeArrowheads="1"/>
            </p:cNvSpPr>
            <p:nvPr/>
          </p:nvSpPr>
          <p:spPr bwMode="auto">
            <a:xfrm>
              <a:off x="4809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3755" name="Rectangle 367"/>
            <p:cNvSpPr>
              <a:spLocks noChangeArrowheads="1"/>
            </p:cNvSpPr>
            <p:nvPr/>
          </p:nvSpPr>
          <p:spPr bwMode="auto">
            <a:xfrm>
              <a:off x="4912" y="3165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3756" name="Rectangle 368"/>
            <p:cNvSpPr>
              <a:spLocks noChangeArrowheads="1"/>
            </p:cNvSpPr>
            <p:nvPr/>
          </p:nvSpPr>
          <p:spPr bwMode="auto">
            <a:xfrm>
              <a:off x="4809" y="3165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3757" name="Freeform 369"/>
            <p:cNvSpPr>
              <a:spLocks/>
            </p:cNvSpPr>
            <p:nvPr/>
          </p:nvSpPr>
          <p:spPr bwMode="auto">
            <a:xfrm>
              <a:off x="5114" y="2721"/>
              <a:ext cx="72" cy="324"/>
            </a:xfrm>
            <a:custGeom>
              <a:avLst/>
              <a:gdLst>
                <a:gd name="T0" fmla="*/ 0 w 217"/>
                <a:gd name="T1" fmla="*/ 17 h 373"/>
                <a:gd name="T2" fmla="*/ 0 w 217"/>
                <a:gd name="T3" fmla="*/ 17 h 373"/>
                <a:gd name="T4" fmla="*/ 0 w 217"/>
                <a:gd name="T5" fmla="*/ 27 h 373"/>
                <a:gd name="T6" fmla="*/ 0 w 217"/>
                <a:gd name="T7" fmla="*/ 27 h 373"/>
                <a:gd name="T8" fmla="*/ 0 w 217"/>
                <a:gd name="T9" fmla="*/ 30 h 373"/>
                <a:gd name="T10" fmla="*/ 0 w 217"/>
                <a:gd name="T11" fmla="*/ 3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3 h 373"/>
                <a:gd name="T18" fmla="*/ 0 w 217"/>
                <a:gd name="T19" fmla="*/ 3 h 373"/>
                <a:gd name="T20" fmla="*/ 0 w 217"/>
                <a:gd name="T21" fmla="*/ 13 h 373"/>
                <a:gd name="T22" fmla="*/ 0 w 217"/>
                <a:gd name="T23" fmla="*/ 13 h 373"/>
                <a:gd name="T24" fmla="*/ 0 w 217"/>
                <a:gd name="T25" fmla="*/ 17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3758" name="Freeform 370"/>
            <p:cNvSpPr>
              <a:spLocks/>
            </p:cNvSpPr>
            <p:nvPr/>
          </p:nvSpPr>
          <p:spPr bwMode="auto">
            <a:xfrm>
              <a:off x="5176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27 h 373"/>
                <a:gd name="T4" fmla="*/ 0 w 29"/>
                <a:gd name="T5" fmla="*/ 30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3759" name="Freeform 371"/>
            <p:cNvSpPr>
              <a:spLocks/>
            </p:cNvSpPr>
            <p:nvPr/>
          </p:nvSpPr>
          <p:spPr bwMode="auto">
            <a:xfrm>
              <a:off x="5218" y="2721"/>
              <a:ext cx="72" cy="324"/>
            </a:xfrm>
            <a:custGeom>
              <a:avLst/>
              <a:gdLst>
                <a:gd name="T0" fmla="*/ 0 w 216"/>
                <a:gd name="T1" fmla="*/ 17 h 373"/>
                <a:gd name="T2" fmla="*/ 0 w 216"/>
                <a:gd name="T3" fmla="*/ 17 h 373"/>
                <a:gd name="T4" fmla="*/ 0 w 216"/>
                <a:gd name="T5" fmla="*/ 27 h 373"/>
                <a:gd name="T6" fmla="*/ 0 w 216"/>
                <a:gd name="T7" fmla="*/ 27 h 373"/>
                <a:gd name="T8" fmla="*/ 0 w 216"/>
                <a:gd name="T9" fmla="*/ 30 h 373"/>
                <a:gd name="T10" fmla="*/ 0 w 216"/>
                <a:gd name="T11" fmla="*/ 3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3 h 373"/>
                <a:gd name="T18" fmla="*/ 0 w 216"/>
                <a:gd name="T19" fmla="*/ 3 h 373"/>
                <a:gd name="T20" fmla="*/ 0 w 216"/>
                <a:gd name="T21" fmla="*/ 13 h 373"/>
                <a:gd name="T22" fmla="*/ 0 w 216"/>
                <a:gd name="T23" fmla="*/ 13 h 373"/>
                <a:gd name="T24" fmla="*/ 0 w 216"/>
                <a:gd name="T25" fmla="*/ 17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3760" name="Freeform 372"/>
            <p:cNvSpPr>
              <a:spLocks/>
            </p:cNvSpPr>
            <p:nvPr/>
          </p:nvSpPr>
          <p:spPr bwMode="auto">
            <a:xfrm>
              <a:off x="5280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27 h 373"/>
                <a:gd name="T4" fmla="*/ 0 w 29"/>
                <a:gd name="T5" fmla="*/ 30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3761" name="Freeform 373"/>
            <p:cNvSpPr>
              <a:spLocks/>
            </p:cNvSpPr>
            <p:nvPr/>
          </p:nvSpPr>
          <p:spPr bwMode="auto">
            <a:xfrm>
              <a:off x="5324" y="2721"/>
              <a:ext cx="72" cy="324"/>
            </a:xfrm>
            <a:custGeom>
              <a:avLst/>
              <a:gdLst>
                <a:gd name="T0" fmla="*/ 0 w 217"/>
                <a:gd name="T1" fmla="*/ 17 h 373"/>
                <a:gd name="T2" fmla="*/ 0 w 217"/>
                <a:gd name="T3" fmla="*/ 17 h 373"/>
                <a:gd name="T4" fmla="*/ 0 w 217"/>
                <a:gd name="T5" fmla="*/ 27 h 373"/>
                <a:gd name="T6" fmla="*/ 0 w 217"/>
                <a:gd name="T7" fmla="*/ 27 h 373"/>
                <a:gd name="T8" fmla="*/ 0 w 217"/>
                <a:gd name="T9" fmla="*/ 30 h 373"/>
                <a:gd name="T10" fmla="*/ 0 w 217"/>
                <a:gd name="T11" fmla="*/ 3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3 h 373"/>
                <a:gd name="T18" fmla="*/ 0 w 217"/>
                <a:gd name="T19" fmla="*/ 3 h 373"/>
                <a:gd name="T20" fmla="*/ 0 w 217"/>
                <a:gd name="T21" fmla="*/ 13 h 373"/>
                <a:gd name="T22" fmla="*/ 0 w 217"/>
                <a:gd name="T23" fmla="*/ 13 h 373"/>
                <a:gd name="T24" fmla="*/ 0 w 217"/>
                <a:gd name="T25" fmla="*/ 17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3762" name="Freeform 374"/>
            <p:cNvSpPr>
              <a:spLocks/>
            </p:cNvSpPr>
            <p:nvPr/>
          </p:nvSpPr>
          <p:spPr bwMode="auto">
            <a:xfrm>
              <a:off x="5386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27 h 373"/>
                <a:gd name="T4" fmla="*/ 0 w 29"/>
                <a:gd name="T5" fmla="*/ 30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3763" name="Freeform 375"/>
            <p:cNvSpPr>
              <a:spLocks/>
            </p:cNvSpPr>
            <p:nvPr/>
          </p:nvSpPr>
          <p:spPr bwMode="auto">
            <a:xfrm>
              <a:off x="5218" y="3139"/>
              <a:ext cx="72" cy="324"/>
            </a:xfrm>
            <a:custGeom>
              <a:avLst/>
              <a:gdLst>
                <a:gd name="T0" fmla="*/ 0 w 216"/>
                <a:gd name="T1" fmla="*/ 18 h 372"/>
                <a:gd name="T2" fmla="*/ 0 w 216"/>
                <a:gd name="T3" fmla="*/ 18 h 372"/>
                <a:gd name="T4" fmla="*/ 0 w 216"/>
                <a:gd name="T5" fmla="*/ 29 h 372"/>
                <a:gd name="T6" fmla="*/ 0 w 216"/>
                <a:gd name="T7" fmla="*/ 29 h 372"/>
                <a:gd name="T8" fmla="*/ 0 w 216"/>
                <a:gd name="T9" fmla="*/ 31 h 372"/>
                <a:gd name="T10" fmla="*/ 0 w 216"/>
                <a:gd name="T11" fmla="*/ 31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3 h 372"/>
                <a:gd name="T18" fmla="*/ 0 w 216"/>
                <a:gd name="T19" fmla="*/ 3 h 372"/>
                <a:gd name="T20" fmla="*/ 0 w 216"/>
                <a:gd name="T21" fmla="*/ 14 h 372"/>
                <a:gd name="T22" fmla="*/ 0 w 216"/>
                <a:gd name="T23" fmla="*/ 14 h 372"/>
                <a:gd name="T24" fmla="*/ 0 w 216"/>
                <a:gd name="T25" fmla="*/ 18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3764" name="Freeform 376"/>
            <p:cNvSpPr>
              <a:spLocks/>
            </p:cNvSpPr>
            <p:nvPr/>
          </p:nvSpPr>
          <p:spPr bwMode="auto">
            <a:xfrm>
              <a:off x="5280" y="3139"/>
              <a:ext cx="10" cy="324"/>
            </a:xfrm>
            <a:custGeom>
              <a:avLst/>
              <a:gdLst>
                <a:gd name="T0" fmla="*/ 0 w 29"/>
                <a:gd name="T1" fmla="*/ 3 h 372"/>
                <a:gd name="T2" fmla="*/ 0 w 29"/>
                <a:gd name="T3" fmla="*/ 29 h 372"/>
                <a:gd name="T4" fmla="*/ 0 w 29"/>
                <a:gd name="T5" fmla="*/ 31 h 372"/>
                <a:gd name="T6" fmla="*/ 0 w 29"/>
                <a:gd name="T7" fmla="*/ 0 h 372"/>
                <a:gd name="T8" fmla="*/ 0 w 29"/>
                <a:gd name="T9" fmla="*/ 3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3765" name="Freeform 377"/>
            <p:cNvSpPr>
              <a:spLocks/>
            </p:cNvSpPr>
            <p:nvPr/>
          </p:nvSpPr>
          <p:spPr bwMode="auto">
            <a:xfrm>
              <a:off x="5324" y="3139"/>
              <a:ext cx="72" cy="324"/>
            </a:xfrm>
            <a:custGeom>
              <a:avLst/>
              <a:gdLst>
                <a:gd name="T0" fmla="*/ 0 w 217"/>
                <a:gd name="T1" fmla="*/ 18 h 372"/>
                <a:gd name="T2" fmla="*/ 0 w 217"/>
                <a:gd name="T3" fmla="*/ 18 h 372"/>
                <a:gd name="T4" fmla="*/ 0 w 217"/>
                <a:gd name="T5" fmla="*/ 29 h 372"/>
                <a:gd name="T6" fmla="*/ 0 w 217"/>
                <a:gd name="T7" fmla="*/ 29 h 372"/>
                <a:gd name="T8" fmla="*/ 0 w 217"/>
                <a:gd name="T9" fmla="*/ 31 h 372"/>
                <a:gd name="T10" fmla="*/ 0 w 217"/>
                <a:gd name="T11" fmla="*/ 31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3 h 372"/>
                <a:gd name="T18" fmla="*/ 0 w 217"/>
                <a:gd name="T19" fmla="*/ 3 h 372"/>
                <a:gd name="T20" fmla="*/ 0 w 217"/>
                <a:gd name="T21" fmla="*/ 14 h 372"/>
                <a:gd name="T22" fmla="*/ 0 w 217"/>
                <a:gd name="T23" fmla="*/ 14 h 372"/>
                <a:gd name="T24" fmla="*/ 0 w 217"/>
                <a:gd name="T25" fmla="*/ 18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3766" name="Freeform 378"/>
            <p:cNvSpPr>
              <a:spLocks/>
            </p:cNvSpPr>
            <p:nvPr/>
          </p:nvSpPr>
          <p:spPr bwMode="auto">
            <a:xfrm>
              <a:off x="5386" y="3139"/>
              <a:ext cx="10" cy="324"/>
            </a:xfrm>
            <a:custGeom>
              <a:avLst/>
              <a:gdLst>
                <a:gd name="T0" fmla="*/ 0 w 29"/>
                <a:gd name="T1" fmla="*/ 3 h 372"/>
                <a:gd name="T2" fmla="*/ 0 w 29"/>
                <a:gd name="T3" fmla="*/ 29 h 372"/>
                <a:gd name="T4" fmla="*/ 0 w 29"/>
                <a:gd name="T5" fmla="*/ 31 h 372"/>
                <a:gd name="T6" fmla="*/ 0 w 29"/>
                <a:gd name="T7" fmla="*/ 0 h 372"/>
                <a:gd name="T8" fmla="*/ 0 w 29"/>
                <a:gd name="T9" fmla="*/ 3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3767" name="Freeform 379"/>
            <p:cNvSpPr>
              <a:spLocks/>
            </p:cNvSpPr>
            <p:nvPr/>
          </p:nvSpPr>
          <p:spPr bwMode="auto">
            <a:xfrm>
              <a:off x="5008" y="2721"/>
              <a:ext cx="72" cy="324"/>
            </a:xfrm>
            <a:custGeom>
              <a:avLst/>
              <a:gdLst>
                <a:gd name="T0" fmla="*/ 0 w 215"/>
                <a:gd name="T1" fmla="*/ 17 h 373"/>
                <a:gd name="T2" fmla="*/ 0 w 215"/>
                <a:gd name="T3" fmla="*/ 17 h 373"/>
                <a:gd name="T4" fmla="*/ 0 w 215"/>
                <a:gd name="T5" fmla="*/ 27 h 373"/>
                <a:gd name="T6" fmla="*/ 0 w 215"/>
                <a:gd name="T7" fmla="*/ 27 h 373"/>
                <a:gd name="T8" fmla="*/ 0 w 215"/>
                <a:gd name="T9" fmla="*/ 30 h 373"/>
                <a:gd name="T10" fmla="*/ 0 w 215"/>
                <a:gd name="T11" fmla="*/ 3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3 h 373"/>
                <a:gd name="T18" fmla="*/ 0 w 215"/>
                <a:gd name="T19" fmla="*/ 3 h 373"/>
                <a:gd name="T20" fmla="*/ 0 w 215"/>
                <a:gd name="T21" fmla="*/ 13 h 373"/>
                <a:gd name="T22" fmla="*/ 0 w 215"/>
                <a:gd name="T23" fmla="*/ 13 h 373"/>
                <a:gd name="T24" fmla="*/ 0 w 215"/>
                <a:gd name="T25" fmla="*/ 17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3768" name="Freeform 380"/>
            <p:cNvSpPr>
              <a:spLocks/>
            </p:cNvSpPr>
            <p:nvPr/>
          </p:nvSpPr>
          <p:spPr bwMode="auto">
            <a:xfrm>
              <a:off x="5008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27 h 373"/>
                <a:gd name="T4" fmla="*/ 0 w 29"/>
                <a:gd name="T5" fmla="*/ 30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3769" name="Freeform 381"/>
            <p:cNvSpPr>
              <a:spLocks/>
            </p:cNvSpPr>
            <p:nvPr/>
          </p:nvSpPr>
          <p:spPr bwMode="auto">
            <a:xfrm>
              <a:off x="4903" y="2721"/>
              <a:ext cx="71" cy="324"/>
            </a:xfrm>
            <a:custGeom>
              <a:avLst/>
              <a:gdLst>
                <a:gd name="T0" fmla="*/ 0 w 216"/>
                <a:gd name="T1" fmla="*/ 17 h 373"/>
                <a:gd name="T2" fmla="*/ 0 w 216"/>
                <a:gd name="T3" fmla="*/ 17 h 373"/>
                <a:gd name="T4" fmla="*/ 0 w 216"/>
                <a:gd name="T5" fmla="*/ 27 h 373"/>
                <a:gd name="T6" fmla="*/ 0 w 216"/>
                <a:gd name="T7" fmla="*/ 27 h 373"/>
                <a:gd name="T8" fmla="*/ 0 w 216"/>
                <a:gd name="T9" fmla="*/ 30 h 373"/>
                <a:gd name="T10" fmla="*/ 0 w 216"/>
                <a:gd name="T11" fmla="*/ 3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3 h 373"/>
                <a:gd name="T18" fmla="*/ 0 w 216"/>
                <a:gd name="T19" fmla="*/ 3 h 373"/>
                <a:gd name="T20" fmla="*/ 0 w 216"/>
                <a:gd name="T21" fmla="*/ 13 h 373"/>
                <a:gd name="T22" fmla="*/ 0 w 216"/>
                <a:gd name="T23" fmla="*/ 13 h 373"/>
                <a:gd name="T24" fmla="*/ 0 w 216"/>
                <a:gd name="T25" fmla="*/ 17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3770" name="Freeform 382"/>
            <p:cNvSpPr>
              <a:spLocks/>
            </p:cNvSpPr>
            <p:nvPr/>
          </p:nvSpPr>
          <p:spPr bwMode="auto">
            <a:xfrm>
              <a:off x="4903" y="2721"/>
              <a:ext cx="9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27 h 373"/>
                <a:gd name="T4" fmla="*/ 0 w 29"/>
                <a:gd name="T5" fmla="*/ 30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3771" name="Freeform 383"/>
            <p:cNvSpPr>
              <a:spLocks/>
            </p:cNvSpPr>
            <p:nvPr/>
          </p:nvSpPr>
          <p:spPr bwMode="auto">
            <a:xfrm>
              <a:off x="4799" y="2721"/>
              <a:ext cx="72" cy="324"/>
            </a:xfrm>
            <a:custGeom>
              <a:avLst/>
              <a:gdLst>
                <a:gd name="T0" fmla="*/ 0 w 215"/>
                <a:gd name="T1" fmla="*/ 17 h 373"/>
                <a:gd name="T2" fmla="*/ 0 w 215"/>
                <a:gd name="T3" fmla="*/ 17 h 373"/>
                <a:gd name="T4" fmla="*/ 0 w 215"/>
                <a:gd name="T5" fmla="*/ 27 h 373"/>
                <a:gd name="T6" fmla="*/ 0 w 215"/>
                <a:gd name="T7" fmla="*/ 27 h 373"/>
                <a:gd name="T8" fmla="*/ 0 w 215"/>
                <a:gd name="T9" fmla="*/ 30 h 373"/>
                <a:gd name="T10" fmla="*/ 0 w 215"/>
                <a:gd name="T11" fmla="*/ 3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3 h 373"/>
                <a:gd name="T18" fmla="*/ 0 w 215"/>
                <a:gd name="T19" fmla="*/ 3 h 373"/>
                <a:gd name="T20" fmla="*/ 0 w 215"/>
                <a:gd name="T21" fmla="*/ 13 h 373"/>
                <a:gd name="T22" fmla="*/ 0 w 215"/>
                <a:gd name="T23" fmla="*/ 13 h 373"/>
                <a:gd name="T24" fmla="*/ 0 w 215"/>
                <a:gd name="T25" fmla="*/ 17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3772" name="Freeform 384"/>
            <p:cNvSpPr>
              <a:spLocks/>
            </p:cNvSpPr>
            <p:nvPr/>
          </p:nvSpPr>
          <p:spPr bwMode="auto">
            <a:xfrm>
              <a:off x="4799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27 h 373"/>
                <a:gd name="T4" fmla="*/ 0 w 29"/>
                <a:gd name="T5" fmla="*/ 30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3773" name="Freeform 386"/>
            <p:cNvSpPr>
              <a:spLocks/>
            </p:cNvSpPr>
            <p:nvPr/>
          </p:nvSpPr>
          <p:spPr bwMode="auto">
            <a:xfrm>
              <a:off x="4903" y="3139"/>
              <a:ext cx="9" cy="324"/>
            </a:xfrm>
            <a:custGeom>
              <a:avLst/>
              <a:gdLst>
                <a:gd name="T0" fmla="*/ 0 w 29"/>
                <a:gd name="T1" fmla="*/ 3 h 372"/>
                <a:gd name="T2" fmla="*/ 0 w 29"/>
                <a:gd name="T3" fmla="*/ 29 h 372"/>
                <a:gd name="T4" fmla="*/ 0 w 29"/>
                <a:gd name="T5" fmla="*/ 31 h 372"/>
                <a:gd name="T6" fmla="*/ 0 w 29"/>
                <a:gd name="T7" fmla="*/ 0 h 372"/>
                <a:gd name="T8" fmla="*/ 0 w 29"/>
                <a:gd name="T9" fmla="*/ 3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3774" name="Freeform 387"/>
            <p:cNvSpPr>
              <a:spLocks/>
            </p:cNvSpPr>
            <p:nvPr/>
          </p:nvSpPr>
          <p:spPr bwMode="auto">
            <a:xfrm>
              <a:off x="4799" y="3139"/>
              <a:ext cx="72" cy="324"/>
            </a:xfrm>
            <a:custGeom>
              <a:avLst/>
              <a:gdLst>
                <a:gd name="T0" fmla="*/ 0 w 215"/>
                <a:gd name="T1" fmla="*/ 18 h 372"/>
                <a:gd name="T2" fmla="*/ 0 w 215"/>
                <a:gd name="T3" fmla="*/ 18 h 372"/>
                <a:gd name="T4" fmla="*/ 0 w 215"/>
                <a:gd name="T5" fmla="*/ 29 h 372"/>
                <a:gd name="T6" fmla="*/ 0 w 215"/>
                <a:gd name="T7" fmla="*/ 29 h 372"/>
                <a:gd name="T8" fmla="*/ 0 w 215"/>
                <a:gd name="T9" fmla="*/ 31 h 372"/>
                <a:gd name="T10" fmla="*/ 0 w 215"/>
                <a:gd name="T11" fmla="*/ 31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3 h 372"/>
                <a:gd name="T18" fmla="*/ 0 w 215"/>
                <a:gd name="T19" fmla="*/ 3 h 372"/>
                <a:gd name="T20" fmla="*/ 0 w 215"/>
                <a:gd name="T21" fmla="*/ 14 h 372"/>
                <a:gd name="T22" fmla="*/ 0 w 215"/>
                <a:gd name="T23" fmla="*/ 14 h 372"/>
                <a:gd name="T24" fmla="*/ 0 w 215"/>
                <a:gd name="T25" fmla="*/ 18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3775" name="Freeform 388"/>
            <p:cNvSpPr>
              <a:spLocks/>
            </p:cNvSpPr>
            <p:nvPr/>
          </p:nvSpPr>
          <p:spPr bwMode="auto">
            <a:xfrm>
              <a:off x="4799" y="3139"/>
              <a:ext cx="10" cy="324"/>
            </a:xfrm>
            <a:custGeom>
              <a:avLst/>
              <a:gdLst>
                <a:gd name="T0" fmla="*/ 0 w 29"/>
                <a:gd name="T1" fmla="*/ 3 h 372"/>
                <a:gd name="T2" fmla="*/ 0 w 29"/>
                <a:gd name="T3" fmla="*/ 29 h 372"/>
                <a:gd name="T4" fmla="*/ 0 w 29"/>
                <a:gd name="T5" fmla="*/ 31 h 372"/>
                <a:gd name="T6" fmla="*/ 0 w 29"/>
                <a:gd name="T7" fmla="*/ 0 h 372"/>
                <a:gd name="T8" fmla="*/ 0 w 29"/>
                <a:gd name="T9" fmla="*/ 3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3776" name="Rectangle 389"/>
            <p:cNvSpPr>
              <a:spLocks noChangeArrowheads="1"/>
            </p:cNvSpPr>
            <p:nvPr/>
          </p:nvSpPr>
          <p:spPr bwMode="auto">
            <a:xfrm>
              <a:off x="5114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3777" name="Rectangle 390"/>
            <p:cNvSpPr>
              <a:spLocks noChangeArrowheads="1"/>
            </p:cNvSpPr>
            <p:nvPr/>
          </p:nvSpPr>
          <p:spPr bwMode="auto">
            <a:xfrm>
              <a:off x="5218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3778" name="Rectangle 391"/>
            <p:cNvSpPr>
              <a:spLocks noChangeArrowheads="1"/>
            </p:cNvSpPr>
            <p:nvPr/>
          </p:nvSpPr>
          <p:spPr bwMode="auto">
            <a:xfrm>
              <a:off x="5324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3779" name="Rectangle 392"/>
            <p:cNvSpPr>
              <a:spLocks noChangeArrowheads="1"/>
            </p:cNvSpPr>
            <p:nvPr/>
          </p:nvSpPr>
          <p:spPr bwMode="auto">
            <a:xfrm>
              <a:off x="5008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3780" name="Rectangle 393"/>
            <p:cNvSpPr>
              <a:spLocks noChangeArrowheads="1"/>
            </p:cNvSpPr>
            <p:nvPr/>
          </p:nvSpPr>
          <p:spPr bwMode="auto">
            <a:xfrm>
              <a:off x="4903" y="2898"/>
              <a:ext cx="71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3781" name="Rectangle 394"/>
            <p:cNvSpPr>
              <a:spLocks noChangeArrowheads="1"/>
            </p:cNvSpPr>
            <p:nvPr/>
          </p:nvSpPr>
          <p:spPr bwMode="auto">
            <a:xfrm>
              <a:off x="4799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3782" name="Freeform 395"/>
            <p:cNvSpPr>
              <a:spLocks/>
            </p:cNvSpPr>
            <p:nvPr/>
          </p:nvSpPr>
          <p:spPr bwMode="auto">
            <a:xfrm>
              <a:off x="4986" y="2736"/>
              <a:ext cx="12" cy="37"/>
            </a:xfrm>
            <a:custGeom>
              <a:avLst/>
              <a:gdLst>
                <a:gd name="T0" fmla="*/ 0 w 37"/>
                <a:gd name="T1" fmla="*/ 20 h 38"/>
                <a:gd name="T2" fmla="*/ 0 w 37"/>
                <a:gd name="T3" fmla="*/ 19 h 38"/>
                <a:gd name="T4" fmla="*/ 0 w 37"/>
                <a:gd name="T5" fmla="*/ 19 h 38"/>
                <a:gd name="T6" fmla="*/ 0 w 37"/>
                <a:gd name="T7" fmla="*/ 19 h 38"/>
                <a:gd name="T8" fmla="*/ 0 w 37"/>
                <a:gd name="T9" fmla="*/ 19 h 38"/>
                <a:gd name="T10" fmla="*/ 0 w 37"/>
                <a:gd name="T11" fmla="*/ 12 h 38"/>
                <a:gd name="T12" fmla="*/ 0 w 37"/>
                <a:gd name="T13" fmla="*/ 5 h 38"/>
                <a:gd name="T14" fmla="*/ 0 w 37"/>
                <a:gd name="T15" fmla="*/ 1 h 38"/>
                <a:gd name="T16" fmla="*/ 0 w 37"/>
                <a:gd name="T17" fmla="*/ 0 h 38"/>
                <a:gd name="T18" fmla="*/ 0 w 37"/>
                <a:gd name="T19" fmla="*/ 1 h 38"/>
                <a:gd name="T20" fmla="*/ 0 w 37"/>
                <a:gd name="T21" fmla="*/ 5 h 38"/>
                <a:gd name="T22" fmla="*/ 0 w 37"/>
                <a:gd name="T23" fmla="*/ 12 h 38"/>
                <a:gd name="T24" fmla="*/ 0 w 37"/>
                <a:gd name="T25" fmla="*/ 19 h 38"/>
                <a:gd name="T26" fmla="*/ 0 w 37"/>
                <a:gd name="T27" fmla="*/ 19 h 38"/>
                <a:gd name="T28" fmla="*/ 0 w 37"/>
                <a:gd name="T29" fmla="*/ 19 h 38"/>
                <a:gd name="T30" fmla="*/ 0 w 37"/>
                <a:gd name="T31" fmla="*/ 19 h 38"/>
                <a:gd name="T32" fmla="*/ 0 w 37"/>
                <a:gd name="T33" fmla="*/ 2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</p:grpSp>
      <p:grpSp>
        <p:nvGrpSpPr>
          <p:cNvPr id="23618" name="Group 316"/>
          <p:cNvGrpSpPr>
            <a:grpSpLocks/>
          </p:cNvGrpSpPr>
          <p:nvPr/>
        </p:nvGrpSpPr>
        <p:grpSpPr bwMode="auto">
          <a:xfrm>
            <a:off x="5141119" y="4963716"/>
            <a:ext cx="163116" cy="127397"/>
            <a:chOff x="4727" y="2506"/>
            <a:chExt cx="706" cy="1172"/>
          </a:xfrm>
        </p:grpSpPr>
        <p:sp>
          <p:nvSpPr>
            <p:cNvPr id="23627" name="Freeform 317"/>
            <p:cNvSpPr>
              <a:spLocks/>
            </p:cNvSpPr>
            <p:nvPr/>
          </p:nvSpPr>
          <p:spPr bwMode="auto">
            <a:xfrm>
              <a:off x="4727" y="3558"/>
              <a:ext cx="46" cy="120"/>
            </a:xfrm>
            <a:custGeom>
              <a:avLst/>
              <a:gdLst>
                <a:gd name="T0" fmla="*/ 0 w 139"/>
                <a:gd name="T1" fmla="*/ 16 h 135"/>
                <a:gd name="T2" fmla="*/ 0 w 139"/>
                <a:gd name="T3" fmla="*/ 11 h 135"/>
                <a:gd name="T4" fmla="*/ 0 w 139"/>
                <a:gd name="T5" fmla="*/ 11 h 135"/>
                <a:gd name="T6" fmla="*/ 0 w 139"/>
                <a:gd name="T7" fmla="*/ 5 h 135"/>
                <a:gd name="T8" fmla="*/ 0 w 139"/>
                <a:gd name="T9" fmla="*/ 5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16 h 135"/>
                <a:gd name="T16" fmla="*/ 0 w 139"/>
                <a:gd name="T17" fmla="*/ 16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3628" name="Freeform 318"/>
            <p:cNvSpPr>
              <a:spLocks/>
            </p:cNvSpPr>
            <p:nvPr/>
          </p:nvSpPr>
          <p:spPr bwMode="auto">
            <a:xfrm>
              <a:off x="4773" y="2564"/>
              <a:ext cx="648" cy="1114"/>
            </a:xfrm>
            <a:custGeom>
              <a:avLst/>
              <a:gdLst>
                <a:gd name="T0" fmla="*/ 0 w 1946"/>
                <a:gd name="T1" fmla="*/ 108 h 1278"/>
                <a:gd name="T2" fmla="*/ 0 w 1946"/>
                <a:gd name="T3" fmla="*/ 9 h 1278"/>
                <a:gd name="T4" fmla="*/ 0 w 1946"/>
                <a:gd name="T5" fmla="*/ 9 h 1278"/>
                <a:gd name="T6" fmla="*/ 0 w 1946"/>
                <a:gd name="T7" fmla="*/ 8 h 1278"/>
                <a:gd name="T8" fmla="*/ 0 w 1946"/>
                <a:gd name="T9" fmla="*/ 7 h 1278"/>
                <a:gd name="T10" fmla="*/ 0 w 1946"/>
                <a:gd name="T11" fmla="*/ 6 h 1278"/>
                <a:gd name="T12" fmla="*/ 0 w 1946"/>
                <a:gd name="T13" fmla="*/ 5 h 1278"/>
                <a:gd name="T14" fmla="*/ 0 w 1946"/>
                <a:gd name="T15" fmla="*/ 4 h 1278"/>
                <a:gd name="T16" fmla="*/ 0 w 1946"/>
                <a:gd name="T17" fmla="*/ 3 h 1278"/>
                <a:gd name="T18" fmla="*/ 0 w 1946"/>
                <a:gd name="T19" fmla="*/ 3 h 1278"/>
                <a:gd name="T20" fmla="*/ 0 w 1946"/>
                <a:gd name="T21" fmla="*/ 3 h 1278"/>
                <a:gd name="T22" fmla="*/ 0 w 1946"/>
                <a:gd name="T23" fmla="*/ 3 h 1278"/>
                <a:gd name="T24" fmla="*/ 0 w 1946"/>
                <a:gd name="T25" fmla="*/ 3 h 1278"/>
                <a:gd name="T26" fmla="*/ 0 w 1946"/>
                <a:gd name="T27" fmla="*/ 3 h 1278"/>
                <a:gd name="T28" fmla="*/ 0 w 1946"/>
                <a:gd name="T29" fmla="*/ 3 h 1278"/>
                <a:gd name="T30" fmla="*/ 0 w 1946"/>
                <a:gd name="T31" fmla="*/ 3 h 1278"/>
                <a:gd name="T32" fmla="*/ 0 w 1946"/>
                <a:gd name="T33" fmla="*/ 3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3 h 1278"/>
                <a:gd name="T42" fmla="*/ 0 w 1946"/>
                <a:gd name="T43" fmla="*/ 3 h 1278"/>
                <a:gd name="T44" fmla="*/ 0 w 1946"/>
                <a:gd name="T45" fmla="*/ 3 h 1278"/>
                <a:gd name="T46" fmla="*/ 0 w 1946"/>
                <a:gd name="T47" fmla="*/ 3 h 1278"/>
                <a:gd name="T48" fmla="*/ 0 w 1946"/>
                <a:gd name="T49" fmla="*/ 3 h 1278"/>
                <a:gd name="T50" fmla="*/ 0 w 1946"/>
                <a:gd name="T51" fmla="*/ 3 h 1278"/>
                <a:gd name="T52" fmla="*/ 0 w 1946"/>
                <a:gd name="T53" fmla="*/ 3 h 1278"/>
                <a:gd name="T54" fmla="*/ 0 w 1946"/>
                <a:gd name="T55" fmla="*/ 3 h 1278"/>
                <a:gd name="T56" fmla="*/ 0 w 1946"/>
                <a:gd name="T57" fmla="*/ 3 h 1278"/>
                <a:gd name="T58" fmla="*/ 0 w 1946"/>
                <a:gd name="T59" fmla="*/ 4 h 1278"/>
                <a:gd name="T60" fmla="*/ 0 w 1946"/>
                <a:gd name="T61" fmla="*/ 5 h 1278"/>
                <a:gd name="T62" fmla="*/ 0 w 1946"/>
                <a:gd name="T63" fmla="*/ 6 h 1278"/>
                <a:gd name="T64" fmla="*/ 0 w 1946"/>
                <a:gd name="T65" fmla="*/ 7 h 1278"/>
                <a:gd name="T66" fmla="*/ 0 w 1946"/>
                <a:gd name="T67" fmla="*/ 8 h 1278"/>
                <a:gd name="T68" fmla="*/ 0 w 1946"/>
                <a:gd name="T69" fmla="*/ 9 h 1278"/>
                <a:gd name="T70" fmla="*/ 0 w 1946"/>
                <a:gd name="T71" fmla="*/ 9 h 1278"/>
                <a:gd name="T72" fmla="*/ 0 w 1946"/>
                <a:gd name="T73" fmla="*/ 108 h 1278"/>
                <a:gd name="T74" fmla="*/ 0 w 1946"/>
                <a:gd name="T75" fmla="*/ 108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3629" name="Rectangle 319"/>
            <p:cNvSpPr>
              <a:spLocks noChangeArrowheads="1"/>
            </p:cNvSpPr>
            <p:nvPr/>
          </p:nvSpPr>
          <p:spPr bwMode="auto">
            <a:xfrm>
              <a:off x="5188" y="3087"/>
              <a:ext cx="42" cy="3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3630" name="Rectangle 320"/>
            <p:cNvSpPr>
              <a:spLocks noChangeArrowheads="1"/>
            </p:cNvSpPr>
            <p:nvPr/>
          </p:nvSpPr>
          <p:spPr bwMode="auto">
            <a:xfrm>
              <a:off x="5168" y="3134"/>
              <a:ext cx="40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3631" name="Rectangle 321"/>
            <p:cNvSpPr>
              <a:spLocks noChangeArrowheads="1"/>
            </p:cNvSpPr>
            <p:nvPr/>
          </p:nvSpPr>
          <p:spPr bwMode="auto">
            <a:xfrm>
              <a:off x="5306" y="3034"/>
              <a:ext cx="42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3632" name="Rectangle 322"/>
            <p:cNvSpPr>
              <a:spLocks noChangeArrowheads="1"/>
            </p:cNvSpPr>
            <p:nvPr/>
          </p:nvSpPr>
          <p:spPr bwMode="auto">
            <a:xfrm>
              <a:off x="5286" y="3087"/>
              <a:ext cx="40" cy="3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3633" name="Rectangle 323"/>
            <p:cNvSpPr>
              <a:spLocks noChangeArrowheads="1"/>
            </p:cNvSpPr>
            <p:nvPr/>
          </p:nvSpPr>
          <p:spPr bwMode="auto">
            <a:xfrm>
              <a:off x="5286" y="2987"/>
              <a:ext cx="40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3634" name="Rectangle 324"/>
            <p:cNvSpPr>
              <a:spLocks noChangeArrowheads="1"/>
            </p:cNvSpPr>
            <p:nvPr/>
          </p:nvSpPr>
          <p:spPr bwMode="auto">
            <a:xfrm>
              <a:off x="4773" y="3076"/>
              <a:ext cx="40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3635" name="Rectangle 325"/>
            <p:cNvSpPr>
              <a:spLocks noChangeArrowheads="1"/>
            </p:cNvSpPr>
            <p:nvPr/>
          </p:nvSpPr>
          <p:spPr bwMode="auto">
            <a:xfrm>
              <a:off x="4773" y="3024"/>
              <a:ext cx="18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3636" name="Rectangle 326"/>
            <p:cNvSpPr>
              <a:spLocks noChangeArrowheads="1"/>
            </p:cNvSpPr>
            <p:nvPr/>
          </p:nvSpPr>
          <p:spPr bwMode="auto">
            <a:xfrm>
              <a:off x="4773" y="3123"/>
              <a:ext cx="18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3637" name="Rectangle 327"/>
            <p:cNvSpPr>
              <a:spLocks noChangeArrowheads="1"/>
            </p:cNvSpPr>
            <p:nvPr/>
          </p:nvSpPr>
          <p:spPr bwMode="auto">
            <a:xfrm>
              <a:off x="4946" y="3076"/>
              <a:ext cx="40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3638" name="Rectangle 328"/>
            <p:cNvSpPr>
              <a:spLocks noChangeArrowheads="1"/>
            </p:cNvSpPr>
            <p:nvPr/>
          </p:nvSpPr>
          <p:spPr bwMode="auto">
            <a:xfrm>
              <a:off x="4924" y="3123"/>
              <a:ext cx="40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3639" name="Rectangle 329"/>
            <p:cNvSpPr>
              <a:spLocks noChangeArrowheads="1"/>
            </p:cNvSpPr>
            <p:nvPr/>
          </p:nvSpPr>
          <p:spPr bwMode="auto">
            <a:xfrm>
              <a:off x="4773" y="3453"/>
              <a:ext cx="40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3640" name="Rectangle 330"/>
            <p:cNvSpPr>
              <a:spLocks noChangeArrowheads="1"/>
            </p:cNvSpPr>
            <p:nvPr/>
          </p:nvSpPr>
          <p:spPr bwMode="auto">
            <a:xfrm>
              <a:off x="4773" y="3406"/>
              <a:ext cx="18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3641" name="Rectangle 331"/>
            <p:cNvSpPr>
              <a:spLocks noChangeArrowheads="1"/>
            </p:cNvSpPr>
            <p:nvPr/>
          </p:nvSpPr>
          <p:spPr bwMode="auto">
            <a:xfrm>
              <a:off x="4773" y="3505"/>
              <a:ext cx="18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3642" name="Rectangle 332"/>
            <p:cNvSpPr>
              <a:spLocks noChangeArrowheads="1"/>
            </p:cNvSpPr>
            <p:nvPr/>
          </p:nvSpPr>
          <p:spPr bwMode="auto">
            <a:xfrm>
              <a:off x="4946" y="3453"/>
              <a:ext cx="40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3643" name="Rectangle 333"/>
            <p:cNvSpPr>
              <a:spLocks noChangeArrowheads="1"/>
            </p:cNvSpPr>
            <p:nvPr/>
          </p:nvSpPr>
          <p:spPr bwMode="auto">
            <a:xfrm>
              <a:off x="4924" y="3505"/>
              <a:ext cx="40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3644" name="Freeform 334"/>
            <p:cNvSpPr>
              <a:spLocks/>
            </p:cNvSpPr>
            <p:nvPr/>
          </p:nvSpPr>
          <p:spPr bwMode="auto">
            <a:xfrm>
              <a:off x="5024" y="3076"/>
              <a:ext cx="146" cy="89"/>
            </a:xfrm>
            <a:custGeom>
              <a:avLst/>
              <a:gdLst>
                <a:gd name="T0" fmla="*/ 0 w 440"/>
                <a:gd name="T1" fmla="*/ 9 h 102"/>
                <a:gd name="T2" fmla="*/ 0 w 440"/>
                <a:gd name="T3" fmla="*/ 8 h 102"/>
                <a:gd name="T4" fmla="*/ 0 w 440"/>
                <a:gd name="T5" fmla="*/ 7 h 102"/>
                <a:gd name="T6" fmla="*/ 0 w 440"/>
                <a:gd name="T7" fmla="*/ 6 h 102"/>
                <a:gd name="T8" fmla="*/ 0 w 440"/>
                <a:gd name="T9" fmla="*/ 6 h 102"/>
                <a:gd name="T10" fmla="*/ 0 w 440"/>
                <a:gd name="T11" fmla="*/ 4 h 102"/>
                <a:gd name="T12" fmla="*/ 0 w 440"/>
                <a:gd name="T13" fmla="*/ 3 h 102"/>
                <a:gd name="T14" fmla="*/ 0 w 440"/>
                <a:gd name="T15" fmla="*/ 3 h 102"/>
                <a:gd name="T16" fmla="*/ 0 w 440"/>
                <a:gd name="T17" fmla="*/ 3 h 102"/>
                <a:gd name="T18" fmla="*/ 0 w 440"/>
                <a:gd name="T19" fmla="*/ 3 h 102"/>
                <a:gd name="T20" fmla="*/ 0 w 440"/>
                <a:gd name="T21" fmla="*/ 3 h 102"/>
                <a:gd name="T22" fmla="*/ 0 w 440"/>
                <a:gd name="T23" fmla="*/ 3 h 102"/>
                <a:gd name="T24" fmla="*/ 0 w 440"/>
                <a:gd name="T25" fmla="*/ 3 h 102"/>
                <a:gd name="T26" fmla="*/ 0 w 440"/>
                <a:gd name="T27" fmla="*/ 3 h 102"/>
                <a:gd name="T28" fmla="*/ 0 w 440"/>
                <a:gd name="T29" fmla="*/ 3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3 h 102"/>
                <a:gd name="T38" fmla="*/ 0 w 440"/>
                <a:gd name="T39" fmla="*/ 3 h 102"/>
                <a:gd name="T40" fmla="*/ 0 w 440"/>
                <a:gd name="T41" fmla="*/ 3 h 102"/>
                <a:gd name="T42" fmla="*/ 0 w 440"/>
                <a:gd name="T43" fmla="*/ 3 h 102"/>
                <a:gd name="T44" fmla="*/ 0 w 440"/>
                <a:gd name="T45" fmla="*/ 3 h 102"/>
                <a:gd name="T46" fmla="*/ 0 w 440"/>
                <a:gd name="T47" fmla="*/ 3 h 102"/>
                <a:gd name="T48" fmla="*/ 0 w 440"/>
                <a:gd name="T49" fmla="*/ 3 h 102"/>
                <a:gd name="T50" fmla="*/ 0 w 440"/>
                <a:gd name="T51" fmla="*/ 3 h 102"/>
                <a:gd name="T52" fmla="*/ 0 w 440"/>
                <a:gd name="T53" fmla="*/ 3 h 102"/>
                <a:gd name="T54" fmla="*/ 0 w 440"/>
                <a:gd name="T55" fmla="*/ 4 h 102"/>
                <a:gd name="T56" fmla="*/ 0 w 440"/>
                <a:gd name="T57" fmla="*/ 6 h 102"/>
                <a:gd name="T58" fmla="*/ 0 w 440"/>
                <a:gd name="T59" fmla="*/ 6 h 102"/>
                <a:gd name="T60" fmla="*/ 0 w 440"/>
                <a:gd name="T61" fmla="*/ 7 h 102"/>
                <a:gd name="T62" fmla="*/ 0 w 440"/>
                <a:gd name="T63" fmla="*/ 8 h 102"/>
                <a:gd name="T64" fmla="*/ 0 w 440"/>
                <a:gd name="T65" fmla="*/ 9 h 102"/>
                <a:gd name="T66" fmla="*/ 0 w 440"/>
                <a:gd name="T67" fmla="*/ 9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3645" name="Freeform 335"/>
            <p:cNvSpPr>
              <a:spLocks/>
            </p:cNvSpPr>
            <p:nvPr/>
          </p:nvSpPr>
          <p:spPr bwMode="auto">
            <a:xfrm>
              <a:off x="4789" y="2506"/>
              <a:ext cx="615" cy="147"/>
            </a:xfrm>
            <a:custGeom>
              <a:avLst/>
              <a:gdLst>
                <a:gd name="T0" fmla="*/ 0 w 1847"/>
                <a:gd name="T1" fmla="*/ 6 h 168"/>
                <a:gd name="T2" fmla="*/ 0 w 1847"/>
                <a:gd name="T3" fmla="*/ 6 h 168"/>
                <a:gd name="T4" fmla="*/ 0 w 1847"/>
                <a:gd name="T5" fmla="*/ 7 h 168"/>
                <a:gd name="T6" fmla="*/ 0 w 1847"/>
                <a:gd name="T7" fmla="*/ 8 h 168"/>
                <a:gd name="T8" fmla="*/ 0 w 1847"/>
                <a:gd name="T9" fmla="*/ 10 h 168"/>
                <a:gd name="T10" fmla="*/ 0 w 1847"/>
                <a:gd name="T11" fmla="*/ 11 h 168"/>
                <a:gd name="T12" fmla="*/ 0 w 1847"/>
                <a:gd name="T13" fmla="*/ 12 h 168"/>
                <a:gd name="T14" fmla="*/ 0 w 1847"/>
                <a:gd name="T15" fmla="*/ 14 h 168"/>
                <a:gd name="T16" fmla="*/ 0 w 1847"/>
                <a:gd name="T17" fmla="*/ 16 h 168"/>
                <a:gd name="T18" fmla="*/ 0 w 1847"/>
                <a:gd name="T19" fmla="*/ 11 h 168"/>
                <a:gd name="T20" fmla="*/ 0 w 1847"/>
                <a:gd name="T21" fmla="*/ 11 h 168"/>
                <a:gd name="T22" fmla="*/ 0 w 1847"/>
                <a:gd name="T23" fmla="*/ 11 h 168"/>
                <a:gd name="T24" fmla="*/ 0 w 1847"/>
                <a:gd name="T25" fmla="*/ 11 h 168"/>
                <a:gd name="T26" fmla="*/ 0 w 1847"/>
                <a:gd name="T27" fmla="*/ 11 h 168"/>
                <a:gd name="T28" fmla="*/ 0 w 1847"/>
                <a:gd name="T29" fmla="*/ 11 h 168"/>
                <a:gd name="T30" fmla="*/ 0 w 1847"/>
                <a:gd name="T31" fmla="*/ 11 h 168"/>
                <a:gd name="T32" fmla="*/ 0 w 1847"/>
                <a:gd name="T33" fmla="*/ 11 h 168"/>
                <a:gd name="T34" fmla="*/ 0 w 1847"/>
                <a:gd name="T35" fmla="*/ 10 h 168"/>
                <a:gd name="T36" fmla="*/ 0 w 1847"/>
                <a:gd name="T37" fmla="*/ 8 h 168"/>
                <a:gd name="T38" fmla="*/ 0 w 1847"/>
                <a:gd name="T39" fmla="*/ 5 h 168"/>
                <a:gd name="T40" fmla="*/ 0 w 1847"/>
                <a:gd name="T41" fmla="*/ 4 h 168"/>
                <a:gd name="T42" fmla="*/ 0 w 1847"/>
                <a:gd name="T43" fmla="*/ 4 h 168"/>
                <a:gd name="T44" fmla="*/ 0 w 1847"/>
                <a:gd name="T45" fmla="*/ 4 h 168"/>
                <a:gd name="T46" fmla="*/ 0 w 1847"/>
                <a:gd name="T47" fmla="*/ 4 h 168"/>
                <a:gd name="T48" fmla="*/ 0 w 1847"/>
                <a:gd name="T49" fmla="*/ 1 h 168"/>
                <a:gd name="T50" fmla="*/ 0 w 1847"/>
                <a:gd name="T51" fmla="*/ 1 h 168"/>
                <a:gd name="T52" fmla="*/ 0 w 1847"/>
                <a:gd name="T53" fmla="*/ 4 h 168"/>
                <a:gd name="T54" fmla="*/ 0 w 1847"/>
                <a:gd name="T55" fmla="*/ 4 h 168"/>
                <a:gd name="T56" fmla="*/ 0 w 1847"/>
                <a:gd name="T57" fmla="*/ 4 h 168"/>
                <a:gd name="T58" fmla="*/ 0 w 1847"/>
                <a:gd name="T59" fmla="*/ 4 h 168"/>
                <a:gd name="T60" fmla="*/ 0 w 1847"/>
                <a:gd name="T61" fmla="*/ 5 h 168"/>
                <a:gd name="T62" fmla="*/ 0 w 1847"/>
                <a:gd name="T63" fmla="*/ 8 h 168"/>
                <a:gd name="T64" fmla="*/ 0 w 1847"/>
                <a:gd name="T65" fmla="*/ 10 h 168"/>
                <a:gd name="T66" fmla="*/ 0 w 1847"/>
                <a:gd name="T67" fmla="*/ 11 h 168"/>
                <a:gd name="T68" fmla="*/ 0 w 1847"/>
                <a:gd name="T69" fmla="*/ 11 h 168"/>
                <a:gd name="T70" fmla="*/ 0 w 1847"/>
                <a:gd name="T71" fmla="*/ 11 h 168"/>
                <a:gd name="T72" fmla="*/ 0 w 1847"/>
                <a:gd name="T73" fmla="*/ 11 h 168"/>
                <a:gd name="T74" fmla="*/ 0 w 1847"/>
                <a:gd name="T75" fmla="*/ 11 h 168"/>
                <a:gd name="T76" fmla="*/ 0 w 1847"/>
                <a:gd name="T77" fmla="*/ 11 h 168"/>
                <a:gd name="T78" fmla="*/ 0 w 1847"/>
                <a:gd name="T79" fmla="*/ 11 h 168"/>
                <a:gd name="T80" fmla="*/ 0 w 1847"/>
                <a:gd name="T81" fmla="*/ 11 h 168"/>
                <a:gd name="T82" fmla="*/ 0 w 1847"/>
                <a:gd name="T83" fmla="*/ 16 h 168"/>
                <a:gd name="T84" fmla="*/ 0 w 1847"/>
                <a:gd name="T85" fmla="*/ 14 h 168"/>
                <a:gd name="T86" fmla="*/ 0 w 1847"/>
                <a:gd name="T87" fmla="*/ 12 h 168"/>
                <a:gd name="T88" fmla="*/ 0 w 1847"/>
                <a:gd name="T89" fmla="*/ 11 h 168"/>
                <a:gd name="T90" fmla="*/ 0 w 1847"/>
                <a:gd name="T91" fmla="*/ 10 h 168"/>
                <a:gd name="T92" fmla="*/ 0 w 1847"/>
                <a:gd name="T93" fmla="*/ 8 h 168"/>
                <a:gd name="T94" fmla="*/ 0 w 1847"/>
                <a:gd name="T95" fmla="*/ 7 h 168"/>
                <a:gd name="T96" fmla="*/ 0 w 1847"/>
                <a:gd name="T97" fmla="*/ 6 h 168"/>
                <a:gd name="T98" fmla="*/ 0 w 1847"/>
                <a:gd name="T99" fmla="*/ 6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3646" name="Rectangle 336"/>
            <p:cNvSpPr>
              <a:spLocks noChangeArrowheads="1"/>
            </p:cNvSpPr>
            <p:nvPr/>
          </p:nvSpPr>
          <p:spPr bwMode="auto">
            <a:xfrm>
              <a:off x="5404" y="2595"/>
              <a:ext cx="29" cy="120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3647" name="Rectangle 337"/>
            <p:cNvSpPr>
              <a:spLocks noChangeArrowheads="1"/>
            </p:cNvSpPr>
            <p:nvPr/>
          </p:nvSpPr>
          <p:spPr bwMode="auto">
            <a:xfrm>
              <a:off x="4759" y="2595"/>
              <a:ext cx="30" cy="120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3648" name="Rectangle 338"/>
            <p:cNvSpPr>
              <a:spLocks noChangeArrowheads="1"/>
            </p:cNvSpPr>
            <p:nvPr/>
          </p:nvSpPr>
          <p:spPr bwMode="auto">
            <a:xfrm>
              <a:off x="5026" y="3165"/>
              <a:ext cx="142" cy="330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3649" name="Rectangle 339"/>
            <p:cNvSpPr>
              <a:spLocks noChangeArrowheads="1"/>
            </p:cNvSpPr>
            <p:nvPr/>
          </p:nvSpPr>
          <p:spPr bwMode="auto">
            <a:xfrm>
              <a:off x="5026" y="3495"/>
              <a:ext cx="142" cy="1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3650" name="Rectangle 340"/>
            <p:cNvSpPr>
              <a:spLocks noChangeArrowheads="1"/>
            </p:cNvSpPr>
            <p:nvPr/>
          </p:nvSpPr>
          <p:spPr bwMode="auto">
            <a:xfrm>
              <a:off x="5026" y="3558"/>
              <a:ext cx="142" cy="15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3651" name="Rectangle 341"/>
            <p:cNvSpPr>
              <a:spLocks noChangeArrowheads="1"/>
            </p:cNvSpPr>
            <p:nvPr/>
          </p:nvSpPr>
          <p:spPr bwMode="auto">
            <a:xfrm>
              <a:off x="5026" y="3615"/>
              <a:ext cx="142" cy="1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3652" name="Rectangle 342"/>
            <p:cNvSpPr>
              <a:spLocks noChangeArrowheads="1"/>
            </p:cNvSpPr>
            <p:nvPr/>
          </p:nvSpPr>
          <p:spPr bwMode="auto">
            <a:xfrm>
              <a:off x="5100" y="3186"/>
              <a:ext cx="60" cy="309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3653" name="Rectangle 343"/>
            <p:cNvSpPr>
              <a:spLocks noChangeArrowheads="1"/>
            </p:cNvSpPr>
            <p:nvPr/>
          </p:nvSpPr>
          <p:spPr bwMode="auto">
            <a:xfrm>
              <a:off x="5100" y="3186"/>
              <a:ext cx="60" cy="309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3654" name="Rectangle 344"/>
            <p:cNvSpPr>
              <a:spLocks noChangeArrowheads="1"/>
            </p:cNvSpPr>
            <p:nvPr/>
          </p:nvSpPr>
          <p:spPr bwMode="auto">
            <a:xfrm>
              <a:off x="5032" y="3186"/>
              <a:ext cx="62" cy="309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3655" name="Rectangle 345"/>
            <p:cNvSpPr>
              <a:spLocks noChangeArrowheads="1"/>
            </p:cNvSpPr>
            <p:nvPr/>
          </p:nvSpPr>
          <p:spPr bwMode="auto">
            <a:xfrm>
              <a:off x="5100" y="3369"/>
              <a:ext cx="60" cy="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3656" name="Rectangle 346"/>
            <p:cNvSpPr>
              <a:spLocks noChangeArrowheads="1"/>
            </p:cNvSpPr>
            <p:nvPr/>
          </p:nvSpPr>
          <p:spPr bwMode="auto">
            <a:xfrm>
              <a:off x="5168" y="3422"/>
              <a:ext cx="34" cy="25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3657" name="Rectangle 347"/>
            <p:cNvSpPr>
              <a:spLocks noChangeArrowheads="1"/>
            </p:cNvSpPr>
            <p:nvPr/>
          </p:nvSpPr>
          <p:spPr bwMode="auto">
            <a:xfrm>
              <a:off x="4992" y="3422"/>
              <a:ext cx="34" cy="25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3658" name="Rectangle 348"/>
            <p:cNvSpPr>
              <a:spLocks noChangeArrowheads="1"/>
            </p:cNvSpPr>
            <p:nvPr/>
          </p:nvSpPr>
          <p:spPr bwMode="auto">
            <a:xfrm>
              <a:off x="5026" y="3511"/>
              <a:ext cx="142" cy="47"/>
            </a:xfrm>
            <a:prstGeom prst="rect">
              <a:avLst/>
            </a:prstGeom>
            <a:solidFill>
              <a:srgbClr val="B2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3659" name="Rectangle 349"/>
            <p:cNvSpPr>
              <a:spLocks noChangeArrowheads="1"/>
            </p:cNvSpPr>
            <p:nvPr/>
          </p:nvSpPr>
          <p:spPr bwMode="auto">
            <a:xfrm>
              <a:off x="5026" y="3573"/>
              <a:ext cx="142" cy="42"/>
            </a:xfrm>
            <a:prstGeom prst="rect">
              <a:avLst/>
            </a:prstGeom>
            <a:solidFill>
              <a:srgbClr val="B2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3660" name="Rectangle 350"/>
            <p:cNvSpPr>
              <a:spLocks noChangeArrowheads="1"/>
            </p:cNvSpPr>
            <p:nvPr/>
          </p:nvSpPr>
          <p:spPr bwMode="auto">
            <a:xfrm>
              <a:off x="5026" y="3631"/>
              <a:ext cx="142" cy="47"/>
            </a:xfrm>
            <a:prstGeom prst="rect">
              <a:avLst/>
            </a:prstGeom>
            <a:solidFill>
              <a:srgbClr val="B2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3661" name="Rectangle 351"/>
            <p:cNvSpPr>
              <a:spLocks noChangeArrowheads="1"/>
            </p:cNvSpPr>
            <p:nvPr/>
          </p:nvSpPr>
          <p:spPr bwMode="auto">
            <a:xfrm>
              <a:off x="5100" y="3369"/>
              <a:ext cx="60" cy="2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3662" name="Rectangle 352"/>
            <p:cNvSpPr>
              <a:spLocks noChangeArrowheads="1"/>
            </p:cNvSpPr>
            <p:nvPr/>
          </p:nvSpPr>
          <p:spPr bwMode="auto">
            <a:xfrm>
              <a:off x="5032" y="3369"/>
              <a:ext cx="62" cy="2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3663" name="Rectangle 353"/>
            <p:cNvSpPr>
              <a:spLocks noChangeArrowheads="1"/>
            </p:cNvSpPr>
            <p:nvPr/>
          </p:nvSpPr>
          <p:spPr bwMode="auto">
            <a:xfrm>
              <a:off x="5100" y="3312"/>
              <a:ext cx="14" cy="52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3664" name="Rectangle 354"/>
            <p:cNvSpPr>
              <a:spLocks noChangeArrowheads="1"/>
            </p:cNvSpPr>
            <p:nvPr/>
          </p:nvSpPr>
          <p:spPr bwMode="auto">
            <a:xfrm>
              <a:off x="5080" y="3312"/>
              <a:ext cx="14" cy="52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3665" name="Rectangle 355"/>
            <p:cNvSpPr>
              <a:spLocks noChangeArrowheads="1"/>
            </p:cNvSpPr>
            <p:nvPr/>
          </p:nvSpPr>
          <p:spPr bwMode="auto">
            <a:xfrm>
              <a:off x="5100" y="3395"/>
              <a:ext cx="60" cy="2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3666" name="Rectangle 356"/>
            <p:cNvSpPr>
              <a:spLocks noChangeArrowheads="1"/>
            </p:cNvSpPr>
            <p:nvPr/>
          </p:nvSpPr>
          <p:spPr bwMode="auto">
            <a:xfrm>
              <a:off x="5032" y="3395"/>
              <a:ext cx="62" cy="2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3667" name="Rectangle 357"/>
            <p:cNvSpPr>
              <a:spLocks noChangeArrowheads="1"/>
            </p:cNvSpPr>
            <p:nvPr/>
          </p:nvSpPr>
          <p:spPr bwMode="auto">
            <a:xfrm>
              <a:off x="5168" y="3552"/>
              <a:ext cx="34" cy="27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3668" name="Rectangle 358"/>
            <p:cNvSpPr>
              <a:spLocks noChangeArrowheads="1"/>
            </p:cNvSpPr>
            <p:nvPr/>
          </p:nvSpPr>
          <p:spPr bwMode="auto">
            <a:xfrm>
              <a:off x="4992" y="3552"/>
              <a:ext cx="34" cy="27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3669" name="Rectangle 359"/>
            <p:cNvSpPr>
              <a:spLocks noChangeArrowheads="1"/>
            </p:cNvSpPr>
            <p:nvPr/>
          </p:nvSpPr>
          <p:spPr bwMode="auto">
            <a:xfrm>
              <a:off x="5334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3670" name="Rectangle 360"/>
            <p:cNvSpPr>
              <a:spLocks noChangeArrowheads="1"/>
            </p:cNvSpPr>
            <p:nvPr/>
          </p:nvSpPr>
          <p:spPr bwMode="auto">
            <a:xfrm>
              <a:off x="5228" y="3165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3671" name="Rectangle 361"/>
            <p:cNvSpPr>
              <a:spLocks noChangeArrowheads="1"/>
            </p:cNvSpPr>
            <p:nvPr/>
          </p:nvSpPr>
          <p:spPr bwMode="auto">
            <a:xfrm>
              <a:off x="4912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3672" name="Rectangle 362"/>
            <p:cNvSpPr>
              <a:spLocks noChangeArrowheads="1"/>
            </p:cNvSpPr>
            <p:nvPr/>
          </p:nvSpPr>
          <p:spPr bwMode="auto">
            <a:xfrm>
              <a:off x="5122" y="2747"/>
              <a:ext cx="54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3673" name="Rectangle 363"/>
            <p:cNvSpPr>
              <a:spLocks noChangeArrowheads="1"/>
            </p:cNvSpPr>
            <p:nvPr/>
          </p:nvSpPr>
          <p:spPr bwMode="auto">
            <a:xfrm>
              <a:off x="5228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3674" name="Rectangle 364"/>
            <p:cNvSpPr>
              <a:spLocks noChangeArrowheads="1"/>
            </p:cNvSpPr>
            <p:nvPr/>
          </p:nvSpPr>
          <p:spPr bwMode="auto">
            <a:xfrm>
              <a:off x="5334" y="3165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3675" name="Rectangle 365"/>
            <p:cNvSpPr>
              <a:spLocks noChangeArrowheads="1"/>
            </p:cNvSpPr>
            <p:nvPr/>
          </p:nvSpPr>
          <p:spPr bwMode="auto">
            <a:xfrm>
              <a:off x="5018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3676" name="Rectangle 366"/>
            <p:cNvSpPr>
              <a:spLocks noChangeArrowheads="1"/>
            </p:cNvSpPr>
            <p:nvPr/>
          </p:nvSpPr>
          <p:spPr bwMode="auto">
            <a:xfrm>
              <a:off x="4809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3677" name="Rectangle 367"/>
            <p:cNvSpPr>
              <a:spLocks noChangeArrowheads="1"/>
            </p:cNvSpPr>
            <p:nvPr/>
          </p:nvSpPr>
          <p:spPr bwMode="auto">
            <a:xfrm>
              <a:off x="4912" y="3165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3678" name="Rectangle 368"/>
            <p:cNvSpPr>
              <a:spLocks noChangeArrowheads="1"/>
            </p:cNvSpPr>
            <p:nvPr/>
          </p:nvSpPr>
          <p:spPr bwMode="auto">
            <a:xfrm>
              <a:off x="4809" y="3165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3679" name="Freeform 369"/>
            <p:cNvSpPr>
              <a:spLocks/>
            </p:cNvSpPr>
            <p:nvPr/>
          </p:nvSpPr>
          <p:spPr bwMode="auto">
            <a:xfrm>
              <a:off x="5114" y="2721"/>
              <a:ext cx="72" cy="324"/>
            </a:xfrm>
            <a:custGeom>
              <a:avLst/>
              <a:gdLst>
                <a:gd name="T0" fmla="*/ 0 w 217"/>
                <a:gd name="T1" fmla="*/ 17 h 373"/>
                <a:gd name="T2" fmla="*/ 0 w 217"/>
                <a:gd name="T3" fmla="*/ 17 h 373"/>
                <a:gd name="T4" fmla="*/ 0 w 217"/>
                <a:gd name="T5" fmla="*/ 27 h 373"/>
                <a:gd name="T6" fmla="*/ 0 w 217"/>
                <a:gd name="T7" fmla="*/ 27 h 373"/>
                <a:gd name="T8" fmla="*/ 0 w 217"/>
                <a:gd name="T9" fmla="*/ 30 h 373"/>
                <a:gd name="T10" fmla="*/ 0 w 217"/>
                <a:gd name="T11" fmla="*/ 3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3 h 373"/>
                <a:gd name="T18" fmla="*/ 0 w 217"/>
                <a:gd name="T19" fmla="*/ 3 h 373"/>
                <a:gd name="T20" fmla="*/ 0 w 217"/>
                <a:gd name="T21" fmla="*/ 13 h 373"/>
                <a:gd name="T22" fmla="*/ 0 w 217"/>
                <a:gd name="T23" fmla="*/ 13 h 373"/>
                <a:gd name="T24" fmla="*/ 0 w 217"/>
                <a:gd name="T25" fmla="*/ 17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3680" name="Freeform 370"/>
            <p:cNvSpPr>
              <a:spLocks/>
            </p:cNvSpPr>
            <p:nvPr/>
          </p:nvSpPr>
          <p:spPr bwMode="auto">
            <a:xfrm>
              <a:off x="5176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27 h 373"/>
                <a:gd name="T4" fmla="*/ 0 w 29"/>
                <a:gd name="T5" fmla="*/ 30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3681" name="Freeform 371"/>
            <p:cNvSpPr>
              <a:spLocks/>
            </p:cNvSpPr>
            <p:nvPr/>
          </p:nvSpPr>
          <p:spPr bwMode="auto">
            <a:xfrm>
              <a:off x="5218" y="2721"/>
              <a:ext cx="72" cy="324"/>
            </a:xfrm>
            <a:custGeom>
              <a:avLst/>
              <a:gdLst>
                <a:gd name="T0" fmla="*/ 0 w 216"/>
                <a:gd name="T1" fmla="*/ 17 h 373"/>
                <a:gd name="T2" fmla="*/ 0 w 216"/>
                <a:gd name="T3" fmla="*/ 17 h 373"/>
                <a:gd name="T4" fmla="*/ 0 w 216"/>
                <a:gd name="T5" fmla="*/ 27 h 373"/>
                <a:gd name="T6" fmla="*/ 0 w 216"/>
                <a:gd name="T7" fmla="*/ 27 h 373"/>
                <a:gd name="T8" fmla="*/ 0 w 216"/>
                <a:gd name="T9" fmla="*/ 30 h 373"/>
                <a:gd name="T10" fmla="*/ 0 w 216"/>
                <a:gd name="T11" fmla="*/ 3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3 h 373"/>
                <a:gd name="T18" fmla="*/ 0 w 216"/>
                <a:gd name="T19" fmla="*/ 3 h 373"/>
                <a:gd name="T20" fmla="*/ 0 w 216"/>
                <a:gd name="T21" fmla="*/ 13 h 373"/>
                <a:gd name="T22" fmla="*/ 0 w 216"/>
                <a:gd name="T23" fmla="*/ 13 h 373"/>
                <a:gd name="T24" fmla="*/ 0 w 216"/>
                <a:gd name="T25" fmla="*/ 17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3682" name="Freeform 372"/>
            <p:cNvSpPr>
              <a:spLocks/>
            </p:cNvSpPr>
            <p:nvPr/>
          </p:nvSpPr>
          <p:spPr bwMode="auto">
            <a:xfrm>
              <a:off x="5280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27 h 373"/>
                <a:gd name="T4" fmla="*/ 0 w 29"/>
                <a:gd name="T5" fmla="*/ 30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3683" name="Freeform 373"/>
            <p:cNvSpPr>
              <a:spLocks/>
            </p:cNvSpPr>
            <p:nvPr/>
          </p:nvSpPr>
          <p:spPr bwMode="auto">
            <a:xfrm>
              <a:off x="5324" y="2721"/>
              <a:ext cx="72" cy="324"/>
            </a:xfrm>
            <a:custGeom>
              <a:avLst/>
              <a:gdLst>
                <a:gd name="T0" fmla="*/ 0 w 217"/>
                <a:gd name="T1" fmla="*/ 17 h 373"/>
                <a:gd name="T2" fmla="*/ 0 w 217"/>
                <a:gd name="T3" fmla="*/ 17 h 373"/>
                <a:gd name="T4" fmla="*/ 0 w 217"/>
                <a:gd name="T5" fmla="*/ 27 h 373"/>
                <a:gd name="T6" fmla="*/ 0 w 217"/>
                <a:gd name="T7" fmla="*/ 27 h 373"/>
                <a:gd name="T8" fmla="*/ 0 w 217"/>
                <a:gd name="T9" fmla="*/ 30 h 373"/>
                <a:gd name="T10" fmla="*/ 0 w 217"/>
                <a:gd name="T11" fmla="*/ 3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3 h 373"/>
                <a:gd name="T18" fmla="*/ 0 w 217"/>
                <a:gd name="T19" fmla="*/ 3 h 373"/>
                <a:gd name="T20" fmla="*/ 0 w 217"/>
                <a:gd name="T21" fmla="*/ 13 h 373"/>
                <a:gd name="T22" fmla="*/ 0 w 217"/>
                <a:gd name="T23" fmla="*/ 13 h 373"/>
                <a:gd name="T24" fmla="*/ 0 w 217"/>
                <a:gd name="T25" fmla="*/ 17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3684" name="Freeform 374"/>
            <p:cNvSpPr>
              <a:spLocks/>
            </p:cNvSpPr>
            <p:nvPr/>
          </p:nvSpPr>
          <p:spPr bwMode="auto">
            <a:xfrm>
              <a:off x="5386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27 h 373"/>
                <a:gd name="T4" fmla="*/ 0 w 29"/>
                <a:gd name="T5" fmla="*/ 30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3685" name="Freeform 375"/>
            <p:cNvSpPr>
              <a:spLocks/>
            </p:cNvSpPr>
            <p:nvPr/>
          </p:nvSpPr>
          <p:spPr bwMode="auto">
            <a:xfrm>
              <a:off x="5218" y="3139"/>
              <a:ext cx="72" cy="324"/>
            </a:xfrm>
            <a:custGeom>
              <a:avLst/>
              <a:gdLst>
                <a:gd name="T0" fmla="*/ 0 w 216"/>
                <a:gd name="T1" fmla="*/ 18 h 372"/>
                <a:gd name="T2" fmla="*/ 0 w 216"/>
                <a:gd name="T3" fmla="*/ 18 h 372"/>
                <a:gd name="T4" fmla="*/ 0 w 216"/>
                <a:gd name="T5" fmla="*/ 29 h 372"/>
                <a:gd name="T6" fmla="*/ 0 w 216"/>
                <a:gd name="T7" fmla="*/ 29 h 372"/>
                <a:gd name="T8" fmla="*/ 0 w 216"/>
                <a:gd name="T9" fmla="*/ 31 h 372"/>
                <a:gd name="T10" fmla="*/ 0 w 216"/>
                <a:gd name="T11" fmla="*/ 31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3 h 372"/>
                <a:gd name="T18" fmla="*/ 0 w 216"/>
                <a:gd name="T19" fmla="*/ 3 h 372"/>
                <a:gd name="T20" fmla="*/ 0 w 216"/>
                <a:gd name="T21" fmla="*/ 14 h 372"/>
                <a:gd name="T22" fmla="*/ 0 w 216"/>
                <a:gd name="T23" fmla="*/ 14 h 372"/>
                <a:gd name="T24" fmla="*/ 0 w 216"/>
                <a:gd name="T25" fmla="*/ 18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3686" name="Freeform 376"/>
            <p:cNvSpPr>
              <a:spLocks/>
            </p:cNvSpPr>
            <p:nvPr/>
          </p:nvSpPr>
          <p:spPr bwMode="auto">
            <a:xfrm>
              <a:off x="5280" y="3139"/>
              <a:ext cx="10" cy="324"/>
            </a:xfrm>
            <a:custGeom>
              <a:avLst/>
              <a:gdLst>
                <a:gd name="T0" fmla="*/ 0 w 29"/>
                <a:gd name="T1" fmla="*/ 3 h 372"/>
                <a:gd name="T2" fmla="*/ 0 w 29"/>
                <a:gd name="T3" fmla="*/ 29 h 372"/>
                <a:gd name="T4" fmla="*/ 0 w 29"/>
                <a:gd name="T5" fmla="*/ 31 h 372"/>
                <a:gd name="T6" fmla="*/ 0 w 29"/>
                <a:gd name="T7" fmla="*/ 0 h 372"/>
                <a:gd name="T8" fmla="*/ 0 w 29"/>
                <a:gd name="T9" fmla="*/ 3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3687" name="Freeform 377"/>
            <p:cNvSpPr>
              <a:spLocks/>
            </p:cNvSpPr>
            <p:nvPr/>
          </p:nvSpPr>
          <p:spPr bwMode="auto">
            <a:xfrm>
              <a:off x="5324" y="3139"/>
              <a:ext cx="72" cy="324"/>
            </a:xfrm>
            <a:custGeom>
              <a:avLst/>
              <a:gdLst>
                <a:gd name="T0" fmla="*/ 0 w 217"/>
                <a:gd name="T1" fmla="*/ 18 h 372"/>
                <a:gd name="T2" fmla="*/ 0 w 217"/>
                <a:gd name="T3" fmla="*/ 18 h 372"/>
                <a:gd name="T4" fmla="*/ 0 w 217"/>
                <a:gd name="T5" fmla="*/ 29 h 372"/>
                <a:gd name="T6" fmla="*/ 0 w 217"/>
                <a:gd name="T7" fmla="*/ 29 h 372"/>
                <a:gd name="T8" fmla="*/ 0 w 217"/>
                <a:gd name="T9" fmla="*/ 31 h 372"/>
                <a:gd name="T10" fmla="*/ 0 w 217"/>
                <a:gd name="T11" fmla="*/ 31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3 h 372"/>
                <a:gd name="T18" fmla="*/ 0 w 217"/>
                <a:gd name="T19" fmla="*/ 3 h 372"/>
                <a:gd name="T20" fmla="*/ 0 w 217"/>
                <a:gd name="T21" fmla="*/ 14 h 372"/>
                <a:gd name="T22" fmla="*/ 0 w 217"/>
                <a:gd name="T23" fmla="*/ 14 h 372"/>
                <a:gd name="T24" fmla="*/ 0 w 217"/>
                <a:gd name="T25" fmla="*/ 18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3688" name="Freeform 378"/>
            <p:cNvSpPr>
              <a:spLocks/>
            </p:cNvSpPr>
            <p:nvPr/>
          </p:nvSpPr>
          <p:spPr bwMode="auto">
            <a:xfrm>
              <a:off x="5386" y="3139"/>
              <a:ext cx="10" cy="324"/>
            </a:xfrm>
            <a:custGeom>
              <a:avLst/>
              <a:gdLst>
                <a:gd name="T0" fmla="*/ 0 w 29"/>
                <a:gd name="T1" fmla="*/ 3 h 372"/>
                <a:gd name="T2" fmla="*/ 0 w 29"/>
                <a:gd name="T3" fmla="*/ 29 h 372"/>
                <a:gd name="T4" fmla="*/ 0 w 29"/>
                <a:gd name="T5" fmla="*/ 31 h 372"/>
                <a:gd name="T6" fmla="*/ 0 w 29"/>
                <a:gd name="T7" fmla="*/ 0 h 372"/>
                <a:gd name="T8" fmla="*/ 0 w 29"/>
                <a:gd name="T9" fmla="*/ 3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3689" name="Freeform 379"/>
            <p:cNvSpPr>
              <a:spLocks/>
            </p:cNvSpPr>
            <p:nvPr/>
          </p:nvSpPr>
          <p:spPr bwMode="auto">
            <a:xfrm>
              <a:off x="5008" y="2721"/>
              <a:ext cx="72" cy="324"/>
            </a:xfrm>
            <a:custGeom>
              <a:avLst/>
              <a:gdLst>
                <a:gd name="T0" fmla="*/ 0 w 215"/>
                <a:gd name="T1" fmla="*/ 17 h 373"/>
                <a:gd name="T2" fmla="*/ 0 w 215"/>
                <a:gd name="T3" fmla="*/ 17 h 373"/>
                <a:gd name="T4" fmla="*/ 0 w 215"/>
                <a:gd name="T5" fmla="*/ 27 h 373"/>
                <a:gd name="T6" fmla="*/ 0 w 215"/>
                <a:gd name="T7" fmla="*/ 27 h 373"/>
                <a:gd name="T8" fmla="*/ 0 w 215"/>
                <a:gd name="T9" fmla="*/ 30 h 373"/>
                <a:gd name="T10" fmla="*/ 0 w 215"/>
                <a:gd name="T11" fmla="*/ 3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3 h 373"/>
                <a:gd name="T18" fmla="*/ 0 w 215"/>
                <a:gd name="T19" fmla="*/ 3 h 373"/>
                <a:gd name="T20" fmla="*/ 0 w 215"/>
                <a:gd name="T21" fmla="*/ 13 h 373"/>
                <a:gd name="T22" fmla="*/ 0 w 215"/>
                <a:gd name="T23" fmla="*/ 13 h 373"/>
                <a:gd name="T24" fmla="*/ 0 w 215"/>
                <a:gd name="T25" fmla="*/ 17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3690" name="Freeform 380"/>
            <p:cNvSpPr>
              <a:spLocks/>
            </p:cNvSpPr>
            <p:nvPr/>
          </p:nvSpPr>
          <p:spPr bwMode="auto">
            <a:xfrm>
              <a:off x="5008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27 h 373"/>
                <a:gd name="T4" fmla="*/ 0 w 29"/>
                <a:gd name="T5" fmla="*/ 30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3691" name="Freeform 381"/>
            <p:cNvSpPr>
              <a:spLocks/>
            </p:cNvSpPr>
            <p:nvPr/>
          </p:nvSpPr>
          <p:spPr bwMode="auto">
            <a:xfrm>
              <a:off x="4903" y="2721"/>
              <a:ext cx="71" cy="324"/>
            </a:xfrm>
            <a:custGeom>
              <a:avLst/>
              <a:gdLst>
                <a:gd name="T0" fmla="*/ 0 w 216"/>
                <a:gd name="T1" fmla="*/ 17 h 373"/>
                <a:gd name="T2" fmla="*/ 0 w 216"/>
                <a:gd name="T3" fmla="*/ 17 h 373"/>
                <a:gd name="T4" fmla="*/ 0 w 216"/>
                <a:gd name="T5" fmla="*/ 27 h 373"/>
                <a:gd name="T6" fmla="*/ 0 w 216"/>
                <a:gd name="T7" fmla="*/ 27 h 373"/>
                <a:gd name="T8" fmla="*/ 0 w 216"/>
                <a:gd name="T9" fmla="*/ 30 h 373"/>
                <a:gd name="T10" fmla="*/ 0 w 216"/>
                <a:gd name="T11" fmla="*/ 3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3 h 373"/>
                <a:gd name="T18" fmla="*/ 0 w 216"/>
                <a:gd name="T19" fmla="*/ 3 h 373"/>
                <a:gd name="T20" fmla="*/ 0 w 216"/>
                <a:gd name="T21" fmla="*/ 13 h 373"/>
                <a:gd name="T22" fmla="*/ 0 w 216"/>
                <a:gd name="T23" fmla="*/ 13 h 373"/>
                <a:gd name="T24" fmla="*/ 0 w 216"/>
                <a:gd name="T25" fmla="*/ 17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3692" name="Freeform 382"/>
            <p:cNvSpPr>
              <a:spLocks/>
            </p:cNvSpPr>
            <p:nvPr/>
          </p:nvSpPr>
          <p:spPr bwMode="auto">
            <a:xfrm>
              <a:off x="4903" y="2721"/>
              <a:ext cx="9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27 h 373"/>
                <a:gd name="T4" fmla="*/ 0 w 29"/>
                <a:gd name="T5" fmla="*/ 30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3693" name="Freeform 383"/>
            <p:cNvSpPr>
              <a:spLocks/>
            </p:cNvSpPr>
            <p:nvPr/>
          </p:nvSpPr>
          <p:spPr bwMode="auto">
            <a:xfrm>
              <a:off x="4799" y="2721"/>
              <a:ext cx="72" cy="324"/>
            </a:xfrm>
            <a:custGeom>
              <a:avLst/>
              <a:gdLst>
                <a:gd name="T0" fmla="*/ 0 w 215"/>
                <a:gd name="T1" fmla="*/ 17 h 373"/>
                <a:gd name="T2" fmla="*/ 0 w 215"/>
                <a:gd name="T3" fmla="*/ 17 h 373"/>
                <a:gd name="T4" fmla="*/ 0 w 215"/>
                <a:gd name="T5" fmla="*/ 27 h 373"/>
                <a:gd name="T6" fmla="*/ 0 w 215"/>
                <a:gd name="T7" fmla="*/ 27 h 373"/>
                <a:gd name="T8" fmla="*/ 0 w 215"/>
                <a:gd name="T9" fmla="*/ 30 h 373"/>
                <a:gd name="T10" fmla="*/ 0 w 215"/>
                <a:gd name="T11" fmla="*/ 3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3 h 373"/>
                <a:gd name="T18" fmla="*/ 0 w 215"/>
                <a:gd name="T19" fmla="*/ 3 h 373"/>
                <a:gd name="T20" fmla="*/ 0 w 215"/>
                <a:gd name="T21" fmla="*/ 13 h 373"/>
                <a:gd name="T22" fmla="*/ 0 w 215"/>
                <a:gd name="T23" fmla="*/ 13 h 373"/>
                <a:gd name="T24" fmla="*/ 0 w 215"/>
                <a:gd name="T25" fmla="*/ 17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3694" name="Freeform 384"/>
            <p:cNvSpPr>
              <a:spLocks/>
            </p:cNvSpPr>
            <p:nvPr/>
          </p:nvSpPr>
          <p:spPr bwMode="auto">
            <a:xfrm>
              <a:off x="4799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27 h 373"/>
                <a:gd name="T4" fmla="*/ 0 w 29"/>
                <a:gd name="T5" fmla="*/ 30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3695" name="Freeform 386"/>
            <p:cNvSpPr>
              <a:spLocks/>
            </p:cNvSpPr>
            <p:nvPr/>
          </p:nvSpPr>
          <p:spPr bwMode="auto">
            <a:xfrm>
              <a:off x="4903" y="3139"/>
              <a:ext cx="9" cy="324"/>
            </a:xfrm>
            <a:custGeom>
              <a:avLst/>
              <a:gdLst>
                <a:gd name="T0" fmla="*/ 0 w 29"/>
                <a:gd name="T1" fmla="*/ 3 h 372"/>
                <a:gd name="T2" fmla="*/ 0 w 29"/>
                <a:gd name="T3" fmla="*/ 29 h 372"/>
                <a:gd name="T4" fmla="*/ 0 w 29"/>
                <a:gd name="T5" fmla="*/ 31 h 372"/>
                <a:gd name="T6" fmla="*/ 0 w 29"/>
                <a:gd name="T7" fmla="*/ 0 h 372"/>
                <a:gd name="T8" fmla="*/ 0 w 29"/>
                <a:gd name="T9" fmla="*/ 3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3696" name="Freeform 387"/>
            <p:cNvSpPr>
              <a:spLocks/>
            </p:cNvSpPr>
            <p:nvPr/>
          </p:nvSpPr>
          <p:spPr bwMode="auto">
            <a:xfrm>
              <a:off x="4799" y="3139"/>
              <a:ext cx="72" cy="324"/>
            </a:xfrm>
            <a:custGeom>
              <a:avLst/>
              <a:gdLst>
                <a:gd name="T0" fmla="*/ 0 w 215"/>
                <a:gd name="T1" fmla="*/ 18 h 372"/>
                <a:gd name="T2" fmla="*/ 0 w 215"/>
                <a:gd name="T3" fmla="*/ 18 h 372"/>
                <a:gd name="T4" fmla="*/ 0 w 215"/>
                <a:gd name="T5" fmla="*/ 29 h 372"/>
                <a:gd name="T6" fmla="*/ 0 w 215"/>
                <a:gd name="T7" fmla="*/ 29 h 372"/>
                <a:gd name="T8" fmla="*/ 0 w 215"/>
                <a:gd name="T9" fmla="*/ 31 h 372"/>
                <a:gd name="T10" fmla="*/ 0 w 215"/>
                <a:gd name="T11" fmla="*/ 31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3 h 372"/>
                <a:gd name="T18" fmla="*/ 0 w 215"/>
                <a:gd name="T19" fmla="*/ 3 h 372"/>
                <a:gd name="T20" fmla="*/ 0 w 215"/>
                <a:gd name="T21" fmla="*/ 14 h 372"/>
                <a:gd name="T22" fmla="*/ 0 w 215"/>
                <a:gd name="T23" fmla="*/ 14 h 372"/>
                <a:gd name="T24" fmla="*/ 0 w 215"/>
                <a:gd name="T25" fmla="*/ 18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3697" name="Freeform 388"/>
            <p:cNvSpPr>
              <a:spLocks/>
            </p:cNvSpPr>
            <p:nvPr/>
          </p:nvSpPr>
          <p:spPr bwMode="auto">
            <a:xfrm>
              <a:off x="4799" y="3139"/>
              <a:ext cx="10" cy="324"/>
            </a:xfrm>
            <a:custGeom>
              <a:avLst/>
              <a:gdLst>
                <a:gd name="T0" fmla="*/ 0 w 29"/>
                <a:gd name="T1" fmla="*/ 3 h 372"/>
                <a:gd name="T2" fmla="*/ 0 w 29"/>
                <a:gd name="T3" fmla="*/ 29 h 372"/>
                <a:gd name="T4" fmla="*/ 0 w 29"/>
                <a:gd name="T5" fmla="*/ 31 h 372"/>
                <a:gd name="T6" fmla="*/ 0 w 29"/>
                <a:gd name="T7" fmla="*/ 0 h 372"/>
                <a:gd name="T8" fmla="*/ 0 w 29"/>
                <a:gd name="T9" fmla="*/ 3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3698" name="Rectangle 389"/>
            <p:cNvSpPr>
              <a:spLocks noChangeArrowheads="1"/>
            </p:cNvSpPr>
            <p:nvPr/>
          </p:nvSpPr>
          <p:spPr bwMode="auto">
            <a:xfrm>
              <a:off x="5114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3699" name="Rectangle 390"/>
            <p:cNvSpPr>
              <a:spLocks noChangeArrowheads="1"/>
            </p:cNvSpPr>
            <p:nvPr/>
          </p:nvSpPr>
          <p:spPr bwMode="auto">
            <a:xfrm>
              <a:off x="5218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3700" name="Rectangle 391"/>
            <p:cNvSpPr>
              <a:spLocks noChangeArrowheads="1"/>
            </p:cNvSpPr>
            <p:nvPr/>
          </p:nvSpPr>
          <p:spPr bwMode="auto">
            <a:xfrm>
              <a:off x="5324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3701" name="Rectangle 392"/>
            <p:cNvSpPr>
              <a:spLocks noChangeArrowheads="1"/>
            </p:cNvSpPr>
            <p:nvPr/>
          </p:nvSpPr>
          <p:spPr bwMode="auto">
            <a:xfrm>
              <a:off x="5008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3702" name="Rectangle 393"/>
            <p:cNvSpPr>
              <a:spLocks noChangeArrowheads="1"/>
            </p:cNvSpPr>
            <p:nvPr/>
          </p:nvSpPr>
          <p:spPr bwMode="auto">
            <a:xfrm>
              <a:off x="4903" y="2898"/>
              <a:ext cx="71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3703" name="Rectangle 394"/>
            <p:cNvSpPr>
              <a:spLocks noChangeArrowheads="1"/>
            </p:cNvSpPr>
            <p:nvPr/>
          </p:nvSpPr>
          <p:spPr bwMode="auto">
            <a:xfrm>
              <a:off x="4799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3704" name="Freeform 395"/>
            <p:cNvSpPr>
              <a:spLocks/>
            </p:cNvSpPr>
            <p:nvPr/>
          </p:nvSpPr>
          <p:spPr bwMode="auto">
            <a:xfrm>
              <a:off x="4986" y="2736"/>
              <a:ext cx="12" cy="37"/>
            </a:xfrm>
            <a:custGeom>
              <a:avLst/>
              <a:gdLst>
                <a:gd name="T0" fmla="*/ 0 w 37"/>
                <a:gd name="T1" fmla="*/ 20 h 38"/>
                <a:gd name="T2" fmla="*/ 0 w 37"/>
                <a:gd name="T3" fmla="*/ 19 h 38"/>
                <a:gd name="T4" fmla="*/ 0 w 37"/>
                <a:gd name="T5" fmla="*/ 19 h 38"/>
                <a:gd name="T6" fmla="*/ 0 w 37"/>
                <a:gd name="T7" fmla="*/ 19 h 38"/>
                <a:gd name="T8" fmla="*/ 0 w 37"/>
                <a:gd name="T9" fmla="*/ 19 h 38"/>
                <a:gd name="T10" fmla="*/ 0 w 37"/>
                <a:gd name="T11" fmla="*/ 12 h 38"/>
                <a:gd name="T12" fmla="*/ 0 w 37"/>
                <a:gd name="T13" fmla="*/ 5 h 38"/>
                <a:gd name="T14" fmla="*/ 0 w 37"/>
                <a:gd name="T15" fmla="*/ 1 h 38"/>
                <a:gd name="T16" fmla="*/ 0 w 37"/>
                <a:gd name="T17" fmla="*/ 0 h 38"/>
                <a:gd name="T18" fmla="*/ 0 w 37"/>
                <a:gd name="T19" fmla="*/ 1 h 38"/>
                <a:gd name="T20" fmla="*/ 0 w 37"/>
                <a:gd name="T21" fmla="*/ 5 h 38"/>
                <a:gd name="T22" fmla="*/ 0 w 37"/>
                <a:gd name="T23" fmla="*/ 12 h 38"/>
                <a:gd name="T24" fmla="*/ 0 w 37"/>
                <a:gd name="T25" fmla="*/ 19 h 38"/>
                <a:gd name="T26" fmla="*/ 0 w 37"/>
                <a:gd name="T27" fmla="*/ 19 h 38"/>
                <a:gd name="T28" fmla="*/ 0 w 37"/>
                <a:gd name="T29" fmla="*/ 19 h 38"/>
                <a:gd name="T30" fmla="*/ 0 w 37"/>
                <a:gd name="T31" fmla="*/ 19 h 38"/>
                <a:gd name="T32" fmla="*/ 0 w 37"/>
                <a:gd name="T33" fmla="*/ 2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</p:grpSp>
      <p:grpSp>
        <p:nvGrpSpPr>
          <p:cNvPr id="23619" name="Группа 119"/>
          <p:cNvGrpSpPr>
            <a:grpSpLocks/>
          </p:cNvGrpSpPr>
          <p:nvPr/>
        </p:nvGrpSpPr>
        <p:grpSpPr bwMode="auto">
          <a:xfrm>
            <a:off x="4691062" y="5041107"/>
            <a:ext cx="176213" cy="141685"/>
            <a:chOff x="214313" y="8958263"/>
            <a:chExt cx="642937" cy="500062"/>
          </a:xfrm>
        </p:grpSpPr>
        <p:sp>
          <p:nvSpPr>
            <p:cNvPr id="1553" name="Прямоугольник 15"/>
            <p:cNvSpPr>
              <a:spLocks noChangeArrowheads="1"/>
            </p:cNvSpPr>
            <p:nvPr/>
          </p:nvSpPr>
          <p:spPr bwMode="auto">
            <a:xfrm>
              <a:off x="214313" y="9172576"/>
              <a:ext cx="642937" cy="285749"/>
            </a:xfrm>
            <a:prstGeom prst="rect">
              <a:avLst/>
            </a:prstGeom>
            <a:noFill/>
            <a:ln w="19050" algn="ctr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pPr defTabSz="1140328">
                <a:defRPr/>
              </a:pPr>
              <a:endParaRPr lang="ru-RU" sz="8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554" name="Равнобедренный треугольник 16"/>
            <p:cNvSpPr>
              <a:spLocks noChangeArrowheads="1"/>
            </p:cNvSpPr>
            <p:nvPr/>
          </p:nvSpPr>
          <p:spPr bwMode="auto">
            <a:xfrm>
              <a:off x="214313" y="8958263"/>
              <a:ext cx="642937" cy="214313"/>
            </a:xfrm>
            <a:prstGeom prst="triangle">
              <a:avLst>
                <a:gd name="adj" fmla="val 50000"/>
              </a:avLst>
            </a:prstGeom>
            <a:noFill/>
            <a:ln w="19050" algn="ctr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pPr defTabSz="1140328">
                <a:defRPr/>
              </a:pPr>
              <a:endParaRPr lang="ru-RU" sz="800" dirty="0">
                <a:latin typeface="Times New Roman" pitchFamily="18" charset="0"/>
                <a:cs typeface="Times New Roman" pitchFamily="18" charset="0"/>
              </a:endParaRPr>
            </a:p>
          </p:txBody>
        </p:sp>
        <p:grpSp>
          <p:nvGrpSpPr>
            <p:cNvPr id="23624" name="Группа 21"/>
            <p:cNvGrpSpPr>
              <a:grpSpLocks/>
            </p:cNvGrpSpPr>
            <p:nvPr/>
          </p:nvGrpSpPr>
          <p:grpSpPr bwMode="auto">
            <a:xfrm>
              <a:off x="463631" y="9009063"/>
              <a:ext cx="142876" cy="142875"/>
              <a:chOff x="11544336" y="8944798"/>
              <a:chExt cx="142876" cy="142876"/>
            </a:xfrm>
          </p:grpSpPr>
          <p:cxnSp>
            <p:nvCxnSpPr>
              <p:cNvPr id="23625" name="Прямая соединительная линия 18"/>
              <p:cNvCxnSpPr>
                <a:cxnSpLocks noChangeShapeType="1"/>
              </p:cNvCxnSpPr>
              <p:nvPr/>
            </p:nvCxnSpPr>
            <p:spPr bwMode="auto">
              <a:xfrm rot="5400000">
                <a:off x="11544336" y="9015442"/>
                <a:ext cx="142876" cy="1588"/>
              </a:xfrm>
              <a:prstGeom prst="line">
                <a:avLst/>
              </a:prstGeom>
              <a:noFill/>
              <a:ln w="19050" algn="ctr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3626" name="Прямая соединительная линия 20"/>
              <p:cNvCxnSpPr>
                <a:cxnSpLocks noChangeShapeType="1"/>
              </p:cNvCxnSpPr>
              <p:nvPr/>
            </p:nvCxnSpPr>
            <p:spPr bwMode="auto">
              <a:xfrm>
                <a:off x="11544336" y="9015442"/>
                <a:ext cx="142876" cy="1588"/>
              </a:xfrm>
              <a:prstGeom prst="line">
                <a:avLst/>
              </a:prstGeom>
              <a:noFill/>
              <a:ln w="19050" algn="ctr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</p:grpSp>
      <p:sp>
        <p:nvSpPr>
          <p:cNvPr id="1555" name="Text Box 2"/>
          <p:cNvSpPr txBox="1">
            <a:spLocks noChangeArrowheads="1"/>
          </p:cNvSpPr>
          <p:nvPr/>
        </p:nvSpPr>
        <p:spPr bwMode="auto">
          <a:xfrm>
            <a:off x="0" y="19867"/>
            <a:ext cx="9153525" cy="475060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noFill/>
            <a:miter lim="800000"/>
            <a:headEnd/>
            <a:tailEnd/>
          </a:ln>
        </p:spPr>
        <p:txBody>
          <a:bodyPr lIns="34952" tIns="17477" rIns="34952" bIns="17477" anchor="ctr"/>
          <a:lstStyle>
            <a:defPPr>
              <a:defRPr lang="ru-RU"/>
            </a:defPPr>
            <a:lvl1pPr algn="ctr">
              <a:defRPr sz="140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sz="1050" dirty="0"/>
              <a:t>ИНФОРМАЦИОННЫЕ МАТЕРИАЛЫ ПО ОСАДКАМ И </a:t>
            </a:r>
            <a:r>
              <a:rPr lang="ru-RU" sz="1050" dirty="0" smtClean="0"/>
              <a:t>ТУМАНУ НА </a:t>
            </a:r>
            <a:r>
              <a:rPr lang="ru-RU" sz="1050" dirty="0"/>
              <a:t>ТЕРРИТОРИИ</a:t>
            </a:r>
          </a:p>
          <a:p>
            <a:r>
              <a:rPr lang="ru-RU" sz="1050" dirty="0"/>
              <a:t>ЛЕНИНГРАДСКОЙ ОБЛАСТИ (РИСК НАРУШЕНИЯ ЭЛЕКТРОСНАБЖЕНИЯ НА </a:t>
            </a:r>
            <a:r>
              <a:rPr lang="ru-RU" sz="1050" dirty="0" smtClean="0"/>
              <a:t>25.02.2021)</a:t>
            </a:r>
            <a:endParaRPr lang="ru-RU" sz="1050" dirty="0"/>
          </a:p>
        </p:txBody>
      </p:sp>
      <p:sp>
        <p:nvSpPr>
          <p:cNvPr id="1559" name="Text Box 97"/>
          <p:cNvSpPr txBox="1">
            <a:spLocks noChangeArrowheads="1"/>
          </p:cNvSpPr>
          <p:nvPr/>
        </p:nvSpPr>
        <p:spPr bwMode="auto">
          <a:xfrm>
            <a:off x="7057392" y="6207332"/>
            <a:ext cx="1460939" cy="19848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127982" tIns="63992" rIns="127982" bIns="63992">
            <a:spAutoFit/>
          </a:bodyPr>
          <a:lstStyle>
            <a:lvl1pPr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>
              <a:defRPr/>
            </a:pPr>
            <a:endParaRPr lang="ru-RU" altLang="ru-RU" sz="450" b="0" dirty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grpSp>
        <p:nvGrpSpPr>
          <p:cNvPr id="1560" name="Группа 1559"/>
          <p:cNvGrpSpPr/>
          <p:nvPr/>
        </p:nvGrpSpPr>
        <p:grpSpPr>
          <a:xfrm>
            <a:off x="6888054" y="5116278"/>
            <a:ext cx="2602103" cy="1750645"/>
            <a:chOff x="9401428" y="3528486"/>
            <a:chExt cx="2977611" cy="3327495"/>
          </a:xfrm>
        </p:grpSpPr>
        <p:grpSp>
          <p:nvGrpSpPr>
            <p:cNvPr id="1561" name="Группа 1145"/>
            <p:cNvGrpSpPr/>
            <p:nvPr/>
          </p:nvGrpSpPr>
          <p:grpSpPr>
            <a:xfrm>
              <a:off x="9401428" y="3528486"/>
              <a:ext cx="2977611" cy="3327495"/>
              <a:chOff x="6759625" y="4893992"/>
              <a:chExt cx="2425033" cy="1971674"/>
            </a:xfrm>
          </p:grpSpPr>
          <p:sp>
            <p:nvSpPr>
              <p:cNvPr id="1566" name="Rectangle 93"/>
              <p:cNvSpPr>
                <a:spLocks noChangeArrowheads="1"/>
              </p:cNvSpPr>
              <p:nvPr/>
            </p:nvSpPr>
            <p:spPr bwMode="auto">
              <a:xfrm>
                <a:off x="6759625" y="4918615"/>
                <a:ext cx="2096871" cy="1921565"/>
              </a:xfrm>
              <a:prstGeom prst="rect">
                <a:avLst/>
              </a:prstGeom>
              <a:solidFill>
                <a:schemeClr val="bg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endParaRPr lang="ru-RU" altLang="ru-RU" sz="675" dirty="0">
                  <a:solidFill>
                    <a:srgbClr val="000000"/>
                  </a:solidFill>
                  <a:latin typeface="Calibri" panose="020F050202020403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67" name="Text Box 97"/>
              <p:cNvSpPr txBox="1">
                <a:spLocks noChangeArrowheads="1"/>
              </p:cNvSpPr>
              <p:nvPr/>
            </p:nvSpPr>
            <p:spPr bwMode="auto">
              <a:xfrm>
                <a:off x="7197788" y="4893992"/>
                <a:ext cx="1606383" cy="26254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127985" tIns="63994" rIns="127985" bIns="63994">
                <a:spAutoFit/>
              </a:bodyPr>
              <a:lstStyle>
                <a:lvl1pPr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r>
                  <a:rPr lang="ru-RU" altLang="ru-RU" sz="675" i="1" dirty="0">
                    <a:solidFill>
                      <a:srgbClr val="000000"/>
                    </a:solidFill>
                    <a:cs typeface="Arial" panose="020B0604020202020204" pitchFamily="34" charset="0"/>
                  </a:rPr>
                  <a:t>Условные обозначения</a:t>
                </a:r>
              </a:p>
            </p:txBody>
          </p:sp>
          <p:sp>
            <p:nvSpPr>
              <p:cNvPr id="1568" name="Text Box 97"/>
              <p:cNvSpPr txBox="1">
                <a:spLocks noChangeArrowheads="1"/>
              </p:cNvSpPr>
              <p:nvPr/>
            </p:nvSpPr>
            <p:spPr bwMode="auto">
              <a:xfrm>
                <a:off x="7187581" y="6232909"/>
                <a:ext cx="1609849" cy="26254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127985" tIns="63994" rIns="127985" bIns="63994">
                <a:spAutoFit/>
              </a:bodyPr>
              <a:lstStyle>
                <a:lvl1pPr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endParaRPr lang="ru-RU" altLang="ru-RU" sz="675" b="0" dirty="0">
                  <a:solidFill>
                    <a:srgbClr val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69" name="TextBox 10"/>
              <p:cNvSpPr txBox="1"/>
              <p:nvPr/>
            </p:nvSpPr>
            <p:spPr>
              <a:xfrm>
                <a:off x="6814224" y="6637475"/>
                <a:ext cx="919351" cy="220980"/>
              </a:xfrm>
              <a:prstGeom prst="rect">
                <a:avLst/>
              </a:prstGeom>
              <a:solidFill>
                <a:schemeClr val="bg1"/>
              </a:solidFill>
              <a:effectLst>
                <a:softEdge rad="63500"/>
              </a:effectLst>
            </p:spPr>
            <p:txBody>
              <a:bodyPr wrap="square" rtlCol="0">
                <a:spAutoFit/>
              </a:bodyPr>
              <a:lstStyle>
                <a:defPPr>
                  <a:defRPr lang="ru-RU"/>
                </a:defPPr>
                <a:lvl1pPr algn="ctr">
                  <a:defRPr sz="700" b="1">
                    <a:latin typeface="Times New Roman" panose="02020603050405020304" pitchFamily="18" charset="0"/>
                    <a:cs typeface="Times New Roman" panose="02020603050405020304" pitchFamily="18" charset="0"/>
                  </a:defRPr>
                </a:lvl1pPr>
              </a:lstStyle>
              <a:p>
                <a:pPr algn="l">
                  <a:defRPr/>
                </a:pPr>
                <a:r>
                  <a:rPr lang="ru-RU" sz="675" dirty="0">
                    <a:solidFill>
                      <a:prstClr val="black"/>
                    </a:solidFill>
                  </a:rPr>
                  <a:t>ГО Керчь   </a:t>
                </a:r>
              </a:p>
            </p:txBody>
          </p:sp>
          <p:sp>
            <p:nvSpPr>
              <p:cNvPr id="1570" name="Прямоугольник 1569"/>
              <p:cNvSpPr/>
              <p:nvPr/>
            </p:nvSpPr>
            <p:spPr>
              <a:xfrm>
                <a:off x="6821544" y="6110531"/>
                <a:ext cx="527227" cy="138165"/>
              </a:xfrm>
              <a:prstGeom prst="rect">
                <a:avLst/>
              </a:prstGeom>
              <a:solidFill>
                <a:srgbClr val="FFFF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defRPr/>
                </a:pPr>
                <a:r>
                  <a:rPr lang="ru-RU" sz="675" dirty="0">
                    <a:solidFill>
                      <a:prstClr val="black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321/20</a:t>
                </a:r>
              </a:p>
            </p:txBody>
          </p:sp>
          <p:sp>
            <p:nvSpPr>
              <p:cNvPr id="1571" name="Text Box 97"/>
              <p:cNvSpPr txBox="1">
                <a:spLocks noChangeArrowheads="1"/>
              </p:cNvSpPr>
              <p:nvPr/>
            </p:nvSpPr>
            <p:spPr bwMode="auto">
              <a:xfrm>
                <a:off x="7308981" y="6603122"/>
                <a:ext cx="1831079" cy="26254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127985" tIns="63994" rIns="127985" bIns="63994">
                <a:spAutoFit/>
              </a:bodyPr>
              <a:lstStyle>
                <a:lvl1pPr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r>
                  <a:rPr lang="ru-RU" altLang="ru-RU" sz="675" b="0" dirty="0">
                    <a:solidFill>
                      <a:srgbClr val="000000"/>
                    </a:solidFill>
                    <a:cs typeface="Arial" panose="020B0604020202020204" pitchFamily="34" charset="0"/>
                  </a:rPr>
                  <a:t>- муниципальное образование</a:t>
                </a:r>
              </a:p>
            </p:txBody>
          </p:sp>
          <p:sp>
            <p:nvSpPr>
              <p:cNvPr id="1572" name="Text Box 97"/>
              <p:cNvSpPr txBox="1">
                <a:spLocks noChangeArrowheads="1"/>
              </p:cNvSpPr>
              <p:nvPr/>
            </p:nvSpPr>
            <p:spPr bwMode="auto">
              <a:xfrm>
                <a:off x="7254310" y="5904606"/>
                <a:ext cx="1896493" cy="26254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127985" tIns="63994" rIns="127985" bIns="63994">
                <a:spAutoFit/>
              </a:bodyPr>
              <a:lstStyle>
                <a:lvl1pPr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r>
                  <a:rPr lang="ru-RU" altLang="ru-RU" sz="675" b="0" dirty="0">
                    <a:solidFill>
                      <a:srgbClr val="000000"/>
                    </a:solidFill>
                    <a:cs typeface="Arial" panose="020B0604020202020204" pitchFamily="34" charset="0"/>
                  </a:rPr>
                  <a:t> - линии электропередач 110 кВт</a:t>
                </a:r>
              </a:p>
            </p:txBody>
          </p:sp>
          <p:cxnSp>
            <p:nvCxnSpPr>
              <p:cNvPr id="1573" name="Прямая соединительная линия 1572"/>
              <p:cNvCxnSpPr/>
              <p:nvPr/>
            </p:nvCxnSpPr>
            <p:spPr>
              <a:xfrm>
                <a:off x="6955007" y="5999758"/>
                <a:ext cx="275997" cy="0"/>
              </a:xfrm>
              <a:prstGeom prst="line">
                <a:avLst/>
              </a:prstGeom>
              <a:ln w="38100">
                <a:solidFill>
                  <a:schemeClr val="accent1">
                    <a:lumMod val="5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574" name="Text Box 97"/>
              <p:cNvSpPr txBox="1">
                <a:spLocks noChangeArrowheads="1"/>
              </p:cNvSpPr>
              <p:nvPr/>
            </p:nvSpPr>
            <p:spPr bwMode="auto">
              <a:xfrm>
                <a:off x="7286006" y="6092783"/>
                <a:ext cx="1898652" cy="26254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lIns="127985" tIns="63994" rIns="127985" bIns="63994">
                <a:spAutoFit/>
              </a:bodyPr>
              <a:lstStyle>
                <a:lvl1pPr defTabSz="1279525">
                  <a:defRPr sz="2100"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1pPr>
                <a:lvl2pPr marL="742950" indent="-285750" defTabSz="1279525">
                  <a:defRPr sz="2100"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2pPr>
                <a:lvl3pPr marL="1143000" indent="-228600" defTabSz="1279525">
                  <a:defRPr sz="2100"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3pPr>
                <a:lvl4pPr marL="1600200" indent="-228600" defTabSz="1279525">
                  <a:defRPr sz="2100"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4pPr>
                <a:lvl5pPr marL="2057400" indent="-228600" defTabSz="1279525">
                  <a:defRPr sz="2100"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5pPr>
                <a:lvl6pPr marL="25146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100"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6pPr>
                <a:lvl7pPr marL="29718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100"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7pPr>
                <a:lvl8pPr marL="34290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100"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8pPr>
                <a:lvl9pPr marL="38862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100"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9pPr>
              </a:lstStyle>
              <a:p>
                <a:pPr>
                  <a:defRPr/>
                </a:pPr>
                <a:r>
                  <a:rPr lang="ru-RU" altLang="ru-RU" sz="675" kern="0" dirty="0">
                    <a:solidFill>
                      <a:srgbClr val="000000"/>
                    </a:solidFill>
                    <a:latin typeface="Times New Roman" pitchFamily="18" charset="0"/>
                  </a:rPr>
                  <a:t>- </a:t>
                </a:r>
                <a:r>
                  <a:rPr lang="ru-RU" altLang="ru-RU" sz="675" dirty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</a:rPr>
                  <a:t>протяженность ЛЭП/ТП (шт.)</a:t>
                </a:r>
              </a:p>
            </p:txBody>
          </p:sp>
        </p:grpSp>
        <p:sp>
          <p:nvSpPr>
            <p:cNvPr id="1562" name="Скругленный прямоугольник 1561"/>
            <p:cNvSpPr/>
            <p:nvPr/>
          </p:nvSpPr>
          <p:spPr>
            <a:xfrm>
              <a:off x="9661923" y="6214698"/>
              <a:ext cx="282820" cy="225201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ru-RU" sz="675" b="1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60%</a:t>
              </a:r>
            </a:p>
          </p:txBody>
        </p:sp>
        <p:sp>
          <p:nvSpPr>
            <p:cNvPr id="1563" name="Text Box 97"/>
            <p:cNvSpPr txBox="1">
              <a:spLocks noChangeArrowheads="1"/>
            </p:cNvSpPr>
            <p:nvPr/>
          </p:nvSpPr>
          <p:spPr bwMode="auto">
            <a:xfrm>
              <a:off x="10113052" y="6153650"/>
              <a:ext cx="2046139" cy="35136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80200" tIns="40101" rIns="80200" bIns="40101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defTabSz="801689">
                <a:defRPr/>
              </a:pPr>
              <a:r>
                <a:rPr lang="ru-RU" altLang="ru-RU" sz="675" b="0" dirty="0">
                  <a:solidFill>
                    <a:srgbClr val="000000"/>
                  </a:solidFill>
                  <a:cs typeface="Arial" panose="020B0604020202020204" pitchFamily="34" charset="0"/>
                </a:rPr>
                <a:t> - износ электроэнергетических систем </a:t>
              </a:r>
            </a:p>
          </p:txBody>
        </p:sp>
        <p:sp>
          <p:nvSpPr>
            <p:cNvPr id="1564" name="Прямоугольник 1563"/>
            <p:cNvSpPr/>
            <p:nvPr/>
          </p:nvSpPr>
          <p:spPr>
            <a:xfrm>
              <a:off x="9477456" y="5946998"/>
              <a:ext cx="658385" cy="197832"/>
            </a:xfrm>
            <a:prstGeom prst="rect">
              <a:avLst/>
            </a:prstGeom>
            <a:solidFill>
              <a:srgbClr val="92D050"/>
            </a:solidFill>
            <a:ln w="1270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lIns="68571" tIns="34286" rIns="68571" bIns="34286" anchor="ctr"/>
            <a:lstStyle/>
            <a:p>
              <a:pPr algn="ctr"/>
              <a:r>
                <a:rPr lang="ru-RU" sz="675" kern="0" dirty="0">
                  <a:solidFill>
                    <a:prstClr val="black"/>
                  </a:solidFill>
                  <a:cs typeface="Times New Roman" panose="02020603050405020304" pitchFamily="18" charset="0"/>
                </a:rPr>
                <a:t>19/330</a:t>
              </a:r>
            </a:p>
          </p:txBody>
        </p:sp>
        <p:sp>
          <p:nvSpPr>
            <p:cNvPr id="1565" name="Text Box 97"/>
            <p:cNvSpPr txBox="1">
              <a:spLocks noChangeArrowheads="1"/>
            </p:cNvSpPr>
            <p:nvPr/>
          </p:nvSpPr>
          <p:spPr bwMode="auto">
            <a:xfrm>
              <a:off x="10063858" y="5864760"/>
              <a:ext cx="1648083" cy="44305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127973" tIns="63988" rIns="127973" bIns="63988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ru-RU" altLang="ru-RU" sz="675" b="0" dirty="0">
                  <a:solidFill>
                    <a:srgbClr val="000000"/>
                  </a:solidFill>
                  <a:cs typeface="Arial" panose="020B0604020202020204" pitchFamily="34" charset="0"/>
                </a:rPr>
                <a:t>- кол-во домов /населения</a:t>
              </a:r>
            </a:p>
          </p:txBody>
        </p:sp>
      </p:grpSp>
      <p:sp>
        <p:nvSpPr>
          <p:cNvPr id="1575" name="Text Box 97"/>
          <p:cNvSpPr txBox="1">
            <a:spLocks noChangeArrowheads="1"/>
          </p:cNvSpPr>
          <p:nvPr/>
        </p:nvSpPr>
        <p:spPr bwMode="auto">
          <a:xfrm>
            <a:off x="7401726" y="5253615"/>
            <a:ext cx="1506131" cy="20080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95989" tIns="47996" rIns="95989" bIns="47996">
            <a:spAutoFit/>
          </a:bodyPr>
          <a:lstStyle>
            <a:lvl1pPr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>
              <a:defRPr/>
            </a:pPr>
            <a:r>
              <a:rPr lang="ru-RU" altLang="ru-RU" sz="675" b="0" kern="0" dirty="0">
                <a:solidFill>
                  <a:srgbClr val="000000"/>
                </a:solidFill>
                <a:cs typeface="Arial" panose="020B0604020202020204" pitchFamily="34" charset="0"/>
              </a:rPr>
              <a:t>- количество осадков, мм</a:t>
            </a:r>
          </a:p>
        </p:txBody>
      </p:sp>
      <p:sp>
        <p:nvSpPr>
          <p:cNvPr id="1576" name="TextBox 23"/>
          <p:cNvSpPr txBox="1"/>
          <p:nvPr/>
        </p:nvSpPr>
        <p:spPr>
          <a:xfrm>
            <a:off x="7020651" y="5276913"/>
            <a:ext cx="383894" cy="219291"/>
          </a:xfrm>
          <a:prstGeom prst="rect">
            <a:avLst/>
          </a:prstGeom>
          <a:solidFill>
            <a:srgbClr val="4F81BD">
              <a:lumMod val="75000"/>
            </a:srgbClr>
          </a:solidFill>
          <a:effectLst>
            <a:softEdge rad="63500"/>
          </a:effectLst>
        </p:spPr>
        <p:txBody>
          <a:bodyPr wrap="square" rtlCol="0">
            <a:spAutoFit/>
          </a:bodyPr>
          <a:lstStyle>
            <a:defPPr>
              <a:defRPr lang="ru-RU"/>
            </a:defPPr>
            <a:lvl1pPr algn="ctr">
              <a:defRPr sz="1000" b="1"/>
            </a:lvl1pPr>
          </a:lstStyle>
          <a:p>
            <a:pPr>
              <a:defRPr/>
            </a:pPr>
            <a:r>
              <a:rPr lang="ru-RU" sz="825" kern="0" dirty="0">
                <a:solidFill>
                  <a:prstClr val="black"/>
                </a:solidFill>
              </a:rPr>
              <a:t>20</a:t>
            </a:r>
          </a:p>
        </p:txBody>
      </p:sp>
      <p:sp>
        <p:nvSpPr>
          <p:cNvPr id="1577" name="TextBox 23"/>
          <p:cNvSpPr txBox="1"/>
          <p:nvPr/>
        </p:nvSpPr>
        <p:spPr>
          <a:xfrm>
            <a:off x="7032240" y="5431475"/>
            <a:ext cx="372305" cy="219291"/>
          </a:xfrm>
          <a:prstGeom prst="rect">
            <a:avLst/>
          </a:prstGeom>
          <a:solidFill>
            <a:srgbClr val="FF9900"/>
          </a:solidFill>
          <a:effectLst>
            <a:softEdge rad="63500"/>
          </a:effectLst>
        </p:spPr>
        <p:txBody>
          <a:bodyPr wrap="square" rtlCol="0">
            <a:spAutoFit/>
          </a:bodyPr>
          <a:lstStyle>
            <a:defPPr>
              <a:defRPr lang="ru-RU"/>
            </a:defPPr>
            <a:lvl1pPr algn="ctr">
              <a:defRPr sz="1000" b="1"/>
            </a:lvl1pPr>
          </a:lstStyle>
          <a:p>
            <a:pPr>
              <a:defRPr/>
            </a:pPr>
            <a:r>
              <a:rPr lang="ru-RU" sz="825" kern="0" dirty="0">
                <a:solidFill>
                  <a:prstClr val="black"/>
                </a:solidFill>
              </a:rPr>
              <a:t>3</a:t>
            </a:r>
          </a:p>
        </p:txBody>
      </p:sp>
      <p:sp>
        <p:nvSpPr>
          <p:cNvPr id="1578" name="Text Box 97"/>
          <p:cNvSpPr txBox="1">
            <a:spLocks noChangeArrowheads="1"/>
          </p:cNvSpPr>
          <p:nvPr/>
        </p:nvSpPr>
        <p:spPr bwMode="auto">
          <a:xfrm>
            <a:off x="7401726" y="5421574"/>
            <a:ext cx="1018906" cy="20080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95989" tIns="47996" rIns="95989" bIns="47996">
            <a:spAutoFit/>
          </a:bodyPr>
          <a:lstStyle>
            <a:lvl1pPr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>
              <a:defRPr/>
            </a:pPr>
            <a:r>
              <a:rPr lang="ru-RU" altLang="ru-RU" sz="675" b="0" kern="0" dirty="0">
                <a:solidFill>
                  <a:srgbClr val="000000"/>
                </a:solidFill>
                <a:cs typeface="Arial" panose="020B0604020202020204" pitchFamily="34" charset="0"/>
              </a:rPr>
              <a:t>- порывы ветра, м/с</a:t>
            </a:r>
          </a:p>
        </p:txBody>
      </p:sp>
      <p:grpSp>
        <p:nvGrpSpPr>
          <p:cNvPr id="1579" name="Группа 629"/>
          <p:cNvGrpSpPr>
            <a:grpSpLocks/>
          </p:cNvGrpSpPr>
          <p:nvPr/>
        </p:nvGrpSpPr>
        <p:grpSpPr bwMode="auto">
          <a:xfrm>
            <a:off x="7140937" y="5637566"/>
            <a:ext cx="155099" cy="151307"/>
            <a:chOff x="142483" y="3760971"/>
            <a:chExt cx="346075" cy="386605"/>
          </a:xfrm>
        </p:grpSpPr>
        <p:sp>
          <p:nvSpPr>
            <p:cNvPr id="1580" name="Line 281"/>
            <p:cNvSpPr>
              <a:spLocks noChangeShapeType="1"/>
            </p:cNvSpPr>
            <p:nvPr/>
          </p:nvSpPr>
          <p:spPr bwMode="auto">
            <a:xfrm>
              <a:off x="203673" y="3847248"/>
              <a:ext cx="0" cy="300328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algn="ctr" defTabSz="958830">
                <a:buClr>
                  <a:srgbClr val="000000"/>
                </a:buClr>
                <a:buSzPct val="100000"/>
                <a:defRPr/>
              </a:pPr>
              <a:endParaRPr lang="ru-RU" sz="6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j-lt"/>
              </a:endParaRPr>
            </a:p>
          </p:txBody>
        </p:sp>
        <p:sp>
          <p:nvSpPr>
            <p:cNvPr id="1581" name="Freeform 285"/>
            <p:cNvSpPr>
              <a:spLocks/>
            </p:cNvSpPr>
            <p:nvPr/>
          </p:nvSpPr>
          <p:spPr bwMode="auto">
            <a:xfrm>
              <a:off x="198223" y="3795140"/>
              <a:ext cx="270456" cy="228326"/>
            </a:xfrm>
            <a:custGeom>
              <a:avLst/>
              <a:gdLst>
                <a:gd name="T0" fmla="*/ 0 w 291"/>
                <a:gd name="T1" fmla="*/ 0 h 159"/>
                <a:gd name="T2" fmla="*/ 0 w 291"/>
                <a:gd name="T3" fmla="*/ 2147483647 h 159"/>
                <a:gd name="T4" fmla="*/ 2147483647 w 291"/>
                <a:gd name="T5" fmla="*/ 2147483647 h 159"/>
                <a:gd name="T6" fmla="*/ 2147483647 w 291"/>
                <a:gd name="T7" fmla="*/ 2147483647 h 159"/>
                <a:gd name="T8" fmla="*/ 0 w 291"/>
                <a:gd name="T9" fmla="*/ 0 h 1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1"/>
                <a:gd name="T16" fmla="*/ 0 h 159"/>
                <a:gd name="T17" fmla="*/ 291 w 291"/>
                <a:gd name="T18" fmla="*/ 159 h 1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1" h="159">
                  <a:moveTo>
                    <a:pt x="0" y="0"/>
                  </a:moveTo>
                  <a:lnTo>
                    <a:pt x="0" y="159"/>
                  </a:lnTo>
                  <a:lnTo>
                    <a:pt x="291" y="114"/>
                  </a:lnTo>
                  <a:lnTo>
                    <a:pt x="291" y="3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/>
            <a:lstStyle/>
            <a:p>
              <a:pPr defTabSz="958830">
                <a:defRPr/>
              </a:pPr>
              <a:endParaRPr lang="ru-RU" sz="600" dirty="0">
                <a:effectLst>
                  <a:outerShdw blurRad="38100" dist="38100" dir="2700000" algn="tl">
                    <a:srgbClr val="FFFFFF"/>
                  </a:outerShdw>
                </a:effectLst>
                <a:latin typeface="+mj-lt"/>
              </a:endParaRPr>
            </a:p>
          </p:txBody>
        </p:sp>
        <p:sp>
          <p:nvSpPr>
            <p:cNvPr id="1582" name="Text Box 286"/>
            <p:cNvSpPr txBox="1">
              <a:spLocks noChangeArrowheads="1"/>
            </p:cNvSpPr>
            <p:nvPr/>
          </p:nvSpPr>
          <p:spPr bwMode="auto">
            <a:xfrm>
              <a:off x="142483" y="3760971"/>
              <a:ext cx="346075" cy="33842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85450" tIns="42725" rIns="85450" bIns="42725">
              <a:spAutoFit/>
            </a:bodyPr>
            <a:lstStyle/>
            <a:p>
              <a:pPr algn="ctr" defTabSz="770733">
                <a:defRPr/>
              </a:pPr>
              <a:endParaRPr lang="ru-RU" sz="3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+mj-lt"/>
              </a:endParaRPr>
            </a:p>
          </p:txBody>
        </p:sp>
      </p:grpSp>
      <p:sp>
        <p:nvSpPr>
          <p:cNvPr id="1583" name="Text Box 97"/>
          <p:cNvSpPr txBox="1">
            <a:spLocks noChangeArrowheads="1"/>
          </p:cNvSpPr>
          <p:nvPr/>
        </p:nvSpPr>
        <p:spPr bwMode="auto">
          <a:xfrm>
            <a:off x="7361881" y="5589192"/>
            <a:ext cx="1716335" cy="2008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95994" tIns="47999" rIns="95994" bIns="47999">
            <a:spAutoFit/>
          </a:bodyPr>
          <a:lstStyle>
            <a:lvl1pPr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ru-RU" altLang="ru-RU" sz="675" b="0" dirty="0">
                <a:solidFill>
                  <a:srgbClr val="000000"/>
                </a:solidFill>
                <a:cs typeface="Arial" panose="020B0604020202020204" pitchFamily="34" charset="0"/>
              </a:rPr>
              <a:t> - пожарно-спасательные формирования</a:t>
            </a:r>
          </a:p>
        </p:txBody>
      </p:sp>
      <p:grpSp>
        <p:nvGrpSpPr>
          <p:cNvPr id="1584" name="Group 316"/>
          <p:cNvGrpSpPr>
            <a:grpSpLocks/>
          </p:cNvGrpSpPr>
          <p:nvPr/>
        </p:nvGrpSpPr>
        <p:grpSpPr bwMode="auto">
          <a:xfrm>
            <a:off x="7129769" y="5813186"/>
            <a:ext cx="139927" cy="111367"/>
            <a:chOff x="4727" y="2506"/>
            <a:chExt cx="706" cy="1172"/>
          </a:xfrm>
        </p:grpSpPr>
        <p:sp>
          <p:nvSpPr>
            <p:cNvPr id="1585" name="Freeform 317"/>
            <p:cNvSpPr>
              <a:spLocks/>
            </p:cNvSpPr>
            <p:nvPr/>
          </p:nvSpPr>
          <p:spPr bwMode="auto">
            <a:xfrm>
              <a:off x="4727" y="3558"/>
              <a:ext cx="46" cy="120"/>
            </a:xfrm>
            <a:custGeom>
              <a:avLst/>
              <a:gdLst>
                <a:gd name="T0" fmla="*/ 0 w 139"/>
                <a:gd name="T1" fmla="*/ 107 h 135"/>
                <a:gd name="T2" fmla="*/ 0 w 139"/>
                <a:gd name="T3" fmla="*/ 73 h 135"/>
                <a:gd name="T4" fmla="*/ 5 w 139"/>
                <a:gd name="T5" fmla="*/ 73 h 135"/>
                <a:gd name="T6" fmla="*/ 5 w 139"/>
                <a:gd name="T7" fmla="*/ 37 h 135"/>
                <a:gd name="T8" fmla="*/ 10 w 139"/>
                <a:gd name="T9" fmla="*/ 37 h 135"/>
                <a:gd name="T10" fmla="*/ 10 w 139"/>
                <a:gd name="T11" fmla="*/ 0 h 135"/>
                <a:gd name="T12" fmla="*/ 15 w 139"/>
                <a:gd name="T13" fmla="*/ 0 h 135"/>
                <a:gd name="T14" fmla="*/ 15 w 139"/>
                <a:gd name="T15" fmla="*/ 107 h 135"/>
                <a:gd name="T16" fmla="*/ 0 w 139"/>
                <a:gd name="T17" fmla="*/ 107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586" name="Freeform 318"/>
            <p:cNvSpPr>
              <a:spLocks/>
            </p:cNvSpPr>
            <p:nvPr/>
          </p:nvSpPr>
          <p:spPr bwMode="auto">
            <a:xfrm>
              <a:off x="4773" y="2564"/>
              <a:ext cx="648" cy="1114"/>
            </a:xfrm>
            <a:custGeom>
              <a:avLst/>
              <a:gdLst>
                <a:gd name="T0" fmla="*/ 0 w 1946"/>
                <a:gd name="T1" fmla="*/ 971 h 1278"/>
                <a:gd name="T2" fmla="*/ 0 w 1946"/>
                <a:gd name="T3" fmla="*/ 78 h 1278"/>
                <a:gd name="T4" fmla="*/ 84 w 1946"/>
                <a:gd name="T5" fmla="*/ 78 h 1278"/>
                <a:gd name="T6" fmla="*/ 84 w 1946"/>
                <a:gd name="T7" fmla="*/ 71 h 1278"/>
                <a:gd name="T8" fmla="*/ 84 w 1946"/>
                <a:gd name="T9" fmla="*/ 62 h 1278"/>
                <a:gd name="T10" fmla="*/ 85 w 1946"/>
                <a:gd name="T11" fmla="*/ 55 h 1278"/>
                <a:gd name="T12" fmla="*/ 85 w 1946"/>
                <a:gd name="T13" fmla="*/ 48 h 1278"/>
                <a:gd name="T14" fmla="*/ 86 w 1946"/>
                <a:gd name="T15" fmla="*/ 42 h 1278"/>
                <a:gd name="T16" fmla="*/ 88 w 1946"/>
                <a:gd name="T17" fmla="*/ 35 h 1278"/>
                <a:gd name="T18" fmla="*/ 89 w 1946"/>
                <a:gd name="T19" fmla="*/ 29 h 1278"/>
                <a:gd name="T20" fmla="*/ 91 w 1946"/>
                <a:gd name="T21" fmla="*/ 23 h 1278"/>
                <a:gd name="T22" fmla="*/ 92 w 1946"/>
                <a:gd name="T23" fmla="*/ 18 h 1278"/>
                <a:gd name="T24" fmla="*/ 94 w 1946"/>
                <a:gd name="T25" fmla="*/ 14 h 1278"/>
                <a:gd name="T26" fmla="*/ 96 w 1946"/>
                <a:gd name="T27" fmla="*/ 10 h 1278"/>
                <a:gd name="T28" fmla="*/ 98 w 1946"/>
                <a:gd name="T29" fmla="*/ 6 h 1278"/>
                <a:gd name="T30" fmla="*/ 101 w 1946"/>
                <a:gd name="T31" fmla="*/ 3 h 1278"/>
                <a:gd name="T32" fmla="*/ 103 w 1946"/>
                <a:gd name="T33" fmla="*/ 3 h 1278"/>
                <a:gd name="T34" fmla="*/ 105 w 1946"/>
                <a:gd name="T35" fmla="*/ 0 h 1278"/>
                <a:gd name="T36" fmla="*/ 108 w 1946"/>
                <a:gd name="T37" fmla="*/ 0 h 1278"/>
                <a:gd name="T38" fmla="*/ 110 w 1946"/>
                <a:gd name="T39" fmla="*/ 0 h 1278"/>
                <a:gd name="T40" fmla="*/ 113 w 1946"/>
                <a:gd name="T41" fmla="*/ 3 h 1278"/>
                <a:gd name="T42" fmla="*/ 115 w 1946"/>
                <a:gd name="T43" fmla="*/ 3 h 1278"/>
                <a:gd name="T44" fmla="*/ 118 w 1946"/>
                <a:gd name="T45" fmla="*/ 6 h 1278"/>
                <a:gd name="T46" fmla="*/ 120 w 1946"/>
                <a:gd name="T47" fmla="*/ 10 h 1278"/>
                <a:gd name="T48" fmla="*/ 122 w 1946"/>
                <a:gd name="T49" fmla="*/ 14 h 1278"/>
                <a:gd name="T50" fmla="*/ 124 w 1946"/>
                <a:gd name="T51" fmla="*/ 18 h 1278"/>
                <a:gd name="T52" fmla="*/ 125 w 1946"/>
                <a:gd name="T53" fmla="*/ 23 h 1278"/>
                <a:gd name="T54" fmla="*/ 127 w 1946"/>
                <a:gd name="T55" fmla="*/ 29 h 1278"/>
                <a:gd name="T56" fmla="*/ 128 w 1946"/>
                <a:gd name="T57" fmla="*/ 35 h 1278"/>
                <a:gd name="T58" fmla="*/ 130 w 1946"/>
                <a:gd name="T59" fmla="*/ 42 h 1278"/>
                <a:gd name="T60" fmla="*/ 130 w 1946"/>
                <a:gd name="T61" fmla="*/ 48 h 1278"/>
                <a:gd name="T62" fmla="*/ 131 w 1946"/>
                <a:gd name="T63" fmla="*/ 55 h 1278"/>
                <a:gd name="T64" fmla="*/ 132 w 1946"/>
                <a:gd name="T65" fmla="*/ 62 h 1278"/>
                <a:gd name="T66" fmla="*/ 132 w 1946"/>
                <a:gd name="T67" fmla="*/ 71 h 1278"/>
                <a:gd name="T68" fmla="*/ 132 w 1946"/>
                <a:gd name="T69" fmla="*/ 78 h 1278"/>
                <a:gd name="T70" fmla="*/ 216 w 1946"/>
                <a:gd name="T71" fmla="*/ 78 h 1278"/>
                <a:gd name="T72" fmla="*/ 216 w 1946"/>
                <a:gd name="T73" fmla="*/ 970 h 1278"/>
                <a:gd name="T74" fmla="*/ 0 w 1946"/>
                <a:gd name="T75" fmla="*/ 971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587" name="Rectangle 319"/>
            <p:cNvSpPr>
              <a:spLocks noChangeArrowheads="1"/>
            </p:cNvSpPr>
            <p:nvPr/>
          </p:nvSpPr>
          <p:spPr bwMode="auto">
            <a:xfrm>
              <a:off x="5188" y="3087"/>
              <a:ext cx="42" cy="3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588" name="Rectangle 320"/>
            <p:cNvSpPr>
              <a:spLocks noChangeArrowheads="1"/>
            </p:cNvSpPr>
            <p:nvPr/>
          </p:nvSpPr>
          <p:spPr bwMode="auto">
            <a:xfrm>
              <a:off x="5168" y="3134"/>
              <a:ext cx="40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589" name="Rectangle 321"/>
            <p:cNvSpPr>
              <a:spLocks noChangeArrowheads="1"/>
            </p:cNvSpPr>
            <p:nvPr/>
          </p:nvSpPr>
          <p:spPr bwMode="auto">
            <a:xfrm>
              <a:off x="5306" y="3034"/>
              <a:ext cx="42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590" name="Rectangle 322"/>
            <p:cNvSpPr>
              <a:spLocks noChangeArrowheads="1"/>
            </p:cNvSpPr>
            <p:nvPr/>
          </p:nvSpPr>
          <p:spPr bwMode="auto">
            <a:xfrm>
              <a:off x="5286" y="3087"/>
              <a:ext cx="40" cy="3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591" name="Rectangle 323"/>
            <p:cNvSpPr>
              <a:spLocks noChangeArrowheads="1"/>
            </p:cNvSpPr>
            <p:nvPr/>
          </p:nvSpPr>
          <p:spPr bwMode="auto">
            <a:xfrm>
              <a:off x="5286" y="2987"/>
              <a:ext cx="40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592" name="Rectangle 324"/>
            <p:cNvSpPr>
              <a:spLocks noChangeArrowheads="1"/>
            </p:cNvSpPr>
            <p:nvPr/>
          </p:nvSpPr>
          <p:spPr bwMode="auto">
            <a:xfrm>
              <a:off x="4773" y="3076"/>
              <a:ext cx="40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593" name="Rectangle 325"/>
            <p:cNvSpPr>
              <a:spLocks noChangeArrowheads="1"/>
            </p:cNvSpPr>
            <p:nvPr/>
          </p:nvSpPr>
          <p:spPr bwMode="auto">
            <a:xfrm>
              <a:off x="4773" y="3024"/>
              <a:ext cx="18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594" name="Rectangle 326"/>
            <p:cNvSpPr>
              <a:spLocks noChangeArrowheads="1"/>
            </p:cNvSpPr>
            <p:nvPr/>
          </p:nvSpPr>
          <p:spPr bwMode="auto">
            <a:xfrm>
              <a:off x="4773" y="3123"/>
              <a:ext cx="18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595" name="Rectangle 327"/>
            <p:cNvSpPr>
              <a:spLocks noChangeArrowheads="1"/>
            </p:cNvSpPr>
            <p:nvPr/>
          </p:nvSpPr>
          <p:spPr bwMode="auto">
            <a:xfrm>
              <a:off x="4946" y="3076"/>
              <a:ext cx="40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596" name="Rectangle 328"/>
            <p:cNvSpPr>
              <a:spLocks noChangeArrowheads="1"/>
            </p:cNvSpPr>
            <p:nvPr/>
          </p:nvSpPr>
          <p:spPr bwMode="auto">
            <a:xfrm>
              <a:off x="4924" y="3123"/>
              <a:ext cx="40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597" name="Rectangle 329"/>
            <p:cNvSpPr>
              <a:spLocks noChangeArrowheads="1"/>
            </p:cNvSpPr>
            <p:nvPr/>
          </p:nvSpPr>
          <p:spPr bwMode="auto">
            <a:xfrm>
              <a:off x="4773" y="3453"/>
              <a:ext cx="40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598" name="Rectangle 330"/>
            <p:cNvSpPr>
              <a:spLocks noChangeArrowheads="1"/>
            </p:cNvSpPr>
            <p:nvPr/>
          </p:nvSpPr>
          <p:spPr bwMode="auto">
            <a:xfrm>
              <a:off x="4773" y="3406"/>
              <a:ext cx="18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599" name="Rectangle 331"/>
            <p:cNvSpPr>
              <a:spLocks noChangeArrowheads="1"/>
            </p:cNvSpPr>
            <p:nvPr/>
          </p:nvSpPr>
          <p:spPr bwMode="auto">
            <a:xfrm>
              <a:off x="4773" y="3505"/>
              <a:ext cx="18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600" name="Rectangle 332"/>
            <p:cNvSpPr>
              <a:spLocks noChangeArrowheads="1"/>
            </p:cNvSpPr>
            <p:nvPr/>
          </p:nvSpPr>
          <p:spPr bwMode="auto">
            <a:xfrm>
              <a:off x="4946" y="3453"/>
              <a:ext cx="40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601" name="Rectangle 333"/>
            <p:cNvSpPr>
              <a:spLocks noChangeArrowheads="1"/>
            </p:cNvSpPr>
            <p:nvPr/>
          </p:nvSpPr>
          <p:spPr bwMode="auto">
            <a:xfrm>
              <a:off x="4924" y="3505"/>
              <a:ext cx="40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602" name="Freeform 334"/>
            <p:cNvSpPr>
              <a:spLocks/>
            </p:cNvSpPr>
            <p:nvPr/>
          </p:nvSpPr>
          <p:spPr bwMode="auto">
            <a:xfrm>
              <a:off x="5024" y="3076"/>
              <a:ext cx="146" cy="89"/>
            </a:xfrm>
            <a:custGeom>
              <a:avLst/>
              <a:gdLst>
                <a:gd name="T0" fmla="*/ 48 w 440"/>
                <a:gd name="T1" fmla="*/ 78 h 102"/>
                <a:gd name="T2" fmla="*/ 48 w 440"/>
                <a:gd name="T3" fmla="*/ 70 h 102"/>
                <a:gd name="T4" fmla="*/ 48 w 440"/>
                <a:gd name="T5" fmla="*/ 63 h 102"/>
                <a:gd name="T6" fmla="*/ 47 w 440"/>
                <a:gd name="T7" fmla="*/ 55 h 102"/>
                <a:gd name="T8" fmla="*/ 46 w 440"/>
                <a:gd name="T9" fmla="*/ 49 h 102"/>
                <a:gd name="T10" fmla="*/ 45 w 440"/>
                <a:gd name="T11" fmla="*/ 42 h 102"/>
                <a:gd name="T12" fmla="*/ 44 w 440"/>
                <a:gd name="T13" fmla="*/ 35 h 102"/>
                <a:gd name="T14" fmla="*/ 43 w 440"/>
                <a:gd name="T15" fmla="*/ 29 h 102"/>
                <a:gd name="T16" fmla="*/ 41 w 440"/>
                <a:gd name="T17" fmla="*/ 23 h 102"/>
                <a:gd name="T18" fmla="*/ 39 w 440"/>
                <a:gd name="T19" fmla="*/ 18 h 102"/>
                <a:gd name="T20" fmla="*/ 38 w 440"/>
                <a:gd name="T21" fmla="*/ 14 h 102"/>
                <a:gd name="T22" fmla="*/ 36 w 440"/>
                <a:gd name="T23" fmla="*/ 10 h 102"/>
                <a:gd name="T24" fmla="*/ 34 w 440"/>
                <a:gd name="T25" fmla="*/ 6 h 102"/>
                <a:gd name="T26" fmla="*/ 32 w 440"/>
                <a:gd name="T27" fmla="*/ 3 h 102"/>
                <a:gd name="T28" fmla="*/ 29 w 440"/>
                <a:gd name="T29" fmla="*/ 3 h 102"/>
                <a:gd name="T30" fmla="*/ 27 w 440"/>
                <a:gd name="T31" fmla="*/ 0 h 102"/>
                <a:gd name="T32" fmla="*/ 24 w 440"/>
                <a:gd name="T33" fmla="*/ 0 h 102"/>
                <a:gd name="T34" fmla="*/ 22 w 440"/>
                <a:gd name="T35" fmla="*/ 0 h 102"/>
                <a:gd name="T36" fmla="*/ 19 w 440"/>
                <a:gd name="T37" fmla="*/ 3 h 102"/>
                <a:gd name="T38" fmla="*/ 17 w 440"/>
                <a:gd name="T39" fmla="*/ 3 h 102"/>
                <a:gd name="T40" fmla="*/ 15 w 440"/>
                <a:gd name="T41" fmla="*/ 6 h 102"/>
                <a:gd name="T42" fmla="*/ 13 w 440"/>
                <a:gd name="T43" fmla="*/ 10 h 102"/>
                <a:gd name="T44" fmla="*/ 11 w 440"/>
                <a:gd name="T45" fmla="*/ 14 h 102"/>
                <a:gd name="T46" fmla="*/ 9 w 440"/>
                <a:gd name="T47" fmla="*/ 18 h 102"/>
                <a:gd name="T48" fmla="*/ 7 w 440"/>
                <a:gd name="T49" fmla="*/ 23 h 102"/>
                <a:gd name="T50" fmla="*/ 6 w 440"/>
                <a:gd name="T51" fmla="*/ 29 h 102"/>
                <a:gd name="T52" fmla="*/ 4 w 440"/>
                <a:gd name="T53" fmla="*/ 35 h 102"/>
                <a:gd name="T54" fmla="*/ 3 w 440"/>
                <a:gd name="T55" fmla="*/ 42 h 102"/>
                <a:gd name="T56" fmla="*/ 2 w 440"/>
                <a:gd name="T57" fmla="*/ 49 h 102"/>
                <a:gd name="T58" fmla="*/ 1 w 440"/>
                <a:gd name="T59" fmla="*/ 55 h 102"/>
                <a:gd name="T60" fmla="*/ 0 w 440"/>
                <a:gd name="T61" fmla="*/ 63 h 102"/>
                <a:gd name="T62" fmla="*/ 0 w 440"/>
                <a:gd name="T63" fmla="*/ 70 h 102"/>
                <a:gd name="T64" fmla="*/ 0 w 440"/>
                <a:gd name="T65" fmla="*/ 78 h 102"/>
                <a:gd name="T66" fmla="*/ 48 w 440"/>
                <a:gd name="T67" fmla="*/ 78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603" name="Freeform 335"/>
            <p:cNvSpPr>
              <a:spLocks/>
            </p:cNvSpPr>
            <p:nvPr/>
          </p:nvSpPr>
          <p:spPr bwMode="auto">
            <a:xfrm>
              <a:off x="4789" y="2506"/>
              <a:ext cx="615" cy="147"/>
            </a:xfrm>
            <a:custGeom>
              <a:avLst/>
              <a:gdLst>
                <a:gd name="T0" fmla="*/ 100 w 1847"/>
                <a:gd name="T1" fmla="*/ 50 h 168"/>
                <a:gd name="T2" fmla="*/ 95 w 1847"/>
                <a:gd name="T3" fmla="*/ 53 h 168"/>
                <a:gd name="T4" fmla="*/ 91 w 1847"/>
                <a:gd name="T5" fmla="*/ 60 h 168"/>
                <a:gd name="T6" fmla="*/ 87 w 1847"/>
                <a:gd name="T7" fmla="*/ 68 h 168"/>
                <a:gd name="T8" fmla="*/ 84 w 1847"/>
                <a:gd name="T9" fmla="*/ 79 h 168"/>
                <a:gd name="T10" fmla="*/ 81 w 1847"/>
                <a:gd name="T11" fmla="*/ 92 h 168"/>
                <a:gd name="T12" fmla="*/ 79 w 1847"/>
                <a:gd name="T13" fmla="*/ 105 h 168"/>
                <a:gd name="T14" fmla="*/ 78 w 1847"/>
                <a:gd name="T15" fmla="*/ 121 h 168"/>
                <a:gd name="T16" fmla="*/ 0 w 1847"/>
                <a:gd name="T17" fmla="*/ 129 h 168"/>
                <a:gd name="T18" fmla="*/ 1 w 1847"/>
                <a:gd name="T19" fmla="*/ 88 h 168"/>
                <a:gd name="T20" fmla="*/ 6 w 1847"/>
                <a:gd name="T21" fmla="*/ 88 h 168"/>
                <a:gd name="T22" fmla="*/ 16 w 1847"/>
                <a:gd name="T23" fmla="*/ 88 h 168"/>
                <a:gd name="T24" fmla="*/ 28 w 1847"/>
                <a:gd name="T25" fmla="*/ 88 h 168"/>
                <a:gd name="T26" fmla="*/ 41 w 1847"/>
                <a:gd name="T27" fmla="*/ 88 h 168"/>
                <a:gd name="T28" fmla="*/ 54 w 1847"/>
                <a:gd name="T29" fmla="*/ 88 h 168"/>
                <a:gd name="T30" fmla="*/ 65 w 1847"/>
                <a:gd name="T31" fmla="*/ 88 h 168"/>
                <a:gd name="T32" fmla="*/ 71 w 1847"/>
                <a:gd name="T33" fmla="*/ 88 h 168"/>
                <a:gd name="T34" fmla="*/ 74 w 1847"/>
                <a:gd name="T35" fmla="*/ 80 h 168"/>
                <a:gd name="T36" fmla="*/ 76 w 1847"/>
                <a:gd name="T37" fmla="*/ 64 h 168"/>
                <a:gd name="T38" fmla="*/ 79 w 1847"/>
                <a:gd name="T39" fmla="*/ 47 h 168"/>
                <a:gd name="T40" fmla="*/ 83 w 1847"/>
                <a:gd name="T41" fmla="*/ 33 h 168"/>
                <a:gd name="T42" fmla="*/ 86 w 1847"/>
                <a:gd name="T43" fmla="*/ 21 h 168"/>
                <a:gd name="T44" fmla="*/ 91 w 1847"/>
                <a:gd name="T45" fmla="*/ 10 h 168"/>
                <a:gd name="T46" fmla="*/ 95 w 1847"/>
                <a:gd name="T47" fmla="*/ 4 h 168"/>
                <a:gd name="T48" fmla="*/ 100 w 1847"/>
                <a:gd name="T49" fmla="*/ 1 h 168"/>
                <a:gd name="T50" fmla="*/ 105 w 1847"/>
                <a:gd name="T51" fmla="*/ 1 h 168"/>
                <a:gd name="T52" fmla="*/ 110 w 1847"/>
                <a:gd name="T53" fmla="*/ 4 h 168"/>
                <a:gd name="T54" fmla="*/ 114 w 1847"/>
                <a:gd name="T55" fmla="*/ 10 h 168"/>
                <a:gd name="T56" fmla="*/ 119 w 1847"/>
                <a:gd name="T57" fmla="*/ 21 h 168"/>
                <a:gd name="T58" fmla="*/ 123 w 1847"/>
                <a:gd name="T59" fmla="*/ 33 h 168"/>
                <a:gd name="T60" fmla="*/ 126 w 1847"/>
                <a:gd name="T61" fmla="*/ 47 h 168"/>
                <a:gd name="T62" fmla="*/ 129 w 1847"/>
                <a:gd name="T63" fmla="*/ 64 h 168"/>
                <a:gd name="T64" fmla="*/ 131 w 1847"/>
                <a:gd name="T65" fmla="*/ 80 h 168"/>
                <a:gd name="T66" fmla="*/ 134 w 1847"/>
                <a:gd name="T67" fmla="*/ 88 h 168"/>
                <a:gd name="T68" fmla="*/ 140 w 1847"/>
                <a:gd name="T69" fmla="*/ 88 h 168"/>
                <a:gd name="T70" fmla="*/ 151 w 1847"/>
                <a:gd name="T71" fmla="*/ 88 h 168"/>
                <a:gd name="T72" fmla="*/ 163 w 1847"/>
                <a:gd name="T73" fmla="*/ 88 h 168"/>
                <a:gd name="T74" fmla="*/ 176 w 1847"/>
                <a:gd name="T75" fmla="*/ 88 h 168"/>
                <a:gd name="T76" fmla="*/ 189 w 1847"/>
                <a:gd name="T77" fmla="*/ 88 h 168"/>
                <a:gd name="T78" fmla="*/ 198 w 1847"/>
                <a:gd name="T79" fmla="*/ 88 h 168"/>
                <a:gd name="T80" fmla="*/ 204 w 1847"/>
                <a:gd name="T81" fmla="*/ 88 h 168"/>
                <a:gd name="T82" fmla="*/ 205 w 1847"/>
                <a:gd name="T83" fmla="*/ 129 h 168"/>
                <a:gd name="T84" fmla="*/ 127 w 1847"/>
                <a:gd name="T85" fmla="*/ 121 h 168"/>
                <a:gd name="T86" fmla="*/ 126 w 1847"/>
                <a:gd name="T87" fmla="*/ 105 h 168"/>
                <a:gd name="T88" fmla="*/ 124 w 1847"/>
                <a:gd name="T89" fmla="*/ 92 h 168"/>
                <a:gd name="T90" fmla="*/ 121 w 1847"/>
                <a:gd name="T91" fmla="*/ 79 h 168"/>
                <a:gd name="T92" fmla="*/ 118 w 1847"/>
                <a:gd name="T93" fmla="*/ 68 h 168"/>
                <a:gd name="T94" fmla="*/ 114 w 1847"/>
                <a:gd name="T95" fmla="*/ 60 h 168"/>
                <a:gd name="T96" fmla="*/ 110 w 1847"/>
                <a:gd name="T97" fmla="*/ 53 h 168"/>
                <a:gd name="T98" fmla="*/ 105 w 1847"/>
                <a:gd name="T99" fmla="*/ 5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604" name="Rectangle 336"/>
            <p:cNvSpPr>
              <a:spLocks noChangeArrowheads="1"/>
            </p:cNvSpPr>
            <p:nvPr/>
          </p:nvSpPr>
          <p:spPr bwMode="auto">
            <a:xfrm>
              <a:off x="5404" y="2595"/>
              <a:ext cx="29" cy="120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605" name="Rectangle 337"/>
            <p:cNvSpPr>
              <a:spLocks noChangeArrowheads="1"/>
            </p:cNvSpPr>
            <p:nvPr/>
          </p:nvSpPr>
          <p:spPr bwMode="auto">
            <a:xfrm>
              <a:off x="4759" y="2595"/>
              <a:ext cx="30" cy="120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606" name="Rectangle 338"/>
            <p:cNvSpPr>
              <a:spLocks noChangeArrowheads="1"/>
            </p:cNvSpPr>
            <p:nvPr/>
          </p:nvSpPr>
          <p:spPr bwMode="auto">
            <a:xfrm>
              <a:off x="5026" y="3165"/>
              <a:ext cx="142" cy="330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607" name="Rectangle 339"/>
            <p:cNvSpPr>
              <a:spLocks noChangeArrowheads="1"/>
            </p:cNvSpPr>
            <p:nvPr/>
          </p:nvSpPr>
          <p:spPr bwMode="auto">
            <a:xfrm>
              <a:off x="5026" y="3495"/>
              <a:ext cx="142" cy="1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608" name="Rectangle 340"/>
            <p:cNvSpPr>
              <a:spLocks noChangeArrowheads="1"/>
            </p:cNvSpPr>
            <p:nvPr/>
          </p:nvSpPr>
          <p:spPr bwMode="auto">
            <a:xfrm>
              <a:off x="5026" y="3558"/>
              <a:ext cx="142" cy="15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609" name="Rectangle 341"/>
            <p:cNvSpPr>
              <a:spLocks noChangeArrowheads="1"/>
            </p:cNvSpPr>
            <p:nvPr/>
          </p:nvSpPr>
          <p:spPr bwMode="auto">
            <a:xfrm>
              <a:off x="5026" y="3615"/>
              <a:ext cx="142" cy="1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610" name="Rectangle 342"/>
            <p:cNvSpPr>
              <a:spLocks noChangeArrowheads="1"/>
            </p:cNvSpPr>
            <p:nvPr/>
          </p:nvSpPr>
          <p:spPr bwMode="auto">
            <a:xfrm>
              <a:off x="5100" y="3186"/>
              <a:ext cx="60" cy="309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611" name="Rectangle 343"/>
            <p:cNvSpPr>
              <a:spLocks noChangeArrowheads="1"/>
            </p:cNvSpPr>
            <p:nvPr/>
          </p:nvSpPr>
          <p:spPr bwMode="auto">
            <a:xfrm>
              <a:off x="5100" y="3186"/>
              <a:ext cx="60" cy="309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612" name="Rectangle 344"/>
            <p:cNvSpPr>
              <a:spLocks noChangeArrowheads="1"/>
            </p:cNvSpPr>
            <p:nvPr/>
          </p:nvSpPr>
          <p:spPr bwMode="auto">
            <a:xfrm>
              <a:off x="5032" y="3186"/>
              <a:ext cx="62" cy="309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613" name="Rectangle 345"/>
            <p:cNvSpPr>
              <a:spLocks noChangeArrowheads="1"/>
            </p:cNvSpPr>
            <p:nvPr/>
          </p:nvSpPr>
          <p:spPr bwMode="auto">
            <a:xfrm>
              <a:off x="5100" y="3369"/>
              <a:ext cx="60" cy="21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614" name="Rectangle 346"/>
            <p:cNvSpPr>
              <a:spLocks noChangeArrowheads="1"/>
            </p:cNvSpPr>
            <p:nvPr/>
          </p:nvSpPr>
          <p:spPr bwMode="auto">
            <a:xfrm>
              <a:off x="5168" y="3422"/>
              <a:ext cx="34" cy="25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615" name="Rectangle 347"/>
            <p:cNvSpPr>
              <a:spLocks noChangeArrowheads="1"/>
            </p:cNvSpPr>
            <p:nvPr/>
          </p:nvSpPr>
          <p:spPr bwMode="auto">
            <a:xfrm>
              <a:off x="4992" y="3422"/>
              <a:ext cx="34" cy="25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616" name="Rectangle 348"/>
            <p:cNvSpPr>
              <a:spLocks noChangeArrowheads="1"/>
            </p:cNvSpPr>
            <p:nvPr/>
          </p:nvSpPr>
          <p:spPr bwMode="auto">
            <a:xfrm>
              <a:off x="5026" y="3511"/>
              <a:ext cx="142" cy="47"/>
            </a:xfrm>
            <a:prstGeom prst="rect">
              <a:avLst/>
            </a:prstGeom>
            <a:solidFill>
              <a:srgbClr val="B23333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617" name="Rectangle 349"/>
            <p:cNvSpPr>
              <a:spLocks noChangeArrowheads="1"/>
            </p:cNvSpPr>
            <p:nvPr/>
          </p:nvSpPr>
          <p:spPr bwMode="auto">
            <a:xfrm>
              <a:off x="5026" y="3573"/>
              <a:ext cx="142" cy="42"/>
            </a:xfrm>
            <a:prstGeom prst="rect">
              <a:avLst/>
            </a:prstGeom>
            <a:solidFill>
              <a:srgbClr val="B23333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618" name="Rectangle 350"/>
            <p:cNvSpPr>
              <a:spLocks noChangeArrowheads="1"/>
            </p:cNvSpPr>
            <p:nvPr/>
          </p:nvSpPr>
          <p:spPr bwMode="auto">
            <a:xfrm>
              <a:off x="5026" y="3631"/>
              <a:ext cx="142" cy="47"/>
            </a:xfrm>
            <a:prstGeom prst="rect">
              <a:avLst/>
            </a:prstGeom>
            <a:solidFill>
              <a:srgbClr val="B23333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619" name="Rectangle 351"/>
            <p:cNvSpPr>
              <a:spLocks noChangeArrowheads="1"/>
            </p:cNvSpPr>
            <p:nvPr/>
          </p:nvSpPr>
          <p:spPr bwMode="auto">
            <a:xfrm>
              <a:off x="5100" y="3369"/>
              <a:ext cx="60" cy="2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620" name="Rectangle 352"/>
            <p:cNvSpPr>
              <a:spLocks noChangeArrowheads="1"/>
            </p:cNvSpPr>
            <p:nvPr/>
          </p:nvSpPr>
          <p:spPr bwMode="auto">
            <a:xfrm>
              <a:off x="5032" y="3369"/>
              <a:ext cx="62" cy="2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621" name="Rectangle 353"/>
            <p:cNvSpPr>
              <a:spLocks noChangeArrowheads="1"/>
            </p:cNvSpPr>
            <p:nvPr/>
          </p:nvSpPr>
          <p:spPr bwMode="auto">
            <a:xfrm>
              <a:off x="5100" y="3312"/>
              <a:ext cx="14" cy="52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622" name="Rectangle 354"/>
            <p:cNvSpPr>
              <a:spLocks noChangeArrowheads="1"/>
            </p:cNvSpPr>
            <p:nvPr/>
          </p:nvSpPr>
          <p:spPr bwMode="auto">
            <a:xfrm>
              <a:off x="5080" y="3312"/>
              <a:ext cx="14" cy="52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623" name="Rectangle 355"/>
            <p:cNvSpPr>
              <a:spLocks noChangeArrowheads="1"/>
            </p:cNvSpPr>
            <p:nvPr/>
          </p:nvSpPr>
          <p:spPr bwMode="auto">
            <a:xfrm>
              <a:off x="5100" y="3395"/>
              <a:ext cx="60" cy="2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624" name="Rectangle 356"/>
            <p:cNvSpPr>
              <a:spLocks noChangeArrowheads="1"/>
            </p:cNvSpPr>
            <p:nvPr/>
          </p:nvSpPr>
          <p:spPr bwMode="auto">
            <a:xfrm>
              <a:off x="5032" y="3395"/>
              <a:ext cx="62" cy="2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625" name="Rectangle 357"/>
            <p:cNvSpPr>
              <a:spLocks noChangeArrowheads="1"/>
            </p:cNvSpPr>
            <p:nvPr/>
          </p:nvSpPr>
          <p:spPr bwMode="auto">
            <a:xfrm>
              <a:off x="5168" y="3552"/>
              <a:ext cx="34" cy="27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626" name="Rectangle 358"/>
            <p:cNvSpPr>
              <a:spLocks noChangeArrowheads="1"/>
            </p:cNvSpPr>
            <p:nvPr/>
          </p:nvSpPr>
          <p:spPr bwMode="auto">
            <a:xfrm>
              <a:off x="4992" y="3552"/>
              <a:ext cx="34" cy="27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627" name="Rectangle 359"/>
            <p:cNvSpPr>
              <a:spLocks noChangeArrowheads="1"/>
            </p:cNvSpPr>
            <p:nvPr/>
          </p:nvSpPr>
          <p:spPr bwMode="auto">
            <a:xfrm>
              <a:off x="5334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628" name="Rectangle 360"/>
            <p:cNvSpPr>
              <a:spLocks noChangeArrowheads="1"/>
            </p:cNvSpPr>
            <p:nvPr/>
          </p:nvSpPr>
          <p:spPr bwMode="auto">
            <a:xfrm>
              <a:off x="5228" y="3165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629" name="Rectangle 361"/>
            <p:cNvSpPr>
              <a:spLocks noChangeArrowheads="1"/>
            </p:cNvSpPr>
            <p:nvPr/>
          </p:nvSpPr>
          <p:spPr bwMode="auto">
            <a:xfrm>
              <a:off x="4912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630" name="Rectangle 362"/>
            <p:cNvSpPr>
              <a:spLocks noChangeArrowheads="1"/>
            </p:cNvSpPr>
            <p:nvPr/>
          </p:nvSpPr>
          <p:spPr bwMode="auto">
            <a:xfrm>
              <a:off x="5122" y="2747"/>
              <a:ext cx="54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631" name="Rectangle 363"/>
            <p:cNvSpPr>
              <a:spLocks noChangeArrowheads="1"/>
            </p:cNvSpPr>
            <p:nvPr/>
          </p:nvSpPr>
          <p:spPr bwMode="auto">
            <a:xfrm>
              <a:off x="5228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632" name="Rectangle 364"/>
            <p:cNvSpPr>
              <a:spLocks noChangeArrowheads="1"/>
            </p:cNvSpPr>
            <p:nvPr/>
          </p:nvSpPr>
          <p:spPr bwMode="auto">
            <a:xfrm>
              <a:off x="5334" y="3165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633" name="Rectangle 365"/>
            <p:cNvSpPr>
              <a:spLocks noChangeArrowheads="1"/>
            </p:cNvSpPr>
            <p:nvPr/>
          </p:nvSpPr>
          <p:spPr bwMode="auto">
            <a:xfrm>
              <a:off x="5018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634" name="Rectangle 366"/>
            <p:cNvSpPr>
              <a:spLocks noChangeArrowheads="1"/>
            </p:cNvSpPr>
            <p:nvPr/>
          </p:nvSpPr>
          <p:spPr bwMode="auto">
            <a:xfrm>
              <a:off x="4809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635" name="Rectangle 367"/>
            <p:cNvSpPr>
              <a:spLocks noChangeArrowheads="1"/>
            </p:cNvSpPr>
            <p:nvPr/>
          </p:nvSpPr>
          <p:spPr bwMode="auto">
            <a:xfrm>
              <a:off x="4912" y="3165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636" name="Rectangle 368"/>
            <p:cNvSpPr>
              <a:spLocks noChangeArrowheads="1"/>
            </p:cNvSpPr>
            <p:nvPr/>
          </p:nvSpPr>
          <p:spPr bwMode="auto">
            <a:xfrm>
              <a:off x="4809" y="3165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637" name="Freeform 369"/>
            <p:cNvSpPr>
              <a:spLocks/>
            </p:cNvSpPr>
            <p:nvPr/>
          </p:nvSpPr>
          <p:spPr bwMode="auto">
            <a:xfrm>
              <a:off x="5114" y="2721"/>
              <a:ext cx="72" cy="324"/>
            </a:xfrm>
            <a:custGeom>
              <a:avLst/>
              <a:gdLst>
                <a:gd name="T0" fmla="*/ 21 w 217"/>
                <a:gd name="T1" fmla="*/ 163 h 373"/>
                <a:gd name="T2" fmla="*/ 3 w 217"/>
                <a:gd name="T3" fmla="*/ 163 h 373"/>
                <a:gd name="T4" fmla="*/ 3 w 217"/>
                <a:gd name="T5" fmla="*/ 260 h 373"/>
                <a:gd name="T6" fmla="*/ 21 w 217"/>
                <a:gd name="T7" fmla="*/ 260 h 373"/>
                <a:gd name="T8" fmla="*/ 24 w 217"/>
                <a:gd name="T9" fmla="*/ 281 h 373"/>
                <a:gd name="T10" fmla="*/ 0 w 217"/>
                <a:gd name="T11" fmla="*/ 281 h 373"/>
                <a:gd name="T12" fmla="*/ 0 w 217"/>
                <a:gd name="T13" fmla="*/ 0 h 373"/>
                <a:gd name="T14" fmla="*/ 24 w 217"/>
                <a:gd name="T15" fmla="*/ 0 h 373"/>
                <a:gd name="T16" fmla="*/ 21 w 217"/>
                <a:gd name="T17" fmla="*/ 22 h 373"/>
                <a:gd name="T18" fmla="*/ 3 w 217"/>
                <a:gd name="T19" fmla="*/ 22 h 373"/>
                <a:gd name="T20" fmla="*/ 3 w 217"/>
                <a:gd name="T21" fmla="*/ 129 h 373"/>
                <a:gd name="T22" fmla="*/ 21 w 217"/>
                <a:gd name="T23" fmla="*/ 129 h 373"/>
                <a:gd name="T24" fmla="*/ 21 w 217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638" name="Freeform 370"/>
            <p:cNvSpPr>
              <a:spLocks/>
            </p:cNvSpPr>
            <p:nvPr/>
          </p:nvSpPr>
          <p:spPr bwMode="auto">
            <a:xfrm>
              <a:off x="5176" y="2721"/>
              <a:ext cx="10" cy="324"/>
            </a:xfrm>
            <a:custGeom>
              <a:avLst/>
              <a:gdLst>
                <a:gd name="T0" fmla="*/ 0 w 29"/>
                <a:gd name="T1" fmla="*/ 22 h 373"/>
                <a:gd name="T2" fmla="*/ 0 w 29"/>
                <a:gd name="T3" fmla="*/ 260 h 373"/>
                <a:gd name="T4" fmla="*/ 3 w 29"/>
                <a:gd name="T5" fmla="*/ 281 h 373"/>
                <a:gd name="T6" fmla="*/ 3 w 29"/>
                <a:gd name="T7" fmla="*/ 0 h 373"/>
                <a:gd name="T8" fmla="*/ 0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639" name="Freeform 371"/>
            <p:cNvSpPr>
              <a:spLocks/>
            </p:cNvSpPr>
            <p:nvPr/>
          </p:nvSpPr>
          <p:spPr bwMode="auto">
            <a:xfrm>
              <a:off x="5218" y="2721"/>
              <a:ext cx="72" cy="324"/>
            </a:xfrm>
            <a:custGeom>
              <a:avLst/>
              <a:gdLst>
                <a:gd name="T0" fmla="*/ 21 w 216"/>
                <a:gd name="T1" fmla="*/ 163 h 373"/>
                <a:gd name="T2" fmla="*/ 3 w 216"/>
                <a:gd name="T3" fmla="*/ 163 h 373"/>
                <a:gd name="T4" fmla="*/ 3 w 216"/>
                <a:gd name="T5" fmla="*/ 260 h 373"/>
                <a:gd name="T6" fmla="*/ 21 w 216"/>
                <a:gd name="T7" fmla="*/ 260 h 373"/>
                <a:gd name="T8" fmla="*/ 24 w 216"/>
                <a:gd name="T9" fmla="*/ 281 h 373"/>
                <a:gd name="T10" fmla="*/ 0 w 216"/>
                <a:gd name="T11" fmla="*/ 281 h 373"/>
                <a:gd name="T12" fmla="*/ 0 w 216"/>
                <a:gd name="T13" fmla="*/ 0 h 373"/>
                <a:gd name="T14" fmla="*/ 24 w 216"/>
                <a:gd name="T15" fmla="*/ 0 h 373"/>
                <a:gd name="T16" fmla="*/ 21 w 216"/>
                <a:gd name="T17" fmla="*/ 22 h 373"/>
                <a:gd name="T18" fmla="*/ 3 w 216"/>
                <a:gd name="T19" fmla="*/ 22 h 373"/>
                <a:gd name="T20" fmla="*/ 3 w 216"/>
                <a:gd name="T21" fmla="*/ 129 h 373"/>
                <a:gd name="T22" fmla="*/ 21 w 216"/>
                <a:gd name="T23" fmla="*/ 129 h 373"/>
                <a:gd name="T24" fmla="*/ 21 w 216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640" name="Freeform 372"/>
            <p:cNvSpPr>
              <a:spLocks/>
            </p:cNvSpPr>
            <p:nvPr/>
          </p:nvSpPr>
          <p:spPr bwMode="auto">
            <a:xfrm>
              <a:off x="5280" y="2721"/>
              <a:ext cx="10" cy="324"/>
            </a:xfrm>
            <a:custGeom>
              <a:avLst/>
              <a:gdLst>
                <a:gd name="T0" fmla="*/ 0 w 29"/>
                <a:gd name="T1" fmla="*/ 22 h 373"/>
                <a:gd name="T2" fmla="*/ 0 w 29"/>
                <a:gd name="T3" fmla="*/ 260 h 373"/>
                <a:gd name="T4" fmla="*/ 3 w 29"/>
                <a:gd name="T5" fmla="*/ 281 h 373"/>
                <a:gd name="T6" fmla="*/ 3 w 29"/>
                <a:gd name="T7" fmla="*/ 0 h 373"/>
                <a:gd name="T8" fmla="*/ 0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641" name="Freeform 373"/>
            <p:cNvSpPr>
              <a:spLocks/>
            </p:cNvSpPr>
            <p:nvPr/>
          </p:nvSpPr>
          <p:spPr bwMode="auto">
            <a:xfrm>
              <a:off x="5324" y="2721"/>
              <a:ext cx="72" cy="324"/>
            </a:xfrm>
            <a:custGeom>
              <a:avLst/>
              <a:gdLst>
                <a:gd name="T0" fmla="*/ 21 w 217"/>
                <a:gd name="T1" fmla="*/ 163 h 373"/>
                <a:gd name="T2" fmla="*/ 3 w 217"/>
                <a:gd name="T3" fmla="*/ 163 h 373"/>
                <a:gd name="T4" fmla="*/ 3 w 217"/>
                <a:gd name="T5" fmla="*/ 260 h 373"/>
                <a:gd name="T6" fmla="*/ 21 w 217"/>
                <a:gd name="T7" fmla="*/ 260 h 373"/>
                <a:gd name="T8" fmla="*/ 24 w 217"/>
                <a:gd name="T9" fmla="*/ 281 h 373"/>
                <a:gd name="T10" fmla="*/ 0 w 217"/>
                <a:gd name="T11" fmla="*/ 281 h 373"/>
                <a:gd name="T12" fmla="*/ 0 w 217"/>
                <a:gd name="T13" fmla="*/ 0 h 373"/>
                <a:gd name="T14" fmla="*/ 24 w 217"/>
                <a:gd name="T15" fmla="*/ 0 h 373"/>
                <a:gd name="T16" fmla="*/ 21 w 217"/>
                <a:gd name="T17" fmla="*/ 22 h 373"/>
                <a:gd name="T18" fmla="*/ 3 w 217"/>
                <a:gd name="T19" fmla="*/ 22 h 373"/>
                <a:gd name="T20" fmla="*/ 3 w 217"/>
                <a:gd name="T21" fmla="*/ 129 h 373"/>
                <a:gd name="T22" fmla="*/ 21 w 217"/>
                <a:gd name="T23" fmla="*/ 129 h 373"/>
                <a:gd name="T24" fmla="*/ 21 w 217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642" name="Freeform 374"/>
            <p:cNvSpPr>
              <a:spLocks/>
            </p:cNvSpPr>
            <p:nvPr/>
          </p:nvSpPr>
          <p:spPr bwMode="auto">
            <a:xfrm>
              <a:off x="5386" y="2721"/>
              <a:ext cx="10" cy="324"/>
            </a:xfrm>
            <a:custGeom>
              <a:avLst/>
              <a:gdLst>
                <a:gd name="T0" fmla="*/ 0 w 29"/>
                <a:gd name="T1" fmla="*/ 22 h 373"/>
                <a:gd name="T2" fmla="*/ 0 w 29"/>
                <a:gd name="T3" fmla="*/ 260 h 373"/>
                <a:gd name="T4" fmla="*/ 3 w 29"/>
                <a:gd name="T5" fmla="*/ 281 h 373"/>
                <a:gd name="T6" fmla="*/ 3 w 29"/>
                <a:gd name="T7" fmla="*/ 0 h 373"/>
                <a:gd name="T8" fmla="*/ 0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643" name="Freeform 375"/>
            <p:cNvSpPr>
              <a:spLocks/>
            </p:cNvSpPr>
            <p:nvPr/>
          </p:nvSpPr>
          <p:spPr bwMode="auto">
            <a:xfrm>
              <a:off x="5218" y="3139"/>
              <a:ext cx="72" cy="324"/>
            </a:xfrm>
            <a:custGeom>
              <a:avLst/>
              <a:gdLst>
                <a:gd name="T0" fmla="*/ 21 w 216"/>
                <a:gd name="T1" fmla="*/ 165 h 372"/>
                <a:gd name="T2" fmla="*/ 3 w 216"/>
                <a:gd name="T3" fmla="*/ 165 h 372"/>
                <a:gd name="T4" fmla="*/ 3 w 216"/>
                <a:gd name="T5" fmla="*/ 260 h 372"/>
                <a:gd name="T6" fmla="*/ 21 w 216"/>
                <a:gd name="T7" fmla="*/ 260 h 372"/>
                <a:gd name="T8" fmla="*/ 24 w 216"/>
                <a:gd name="T9" fmla="*/ 282 h 372"/>
                <a:gd name="T10" fmla="*/ 0 w 216"/>
                <a:gd name="T11" fmla="*/ 282 h 372"/>
                <a:gd name="T12" fmla="*/ 0 w 216"/>
                <a:gd name="T13" fmla="*/ 0 h 372"/>
                <a:gd name="T14" fmla="*/ 24 w 216"/>
                <a:gd name="T15" fmla="*/ 0 h 372"/>
                <a:gd name="T16" fmla="*/ 21 w 216"/>
                <a:gd name="T17" fmla="*/ 21 h 372"/>
                <a:gd name="T18" fmla="*/ 3 w 216"/>
                <a:gd name="T19" fmla="*/ 21 h 372"/>
                <a:gd name="T20" fmla="*/ 3 w 216"/>
                <a:gd name="T21" fmla="*/ 130 h 372"/>
                <a:gd name="T22" fmla="*/ 21 w 216"/>
                <a:gd name="T23" fmla="*/ 130 h 372"/>
                <a:gd name="T24" fmla="*/ 21 w 216"/>
                <a:gd name="T25" fmla="*/ 165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644" name="Freeform 376"/>
            <p:cNvSpPr>
              <a:spLocks/>
            </p:cNvSpPr>
            <p:nvPr/>
          </p:nvSpPr>
          <p:spPr bwMode="auto">
            <a:xfrm>
              <a:off x="5280" y="3139"/>
              <a:ext cx="10" cy="324"/>
            </a:xfrm>
            <a:custGeom>
              <a:avLst/>
              <a:gdLst>
                <a:gd name="T0" fmla="*/ 0 w 29"/>
                <a:gd name="T1" fmla="*/ 21 h 372"/>
                <a:gd name="T2" fmla="*/ 0 w 29"/>
                <a:gd name="T3" fmla="*/ 260 h 372"/>
                <a:gd name="T4" fmla="*/ 3 w 29"/>
                <a:gd name="T5" fmla="*/ 282 h 372"/>
                <a:gd name="T6" fmla="*/ 3 w 29"/>
                <a:gd name="T7" fmla="*/ 0 h 372"/>
                <a:gd name="T8" fmla="*/ 0 w 29"/>
                <a:gd name="T9" fmla="*/ 21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645" name="Freeform 377"/>
            <p:cNvSpPr>
              <a:spLocks/>
            </p:cNvSpPr>
            <p:nvPr/>
          </p:nvSpPr>
          <p:spPr bwMode="auto">
            <a:xfrm>
              <a:off x="5324" y="3139"/>
              <a:ext cx="72" cy="324"/>
            </a:xfrm>
            <a:custGeom>
              <a:avLst/>
              <a:gdLst>
                <a:gd name="T0" fmla="*/ 21 w 217"/>
                <a:gd name="T1" fmla="*/ 165 h 372"/>
                <a:gd name="T2" fmla="*/ 3 w 217"/>
                <a:gd name="T3" fmla="*/ 165 h 372"/>
                <a:gd name="T4" fmla="*/ 3 w 217"/>
                <a:gd name="T5" fmla="*/ 260 h 372"/>
                <a:gd name="T6" fmla="*/ 21 w 217"/>
                <a:gd name="T7" fmla="*/ 260 h 372"/>
                <a:gd name="T8" fmla="*/ 24 w 217"/>
                <a:gd name="T9" fmla="*/ 282 h 372"/>
                <a:gd name="T10" fmla="*/ 0 w 217"/>
                <a:gd name="T11" fmla="*/ 282 h 372"/>
                <a:gd name="T12" fmla="*/ 0 w 217"/>
                <a:gd name="T13" fmla="*/ 0 h 372"/>
                <a:gd name="T14" fmla="*/ 24 w 217"/>
                <a:gd name="T15" fmla="*/ 0 h 372"/>
                <a:gd name="T16" fmla="*/ 21 w 217"/>
                <a:gd name="T17" fmla="*/ 21 h 372"/>
                <a:gd name="T18" fmla="*/ 3 w 217"/>
                <a:gd name="T19" fmla="*/ 21 h 372"/>
                <a:gd name="T20" fmla="*/ 3 w 217"/>
                <a:gd name="T21" fmla="*/ 130 h 372"/>
                <a:gd name="T22" fmla="*/ 21 w 217"/>
                <a:gd name="T23" fmla="*/ 130 h 372"/>
                <a:gd name="T24" fmla="*/ 21 w 217"/>
                <a:gd name="T25" fmla="*/ 165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646" name="Freeform 378"/>
            <p:cNvSpPr>
              <a:spLocks/>
            </p:cNvSpPr>
            <p:nvPr/>
          </p:nvSpPr>
          <p:spPr bwMode="auto">
            <a:xfrm>
              <a:off x="5386" y="3139"/>
              <a:ext cx="10" cy="324"/>
            </a:xfrm>
            <a:custGeom>
              <a:avLst/>
              <a:gdLst>
                <a:gd name="T0" fmla="*/ 0 w 29"/>
                <a:gd name="T1" fmla="*/ 21 h 372"/>
                <a:gd name="T2" fmla="*/ 0 w 29"/>
                <a:gd name="T3" fmla="*/ 260 h 372"/>
                <a:gd name="T4" fmla="*/ 3 w 29"/>
                <a:gd name="T5" fmla="*/ 282 h 372"/>
                <a:gd name="T6" fmla="*/ 3 w 29"/>
                <a:gd name="T7" fmla="*/ 0 h 372"/>
                <a:gd name="T8" fmla="*/ 0 w 29"/>
                <a:gd name="T9" fmla="*/ 21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647" name="Freeform 379"/>
            <p:cNvSpPr>
              <a:spLocks/>
            </p:cNvSpPr>
            <p:nvPr/>
          </p:nvSpPr>
          <p:spPr bwMode="auto">
            <a:xfrm>
              <a:off x="5008" y="2721"/>
              <a:ext cx="72" cy="324"/>
            </a:xfrm>
            <a:custGeom>
              <a:avLst/>
              <a:gdLst>
                <a:gd name="T0" fmla="*/ 3 w 215"/>
                <a:gd name="T1" fmla="*/ 163 h 373"/>
                <a:gd name="T2" fmla="*/ 21 w 215"/>
                <a:gd name="T3" fmla="*/ 163 h 373"/>
                <a:gd name="T4" fmla="*/ 21 w 215"/>
                <a:gd name="T5" fmla="*/ 260 h 373"/>
                <a:gd name="T6" fmla="*/ 3 w 215"/>
                <a:gd name="T7" fmla="*/ 260 h 373"/>
                <a:gd name="T8" fmla="*/ 0 w 215"/>
                <a:gd name="T9" fmla="*/ 281 h 373"/>
                <a:gd name="T10" fmla="*/ 24 w 215"/>
                <a:gd name="T11" fmla="*/ 281 h 373"/>
                <a:gd name="T12" fmla="*/ 24 w 215"/>
                <a:gd name="T13" fmla="*/ 0 h 373"/>
                <a:gd name="T14" fmla="*/ 0 w 215"/>
                <a:gd name="T15" fmla="*/ 0 h 373"/>
                <a:gd name="T16" fmla="*/ 3 w 215"/>
                <a:gd name="T17" fmla="*/ 22 h 373"/>
                <a:gd name="T18" fmla="*/ 21 w 215"/>
                <a:gd name="T19" fmla="*/ 22 h 373"/>
                <a:gd name="T20" fmla="*/ 21 w 215"/>
                <a:gd name="T21" fmla="*/ 129 h 373"/>
                <a:gd name="T22" fmla="*/ 3 w 215"/>
                <a:gd name="T23" fmla="*/ 129 h 373"/>
                <a:gd name="T24" fmla="*/ 3 w 215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648" name="Freeform 380"/>
            <p:cNvSpPr>
              <a:spLocks/>
            </p:cNvSpPr>
            <p:nvPr/>
          </p:nvSpPr>
          <p:spPr bwMode="auto">
            <a:xfrm>
              <a:off x="5008" y="2721"/>
              <a:ext cx="10" cy="324"/>
            </a:xfrm>
            <a:custGeom>
              <a:avLst/>
              <a:gdLst>
                <a:gd name="T0" fmla="*/ 3 w 29"/>
                <a:gd name="T1" fmla="*/ 22 h 373"/>
                <a:gd name="T2" fmla="*/ 3 w 29"/>
                <a:gd name="T3" fmla="*/ 260 h 373"/>
                <a:gd name="T4" fmla="*/ 0 w 29"/>
                <a:gd name="T5" fmla="*/ 281 h 373"/>
                <a:gd name="T6" fmla="*/ 0 w 29"/>
                <a:gd name="T7" fmla="*/ 0 h 373"/>
                <a:gd name="T8" fmla="*/ 3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649" name="Freeform 381"/>
            <p:cNvSpPr>
              <a:spLocks/>
            </p:cNvSpPr>
            <p:nvPr/>
          </p:nvSpPr>
          <p:spPr bwMode="auto">
            <a:xfrm>
              <a:off x="4903" y="2721"/>
              <a:ext cx="71" cy="324"/>
            </a:xfrm>
            <a:custGeom>
              <a:avLst/>
              <a:gdLst>
                <a:gd name="T0" fmla="*/ 3 w 216"/>
                <a:gd name="T1" fmla="*/ 163 h 373"/>
                <a:gd name="T2" fmla="*/ 20 w 216"/>
                <a:gd name="T3" fmla="*/ 163 h 373"/>
                <a:gd name="T4" fmla="*/ 20 w 216"/>
                <a:gd name="T5" fmla="*/ 260 h 373"/>
                <a:gd name="T6" fmla="*/ 3 w 216"/>
                <a:gd name="T7" fmla="*/ 260 h 373"/>
                <a:gd name="T8" fmla="*/ 0 w 216"/>
                <a:gd name="T9" fmla="*/ 281 h 373"/>
                <a:gd name="T10" fmla="*/ 23 w 216"/>
                <a:gd name="T11" fmla="*/ 281 h 373"/>
                <a:gd name="T12" fmla="*/ 23 w 216"/>
                <a:gd name="T13" fmla="*/ 0 h 373"/>
                <a:gd name="T14" fmla="*/ 0 w 216"/>
                <a:gd name="T15" fmla="*/ 0 h 373"/>
                <a:gd name="T16" fmla="*/ 3 w 216"/>
                <a:gd name="T17" fmla="*/ 22 h 373"/>
                <a:gd name="T18" fmla="*/ 20 w 216"/>
                <a:gd name="T19" fmla="*/ 22 h 373"/>
                <a:gd name="T20" fmla="*/ 20 w 216"/>
                <a:gd name="T21" fmla="*/ 129 h 373"/>
                <a:gd name="T22" fmla="*/ 3 w 216"/>
                <a:gd name="T23" fmla="*/ 129 h 373"/>
                <a:gd name="T24" fmla="*/ 3 w 216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650" name="Freeform 382"/>
            <p:cNvSpPr>
              <a:spLocks/>
            </p:cNvSpPr>
            <p:nvPr/>
          </p:nvSpPr>
          <p:spPr bwMode="auto">
            <a:xfrm>
              <a:off x="4903" y="2721"/>
              <a:ext cx="9" cy="324"/>
            </a:xfrm>
            <a:custGeom>
              <a:avLst/>
              <a:gdLst>
                <a:gd name="T0" fmla="*/ 3 w 29"/>
                <a:gd name="T1" fmla="*/ 22 h 373"/>
                <a:gd name="T2" fmla="*/ 3 w 29"/>
                <a:gd name="T3" fmla="*/ 260 h 373"/>
                <a:gd name="T4" fmla="*/ 0 w 29"/>
                <a:gd name="T5" fmla="*/ 281 h 373"/>
                <a:gd name="T6" fmla="*/ 0 w 29"/>
                <a:gd name="T7" fmla="*/ 0 h 373"/>
                <a:gd name="T8" fmla="*/ 3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651" name="Freeform 383"/>
            <p:cNvSpPr>
              <a:spLocks/>
            </p:cNvSpPr>
            <p:nvPr/>
          </p:nvSpPr>
          <p:spPr bwMode="auto">
            <a:xfrm>
              <a:off x="4799" y="2721"/>
              <a:ext cx="72" cy="324"/>
            </a:xfrm>
            <a:custGeom>
              <a:avLst/>
              <a:gdLst>
                <a:gd name="T0" fmla="*/ 3 w 215"/>
                <a:gd name="T1" fmla="*/ 163 h 373"/>
                <a:gd name="T2" fmla="*/ 21 w 215"/>
                <a:gd name="T3" fmla="*/ 163 h 373"/>
                <a:gd name="T4" fmla="*/ 21 w 215"/>
                <a:gd name="T5" fmla="*/ 260 h 373"/>
                <a:gd name="T6" fmla="*/ 3 w 215"/>
                <a:gd name="T7" fmla="*/ 260 h 373"/>
                <a:gd name="T8" fmla="*/ 0 w 215"/>
                <a:gd name="T9" fmla="*/ 281 h 373"/>
                <a:gd name="T10" fmla="*/ 24 w 215"/>
                <a:gd name="T11" fmla="*/ 281 h 373"/>
                <a:gd name="T12" fmla="*/ 24 w 215"/>
                <a:gd name="T13" fmla="*/ 0 h 373"/>
                <a:gd name="T14" fmla="*/ 0 w 215"/>
                <a:gd name="T15" fmla="*/ 0 h 373"/>
                <a:gd name="T16" fmla="*/ 3 w 215"/>
                <a:gd name="T17" fmla="*/ 22 h 373"/>
                <a:gd name="T18" fmla="*/ 21 w 215"/>
                <a:gd name="T19" fmla="*/ 22 h 373"/>
                <a:gd name="T20" fmla="*/ 21 w 215"/>
                <a:gd name="T21" fmla="*/ 129 h 373"/>
                <a:gd name="T22" fmla="*/ 3 w 215"/>
                <a:gd name="T23" fmla="*/ 129 h 373"/>
                <a:gd name="T24" fmla="*/ 3 w 215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652" name="Freeform 384"/>
            <p:cNvSpPr>
              <a:spLocks/>
            </p:cNvSpPr>
            <p:nvPr/>
          </p:nvSpPr>
          <p:spPr bwMode="auto">
            <a:xfrm>
              <a:off x="4799" y="2721"/>
              <a:ext cx="10" cy="324"/>
            </a:xfrm>
            <a:custGeom>
              <a:avLst/>
              <a:gdLst>
                <a:gd name="T0" fmla="*/ 3 w 29"/>
                <a:gd name="T1" fmla="*/ 22 h 373"/>
                <a:gd name="T2" fmla="*/ 3 w 29"/>
                <a:gd name="T3" fmla="*/ 260 h 373"/>
                <a:gd name="T4" fmla="*/ 0 w 29"/>
                <a:gd name="T5" fmla="*/ 281 h 373"/>
                <a:gd name="T6" fmla="*/ 0 w 29"/>
                <a:gd name="T7" fmla="*/ 0 h 373"/>
                <a:gd name="T8" fmla="*/ 3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653" name="Freeform 386"/>
            <p:cNvSpPr>
              <a:spLocks/>
            </p:cNvSpPr>
            <p:nvPr/>
          </p:nvSpPr>
          <p:spPr bwMode="auto">
            <a:xfrm>
              <a:off x="4903" y="3139"/>
              <a:ext cx="9" cy="324"/>
            </a:xfrm>
            <a:custGeom>
              <a:avLst/>
              <a:gdLst>
                <a:gd name="T0" fmla="*/ 3 w 29"/>
                <a:gd name="T1" fmla="*/ 21 h 372"/>
                <a:gd name="T2" fmla="*/ 3 w 29"/>
                <a:gd name="T3" fmla="*/ 260 h 372"/>
                <a:gd name="T4" fmla="*/ 0 w 29"/>
                <a:gd name="T5" fmla="*/ 282 h 372"/>
                <a:gd name="T6" fmla="*/ 0 w 29"/>
                <a:gd name="T7" fmla="*/ 0 h 372"/>
                <a:gd name="T8" fmla="*/ 3 w 29"/>
                <a:gd name="T9" fmla="*/ 21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654" name="Freeform 387"/>
            <p:cNvSpPr>
              <a:spLocks/>
            </p:cNvSpPr>
            <p:nvPr/>
          </p:nvSpPr>
          <p:spPr bwMode="auto">
            <a:xfrm>
              <a:off x="4799" y="3139"/>
              <a:ext cx="72" cy="324"/>
            </a:xfrm>
            <a:custGeom>
              <a:avLst/>
              <a:gdLst>
                <a:gd name="T0" fmla="*/ 3 w 215"/>
                <a:gd name="T1" fmla="*/ 165 h 372"/>
                <a:gd name="T2" fmla="*/ 21 w 215"/>
                <a:gd name="T3" fmla="*/ 165 h 372"/>
                <a:gd name="T4" fmla="*/ 21 w 215"/>
                <a:gd name="T5" fmla="*/ 260 h 372"/>
                <a:gd name="T6" fmla="*/ 3 w 215"/>
                <a:gd name="T7" fmla="*/ 260 h 372"/>
                <a:gd name="T8" fmla="*/ 0 w 215"/>
                <a:gd name="T9" fmla="*/ 282 h 372"/>
                <a:gd name="T10" fmla="*/ 24 w 215"/>
                <a:gd name="T11" fmla="*/ 282 h 372"/>
                <a:gd name="T12" fmla="*/ 24 w 215"/>
                <a:gd name="T13" fmla="*/ 0 h 372"/>
                <a:gd name="T14" fmla="*/ 0 w 215"/>
                <a:gd name="T15" fmla="*/ 0 h 372"/>
                <a:gd name="T16" fmla="*/ 3 w 215"/>
                <a:gd name="T17" fmla="*/ 21 h 372"/>
                <a:gd name="T18" fmla="*/ 21 w 215"/>
                <a:gd name="T19" fmla="*/ 21 h 372"/>
                <a:gd name="T20" fmla="*/ 21 w 215"/>
                <a:gd name="T21" fmla="*/ 130 h 372"/>
                <a:gd name="T22" fmla="*/ 3 w 215"/>
                <a:gd name="T23" fmla="*/ 130 h 372"/>
                <a:gd name="T24" fmla="*/ 3 w 215"/>
                <a:gd name="T25" fmla="*/ 165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655" name="Freeform 388"/>
            <p:cNvSpPr>
              <a:spLocks/>
            </p:cNvSpPr>
            <p:nvPr/>
          </p:nvSpPr>
          <p:spPr bwMode="auto">
            <a:xfrm>
              <a:off x="4799" y="3139"/>
              <a:ext cx="10" cy="324"/>
            </a:xfrm>
            <a:custGeom>
              <a:avLst/>
              <a:gdLst>
                <a:gd name="T0" fmla="*/ 3 w 29"/>
                <a:gd name="T1" fmla="*/ 21 h 372"/>
                <a:gd name="T2" fmla="*/ 3 w 29"/>
                <a:gd name="T3" fmla="*/ 260 h 372"/>
                <a:gd name="T4" fmla="*/ 0 w 29"/>
                <a:gd name="T5" fmla="*/ 282 h 372"/>
                <a:gd name="T6" fmla="*/ 0 w 29"/>
                <a:gd name="T7" fmla="*/ 0 h 372"/>
                <a:gd name="T8" fmla="*/ 3 w 29"/>
                <a:gd name="T9" fmla="*/ 21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656" name="Rectangle 389"/>
            <p:cNvSpPr>
              <a:spLocks noChangeArrowheads="1"/>
            </p:cNvSpPr>
            <p:nvPr/>
          </p:nvSpPr>
          <p:spPr bwMode="auto">
            <a:xfrm>
              <a:off x="5114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657" name="Rectangle 390"/>
            <p:cNvSpPr>
              <a:spLocks noChangeArrowheads="1"/>
            </p:cNvSpPr>
            <p:nvPr/>
          </p:nvSpPr>
          <p:spPr bwMode="auto">
            <a:xfrm>
              <a:off x="5218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658" name="Rectangle 391"/>
            <p:cNvSpPr>
              <a:spLocks noChangeArrowheads="1"/>
            </p:cNvSpPr>
            <p:nvPr/>
          </p:nvSpPr>
          <p:spPr bwMode="auto">
            <a:xfrm>
              <a:off x="5324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659" name="Rectangle 392"/>
            <p:cNvSpPr>
              <a:spLocks noChangeArrowheads="1"/>
            </p:cNvSpPr>
            <p:nvPr/>
          </p:nvSpPr>
          <p:spPr bwMode="auto">
            <a:xfrm>
              <a:off x="5008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660" name="Rectangle 393"/>
            <p:cNvSpPr>
              <a:spLocks noChangeArrowheads="1"/>
            </p:cNvSpPr>
            <p:nvPr/>
          </p:nvSpPr>
          <p:spPr bwMode="auto">
            <a:xfrm>
              <a:off x="4903" y="2898"/>
              <a:ext cx="71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661" name="Rectangle 394"/>
            <p:cNvSpPr>
              <a:spLocks noChangeArrowheads="1"/>
            </p:cNvSpPr>
            <p:nvPr/>
          </p:nvSpPr>
          <p:spPr bwMode="auto">
            <a:xfrm>
              <a:off x="4799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662" name="Freeform 395"/>
            <p:cNvSpPr>
              <a:spLocks/>
            </p:cNvSpPr>
            <p:nvPr/>
          </p:nvSpPr>
          <p:spPr bwMode="auto">
            <a:xfrm>
              <a:off x="4986" y="2736"/>
              <a:ext cx="12" cy="37"/>
            </a:xfrm>
            <a:custGeom>
              <a:avLst/>
              <a:gdLst>
                <a:gd name="T0" fmla="*/ 2 w 37"/>
                <a:gd name="T1" fmla="*/ 36 h 38"/>
                <a:gd name="T2" fmla="*/ 3 w 37"/>
                <a:gd name="T3" fmla="*/ 34 h 38"/>
                <a:gd name="T4" fmla="*/ 3 w 37"/>
                <a:gd name="T5" fmla="*/ 30 h 38"/>
                <a:gd name="T6" fmla="*/ 4 w 37"/>
                <a:gd name="T7" fmla="*/ 23 h 38"/>
                <a:gd name="T8" fmla="*/ 4 w 37"/>
                <a:gd name="T9" fmla="*/ 19 h 38"/>
                <a:gd name="T10" fmla="*/ 4 w 37"/>
                <a:gd name="T11" fmla="*/ 12 h 38"/>
                <a:gd name="T12" fmla="*/ 3 w 37"/>
                <a:gd name="T13" fmla="*/ 5 h 38"/>
                <a:gd name="T14" fmla="*/ 3 w 37"/>
                <a:gd name="T15" fmla="*/ 1 h 38"/>
                <a:gd name="T16" fmla="*/ 2 w 37"/>
                <a:gd name="T17" fmla="*/ 0 h 38"/>
                <a:gd name="T18" fmla="*/ 1 w 37"/>
                <a:gd name="T19" fmla="*/ 1 h 38"/>
                <a:gd name="T20" fmla="*/ 1 w 37"/>
                <a:gd name="T21" fmla="*/ 5 h 38"/>
                <a:gd name="T22" fmla="*/ 0 w 37"/>
                <a:gd name="T23" fmla="*/ 12 h 38"/>
                <a:gd name="T24" fmla="*/ 0 w 37"/>
                <a:gd name="T25" fmla="*/ 19 h 38"/>
                <a:gd name="T26" fmla="*/ 0 w 37"/>
                <a:gd name="T27" fmla="*/ 23 h 38"/>
                <a:gd name="T28" fmla="*/ 1 w 37"/>
                <a:gd name="T29" fmla="*/ 30 h 38"/>
                <a:gd name="T30" fmla="*/ 1 w 37"/>
                <a:gd name="T31" fmla="*/ 34 h 38"/>
                <a:gd name="T32" fmla="*/ 2 w 37"/>
                <a:gd name="T33" fmla="*/ 36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</p:grpSp>
      <p:sp>
        <p:nvSpPr>
          <p:cNvPr id="1663" name="Text Box 97"/>
          <p:cNvSpPr txBox="1">
            <a:spLocks noChangeArrowheads="1"/>
          </p:cNvSpPr>
          <p:nvPr/>
        </p:nvSpPr>
        <p:spPr bwMode="auto">
          <a:xfrm>
            <a:off x="7347079" y="5753917"/>
            <a:ext cx="1396058" cy="2008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95994" tIns="47999" rIns="95994" bIns="47999">
            <a:spAutoFit/>
          </a:bodyPr>
          <a:lstStyle>
            <a:lvl1pPr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ru-RU" altLang="ru-RU" sz="675" b="0" dirty="0">
                <a:solidFill>
                  <a:srgbClr val="000000"/>
                </a:solidFill>
                <a:cs typeface="Arial" panose="020B0604020202020204" pitchFamily="34" charset="0"/>
              </a:rPr>
              <a:t> - социально-значимый объект</a:t>
            </a:r>
          </a:p>
        </p:txBody>
      </p:sp>
      <p:grpSp>
        <p:nvGrpSpPr>
          <p:cNvPr id="1664" name="Группа 119"/>
          <p:cNvGrpSpPr>
            <a:grpSpLocks/>
          </p:cNvGrpSpPr>
          <p:nvPr/>
        </p:nvGrpSpPr>
        <p:grpSpPr bwMode="auto">
          <a:xfrm>
            <a:off x="7140895" y="5947969"/>
            <a:ext cx="117979" cy="105169"/>
            <a:chOff x="214313" y="8958263"/>
            <a:chExt cx="642937" cy="500062"/>
          </a:xfrm>
        </p:grpSpPr>
        <p:sp>
          <p:nvSpPr>
            <p:cNvPr id="1665" name="Прямоугольник 15"/>
            <p:cNvSpPr>
              <a:spLocks noChangeArrowheads="1"/>
            </p:cNvSpPr>
            <p:nvPr/>
          </p:nvSpPr>
          <p:spPr bwMode="auto">
            <a:xfrm>
              <a:off x="214313" y="9172575"/>
              <a:ext cx="642937" cy="285750"/>
            </a:xfrm>
            <a:prstGeom prst="rect">
              <a:avLst/>
            </a:prstGeom>
            <a:noFill/>
            <a:ln w="19050" algn="ctr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pPr defTabSz="958055"/>
              <a:endParaRPr lang="ru-RU" sz="6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666" name="Равнобедренный треугольник 16"/>
            <p:cNvSpPr>
              <a:spLocks noChangeArrowheads="1"/>
            </p:cNvSpPr>
            <p:nvPr/>
          </p:nvSpPr>
          <p:spPr bwMode="auto">
            <a:xfrm>
              <a:off x="214313" y="8958263"/>
              <a:ext cx="642937" cy="214312"/>
            </a:xfrm>
            <a:prstGeom prst="triangle">
              <a:avLst>
                <a:gd name="adj" fmla="val 50000"/>
              </a:avLst>
            </a:prstGeom>
            <a:noFill/>
            <a:ln w="19050" algn="ctr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pPr defTabSz="958055"/>
              <a:endParaRPr lang="ru-RU" sz="600" dirty="0">
                <a:latin typeface="Times New Roman" pitchFamily="18" charset="0"/>
                <a:cs typeface="Times New Roman" pitchFamily="18" charset="0"/>
              </a:endParaRPr>
            </a:p>
          </p:txBody>
        </p:sp>
        <p:grpSp>
          <p:nvGrpSpPr>
            <p:cNvPr id="1667" name="Группа 21"/>
            <p:cNvGrpSpPr>
              <a:grpSpLocks/>
            </p:cNvGrpSpPr>
            <p:nvPr/>
          </p:nvGrpSpPr>
          <p:grpSpPr bwMode="auto">
            <a:xfrm>
              <a:off x="463631" y="9009063"/>
              <a:ext cx="142876" cy="142875"/>
              <a:chOff x="11544336" y="8944798"/>
              <a:chExt cx="142876" cy="142876"/>
            </a:xfrm>
          </p:grpSpPr>
          <p:cxnSp>
            <p:nvCxnSpPr>
              <p:cNvPr id="1668" name="Прямая соединительная линия 18"/>
              <p:cNvCxnSpPr>
                <a:cxnSpLocks noChangeShapeType="1"/>
              </p:cNvCxnSpPr>
              <p:nvPr/>
            </p:nvCxnSpPr>
            <p:spPr bwMode="auto">
              <a:xfrm rot="5400000">
                <a:off x="11544336" y="9015442"/>
                <a:ext cx="142876" cy="1588"/>
              </a:xfrm>
              <a:prstGeom prst="line">
                <a:avLst/>
              </a:prstGeom>
              <a:noFill/>
              <a:ln w="19050" algn="ctr">
                <a:solidFill>
                  <a:srgbClr val="FF0000"/>
                </a:solidFill>
                <a:round/>
                <a:headEnd/>
                <a:tailEnd/>
              </a:ln>
            </p:spPr>
          </p:cxnSp>
          <p:cxnSp>
            <p:nvCxnSpPr>
              <p:cNvPr id="1669" name="Прямая соединительная линия 20"/>
              <p:cNvCxnSpPr>
                <a:cxnSpLocks noChangeShapeType="1"/>
              </p:cNvCxnSpPr>
              <p:nvPr/>
            </p:nvCxnSpPr>
            <p:spPr bwMode="auto">
              <a:xfrm>
                <a:off x="11544336" y="9015442"/>
                <a:ext cx="142876" cy="1588"/>
              </a:xfrm>
              <a:prstGeom prst="line">
                <a:avLst/>
              </a:prstGeom>
              <a:noFill/>
              <a:ln w="19050" algn="ctr">
                <a:solidFill>
                  <a:srgbClr val="FF0000"/>
                </a:solidFill>
                <a:round/>
                <a:headEnd/>
                <a:tailEnd/>
              </a:ln>
            </p:spPr>
          </p:cxnSp>
        </p:grpSp>
      </p:grpSp>
      <p:sp>
        <p:nvSpPr>
          <p:cNvPr id="1670" name="Text Box 97"/>
          <p:cNvSpPr txBox="1">
            <a:spLocks noChangeArrowheads="1"/>
          </p:cNvSpPr>
          <p:nvPr/>
        </p:nvSpPr>
        <p:spPr bwMode="auto">
          <a:xfrm>
            <a:off x="7342768" y="5892760"/>
            <a:ext cx="1373860" cy="2008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95994" tIns="47999" rIns="95994" bIns="47999">
            <a:spAutoFit/>
          </a:bodyPr>
          <a:lstStyle>
            <a:lvl1pPr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ru-RU" altLang="ru-RU" sz="675" b="0" dirty="0">
                <a:solidFill>
                  <a:srgbClr val="000000"/>
                </a:solidFill>
                <a:cs typeface="Arial" panose="020B0604020202020204" pitchFamily="34" charset="0"/>
              </a:rPr>
              <a:t> - больница</a:t>
            </a:r>
          </a:p>
        </p:txBody>
      </p:sp>
      <p:cxnSp>
        <p:nvCxnSpPr>
          <p:cNvPr id="1673" name="Прямая соединительная линия 1672"/>
          <p:cNvCxnSpPr/>
          <p:nvPr/>
        </p:nvCxnSpPr>
        <p:spPr>
          <a:xfrm flipH="1" flipV="1">
            <a:off x="3059395" y="508194"/>
            <a:ext cx="1847759" cy="2493013"/>
          </a:xfrm>
          <a:prstGeom prst="line">
            <a:avLst/>
          </a:prstGeom>
          <a:ln w="19050">
            <a:solidFill>
              <a:srgbClr val="181DF8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74" name="Прямая соединительная линия 1673"/>
          <p:cNvCxnSpPr/>
          <p:nvPr/>
        </p:nvCxnSpPr>
        <p:spPr>
          <a:xfrm flipH="1">
            <a:off x="0" y="508193"/>
            <a:ext cx="2803021" cy="1183345"/>
          </a:xfrm>
          <a:prstGeom prst="line">
            <a:avLst/>
          </a:prstGeom>
          <a:ln w="19050">
            <a:solidFill>
              <a:srgbClr val="181DF8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75" name="Прямая соединительная линия 1674"/>
          <p:cNvCxnSpPr/>
          <p:nvPr/>
        </p:nvCxnSpPr>
        <p:spPr>
          <a:xfrm flipH="1">
            <a:off x="2000038" y="4318156"/>
            <a:ext cx="3050994" cy="2297426"/>
          </a:xfrm>
          <a:prstGeom prst="line">
            <a:avLst/>
          </a:prstGeom>
          <a:ln w="19050">
            <a:solidFill>
              <a:srgbClr val="181DF8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76" name="Прямая соединительная линия 1675"/>
          <p:cNvCxnSpPr/>
          <p:nvPr/>
        </p:nvCxnSpPr>
        <p:spPr>
          <a:xfrm flipH="1" flipV="1">
            <a:off x="5101652" y="4224242"/>
            <a:ext cx="3318980" cy="869052"/>
          </a:xfrm>
          <a:prstGeom prst="line">
            <a:avLst/>
          </a:prstGeom>
          <a:ln w="19050">
            <a:solidFill>
              <a:srgbClr val="181DF8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71" name="TextBox 1670"/>
          <p:cNvSpPr txBox="1"/>
          <p:nvPr/>
        </p:nvSpPr>
        <p:spPr>
          <a:xfrm>
            <a:off x="0" y="5970505"/>
            <a:ext cx="2000037" cy="900248"/>
          </a:xfrm>
          <a:prstGeom prst="rect">
            <a:avLst/>
          </a:prstGeom>
          <a:solidFill>
            <a:schemeClr val="bg1">
              <a:alpha val="85000"/>
            </a:schemeClr>
          </a:solidFill>
          <a:ln>
            <a:solidFill>
              <a:schemeClr val="tx1"/>
            </a:solidFill>
          </a:ln>
        </p:spPr>
        <p:txBody>
          <a:bodyPr wrap="square" lIns="68580" tIns="34291" rIns="68580" bIns="34291" rtlCol="0">
            <a:spAutoFit/>
          </a:bodyPr>
          <a:lstStyle/>
          <a:p>
            <a:r>
              <a:rPr lang="ru-RU" sz="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14:00 24.02.2021</a:t>
            </a:r>
            <a:endParaRPr lang="ru-RU" sz="8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ru-RU" sz="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исп. ЦУКС ГУ МЧС по Ленинградской области</a:t>
            </a:r>
          </a:p>
          <a:p>
            <a:r>
              <a:rPr lang="ru-RU" altLang="ru-RU" sz="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АРМ № 9 </a:t>
            </a:r>
            <a:r>
              <a:rPr lang="ru-RU" altLang="ru-RU" sz="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Михеева В.В.</a:t>
            </a:r>
            <a:endParaRPr lang="ru-RU" sz="8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ru-RU" sz="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тел. 3930-1251</a:t>
            </a:r>
          </a:p>
          <a:p>
            <a:r>
              <a:rPr lang="ru-RU" sz="7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использовались: АИУС РСЧС,</a:t>
            </a:r>
            <a:r>
              <a:rPr lang="en-US" sz="7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Google Earth</a:t>
            </a:r>
          </a:p>
          <a:p>
            <a:r>
              <a:rPr lang="ru-RU" sz="7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масштаб 1:72 000</a:t>
            </a:r>
          </a:p>
        </p:txBody>
      </p:sp>
      <p:pic>
        <p:nvPicPr>
          <p:cNvPr id="1677" name="Подпор">
            <a:hlinkClick r:id="" action="ppaction://media"/>
          </p:cNvPr>
          <p:cNvPicPr>
            <a:picLocks noChangeAspect="1"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5"/>
          <a:stretch>
            <a:fillRect/>
          </a:stretch>
        </p:blipFill>
        <p:spPr>
          <a:xfrm>
            <a:off x="6426438" y="747532"/>
            <a:ext cx="2717561" cy="189735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55250144"/>
      </p:ext>
    </p:extLst>
  </p:cSld>
  <p:clrMapOvr>
    <a:masterClrMapping/>
  </p:clrMapOvr>
  <p:transition spd="slow" advClick="0" advTm="3000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31101" fill="hold"/>
                                        <p:tgtEl>
                                          <p:spTgt spid="1677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7" restart="whenNotActive" fill="hold" evtFilter="cancelBubble" nodeType="interactiveSeq">
                <p:stCondLst>
                  <p:cond evt="onClick" delay="0">
                    <p:tgtEl>
                      <p:spTgt spid="167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" fill="hold">
                      <p:stCondLst>
                        <p:cond delay="0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11" dur="1" fill="hold"/>
                                        <p:tgtEl>
                                          <p:spTgt spid="1677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77"/>
                  </p:tgtEl>
                </p:cond>
              </p:nextCondLst>
            </p:seq>
            <p:video>
              <p:cMediaNode vol="80000">
                <p:cTn id="12" repeatCount="indefinite" fill="hold" display="0">
                  <p:stCondLst>
                    <p:cond delay="indefinite"/>
                  </p:stCondLst>
                </p:cTn>
                <p:tgtEl>
                  <p:spTgt spid="1677"/>
                </p:tgtEl>
              </p:cMediaNode>
            </p:video>
          </p:childTnLst>
        </p:cTn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9698" name="Picture 2" descr="G:\тихв.jpg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525" y="506091"/>
            <a:ext cx="9144000" cy="63519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9728" name="Прямоугольник 1982"/>
          <p:cNvSpPr>
            <a:spLocks noChangeArrowheads="1"/>
          </p:cNvSpPr>
          <p:nvPr/>
        </p:nvSpPr>
        <p:spPr bwMode="auto">
          <a:xfrm>
            <a:off x="5344618" y="2905125"/>
            <a:ext cx="670518" cy="248600"/>
          </a:xfrm>
          <a:prstGeom prst="rect">
            <a:avLst/>
          </a:prstGeom>
          <a:solidFill>
            <a:srgbClr val="FF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40456" tIns="20228" rIns="40456" bIns="20228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ru-RU" altLang="ru-RU" sz="1350" b="1">
                <a:latin typeface="Times New Roman" panose="02020603050405020304" pitchFamily="18" charset="0"/>
                <a:cs typeface="Times New Roman" panose="02020603050405020304" pitchFamily="18" charset="0"/>
              </a:rPr>
              <a:t>Тихвин</a:t>
            </a:r>
          </a:p>
        </p:txBody>
      </p:sp>
      <p:grpSp>
        <p:nvGrpSpPr>
          <p:cNvPr id="29735" name="Группа 86"/>
          <p:cNvGrpSpPr>
            <a:grpSpLocks/>
          </p:cNvGrpSpPr>
          <p:nvPr/>
        </p:nvGrpSpPr>
        <p:grpSpPr bwMode="auto">
          <a:xfrm>
            <a:off x="4552950" y="3559372"/>
            <a:ext cx="1431131" cy="460772"/>
            <a:chOff x="7486256" y="1031858"/>
            <a:chExt cx="1354754" cy="580505"/>
          </a:xfrm>
        </p:grpSpPr>
        <p:sp>
          <p:nvSpPr>
            <p:cNvPr id="119" name="TextBox 10"/>
            <p:cNvSpPr txBox="1"/>
            <p:nvPr/>
          </p:nvSpPr>
          <p:spPr>
            <a:xfrm>
              <a:off x="7486256" y="1031858"/>
              <a:ext cx="1354754" cy="218111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pPr>
                <a:defRPr/>
              </a:pPr>
              <a:r>
                <a:rPr lang="ru-RU" sz="525" dirty="0"/>
                <a:t>Тихвинский р-н</a:t>
              </a:r>
            </a:p>
          </p:txBody>
        </p:sp>
        <p:sp>
          <p:nvSpPr>
            <p:cNvPr id="120" name="Прямоугольник 119"/>
            <p:cNvSpPr/>
            <p:nvPr/>
          </p:nvSpPr>
          <p:spPr>
            <a:xfrm>
              <a:off x="7685749" y="1435362"/>
              <a:ext cx="703300" cy="177001"/>
            </a:xfrm>
            <a:prstGeom prst="rect">
              <a:avLst/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r>
                <a:rPr lang="ru-RU" sz="675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1620,185</a:t>
              </a:r>
              <a:r>
                <a:rPr lang="en-US" sz="675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/</a:t>
              </a:r>
              <a:r>
                <a:rPr lang="ru-RU" sz="675" b="1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339</a:t>
              </a:r>
            </a:p>
          </p:txBody>
        </p:sp>
      </p:grpSp>
      <p:sp>
        <p:nvSpPr>
          <p:cNvPr id="121" name="Прямоугольник 120"/>
          <p:cNvSpPr/>
          <p:nvPr/>
        </p:nvSpPr>
        <p:spPr bwMode="auto">
          <a:xfrm>
            <a:off x="4755356" y="4047527"/>
            <a:ext cx="1026319" cy="171450"/>
          </a:xfrm>
          <a:prstGeom prst="rect">
            <a:avLst/>
          </a:prstGeom>
          <a:solidFill>
            <a:srgbClr val="92D050"/>
          </a:solidFill>
          <a:ln w="12700" cap="flat" cmpd="sng" algn="ctr">
            <a:solidFill>
              <a:sysClr val="windowText" lastClr="000000"/>
            </a:solidFill>
            <a:prstDash val="solid"/>
            <a:miter lim="800000"/>
          </a:ln>
          <a:effectLst/>
        </p:spPr>
        <p:txBody>
          <a:bodyPr lIns="68577" tIns="34289" rIns="68577" bIns="34289" anchor="ctr"/>
          <a:lstStyle/>
          <a:p>
            <a:pPr algn="ctr">
              <a:defRPr/>
            </a:pPr>
            <a:r>
              <a:rPr lang="ru-RU" sz="675" kern="0" dirty="0">
                <a:solidFill>
                  <a:prstClr val="black"/>
                </a:solidFill>
                <a:cs typeface="Times New Roman" panose="02020603050405020304" pitchFamily="18" charset="0"/>
              </a:rPr>
              <a:t>17476/69905</a:t>
            </a:r>
          </a:p>
        </p:txBody>
      </p:sp>
      <p:sp>
        <p:nvSpPr>
          <p:cNvPr id="122" name="Скругленный прямоугольник 121"/>
          <p:cNvSpPr/>
          <p:nvPr/>
        </p:nvSpPr>
        <p:spPr>
          <a:xfrm>
            <a:off x="5516164" y="3879650"/>
            <a:ext cx="286941" cy="140494"/>
          </a:xfrm>
          <a:prstGeom prst="roundRect">
            <a:avLst/>
          </a:prstGeom>
          <a:solidFill>
            <a:schemeClr val="accent6">
              <a:lumMod val="20000"/>
              <a:lumOff val="80000"/>
            </a:schemeClr>
          </a:solidFill>
          <a:ln w="12700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>
              <a:defRPr/>
            </a:pPr>
            <a:r>
              <a:rPr lang="ru-RU" sz="675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70%</a:t>
            </a:r>
          </a:p>
        </p:txBody>
      </p:sp>
      <p:sp>
        <p:nvSpPr>
          <p:cNvPr id="123" name="TextBox 23"/>
          <p:cNvSpPr txBox="1"/>
          <p:nvPr/>
        </p:nvSpPr>
        <p:spPr bwMode="auto">
          <a:xfrm>
            <a:off x="4941612" y="3657298"/>
            <a:ext cx="376399" cy="207747"/>
          </a:xfrm>
          <a:prstGeom prst="rect">
            <a:avLst/>
          </a:prstGeom>
          <a:solidFill>
            <a:schemeClr val="accent1">
              <a:lumMod val="75000"/>
            </a:schemeClr>
          </a:solidFill>
          <a:effectLst>
            <a:softEdge rad="63500"/>
          </a:effectLst>
        </p:spPr>
        <p:txBody>
          <a:bodyPr lIns="91438" tIns="45719" rIns="91438" bIns="45719">
            <a:spAutoFit/>
          </a:bodyPr>
          <a:lstStyle>
            <a:defPPr>
              <a:defRPr lang="ru-RU"/>
            </a:defPPr>
            <a:lvl1pPr algn="ctr">
              <a:defRPr sz="1000" b="1"/>
            </a:lvl1pPr>
          </a:lstStyle>
          <a:p>
            <a:pPr>
              <a:defRPr/>
            </a:pPr>
            <a:r>
              <a:rPr lang="ru-RU" sz="750" dirty="0" smtClean="0">
                <a:latin typeface="Arial" charset="0"/>
                <a:cs typeface="Arial" charset="0"/>
              </a:rPr>
              <a:t>6</a:t>
            </a:r>
            <a:endParaRPr lang="ru-RU" sz="750" dirty="0">
              <a:latin typeface="Arial" charset="0"/>
              <a:cs typeface="Arial" charset="0"/>
            </a:endParaRPr>
          </a:p>
        </p:txBody>
      </p:sp>
      <p:sp>
        <p:nvSpPr>
          <p:cNvPr id="124" name="TextBox 23"/>
          <p:cNvSpPr txBox="1"/>
          <p:nvPr/>
        </p:nvSpPr>
        <p:spPr bwMode="auto">
          <a:xfrm>
            <a:off x="5382527" y="3657298"/>
            <a:ext cx="446981" cy="207747"/>
          </a:xfrm>
          <a:prstGeom prst="rect">
            <a:avLst/>
          </a:prstGeom>
          <a:solidFill>
            <a:srgbClr val="FF9900"/>
          </a:solidFill>
          <a:effectLst>
            <a:softEdge rad="63500"/>
          </a:effectLst>
        </p:spPr>
        <p:txBody>
          <a:bodyPr lIns="91438" tIns="45719" rIns="91438" bIns="45719">
            <a:spAutoFit/>
          </a:bodyPr>
          <a:lstStyle>
            <a:defPPr>
              <a:defRPr lang="ru-RU"/>
            </a:defPPr>
            <a:lvl1pPr algn="ctr">
              <a:defRPr sz="1000" b="1"/>
            </a:lvl1pPr>
          </a:lstStyle>
          <a:p>
            <a:pPr>
              <a:defRPr/>
            </a:pPr>
            <a:r>
              <a:rPr lang="ru-RU" sz="750" dirty="0" smtClean="0">
                <a:latin typeface="Arial" charset="0"/>
                <a:cs typeface="Arial" charset="0"/>
              </a:rPr>
              <a:t>10</a:t>
            </a:r>
            <a:endParaRPr lang="ru-RU" sz="750" dirty="0">
              <a:latin typeface="Arial" charset="0"/>
              <a:cs typeface="Arial" charset="0"/>
            </a:endParaRPr>
          </a:p>
        </p:txBody>
      </p:sp>
      <p:grpSp>
        <p:nvGrpSpPr>
          <p:cNvPr id="29744" name="Group 316"/>
          <p:cNvGrpSpPr>
            <a:grpSpLocks/>
          </p:cNvGrpSpPr>
          <p:nvPr/>
        </p:nvGrpSpPr>
        <p:grpSpPr bwMode="auto">
          <a:xfrm>
            <a:off x="5019675" y="2956322"/>
            <a:ext cx="163116" cy="127397"/>
            <a:chOff x="4727" y="2506"/>
            <a:chExt cx="706" cy="1172"/>
          </a:xfrm>
        </p:grpSpPr>
        <p:sp>
          <p:nvSpPr>
            <p:cNvPr id="29919" name="Freeform 317"/>
            <p:cNvSpPr>
              <a:spLocks/>
            </p:cNvSpPr>
            <p:nvPr/>
          </p:nvSpPr>
          <p:spPr bwMode="auto">
            <a:xfrm>
              <a:off x="4727" y="3558"/>
              <a:ext cx="46" cy="120"/>
            </a:xfrm>
            <a:custGeom>
              <a:avLst/>
              <a:gdLst>
                <a:gd name="T0" fmla="*/ 0 w 139"/>
                <a:gd name="T1" fmla="*/ 16 h 135"/>
                <a:gd name="T2" fmla="*/ 0 w 139"/>
                <a:gd name="T3" fmla="*/ 11 h 135"/>
                <a:gd name="T4" fmla="*/ 0 w 139"/>
                <a:gd name="T5" fmla="*/ 11 h 135"/>
                <a:gd name="T6" fmla="*/ 0 w 139"/>
                <a:gd name="T7" fmla="*/ 5 h 135"/>
                <a:gd name="T8" fmla="*/ 0 w 139"/>
                <a:gd name="T9" fmla="*/ 5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16 h 135"/>
                <a:gd name="T16" fmla="*/ 0 w 139"/>
                <a:gd name="T17" fmla="*/ 16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9920" name="Freeform 318"/>
            <p:cNvSpPr>
              <a:spLocks/>
            </p:cNvSpPr>
            <p:nvPr/>
          </p:nvSpPr>
          <p:spPr bwMode="auto">
            <a:xfrm>
              <a:off x="4773" y="2564"/>
              <a:ext cx="648" cy="1114"/>
            </a:xfrm>
            <a:custGeom>
              <a:avLst/>
              <a:gdLst>
                <a:gd name="T0" fmla="*/ 0 w 1946"/>
                <a:gd name="T1" fmla="*/ 108 h 1278"/>
                <a:gd name="T2" fmla="*/ 0 w 1946"/>
                <a:gd name="T3" fmla="*/ 9 h 1278"/>
                <a:gd name="T4" fmla="*/ 0 w 1946"/>
                <a:gd name="T5" fmla="*/ 9 h 1278"/>
                <a:gd name="T6" fmla="*/ 0 w 1946"/>
                <a:gd name="T7" fmla="*/ 8 h 1278"/>
                <a:gd name="T8" fmla="*/ 0 w 1946"/>
                <a:gd name="T9" fmla="*/ 7 h 1278"/>
                <a:gd name="T10" fmla="*/ 0 w 1946"/>
                <a:gd name="T11" fmla="*/ 6 h 1278"/>
                <a:gd name="T12" fmla="*/ 0 w 1946"/>
                <a:gd name="T13" fmla="*/ 5 h 1278"/>
                <a:gd name="T14" fmla="*/ 0 w 1946"/>
                <a:gd name="T15" fmla="*/ 4 h 1278"/>
                <a:gd name="T16" fmla="*/ 0 w 1946"/>
                <a:gd name="T17" fmla="*/ 3 h 1278"/>
                <a:gd name="T18" fmla="*/ 0 w 1946"/>
                <a:gd name="T19" fmla="*/ 3 h 1278"/>
                <a:gd name="T20" fmla="*/ 0 w 1946"/>
                <a:gd name="T21" fmla="*/ 3 h 1278"/>
                <a:gd name="T22" fmla="*/ 0 w 1946"/>
                <a:gd name="T23" fmla="*/ 3 h 1278"/>
                <a:gd name="T24" fmla="*/ 0 w 1946"/>
                <a:gd name="T25" fmla="*/ 3 h 1278"/>
                <a:gd name="T26" fmla="*/ 0 w 1946"/>
                <a:gd name="T27" fmla="*/ 3 h 1278"/>
                <a:gd name="T28" fmla="*/ 0 w 1946"/>
                <a:gd name="T29" fmla="*/ 3 h 1278"/>
                <a:gd name="T30" fmla="*/ 0 w 1946"/>
                <a:gd name="T31" fmla="*/ 3 h 1278"/>
                <a:gd name="T32" fmla="*/ 0 w 1946"/>
                <a:gd name="T33" fmla="*/ 3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3 h 1278"/>
                <a:gd name="T42" fmla="*/ 0 w 1946"/>
                <a:gd name="T43" fmla="*/ 3 h 1278"/>
                <a:gd name="T44" fmla="*/ 0 w 1946"/>
                <a:gd name="T45" fmla="*/ 3 h 1278"/>
                <a:gd name="T46" fmla="*/ 0 w 1946"/>
                <a:gd name="T47" fmla="*/ 3 h 1278"/>
                <a:gd name="T48" fmla="*/ 0 w 1946"/>
                <a:gd name="T49" fmla="*/ 3 h 1278"/>
                <a:gd name="T50" fmla="*/ 0 w 1946"/>
                <a:gd name="T51" fmla="*/ 3 h 1278"/>
                <a:gd name="T52" fmla="*/ 0 w 1946"/>
                <a:gd name="T53" fmla="*/ 3 h 1278"/>
                <a:gd name="T54" fmla="*/ 0 w 1946"/>
                <a:gd name="T55" fmla="*/ 3 h 1278"/>
                <a:gd name="T56" fmla="*/ 0 w 1946"/>
                <a:gd name="T57" fmla="*/ 3 h 1278"/>
                <a:gd name="T58" fmla="*/ 0 w 1946"/>
                <a:gd name="T59" fmla="*/ 4 h 1278"/>
                <a:gd name="T60" fmla="*/ 0 w 1946"/>
                <a:gd name="T61" fmla="*/ 5 h 1278"/>
                <a:gd name="T62" fmla="*/ 0 w 1946"/>
                <a:gd name="T63" fmla="*/ 6 h 1278"/>
                <a:gd name="T64" fmla="*/ 0 w 1946"/>
                <a:gd name="T65" fmla="*/ 7 h 1278"/>
                <a:gd name="T66" fmla="*/ 0 w 1946"/>
                <a:gd name="T67" fmla="*/ 8 h 1278"/>
                <a:gd name="T68" fmla="*/ 0 w 1946"/>
                <a:gd name="T69" fmla="*/ 9 h 1278"/>
                <a:gd name="T70" fmla="*/ 0 w 1946"/>
                <a:gd name="T71" fmla="*/ 9 h 1278"/>
                <a:gd name="T72" fmla="*/ 0 w 1946"/>
                <a:gd name="T73" fmla="*/ 108 h 1278"/>
                <a:gd name="T74" fmla="*/ 0 w 1946"/>
                <a:gd name="T75" fmla="*/ 108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9921" name="Rectangle 319"/>
            <p:cNvSpPr>
              <a:spLocks noChangeArrowheads="1"/>
            </p:cNvSpPr>
            <p:nvPr/>
          </p:nvSpPr>
          <p:spPr bwMode="auto">
            <a:xfrm>
              <a:off x="5188" y="3087"/>
              <a:ext cx="42" cy="3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9922" name="Rectangle 320"/>
            <p:cNvSpPr>
              <a:spLocks noChangeArrowheads="1"/>
            </p:cNvSpPr>
            <p:nvPr/>
          </p:nvSpPr>
          <p:spPr bwMode="auto">
            <a:xfrm>
              <a:off x="5168" y="3134"/>
              <a:ext cx="40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9923" name="Rectangle 321"/>
            <p:cNvSpPr>
              <a:spLocks noChangeArrowheads="1"/>
            </p:cNvSpPr>
            <p:nvPr/>
          </p:nvSpPr>
          <p:spPr bwMode="auto">
            <a:xfrm>
              <a:off x="5306" y="3034"/>
              <a:ext cx="42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9924" name="Rectangle 322"/>
            <p:cNvSpPr>
              <a:spLocks noChangeArrowheads="1"/>
            </p:cNvSpPr>
            <p:nvPr/>
          </p:nvSpPr>
          <p:spPr bwMode="auto">
            <a:xfrm>
              <a:off x="5286" y="3087"/>
              <a:ext cx="40" cy="3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9925" name="Rectangle 323"/>
            <p:cNvSpPr>
              <a:spLocks noChangeArrowheads="1"/>
            </p:cNvSpPr>
            <p:nvPr/>
          </p:nvSpPr>
          <p:spPr bwMode="auto">
            <a:xfrm>
              <a:off x="5286" y="2987"/>
              <a:ext cx="40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9926" name="Rectangle 324"/>
            <p:cNvSpPr>
              <a:spLocks noChangeArrowheads="1"/>
            </p:cNvSpPr>
            <p:nvPr/>
          </p:nvSpPr>
          <p:spPr bwMode="auto">
            <a:xfrm>
              <a:off x="4773" y="3076"/>
              <a:ext cx="40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9927" name="Rectangle 325"/>
            <p:cNvSpPr>
              <a:spLocks noChangeArrowheads="1"/>
            </p:cNvSpPr>
            <p:nvPr/>
          </p:nvSpPr>
          <p:spPr bwMode="auto">
            <a:xfrm>
              <a:off x="4773" y="3024"/>
              <a:ext cx="18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9928" name="Rectangle 326"/>
            <p:cNvSpPr>
              <a:spLocks noChangeArrowheads="1"/>
            </p:cNvSpPr>
            <p:nvPr/>
          </p:nvSpPr>
          <p:spPr bwMode="auto">
            <a:xfrm>
              <a:off x="4773" y="3123"/>
              <a:ext cx="18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9929" name="Rectangle 327"/>
            <p:cNvSpPr>
              <a:spLocks noChangeArrowheads="1"/>
            </p:cNvSpPr>
            <p:nvPr/>
          </p:nvSpPr>
          <p:spPr bwMode="auto">
            <a:xfrm>
              <a:off x="4946" y="3076"/>
              <a:ext cx="40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9930" name="Rectangle 328"/>
            <p:cNvSpPr>
              <a:spLocks noChangeArrowheads="1"/>
            </p:cNvSpPr>
            <p:nvPr/>
          </p:nvSpPr>
          <p:spPr bwMode="auto">
            <a:xfrm>
              <a:off x="4924" y="3123"/>
              <a:ext cx="40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9931" name="Rectangle 329"/>
            <p:cNvSpPr>
              <a:spLocks noChangeArrowheads="1"/>
            </p:cNvSpPr>
            <p:nvPr/>
          </p:nvSpPr>
          <p:spPr bwMode="auto">
            <a:xfrm>
              <a:off x="4773" y="3453"/>
              <a:ext cx="40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9932" name="Rectangle 330"/>
            <p:cNvSpPr>
              <a:spLocks noChangeArrowheads="1"/>
            </p:cNvSpPr>
            <p:nvPr/>
          </p:nvSpPr>
          <p:spPr bwMode="auto">
            <a:xfrm>
              <a:off x="4773" y="3406"/>
              <a:ext cx="18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9933" name="Rectangle 331"/>
            <p:cNvSpPr>
              <a:spLocks noChangeArrowheads="1"/>
            </p:cNvSpPr>
            <p:nvPr/>
          </p:nvSpPr>
          <p:spPr bwMode="auto">
            <a:xfrm>
              <a:off x="4773" y="3505"/>
              <a:ext cx="18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9934" name="Rectangle 332"/>
            <p:cNvSpPr>
              <a:spLocks noChangeArrowheads="1"/>
            </p:cNvSpPr>
            <p:nvPr/>
          </p:nvSpPr>
          <p:spPr bwMode="auto">
            <a:xfrm>
              <a:off x="4946" y="3453"/>
              <a:ext cx="40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9935" name="Rectangle 333"/>
            <p:cNvSpPr>
              <a:spLocks noChangeArrowheads="1"/>
            </p:cNvSpPr>
            <p:nvPr/>
          </p:nvSpPr>
          <p:spPr bwMode="auto">
            <a:xfrm>
              <a:off x="4924" y="3505"/>
              <a:ext cx="40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9936" name="Freeform 334"/>
            <p:cNvSpPr>
              <a:spLocks/>
            </p:cNvSpPr>
            <p:nvPr/>
          </p:nvSpPr>
          <p:spPr bwMode="auto">
            <a:xfrm>
              <a:off x="5024" y="3076"/>
              <a:ext cx="146" cy="89"/>
            </a:xfrm>
            <a:custGeom>
              <a:avLst/>
              <a:gdLst>
                <a:gd name="T0" fmla="*/ 0 w 440"/>
                <a:gd name="T1" fmla="*/ 9 h 102"/>
                <a:gd name="T2" fmla="*/ 0 w 440"/>
                <a:gd name="T3" fmla="*/ 8 h 102"/>
                <a:gd name="T4" fmla="*/ 0 w 440"/>
                <a:gd name="T5" fmla="*/ 7 h 102"/>
                <a:gd name="T6" fmla="*/ 0 w 440"/>
                <a:gd name="T7" fmla="*/ 6 h 102"/>
                <a:gd name="T8" fmla="*/ 0 w 440"/>
                <a:gd name="T9" fmla="*/ 6 h 102"/>
                <a:gd name="T10" fmla="*/ 0 w 440"/>
                <a:gd name="T11" fmla="*/ 4 h 102"/>
                <a:gd name="T12" fmla="*/ 0 w 440"/>
                <a:gd name="T13" fmla="*/ 3 h 102"/>
                <a:gd name="T14" fmla="*/ 0 w 440"/>
                <a:gd name="T15" fmla="*/ 3 h 102"/>
                <a:gd name="T16" fmla="*/ 0 w 440"/>
                <a:gd name="T17" fmla="*/ 3 h 102"/>
                <a:gd name="T18" fmla="*/ 0 w 440"/>
                <a:gd name="T19" fmla="*/ 3 h 102"/>
                <a:gd name="T20" fmla="*/ 0 w 440"/>
                <a:gd name="T21" fmla="*/ 3 h 102"/>
                <a:gd name="T22" fmla="*/ 0 w 440"/>
                <a:gd name="T23" fmla="*/ 3 h 102"/>
                <a:gd name="T24" fmla="*/ 0 w 440"/>
                <a:gd name="T25" fmla="*/ 3 h 102"/>
                <a:gd name="T26" fmla="*/ 0 w 440"/>
                <a:gd name="T27" fmla="*/ 3 h 102"/>
                <a:gd name="T28" fmla="*/ 0 w 440"/>
                <a:gd name="T29" fmla="*/ 3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3 h 102"/>
                <a:gd name="T38" fmla="*/ 0 w 440"/>
                <a:gd name="T39" fmla="*/ 3 h 102"/>
                <a:gd name="T40" fmla="*/ 0 w 440"/>
                <a:gd name="T41" fmla="*/ 3 h 102"/>
                <a:gd name="T42" fmla="*/ 0 w 440"/>
                <a:gd name="T43" fmla="*/ 3 h 102"/>
                <a:gd name="T44" fmla="*/ 0 w 440"/>
                <a:gd name="T45" fmla="*/ 3 h 102"/>
                <a:gd name="T46" fmla="*/ 0 w 440"/>
                <a:gd name="T47" fmla="*/ 3 h 102"/>
                <a:gd name="T48" fmla="*/ 0 w 440"/>
                <a:gd name="T49" fmla="*/ 3 h 102"/>
                <a:gd name="T50" fmla="*/ 0 w 440"/>
                <a:gd name="T51" fmla="*/ 3 h 102"/>
                <a:gd name="T52" fmla="*/ 0 w 440"/>
                <a:gd name="T53" fmla="*/ 3 h 102"/>
                <a:gd name="T54" fmla="*/ 0 w 440"/>
                <a:gd name="T55" fmla="*/ 4 h 102"/>
                <a:gd name="T56" fmla="*/ 0 w 440"/>
                <a:gd name="T57" fmla="*/ 6 h 102"/>
                <a:gd name="T58" fmla="*/ 0 w 440"/>
                <a:gd name="T59" fmla="*/ 6 h 102"/>
                <a:gd name="T60" fmla="*/ 0 w 440"/>
                <a:gd name="T61" fmla="*/ 7 h 102"/>
                <a:gd name="T62" fmla="*/ 0 w 440"/>
                <a:gd name="T63" fmla="*/ 8 h 102"/>
                <a:gd name="T64" fmla="*/ 0 w 440"/>
                <a:gd name="T65" fmla="*/ 9 h 102"/>
                <a:gd name="T66" fmla="*/ 0 w 440"/>
                <a:gd name="T67" fmla="*/ 9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9937" name="Freeform 335"/>
            <p:cNvSpPr>
              <a:spLocks/>
            </p:cNvSpPr>
            <p:nvPr/>
          </p:nvSpPr>
          <p:spPr bwMode="auto">
            <a:xfrm>
              <a:off x="4789" y="2506"/>
              <a:ext cx="615" cy="147"/>
            </a:xfrm>
            <a:custGeom>
              <a:avLst/>
              <a:gdLst>
                <a:gd name="T0" fmla="*/ 0 w 1847"/>
                <a:gd name="T1" fmla="*/ 6 h 168"/>
                <a:gd name="T2" fmla="*/ 0 w 1847"/>
                <a:gd name="T3" fmla="*/ 6 h 168"/>
                <a:gd name="T4" fmla="*/ 0 w 1847"/>
                <a:gd name="T5" fmla="*/ 7 h 168"/>
                <a:gd name="T6" fmla="*/ 0 w 1847"/>
                <a:gd name="T7" fmla="*/ 8 h 168"/>
                <a:gd name="T8" fmla="*/ 0 w 1847"/>
                <a:gd name="T9" fmla="*/ 10 h 168"/>
                <a:gd name="T10" fmla="*/ 0 w 1847"/>
                <a:gd name="T11" fmla="*/ 11 h 168"/>
                <a:gd name="T12" fmla="*/ 0 w 1847"/>
                <a:gd name="T13" fmla="*/ 12 h 168"/>
                <a:gd name="T14" fmla="*/ 0 w 1847"/>
                <a:gd name="T15" fmla="*/ 14 h 168"/>
                <a:gd name="T16" fmla="*/ 0 w 1847"/>
                <a:gd name="T17" fmla="*/ 16 h 168"/>
                <a:gd name="T18" fmla="*/ 0 w 1847"/>
                <a:gd name="T19" fmla="*/ 11 h 168"/>
                <a:gd name="T20" fmla="*/ 0 w 1847"/>
                <a:gd name="T21" fmla="*/ 11 h 168"/>
                <a:gd name="T22" fmla="*/ 0 w 1847"/>
                <a:gd name="T23" fmla="*/ 11 h 168"/>
                <a:gd name="T24" fmla="*/ 0 w 1847"/>
                <a:gd name="T25" fmla="*/ 11 h 168"/>
                <a:gd name="T26" fmla="*/ 0 w 1847"/>
                <a:gd name="T27" fmla="*/ 11 h 168"/>
                <a:gd name="T28" fmla="*/ 0 w 1847"/>
                <a:gd name="T29" fmla="*/ 11 h 168"/>
                <a:gd name="T30" fmla="*/ 0 w 1847"/>
                <a:gd name="T31" fmla="*/ 11 h 168"/>
                <a:gd name="T32" fmla="*/ 0 w 1847"/>
                <a:gd name="T33" fmla="*/ 11 h 168"/>
                <a:gd name="T34" fmla="*/ 0 w 1847"/>
                <a:gd name="T35" fmla="*/ 10 h 168"/>
                <a:gd name="T36" fmla="*/ 0 w 1847"/>
                <a:gd name="T37" fmla="*/ 8 h 168"/>
                <a:gd name="T38" fmla="*/ 0 w 1847"/>
                <a:gd name="T39" fmla="*/ 5 h 168"/>
                <a:gd name="T40" fmla="*/ 0 w 1847"/>
                <a:gd name="T41" fmla="*/ 4 h 168"/>
                <a:gd name="T42" fmla="*/ 0 w 1847"/>
                <a:gd name="T43" fmla="*/ 4 h 168"/>
                <a:gd name="T44" fmla="*/ 0 w 1847"/>
                <a:gd name="T45" fmla="*/ 4 h 168"/>
                <a:gd name="T46" fmla="*/ 0 w 1847"/>
                <a:gd name="T47" fmla="*/ 4 h 168"/>
                <a:gd name="T48" fmla="*/ 0 w 1847"/>
                <a:gd name="T49" fmla="*/ 1 h 168"/>
                <a:gd name="T50" fmla="*/ 0 w 1847"/>
                <a:gd name="T51" fmla="*/ 1 h 168"/>
                <a:gd name="T52" fmla="*/ 0 w 1847"/>
                <a:gd name="T53" fmla="*/ 4 h 168"/>
                <a:gd name="T54" fmla="*/ 0 w 1847"/>
                <a:gd name="T55" fmla="*/ 4 h 168"/>
                <a:gd name="T56" fmla="*/ 0 w 1847"/>
                <a:gd name="T57" fmla="*/ 4 h 168"/>
                <a:gd name="T58" fmla="*/ 0 w 1847"/>
                <a:gd name="T59" fmla="*/ 4 h 168"/>
                <a:gd name="T60" fmla="*/ 0 w 1847"/>
                <a:gd name="T61" fmla="*/ 5 h 168"/>
                <a:gd name="T62" fmla="*/ 0 w 1847"/>
                <a:gd name="T63" fmla="*/ 8 h 168"/>
                <a:gd name="T64" fmla="*/ 0 w 1847"/>
                <a:gd name="T65" fmla="*/ 10 h 168"/>
                <a:gd name="T66" fmla="*/ 0 w 1847"/>
                <a:gd name="T67" fmla="*/ 11 h 168"/>
                <a:gd name="T68" fmla="*/ 0 w 1847"/>
                <a:gd name="T69" fmla="*/ 11 h 168"/>
                <a:gd name="T70" fmla="*/ 0 w 1847"/>
                <a:gd name="T71" fmla="*/ 11 h 168"/>
                <a:gd name="T72" fmla="*/ 0 w 1847"/>
                <a:gd name="T73" fmla="*/ 11 h 168"/>
                <a:gd name="T74" fmla="*/ 0 w 1847"/>
                <a:gd name="T75" fmla="*/ 11 h 168"/>
                <a:gd name="T76" fmla="*/ 0 w 1847"/>
                <a:gd name="T77" fmla="*/ 11 h 168"/>
                <a:gd name="T78" fmla="*/ 0 w 1847"/>
                <a:gd name="T79" fmla="*/ 11 h 168"/>
                <a:gd name="T80" fmla="*/ 0 w 1847"/>
                <a:gd name="T81" fmla="*/ 11 h 168"/>
                <a:gd name="T82" fmla="*/ 0 w 1847"/>
                <a:gd name="T83" fmla="*/ 16 h 168"/>
                <a:gd name="T84" fmla="*/ 0 w 1847"/>
                <a:gd name="T85" fmla="*/ 14 h 168"/>
                <a:gd name="T86" fmla="*/ 0 w 1847"/>
                <a:gd name="T87" fmla="*/ 12 h 168"/>
                <a:gd name="T88" fmla="*/ 0 w 1847"/>
                <a:gd name="T89" fmla="*/ 11 h 168"/>
                <a:gd name="T90" fmla="*/ 0 w 1847"/>
                <a:gd name="T91" fmla="*/ 10 h 168"/>
                <a:gd name="T92" fmla="*/ 0 w 1847"/>
                <a:gd name="T93" fmla="*/ 8 h 168"/>
                <a:gd name="T94" fmla="*/ 0 w 1847"/>
                <a:gd name="T95" fmla="*/ 7 h 168"/>
                <a:gd name="T96" fmla="*/ 0 w 1847"/>
                <a:gd name="T97" fmla="*/ 6 h 168"/>
                <a:gd name="T98" fmla="*/ 0 w 1847"/>
                <a:gd name="T99" fmla="*/ 6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9938" name="Rectangle 336"/>
            <p:cNvSpPr>
              <a:spLocks noChangeArrowheads="1"/>
            </p:cNvSpPr>
            <p:nvPr/>
          </p:nvSpPr>
          <p:spPr bwMode="auto">
            <a:xfrm>
              <a:off x="5404" y="2595"/>
              <a:ext cx="29" cy="120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9939" name="Rectangle 337"/>
            <p:cNvSpPr>
              <a:spLocks noChangeArrowheads="1"/>
            </p:cNvSpPr>
            <p:nvPr/>
          </p:nvSpPr>
          <p:spPr bwMode="auto">
            <a:xfrm>
              <a:off x="4759" y="2595"/>
              <a:ext cx="30" cy="120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9940" name="Rectangle 338"/>
            <p:cNvSpPr>
              <a:spLocks noChangeArrowheads="1"/>
            </p:cNvSpPr>
            <p:nvPr/>
          </p:nvSpPr>
          <p:spPr bwMode="auto">
            <a:xfrm>
              <a:off x="5026" y="3165"/>
              <a:ext cx="142" cy="330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9941" name="Rectangle 339"/>
            <p:cNvSpPr>
              <a:spLocks noChangeArrowheads="1"/>
            </p:cNvSpPr>
            <p:nvPr/>
          </p:nvSpPr>
          <p:spPr bwMode="auto">
            <a:xfrm>
              <a:off x="5026" y="3495"/>
              <a:ext cx="142" cy="1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9942" name="Rectangle 340"/>
            <p:cNvSpPr>
              <a:spLocks noChangeArrowheads="1"/>
            </p:cNvSpPr>
            <p:nvPr/>
          </p:nvSpPr>
          <p:spPr bwMode="auto">
            <a:xfrm>
              <a:off x="5026" y="3558"/>
              <a:ext cx="142" cy="15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9943" name="Rectangle 341"/>
            <p:cNvSpPr>
              <a:spLocks noChangeArrowheads="1"/>
            </p:cNvSpPr>
            <p:nvPr/>
          </p:nvSpPr>
          <p:spPr bwMode="auto">
            <a:xfrm>
              <a:off x="5026" y="3615"/>
              <a:ext cx="142" cy="1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9944" name="Rectangle 342"/>
            <p:cNvSpPr>
              <a:spLocks noChangeArrowheads="1"/>
            </p:cNvSpPr>
            <p:nvPr/>
          </p:nvSpPr>
          <p:spPr bwMode="auto">
            <a:xfrm>
              <a:off x="5100" y="3186"/>
              <a:ext cx="60" cy="309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9945" name="Rectangle 343"/>
            <p:cNvSpPr>
              <a:spLocks noChangeArrowheads="1"/>
            </p:cNvSpPr>
            <p:nvPr/>
          </p:nvSpPr>
          <p:spPr bwMode="auto">
            <a:xfrm>
              <a:off x="5100" y="3186"/>
              <a:ext cx="60" cy="309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9946" name="Rectangle 344"/>
            <p:cNvSpPr>
              <a:spLocks noChangeArrowheads="1"/>
            </p:cNvSpPr>
            <p:nvPr/>
          </p:nvSpPr>
          <p:spPr bwMode="auto">
            <a:xfrm>
              <a:off x="5032" y="3186"/>
              <a:ext cx="62" cy="309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9947" name="Rectangle 345"/>
            <p:cNvSpPr>
              <a:spLocks noChangeArrowheads="1"/>
            </p:cNvSpPr>
            <p:nvPr/>
          </p:nvSpPr>
          <p:spPr bwMode="auto">
            <a:xfrm>
              <a:off x="5100" y="3369"/>
              <a:ext cx="60" cy="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9948" name="Rectangle 346"/>
            <p:cNvSpPr>
              <a:spLocks noChangeArrowheads="1"/>
            </p:cNvSpPr>
            <p:nvPr/>
          </p:nvSpPr>
          <p:spPr bwMode="auto">
            <a:xfrm>
              <a:off x="5168" y="3422"/>
              <a:ext cx="34" cy="25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9949" name="Rectangle 347"/>
            <p:cNvSpPr>
              <a:spLocks noChangeArrowheads="1"/>
            </p:cNvSpPr>
            <p:nvPr/>
          </p:nvSpPr>
          <p:spPr bwMode="auto">
            <a:xfrm>
              <a:off x="4992" y="3422"/>
              <a:ext cx="34" cy="25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9950" name="Rectangle 348"/>
            <p:cNvSpPr>
              <a:spLocks noChangeArrowheads="1"/>
            </p:cNvSpPr>
            <p:nvPr/>
          </p:nvSpPr>
          <p:spPr bwMode="auto">
            <a:xfrm>
              <a:off x="5026" y="3511"/>
              <a:ext cx="142" cy="47"/>
            </a:xfrm>
            <a:prstGeom prst="rect">
              <a:avLst/>
            </a:prstGeom>
            <a:solidFill>
              <a:srgbClr val="B2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9951" name="Rectangle 349"/>
            <p:cNvSpPr>
              <a:spLocks noChangeArrowheads="1"/>
            </p:cNvSpPr>
            <p:nvPr/>
          </p:nvSpPr>
          <p:spPr bwMode="auto">
            <a:xfrm>
              <a:off x="5026" y="3573"/>
              <a:ext cx="142" cy="42"/>
            </a:xfrm>
            <a:prstGeom prst="rect">
              <a:avLst/>
            </a:prstGeom>
            <a:solidFill>
              <a:srgbClr val="B2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9952" name="Rectangle 350"/>
            <p:cNvSpPr>
              <a:spLocks noChangeArrowheads="1"/>
            </p:cNvSpPr>
            <p:nvPr/>
          </p:nvSpPr>
          <p:spPr bwMode="auto">
            <a:xfrm>
              <a:off x="5026" y="3631"/>
              <a:ext cx="142" cy="47"/>
            </a:xfrm>
            <a:prstGeom prst="rect">
              <a:avLst/>
            </a:prstGeom>
            <a:solidFill>
              <a:srgbClr val="B2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9953" name="Rectangle 351"/>
            <p:cNvSpPr>
              <a:spLocks noChangeArrowheads="1"/>
            </p:cNvSpPr>
            <p:nvPr/>
          </p:nvSpPr>
          <p:spPr bwMode="auto">
            <a:xfrm>
              <a:off x="5100" y="3369"/>
              <a:ext cx="60" cy="2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9954" name="Rectangle 352"/>
            <p:cNvSpPr>
              <a:spLocks noChangeArrowheads="1"/>
            </p:cNvSpPr>
            <p:nvPr/>
          </p:nvSpPr>
          <p:spPr bwMode="auto">
            <a:xfrm>
              <a:off x="5032" y="3369"/>
              <a:ext cx="62" cy="2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9955" name="Rectangle 353"/>
            <p:cNvSpPr>
              <a:spLocks noChangeArrowheads="1"/>
            </p:cNvSpPr>
            <p:nvPr/>
          </p:nvSpPr>
          <p:spPr bwMode="auto">
            <a:xfrm>
              <a:off x="5100" y="3312"/>
              <a:ext cx="14" cy="52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9956" name="Rectangle 354"/>
            <p:cNvSpPr>
              <a:spLocks noChangeArrowheads="1"/>
            </p:cNvSpPr>
            <p:nvPr/>
          </p:nvSpPr>
          <p:spPr bwMode="auto">
            <a:xfrm>
              <a:off x="5080" y="3312"/>
              <a:ext cx="14" cy="52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9957" name="Rectangle 355"/>
            <p:cNvSpPr>
              <a:spLocks noChangeArrowheads="1"/>
            </p:cNvSpPr>
            <p:nvPr/>
          </p:nvSpPr>
          <p:spPr bwMode="auto">
            <a:xfrm>
              <a:off x="5100" y="3395"/>
              <a:ext cx="60" cy="2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9958" name="Rectangle 356"/>
            <p:cNvSpPr>
              <a:spLocks noChangeArrowheads="1"/>
            </p:cNvSpPr>
            <p:nvPr/>
          </p:nvSpPr>
          <p:spPr bwMode="auto">
            <a:xfrm>
              <a:off x="5032" y="3395"/>
              <a:ext cx="62" cy="2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9959" name="Rectangle 357"/>
            <p:cNvSpPr>
              <a:spLocks noChangeArrowheads="1"/>
            </p:cNvSpPr>
            <p:nvPr/>
          </p:nvSpPr>
          <p:spPr bwMode="auto">
            <a:xfrm>
              <a:off x="5168" y="3552"/>
              <a:ext cx="34" cy="27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9960" name="Rectangle 358"/>
            <p:cNvSpPr>
              <a:spLocks noChangeArrowheads="1"/>
            </p:cNvSpPr>
            <p:nvPr/>
          </p:nvSpPr>
          <p:spPr bwMode="auto">
            <a:xfrm>
              <a:off x="4992" y="3552"/>
              <a:ext cx="34" cy="27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9961" name="Rectangle 359"/>
            <p:cNvSpPr>
              <a:spLocks noChangeArrowheads="1"/>
            </p:cNvSpPr>
            <p:nvPr/>
          </p:nvSpPr>
          <p:spPr bwMode="auto">
            <a:xfrm>
              <a:off x="5334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9962" name="Rectangle 360"/>
            <p:cNvSpPr>
              <a:spLocks noChangeArrowheads="1"/>
            </p:cNvSpPr>
            <p:nvPr/>
          </p:nvSpPr>
          <p:spPr bwMode="auto">
            <a:xfrm>
              <a:off x="5228" y="3165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9963" name="Rectangle 361"/>
            <p:cNvSpPr>
              <a:spLocks noChangeArrowheads="1"/>
            </p:cNvSpPr>
            <p:nvPr/>
          </p:nvSpPr>
          <p:spPr bwMode="auto">
            <a:xfrm>
              <a:off x="4912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9964" name="Rectangle 362"/>
            <p:cNvSpPr>
              <a:spLocks noChangeArrowheads="1"/>
            </p:cNvSpPr>
            <p:nvPr/>
          </p:nvSpPr>
          <p:spPr bwMode="auto">
            <a:xfrm>
              <a:off x="5122" y="2747"/>
              <a:ext cx="54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9965" name="Rectangle 363"/>
            <p:cNvSpPr>
              <a:spLocks noChangeArrowheads="1"/>
            </p:cNvSpPr>
            <p:nvPr/>
          </p:nvSpPr>
          <p:spPr bwMode="auto">
            <a:xfrm>
              <a:off x="5228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9966" name="Rectangle 364"/>
            <p:cNvSpPr>
              <a:spLocks noChangeArrowheads="1"/>
            </p:cNvSpPr>
            <p:nvPr/>
          </p:nvSpPr>
          <p:spPr bwMode="auto">
            <a:xfrm>
              <a:off x="5334" y="3165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9967" name="Rectangle 365"/>
            <p:cNvSpPr>
              <a:spLocks noChangeArrowheads="1"/>
            </p:cNvSpPr>
            <p:nvPr/>
          </p:nvSpPr>
          <p:spPr bwMode="auto">
            <a:xfrm>
              <a:off x="5018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9968" name="Rectangle 366"/>
            <p:cNvSpPr>
              <a:spLocks noChangeArrowheads="1"/>
            </p:cNvSpPr>
            <p:nvPr/>
          </p:nvSpPr>
          <p:spPr bwMode="auto">
            <a:xfrm>
              <a:off x="4809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9969" name="Rectangle 367"/>
            <p:cNvSpPr>
              <a:spLocks noChangeArrowheads="1"/>
            </p:cNvSpPr>
            <p:nvPr/>
          </p:nvSpPr>
          <p:spPr bwMode="auto">
            <a:xfrm>
              <a:off x="4912" y="3165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9970" name="Rectangle 368"/>
            <p:cNvSpPr>
              <a:spLocks noChangeArrowheads="1"/>
            </p:cNvSpPr>
            <p:nvPr/>
          </p:nvSpPr>
          <p:spPr bwMode="auto">
            <a:xfrm>
              <a:off x="4809" y="3165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9971" name="Freeform 369"/>
            <p:cNvSpPr>
              <a:spLocks/>
            </p:cNvSpPr>
            <p:nvPr/>
          </p:nvSpPr>
          <p:spPr bwMode="auto">
            <a:xfrm>
              <a:off x="5114" y="2721"/>
              <a:ext cx="72" cy="324"/>
            </a:xfrm>
            <a:custGeom>
              <a:avLst/>
              <a:gdLst>
                <a:gd name="T0" fmla="*/ 0 w 217"/>
                <a:gd name="T1" fmla="*/ 17 h 373"/>
                <a:gd name="T2" fmla="*/ 0 w 217"/>
                <a:gd name="T3" fmla="*/ 17 h 373"/>
                <a:gd name="T4" fmla="*/ 0 w 217"/>
                <a:gd name="T5" fmla="*/ 27 h 373"/>
                <a:gd name="T6" fmla="*/ 0 w 217"/>
                <a:gd name="T7" fmla="*/ 27 h 373"/>
                <a:gd name="T8" fmla="*/ 0 w 217"/>
                <a:gd name="T9" fmla="*/ 30 h 373"/>
                <a:gd name="T10" fmla="*/ 0 w 217"/>
                <a:gd name="T11" fmla="*/ 3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3 h 373"/>
                <a:gd name="T18" fmla="*/ 0 w 217"/>
                <a:gd name="T19" fmla="*/ 3 h 373"/>
                <a:gd name="T20" fmla="*/ 0 w 217"/>
                <a:gd name="T21" fmla="*/ 13 h 373"/>
                <a:gd name="T22" fmla="*/ 0 w 217"/>
                <a:gd name="T23" fmla="*/ 13 h 373"/>
                <a:gd name="T24" fmla="*/ 0 w 217"/>
                <a:gd name="T25" fmla="*/ 17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9972" name="Freeform 370"/>
            <p:cNvSpPr>
              <a:spLocks/>
            </p:cNvSpPr>
            <p:nvPr/>
          </p:nvSpPr>
          <p:spPr bwMode="auto">
            <a:xfrm>
              <a:off x="5176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27 h 373"/>
                <a:gd name="T4" fmla="*/ 0 w 29"/>
                <a:gd name="T5" fmla="*/ 30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9973" name="Freeform 371"/>
            <p:cNvSpPr>
              <a:spLocks/>
            </p:cNvSpPr>
            <p:nvPr/>
          </p:nvSpPr>
          <p:spPr bwMode="auto">
            <a:xfrm>
              <a:off x="5218" y="2721"/>
              <a:ext cx="72" cy="324"/>
            </a:xfrm>
            <a:custGeom>
              <a:avLst/>
              <a:gdLst>
                <a:gd name="T0" fmla="*/ 0 w 216"/>
                <a:gd name="T1" fmla="*/ 17 h 373"/>
                <a:gd name="T2" fmla="*/ 0 w 216"/>
                <a:gd name="T3" fmla="*/ 17 h 373"/>
                <a:gd name="T4" fmla="*/ 0 w 216"/>
                <a:gd name="T5" fmla="*/ 27 h 373"/>
                <a:gd name="T6" fmla="*/ 0 w 216"/>
                <a:gd name="T7" fmla="*/ 27 h 373"/>
                <a:gd name="T8" fmla="*/ 0 w 216"/>
                <a:gd name="T9" fmla="*/ 30 h 373"/>
                <a:gd name="T10" fmla="*/ 0 w 216"/>
                <a:gd name="T11" fmla="*/ 3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3 h 373"/>
                <a:gd name="T18" fmla="*/ 0 w 216"/>
                <a:gd name="T19" fmla="*/ 3 h 373"/>
                <a:gd name="T20" fmla="*/ 0 w 216"/>
                <a:gd name="T21" fmla="*/ 13 h 373"/>
                <a:gd name="T22" fmla="*/ 0 w 216"/>
                <a:gd name="T23" fmla="*/ 13 h 373"/>
                <a:gd name="T24" fmla="*/ 0 w 216"/>
                <a:gd name="T25" fmla="*/ 17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9974" name="Freeform 372"/>
            <p:cNvSpPr>
              <a:spLocks/>
            </p:cNvSpPr>
            <p:nvPr/>
          </p:nvSpPr>
          <p:spPr bwMode="auto">
            <a:xfrm>
              <a:off x="5280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27 h 373"/>
                <a:gd name="T4" fmla="*/ 0 w 29"/>
                <a:gd name="T5" fmla="*/ 30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9975" name="Freeform 373"/>
            <p:cNvSpPr>
              <a:spLocks/>
            </p:cNvSpPr>
            <p:nvPr/>
          </p:nvSpPr>
          <p:spPr bwMode="auto">
            <a:xfrm>
              <a:off x="5324" y="2721"/>
              <a:ext cx="72" cy="324"/>
            </a:xfrm>
            <a:custGeom>
              <a:avLst/>
              <a:gdLst>
                <a:gd name="T0" fmla="*/ 0 w 217"/>
                <a:gd name="T1" fmla="*/ 17 h 373"/>
                <a:gd name="T2" fmla="*/ 0 w 217"/>
                <a:gd name="T3" fmla="*/ 17 h 373"/>
                <a:gd name="T4" fmla="*/ 0 w 217"/>
                <a:gd name="T5" fmla="*/ 27 h 373"/>
                <a:gd name="T6" fmla="*/ 0 w 217"/>
                <a:gd name="T7" fmla="*/ 27 h 373"/>
                <a:gd name="T8" fmla="*/ 0 w 217"/>
                <a:gd name="T9" fmla="*/ 30 h 373"/>
                <a:gd name="T10" fmla="*/ 0 w 217"/>
                <a:gd name="T11" fmla="*/ 3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3 h 373"/>
                <a:gd name="T18" fmla="*/ 0 w 217"/>
                <a:gd name="T19" fmla="*/ 3 h 373"/>
                <a:gd name="T20" fmla="*/ 0 w 217"/>
                <a:gd name="T21" fmla="*/ 13 h 373"/>
                <a:gd name="T22" fmla="*/ 0 w 217"/>
                <a:gd name="T23" fmla="*/ 13 h 373"/>
                <a:gd name="T24" fmla="*/ 0 w 217"/>
                <a:gd name="T25" fmla="*/ 17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9976" name="Freeform 374"/>
            <p:cNvSpPr>
              <a:spLocks/>
            </p:cNvSpPr>
            <p:nvPr/>
          </p:nvSpPr>
          <p:spPr bwMode="auto">
            <a:xfrm>
              <a:off x="5386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27 h 373"/>
                <a:gd name="T4" fmla="*/ 0 w 29"/>
                <a:gd name="T5" fmla="*/ 30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9977" name="Freeform 375"/>
            <p:cNvSpPr>
              <a:spLocks/>
            </p:cNvSpPr>
            <p:nvPr/>
          </p:nvSpPr>
          <p:spPr bwMode="auto">
            <a:xfrm>
              <a:off x="5218" y="3139"/>
              <a:ext cx="72" cy="324"/>
            </a:xfrm>
            <a:custGeom>
              <a:avLst/>
              <a:gdLst>
                <a:gd name="T0" fmla="*/ 0 w 216"/>
                <a:gd name="T1" fmla="*/ 18 h 372"/>
                <a:gd name="T2" fmla="*/ 0 w 216"/>
                <a:gd name="T3" fmla="*/ 18 h 372"/>
                <a:gd name="T4" fmla="*/ 0 w 216"/>
                <a:gd name="T5" fmla="*/ 29 h 372"/>
                <a:gd name="T6" fmla="*/ 0 w 216"/>
                <a:gd name="T7" fmla="*/ 29 h 372"/>
                <a:gd name="T8" fmla="*/ 0 w 216"/>
                <a:gd name="T9" fmla="*/ 31 h 372"/>
                <a:gd name="T10" fmla="*/ 0 w 216"/>
                <a:gd name="T11" fmla="*/ 31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3 h 372"/>
                <a:gd name="T18" fmla="*/ 0 w 216"/>
                <a:gd name="T19" fmla="*/ 3 h 372"/>
                <a:gd name="T20" fmla="*/ 0 w 216"/>
                <a:gd name="T21" fmla="*/ 14 h 372"/>
                <a:gd name="T22" fmla="*/ 0 w 216"/>
                <a:gd name="T23" fmla="*/ 14 h 372"/>
                <a:gd name="T24" fmla="*/ 0 w 216"/>
                <a:gd name="T25" fmla="*/ 18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9978" name="Freeform 376"/>
            <p:cNvSpPr>
              <a:spLocks/>
            </p:cNvSpPr>
            <p:nvPr/>
          </p:nvSpPr>
          <p:spPr bwMode="auto">
            <a:xfrm>
              <a:off x="5280" y="3139"/>
              <a:ext cx="10" cy="324"/>
            </a:xfrm>
            <a:custGeom>
              <a:avLst/>
              <a:gdLst>
                <a:gd name="T0" fmla="*/ 0 w 29"/>
                <a:gd name="T1" fmla="*/ 3 h 372"/>
                <a:gd name="T2" fmla="*/ 0 w 29"/>
                <a:gd name="T3" fmla="*/ 29 h 372"/>
                <a:gd name="T4" fmla="*/ 0 w 29"/>
                <a:gd name="T5" fmla="*/ 31 h 372"/>
                <a:gd name="T6" fmla="*/ 0 w 29"/>
                <a:gd name="T7" fmla="*/ 0 h 372"/>
                <a:gd name="T8" fmla="*/ 0 w 29"/>
                <a:gd name="T9" fmla="*/ 3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9979" name="Freeform 377"/>
            <p:cNvSpPr>
              <a:spLocks/>
            </p:cNvSpPr>
            <p:nvPr/>
          </p:nvSpPr>
          <p:spPr bwMode="auto">
            <a:xfrm>
              <a:off x="5324" y="3139"/>
              <a:ext cx="72" cy="324"/>
            </a:xfrm>
            <a:custGeom>
              <a:avLst/>
              <a:gdLst>
                <a:gd name="T0" fmla="*/ 0 w 217"/>
                <a:gd name="T1" fmla="*/ 18 h 372"/>
                <a:gd name="T2" fmla="*/ 0 w 217"/>
                <a:gd name="T3" fmla="*/ 18 h 372"/>
                <a:gd name="T4" fmla="*/ 0 w 217"/>
                <a:gd name="T5" fmla="*/ 29 h 372"/>
                <a:gd name="T6" fmla="*/ 0 w 217"/>
                <a:gd name="T7" fmla="*/ 29 h 372"/>
                <a:gd name="T8" fmla="*/ 0 w 217"/>
                <a:gd name="T9" fmla="*/ 31 h 372"/>
                <a:gd name="T10" fmla="*/ 0 w 217"/>
                <a:gd name="T11" fmla="*/ 31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3 h 372"/>
                <a:gd name="T18" fmla="*/ 0 w 217"/>
                <a:gd name="T19" fmla="*/ 3 h 372"/>
                <a:gd name="T20" fmla="*/ 0 w 217"/>
                <a:gd name="T21" fmla="*/ 14 h 372"/>
                <a:gd name="T22" fmla="*/ 0 w 217"/>
                <a:gd name="T23" fmla="*/ 14 h 372"/>
                <a:gd name="T24" fmla="*/ 0 w 217"/>
                <a:gd name="T25" fmla="*/ 18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9980" name="Freeform 378"/>
            <p:cNvSpPr>
              <a:spLocks/>
            </p:cNvSpPr>
            <p:nvPr/>
          </p:nvSpPr>
          <p:spPr bwMode="auto">
            <a:xfrm>
              <a:off x="5386" y="3139"/>
              <a:ext cx="10" cy="324"/>
            </a:xfrm>
            <a:custGeom>
              <a:avLst/>
              <a:gdLst>
                <a:gd name="T0" fmla="*/ 0 w 29"/>
                <a:gd name="T1" fmla="*/ 3 h 372"/>
                <a:gd name="T2" fmla="*/ 0 w 29"/>
                <a:gd name="T3" fmla="*/ 29 h 372"/>
                <a:gd name="T4" fmla="*/ 0 w 29"/>
                <a:gd name="T5" fmla="*/ 31 h 372"/>
                <a:gd name="T6" fmla="*/ 0 w 29"/>
                <a:gd name="T7" fmla="*/ 0 h 372"/>
                <a:gd name="T8" fmla="*/ 0 w 29"/>
                <a:gd name="T9" fmla="*/ 3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9981" name="Freeform 379"/>
            <p:cNvSpPr>
              <a:spLocks/>
            </p:cNvSpPr>
            <p:nvPr/>
          </p:nvSpPr>
          <p:spPr bwMode="auto">
            <a:xfrm>
              <a:off x="5008" y="2721"/>
              <a:ext cx="72" cy="324"/>
            </a:xfrm>
            <a:custGeom>
              <a:avLst/>
              <a:gdLst>
                <a:gd name="T0" fmla="*/ 0 w 215"/>
                <a:gd name="T1" fmla="*/ 17 h 373"/>
                <a:gd name="T2" fmla="*/ 0 w 215"/>
                <a:gd name="T3" fmla="*/ 17 h 373"/>
                <a:gd name="T4" fmla="*/ 0 w 215"/>
                <a:gd name="T5" fmla="*/ 27 h 373"/>
                <a:gd name="T6" fmla="*/ 0 w 215"/>
                <a:gd name="T7" fmla="*/ 27 h 373"/>
                <a:gd name="T8" fmla="*/ 0 w 215"/>
                <a:gd name="T9" fmla="*/ 30 h 373"/>
                <a:gd name="T10" fmla="*/ 0 w 215"/>
                <a:gd name="T11" fmla="*/ 3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3 h 373"/>
                <a:gd name="T18" fmla="*/ 0 w 215"/>
                <a:gd name="T19" fmla="*/ 3 h 373"/>
                <a:gd name="T20" fmla="*/ 0 w 215"/>
                <a:gd name="T21" fmla="*/ 13 h 373"/>
                <a:gd name="T22" fmla="*/ 0 w 215"/>
                <a:gd name="T23" fmla="*/ 13 h 373"/>
                <a:gd name="T24" fmla="*/ 0 w 215"/>
                <a:gd name="T25" fmla="*/ 17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9982" name="Freeform 380"/>
            <p:cNvSpPr>
              <a:spLocks/>
            </p:cNvSpPr>
            <p:nvPr/>
          </p:nvSpPr>
          <p:spPr bwMode="auto">
            <a:xfrm>
              <a:off x="5008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27 h 373"/>
                <a:gd name="T4" fmla="*/ 0 w 29"/>
                <a:gd name="T5" fmla="*/ 30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9983" name="Freeform 381"/>
            <p:cNvSpPr>
              <a:spLocks/>
            </p:cNvSpPr>
            <p:nvPr/>
          </p:nvSpPr>
          <p:spPr bwMode="auto">
            <a:xfrm>
              <a:off x="4903" y="2721"/>
              <a:ext cx="71" cy="324"/>
            </a:xfrm>
            <a:custGeom>
              <a:avLst/>
              <a:gdLst>
                <a:gd name="T0" fmla="*/ 0 w 216"/>
                <a:gd name="T1" fmla="*/ 17 h 373"/>
                <a:gd name="T2" fmla="*/ 0 w 216"/>
                <a:gd name="T3" fmla="*/ 17 h 373"/>
                <a:gd name="T4" fmla="*/ 0 w 216"/>
                <a:gd name="T5" fmla="*/ 27 h 373"/>
                <a:gd name="T6" fmla="*/ 0 w 216"/>
                <a:gd name="T7" fmla="*/ 27 h 373"/>
                <a:gd name="T8" fmla="*/ 0 w 216"/>
                <a:gd name="T9" fmla="*/ 30 h 373"/>
                <a:gd name="T10" fmla="*/ 0 w 216"/>
                <a:gd name="T11" fmla="*/ 3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3 h 373"/>
                <a:gd name="T18" fmla="*/ 0 w 216"/>
                <a:gd name="T19" fmla="*/ 3 h 373"/>
                <a:gd name="T20" fmla="*/ 0 w 216"/>
                <a:gd name="T21" fmla="*/ 13 h 373"/>
                <a:gd name="T22" fmla="*/ 0 w 216"/>
                <a:gd name="T23" fmla="*/ 13 h 373"/>
                <a:gd name="T24" fmla="*/ 0 w 216"/>
                <a:gd name="T25" fmla="*/ 17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9984" name="Freeform 382"/>
            <p:cNvSpPr>
              <a:spLocks/>
            </p:cNvSpPr>
            <p:nvPr/>
          </p:nvSpPr>
          <p:spPr bwMode="auto">
            <a:xfrm>
              <a:off x="4903" y="2721"/>
              <a:ext cx="9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27 h 373"/>
                <a:gd name="T4" fmla="*/ 0 w 29"/>
                <a:gd name="T5" fmla="*/ 30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9985" name="Freeform 383"/>
            <p:cNvSpPr>
              <a:spLocks/>
            </p:cNvSpPr>
            <p:nvPr/>
          </p:nvSpPr>
          <p:spPr bwMode="auto">
            <a:xfrm>
              <a:off x="4799" y="2721"/>
              <a:ext cx="72" cy="324"/>
            </a:xfrm>
            <a:custGeom>
              <a:avLst/>
              <a:gdLst>
                <a:gd name="T0" fmla="*/ 0 w 215"/>
                <a:gd name="T1" fmla="*/ 17 h 373"/>
                <a:gd name="T2" fmla="*/ 0 w 215"/>
                <a:gd name="T3" fmla="*/ 17 h 373"/>
                <a:gd name="T4" fmla="*/ 0 w 215"/>
                <a:gd name="T5" fmla="*/ 27 h 373"/>
                <a:gd name="T6" fmla="*/ 0 w 215"/>
                <a:gd name="T7" fmla="*/ 27 h 373"/>
                <a:gd name="T8" fmla="*/ 0 w 215"/>
                <a:gd name="T9" fmla="*/ 30 h 373"/>
                <a:gd name="T10" fmla="*/ 0 w 215"/>
                <a:gd name="T11" fmla="*/ 3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3 h 373"/>
                <a:gd name="T18" fmla="*/ 0 w 215"/>
                <a:gd name="T19" fmla="*/ 3 h 373"/>
                <a:gd name="T20" fmla="*/ 0 w 215"/>
                <a:gd name="T21" fmla="*/ 13 h 373"/>
                <a:gd name="T22" fmla="*/ 0 w 215"/>
                <a:gd name="T23" fmla="*/ 13 h 373"/>
                <a:gd name="T24" fmla="*/ 0 w 215"/>
                <a:gd name="T25" fmla="*/ 17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9986" name="Freeform 384"/>
            <p:cNvSpPr>
              <a:spLocks/>
            </p:cNvSpPr>
            <p:nvPr/>
          </p:nvSpPr>
          <p:spPr bwMode="auto">
            <a:xfrm>
              <a:off x="4799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27 h 373"/>
                <a:gd name="T4" fmla="*/ 0 w 29"/>
                <a:gd name="T5" fmla="*/ 30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9987" name="Freeform 386"/>
            <p:cNvSpPr>
              <a:spLocks/>
            </p:cNvSpPr>
            <p:nvPr/>
          </p:nvSpPr>
          <p:spPr bwMode="auto">
            <a:xfrm>
              <a:off x="4903" y="3139"/>
              <a:ext cx="9" cy="324"/>
            </a:xfrm>
            <a:custGeom>
              <a:avLst/>
              <a:gdLst>
                <a:gd name="T0" fmla="*/ 0 w 29"/>
                <a:gd name="T1" fmla="*/ 3 h 372"/>
                <a:gd name="T2" fmla="*/ 0 w 29"/>
                <a:gd name="T3" fmla="*/ 29 h 372"/>
                <a:gd name="T4" fmla="*/ 0 w 29"/>
                <a:gd name="T5" fmla="*/ 31 h 372"/>
                <a:gd name="T6" fmla="*/ 0 w 29"/>
                <a:gd name="T7" fmla="*/ 0 h 372"/>
                <a:gd name="T8" fmla="*/ 0 w 29"/>
                <a:gd name="T9" fmla="*/ 3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9988" name="Freeform 387"/>
            <p:cNvSpPr>
              <a:spLocks/>
            </p:cNvSpPr>
            <p:nvPr/>
          </p:nvSpPr>
          <p:spPr bwMode="auto">
            <a:xfrm>
              <a:off x="4799" y="3139"/>
              <a:ext cx="72" cy="324"/>
            </a:xfrm>
            <a:custGeom>
              <a:avLst/>
              <a:gdLst>
                <a:gd name="T0" fmla="*/ 0 w 215"/>
                <a:gd name="T1" fmla="*/ 18 h 372"/>
                <a:gd name="T2" fmla="*/ 0 w 215"/>
                <a:gd name="T3" fmla="*/ 18 h 372"/>
                <a:gd name="T4" fmla="*/ 0 w 215"/>
                <a:gd name="T5" fmla="*/ 29 h 372"/>
                <a:gd name="T6" fmla="*/ 0 w 215"/>
                <a:gd name="T7" fmla="*/ 29 h 372"/>
                <a:gd name="T8" fmla="*/ 0 w 215"/>
                <a:gd name="T9" fmla="*/ 31 h 372"/>
                <a:gd name="T10" fmla="*/ 0 w 215"/>
                <a:gd name="T11" fmla="*/ 31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3 h 372"/>
                <a:gd name="T18" fmla="*/ 0 w 215"/>
                <a:gd name="T19" fmla="*/ 3 h 372"/>
                <a:gd name="T20" fmla="*/ 0 w 215"/>
                <a:gd name="T21" fmla="*/ 14 h 372"/>
                <a:gd name="T22" fmla="*/ 0 w 215"/>
                <a:gd name="T23" fmla="*/ 14 h 372"/>
                <a:gd name="T24" fmla="*/ 0 w 215"/>
                <a:gd name="T25" fmla="*/ 18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9989" name="Freeform 388"/>
            <p:cNvSpPr>
              <a:spLocks/>
            </p:cNvSpPr>
            <p:nvPr/>
          </p:nvSpPr>
          <p:spPr bwMode="auto">
            <a:xfrm>
              <a:off x="4799" y="3139"/>
              <a:ext cx="10" cy="324"/>
            </a:xfrm>
            <a:custGeom>
              <a:avLst/>
              <a:gdLst>
                <a:gd name="T0" fmla="*/ 0 w 29"/>
                <a:gd name="T1" fmla="*/ 3 h 372"/>
                <a:gd name="T2" fmla="*/ 0 w 29"/>
                <a:gd name="T3" fmla="*/ 29 h 372"/>
                <a:gd name="T4" fmla="*/ 0 w 29"/>
                <a:gd name="T5" fmla="*/ 31 h 372"/>
                <a:gd name="T6" fmla="*/ 0 w 29"/>
                <a:gd name="T7" fmla="*/ 0 h 372"/>
                <a:gd name="T8" fmla="*/ 0 w 29"/>
                <a:gd name="T9" fmla="*/ 3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9990" name="Rectangle 389"/>
            <p:cNvSpPr>
              <a:spLocks noChangeArrowheads="1"/>
            </p:cNvSpPr>
            <p:nvPr/>
          </p:nvSpPr>
          <p:spPr bwMode="auto">
            <a:xfrm>
              <a:off x="5114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9991" name="Rectangle 390"/>
            <p:cNvSpPr>
              <a:spLocks noChangeArrowheads="1"/>
            </p:cNvSpPr>
            <p:nvPr/>
          </p:nvSpPr>
          <p:spPr bwMode="auto">
            <a:xfrm>
              <a:off x="5218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9992" name="Rectangle 391"/>
            <p:cNvSpPr>
              <a:spLocks noChangeArrowheads="1"/>
            </p:cNvSpPr>
            <p:nvPr/>
          </p:nvSpPr>
          <p:spPr bwMode="auto">
            <a:xfrm>
              <a:off x="5324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9993" name="Rectangle 392"/>
            <p:cNvSpPr>
              <a:spLocks noChangeArrowheads="1"/>
            </p:cNvSpPr>
            <p:nvPr/>
          </p:nvSpPr>
          <p:spPr bwMode="auto">
            <a:xfrm>
              <a:off x="5008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9994" name="Rectangle 393"/>
            <p:cNvSpPr>
              <a:spLocks noChangeArrowheads="1"/>
            </p:cNvSpPr>
            <p:nvPr/>
          </p:nvSpPr>
          <p:spPr bwMode="auto">
            <a:xfrm>
              <a:off x="4903" y="2898"/>
              <a:ext cx="71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9995" name="Rectangle 394"/>
            <p:cNvSpPr>
              <a:spLocks noChangeArrowheads="1"/>
            </p:cNvSpPr>
            <p:nvPr/>
          </p:nvSpPr>
          <p:spPr bwMode="auto">
            <a:xfrm>
              <a:off x="4799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9996" name="Freeform 395"/>
            <p:cNvSpPr>
              <a:spLocks/>
            </p:cNvSpPr>
            <p:nvPr/>
          </p:nvSpPr>
          <p:spPr bwMode="auto">
            <a:xfrm>
              <a:off x="4986" y="2736"/>
              <a:ext cx="12" cy="37"/>
            </a:xfrm>
            <a:custGeom>
              <a:avLst/>
              <a:gdLst>
                <a:gd name="T0" fmla="*/ 0 w 37"/>
                <a:gd name="T1" fmla="*/ 20 h 38"/>
                <a:gd name="T2" fmla="*/ 0 w 37"/>
                <a:gd name="T3" fmla="*/ 19 h 38"/>
                <a:gd name="T4" fmla="*/ 0 w 37"/>
                <a:gd name="T5" fmla="*/ 19 h 38"/>
                <a:gd name="T6" fmla="*/ 0 w 37"/>
                <a:gd name="T7" fmla="*/ 19 h 38"/>
                <a:gd name="T8" fmla="*/ 0 w 37"/>
                <a:gd name="T9" fmla="*/ 19 h 38"/>
                <a:gd name="T10" fmla="*/ 0 w 37"/>
                <a:gd name="T11" fmla="*/ 12 h 38"/>
                <a:gd name="T12" fmla="*/ 0 w 37"/>
                <a:gd name="T13" fmla="*/ 5 h 38"/>
                <a:gd name="T14" fmla="*/ 0 w 37"/>
                <a:gd name="T15" fmla="*/ 1 h 38"/>
                <a:gd name="T16" fmla="*/ 0 w 37"/>
                <a:gd name="T17" fmla="*/ 0 h 38"/>
                <a:gd name="T18" fmla="*/ 0 w 37"/>
                <a:gd name="T19" fmla="*/ 1 h 38"/>
                <a:gd name="T20" fmla="*/ 0 w 37"/>
                <a:gd name="T21" fmla="*/ 5 h 38"/>
                <a:gd name="T22" fmla="*/ 0 w 37"/>
                <a:gd name="T23" fmla="*/ 12 h 38"/>
                <a:gd name="T24" fmla="*/ 0 w 37"/>
                <a:gd name="T25" fmla="*/ 19 h 38"/>
                <a:gd name="T26" fmla="*/ 0 w 37"/>
                <a:gd name="T27" fmla="*/ 19 h 38"/>
                <a:gd name="T28" fmla="*/ 0 w 37"/>
                <a:gd name="T29" fmla="*/ 19 h 38"/>
                <a:gd name="T30" fmla="*/ 0 w 37"/>
                <a:gd name="T31" fmla="*/ 19 h 38"/>
                <a:gd name="T32" fmla="*/ 0 w 37"/>
                <a:gd name="T33" fmla="*/ 2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</p:grpSp>
      <p:grpSp>
        <p:nvGrpSpPr>
          <p:cNvPr id="29745" name="Group 316"/>
          <p:cNvGrpSpPr>
            <a:grpSpLocks/>
          </p:cNvGrpSpPr>
          <p:nvPr/>
        </p:nvGrpSpPr>
        <p:grpSpPr bwMode="auto">
          <a:xfrm>
            <a:off x="4198144" y="2434828"/>
            <a:ext cx="163116" cy="127397"/>
            <a:chOff x="4727" y="2506"/>
            <a:chExt cx="706" cy="1172"/>
          </a:xfrm>
        </p:grpSpPr>
        <p:sp>
          <p:nvSpPr>
            <p:cNvPr id="29841" name="Freeform 317"/>
            <p:cNvSpPr>
              <a:spLocks/>
            </p:cNvSpPr>
            <p:nvPr/>
          </p:nvSpPr>
          <p:spPr bwMode="auto">
            <a:xfrm>
              <a:off x="4727" y="3558"/>
              <a:ext cx="46" cy="120"/>
            </a:xfrm>
            <a:custGeom>
              <a:avLst/>
              <a:gdLst>
                <a:gd name="T0" fmla="*/ 0 w 139"/>
                <a:gd name="T1" fmla="*/ 16 h 135"/>
                <a:gd name="T2" fmla="*/ 0 w 139"/>
                <a:gd name="T3" fmla="*/ 11 h 135"/>
                <a:gd name="T4" fmla="*/ 0 w 139"/>
                <a:gd name="T5" fmla="*/ 11 h 135"/>
                <a:gd name="T6" fmla="*/ 0 w 139"/>
                <a:gd name="T7" fmla="*/ 5 h 135"/>
                <a:gd name="T8" fmla="*/ 0 w 139"/>
                <a:gd name="T9" fmla="*/ 5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16 h 135"/>
                <a:gd name="T16" fmla="*/ 0 w 139"/>
                <a:gd name="T17" fmla="*/ 16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9842" name="Freeform 318"/>
            <p:cNvSpPr>
              <a:spLocks/>
            </p:cNvSpPr>
            <p:nvPr/>
          </p:nvSpPr>
          <p:spPr bwMode="auto">
            <a:xfrm>
              <a:off x="4773" y="2564"/>
              <a:ext cx="648" cy="1114"/>
            </a:xfrm>
            <a:custGeom>
              <a:avLst/>
              <a:gdLst>
                <a:gd name="T0" fmla="*/ 0 w 1946"/>
                <a:gd name="T1" fmla="*/ 108 h 1278"/>
                <a:gd name="T2" fmla="*/ 0 w 1946"/>
                <a:gd name="T3" fmla="*/ 9 h 1278"/>
                <a:gd name="T4" fmla="*/ 0 w 1946"/>
                <a:gd name="T5" fmla="*/ 9 h 1278"/>
                <a:gd name="T6" fmla="*/ 0 w 1946"/>
                <a:gd name="T7" fmla="*/ 8 h 1278"/>
                <a:gd name="T8" fmla="*/ 0 w 1946"/>
                <a:gd name="T9" fmla="*/ 7 h 1278"/>
                <a:gd name="T10" fmla="*/ 0 w 1946"/>
                <a:gd name="T11" fmla="*/ 6 h 1278"/>
                <a:gd name="T12" fmla="*/ 0 w 1946"/>
                <a:gd name="T13" fmla="*/ 5 h 1278"/>
                <a:gd name="T14" fmla="*/ 0 w 1946"/>
                <a:gd name="T15" fmla="*/ 4 h 1278"/>
                <a:gd name="T16" fmla="*/ 0 w 1946"/>
                <a:gd name="T17" fmla="*/ 3 h 1278"/>
                <a:gd name="T18" fmla="*/ 0 w 1946"/>
                <a:gd name="T19" fmla="*/ 3 h 1278"/>
                <a:gd name="T20" fmla="*/ 0 w 1946"/>
                <a:gd name="T21" fmla="*/ 3 h 1278"/>
                <a:gd name="T22" fmla="*/ 0 w 1946"/>
                <a:gd name="T23" fmla="*/ 3 h 1278"/>
                <a:gd name="T24" fmla="*/ 0 w 1946"/>
                <a:gd name="T25" fmla="*/ 3 h 1278"/>
                <a:gd name="T26" fmla="*/ 0 w 1946"/>
                <a:gd name="T27" fmla="*/ 3 h 1278"/>
                <a:gd name="T28" fmla="*/ 0 w 1946"/>
                <a:gd name="T29" fmla="*/ 3 h 1278"/>
                <a:gd name="T30" fmla="*/ 0 w 1946"/>
                <a:gd name="T31" fmla="*/ 3 h 1278"/>
                <a:gd name="T32" fmla="*/ 0 w 1946"/>
                <a:gd name="T33" fmla="*/ 3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3 h 1278"/>
                <a:gd name="T42" fmla="*/ 0 w 1946"/>
                <a:gd name="T43" fmla="*/ 3 h 1278"/>
                <a:gd name="T44" fmla="*/ 0 w 1946"/>
                <a:gd name="T45" fmla="*/ 3 h 1278"/>
                <a:gd name="T46" fmla="*/ 0 w 1946"/>
                <a:gd name="T47" fmla="*/ 3 h 1278"/>
                <a:gd name="T48" fmla="*/ 0 w 1946"/>
                <a:gd name="T49" fmla="*/ 3 h 1278"/>
                <a:gd name="T50" fmla="*/ 0 w 1946"/>
                <a:gd name="T51" fmla="*/ 3 h 1278"/>
                <a:gd name="T52" fmla="*/ 0 w 1946"/>
                <a:gd name="T53" fmla="*/ 3 h 1278"/>
                <a:gd name="T54" fmla="*/ 0 w 1946"/>
                <a:gd name="T55" fmla="*/ 3 h 1278"/>
                <a:gd name="T56" fmla="*/ 0 w 1946"/>
                <a:gd name="T57" fmla="*/ 3 h 1278"/>
                <a:gd name="T58" fmla="*/ 0 w 1946"/>
                <a:gd name="T59" fmla="*/ 4 h 1278"/>
                <a:gd name="T60" fmla="*/ 0 w 1946"/>
                <a:gd name="T61" fmla="*/ 5 h 1278"/>
                <a:gd name="T62" fmla="*/ 0 w 1946"/>
                <a:gd name="T63" fmla="*/ 6 h 1278"/>
                <a:gd name="T64" fmla="*/ 0 w 1946"/>
                <a:gd name="T65" fmla="*/ 7 h 1278"/>
                <a:gd name="T66" fmla="*/ 0 w 1946"/>
                <a:gd name="T67" fmla="*/ 8 h 1278"/>
                <a:gd name="T68" fmla="*/ 0 w 1946"/>
                <a:gd name="T69" fmla="*/ 9 h 1278"/>
                <a:gd name="T70" fmla="*/ 0 w 1946"/>
                <a:gd name="T71" fmla="*/ 9 h 1278"/>
                <a:gd name="T72" fmla="*/ 0 w 1946"/>
                <a:gd name="T73" fmla="*/ 108 h 1278"/>
                <a:gd name="T74" fmla="*/ 0 w 1946"/>
                <a:gd name="T75" fmla="*/ 108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9843" name="Rectangle 319"/>
            <p:cNvSpPr>
              <a:spLocks noChangeArrowheads="1"/>
            </p:cNvSpPr>
            <p:nvPr/>
          </p:nvSpPr>
          <p:spPr bwMode="auto">
            <a:xfrm>
              <a:off x="5188" y="3087"/>
              <a:ext cx="42" cy="3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9844" name="Rectangle 320"/>
            <p:cNvSpPr>
              <a:spLocks noChangeArrowheads="1"/>
            </p:cNvSpPr>
            <p:nvPr/>
          </p:nvSpPr>
          <p:spPr bwMode="auto">
            <a:xfrm>
              <a:off x="5168" y="3134"/>
              <a:ext cx="40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9845" name="Rectangle 321"/>
            <p:cNvSpPr>
              <a:spLocks noChangeArrowheads="1"/>
            </p:cNvSpPr>
            <p:nvPr/>
          </p:nvSpPr>
          <p:spPr bwMode="auto">
            <a:xfrm>
              <a:off x="5306" y="3034"/>
              <a:ext cx="42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9846" name="Rectangle 322"/>
            <p:cNvSpPr>
              <a:spLocks noChangeArrowheads="1"/>
            </p:cNvSpPr>
            <p:nvPr/>
          </p:nvSpPr>
          <p:spPr bwMode="auto">
            <a:xfrm>
              <a:off x="5286" y="3087"/>
              <a:ext cx="40" cy="3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9847" name="Rectangle 323"/>
            <p:cNvSpPr>
              <a:spLocks noChangeArrowheads="1"/>
            </p:cNvSpPr>
            <p:nvPr/>
          </p:nvSpPr>
          <p:spPr bwMode="auto">
            <a:xfrm>
              <a:off x="5286" y="2987"/>
              <a:ext cx="40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9848" name="Rectangle 324"/>
            <p:cNvSpPr>
              <a:spLocks noChangeArrowheads="1"/>
            </p:cNvSpPr>
            <p:nvPr/>
          </p:nvSpPr>
          <p:spPr bwMode="auto">
            <a:xfrm>
              <a:off x="4773" y="3076"/>
              <a:ext cx="40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9849" name="Rectangle 325"/>
            <p:cNvSpPr>
              <a:spLocks noChangeArrowheads="1"/>
            </p:cNvSpPr>
            <p:nvPr/>
          </p:nvSpPr>
          <p:spPr bwMode="auto">
            <a:xfrm>
              <a:off x="4773" y="3024"/>
              <a:ext cx="18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9850" name="Rectangle 326"/>
            <p:cNvSpPr>
              <a:spLocks noChangeArrowheads="1"/>
            </p:cNvSpPr>
            <p:nvPr/>
          </p:nvSpPr>
          <p:spPr bwMode="auto">
            <a:xfrm>
              <a:off x="4773" y="3123"/>
              <a:ext cx="18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9851" name="Rectangle 327"/>
            <p:cNvSpPr>
              <a:spLocks noChangeArrowheads="1"/>
            </p:cNvSpPr>
            <p:nvPr/>
          </p:nvSpPr>
          <p:spPr bwMode="auto">
            <a:xfrm>
              <a:off x="4946" y="3076"/>
              <a:ext cx="40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9852" name="Rectangle 328"/>
            <p:cNvSpPr>
              <a:spLocks noChangeArrowheads="1"/>
            </p:cNvSpPr>
            <p:nvPr/>
          </p:nvSpPr>
          <p:spPr bwMode="auto">
            <a:xfrm>
              <a:off x="4924" y="3123"/>
              <a:ext cx="40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9853" name="Rectangle 329"/>
            <p:cNvSpPr>
              <a:spLocks noChangeArrowheads="1"/>
            </p:cNvSpPr>
            <p:nvPr/>
          </p:nvSpPr>
          <p:spPr bwMode="auto">
            <a:xfrm>
              <a:off x="4773" y="3453"/>
              <a:ext cx="40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9854" name="Rectangle 330"/>
            <p:cNvSpPr>
              <a:spLocks noChangeArrowheads="1"/>
            </p:cNvSpPr>
            <p:nvPr/>
          </p:nvSpPr>
          <p:spPr bwMode="auto">
            <a:xfrm>
              <a:off x="4773" y="3406"/>
              <a:ext cx="18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9855" name="Rectangle 331"/>
            <p:cNvSpPr>
              <a:spLocks noChangeArrowheads="1"/>
            </p:cNvSpPr>
            <p:nvPr/>
          </p:nvSpPr>
          <p:spPr bwMode="auto">
            <a:xfrm>
              <a:off x="4773" y="3505"/>
              <a:ext cx="18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9856" name="Rectangle 332"/>
            <p:cNvSpPr>
              <a:spLocks noChangeArrowheads="1"/>
            </p:cNvSpPr>
            <p:nvPr/>
          </p:nvSpPr>
          <p:spPr bwMode="auto">
            <a:xfrm>
              <a:off x="4946" y="3453"/>
              <a:ext cx="40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9857" name="Rectangle 333"/>
            <p:cNvSpPr>
              <a:spLocks noChangeArrowheads="1"/>
            </p:cNvSpPr>
            <p:nvPr/>
          </p:nvSpPr>
          <p:spPr bwMode="auto">
            <a:xfrm>
              <a:off x="4924" y="3505"/>
              <a:ext cx="40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9858" name="Freeform 334"/>
            <p:cNvSpPr>
              <a:spLocks/>
            </p:cNvSpPr>
            <p:nvPr/>
          </p:nvSpPr>
          <p:spPr bwMode="auto">
            <a:xfrm>
              <a:off x="5024" y="3076"/>
              <a:ext cx="146" cy="89"/>
            </a:xfrm>
            <a:custGeom>
              <a:avLst/>
              <a:gdLst>
                <a:gd name="T0" fmla="*/ 0 w 440"/>
                <a:gd name="T1" fmla="*/ 9 h 102"/>
                <a:gd name="T2" fmla="*/ 0 w 440"/>
                <a:gd name="T3" fmla="*/ 8 h 102"/>
                <a:gd name="T4" fmla="*/ 0 w 440"/>
                <a:gd name="T5" fmla="*/ 7 h 102"/>
                <a:gd name="T6" fmla="*/ 0 w 440"/>
                <a:gd name="T7" fmla="*/ 6 h 102"/>
                <a:gd name="T8" fmla="*/ 0 w 440"/>
                <a:gd name="T9" fmla="*/ 6 h 102"/>
                <a:gd name="T10" fmla="*/ 0 w 440"/>
                <a:gd name="T11" fmla="*/ 4 h 102"/>
                <a:gd name="T12" fmla="*/ 0 w 440"/>
                <a:gd name="T13" fmla="*/ 3 h 102"/>
                <a:gd name="T14" fmla="*/ 0 w 440"/>
                <a:gd name="T15" fmla="*/ 3 h 102"/>
                <a:gd name="T16" fmla="*/ 0 w 440"/>
                <a:gd name="T17" fmla="*/ 3 h 102"/>
                <a:gd name="T18" fmla="*/ 0 w 440"/>
                <a:gd name="T19" fmla="*/ 3 h 102"/>
                <a:gd name="T20" fmla="*/ 0 w 440"/>
                <a:gd name="T21" fmla="*/ 3 h 102"/>
                <a:gd name="T22" fmla="*/ 0 w 440"/>
                <a:gd name="T23" fmla="*/ 3 h 102"/>
                <a:gd name="T24" fmla="*/ 0 w 440"/>
                <a:gd name="T25" fmla="*/ 3 h 102"/>
                <a:gd name="T26" fmla="*/ 0 w 440"/>
                <a:gd name="T27" fmla="*/ 3 h 102"/>
                <a:gd name="T28" fmla="*/ 0 w 440"/>
                <a:gd name="T29" fmla="*/ 3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3 h 102"/>
                <a:gd name="T38" fmla="*/ 0 w 440"/>
                <a:gd name="T39" fmla="*/ 3 h 102"/>
                <a:gd name="T40" fmla="*/ 0 w 440"/>
                <a:gd name="T41" fmla="*/ 3 h 102"/>
                <a:gd name="T42" fmla="*/ 0 w 440"/>
                <a:gd name="T43" fmla="*/ 3 h 102"/>
                <a:gd name="T44" fmla="*/ 0 w 440"/>
                <a:gd name="T45" fmla="*/ 3 h 102"/>
                <a:gd name="T46" fmla="*/ 0 w 440"/>
                <a:gd name="T47" fmla="*/ 3 h 102"/>
                <a:gd name="T48" fmla="*/ 0 w 440"/>
                <a:gd name="T49" fmla="*/ 3 h 102"/>
                <a:gd name="T50" fmla="*/ 0 w 440"/>
                <a:gd name="T51" fmla="*/ 3 h 102"/>
                <a:gd name="T52" fmla="*/ 0 w 440"/>
                <a:gd name="T53" fmla="*/ 3 h 102"/>
                <a:gd name="T54" fmla="*/ 0 w 440"/>
                <a:gd name="T55" fmla="*/ 4 h 102"/>
                <a:gd name="T56" fmla="*/ 0 w 440"/>
                <a:gd name="T57" fmla="*/ 6 h 102"/>
                <a:gd name="T58" fmla="*/ 0 w 440"/>
                <a:gd name="T59" fmla="*/ 6 h 102"/>
                <a:gd name="T60" fmla="*/ 0 w 440"/>
                <a:gd name="T61" fmla="*/ 7 h 102"/>
                <a:gd name="T62" fmla="*/ 0 w 440"/>
                <a:gd name="T63" fmla="*/ 8 h 102"/>
                <a:gd name="T64" fmla="*/ 0 w 440"/>
                <a:gd name="T65" fmla="*/ 9 h 102"/>
                <a:gd name="T66" fmla="*/ 0 w 440"/>
                <a:gd name="T67" fmla="*/ 9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9859" name="Freeform 335"/>
            <p:cNvSpPr>
              <a:spLocks/>
            </p:cNvSpPr>
            <p:nvPr/>
          </p:nvSpPr>
          <p:spPr bwMode="auto">
            <a:xfrm>
              <a:off x="4789" y="2506"/>
              <a:ext cx="615" cy="147"/>
            </a:xfrm>
            <a:custGeom>
              <a:avLst/>
              <a:gdLst>
                <a:gd name="T0" fmla="*/ 0 w 1847"/>
                <a:gd name="T1" fmla="*/ 6 h 168"/>
                <a:gd name="T2" fmla="*/ 0 w 1847"/>
                <a:gd name="T3" fmla="*/ 6 h 168"/>
                <a:gd name="T4" fmla="*/ 0 w 1847"/>
                <a:gd name="T5" fmla="*/ 7 h 168"/>
                <a:gd name="T6" fmla="*/ 0 w 1847"/>
                <a:gd name="T7" fmla="*/ 8 h 168"/>
                <a:gd name="T8" fmla="*/ 0 w 1847"/>
                <a:gd name="T9" fmla="*/ 10 h 168"/>
                <a:gd name="T10" fmla="*/ 0 w 1847"/>
                <a:gd name="T11" fmla="*/ 11 h 168"/>
                <a:gd name="T12" fmla="*/ 0 w 1847"/>
                <a:gd name="T13" fmla="*/ 12 h 168"/>
                <a:gd name="T14" fmla="*/ 0 w 1847"/>
                <a:gd name="T15" fmla="*/ 14 h 168"/>
                <a:gd name="T16" fmla="*/ 0 w 1847"/>
                <a:gd name="T17" fmla="*/ 16 h 168"/>
                <a:gd name="T18" fmla="*/ 0 w 1847"/>
                <a:gd name="T19" fmla="*/ 11 h 168"/>
                <a:gd name="T20" fmla="*/ 0 w 1847"/>
                <a:gd name="T21" fmla="*/ 11 h 168"/>
                <a:gd name="T22" fmla="*/ 0 w 1847"/>
                <a:gd name="T23" fmla="*/ 11 h 168"/>
                <a:gd name="T24" fmla="*/ 0 w 1847"/>
                <a:gd name="T25" fmla="*/ 11 h 168"/>
                <a:gd name="T26" fmla="*/ 0 w 1847"/>
                <a:gd name="T27" fmla="*/ 11 h 168"/>
                <a:gd name="T28" fmla="*/ 0 w 1847"/>
                <a:gd name="T29" fmla="*/ 11 h 168"/>
                <a:gd name="T30" fmla="*/ 0 w 1847"/>
                <a:gd name="T31" fmla="*/ 11 h 168"/>
                <a:gd name="T32" fmla="*/ 0 w 1847"/>
                <a:gd name="T33" fmla="*/ 11 h 168"/>
                <a:gd name="T34" fmla="*/ 0 w 1847"/>
                <a:gd name="T35" fmla="*/ 10 h 168"/>
                <a:gd name="T36" fmla="*/ 0 w 1847"/>
                <a:gd name="T37" fmla="*/ 8 h 168"/>
                <a:gd name="T38" fmla="*/ 0 w 1847"/>
                <a:gd name="T39" fmla="*/ 5 h 168"/>
                <a:gd name="T40" fmla="*/ 0 w 1847"/>
                <a:gd name="T41" fmla="*/ 4 h 168"/>
                <a:gd name="T42" fmla="*/ 0 w 1847"/>
                <a:gd name="T43" fmla="*/ 4 h 168"/>
                <a:gd name="T44" fmla="*/ 0 w 1847"/>
                <a:gd name="T45" fmla="*/ 4 h 168"/>
                <a:gd name="T46" fmla="*/ 0 w 1847"/>
                <a:gd name="T47" fmla="*/ 4 h 168"/>
                <a:gd name="T48" fmla="*/ 0 w 1847"/>
                <a:gd name="T49" fmla="*/ 1 h 168"/>
                <a:gd name="T50" fmla="*/ 0 w 1847"/>
                <a:gd name="T51" fmla="*/ 1 h 168"/>
                <a:gd name="T52" fmla="*/ 0 w 1847"/>
                <a:gd name="T53" fmla="*/ 4 h 168"/>
                <a:gd name="T54" fmla="*/ 0 w 1847"/>
                <a:gd name="T55" fmla="*/ 4 h 168"/>
                <a:gd name="T56" fmla="*/ 0 w 1847"/>
                <a:gd name="T57" fmla="*/ 4 h 168"/>
                <a:gd name="T58" fmla="*/ 0 w 1847"/>
                <a:gd name="T59" fmla="*/ 4 h 168"/>
                <a:gd name="T60" fmla="*/ 0 w 1847"/>
                <a:gd name="T61" fmla="*/ 5 h 168"/>
                <a:gd name="T62" fmla="*/ 0 w 1847"/>
                <a:gd name="T63" fmla="*/ 8 h 168"/>
                <a:gd name="T64" fmla="*/ 0 w 1847"/>
                <a:gd name="T65" fmla="*/ 10 h 168"/>
                <a:gd name="T66" fmla="*/ 0 w 1847"/>
                <a:gd name="T67" fmla="*/ 11 h 168"/>
                <a:gd name="T68" fmla="*/ 0 w 1847"/>
                <a:gd name="T69" fmla="*/ 11 h 168"/>
                <a:gd name="T70" fmla="*/ 0 w 1847"/>
                <a:gd name="T71" fmla="*/ 11 h 168"/>
                <a:gd name="T72" fmla="*/ 0 w 1847"/>
                <a:gd name="T73" fmla="*/ 11 h 168"/>
                <a:gd name="T74" fmla="*/ 0 w 1847"/>
                <a:gd name="T75" fmla="*/ 11 h 168"/>
                <a:gd name="T76" fmla="*/ 0 w 1847"/>
                <a:gd name="T77" fmla="*/ 11 h 168"/>
                <a:gd name="T78" fmla="*/ 0 w 1847"/>
                <a:gd name="T79" fmla="*/ 11 h 168"/>
                <a:gd name="T80" fmla="*/ 0 w 1847"/>
                <a:gd name="T81" fmla="*/ 11 h 168"/>
                <a:gd name="T82" fmla="*/ 0 w 1847"/>
                <a:gd name="T83" fmla="*/ 16 h 168"/>
                <a:gd name="T84" fmla="*/ 0 w 1847"/>
                <a:gd name="T85" fmla="*/ 14 h 168"/>
                <a:gd name="T86" fmla="*/ 0 w 1847"/>
                <a:gd name="T87" fmla="*/ 12 h 168"/>
                <a:gd name="T88" fmla="*/ 0 w 1847"/>
                <a:gd name="T89" fmla="*/ 11 h 168"/>
                <a:gd name="T90" fmla="*/ 0 w 1847"/>
                <a:gd name="T91" fmla="*/ 10 h 168"/>
                <a:gd name="T92" fmla="*/ 0 w 1847"/>
                <a:gd name="T93" fmla="*/ 8 h 168"/>
                <a:gd name="T94" fmla="*/ 0 w 1847"/>
                <a:gd name="T95" fmla="*/ 7 h 168"/>
                <a:gd name="T96" fmla="*/ 0 w 1847"/>
                <a:gd name="T97" fmla="*/ 6 h 168"/>
                <a:gd name="T98" fmla="*/ 0 w 1847"/>
                <a:gd name="T99" fmla="*/ 6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9860" name="Rectangle 336"/>
            <p:cNvSpPr>
              <a:spLocks noChangeArrowheads="1"/>
            </p:cNvSpPr>
            <p:nvPr/>
          </p:nvSpPr>
          <p:spPr bwMode="auto">
            <a:xfrm>
              <a:off x="5404" y="2595"/>
              <a:ext cx="29" cy="120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9861" name="Rectangle 337"/>
            <p:cNvSpPr>
              <a:spLocks noChangeArrowheads="1"/>
            </p:cNvSpPr>
            <p:nvPr/>
          </p:nvSpPr>
          <p:spPr bwMode="auto">
            <a:xfrm>
              <a:off x="4759" y="2595"/>
              <a:ext cx="30" cy="120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9862" name="Rectangle 338"/>
            <p:cNvSpPr>
              <a:spLocks noChangeArrowheads="1"/>
            </p:cNvSpPr>
            <p:nvPr/>
          </p:nvSpPr>
          <p:spPr bwMode="auto">
            <a:xfrm>
              <a:off x="5026" y="3165"/>
              <a:ext cx="142" cy="330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9863" name="Rectangle 339"/>
            <p:cNvSpPr>
              <a:spLocks noChangeArrowheads="1"/>
            </p:cNvSpPr>
            <p:nvPr/>
          </p:nvSpPr>
          <p:spPr bwMode="auto">
            <a:xfrm>
              <a:off x="5026" y="3495"/>
              <a:ext cx="142" cy="1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9864" name="Rectangle 340"/>
            <p:cNvSpPr>
              <a:spLocks noChangeArrowheads="1"/>
            </p:cNvSpPr>
            <p:nvPr/>
          </p:nvSpPr>
          <p:spPr bwMode="auto">
            <a:xfrm>
              <a:off x="5026" y="3558"/>
              <a:ext cx="142" cy="15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9865" name="Rectangle 341"/>
            <p:cNvSpPr>
              <a:spLocks noChangeArrowheads="1"/>
            </p:cNvSpPr>
            <p:nvPr/>
          </p:nvSpPr>
          <p:spPr bwMode="auto">
            <a:xfrm>
              <a:off x="5026" y="3615"/>
              <a:ext cx="142" cy="1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9866" name="Rectangle 342"/>
            <p:cNvSpPr>
              <a:spLocks noChangeArrowheads="1"/>
            </p:cNvSpPr>
            <p:nvPr/>
          </p:nvSpPr>
          <p:spPr bwMode="auto">
            <a:xfrm>
              <a:off x="5100" y="3186"/>
              <a:ext cx="60" cy="309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9867" name="Rectangle 343"/>
            <p:cNvSpPr>
              <a:spLocks noChangeArrowheads="1"/>
            </p:cNvSpPr>
            <p:nvPr/>
          </p:nvSpPr>
          <p:spPr bwMode="auto">
            <a:xfrm>
              <a:off x="5100" y="3186"/>
              <a:ext cx="60" cy="309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9868" name="Rectangle 344"/>
            <p:cNvSpPr>
              <a:spLocks noChangeArrowheads="1"/>
            </p:cNvSpPr>
            <p:nvPr/>
          </p:nvSpPr>
          <p:spPr bwMode="auto">
            <a:xfrm>
              <a:off x="5032" y="3186"/>
              <a:ext cx="62" cy="309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9869" name="Rectangle 345"/>
            <p:cNvSpPr>
              <a:spLocks noChangeArrowheads="1"/>
            </p:cNvSpPr>
            <p:nvPr/>
          </p:nvSpPr>
          <p:spPr bwMode="auto">
            <a:xfrm>
              <a:off x="5100" y="3369"/>
              <a:ext cx="60" cy="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9870" name="Rectangle 346"/>
            <p:cNvSpPr>
              <a:spLocks noChangeArrowheads="1"/>
            </p:cNvSpPr>
            <p:nvPr/>
          </p:nvSpPr>
          <p:spPr bwMode="auto">
            <a:xfrm>
              <a:off x="5168" y="3422"/>
              <a:ext cx="34" cy="25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9871" name="Rectangle 347"/>
            <p:cNvSpPr>
              <a:spLocks noChangeArrowheads="1"/>
            </p:cNvSpPr>
            <p:nvPr/>
          </p:nvSpPr>
          <p:spPr bwMode="auto">
            <a:xfrm>
              <a:off x="4992" y="3422"/>
              <a:ext cx="34" cy="25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9872" name="Rectangle 348"/>
            <p:cNvSpPr>
              <a:spLocks noChangeArrowheads="1"/>
            </p:cNvSpPr>
            <p:nvPr/>
          </p:nvSpPr>
          <p:spPr bwMode="auto">
            <a:xfrm>
              <a:off x="5026" y="3511"/>
              <a:ext cx="142" cy="47"/>
            </a:xfrm>
            <a:prstGeom prst="rect">
              <a:avLst/>
            </a:prstGeom>
            <a:solidFill>
              <a:srgbClr val="B2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9873" name="Rectangle 349"/>
            <p:cNvSpPr>
              <a:spLocks noChangeArrowheads="1"/>
            </p:cNvSpPr>
            <p:nvPr/>
          </p:nvSpPr>
          <p:spPr bwMode="auto">
            <a:xfrm>
              <a:off x="5026" y="3573"/>
              <a:ext cx="142" cy="42"/>
            </a:xfrm>
            <a:prstGeom prst="rect">
              <a:avLst/>
            </a:prstGeom>
            <a:solidFill>
              <a:srgbClr val="B2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9874" name="Rectangle 350"/>
            <p:cNvSpPr>
              <a:spLocks noChangeArrowheads="1"/>
            </p:cNvSpPr>
            <p:nvPr/>
          </p:nvSpPr>
          <p:spPr bwMode="auto">
            <a:xfrm>
              <a:off x="5026" y="3631"/>
              <a:ext cx="142" cy="47"/>
            </a:xfrm>
            <a:prstGeom prst="rect">
              <a:avLst/>
            </a:prstGeom>
            <a:solidFill>
              <a:srgbClr val="B2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9875" name="Rectangle 351"/>
            <p:cNvSpPr>
              <a:spLocks noChangeArrowheads="1"/>
            </p:cNvSpPr>
            <p:nvPr/>
          </p:nvSpPr>
          <p:spPr bwMode="auto">
            <a:xfrm>
              <a:off x="5100" y="3369"/>
              <a:ext cx="60" cy="2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9876" name="Rectangle 352"/>
            <p:cNvSpPr>
              <a:spLocks noChangeArrowheads="1"/>
            </p:cNvSpPr>
            <p:nvPr/>
          </p:nvSpPr>
          <p:spPr bwMode="auto">
            <a:xfrm>
              <a:off x="5032" y="3369"/>
              <a:ext cx="62" cy="2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9877" name="Rectangle 353"/>
            <p:cNvSpPr>
              <a:spLocks noChangeArrowheads="1"/>
            </p:cNvSpPr>
            <p:nvPr/>
          </p:nvSpPr>
          <p:spPr bwMode="auto">
            <a:xfrm>
              <a:off x="5100" y="3312"/>
              <a:ext cx="14" cy="52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9878" name="Rectangle 354"/>
            <p:cNvSpPr>
              <a:spLocks noChangeArrowheads="1"/>
            </p:cNvSpPr>
            <p:nvPr/>
          </p:nvSpPr>
          <p:spPr bwMode="auto">
            <a:xfrm>
              <a:off x="5080" y="3312"/>
              <a:ext cx="14" cy="52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9879" name="Rectangle 355"/>
            <p:cNvSpPr>
              <a:spLocks noChangeArrowheads="1"/>
            </p:cNvSpPr>
            <p:nvPr/>
          </p:nvSpPr>
          <p:spPr bwMode="auto">
            <a:xfrm>
              <a:off x="5100" y="3395"/>
              <a:ext cx="60" cy="2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9880" name="Rectangle 356"/>
            <p:cNvSpPr>
              <a:spLocks noChangeArrowheads="1"/>
            </p:cNvSpPr>
            <p:nvPr/>
          </p:nvSpPr>
          <p:spPr bwMode="auto">
            <a:xfrm>
              <a:off x="5032" y="3395"/>
              <a:ext cx="62" cy="2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9881" name="Rectangle 357"/>
            <p:cNvSpPr>
              <a:spLocks noChangeArrowheads="1"/>
            </p:cNvSpPr>
            <p:nvPr/>
          </p:nvSpPr>
          <p:spPr bwMode="auto">
            <a:xfrm>
              <a:off x="5168" y="3552"/>
              <a:ext cx="34" cy="27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9882" name="Rectangle 358"/>
            <p:cNvSpPr>
              <a:spLocks noChangeArrowheads="1"/>
            </p:cNvSpPr>
            <p:nvPr/>
          </p:nvSpPr>
          <p:spPr bwMode="auto">
            <a:xfrm>
              <a:off x="4992" y="3552"/>
              <a:ext cx="34" cy="27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9883" name="Rectangle 359"/>
            <p:cNvSpPr>
              <a:spLocks noChangeArrowheads="1"/>
            </p:cNvSpPr>
            <p:nvPr/>
          </p:nvSpPr>
          <p:spPr bwMode="auto">
            <a:xfrm>
              <a:off x="5334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9884" name="Rectangle 360"/>
            <p:cNvSpPr>
              <a:spLocks noChangeArrowheads="1"/>
            </p:cNvSpPr>
            <p:nvPr/>
          </p:nvSpPr>
          <p:spPr bwMode="auto">
            <a:xfrm>
              <a:off x="5228" y="3165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9885" name="Rectangle 361"/>
            <p:cNvSpPr>
              <a:spLocks noChangeArrowheads="1"/>
            </p:cNvSpPr>
            <p:nvPr/>
          </p:nvSpPr>
          <p:spPr bwMode="auto">
            <a:xfrm>
              <a:off x="4912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9886" name="Rectangle 362"/>
            <p:cNvSpPr>
              <a:spLocks noChangeArrowheads="1"/>
            </p:cNvSpPr>
            <p:nvPr/>
          </p:nvSpPr>
          <p:spPr bwMode="auto">
            <a:xfrm>
              <a:off x="5122" y="2747"/>
              <a:ext cx="54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9887" name="Rectangle 363"/>
            <p:cNvSpPr>
              <a:spLocks noChangeArrowheads="1"/>
            </p:cNvSpPr>
            <p:nvPr/>
          </p:nvSpPr>
          <p:spPr bwMode="auto">
            <a:xfrm>
              <a:off x="5228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9888" name="Rectangle 364"/>
            <p:cNvSpPr>
              <a:spLocks noChangeArrowheads="1"/>
            </p:cNvSpPr>
            <p:nvPr/>
          </p:nvSpPr>
          <p:spPr bwMode="auto">
            <a:xfrm>
              <a:off x="5334" y="3165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9889" name="Rectangle 365"/>
            <p:cNvSpPr>
              <a:spLocks noChangeArrowheads="1"/>
            </p:cNvSpPr>
            <p:nvPr/>
          </p:nvSpPr>
          <p:spPr bwMode="auto">
            <a:xfrm>
              <a:off x="5018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9890" name="Rectangle 366"/>
            <p:cNvSpPr>
              <a:spLocks noChangeArrowheads="1"/>
            </p:cNvSpPr>
            <p:nvPr/>
          </p:nvSpPr>
          <p:spPr bwMode="auto">
            <a:xfrm>
              <a:off x="4809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9891" name="Rectangle 367"/>
            <p:cNvSpPr>
              <a:spLocks noChangeArrowheads="1"/>
            </p:cNvSpPr>
            <p:nvPr/>
          </p:nvSpPr>
          <p:spPr bwMode="auto">
            <a:xfrm>
              <a:off x="4912" y="3165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9892" name="Rectangle 368"/>
            <p:cNvSpPr>
              <a:spLocks noChangeArrowheads="1"/>
            </p:cNvSpPr>
            <p:nvPr/>
          </p:nvSpPr>
          <p:spPr bwMode="auto">
            <a:xfrm>
              <a:off x="4809" y="3165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9893" name="Freeform 369"/>
            <p:cNvSpPr>
              <a:spLocks/>
            </p:cNvSpPr>
            <p:nvPr/>
          </p:nvSpPr>
          <p:spPr bwMode="auto">
            <a:xfrm>
              <a:off x="5114" y="2721"/>
              <a:ext cx="72" cy="324"/>
            </a:xfrm>
            <a:custGeom>
              <a:avLst/>
              <a:gdLst>
                <a:gd name="T0" fmla="*/ 0 w 217"/>
                <a:gd name="T1" fmla="*/ 17 h 373"/>
                <a:gd name="T2" fmla="*/ 0 w 217"/>
                <a:gd name="T3" fmla="*/ 17 h 373"/>
                <a:gd name="T4" fmla="*/ 0 w 217"/>
                <a:gd name="T5" fmla="*/ 27 h 373"/>
                <a:gd name="T6" fmla="*/ 0 w 217"/>
                <a:gd name="T7" fmla="*/ 27 h 373"/>
                <a:gd name="T8" fmla="*/ 0 w 217"/>
                <a:gd name="T9" fmla="*/ 30 h 373"/>
                <a:gd name="T10" fmla="*/ 0 w 217"/>
                <a:gd name="T11" fmla="*/ 3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3 h 373"/>
                <a:gd name="T18" fmla="*/ 0 w 217"/>
                <a:gd name="T19" fmla="*/ 3 h 373"/>
                <a:gd name="T20" fmla="*/ 0 w 217"/>
                <a:gd name="T21" fmla="*/ 13 h 373"/>
                <a:gd name="T22" fmla="*/ 0 w 217"/>
                <a:gd name="T23" fmla="*/ 13 h 373"/>
                <a:gd name="T24" fmla="*/ 0 w 217"/>
                <a:gd name="T25" fmla="*/ 17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9894" name="Freeform 370"/>
            <p:cNvSpPr>
              <a:spLocks/>
            </p:cNvSpPr>
            <p:nvPr/>
          </p:nvSpPr>
          <p:spPr bwMode="auto">
            <a:xfrm>
              <a:off x="5176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27 h 373"/>
                <a:gd name="T4" fmla="*/ 0 w 29"/>
                <a:gd name="T5" fmla="*/ 30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9895" name="Freeform 371"/>
            <p:cNvSpPr>
              <a:spLocks/>
            </p:cNvSpPr>
            <p:nvPr/>
          </p:nvSpPr>
          <p:spPr bwMode="auto">
            <a:xfrm>
              <a:off x="5218" y="2721"/>
              <a:ext cx="72" cy="324"/>
            </a:xfrm>
            <a:custGeom>
              <a:avLst/>
              <a:gdLst>
                <a:gd name="T0" fmla="*/ 0 w 216"/>
                <a:gd name="T1" fmla="*/ 17 h 373"/>
                <a:gd name="T2" fmla="*/ 0 w 216"/>
                <a:gd name="T3" fmla="*/ 17 h 373"/>
                <a:gd name="T4" fmla="*/ 0 w 216"/>
                <a:gd name="T5" fmla="*/ 27 h 373"/>
                <a:gd name="T6" fmla="*/ 0 w 216"/>
                <a:gd name="T7" fmla="*/ 27 h 373"/>
                <a:gd name="T8" fmla="*/ 0 w 216"/>
                <a:gd name="T9" fmla="*/ 30 h 373"/>
                <a:gd name="T10" fmla="*/ 0 w 216"/>
                <a:gd name="T11" fmla="*/ 3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3 h 373"/>
                <a:gd name="T18" fmla="*/ 0 w 216"/>
                <a:gd name="T19" fmla="*/ 3 h 373"/>
                <a:gd name="T20" fmla="*/ 0 w 216"/>
                <a:gd name="T21" fmla="*/ 13 h 373"/>
                <a:gd name="T22" fmla="*/ 0 w 216"/>
                <a:gd name="T23" fmla="*/ 13 h 373"/>
                <a:gd name="T24" fmla="*/ 0 w 216"/>
                <a:gd name="T25" fmla="*/ 17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9896" name="Freeform 372"/>
            <p:cNvSpPr>
              <a:spLocks/>
            </p:cNvSpPr>
            <p:nvPr/>
          </p:nvSpPr>
          <p:spPr bwMode="auto">
            <a:xfrm>
              <a:off x="5280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27 h 373"/>
                <a:gd name="T4" fmla="*/ 0 w 29"/>
                <a:gd name="T5" fmla="*/ 30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9897" name="Freeform 373"/>
            <p:cNvSpPr>
              <a:spLocks/>
            </p:cNvSpPr>
            <p:nvPr/>
          </p:nvSpPr>
          <p:spPr bwMode="auto">
            <a:xfrm>
              <a:off x="5324" y="2721"/>
              <a:ext cx="72" cy="324"/>
            </a:xfrm>
            <a:custGeom>
              <a:avLst/>
              <a:gdLst>
                <a:gd name="T0" fmla="*/ 0 w 217"/>
                <a:gd name="T1" fmla="*/ 17 h 373"/>
                <a:gd name="T2" fmla="*/ 0 w 217"/>
                <a:gd name="T3" fmla="*/ 17 h 373"/>
                <a:gd name="T4" fmla="*/ 0 w 217"/>
                <a:gd name="T5" fmla="*/ 27 h 373"/>
                <a:gd name="T6" fmla="*/ 0 w 217"/>
                <a:gd name="T7" fmla="*/ 27 h 373"/>
                <a:gd name="T8" fmla="*/ 0 w 217"/>
                <a:gd name="T9" fmla="*/ 30 h 373"/>
                <a:gd name="T10" fmla="*/ 0 w 217"/>
                <a:gd name="T11" fmla="*/ 3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3 h 373"/>
                <a:gd name="T18" fmla="*/ 0 w 217"/>
                <a:gd name="T19" fmla="*/ 3 h 373"/>
                <a:gd name="T20" fmla="*/ 0 w 217"/>
                <a:gd name="T21" fmla="*/ 13 h 373"/>
                <a:gd name="T22" fmla="*/ 0 w 217"/>
                <a:gd name="T23" fmla="*/ 13 h 373"/>
                <a:gd name="T24" fmla="*/ 0 w 217"/>
                <a:gd name="T25" fmla="*/ 17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9898" name="Freeform 374"/>
            <p:cNvSpPr>
              <a:spLocks/>
            </p:cNvSpPr>
            <p:nvPr/>
          </p:nvSpPr>
          <p:spPr bwMode="auto">
            <a:xfrm>
              <a:off x="5386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27 h 373"/>
                <a:gd name="T4" fmla="*/ 0 w 29"/>
                <a:gd name="T5" fmla="*/ 30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9899" name="Freeform 375"/>
            <p:cNvSpPr>
              <a:spLocks/>
            </p:cNvSpPr>
            <p:nvPr/>
          </p:nvSpPr>
          <p:spPr bwMode="auto">
            <a:xfrm>
              <a:off x="5218" y="3139"/>
              <a:ext cx="72" cy="324"/>
            </a:xfrm>
            <a:custGeom>
              <a:avLst/>
              <a:gdLst>
                <a:gd name="T0" fmla="*/ 0 w 216"/>
                <a:gd name="T1" fmla="*/ 18 h 372"/>
                <a:gd name="T2" fmla="*/ 0 w 216"/>
                <a:gd name="T3" fmla="*/ 18 h 372"/>
                <a:gd name="T4" fmla="*/ 0 w 216"/>
                <a:gd name="T5" fmla="*/ 29 h 372"/>
                <a:gd name="T6" fmla="*/ 0 w 216"/>
                <a:gd name="T7" fmla="*/ 29 h 372"/>
                <a:gd name="T8" fmla="*/ 0 w 216"/>
                <a:gd name="T9" fmla="*/ 31 h 372"/>
                <a:gd name="T10" fmla="*/ 0 w 216"/>
                <a:gd name="T11" fmla="*/ 31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3 h 372"/>
                <a:gd name="T18" fmla="*/ 0 w 216"/>
                <a:gd name="T19" fmla="*/ 3 h 372"/>
                <a:gd name="T20" fmla="*/ 0 w 216"/>
                <a:gd name="T21" fmla="*/ 14 h 372"/>
                <a:gd name="T22" fmla="*/ 0 w 216"/>
                <a:gd name="T23" fmla="*/ 14 h 372"/>
                <a:gd name="T24" fmla="*/ 0 w 216"/>
                <a:gd name="T25" fmla="*/ 18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9900" name="Freeform 376"/>
            <p:cNvSpPr>
              <a:spLocks/>
            </p:cNvSpPr>
            <p:nvPr/>
          </p:nvSpPr>
          <p:spPr bwMode="auto">
            <a:xfrm>
              <a:off x="5280" y="3139"/>
              <a:ext cx="10" cy="324"/>
            </a:xfrm>
            <a:custGeom>
              <a:avLst/>
              <a:gdLst>
                <a:gd name="T0" fmla="*/ 0 w 29"/>
                <a:gd name="T1" fmla="*/ 3 h 372"/>
                <a:gd name="T2" fmla="*/ 0 w 29"/>
                <a:gd name="T3" fmla="*/ 29 h 372"/>
                <a:gd name="T4" fmla="*/ 0 w 29"/>
                <a:gd name="T5" fmla="*/ 31 h 372"/>
                <a:gd name="T6" fmla="*/ 0 w 29"/>
                <a:gd name="T7" fmla="*/ 0 h 372"/>
                <a:gd name="T8" fmla="*/ 0 w 29"/>
                <a:gd name="T9" fmla="*/ 3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9901" name="Freeform 377"/>
            <p:cNvSpPr>
              <a:spLocks/>
            </p:cNvSpPr>
            <p:nvPr/>
          </p:nvSpPr>
          <p:spPr bwMode="auto">
            <a:xfrm>
              <a:off x="5324" y="3139"/>
              <a:ext cx="72" cy="324"/>
            </a:xfrm>
            <a:custGeom>
              <a:avLst/>
              <a:gdLst>
                <a:gd name="T0" fmla="*/ 0 w 217"/>
                <a:gd name="T1" fmla="*/ 18 h 372"/>
                <a:gd name="T2" fmla="*/ 0 w 217"/>
                <a:gd name="T3" fmla="*/ 18 h 372"/>
                <a:gd name="T4" fmla="*/ 0 w 217"/>
                <a:gd name="T5" fmla="*/ 29 h 372"/>
                <a:gd name="T6" fmla="*/ 0 w 217"/>
                <a:gd name="T7" fmla="*/ 29 h 372"/>
                <a:gd name="T8" fmla="*/ 0 w 217"/>
                <a:gd name="T9" fmla="*/ 31 h 372"/>
                <a:gd name="T10" fmla="*/ 0 w 217"/>
                <a:gd name="T11" fmla="*/ 31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3 h 372"/>
                <a:gd name="T18" fmla="*/ 0 w 217"/>
                <a:gd name="T19" fmla="*/ 3 h 372"/>
                <a:gd name="T20" fmla="*/ 0 w 217"/>
                <a:gd name="T21" fmla="*/ 14 h 372"/>
                <a:gd name="T22" fmla="*/ 0 w 217"/>
                <a:gd name="T23" fmla="*/ 14 h 372"/>
                <a:gd name="T24" fmla="*/ 0 w 217"/>
                <a:gd name="T25" fmla="*/ 18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9902" name="Freeform 378"/>
            <p:cNvSpPr>
              <a:spLocks/>
            </p:cNvSpPr>
            <p:nvPr/>
          </p:nvSpPr>
          <p:spPr bwMode="auto">
            <a:xfrm>
              <a:off x="5386" y="3139"/>
              <a:ext cx="10" cy="324"/>
            </a:xfrm>
            <a:custGeom>
              <a:avLst/>
              <a:gdLst>
                <a:gd name="T0" fmla="*/ 0 w 29"/>
                <a:gd name="T1" fmla="*/ 3 h 372"/>
                <a:gd name="T2" fmla="*/ 0 w 29"/>
                <a:gd name="T3" fmla="*/ 29 h 372"/>
                <a:gd name="T4" fmla="*/ 0 w 29"/>
                <a:gd name="T5" fmla="*/ 31 h 372"/>
                <a:gd name="T6" fmla="*/ 0 w 29"/>
                <a:gd name="T7" fmla="*/ 0 h 372"/>
                <a:gd name="T8" fmla="*/ 0 w 29"/>
                <a:gd name="T9" fmla="*/ 3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9903" name="Freeform 379"/>
            <p:cNvSpPr>
              <a:spLocks/>
            </p:cNvSpPr>
            <p:nvPr/>
          </p:nvSpPr>
          <p:spPr bwMode="auto">
            <a:xfrm>
              <a:off x="5008" y="2721"/>
              <a:ext cx="72" cy="324"/>
            </a:xfrm>
            <a:custGeom>
              <a:avLst/>
              <a:gdLst>
                <a:gd name="T0" fmla="*/ 0 w 215"/>
                <a:gd name="T1" fmla="*/ 17 h 373"/>
                <a:gd name="T2" fmla="*/ 0 w 215"/>
                <a:gd name="T3" fmla="*/ 17 h 373"/>
                <a:gd name="T4" fmla="*/ 0 w 215"/>
                <a:gd name="T5" fmla="*/ 27 h 373"/>
                <a:gd name="T6" fmla="*/ 0 w 215"/>
                <a:gd name="T7" fmla="*/ 27 h 373"/>
                <a:gd name="T8" fmla="*/ 0 w 215"/>
                <a:gd name="T9" fmla="*/ 30 h 373"/>
                <a:gd name="T10" fmla="*/ 0 w 215"/>
                <a:gd name="T11" fmla="*/ 3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3 h 373"/>
                <a:gd name="T18" fmla="*/ 0 w 215"/>
                <a:gd name="T19" fmla="*/ 3 h 373"/>
                <a:gd name="T20" fmla="*/ 0 w 215"/>
                <a:gd name="T21" fmla="*/ 13 h 373"/>
                <a:gd name="T22" fmla="*/ 0 w 215"/>
                <a:gd name="T23" fmla="*/ 13 h 373"/>
                <a:gd name="T24" fmla="*/ 0 w 215"/>
                <a:gd name="T25" fmla="*/ 17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9904" name="Freeform 380"/>
            <p:cNvSpPr>
              <a:spLocks/>
            </p:cNvSpPr>
            <p:nvPr/>
          </p:nvSpPr>
          <p:spPr bwMode="auto">
            <a:xfrm>
              <a:off x="5008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27 h 373"/>
                <a:gd name="T4" fmla="*/ 0 w 29"/>
                <a:gd name="T5" fmla="*/ 30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9905" name="Freeform 381"/>
            <p:cNvSpPr>
              <a:spLocks/>
            </p:cNvSpPr>
            <p:nvPr/>
          </p:nvSpPr>
          <p:spPr bwMode="auto">
            <a:xfrm>
              <a:off x="4903" y="2721"/>
              <a:ext cx="71" cy="324"/>
            </a:xfrm>
            <a:custGeom>
              <a:avLst/>
              <a:gdLst>
                <a:gd name="T0" fmla="*/ 0 w 216"/>
                <a:gd name="T1" fmla="*/ 17 h 373"/>
                <a:gd name="T2" fmla="*/ 0 w 216"/>
                <a:gd name="T3" fmla="*/ 17 h 373"/>
                <a:gd name="T4" fmla="*/ 0 w 216"/>
                <a:gd name="T5" fmla="*/ 27 h 373"/>
                <a:gd name="T6" fmla="*/ 0 w 216"/>
                <a:gd name="T7" fmla="*/ 27 h 373"/>
                <a:gd name="T8" fmla="*/ 0 w 216"/>
                <a:gd name="T9" fmla="*/ 30 h 373"/>
                <a:gd name="T10" fmla="*/ 0 w 216"/>
                <a:gd name="T11" fmla="*/ 3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3 h 373"/>
                <a:gd name="T18" fmla="*/ 0 w 216"/>
                <a:gd name="T19" fmla="*/ 3 h 373"/>
                <a:gd name="T20" fmla="*/ 0 w 216"/>
                <a:gd name="T21" fmla="*/ 13 h 373"/>
                <a:gd name="T22" fmla="*/ 0 w 216"/>
                <a:gd name="T23" fmla="*/ 13 h 373"/>
                <a:gd name="T24" fmla="*/ 0 w 216"/>
                <a:gd name="T25" fmla="*/ 17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9906" name="Freeform 382"/>
            <p:cNvSpPr>
              <a:spLocks/>
            </p:cNvSpPr>
            <p:nvPr/>
          </p:nvSpPr>
          <p:spPr bwMode="auto">
            <a:xfrm>
              <a:off x="4903" y="2721"/>
              <a:ext cx="9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27 h 373"/>
                <a:gd name="T4" fmla="*/ 0 w 29"/>
                <a:gd name="T5" fmla="*/ 30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9907" name="Freeform 383"/>
            <p:cNvSpPr>
              <a:spLocks/>
            </p:cNvSpPr>
            <p:nvPr/>
          </p:nvSpPr>
          <p:spPr bwMode="auto">
            <a:xfrm>
              <a:off x="4799" y="2721"/>
              <a:ext cx="72" cy="324"/>
            </a:xfrm>
            <a:custGeom>
              <a:avLst/>
              <a:gdLst>
                <a:gd name="T0" fmla="*/ 0 w 215"/>
                <a:gd name="T1" fmla="*/ 17 h 373"/>
                <a:gd name="T2" fmla="*/ 0 w 215"/>
                <a:gd name="T3" fmla="*/ 17 h 373"/>
                <a:gd name="T4" fmla="*/ 0 w 215"/>
                <a:gd name="T5" fmla="*/ 27 h 373"/>
                <a:gd name="T6" fmla="*/ 0 w 215"/>
                <a:gd name="T7" fmla="*/ 27 h 373"/>
                <a:gd name="T8" fmla="*/ 0 w 215"/>
                <a:gd name="T9" fmla="*/ 30 h 373"/>
                <a:gd name="T10" fmla="*/ 0 w 215"/>
                <a:gd name="T11" fmla="*/ 3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3 h 373"/>
                <a:gd name="T18" fmla="*/ 0 w 215"/>
                <a:gd name="T19" fmla="*/ 3 h 373"/>
                <a:gd name="T20" fmla="*/ 0 w 215"/>
                <a:gd name="T21" fmla="*/ 13 h 373"/>
                <a:gd name="T22" fmla="*/ 0 w 215"/>
                <a:gd name="T23" fmla="*/ 13 h 373"/>
                <a:gd name="T24" fmla="*/ 0 w 215"/>
                <a:gd name="T25" fmla="*/ 17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9908" name="Freeform 384"/>
            <p:cNvSpPr>
              <a:spLocks/>
            </p:cNvSpPr>
            <p:nvPr/>
          </p:nvSpPr>
          <p:spPr bwMode="auto">
            <a:xfrm>
              <a:off x="4799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27 h 373"/>
                <a:gd name="T4" fmla="*/ 0 w 29"/>
                <a:gd name="T5" fmla="*/ 30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9909" name="Freeform 386"/>
            <p:cNvSpPr>
              <a:spLocks/>
            </p:cNvSpPr>
            <p:nvPr/>
          </p:nvSpPr>
          <p:spPr bwMode="auto">
            <a:xfrm>
              <a:off x="4903" y="3139"/>
              <a:ext cx="9" cy="324"/>
            </a:xfrm>
            <a:custGeom>
              <a:avLst/>
              <a:gdLst>
                <a:gd name="T0" fmla="*/ 0 w 29"/>
                <a:gd name="T1" fmla="*/ 3 h 372"/>
                <a:gd name="T2" fmla="*/ 0 w 29"/>
                <a:gd name="T3" fmla="*/ 29 h 372"/>
                <a:gd name="T4" fmla="*/ 0 w 29"/>
                <a:gd name="T5" fmla="*/ 31 h 372"/>
                <a:gd name="T6" fmla="*/ 0 w 29"/>
                <a:gd name="T7" fmla="*/ 0 h 372"/>
                <a:gd name="T8" fmla="*/ 0 w 29"/>
                <a:gd name="T9" fmla="*/ 3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9910" name="Freeform 387"/>
            <p:cNvSpPr>
              <a:spLocks/>
            </p:cNvSpPr>
            <p:nvPr/>
          </p:nvSpPr>
          <p:spPr bwMode="auto">
            <a:xfrm>
              <a:off x="4799" y="3139"/>
              <a:ext cx="72" cy="324"/>
            </a:xfrm>
            <a:custGeom>
              <a:avLst/>
              <a:gdLst>
                <a:gd name="T0" fmla="*/ 0 w 215"/>
                <a:gd name="T1" fmla="*/ 18 h 372"/>
                <a:gd name="T2" fmla="*/ 0 w 215"/>
                <a:gd name="T3" fmla="*/ 18 h 372"/>
                <a:gd name="T4" fmla="*/ 0 w 215"/>
                <a:gd name="T5" fmla="*/ 29 h 372"/>
                <a:gd name="T6" fmla="*/ 0 w 215"/>
                <a:gd name="T7" fmla="*/ 29 h 372"/>
                <a:gd name="T8" fmla="*/ 0 w 215"/>
                <a:gd name="T9" fmla="*/ 31 h 372"/>
                <a:gd name="T10" fmla="*/ 0 w 215"/>
                <a:gd name="T11" fmla="*/ 31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3 h 372"/>
                <a:gd name="T18" fmla="*/ 0 w 215"/>
                <a:gd name="T19" fmla="*/ 3 h 372"/>
                <a:gd name="T20" fmla="*/ 0 w 215"/>
                <a:gd name="T21" fmla="*/ 14 h 372"/>
                <a:gd name="T22" fmla="*/ 0 w 215"/>
                <a:gd name="T23" fmla="*/ 14 h 372"/>
                <a:gd name="T24" fmla="*/ 0 w 215"/>
                <a:gd name="T25" fmla="*/ 18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9911" name="Freeform 388"/>
            <p:cNvSpPr>
              <a:spLocks/>
            </p:cNvSpPr>
            <p:nvPr/>
          </p:nvSpPr>
          <p:spPr bwMode="auto">
            <a:xfrm>
              <a:off x="4799" y="3139"/>
              <a:ext cx="10" cy="324"/>
            </a:xfrm>
            <a:custGeom>
              <a:avLst/>
              <a:gdLst>
                <a:gd name="T0" fmla="*/ 0 w 29"/>
                <a:gd name="T1" fmla="*/ 3 h 372"/>
                <a:gd name="T2" fmla="*/ 0 w 29"/>
                <a:gd name="T3" fmla="*/ 29 h 372"/>
                <a:gd name="T4" fmla="*/ 0 w 29"/>
                <a:gd name="T5" fmla="*/ 31 h 372"/>
                <a:gd name="T6" fmla="*/ 0 w 29"/>
                <a:gd name="T7" fmla="*/ 0 h 372"/>
                <a:gd name="T8" fmla="*/ 0 w 29"/>
                <a:gd name="T9" fmla="*/ 3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9912" name="Rectangle 389"/>
            <p:cNvSpPr>
              <a:spLocks noChangeArrowheads="1"/>
            </p:cNvSpPr>
            <p:nvPr/>
          </p:nvSpPr>
          <p:spPr bwMode="auto">
            <a:xfrm>
              <a:off x="5114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9913" name="Rectangle 390"/>
            <p:cNvSpPr>
              <a:spLocks noChangeArrowheads="1"/>
            </p:cNvSpPr>
            <p:nvPr/>
          </p:nvSpPr>
          <p:spPr bwMode="auto">
            <a:xfrm>
              <a:off x="5218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9914" name="Rectangle 391"/>
            <p:cNvSpPr>
              <a:spLocks noChangeArrowheads="1"/>
            </p:cNvSpPr>
            <p:nvPr/>
          </p:nvSpPr>
          <p:spPr bwMode="auto">
            <a:xfrm>
              <a:off x="5324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9915" name="Rectangle 392"/>
            <p:cNvSpPr>
              <a:spLocks noChangeArrowheads="1"/>
            </p:cNvSpPr>
            <p:nvPr/>
          </p:nvSpPr>
          <p:spPr bwMode="auto">
            <a:xfrm>
              <a:off x="5008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9916" name="Rectangle 393"/>
            <p:cNvSpPr>
              <a:spLocks noChangeArrowheads="1"/>
            </p:cNvSpPr>
            <p:nvPr/>
          </p:nvSpPr>
          <p:spPr bwMode="auto">
            <a:xfrm>
              <a:off x="4903" y="2898"/>
              <a:ext cx="71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9917" name="Rectangle 394"/>
            <p:cNvSpPr>
              <a:spLocks noChangeArrowheads="1"/>
            </p:cNvSpPr>
            <p:nvPr/>
          </p:nvSpPr>
          <p:spPr bwMode="auto">
            <a:xfrm>
              <a:off x="4799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9918" name="Freeform 395"/>
            <p:cNvSpPr>
              <a:spLocks/>
            </p:cNvSpPr>
            <p:nvPr/>
          </p:nvSpPr>
          <p:spPr bwMode="auto">
            <a:xfrm>
              <a:off x="4986" y="2736"/>
              <a:ext cx="12" cy="37"/>
            </a:xfrm>
            <a:custGeom>
              <a:avLst/>
              <a:gdLst>
                <a:gd name="T0" fmla="*/ 0 w 37"/>
                <a:gd name="T1" fmla="*/ 20 h 38"/>
                <a:gd name="T2" fmla="*/ 0 w 37"/>
                <a:gd name="T3" fmla="*/ 19 h 38"/>
                <a:gd name="T4" fmla="*/ 0 w 37"/>
                <a:gd name="T5" fmla="*/ 19 h 38"/>
                <a:gd name="T6" fmla="*/ 0 w 37"/>
                <a:gd name="T7" fmla="*/ 19 h 38"/>
                <a:gd name="T8" fmla="*/ 0 w 37"/>
                <a:gd name="T9" fmla="*/ 19 h 38"/>
                <a:gd name="T10" fmla="*/ 0 w 37"/>
                <a:gd name="T11" fmla="*/ 12 h 38"/>
                <a:gd name="T12" fmla="*/ 0 w 37"/>
                <a:gd name="T13" fmla="*/ 5 h 38"/>
                <a:gd name="T14" fmla="*/ 0 w 37"/>
                <a:gd name="T15" fmla="*/ 1 h 38"/>
                <a:gd name="T16" fmla="*/ 0 w 37"/>
                <a:gd name="T17" fmla="*/ 0 h 38"/>
                <a:gd name="T18" fmla="*/ 0 w 37"/>
                <a:gd name="T19" fmla="*/ 1 h 38"/>
                <a:gd name="T20" fmla="*/ 0 w 37"/>
                <a:gd name="T21" fmla="*/ 5 h 38"/>
                <a:gd name="T22" fmla="*/ 0 w 37"/>
                <a:gd name="T23" fmla="*/ 12 h 38"/>
                <a:gd name="T24" fmla="*/ 0 w 37"/>
                <a:gd name="T25" fmla="*/ 19 h 38"/>
                <a:gd name="T26" fmla="*/ 0 w 37"/>
                <a:gd name="T27" fmla="*/ 19 h 38"/>
                <a:gd name="T28" fmla="*/ 0 w 37"/>
                <a:gd name="T29" fmla="*/ 19 h 38"/>
                <a:gd name="T30" fmla="*/ 0 w 37"/>
                <a:gd name="T31" fmla="*/ 19 h 38"/>
                <a:gd name="T32" fmla="*/ 0 w 37"/>
                <a:gd name="T33" fmla="*/ 2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</p:grpSp>
      <p:grpSp>
        <p:nvGrpSpPr>
          <p:cNvPr id="29746" name="Group 316"/>
          <p:cNvGrpSpPr>
            <a:grpSpLocks/>
          </p:cNvGrpSpPr>
          <p:nvPr/>
        </p:nvGrpSpPr>
        <p:grpSpPr bwMode="auto">
          <a:xfrm>
            <a:off x="5319713" y="2163366"/>
            <a:ext cx="163116" cy="127397"/>
            <a:chOff x="4727" y="2506"/>
            <a:chExt cx="706" cy="1172"/>
          </a:xfrm>
        </p:grpSpPr>
        <p:sp>
          <p:nvSpPr>
            <p:cNvPr id="29763" name="Freeform 317"/>
            <p:cNvSpPr>
              <a:spLocks/>
            </p:cNvSpPr>
            <p:nvPr/>
          </p:nvSpPr>
          <p:spPr bwMode="auto">
            <a:xfrm>
              <a:off x="4727" y="3558"/>
              <a:ext cx="46" cy="120"/>
            </a:xfrm>
            <a:custGeom>
              <a:avLst/>
              <a:gdLst>
                <a:gd name="T0" fmla="*/ 0 w 139"/>
                <a:gd name="T1" fmla="*/ 16 h 135"/>
                <a:gd name="T2" fmla="*/ 0 w 139"/>
                <a:gd name="T3" fmla="*/ 11 h 135"/>
                <a:gd name="T4" fmla="*/ 0 w 139"/>
                <a:gd name="T5" fmla="*/ 11 h 135"/>
                <a:gd name="T6" fmla="*/ 0 w 139"/>
                <a:gd name="T7" fmla="*/ 5 h 135"/>
                <a:gd name="T8" fmla="*/ 0 w 139"/>
                <a:gd name="T9" fmla="*/ 5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16 h 135"/>
                <a:gd name="T16" fmla="*/ 0 w 139"/>
                <a:gd name="T17" fmla="*/ 16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9764" name="Freeform 318"/>
            <p:cNvSpPr>
              <a:spLocks/>
            </p:cNvSpPr>
            <p:nvPr/>
          </p:nvSpPr>
          <p:spPr bwMode="auto">
            <a:xfrm>
              <a:off x="4773" y="2564"/>
              <a:ext cx="648" cy="1114"/>
            </a:xfrm>
            <a:custGeom>
              <a:avLst/>
              <a:gdLst>
                <a:gd name="T0" fmla="*/ 0 w 1946"/>
                <a:gd name="T1" fmla="*/ 108 h 1278"/>
                <a:gd name="T2" fmla="*/ 0 w 1946"/>
                <a:gd name="T3" fmla="*/ 9 h 1278"/>
                <a:gd name="T4" fmla="*/ 0 w 1946"/>
                <a:gd name="T5" fmla="*/ 9 h 1278"/>
                <a:gd name="T6" fmla="*/ 0 w 1946"/>
                <a:gd name="T7" fmla="*/ 8 h 1278"/>
                <a:gd name="T8" fmla="*/ 0 w 1946"/>
                <a:gd name="T9" fmla="*/ 7 h 1278"/>
                <a:gd name="T10" fmla="*/ 0 w 1946"/>
                <a:gd name="T11" fmla="*/ 6 h 1278"/>
                <a:gd name="T12" fmla="*/ 0 w 1946"/>
                <a:gd name="T13" fmla="*/ 5 h 1278"/>
                <a:gd name="T14" fmla="*/ 0 w 1946"/>
                <a:gd name="T15" fmla="*/ 4 h 1278"/>
                <a:gd name="T16" fmla="*/ 0 w 1946"/>
                <a:gd name="T17" fmla="*/ 3 h 1278"/>
                <a:gd name="T18" fmla="*/ 0 w 1946"/>
                <a:gd name="T19" fmla="*/ 3 h 1278"/>
                <a:gd name="T20" fmla="*/ 0 w 1946"/>
                <a:gd name="T21" fmla="*/ 3 h 1278"/>
                <a:gd name="T22" fmla="*/ 0 w 1946"/>
                <a:gd name="T23" fmla="*/ 3 h 1278"/>
                <a:gd name="T24" fmla="*/ 0 w 1946"/>
                <a:gd name="T25" fmla="*/ 3 h 1278"/>
                <a:gd name="T26" fmla="*/ 0 w 1946"/>
                <a:gd name="T27" fmla="*/ 3 h 1278"/>
                <a:gd name="T28" fmla="*/ 0 w 1946"/>
                <a:gd name="T29" fmla="*/ 3 h 1278"/>
                <a:gd name="T30" fmla="*/ 0 w 1946"/>
                <a:gd name="T31" fmla="*/ 3 h 1278"/>
                <a:gd name="T32" fmla="*/ 0 w 1946"/>
                <a:gd name="T33" fmla="*/ 3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3 h 1278"/>
                <a:gd name="T42" fmla="*/ 0 w 1946"/>
                <a:gd name="T43" fmla="*/ 3 h 1278"/>
                <a:gd name="T44" fmla="*/ 0 w 1946"/>
                <a:gd name="T45" fmla="*/ 3 h 1278"/>
                <a:gd name="T46" fmla="*/ 0 w 1946"/>
                <a:gd name="T47" fmla="*/ 3 h 1278"/>
                <a:gd name="T48" fmla="*/ 0 w 1946"/>
                <a:gd name="T49" fmla="*/ 3 h 1278"/>
                <a:gd name="T50" fmla="*/ 0 w 1946"/>
                <a:gd name="T51" fmla="*/ 3 h 1278"/>
                <a:gd name="T52" fmla="*/ 0 w 1946"/>
                <a:gd name="T53" fmla="*/ 3 h 1278"/>
                <a:gd name="T54" fmla="*/ 0 w 1946"/>
                <a:gd name="T55" fmla="*/ 3 h 1278"/>
                <a:gd name="T56" fmla="*/ 0 w 1946"/>
                <a:gd name="T57" fmla="*/ 3 h 1278"/>
                <a:gd name="T58" fmla="*/ 0 w 1946"/>
                <a:gd name="T59" fmla="*/ 4 h 1278"/>
                <a:gd name="T60" fmla="*/ 0 w 1946"/>
                <a:gd name="T61" fmla="*/ 5 h 1278"/>
                <a:gd name="T62" fmla="*/ 0 w 1946"/>
                <a:gd name="T63" fmla="*/ 6 h 1278"/>
                <a:gd name="T64" fmla="*/ 0 w 1946"/>
                <a:gd name="T65" fmla="*/ 7 h 1278"/>
                <a:gd name="T66" fmla="*/ 0 w 1946"/>
                <a:gd name="T67" fmla="*/ 8 h 1278"/>
                <a:gd name="T68" fmla="*/ 0 w 1946"/>
                <a:gd name="T69" fmla="*/ 9 h 1278"/>
                <a:gd name="T70" fmla="*/ 0 w 1946"/>
                <a:gd name="T71" fmla="*/ 9 h 1278"/>
                <a:gd name="T72" fmla="*/ 0 w 1946"/>
                <a:gd name="T73" fmla="*/ 108 h 1278"/>
                <a:gd name="T74" fmla="*/ 0 w 1946"/>
                <a:gd name="T75" fmla="*/ 108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9765" name="Rectangle 319"/>
            <p:cNvSpPr>
              <a:spLocks noChangeArrowheads="1"/>
            </p:cNvSpPr>
            <p:nvPr/>
          </p:nvSpPr>
          <p:spPr bwMode="auto">
            <a:xfrm>
              <a:off x="5188" y="3087"/>
              <a:ext cx="42" cy="3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9766" name="Rectangle 320"/>
            <p:cNvSpPr>
              <a:spLocks noChangeArrowheads="1"/>
            </p:cNvSpPr>
            <p:nvPr/>
          </p:nvSpPr>
          <p:spPr bwMode="auto">
            <a:xfrm>
              <a:off x="5168" y="3134"/>
              <a:ext cx="40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9767" name="Rectangle 321"/>
            <p:cNvSpPr>
              <a:spLocks noChangeArrowheads="1"/>
            </p:cNvSpPr>
            <p:nvPr/>
          </p:nvSpPr>
          <p:spPr bwMode="auto">
            <a:xfrm>
              <a:off x="5306" y="3034"/>
              <a:ext cx="42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9768" name="Rectangle 322"/>
            <p:cNvSpPr>
              <a:spLocks noChangeArrowheads="1"/>
            </p:cNvSpPr>
            <p:nvPr/>
          </p:nvSpPr>
          <p:spPr bwMode="auto">
            <a:xfrm>
              <a:off x="5286" y="3087"/>
              <a:ext cx="40" cy="3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9769" name="Rectangle 323"/>
            <p:cNvSpPr>
              <a:spLocks noChangeArrowheads="1"/>
            </p:cNvSpPr>
            <p:nvPr/>
          </p:nvSpPr>
          <p:spPr bwMode="auto">
            <a:xfrm>
              <a:off x="5286" y="2987"/>
              <a:ext cx="40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9770" name="Rectangle 324"/>
            <p:cNvSpPr>
              <a:spLocks noChangeArrowheads="1"/>
            </p:cNvSpPr>
            <p:nvPr/>
          </p:nvSpPr>
          <p:spPr bwMode="auto">
            <a:xfrm>
              <a:off x="4773" y="3076"/>
              <a:ext cx="40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9771" name="Rectangle 325"/>
            <p:cNvSpPr>
              <a:spLocks noChangeArrowheads="1"/>
            </p:cNvSpPr>
            <p:nvPr/>
          </p:nvSpPr>
          <p:spPr bwMode="auto">
            <a:xfrm>
              <a:off x="4773" y="3024"/>
              <a:ext cx="18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9772" name="Rectangle 326"/>
            <p:cNvSpPr>
              <a:spLocks noChangeArrowheads="1"/>
            </p:cNvSpPr>
            <p:nvPr/>
          </p:nvSpPr>
          <p:spPr bwMode="auto">
            <a:xfrm>
              <a:off x="4773" y="3123"/>
              <a:ext cx="18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9773" name="Rectangle 327"/>
            <p:cNvSpPr>
              <a:spLocks noChangeArrowheads="1"/>
            </p:cNvSpPr>
            <p:nvPr/>
          </p:nvSpPr>
          <p:spPr bwMode="auto">
            <a:xfrm>
              <a:off x="4946" y="3076"/>
              <a:ext cx="40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9774" name="Rectangle 328"/>
            <p:cNvSpPr>
              <a:spLocks noChangeArrowheads="1"/>
            </p:cNvSpPr>
            <p:nvPr/>
          </p:nvSpPr>
          <p:spPr bwMode="auto">
            <a:xfrm>
              <a:off x="4924" y="3123"/>
              <a:ext cx="40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9775" name="Rectangle 329"/>
            <p:cNvSpPr>
              <a:spLocks noChangeArrowheads="1"/>
            </p:cNvSpPr>
            <p:nvPr/>
          </p:nvSpPr>
          <p:spPr bwMode="auto">
            <a:xfrm>
              <a:off x="4773" y="3453"/>
              <a:ext cx="40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9776" name="Rectangle 330"/>
            <p:cNvSpPr>
              <a:spLocks noChangeArrowheads="1"/>
            </p:cNvSpPr>
            <p:nvPr/>
          </p:nvSpPr>
          <p:spPr bwMode="auto">
            <a:xfrm>
              <a:off x="4773" y="3406"/>
              <a:ext cx="18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9777" name="Rectangle 331"/>
            <p:cNvSpPr>
              <a:spLocks noChangeArrowheads="1"/>
            </p:cNvSpPr>
            <p:nvPr/>
          </p:nvSpPr>
          <p:spPr bwMode="auto">
            <a:xfrm>
              <a:off x="4773" y="3505"/>
              <a:ext cx="18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9778" name="Rectangle 332"/>
            <p:cNvSpPr>
              <a:spLocks noChangeArrowheads="1"/>
            </p:cNvSpPr>
            <p:nvPr/>
          </p:nvSpPr>
          <p:spPr bwMode="auto">
            <a:xfrm>
              <a:off x="4946" y="3453"/>
              <a:ext cx="40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9779" name="Rectangle 333"/>
            <p:cNvSpPr>
              <a:spLocks noChangeArrowheads="1"/>
            </p:cNvSpPr>
            <p:nvPr/>
          </p:nvSpPr>
          <p:spPr bwMode="auto">
            <a:xfrm>
              <a:off x="4924" y="3505"/>
              <a:ext cx="40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9780" name="Freeform 334"/>
            <p:cNvSpPr>
              <a:spLocks/>
            </p:cNvSpPr>
            <p:nvPr/>
          </p:nvSpPr>
          <p:spPr bwMode="auto">
            <a:xfrm>
              <a:off x="5024" y="3076"/>
              <a:ext cx="146" cy="89"/>
            </a:xfrm>
            <a:custGeom>
              <a:avLst/>
              <a:gdLst>
                <a:gd name="T0" fmla="*/ 0 w 440"/>
                <a:gd name="T1" fmla="*/ 9 h 102"/>
                <a:gd name="T2" fmla="*/ 0 w 440"/>
                <a:gd name="T3" fmla="*/ 8 h 102"/>
                <a:gd name="T4" fmla="*/ 0 w 440"/>
                <a:gd name="T5" fmla="*/ 7 h 102"/>
                <a:gd name="T6" fmla="*/ 0 w 440"/>
                <a:gd name="T7" fmla="*/ 6 h 102"/>
                <a:gd name="T8" fmla="*/ 0 w 440"/>
                <a:gd name="T9" fmla="*/ 6 h 102"/>
                <a:gd name="T10" fmla="*/ 0 w 440"/>
                <a:gd name="T11" fmla="*/ 4 h 102"/>
                <a:gd name="T12" fmla="*/ 0 w 440"/>
                <a:gd name="T13" fmla="*/ 3 h 102"/>
                <a:gd name="T14" fmla="*/ 0 w 440"/>
                <a:gd name="T15" fmla="*/ 3 h 102"/>
                <a:gd name="T16" fmla="*/ 0 w 440"/>
                <a:gd name="T17" fmla="*/ 3 h 102"/>
                <a:gd name="T18" fmla="*/ 0 w 440"/>
                <a:gd name="T19" fmla="*/ 3 h 102"/>
                <a:gd name="T20" fmla="*/ 0 w 440"/>
                <a:gd name="T21" fmla="*/ 3 h 102"/>
                <a:gd name="T22" fmla="*/ 0 w 440"/>
                <a:gd name="T23" fmla="*/ 3 h 102"/>
                <a:gd name="T24" fmla="*/ 0 w 440"/>
                <a:gd name="T25" fmla="*/ 3 h 102"/>
                <a:gd name="T26" fmla="*/ 0 w 440"/>
                <a:gd name="T27" fmla="*/ 3 h 102"/>
                <a:gd name="T28" fmla="*/ 0 w 440"/>
                <a:gd name="T29" fmla="*/ 3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3 h 102"/>
                <a:gd name="T38" fmla="*/ 0 w 440"/>
                <a:gd name="T39" fmla="*/ 3 h 102"/>
                <a:gd name="T40" fmla="*/ 0 w 440"/>
                <a:gd name="T41" fmla="*/ 3 h 102"/>
                <a:gd name="T42" fmla="*/ 0 w 440"/>
                <a:gd name="T43" fmla="*/ 3 h 102"/>
                <a:gd name="T44" fmla="*/ 0 w 440"/>
                <a:gd name="T45" fmla="*/ 3 h 102"/>
                <a:gd name="T46" fmla="*/ 0 w 440"/>
                <a:gd name="T47" fmla="*/ 3 h 102"/>
                <a:gd name="T48" fmla="*/ 0 w 440"/>
                <a:gd name="T49" fmla="*/ 3 h 102"/>
                <a:gd name="T50" fmla="*/ 0 w 440"/>
                <a:gd name="T51" fmla="*/ 3 h 102"/>
                <a:gd name="T52" fmla="*/ 0 w 440"/>
                <a:gd name="T53" fmla="*/ 3 h 102"/>
                <a:gd name="T54" fmla="*/ 0 w 440"/>
                <a:gd name="T55" fmla="*/ 4 h 102"/>
                <a:gd name="T56" fmla="*/ 0 w 440"/>
                <a:gd name="T57" fmla="*/ 6 h 102"/>
                <a:gd name="T58" fmla="*/ 0 w 440"/>
                <a:gd name="T59" fmla="*/ 6 h 102"/>
                <a:gd name="T60" fmla="*/ 0 w 440"/>
                <a:gd name="T61" fmla="*/ 7 h 102"/>
                <a:gd name="T62" fmla="*/ 0 w 440"/>
                <a:gd name="T63" fmla="*/ 8 h 102"/>
                <a:gd name="T64" fmla="*/ 0 w 440"/>
                <a:gd name="T65" fmla="*/ 9 h 102"/>
                <a:gd name="T66" fmla="*/ 0 w 440"/>
                <a:gd name="T67" fmla="*/ 9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9781" name="Freeform 335"/>
            <p:cNvSpPr>
              <a:spLocks/>
            </p:cNvSpPr>
            <p:nvPr/>
          </p:nvSpPr>
          <p:spPr bwMode="auto">
            <a:xfrm>
              <a:off x="4789" y="2506"/>
              <a:ext cx="615" cy="147"/>
            </a:xfrm>
            <a:custGeom>
              <a:avLst/>
              <a:gdLst>
                <a:gd name="T0" fmla="*/ 0 w 1847"/>
                <a:gd name="T1" fmla="*/ 6 h 168"/>
                <a:gd name="T2" fmla="*/ 0 w 1847"/>
                <a:gd name="T3" fmla="*/ 6 h 168"/>
                <a:gd name="T4" fmla="*/ 0 w 1847"/>
                <a:gd name="T5" fmla="*/ 7 h 168"/>
                <a:gd name="T6" fmla="*/ 0 w 1847"/>
                <a:gd name="T7" fmla="*/ 8 h 168"/>
                <a:gd name="T8" fmla="*/ 0 w 1847"/>
                <a:gd name="T9" fmla="*/ 10 h 168"/>
                <a:gd name="T10" fmla="*/ 0 w 1847"/>
                <a:gd name="T11" fmla="*/ 11 h 168"/>
                <a:gd name="T12" fmla="*/ 0 w 1847"/>
                <a:gd name="T13" fmla="*/ 12 h 168"/>
                <a:gd name="T14" fmla="*/ 0 w 1847"/>
                <a:gd name="T15" fmla="*/ 14 h 168"/>
                <a:gd name="T16" fmla="*/ 0 w 1847"/>
                <a:gd name="T17" fmla="*/ 16 h 168"/>
                <a:gd name="T18" fmla="*/ 0 w 1847"/>
                <a:gd name="T19" fmla="*/ 11 h 168"/>
                <a:gd name="T20" fmla="*/ 0 w 1847"/>
                <a:gd name="T21" fmla="*/ 11 h 168"/>
                <a:gd name="T22" fmla="*/ 0 w 1847"/>
                <a:gd name="T23" fmla="*/ 11 h 168"/>
                <a:gd name="T24" fmla="*/ 0 w 1847"/>
                <a:gd name="T25" fmla="*/ 11 h 168"/>
                <a:gd name="T26" fmla="*/ 0 w 1847"/>
                <a:gd name="T27" fmla="*/ 11 h 168"/>
                <a:gd name="T28" fmla="*/ 0 w 1847"/>
                <a:gd name="T29" fmla="*/ 11 h 168"/>
                <a:gd name="T30" fmla="*/ 0 w 1847"/>
                <a:gd name="T31" fmla="*/ 11 h 168"/>
                <a:gd name="T32" fmla="*/ 0 w 1847"/>
                <a:gd name="T33" fmla="*/ 11 h 168"/>
                <a:gd name="T34" fmla="*/ 0 w 1847"/>
                <a:gd name="T35" fmla="*/ 10 h 168"/>
                <a:gd name="T36" fmla="*/ 0 w 1847"/>
                <a:gd name="T37" fmla="*/ 8 h 168"/>
                <a:gd name="T38" fmla="*/ 0 w 1847"/>
                <a:gd name="T39" fmla="*/ 5 h 168"/>
                <a:gd name="T40" fmla="*/ 0 w 1847"/>
                <a:gd name="T41" fmla="*/ 4 h 168"/>
                <a:gd name="T42" fmla="*/ 0 w 1847"/>
                <a:gd name="T43" fmla="*/ 4 h 168"/>
                <a:gd name="T44" fmla="*/ 0 w 1847"/>
                <a:gd name="T45" fmla="*/ 4 h 168"/>
                <a:gd name="T46" fmla="*/ 0 w 1847"/>
                <a:gd name="T47" fmla="*/ 4 h 168"/>
                <a:gd name="T48" fmla="*/ 0 w 1847"/>
                <a:gd name="T49" fmla="*/ 1 h 168"/>
                <a:gd name="T50" fmla="*/ 0 w 1847"/>
                <a:gd name="T51" fmla="*/ 1 h 168"/>
                <a:gd name="T52" fmla="*/ 0 w 1847"/>
                <a:gd name="T53" fmla="*/ 4 h 168"/>
                <a:gd name="T54" fmla="*/ 0 w 1847"/>
                <a:gd name="T55" fmla="*/ 4 h 168"/>
                <a:gd name="T56" fmla="*/ 0 w 1847"/>
                <a:gd name="T57" fmla="*/ 4 h 168"/>
                <a:gd name="T58" fmla="*/ 0 w 1847"/>
                <a:gd name="T59" fmla="*/ 4 h 168"/>
                <a:gd name="T60" fmla="*/ 0 w 1847"/>
                <a:gd name="T61" fmla="*/ 5 h 168"/>
                <a:gd name="T62" fmla="*/ 0 w 1847"/>
                <a:gd name="T63" fmla="*/ 8 h 168"/>
                <a:gd name="T64" fmla="*/ 0 w 1847"/>
                <a:gd name="T65" fmla="*/ 10 h 168"/>
                <a:gd name="T66" fmla="*/ 0 w 1847"/>
                <a:gd name="T67" fmla="*/ 11 h 168"/>
                <a:gd name="T68" fmla="*/ 0 w 1847"/>
                <a:gd name="T69" fmla="*/ 11 h 168"/>
                <a:gd name="T70" fmla="*/ 0 w 1847"/>
                <a:gd name="T71" fmla="*/ 11 h 168"/>
                <a:gd name="T72" fmla="*/ 0 w 1847"/>
                <a:gd name="T73" fmla="*/ 11 h 168"/>
                <a:gd name="T74" fmla="*/ 0 w 1847"/>
                <a:gd name="T75" fmla="*/ 11 h 168"/>
                <a:gd name="T76" fmla="*/ 0 w 1847"/>
                <a:gd name="T77" fmla="*/ 11 h 168"/>
                <a:gd name="T78" fmla="*/ 0 w 1847"/>
                <a:gd name="T79" fmla="*/ 11 h 168"/>
                <a:gd name="T80" fmla="*/ 0 w 1847"/>
                <a:gd name="T81" fmla="*/ 11 h 168"/>
                <a:gd name="T82" fmla="*/ 0 w 1847"/>
                <a:gd name="T83" fmla="*/ 16 h 168"/>
                <a:gd name="T84" fmla="*/ 0 w 1847"/>
                <a:gd name="T85" fmla="*/ 14 h 168"/>
                <a:gd name="T86" fmla="*/ 0 w 1847"/>
                <a:gd name="T87" fmla="*/ 12 h 168"/>
                <a:gd name="T88" fmla="*/ 0 w 1847"/>
                <a:gd name="T89" fmla="*/ 11 h 168"/>
                <a:gd name="T90" fmla="*/ 0 w 1847"/>
                <a:gd name="T91" fmla="*/ 10 h 168"/>
                <a:gd name="T92" fmla="*/ 0 w 1847"/>
                <a:gd name="T93" fmla="*/ 8 h 168"/>
                <a:gd name="T94" fmla="*/ 0 w 1847"/>
                <a:gd name="T95" fmla="*/ 7 h 168"/>
                <a:gd name="T96" fmla="*/ 0 w 1847"/>
                <a:gd name="T97" fmla="*/ 6 h 168"/>
                <a:gd name="T98" fmla="*/ 0 w 1847"/>
                <a:gd name="T99" fmla="*/ 6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9782" name="Rectangle 336"/>
            <p:cNvSpPr>
              <a:spLocks noChangeArrowheads="1"/>
            </p:cNvSpPr>
            <p:nvPr/>
          </p:nvSpPr>
          <p:spPr bwMode="auto">
            <a:xfrm>
              <a:off x="5404" y="2595"/>
              <a:ext cx="29" cy="120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9783" name="Rectangle 337"/>
            <p:cNvSpPr>
              <a:spLocks noChangeArrowheads="1"/>
            </p:cNvSpPr>
            <p:nvPr/>
          </p:nvSpPr>
          <p:spPr bwMode="auto">
            <a:xfrm>
              <a:off x="4759" y="2595"/>
              <a:ext cx="30" cy="120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9784" name="Rectangle 338"/>
            <p:cNvSpPr>
              <a:spLocks noChangeArrowheads="1"/>
            </p:cNvSpPr>
            <p:nvPr/>
          </p:nvSpPr>
          <p:spPr bwMode="auto">
            <a:xfrm>
              <a:off x="5026" y="3165"/>
              <a:ext cx="142" cy="330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9785" name="Rectangle 339"/>
            <p:cNvSpPr>
              <a:spLocks noChangeArrowheads="1"/>
            </p:cNvSpPr>
            <p:nvPr/>
          </p:nvSpPr>
          <p:spPr bwMode="auto">
            <a:xfrm>
              <a:off x="5026" y="3495"/>
              <a:ext cx="142" cy="1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9786" name="Rectangle 340"/>
            <p:cNvSpPr>
              <a:spLocks noChangeArrowheads="1"/>
            </p:cNvSpPr>
            <p:nvPr/>
          </p:nvSpPr>
          <p:spPr bwMode="auto">
            <a:xfrm>
              <a:off x="5026" y="3558"/>
              <a:ext cx="142" cy="15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9787" name="Rectangle 341"/>
            <p:cNvSpPr>
              <a:spLocks noChangeArrowheads="1"/>
            </p:cNvSpPr>
            <p:nvPr/>
          </p:nvSpPr>
          <p:spPr bwMode="auto">
            <a:xfrm>
              <a:off x="5026" y="3615"/>
              <a:ext cx="142" cy="1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9788" name="Rectangle 342"/>
            <p:cNvSpPr>
              <a:spLocks noChangeArrowheads="1"/>
            </p:cNvSpPr>
            <p:nvPr/>
          </p:nvSpPr>
          <p:spPr bwMode="auto">
            <a:xfrm>
              <a:off x="5100" y="3186"/>
              <a:ext cx="60" cy="309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9789" name="Rectangle 343"/>
            <p:cNvSpPr>
              <a:spLocks noChangeArrowheads="1"/>
            </p:cNvSpPr>
            <p:nvPr/>
          </p:nvSpPr>
          <p:spPr bwMode="auto">
            <a:xfrm>
              <a:off x="5100" y="3186"/>
              <a:ext cx="60" cy="309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9790" name="Rectangle 344"/>
            <p:cNvSpPr>
              <a:spLocks noChangeArrowheads="1"/>
            </p:cNvSpPr>
            <p:nvPr/>
          </p:nvSpPr>
          <p:spPr bwMode="auto">
            <a:xfrm>
              <a:off x="5032" y="3186"/>
              <a:ext cx="62" cy="309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9791" name="Rectangle 345"/>
            <p:cNvSpPr>
              <a:spLocks noChangeArrowheads="1"/>
            </p:cNvSpPr>
            <p:nvPr/>
          </p:nvSpPr>
          <p:spPr bwMode="auto">
            <a:xfrm>
              <a:off x="5100" y="3369"/>
              <a:ext cx="60" cy="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9792" name="Rectangle 346"/>
            <p:cNvSpPr>
              <a:spLocks noChangeArrowheads="1"/>
            </p:cNvSpPr>
            <p:nvPr/>
          </p:nvSpPr>
          <p:spPr bwMode="auto">
            <a:xfrm>
              <a:off x="5168" y="3422"/>
              <a:ext cx="34" cy="25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9793" name="Rectangle 347"/>
            <p:cNvSpPr>
              <a:spLocks noChangeArrowheads="1"/>
            </p:cNvSpPr>
            <p:nvPr/>
          </p:nvSpPr>
          <p:spPr bwMode="auto">
            <a:xfrm>
              <a:off x="4992" y="3422"/>
              <a:ext cx="34" cy="25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9794" name="Rectangle 348"/>
            <p:cNvSpPr>
              <a:spLocks noChangeArrowheads="1"/>
            </p:cNvSpPr>
            <p:nvPr/>
          </p:nvSpPr>
          <p:spPr bwMode="auto">
            <a:xfrm>
              <a:off x="5026" y="3511"/>
              <a:ext cx="142" cy="47"/>
            </a:xfrm>
            <a:prstGeom prst="rect">
              <a:avLst/>
            </a:prstGeom>
            <a:solidFill>
              <a:srgbClr val="B2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9795" name="Rectangle 349"/>
            <p:cNvSpPr>
              <a:spLocks noChangeArrowheads="1"/>
            </p:cNvSpPr>
            <p:nvPr/>
          </p:nvSpPr>
          <p:spPr bwMode="auto">
            <a:xfrm>
              <a:off x="5026" y="3573"/>
              <a:ext cx="142" cy="42"/>
            </a:xfrm>
            <a:prstGeom prst="rect">
              <a:avLst/>
            </a:prstGeom>
            <a:solidFill>
              <a:srgbClr val="B2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9796" name="Rectangle 350"/>
            <p:cNvSpPr>
              <a:spLocks noChangeArrowheads="1"/>
            </p:cNvSpPr>
            <p:nvPr/>
          </p:nvSpPr>
          <p:spPr bwMode="auto">
            <a:xfrm>
              <a:off x="5026" y="3631"/>
              <a:ext cx="142" cy="47"/>
            </a:xfrm>
            <a:prstGeom prst="rect">
              <a:avLst/>
            </a:prstGeom>
            <a:solidFill>
              <a:srgbClr val="B2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9797" name="Rectangle 351"/>
            <p:cNvSpPr>
              <a:spLocks noChangeArrowheads="1"/>
            </p:cNvSpPr>
            <p:nvPr/>
          </p:nvSpPr>
          <p:spPr bwMode="auto">
            <a:xfrm>
              <a:off x="5100" y="3369"/>
              <a:ext cx="60" cy="2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9798" name="Rectangle 352"/>
            <p:cNvSpPr>
              <a:spLocks noChangeArrowheads="1"/>
            </p:cNvSpPr>
            <p:nvPr/>
          </p:nvSpPr>
          <p:spPr bwMode="auto">
            <a:xfrm>
              <a:off x="5032" y="3369"/>
              <a:ext cx="62" cy="2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9799" name="Rectangle 353"/>
            <p:cNvSpPr>
              <a:spLocks noChangeArrowheads="1"/>
            </p:cNvSpPr>
            <p:nvPr/>
          </p:nvSpPr>
          <p:spPr bwMode="auto">
            <a:xfrm>
              <a:off x="5100" y="3312"/>
              <a:ext cx="14" cy="52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9800" name="Rectangle 354"/>
            <p:cNvSpPr>
              <a:spLocks noChangeArrowheads="1"/>
            </p:cNvSpPr>
            <p:nvPr/>
          </p:nvSpPr>
          <p:spPr bwMode="auto">
            <a:xfrm>
              <a:off x="5080" y="3312"/>
              <a:ext cx="14" cy="52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9801" name="Rectangle 355"/>
            <p:cNvSpPr>
              <a:spLocks noChangeArrowheads="1"/>
            </p:cNvSpPr>
            <p:nvPr/>
          </p:nvSpPr>
          <p:spPr bwMode="auto">
            <a:xfrm>
              <a:off x="5100" y="3395"/>
              <a:ext cx="60" cy="2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9802" name="Rectangle 356"/>
            <p:cNvSpPr>
              <a:spLocks noChangeArrowheads="1"/>
            </p:cNvSpPr>
            <p:nvPr/>
          </p:nvSpPr>
          <p:spPr bwMode="auto">
            <a:xfrm>
              <a:off x="5032" y="3395"/>
              <a:ext cx="62" cy="2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9803" name="Rectangle 357"/>
            <p:cNvSpPr>
              <a:spLocks noChangeArrowheads="1"/>
            </p:cNvSpPr>
            <p:nvPr/>
          </p:nvSpPr>
          <p:spPr bwMode="auto">
            <a:xfrm>
              <a:off x="5168" y="3552"/>
              <a:ext cx="34" cy="27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9804" name="Rectangle 358"/>
            <p:cNvSpPr>
              <a:spLocks noChangeArrowheads="1"/>
            </p:cNvSpPr>
            <p:nvPr/>
          </p:nvSpPr>
          <p:spPr bwMode="auto">
            <a:xfrm>
              <a:off x="4992" y="3552"/>
              <a:ext cx="34" cy="27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9805" name="Rectangle 359"/>
            <p:cNvSpPr>
              <a:spLocks noChangeArrowheads="1"/>
            </p:cNvSpPr>
            <p:nvPr/>
          </p:nvSpPr>
          <p:spPr bwMode="auto">
            <a:xfrm>
              <a:off x="5334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9806" name="Rectangle 360"/>
            <p:cNvSpPr>
              <a:spLocks noChangeArrowheads="1"/>
            </p:cNvSpPr>
            <p:nvPr/>
          </p:nvSpPr>
          <p:spPr bwMode="auto">
            <a:xfrm>
              <a:off x="5228" y="3165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9807" name="Rectangle 361"/>
            <p:cNvSpPr>
              <a:spLocks noChangeArrowheads="1"/>
            </p:cNvSpPr>
            <p:nvPr/>
          </p:nvSpPr>
          <p:spPr bwMode="auto">
            <a:xfrm>
              <a:off x="4912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9808" name="Rectangle 362"/>
            <p:cNvSpPr>
              <a:spLocks noChangeArrowheads="1"/>
            </p:cNvSpPr>
            <p:nvPr/>
          </p:nvSpPr>
          <p:spPr bwMode="auto">
            <a:xfrm>
              <a:off x="5122" y="2747"/>
              <a:ext cx="54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9809" name="Rectangle 363"/>
            <p:cNvSpPr>
              <a:spLocks noChangeArrowheads="1"/>
            </p:cNvSpPr>
            <p:nvPr/>
          </p:nvSpPr>
          <p:spPr bwMode="auto">
            <a:xfrm>
              <a:off x="5228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9810" name="Rectangle 364"/>
            <p:cNvSpPr>
              <a:spLocks noChangeArrowheads="1"/>
            </p:cNvSpPr>
            <p:nvPr/>
          </p:nvSpPr>
          <p:spPr bwMode="auto">
            <a:xfrm>
              <a:off x="5334" y="3165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9811" name="Rectangle 365"/>
            <p:cNvSpPr>
              <a:spLocks noChangeArrowheads="1"/>
            </p:cNvSpPr>
            <p:nvPr/>
          </p:nvSpPr>
          <p:spPr bwMode="auto">
            <a:xfrm>
              <a:off x="5018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9812" name="Rectangle 366"/>
            <p:cNvSpPr>
              <a:spLocks noChangeArrowheads="1"/>
            </p:cNvSpPr>
            <p:nvPr/>
          </p:nvSpPr>
          <p:spPr bwMode="auto">
            <a:xfrm>
              <a:off x="4809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9813" name="Rectangle 367"/>
            <p:cNvSpPr>
              <a:spLocks noChangeArrowheads="1"/>
            </p:cNvSpPr>
            <p:nvPr/>
          </p:nvSpPr>
          <p:spPr bwMode="auto">
            <a:xfrm>
              <a:off x="4912" y="3165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9814" name="Rectangle 368"/>
            <p:cNvSpPr>
              <a:spLocks noChangeArrowheads="1"/>
            </p:cNvSpPr>
            <p:nvPr/>
          </p:nvSpPr>
          <p:spPr bwMode="auto">
            <a:xfrm>
              <a:off x="4809" y="3165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9815" name="Freeform 369"/>
            <p:cNvSpPr>
              <a:spLocks/>
            </p:cNvSpPr>
            <p:nvPr/>
          </p:nvSpPr>
          <p:spPr bwMode="auto">
            <a:xfrm>
              <a:off x="5114" y="2721"/>
              <a:ext cx="72" cy="324"/>
            </a:xfrm>
            <a:custGeom>
              <a:avLst/>
              <a:gdLst>
                <a:gd name="T0" fmla="*/ 0 w 217"/>
                <a:gd name="T1" fmla="*/ 17 h 373"/>
                <a:gd name="T2" fmla="*/ 0 w 217"/>
                <a:gd name="T3" fmla="*/ 17 h 373"/>
                <a:gd name="T4" fmla="*/ 0 w 217"/>
                <a:gd name="T5" fmla="*/ 27 h 373"/>
                <a:gd name="T6" fmla="*/ 0 w 217"/>
                <a:gd name="T7" fmla="*/ 27 h 373"/>
                <a:gd name="T8" fmla="*/ 0 w 217"/>
                <a:gd name="T9" fmla="*/ 30 h 373"/>
                <a:gd name="T10" fmla="*/ 0 w 217"/>
                <a:gd name="T11" fmla="*/ 3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3 h 373"/>
                <a:gd name="T18" fmla="*/ 0 w 217"/>
                <a:gd name="T19" fmla="*/ 3 h 373"/>
                <a:gd name="T20" fmla="*/ 0 w 217"/>
                <a:gd name="T21" fmla="*/ 13 h 373"/>
                <a:gd name="T22" fmla="*/ 0 w 217"/>
                <a:gd name="T23" fmla="*/ 13 h 373"/>
                <a:gd name="T24" fmla="*/ 0 w 217"/>
                <a:gd name="T25" fmla="*/ 17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9816" name="Freeform 370"/>
            <p:cNvSpPr>
              <a:spLocks/>
            </p:cNvSpPr>
            <p:nvPr/>
          </p:nvSpPr>
          <p:spPr bwMode="auto">
            <a:xfrm>
              <a:off x="5176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27 h 373"/>
                <a:gd name="T4" fmla="*/ 0 w 29"/>
                <a:gd name="T5" fmla="*/ 30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9817" name="Freeform 371"/>
            <p:cNvSpPr>
              <a:spLocks/>
            </p:cNvSpPr>
            <p:nvPr/>
          </p:nvSpPr>
          <p:spPr bwMode="auto">
            <a:xfrm>
              <a:off x="5218" y="2721"/>
              <a:ext cx="72" cy="324"/>
            </a:xfrm>
            <a:custGeom>
              <a:avLst/>
              <a:gdLst>
                <a:gd name="T0" fmla="*/ 0 w 216"/>
                <a:gd name="T1" fmla="*/ 17 h 373"/>
                <a:gd name="T2" fmla="*/ 0 w 216"/>
                <a:gd name="T3" fmla="*/ 17 h 373"/>
                <a:gd name="T4" fmla="*/ 0 w 216"/>
                <a:gd name="T5" fmla="*/ 27 h 373"/>
                <a:gd name="T6" fmla="*/ 0 w 216"/>
                <a:gd name="T7" fmla="*/ 27 h 373"/>
                <a:gd name="T8" fmla="*/ 0 w 216"/>
                <a:gd name="T9" fmla="*/ 30 h 373"/>
                <a:gd name="T10" fmla="*/ 0 w 216"/>
                <a:gd name="T11" fmla="*/ 3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3 h 373"/>
                <a:gd name="T18" fmla="*/ 0 w 216"/>
                <a:gd name="T19" fmla="*/ 3 h 373"/>
                <a:gd name="T20" fmla="*/ 0 w 216"/>
                <a:gd name="T21" fmla="*/ 13 h 373"/>
                <a:gd name="T22" fmla="*/ 0 w 216"/>
                <a:gd name="T23" fmla="*/ 13 h 373"/>
                <a:gd name="T24" fmla="*/ 0 w 216"/>
                <a:gd name="T25" fmla="*/ 17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9818" name="Freeform 372"/>
            <p:cNvSpPr>
              <a:spLocks/>
            </p:cNvSpPr>
            <p:nvPr/>
          </p:nvSpPr>
          <p:spPr bwMode="auto">
            <a:xfrm>
              <a:off x="5280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27 h 373"/>
                <a:gd name="T4" fmla="*/ 0 w 29"/>
                <a:gd name="T5" fmla="*/ 30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9819" name="Freeform 373"/>
            <p:cNvSpPr>
              <a:spLocks/>
            </p:cNvSpPr>
            <p:nvPr/>
          </p:nvSpPr>
          <p:spPr bwMode="auto">
            <a:xfrm>
              <a:off x="5324" y="2721"/>
              <a:ext cx="72" cy="324"/>
            </a:xfrm>
            <a:custGeom>
              <a:avLst/>
              <a:gdLst>
                <a:gd name="T0" fmla="*/ 0 w 217"/>
                <a:gd name="T1" fmla="*/ 17 h 373"/>
                <a:gd name="T2" fmla="*/ 0 w 217"/>
                <a:gd name="T3" fmla="*/ 17 h 373"/>
                <a:gd name="T4" fmla="*/ 0 w 217"/>
                <a:gd name="T5" fmla="*/ 27 h 373"/>
                <a:gd name="T6" fmla="*/ 0 w 217"/>
                <a:gd name="T7" fmla="*/ 27 h 373"/>
                <a:gd name="T8" fmla="*/ 0 w 217"/>
                <a:gd name="T9" fmla="*/ 30 h 373"/>
                <a:gd name="T10" fmla="*/ 0 w 217"/>
                <a:gd name="T11" fmla="*/ 3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3 h 373"/>
                <a:gd name="T18" fmla="*/ 0 w 217"/>
                <a:gd name="T19" fmla="*/ 3 h 373"/>
                <a:gd name="T20" fmla="*/ 0 w 217"/>
                <a:gd name="T21" fmla="*/ 13 h 373"/>
                <a:gd name="T22" fmla="*/ 0 w 217"/>
                <a:gd name="T23" fmla="*/ 13 h 373"/>
                <a:gd name="T24" fmla="*/ 0 w 217"/>
                <a:gd name="T25" fmla="*/ 17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9820" name="Freeform 374"/>
            <p:cNvSpPr>
              <a:spLocks/>
            </p:cNvSpPr>
            <p:nvPr/>
          </p:nvSpPr>
          <p:spPr bwMode="auto">
            <a:xfrm>
              <a:off x="5386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27 h 373"/>
                <a:gd name="T4" fmla="*/ 0 w 29"/>
                <a:gd name="T5" fmla="*/ 30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9821" name="Freeform 375"/>
            <p:cNvSpPr>
              <a:spLocks/>
            </p:cNvSpPr>
            <p:nvPr/>
          </p:nvSpPr>
          <p:spPr bwMode="auto">
            <a:xfrm>
              <a:off x="5218" y="3139"/>
              <a:ext cx="72" cy="324"/>
            </a:xfrm>
            <a:custGeom>
              <a:avLst/>
              <a:gdLst>
                <a:gd name="T0" fmla="*/ 0 w 216"/>
                <a:gd name="T1" fmla="*/ 18 h 372"/>
                <a:gd name="T2" fmla="*/ 0 w 216"/>
                <a:gd name="T3" fmla="*/ 18 h 372"/>
                <a:gd name="T4" fmla="*/ 0 w 216"/>
                <a:gd name="T5" fmla="*/ 29 h 372"/>
                <a:gd name="T6" fmla="*/ 0 w 216"/>
                <a:gd name="T7" fmla="*/ 29 h 372"/>
                <a:gd name="T8" fmla="*/ 0 w 216"/>
                <a:gd name="T9" fmla="*/ 31 h 372"/>
                <a:gd name="T10" fmla="*/ 0 w 216"/>
                <a:gd name="T11" fmla="*/ 31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3 h 372"/>
                <a:gd name="T18" fmla="*/ 0 w 216"/>
                <a:gd name="T19" fmla="*/ 3 h 372"/>
                <a:gd name="T20" fmla="*/ 0 w 216"/>
                <a:gd name="T21" fmla="*/ 14 h 372"/>
                <a:gd name="T22" fmla="*/ 0 w 216"/>
                <a:gd name="T23" fmla="*/ 14 h 372"/>
                <a:gd name="T24" fmla="*/ 0 w 216"/>
                <a:gd name="T25" fmla="*/ 18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9822" name="Freeform 376"/>
            <p:cNvSpPr>
              <a:spLocks/>
            </p:cNvSpPr>
            <p:nvPr/>
          </p:nvSpPr>
          <p:spPr bwMode="auto">
            <a:xfrm>
              <a:off x="5280" y="3139"/>
              <a:ext cx="10" cy="324"/>
            </a:xfrm>
            <a:custGeom>
              <a:avLst/>
              <a:gdLst>
                <a:gd name="T0" fmla="*/ 0 w 29"/>
                <a:gd name="T1" fmla="*/ 3 h 372"/>
                <a:gd name="T2" fmla="*/ 0 w 29"/>
                <a:gd name="T3" fmla="*/ 29 h 372"/>
                <a:gd name="T4" fmla="*/ 0 w 29"/>
                <a:gd name="T5" fmla="*/ 31 h 372"/>
                <a:gd name="T6" fmla="*/ 0 w 29"/>
                <a:gd name="T7" fmla="*/ 0 h 372"/>
                <a:gd name="T8" fmla="*/ 0 w 29"/>
                <a:gd name="T9" fmla="*/ 3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9823" name="Freeform 377"/>
            <p:cNvSpPr>
              <a:spLocks/>
            </p:cNvSpPr>
            <p:nvPr/>
          </p:nvSpPr>
          <p:spPr bwMode="auto">
            <a:xfrm>
              <a:off x="5324" y="3139"/>
              <a:ext cx="72" cy="324"/>
            </a:xfrm>
            <a:custGeom>
              <a:avLst/>
              <a:gdLst>
                <a:gd name="T0" fmla="*/ 0 w 217"/>
                <a:gd name="T1" fmla="*/ 18 h 372"/>
                <a:gd name="T2" fmla="*/ 0 w 217"/>
                <a:gd name="T3" fmla="*/ 18 h 372"/>
                <a:gd name="T4" fmla="*/ 0 w 217"/>
                <a:gd name="T5" fmla="*/ 29 h 372"/>
                <a:gd name="T6" fmla="*/ 0 w 217"/>
                <a:gd name="T7" fmla="*/ 29 h 372"/>
                <a:gd name="T8" fmla="*/ 0 w 217"/>
                <a:gd name="T9" fmla="*/ 31 h 372"/>
                <a:gd name="T10" fmla="*/ 0 w 217"/>
                <a:gd name="T11" fmla="*/ 31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3 h 372"/>
                <a:gd name="T18" fmla="*/ 0 w 217"/>
                <a:gd name="T19" fmla="*/ 3 h 372"/>
                <a:gd name="T20" fmla="*/ 0 w 217"/>
                <a:gd name="T21" fmla="*/ 14 h 372"/>
                <a:gd name="T22" fmla="*/ 0 w 217"/>
                <a:gd name="T23" fmla="*/ 14 h 372"/>
                <a:gd name="T24" fmla="*/ 0 w 217"/>
                <a:gd name="T25" fmla="*/ 18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9824" name="Freeform 378"/>
            <p:cNvSpPr>
              <a:spLocks/>
            </p:cNvSpPr>
            <p:nvPr/>
          </p:nvSpPr>
          <p:spPr bwMode="auto">
            <a:xfrm>
              <a:off x="5386" y="3139"/>
              <a:ext cx="10" cy="324"/>
            </a:xfrm>
            <a:custGeom>
              <a:avLst/>
              <a:gdLst>
                <a:gd name="T0" fmla="*/ 0 w 29"/>
                <a:gd name="T1" fmla="*/ 3 h 372"/>
                <a:gd name="T2" fmla="*/ 0 w 29"/>
                <a:gd name="T3" fmla="*/ 29 h 372"/>
                <a:gd name="T4" fmla="*/ 0 w 29"/>
                <a:gd name="T5" fmla="*/ 31 h 372"/>
                <a:gd name="T6" fmla="*/ 0 w 29"/>
                <a:gd name="T7" fmla="*/ 0 h 372"/>
                <a:gd name="T8" fmla="*/ 0 w 29"/>
                <a:gd name="T9" fmla="*/ 3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9825" name="Freeform 379"/>
            <p:cNvSpPr>
              <a:spLocks/>
            </p:cNvSpPr>
            <p:nvPr/>
          </p:nvSpPr>
          <p:spPr bwMode="auto">
            <a:xfrm>
              <a:off x="5008" y="2721"/>
              <a:ext cx="72" cy="324"/>
            </a:xfrm>
            <a:custGeom>
              <a:avLst/>
              <a:gdLst>
                <a:gd name="T0" fmla="*/ 0 w 215"/>
                <a:gd name="T1" fmla="*/ 17 h 373"/>
                <a:gd name="T2" fmla="*/ 0 w 215"/>
                <a:gd name="T3" fmla="*/ 17 h 373"/>
                <a:gd name="T4" fmla="*/ 0 w 215"/>
                <a:gd name="T5" fmla="*/ 27 h 373"/>
                <a:gd name="T6" fmla="*/ 0 w 215"/>
                <a:gd name="T7" fmla="*/ 27 h 373"/>
                <a:gd name="T8" fmla="*/ 0 w 215"/>
                <a:gd name="T9" fmla="*/ 30 h 373"/>
                <a:gd name="T10" fmla="*/ 0 w 215"/>
                <a:gd name="T11" fmla="*/ 3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3 h 373"/>
                <a:gd name="T18" fmla="*/ 0 w 215"/>
                <a:gd name="T19" fmla="*/ 3 h 373"/>
                <a:gd name="T20" fmla="*/ 0 w 215"/>
                <a:gd name="T21" fmla="*/ 13 h 373"/>
                <a:gd name="T22" fmla="*/ 0 w 215"/>
                <a:gd name="T23" fmla="*/ 13 h 373"/>
                <a:gd name="T24" fmla="*/ 0 w 215"/>
                <a:gd name="T25" fmla="*/ 17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9826" name="Freeform 380"/>
            <p:cNvSpPr>
              <a:spLocks/>
            </p:cNvSpPr>
            <p:nvPr/>
          </p:nvSpPr>
          <p:spPr bwMode="auto">
            <a:xfrm>
              <a:off x="5008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27 h 373"/>
                <a:gd name="T4" fmla="*/ 0 w 29"/>
                <a:gd name="T5" fmla="*/ 30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9827" name="Freeform 381"/>
            <p:cNvSpPr>
              <a:spLocks/>
            </p:cNvSpPr>
            <p:nvPr/>
          </p:nvSpPr>
          <p:spPr bwMode="auto">
            <a:xfrm>
              <a:off x="4903" y="2721"/>
              <a:ext cx="71" cy="324"/>
            </a:xfrm>
            <a:custGeom>
              <a:avLst/>
              <a:gdLst>
                <a:gd name="T0" fmla="*/ 0 w 216"/>
                <a:gd name="T1" fmla="*/ 17 h 373"/>
                <a:gd name="T2" fmla="*/ 0 w 216"/>
                <a:gd name="T3" fmla="*/ 17 h 373"/>
                <a:gd name="T4" fmla="*/ 0 w 216"/>
                <a:gd name="T5" fmla="*/ 27 h 373"/>
                <a:gd name="T6" fmla="*/ 0 w 216"/>
                <a:gd name="T7" fmla="*/ 27 h 373"/>
                <a:gd name="T8" fmla="*/ 0 w 216"/>
                <a:gd name="T9" fmla="*/ 30 h 373"/>
                <a:gd name="T10" fmla="*/ 0 w 216"/>
                <a:gd name="T11" fmla="*/ 3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3 h 373"/>
                <a:gd name="T18" fmla="*/ 0 w 216"/>
                <a:gd name="T19" fmla="*/ 3 h 373"/>
                <a:gd name="T20" fmla="*/ 0 w 216"/>
                <a:gd name="T21" fmla="*/ 13 h 373"/>
                <a:gd name="T22" fmla="*/ 0 w 216"/>
                <a:gd name="T23" fmla="*/ 13 h 373"/>
                <a:gd name="T24" fmla="*/ 0 w 216"/>
                <a:gd name="T25" fmla="*/ 17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9828" name="Freeform 382"/>
            <p:cNvSpPr>
              <a:spLocks/>
            </p:cNvSpPr>
            <p:nvPr/>
          </p:nvSpPr>
          <p:spPr bwMode="auto">
            <a:xfrm>
              <a:off x="4903" y="2721"/>
              <a:ext cx="9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27 h 373"/>
                <a:gd name="T4" fmla="*/ 0 w 29"/>
                <a:gd name="T5" fmla="*/ 30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9829" name="Freeform 383"/>
            <p:cNvSpPr>
              <a:spLocks/>
            </p:cNvSpPr>
            <p:nvPr/>
          </p:nvSpPr>
          <p:spPr bwMode="auto">
            <a:xfrm>
              <a:off x="4799" y="2721"/>
              <a:ext cx="72" cy="324"/>
            </a:xfrm>
            <a:custGeom>
              <a:avLst/>
              <a:gdLst>
                <a:gd name="T0" fmla="*/ 0 w 215"/>
                <a:gd name="T1" fmla="*/ 17 h 373"/>
                <a:gd name="T2" fmla="*/ 0 w 215"/>
                <a:gd name="T3" fmla="*/ 17 h 373"/>
                <a:gd name="T4" fmla="*/ 0 w 215"/>
                <a:gd name="T5" fmla="*/ 27 h 373"/>
                <a:gd name="T6" fmla="*/ 0 w 215"/>
                <a:gd name="T7" fmla="*/ 27 h 373"/>
                <a:gd name="T8" fmla="*/ 0 w 215"/>
                <a:gd name="T9" fmla="*/ 30 h 373"/>
                <a:gd name="T10" fmla="*/ 0 w 215"/>
                <a:gd name="T11" fmla="*/ 3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3 h 373"/>
                <a:gd name="T18" fmla="*/ 0 w 215"/>
                <a:gd name="T19" fmla="*/ 3 h 373"/>
                <a:gd name="T20" fmla="*/ 0 w 215"/>
                <a:gd name="T21" fmla="*/ 13 h 373"/>
                <a:gd name="T22" fmla="*/ 0 w 215"/>
                <a:gd name="T23" fmla="*/ 13 h 373"/>
                <a:gd name="T24" fmla="*/ 0 w 215"/>
                <a:gd name="T25" fmla="*/ 17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9830" name="Freeform 384"/>
            <p:cNvSpPr>
              <a:spLocks/>
            </p:cNvSpPr>
            <p:nvPr/>
          </p:nvSpPr>
          <p:spPr bwMode="auto">
            <a:xfrm>
              <a:off x="4799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27 h 373"/>
                <a:gd name="T4" fmla="*/ 0 w 29"/>
                <a:gd name="T5" fmla="*/ 30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9831" name="Freeform 386"/>
            <p:cNvSpPr>
              <a:spLocks/>
            </p:cNvSpPr>
            <p:nvPr/>
          </p:nvSpPr>
          <p:spPr bwMode="auto">
            <a:xfrm>
              <a:off x="4903" y="3139"/>
              <a:ext cx="9" cy="324"/>
            </a:xfrm>
            <a:custGeom>
              <a:avLst/>
              <a:gdLst>
                <a:gd name="T0" fmla="*/ 0 w 29"/>
                <a:gd name="T1" fmla="*/ 3 h 372"/>
                <a:gd name="T2" fmla="*/ 0 w 29"/>
                <a:gd name="T3" fmla="*/ 29 h 372"/>
                <a:gd name="T4" fmla="*/ 0 w 29"/>
                <a:gd name="T5" fmla="*/ 31 h 372"/>
                <a:gd name="T6" fmla="*/ 0 w 29"/>
                <a:gd name="T7" fmla="*/ 0 h 372"/>
                <a:gd name="T8" fmla="*/ 0 w 29"/>
                <a:gd name="T9" fmla="*/ 3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9832" name="Freeform 387"/>
            <p:cNvSpPr>
              <a:spLocks/>
            </p:cNvSpPr>
            <p:nvPr/>
          </p:nvSpPr>
          <p:spPr bwMode="auto">
            <a:xfrm>
              <a:off x="4799" y="3139"/>
              <a:ext cx="72" cy="324"/>
            </a:xfrm>
            <a:custGeom>
              <a:avLst/>
              <a:gdLst>
                <a:gd name="T0" fmla="*/ 0 w 215"/>
                <a:gd name="T1" fmla="*/ 18 h 372"/>
                <a:gd name="T2" fmla="*/ 0 w 215"/>
                <a:gd name="T3" fmla="*/ 18 h 372"/>
                <a:gd name="T4" fmla="*/ 0 w 215"/>
                <a:gd name="T5" fmla="*/ 29 h 372"/>
                <a:gd name="T6" fmla="*/ 0 w 215"/>
                <a:gd name="T7" fmla="*/ 29 h 372"/>
                <a:gd name="T8" fmla="*/ 0 w 215"/>
                <a:gd name="T9" fmla="*/ 31 h 372"/>
                <a:gd name="T10" fmla="*/ 0 w 215"/>
                <a:gd name="T11" fmla="*/ 31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3 h 372"/>
                <a:gd name="T18" fmla="*/ 0 w 215"/>
                <a:gd name="T19" fmla="*/ 3 h 372"/>
                <a:gd name="T20" fmla="*/ 0 w 215"/>
                <a:gd name="T21" fmla="*/ 14 h 372"/>
                <a:gd name="T22" fmla="*/ 0 w 215"/>
                <a:gd name="T23" fmla="*/ 14 h 372"/>
                <a:gd name="T24" fmla="*/ 0 w 215"/>
                <a:gd name="T25" fmla="*/ 18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9833" name="Freeform 388"/>
            <p:cNvSpPr>
              <a:spLocks/>
            </p:cNvSpPr>
            <p:nvPr/>
          </p:nvSpPr>
          <p:spPr bwMode="auto">
            <a:xfrm>
              <a:off x="4799" y="3139"/>
              <a:ext cx="10" cy="324"/>
            </a:xfrm>
            <a:custGeom>
              <a:avLst/>
              <a:gdLst>
                <a:gd name="T0" fmla="*/ 0 w 29"/>
                <a:gd name="T1" fmla="*/ 3 h 372"/>
                <a:gd name="T2" fmla="*/ 0 w 29"/>
                <a:gd name="T3" fmla="*/ 29 h 372"/>
                <a:gd name="T4" fmla="*/ 0 w 29"/>
                <a:gd name="T5" fmla="*/ 31 h 372"/>
                <a:gd name="T6" fmla="*/ 0 w 29"/>
                <a:gd name="T7" fmla="*/ 0 h 372"/>
                <a:gd name="T8" fmla="*/ 0 w 29"/>
                <a:gd name="T9" fmla="*/ 3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  <p:sp>
          <p:nvSpPr>
            <p:cNvPr id="29834" name="Rectangle 389"/>
            <p:cNvSpPr>
              <a:spLocks noChangeArrowheads="1"/>
            </p:cNvSpPr>
            <p:nvPr/>
          </p:nvSpPr>
          <p:spPr bwMode="auto">
            <a:xfrm>
              <a:off x="5114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9835" name="Rectangle 390"/>
            <p:cNvSpPr>
              <a:spLocks noChangeArrowheads="1"/>
            </p:cNvSpPr>
            <p:nvPr/>
          </p:nvSpPr>
          <p:spPr bwMode="auto">
            <a:xfrm>
              <a:off x="5218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9836" name="Rectangle 391"/>
            <p:cNvSpPr>
              <a:spLocks noChangeArrowheads="1"/>
            </p:cNvSpPr>
            <p:nvPr/>
          </p:nvSpPr>
          <p:spPr bwMode="auto">
            <a:xfrm>
              <a:off x="5324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9837" name="Rectangle 392"/>
            <p:cNvSpPr>
              <a:spLocks noChangeArrowheads="1"/>
            </p:cNvSpPr>
            <p:nvPr/>
          </p:nvSpPr>
          <p:spPr bwMode="auto">
            <a:xfrm>
              <a:off x="5008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9838" name="Rectangle 393"/>
            <p:cNvSpPr>
              <a:spLocks noChangeArrowheads="1"/>
            </p:cNvSpPr>
            <p:nvPr/>
          </p:nvSpPr>
          <p:spPr bwMode="auto">
            <a:xfrm>
              <a:off x="4903" y="2898"/>
              <a:ext cx="71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9839" name="Rectangle 394"/>
            <p:cNvSpPr>
              <a:spLocks noChangeArrowheads="1"/>
            </p:cNvSpPr>
            <p:nvPr/>
          </p:nvSpPr>
          <p:spPr bwMode="auto">
            <a:xfrm>
              <a:off x="4799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ru-RU" altLang="ru-RU" sz="1800"/>
            </a:p>
          </p:txBody>
        </p:sp>
        <p:sp>
          <p:nvSpPr>
            <p:cNvPr id="29840" name="Freeform 395"/>
            <p:cNvSpPr>
              <a:spLocks/>
            </p:cNvSpPr>
            <p:nvPr/>
          </p:nvSpPr>
          <p:spPr bwMode="auto">
            <a:xfrm>
              <a:off x="4986" y="2736"/>
              <a:ext cx="12" cy="37"/>
            </a:xfrm>
            <a:custGeom>
              <a:avLst/>
              <a:gdLst>
                <a:gd name="T0" fmla="*/ 0 w 37"/>
                <a:gd name="T1" fmla="*/ 20 h 38"/>
                <a:gd name="T2" fmla="*/ 0 w 37"/>
                <a:gd name="T3" fmla="*/ 19 h 38"/>
                <a:gd name="T4" fmla="*/ 0 w 37"/>
                <a:gd name="T5" fmla="*/ 19 h 38"/>
                <a:gd name="T6" fmla="*/ 0 w 37"/>
                <a:gd name="T7" fmla="*/ 19 h 38"/>
                <a:gd name="T8" fmla="*/ 0 w 37"/>
                <a:gd name="T9" fmla="*/ 19 h 38"/>
                <a:gd name="T10" fmla="*/ 0 w 37"/>
                <a:gd name="T11" fmla="*/ 12 h 38"/>
                <a:gd name="T12" fmla="*/ 0 w 37"/>
                <a:gd name="T13" fmla="*/ 5 h 38"/>
                <a:gd name="T14" fmla="*/ 0 w 37"/>
                <a:gd name="T15" fmla="*/ 1 h 38"/>
                <a:gd name="T16" fmla="*/ 0 w 37"/>
                <a:gd name="T17" fmla="*/ 0 h 38"/>
                <a:gd name="T18" fmla="*/ 0 w 37"/>
                <a:gd name="T19" fmla="*/ 1 h 38"/>
                <a:gd name="T20" fmla="*/ 0 w 37"/>
                <a:gd name="T21" fmla="*/ 5 h 38"/>
                <a:gd name="T22" fmla="*/ 0 w 37"/>
                <a:gd name="T23" fmla="*/ 12 h 38"/>
                <a:gd name="T24" fmla="*/ 0 w 37"/>
                <a:gd name="T25" fmla="*/ 19 h 38"/>
                <a:gd name="T26" fmla="*/ 0 w 37"/>
                <a:gd name="T27" fmla="*/ 19 h 38"/>
                <a:gd name="T28" fmla="*/ 0 w 37"/>
                <a:gd name="T29" fmla="*/ 19 h 38"/>
                <a:gd name="T30" fmla="*/ 0 w 37"/>
                <a:gd name="T31" fmla="*/ 19 h 38"/>
                <a:gd name="T32" fmla="*/ 0 w 37"/>
                <a:gd name="T33" fmla="*/ 2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050"/>
            </a:p>
          </p:txBody>
        </p:sp>
      </p:grpSp>
      <p:grpSp>
        <p:nvGrpSpPr>
          <p:cNvPr id="29747" name="Группа 629"/>
          <p:cNvGrpSpPr>
            <a:grpSpLocks/>
          </p:cNvGrpSpPr>
          <p:nvPr/>
        </p:nvGrpSpPr>
        <p:grpSpPr bwMode="auto">
          <a:xfrm>
            <a:off x="4524376" y="3273027"/>
            <a:ext cx="250031" cy="286339"/>
            <a:chOff x="142483" y="3760967"/>
            <a:chExt cx="346075" cy="547910"/>
          </a:xfrm>
        </p:grpSpPr>
        <p:sp>
          <p:nvSpPr>
            <p:cNvPr id="364" name="Line 281"/>
            <p:cNvSpPr>
              <a:spLocks noChangeShapeType="1"/>
            </p:cNvSpPr>
            <p:nvPr/>
          </p:nvSpPr>
          <p:spPr bwMode="auto">
            <a:xfrm>
              <a:off x="203459" y="3847541"/>
              <a:ext cx="0" cy="300731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algn="ctr" defTabSz="1141249">
                <a:buClr>
                  <a:srgbClr val="000000"/>
                </a:buClr>
                <a:buSzPct val="100000"/>
                <a:defRPr/>
              </a:pPr>
              <a:endParaRPr lang="ru-RU" sz="8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j-lt"/>
                <a:cs typeface="Arial" charset="0"/>
              </a:endParaRPr>
            </a:p>
          </p:txBody>
        </p:sp>
        <p:sp>
          <p:nvSpPr>
            <p:cNvPr id="365" name="Freeform 285"/>
            <p:cNvSpPr>
              <a:spLocks/>
            </p:cNvSpPr>
            <p:nvPr/>
          </p:nvSpPr>
          <p:spPr bwMode="auto">
            <a:xfrm>
              <a:off x="198514" y="3795140"/>
              <a:ext cx="270268" cy="227826"/>
            </a:xfrm>
            <a:custGeom>
              <a:avLst/>
              <a:gdLst>
                <a:gd name="T0" fmla="*/ 0 w 291"/>
                <a:gd name="T1" fmla="*/ 0 h 159"/>
                <a:gd name="T2" fmla="*/ 0 w 291"/>
                <a:gd name="T3" fmla="*/ 2147483647 h 159"/>
                <a:gd name="T4" fmla="*/ 2147483647 w 291"/>
                <a:gd name="T5" fmla="*/ 2147483647 h 159"/>
                <a:gd name="T6" fmla="*/ 2147483647 w 291"/>
                <a:gd name="T7" fmla="*/ 2147483647 h 159"/>
                <a:gd name="T8" fmla="*/ 0 w 291"/>
                <a:gd name="T9" fmla="*/ 0 h 1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1"/>
                <a:gd name="T16" fmla="*/ 0 h 159"/>
                <a:gd name="T17" fmla="*/ 291 w 291"/>
                <a:gd name="T18" fmla="*/ 159 h 1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1" h="159">
                  <a:moveTo>
                    <a:pt x="0" y="0"/>
                  </a:moveTo>
                  <a:lnTo>
                    <a:pt x="0" y="159"/>
                  </a:lnTo>
                  <a:lnTo>
                    <a:pt x="291" y="114"/>
                  </a:lnTo>
                  <a:lnTo>
                    <a:pt x="291" y="3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/>
            <a:lstStyle/>
            <a:p>
              <a:pPr defTabSz="1141249">
                <a:defRPr/>
              </a:pPr>
              <a:endParaRPr lang="ru-RU" sz="800" dirty="0">
                <a:effectLst>
                  <a:outerShdw blurRad="38100" dist="38100" dir="2700000" algn="tl">
                    <a:srgbClr val="FFFFFF"/>
                  </a:outerShdw>
                </a:effectLst>
                <a:latin typeface="+mj-lt"/>
                <a:cs typeface="Arial" charset="0"/>
              </a:endParaRPr>
            </a:p>
          </p:txBody>
        </p:sp>
        <p:sp>
          <p:nvSpPr>
            <p:cNvPr id="366" name="Text Box 286"/>
            <p:cNvSpPr txBox="1">
              <a:spLocks noChangeArrowheads="1"/>
            </p:cNvSpPr>
            <p:nvPr/>
          </p:nvSpPr>
          <p:spPr bwMode="auto">
            <a:xfrm>
              <a:off x="142483" y="3760967"/>
              <a:ext cx="346075" cy="54791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85450" tIns="42725" rIns="85450" bIns="42725">
              <a:spAutoFit/>
            </a:bodyPr>
            <a:lstStyle/>
            <a:p>
              <a:pPr algn="ctr" defTabSz="917365">
                <a:defRPr/>
              </a:pPr>
              <a:r>
                <a:rPr lang="ru-RU" sz="500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+mj-lt"/>
                  <a:cs typeface="Arial" charset="0"/>
                </a:rPr>
                <a:t> </a:t>
              </a:r>
              <a:r>
                <a:rPr lang="ru-RU" sz="400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+mj-lt"/>
                  <a:cs typeface="Arial" charset="0"/>
                </a:rPr>
                <a:t>ПСЧ-1</a:t>
              </a:r>
            </a:p>
          </p:txBody>
        </p:sp>
      </p:grpSp>
      <p:grpSp>
        <p:nvGrpSpPr>
          <p:cNvPr id="29748" name="Группа 629"/>
          <p:cNvGrpSpPr>
            <a:grpSpLocks/>
          </p:cNvGrpSpPr>
          <p:nvPr/>
        </p:nvGrpSpPr>
        <p:grpSpPr bwMode="auto">
          <a:xfrm>
            <a:off x="4302919" y="2737246"/>
            <a:ext cx="250031" cy="286339"/>
            <a:chOff x="142483" y="3760967"/>
            <a:chExt cx="346075" cy="547910"/>
          </a:xfrm>
        </p:grpSpPr>
        <p:sp>
          <p:nvSpPr>
            <p:cNvPr id="368" name="Line 281"/>
            <p:cNvSpPr>
              <a:spLocks noChangeShapeType="1"/>
            </p:cNvSpPr>
            <p:nvPr/>
          </p:nvSpPr>
          <p:spPr bwMode="auto">
            <a:xfrm>
              <a:off x="203459" y="3847541"/>
              <a:ext cx="0" cy="300731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algn="ctr" defTabSz="1141249">
                <a:buClr>
                  <a:srgbClr val="000000"/>
                </a:buClr>
                <a:buSzPct val="100000"/>
                <a:defRPr/>
              </a:pPr>
              <a:endParaRPr lang="ru-RU" sz="8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j-lt"/>
                <a:cs typeface="Arial" charset="0"/>
              </a:endParaRPr>
            </a:p>
          </p:txBody>
        </p:sp>
        <p:sp>
          <p:nvSpPr>
            <p:cNvPr id="369" name="Freeform 285"/>
            <p:cNvSpPr>
              <a:spLocks/>
            </p:cNvSpPr>
            <p:nvPr/>
          </p:nvSpPr>
          <p:spPr bwMode="auto">
            <a:xfrm>
              <a:off x="198514" y="3795140"/>
              <a:ext cx="270268" cy="227826"/>
            </a:xfrm>
            <a:custGeom>
              <a:avLst/>
              <a:gdLst>
                <a:gd name="T0" fmla="*/ 0 w 291"/>
                <a:gd name="T1" fmla="*/ 0 h 159"/>
                <a:gd name="T2" fmla="*/ 0 w 291"/>
                <a:gd name="T3" fmla="*/ 2147483647 h 159"/>
                <a:gd name="T4" fmla="*/ 2147483647 w 291"/>
                <a:gd name="T5" fmla="*/ 2147483647 h 159"/>
                <a:gd name="T6" fmla="*/ 2147483647 w 291"/>
                <a:gd name="T7" fmla="*/ 2147483647 h 159"/>
                <a:gd name="T8" fmla="*/ 0 w 291"/>
                <a:gd name="T9" fmla="*/ 0 h 1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1"/>
                <a:gd name="T16" fmla="*/ 0 h 159"/>
                <a:gd name="T17" fmla="*/ 291 w 291"/>
                <a:gd name="T18" fmla="*/ 159 h 1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1" h="159">
                  <a:moveTo>
                    <a:pt x="0" y="0"/>
                  </a:moveTo>
                  <a:lnTo>
                    <a:pt x="0" y="159"/>
                  </a:lnTo>
                  <a:lnTo>
                    <a:pt x="291" y="114"/>
                  </a:lnTo>
                  <a:lnTo>
                    <a:pt x="291" y="3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/>
            <a:lstStyle/>
            <a:p>
              <a:pPr defTabSz="1141249">
                <a:defRPr/>
              </a:pPr>
              <a:endParaRPr lang="ru-RU" sz="800" dirty="0">
                <a:effectLst>
                  <a:outerShdw blurRad="38100" dist="38100" dir="2700000" algn="tl">
                    <a:srgbClr val="FFFFFF"/>
                  </a:outerShdw>
                </a:effectLst>
                <a:latin typeface="+mj-lt"/>
                <a:cs typeface="Arial" charset="0"/>
              </a:endParaRPr>
            </a:p>
          </p:txBody>
        </p:sp>
        <p:sp>
          <p:nvSpPr>
            <p:cNvPr id="370" name="Text Box 286"/>
            <p:cNvSpPr txBox="1">
              <a:spLocks noChangeArrowheads="1"/>
            </p:cNvSpPr>
            <p:nvPr/>
          </p:nvSpPr>
          <p:spPr bwMode="auto">
            <a:xfrm>
              <a:off x="142483" y="3760967"/>
              <a:ext cx="346075" cy="54791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85450" tIns="42725" rIns="85450" bIns="42725">
              <a:spAutoFit/>
            </a:bodyPr>
            <a:lstStyle/>
            <a:p>
              <a:pPr algn="ctr" defTabSz="917365">
                <a:defRPr/>
              </a:pPr>
              <a:r>
                <a:rPr lang="ru-RU" sz="500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+mj-lt"/>
                  <a:cs typeface="Arial" charset="0"/>
                </a:rPr>
                <a:t> </a:t>
              </a:r>
              <a:r>
                <a:rPr lang="ru-RU" sz="400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+mj-lt"/>
                  <a:cs typeface="Arial" charset="0"/>
                </a:rPr>
                <a:t>ПСЧ-1</a:t>
              </a:r>
            </a:p>
          </p:txBody>
        </p:sp>
      </p:grpSp>
      <p:grpSp>
        <p:nvGrpSpPr>
          <p:cNvPr id="29749" name="Группа 119"/>
          <p:cNvGrpSpPr>
            <a:grpSpLocks/>
          </p:cNvGrpSpPr>
          <p:nvPr/>
        </p:nvGrpSpPr>
        <p:grpSpPr bwMode="auto">
          <a:xfrm>
            <a:off x="6662737" y="2762250"/>
            <a:ext cx="176213" cy="141685"/>
            <a:chOff x="214313" y="8958263"/>
            <a:chExt cx="642937" cy="500062"/>
          </a:xfrm>
        </p:grpSpPr>
        <p:sp>
          <p:nvSpPr>
            <p:cNvPr id="372" name="Прямоугольник 15"/>
            <p:cNvSpPr>
              <a:spLocks noChangeArrowheads="1"/>
            </p:cNvSpPr>
            <p:nvPr/>
          </p:nvSpPr>
          <p:spPr bwMode="auto">
            <a:xfrm>
              <a:off x="214313" y="9172576"/>
              <a:ext cx="642937" cy="285749"/>
            </a:xfrm>
            <a:prstGeom prst="rect">
              <a:avLst/>
            </a:prstGeom>
            <a:noFill/>
            <a:ln w="19050" algn="ctr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pPr defTabSz="1140328">
                <a:defRPr/>
              </a:pPr>
              <a:endParaRPr lang="ru-RU" sz="8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373" name="Равнобедренный треугольник 16"/>
            <p:cNvSpPr>
              <a:spLocks noChangeArrowheads="1"/>
            </p:cNvSpPr>
            <p:nvPr/>
          </p:nvSpPr>
          <p:spPr bwMode="auto">
            <a:xfrm>
              <a:off x="214313" y="8958263"/>
              <a:ext cx="642937" cy="214313"/>
            </a:xfrm>
            <a:prstGeom prst="triangle">
              <a:avLst>
                <a:gd name="adj" fmla="val 50000"/>
              </a:avLst>
            </a:prstGeom>
            <a:noFill/>
            <a:ln w="19050" algn="ctr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pPr defTabSz="1140328">
                <a:defRPr/>
              </a:pPr>
              <a:endParaRPr lang="ru-RU" sz="800" dirty="0">
                <a:latin typeface="Times New Roman" pitchFamily="18" charset="0"/>
                <a:cs typeface="Times New Roman" pitchFamily="18" charset="0"/>
              </a:endParaRPr>
            </a:p>
          </p:txBody>
        </p:sp>
        <p:grpSp>
          <p:nvGrpSpPr>
            <p:cNvPr id="29754" name="Группа 21"/>
            <p:cNvGrpSpPr>
              <a:grpSpLocks/>
            </p:cNvGrpSpPr>
            <p:nvPr/>
          </p:nvGrpSpPr>
          <p:grpSpPr bwMode="auto">
            <a:xfrm>
              <a:off x="463631" y="9009063"/>
              <a:ext cx="142876" cy="142875"/>
              <a:chOff x="11544336" y="8944798"/>
              <a:chExt cx="142876" cy="142876"/>
            </a:xfrm>
          </p:grpSpPr>
          <p:cxnSp>
            <p:nvCxnSpPr>
              <p:cNvPr id="29755" name="Прямая соединительная линия 18"/>
              <p:cNvCxnSpPr>
                <a:cxnSpLocks noChangeShapeType="1"/>
              </p:cNvCxnSpPr>
              <p:nvPr/>
            </p:nvCxnSpPr>
            <p:spPr bwMode="auto">
              <a:xfrm rot="5400000">
                <a:off x="11544336" y="9015442"/>
                <a:ext cx="142876" cy="1588"/>
              </a:xfrm>
              <a:prstGeom prst="line">
                <a:avLst/>
              </a:prstGeom>
              <a:noFill/>
              <a:ln w="19050" algn="ctr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9756" name="Прямая соединительная линия 20"/>
              <p:cNvCxnSpPr>
                <a:cxnSpLocks noChangeShapeType="1"/>
              </p:cNvCxnSpPr>
              <p:nvPr/>
            </p:nvCxnSpPr>
            <p:spPr bwMode="auto">
              <a:xfrm>
                <a:off x="11544336" y="9015442"/>
                <a:ext cx="142876" cy="1588"/>
              </a:xfrm>
              <a:prstGeom prst="line">
                <a:avLst/>
              </a:prstGeom>
              <a:noFill/>
              <a:ln w="19050" algn="ctr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</p:grpSp>
      <p:sp>
        <p:nvSpPr>
          <p:cNvPr id="376" name="Text Box 2"/>
          <p:cNvSpPr txBox="1">
            <a:spLocks noChangeArrowheads="1"/>
          </p:cNvSpPr>
          <p:nvPr/>
        </p:nvSpPr>
        <p:spPr bwMode="auto">
          <a:xfrm>
            <a:off x="0" y="19867"/>
            <a:ext cx="9153525" cy="475060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noFill/>
            <a:miter lim="800000"/>
            <a:headEnd/>
            <a:tailEnd/>
          </a:ln>
        </p:spPr>
        <p:txBody>
          <a:bodyPr lIns="34952" tIns="17477" rIns="34952" bIns="17477" anchor="ctr"/>
          <a:lstStyle>
            <a:defPPr>
              <a:defRPr lang="ru-RU"/>
            </a:defPPr>
            <a:lvl1pPr algn="ctr">
              <a:defRPr sz="140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sz="1050" dirty="0"/>
              <a:t>ИНФОРМАЦИОННЫЕ МАТЕРИАЛЫ ПО ОСАДКАМ И </a:t>
            </a:r>
            <a:r>
              <a:rPr lang="ru-RU" sz="1050" dirty="0" smtClean="0"/>
              <a:t>ТУМАНУ НА </a:t>
            </a:r>
            <a:r>
              <a:rPr lang="ru-RU" sz="1050" dirty="0"/>
              <a:t>ТЕРРИТОРИИ</a:t>
            </a:r>
          </a:p>
          <a:p>
            <a:r>
              <a:rPr lang="ru-RU" sz="1050" dirty="0"/>
              <a:t>ЛЕНИНГРАДСКОЙ ОБЛАСТИ (РИСК НАРУШЕНИЯ ЭЛЕКТРОСНАБЖЕНИЯ НА </a:t>
            </a:r>
            <a:r>
              <a:rPr lang="ru-RU" sz="1050" dirty="0" smtClean="0"/>
              <a:t>25.02.2021)</a:t>
            </a:r>
            <a:endParaRPr lang="ru-RU" sz="1050" dirty="0"/>
          </a:p>
        </p:txBody>
      </p:sp>
      <p:sp>
        <p:nvSpPr>
          <p:cNvPr id="377" name="Прямоугольник 376"/>
          <p:cNvSpPr/>
          <p:nvPr/>
        </p:nvSpPr>
        <p:spPr>
          <a:xfrm>
            <a:off x="6443529" y="506091"/>
            <a:ext cx="2700471" cy="203402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defPPr>
              <a:defRPr lang="ru-RU"/>
            </a:defPPr>
            <a:lvl1pPr marL="0" algn="l" defTabSz="685800" rtl="0" eaLnBrk="1" latinLnBrk="0" hangingPunct="1">
              <a:defRPr sz="1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342900" algn="l" defTabSz="685800" rtl="0" eaLnBrk="1" latinLnBrk="0" hangingPunct="1">
              <a:defRPr sz="1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685800" algn="l" defTabSz="685800" rtl="0" eaLnBrk="1" latinLnBrk="0" hangingPunct="1">
              <a:defRPr sz="1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028700" algn="l" defTabSz="685800" rtl="0" eaLnBrk="1" latinLnBrk="0" hangingPunct="1">
              <a:defRPr sz="1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371600" algn="l" defTabSz="685800" rtl="0" eaLnBrk="1" latinLnBrk="0" hangingPunct="1">
              <a:defRPr sz="1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1714500" algn="l" defTabSz="685800" rtl="0" eaLnBrk="1" latinLnBrk="0" hangingPunct="1">
              <a:defRPr sz="1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057400" algn="l" defTabSz="685800" rtl="0" eaLnBrk="1" latinLnBrk="0" hangingPunct="1">
              <a:defRPr sz="1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2400300" algn="l" defTabSz="685800" rtl="0" eaLnBrk="1" latinLnBrk="0" hangingPunct="1">
              <a:defRPr sz="1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2743200" algn="l" defTabSz="685800" rtl="0" eaLnBrk="1" latinLnBrk="0" hangingPunct="1">
              <a:defRPr sz="1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Трехмерная модель участка</a:t>
            </a:r>
          </a:p>
        </p:txBody>
      </p:sp>
      <p:sp>
        <p:nvSpPr>
          <p:cNvPr id="381" name="Text Box 97"/>
          <p:cNvSpPr txBox="1">
            <a:spLocks noChangeArrowheads="1"/>
          </p:cNvSpPr>
          <p:nvPr/>
        </p:nvSpPr>
        <p:spPr bwMode="auto">
          <a:xfrm>
            <a:off x="7057392" y="6207332"/>
            <a:ext cx="1460939" cy="19848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127982" tIns="63992" rIns="127982" bIns="63992">
            <a:spAutoFit/>
          </a:bodyPr>
          <a:lstStyle>
            <a:lvl1pPr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>
              <a:defRPr/>
            </a:pPr>
            <a:endParaRPr lang="ru-RU" altLang="ru-RU" sz="450" b="0" dirty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grpSp>
        <p:nvGrpSpPr>
          <p:cNvPr id="382" name="Группа 381"/>
          <p:cNvGrpSpPr/>
          <p:nvPr/>
        </p:nvGrpSpPr>
        <p:grpSpPr>
          <a:xfrm>
            <a:off x="6888054" y="5116278"/>
            <a:ext cx="2602103" cy="1750645"/>
            <a:chOff x="9401428" y="3528486"/>
            <a:chExt cx="2977611" cy="3327495"/>
          </a:xfrm>
        </p:grpSpPr>
        <p:grpSp>
          <p:nvGrpSpPr>
            <p:cNvPr id="383" name="Группа 1145"/>
            <p:cNvGrpSpPr/>
            <p:nvPr/>
          </p:nvGrpSpPr>
          <p:grpSpPr>
            <a:xfrm>
              <a:off x="9401428" y="3528486"/>
              <a:ext cx="2977611" cy="3327495"/>
              <a:chOff x="6759625" y="4893992"/>
              <a:chExt cx="2425033" cy="1971674"/>
            </a:xfrm>
          </p:grpSpPr>
          <p:sp>
            <p:nvSpPr>
              <p:cNvPr id="388" name="Rectangle 93"/>
              <p:cNvSpPr>
                <a:spLocks noChangeArrowheads="1"/>
              </p:cNvSpPr>
              <p:nvPr/>
            </p:nvSpPr>
            <p:spPr bwMode="auto">
              <a:xfrm>
                <a:off x="6759625" y="4918615"/>
                <a:ext cx="2096871" cy="1921565"/>
              </a:xfrm>
              <a:prstGeom prst="rect">
                <a:avLst/>
              </a:prstGeom>
              <a:solidFill>
                <a:schemeClr val="bg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endParaRPr lang="ru-RU" altLang="ru-RU" sz="675" dirty="0">
                  <a:solidFill>
                    <a:srgbClr val="000000"/>
                  </a:solidFill>
                  <a:latin typeface="Calibri" panose="020F050202020403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9" name="Text Box 97"/>
              <p:cNvSpPr txBox="1">
                <a:spLocks noChangeArrowheads="1"/>
              </p:cNvSpPr>
              <p:nvPr/>
            </p:nvSpPr>
            <p:spPr bwMode="auto">
              <a:xfrm>
                <a:off x="7197788" y="4893992"/>
                <a:ext cx="1606383" cy="26254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127985" tIns="63994" rIns="127985" bIns="63994">
                <a:spAutoFit/>
              </a:bodyPr>
              <a:lstStyle>
                <a:lvl1pPr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r>
                  <a:rPr lang="ru-RU" altLang="ru-RU" sz="675" i="1" dirty="0">
                    <a:solidFill>
                      <a:srgbClr val="000000"/>
                    </a:solidFill>
                    <a:cs typeface="Arial" panose="020B0604020202020204" pitchFamily="34" charset="0"/>
                  </a:rPr>
                  <a:t>Условные обозначения</a:t>
                </a:r>
              </a:p>
            </p:txBody>
          </p:sp>
          <p:sp>
            <p:nvSpPr>
              <p:cNvPr id="390" name="Text Box 97"/>
              <p:cNvSpPr txBox="1">
                <a:spLocks noChangeArrowheads="1"/>
              </p:cNvSpPr>
              <p:nvPr/>
            </p:nvSpPr>
            <p:spPr bwMode="auto">
              <a:xfrm>
                <a:off x="7187581" y="6232909"/>
                <a:ext cx="1609849" cy="26254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127985" tIns="63994" rIns="127985" bIns="63994">
                <a:spAutoFit/>
              </a:bodyPr>
              <a:lstStyle>
                <a:lvl1pPr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endParaRPr lang="ru-RU" altLang="ru-RU" sz="675" b="0" dirty="0">
                  <a:solidFill>
                    <a:srgbClr val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91" name="TextBox 10"/>
              <p:cNvSpPr txBox="1"/>
              <p:nvPr/>
            </p:nvSpPr>
            <p:spPr>
              <a:xfrm>
                <a:off x="6814224" y="6637475"/>
                <a:ext cx="919351" cy="220980"/>
              </a:xfrm>
              <a:prstGeom prst="rect">
                <a:avLst/>
              </a:prstGeom>
              <a:solidFill>
                <a:schemeClr val="bg1"/>
              </a:solidFill>
              <a:effectLst>
                <a:softEdge rad="63500"/>
              </a:effectLst>
            </p:spPr>
            <p:txBody>
              <a:bodyPr wrap="square" rtlCol="0">
                <a:spAutoFit/>
              </a:bodyPr>
              <a:lstStyle>
                <a:defPPr>
                  <a:defRPr lang="ru-RU"/>
                </a:defPPr>
                <a:lvl1pPr algn="ctr">
                  <a:defRPr sz="700" b="1">
                    <a:latin typeface="Times New Roman" panose="02020603050405020304" pitchFamily="18" charset="0"/>
                    <a:cs typeface="Times New Roman" panose="02020603050405020304" pitchFamily="18" charset="0"/>
                  </a:defRPr>
                </a:lvl1pPr>
              </a:lstStyle>
              <a:p>
                <a:pPr algn="l">
                  <a:defRPr/>
                </a:pPr>
                <a:r>
                  <a:rPr lang="ru-RU" sz="675" dirty="0">
                    <a:solidFill>
                      <a:prstClr val="black"/>
                    </a:solidFill>
                  </a:rPr>
                  <a:t>ГО Керчь   </a:t>
                </a:r>
              </a:p>
            </p:txBody>
          </p:sp>
          <p:sp>
            <p:nvSpPr>
              <p:cNvPr id="392" name="Прямоугольник 391"/>
              <p:cNvSpPr/>
              <p:nvPr/>
            </p:nvSpPr>
            <p:spPr>
              <a:xfrm>
                <a:off x="6821544" y="6110531"/>
                <a:ext cx="527227" cy="138165"/>
              </a:xfrm>
              <a:prstGeom prst="rect">
                <a:avLst/>
              </a:prstGeom>
              <a:solidFill>
                <a:srgbClr val="FFFF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defRPr/>
                </a:pPr>
                <a:r>
                  <a:rPr lang="ru-RU" sz="675" dirty="0">
                    <a:solidFill>
                      <a:prstClr val="black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321/20</a:t>
                </a:r>
              </a:p>
            </p:txBody>
          </p:sp>
          <p:sp>
            <p:nvSpPr>
              <p:cNvPr id="393" name="Text Box 97"/>
              <p:cNvSpPr txBox="1">
                <a:spLocks noChangeArrowheads="1"/>
              </p:cNvSpPr>
              <p:nvPr/>
            </p:nvSpPr>
            <p:spPr bwMode="auto">
              <a:xfrm>
                <a:off x="7308981" y="6603122"/>
                <a:ext cx="1831079" cy="26254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127985" tIns="63994" rIns="127985" bIns="63994">
                <a:spAutoFit/>
              </a:bodyPr>
              <a:lstStyle>
                <a:lvl1pPr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r>
                  <a:rPr lang="ru-RU" altLang="ru-RU" sz="675" b="0" dirty="0">
                    <a:solidFill>
                      <a:srgbClr val="000000"/>
                    </a:solidFill>
                    <a:cs typeface="Arial" panose="020B0604020202020204" pitchFamily="34" charset="0"/>
                  </a:rPr>
                  <a:t>- муниципальное образование</a:t>
                </a:r>
              </a:p>
            </p:txBody>
          </p:sp>
          <p:sp>
            <p:nvSpPr>
              <p:cNvPr id="394" name="Text Box 97"/>
              <p:cNvSpPr txBox="1">
                <a:spLocks noChangeArrowheads="1"/>
              </p:cNvSpPr>
              <p:nvPr/>
            </p:nvSpPr>
            <p:spPr bwMode="auto">
              <a:xfrm>
                <a:off x="7254310" y="5904606"/>
                <a:ext cx="1896493" cy="26254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127985" tIns="63994" rIns="127985" bIns="63994">
                <a:spAutoFit/>
              </a:bodyPr>
              <a:lstStyle>
                <a:lvl1pPr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r>
                  <a:rPr lang="ru-RU" altLang="ru-RU" sz="675" b="0" dirty="0">
                    <a:solidFill>
                      <a:srgbClr val="000000"/>
                    </a:solidFill>
                    <a:cs typeface="Arial" panose="020B0604020202020204" pitchFamily="34" charset="0"/>
                  </a:rPr>
                  <a:t> - линии электропередач 110 кВт</a:t>
                </a:r>
              </a:p>
            </p:txBody>
          </p:sp>
          <p:cxnSp>
            <p:nvCxnSpPr>
              <p:cNvPr id="395" name="Прямая соединительная линия 394"/>
              <p:cNvCxnSpPr/>
              <p:nvPr/>
            </p:nvCxnSpPr>
            <p:spPr>
              <a:xfrm>
                <a:off x="6955007" y="5999758"/>
                <a:ext cx="275997" cy="0"/>
              </a:xfrm>
              <a:prstGeom prst="line">
                <a:avLst/>
              </a:prstGeom>
              <a:ln w="38100">
                <a:solidFill>
                  <a:schemeClr val="accent1">
                    <a:lumMod val="5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96" name="Text Box 97"/>
              <p:cNvSpPr txBox="1">
                <a:spLocks noChangeArrowheads="1"/>
              </p:cNvSpPr>
              <p:nvPr/>
            </p:nvSpPr>
            <p:spPr bwMode="auto">
              <a:xfrm>
                <a:off x="7286006" y="6092783"/>
                <a:ext cx="1898652" cy="26254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lIns="127985" tIns="63994" rIns="127985" bIns="63994">
                <a:spAutoFit/>
              </a:bodyPr>
              <a:lstStyle>
                <a:lvl1pPr defTabSz="1279525">
                  <a:defRPr sz="2100"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1pPr>
                <a:lvl2pPr marL="742950" indent="-285750" defTabSz="1279525">
                  <a:defRPr sz="2100"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2pPr>
                <a:lvl3pPr marL="1143000" indent="-228600" defTabSz="1279525">
                  <a:defRPr sz="2100"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3pPr>
                <a:lvl4pPr marL="1600200" indent="-228600" defTabSz="1279525">
                  <a:defRPr sz="2100"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4pPr>
                <a:lvl5pPr marL="2057400" indent="-228600" defTabSz="1279525">
                  <a:defRPr sz="2100"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5pPr>
                <a:lvl6pPr marL="25146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100"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6pPr>
                <a:lvl7pPr marL="29718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100"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7pPr>
                <a:lvl8pPr marL="34290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100"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8pPr>
                <a:lvl9pPr marL="38862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100"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9pPr>
              </a:lstStyle>
              <a:p>
                <a:pPr>
                  <a:defRPr/>
                </a:pPr>
                <a:r>
                  <a:rPr lang="ru-RU" altLang="ru-RU" sz="675" kern="0" dirty="0">
                    <a:solidFill>
                      <a:srgbClr val="000000"/>
                    </a:solidFill>
                    <a:latin typeface="Times New Roman" pitchFamily="18" charset="0"/>
                  </a:rPr>
                  <a:t>- </a:t>
                </a:r>
                <a:r>
                  <a:rPr lang="ru-RU" altLang="ru-RU" sz="675" dirty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</a:rPr>
                  <a:t>протяженность ЛЭП/ТП (шт.)</a:t>
                </a:r>
              </a:p>
            </p:txBody>
          </p:sp>
        </p:grpSp>
        <p:sp>
          <p:nvSpPr>
            <p:cNvPr id="384" name="Скругленный прямоугольник 383"/>
            <p:cNvSpPr/>
            <p:nvPr/>
          </p:nvSpPr>
          <p:spPr>
            <a:xfrm>
              <a:off x="9661923" y="6214698"/>
              <a:ext cx="282820" cy="225201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ru-RU" sz="675" b="1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60%</a:t>
              </a:r>
            </a:p>
          </p:txBody>
        </p:sp>
        <p:sp>
          <p:nvSpPr>
            <p:cNvPr id="385" name="Text Box 97"/>
            <p:cNvSpPr txBox="1">
              <a:spLocks noChangeArrowheads="1"/>
            </p:cNvSpPr>
            <p:nvPr/>
          </p:nvSpPr>
          <p:spPr bwMode="auto">
            <a:xfrm>
              <a:off x="10113052" y="6153650"/>
              <a:ext cx="2046139" cy="35136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80200" tIns="40101" rIns="80200" bIns="40101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defTabSz="801689">
                <a:defRPr/>
              </a:pPr>
              <a:r>
                <a:rPr lang="ru-RU" altLang="ru-RU" sz="675" b="0" dirty="0">
                  <a:solidFill>
                    <a:srgbClr val="000000"/>
                  </a:solidFill>
                  <a:cs typeface="Arial" panose="020B0604020202020204" pitchFamily="34" charset="0"/>
                </a:rPr>
                <a:t> - износ электроэнергетических систем </a:t>
              </a:r>
            </a:p>
          </p:txBody>
        </p:sp>
        <p:sp>
          <p:nvSpPr>
            <p:cNvPr id="386" name="Прямоугольник 385"/>
            <p:cNvSpPr/>
            <p:nvPr/>
          </p:nvSpPr>
          <p:spPr>
            <a:xfrm>
              <a:off x="9477456" y="5946998"/>
              <a:ext cx="658385" cy="197832"/>
            </a:xfrm>
            <a:prstGeom prst="rect">
              <a:avLst/>
            </a:prstGeom>
            <a:solidFill>
              <a:srgbClr val="92D050"/>
            </a:solidFill>
            <a:ln w="1270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lIns="68571" tIns="34286" rIns="68571" bIns="34286" anchor="ctr"/>
            <a:lstStyle/>
            <a:p>
              <a:pPr algn="ctr"/>
              <a:r>
                <a:rPr lang="ru-RU" sz="675" kern="0" dirty="0">
                  <a:solidFill>
                    <a:prstClr val="black"/>
                  </a:solidFill>
                  <a:cs typeface="Times New Roman" panose="02020603050405020304" pitchFamily="18" charset="0"/>
                </a:rPr>
                <a:t>19/330</a:t>
              </a:r>
            </a:p>
          </p:txBody>
        </p:sp>
        <p:sp>
          <p:nvSpPr>
            <p:cNvPr id="387" name="Text Box 97"/>
            <p:cNvSpPr txBox="1">
              <a:spLocks noChangeArrowheads="1"/>
            </p:cNvSpPr>
            <p:nvPr/>
          </p:nvSpPr>
          <p:spPr bwMode="auto">
            <a:xfrm>
              <a:off x="10063858" y="5864760"/>
              <a:ext cx="1648083" cy="44305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127973" tIns="63988" rIns="127973" bIns="63988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ru-RU" altLang="ru-RU" sz="675" b="0" dirty="0">
                  <a:solidFill>
                    <a:srgbClr val="000000"/>
                  </a:solidFill>
                  <a:cs typeface="Arial" panose="020B0604020202020204" pitchFamily="34" charset="0"/>
                </a:rPr>
                <a:t>- кол-во домов /населения</a:t>
              </a:r>
            </a:p>
          </p:txBody>
        </p:sp>
      </p:grpSp>
      <p:sp>
        <p:nvSpPr>
          <p:cNvPr id="397" name="Text Box 97"/>
          <p:cNvSpPr txBox="1">
            <a:spLocks noChangeArrowheads="1"/>
          </p:cNvSpPr>
          <p:nvPr/>
        </p:nvSpPr>
        <p:spPr bwMode="auto">
          <a:xfrm>
            <a:off x="7401726" y="5253615"/>
            <a:ext cx="1506131" cy="20080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95989" tIns="47996" rIns="95989" bIns="47996">
            <a:spAutoFit/>
          </a:bodyPr>
          <a:lstStyle>
            <a:lvl1pPr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>
              <a:defRPr/>
            </a:pPr>
            <a:r>
              <a:rPr lang="ru-RU" altLang="ru-RU" sz="675" b="0" kern="0" dirty="0">
                <a:solidFill>
                  <a:srgbClr val="000000"/>
                </a:solidFill>
                <a:cs typeface="Arial" panose="020B0604020202020204" pitchFamily="34" charset="0"/>
              </a:rPr>
              <a:t>- количество осадков, мм</a:t>
            </a:r>
          </a:p>
        </p:txBody>
      </p:sp>
      <p:sp>
        <p:nvSpPr>
          <p:cNvPr id="398" name="TextBox 23"/>
          <p:cNvSpPr txBox="1"/>
          <p:nvPr/>
        </p:nvSpPr>
        <p:spPr>
          <a:xfrm>
            <a:off x="7020651" y="5276913"/>
            <a:ext cx="383894" cy="219291"/>
          </a:xfrm>
          <a:prstGeom prst="rect">
            <a:avLst/>
          </a:prstGeom>
          <a:solidFill>
            <a:srgbClr val="4F81BD">
              <a:lumMod val="75000"/>
            </a:srgbClr>
          </a:solidFill>
          <a:effectLst>
            <a:softEdge rad="63500"/>
          </a:effectLst>
        </p:spPr>
        <p:txBody>
          <a:bodyPr wrap="square" rtlCol="0">
            <a:spAutoFit/>
          </a:bodyPr>
          <a:lstStyle>
            <a:defPPr>
              <a:defRPr lang="ru-RU"/>
            </a:defPPr>
            <a:lvl1pPr algn="ctr">
              <a:defRPr sz="1000" b="1"/>
            </a:lvl1pPr>
          </a:lstStyle>
          <a:p>
            <a:pPr>
              <a:defRPr/>
            </a:pPr>
            <a:r>
              <a:rPr lang="ru-RU" sz="825" kern="0" dirty="0">
                <a:solidFill>
                  <a:prstClr val="black"/>
                </a:solidFill>
              </a:rPr>
              <a:t>20</a:t>
            </a:r>
          </a:p>
        </p:txBody>
      </p:sp>
      <p:sp>
        <p:nvSpPr>
          <p:cNvPr id="399" name="TextBox 23"/>
          <p:cNvSpPr txBox="1"/>
          <p:nvPr/>
        </p:nvSpPr>
        <p:spPr>
          <a:xfrm>
            <a:off x="7032240" y="5431475"/>
            <a:ext cx="372305" cy="219291"/>
          </a:xfrm>
          <a:prstGeom prst="rect">
            <a:avLst/>
          </a:prstGeom>
          <a:solidFill>
            <a:srgbClr val="FF9900"/>
          </a:solidFill>
          <a:effectLst>
            <a:softEdge rad="63500"/>
          </a:effectLst>
        </p:spPr>
        <p:txBody>
          <a:bodyPr wrap="square" rtlCol="0">
            <a:spAutoFit/>
          </a:bodyPr>
          <a:lstStyle>
            <a:defPPr>
              <a:defRPr lang="ru-RU"/>
            </a:defPPr>
            <a:lvl1pPr algn="ctr">
              <a:defRPr sz="1000" b="1"/>
            </a:lvl1pPr>
          </a:lstStyle>
          <a:p>
            <a:pPr>
              <a:defRPr/>
            </a:pPr>
            <a:r>
              <a:rPr lang="ru-RU" sz="825" kern="0" dirty="0">
                <a:solidFill>
                  <a:prstClr val="black"/>
                </a:solidFill>
              </a:rPr>
              <a:t>3</a:t>
            </a:r>
          </a:p>
        </p:txBody>
      </p:sp>
      <p:sp>
        <p:nvSpPr>
          <p:cNvPr id="400" name="Text Box 97"/>
          <p:cNvSpPr txBox="1">
            <a:spLocks noChangeArrowheads="1"/>
          </p:cNvSpPr>
          <p:nvPr/>
        </p:nvSpPr>
        <p:spPr bwMode="auto">
          <a:xfrm>
            <a:off x="7401726" y="5421574"/>
            <a:ext cx="1018906" cy="20080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95989" tIns="47996" rIns="95989" bIns="47996">
            <a:spAutoFit/>
          </a:bodyPr>
          <a:lstStyle>
            <a:lvl1pPr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>
              <a:defRPr/>
            </a:pPr>
            <a:r>
              <a:rPr lang="ru-RU" altLang="ru-RU" sz="675" b="0" kern="0" dirty="0">
                <a:solidFill>
                  <a:srgbClr val="000000"/>
                </a:solidFill>
                <a:cs typeface="Arial" panose="020B0604020202020204" pitchFamily="34" charset="0"/>
              </a:rPr>
              <a:t>- порывы ветра, м/с</a:t>
            </a:r>
          </a:p>
        </p:txBody>
      </p:sp>
      <p:grpSp>
        <p:nvGrpSpPr>
          <p:cNvPr id="401" name="Группа 629"/>
          <p:cNvGrpSpPr>
            <a:grpSpLocks/>
          </p:cNvGrpSpPr>
          <p:nvPr/>
        </p:nvGrpSpPr>
        <p:grpSpPr bwMode="auto">
          <a:xfrm>
            <a:off x="7140937" y="5637566"/>
            <a:ext cx="155099" cy="151307"/>
            <a:chOff x="142483" y="3760971"/>
            <a:chExt cx="346075" cy="386605"/>
          </a:xfrm>
        </p:grpSpPr>
        <p:sp>
          <p:nvSpPr>
            <p:cNvPr id="402" name="Line 281"/>
            <p:cNvSpPr>
              <a:spLocks noChangeShapeType="1"/>
            </p:cNvSpPr>
            <p:nvPr/>
          </p:nvSpPr>
          <p:spPr bwMode="auto">
            <a:xfrm>
              <a:off x="203673" y="3847248"/>
              <a:ext cx="0" cy="300328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algn="ctr" defTabSz="958830">
                <a:buClr>
                  <a:srgbClr val="000000"/>
                </a:buClr>
                <a:buSzPct val="100000"/>
                <a:defRPr/>
              </a:pPr>
              <a:endParaRPr lang="ru-RU" sz="6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j-lt"/>
              </a:endParaRPr>
            </a:p>
          </p:txBody>
        </p:sp>
        <p:sp>
          <p:nvSpPr>
            <p:cNvPr id="403" name="Freeform 285"/>
            <p:cNvSpPr>
              <a:spLocks/>
            </p:cNvSpPr>
            <p:nvPr/>
          </p:nvSpPr>
          <p:spPr bwMode="auto">
            <a:xfrm>
              <a:off x="198223" y="3795140"/>
              <a:ext cx="270456" cy="228326"/>
            </a:xfrm>
            <a:custGeom>
              <a:avLst/>
              <a:gdLst>
                <a:gd name="T0" fmla="*/ 0 w 291"/>
                <a:gd name="T1" fmla="*/ 0 h 159"/>
                <a:gd name="T2" fmla="*/ 0 w 291"/>
                <a:gd name="T3" fmla="*/ 2147483647 h 159"/>
                <a:gd name="T4" fmla="*/ 2147483647 w 291"/>
                <a:gd name="T5" fmla="*/ 2147483647 h 159"/>
                <a:gd name="T6" fmla="*/ 2147483647 w 291"/>
                <a:gd name="T7" fmla="*/ 2147483647 h 159"/>
                <a:gd name="T8" fmla="*/ 0 w 291"/>
                <a:gd name="T9" fmla="*/ 0 h 1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1"/>
                <a:gd name="T16" fmla="*/ 0 h 159"/>
                <a:gd name="T17" fmla="*/ 291 w 291"/>
                <a:gd name="T18" fmla="*/ 159 h 1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1" h="159">
                  <a:moveTo>
                    <a:pt x="0" y="0"/>
                  </a:moveTo>
                  <a:lnTo>
                    <a:pt x="0" y="159"/>
                  </a:lnTo>
                  <a:lnTo>
                    <a:pt x="291" y="114"/>
                  </a:lnTo>
                  <a:lnTo>
                    <a:pt x="291" y="3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/>
            <a:lstStyle/>
            <a:p>
              <a:pPr defTabSz="958830">
                <a:defRPr/>
              </a:pPr>
              <a:endParaRPr lang="ru-RU" sz="600" dirty="0">
                <a:effectLst>
                  <a:outerShdw blurRad="38100" dist="38100" dir="2700000" algn="tl">
                    <a:srgbClr val="FFFFFF"/>
                  </a:outerShdw>
                </a:effectLst>
                <a:latin typeface="+mj-lt"/>
              </a:endParaRPr>
            </a:p>
          </p:txBody>
        </p:sp>
        <p:sp>
          <p:nvSpPr>
            <p:cNvPr id="404" name="Text Box 286"/>
            <p:cNvSpPr txBox="1">
              <a:spLocks noChangeArrowheads="1"/>
            </p:cNvSpPr>
            <p:nvPr/>
          </p:nvSpPr>
          <p:spPr bwMode="auto">
            <a:xfrm>
              <a:off x="142483" y="3760971"/>
              <a:ext cx="346075" cy="33842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85450" tIns="42725" rIns="85450" bIns="42725">
              <a:spAutoFit/>
            </a:bodyPr>
            <a:lstStyle/>
            <a:p>
              <a:pPr algn="ctr" defTabSz="770733">
                <a:defRPr/>
              </a:pPr>
              <a:endParaRPr lang="ru-RU" sz="3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+mj-lt"/>
              </a:endParaRPr>
            </a:p>
          </p:txBody>
        </p:sp>
      </p:grpSp>
      <p:sp>
        <p:nvSpPr>
          <p:cNvPr id="405" name="Text Box 97"/>
          <p:cNvSpPr txBox="1">
            <a:spLocks noChangeArrowheads="1"/>
          </p:cNvSpPr>
          <p:nvPr/>
        </p:nvSpPr>
        <p:spPr bwMode="auto">
          <a:xfrm>
            <a:off x="7361881" y="5589192"/>
            <a:ext cx="1716335" cy="2008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95994" tIns="47999" rIns="95994" bIns="47999">
            <a:spAutoFit/>
          </a:bodyPr>
          <a:lstStyle>
            <a:lvl1pPr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ru-RU" altLang="ru-RU" sz="675" b="0" dirty="0">
                <a:solidFill>
                  <a:srgbClr val="000000"/>
                </a:solidFill>
                <a:cs typeface="Arial" panose="020B0604020202020204" pitchFamily="34" charset="0"/>
              </a:rPr>
              <a:t> - пожарно-спасательные формирования</a:t>
            </a:r>
          </a:p>
        </p:txBody>
      </p:sp>
      <p:grpSp>
        <p:nvGrpSpPr>
          <p:cNvPr id="406" name="Group 316"/>
          <p:cNvGrpSpPr>
            <a:grpSpLocks/>
          </p:cNvGrpSpPr>
          <p:nvPr/>
        </p:nvGrpSpPr>
        <p:grpSpPr bwMode="auto">
          <a:xfrm>
            <a:off x="7129769" y="5813186"/>
            <a:ext cx="139927" cy="111367"/>
            <a:chOff x="4727" y="2506"/>
            <a:chExt cx="706" cy="1172"/>
          </a:xfrm>
        </p:grpSpPr>
        <p:sp>
          <p:nvSpPr>
            <p:cNvPr id="407" name="Freeform 317"/>
            <p:cNvSpPr>
              <a:spLocks/>
            </p:cNvSpPr>
            <p:nvPr/>
          </p:nvSpPr>
          <p:spPr bwMode="auto">
            <a:xfrm>
              <a:off x="4727" y="3558"/>
              <a:ext cx="46" cy="120"/>
            </a:xfrm>
            <a:custGeom>
              <a:avLst/>
              <a:gdLst>
                <a:gd name="T0" fmla="*/ 0 w 139"/>
                <a:gd name="T1" fmla="*/ 107 h 135"/>
                <a:gd name="T2" fmla="*/ 0 w 139"/>
                <a:gd name="T3" fmla="*/ 73 h 135"/>
                <a:gd name="T4" fmla="*/ 5 w 139"/>
                <a:gd name="T5" fmla="*/ 73 h 135"/>
                <a:gd name="T6" fmla="*/ 5 w 139"/>
                <a:gd name="T7" fmla="*/ 37 h 135"/>
                <a:gd name="T8" fmla="*/ 10 w 139"/>
                <a:gd name="T9" fmla="*/ 37 h 135"/>
                <a:gd name="T10" fmla="*/ 10 w 139"/>
                <a:gd name="T11" fmla="*/ 0 h 135"/>
                <a:gd name="T12" fmla="*/ 15 w 139"/>
                <a:gd name="T13" fmla="*/ 0 h 135"/>
                <a:gd name="T14" fmla="*/ 15 w 139"/>
                <a:gd name="T15" fmla="*/ 107 h 135"/>
                <a:gd name="T16" fmla="*/ 0 w 139"/>
                <a:gd name="T17" fmla="*/ 107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408" name="Freeform 318"/>
            <p:cNvSpPr>
              <a:spLocks/>
            </p:cNvSpPr>
            <p:nvPr/>
          </p:nvSpPr>
          <p:spPr bwMode="auto">
            <a:xfrm>
              <a:off x="4773" y="2564"/>
              <a:ext cx="648" cy="1114"/>
            </a:xfrm>
            <a:custGeom>
              <a:avLst/>
              <a:gdLst>
                <a:gd name="T0" fmla="*/ 0 w 1946"/>
                <a:gd name="T1" fmla="*/ 971 h 1278"/>
                <a:gd name="T2" fmla="*/ 0 w 1946"/>
                <a:gd name="T3" fmla="*/ 78 h 1278"/>
                <a:gd name="T4" fmla="*/ 84 w 1946"/>
                <a:gd name="T5" fmla="*/ 78 h 1278"/>
                <a:gd name="T6" fmla="*/ 84 w 1946"/>
                <a:gd name="T7" fmla="*/ 71 h 1278"/>
                <a:gd name="T8" fmla="*/ 84 w 1946"/>
                <a:gd name="T9" fmla="*/ 62 h 1278"/>
                <a:gd name="T10" fmla="*/ 85 w 1946"/>
                <a:gd name="T11" fmla="*/ 55 h 1278"/>
                <a:gd name="T12" fmla="*/ 85 w 1946"/>
                <a:gd name="T13" fmla="*/ 48 h 1278"/>
                <a:gd name="T14" fmla="*/ 86 w 1946"/>
                <a:gd name="T15" fmla="*/ 42 h 1278"/>
                <a:gd name="T16" fmla="*/ 88 w 1946"/>
                <a:gd name="T17" fmla="*/ 35 h 1278"/>
                <a:gd name="T18" fmla="*/ 89 w 1946"/>
                <a:gd name="T19" fmla="*/ 29 h 1278"/>
                <a:gd name="T20" fmla="*/ 91 w 1946"/>
                <a:gd name="T21" fmla="*/ 23 h 1278"/>
                <a:gd name="T22" fmla="*/ 92 w 1946"/>
                <a:gd name="T23" fmla="*/ 18 h 1278"/>
                <a:gd name="T24" fmla="*/ 94 w 1946"/>
                <a:gd name="T25" fmla="*/ 14 h 1278"/>
                <a:gd name="T26" fmla="*/ 96 w 1946"/>
                <a:gd name="T27" fmla="*/ 10 h 1278"/>
                <a:gd name="T28" fmla="*/ 98 w 1946"/>
                <a:gd name="T29" fmla="*/ 6 h 1278"/>
                <a:gd name="T30" fmla="*/ 101 w 1946"/>
                <a:gd name="T31" fmla="*/ 3 h 1278"/>
                <a:gd name="T32" fmla="*/ 103 w 1946"/>
                <a:gd name="T33" fmla="*/ 3 h 1278"/>
                <a:gd name="T34" fmla="*/ 105 w 1946"/>
                <a:gd name="T35" fmla="*/ 0 h 1278"/>
                <a:gd name="T36" fmla="*/ 108 w 1946"/>
                <a:gd name="T37" fmla="*/ 0 h 1278"/>
                <a:gd name="T38" fmla="*/ 110 w 1946"/>
                <a:gd name="T39" fmla="*/ 0 h 1278"/>
                <a:gd name="T40" fmla="*/ 113 w 1946"/>
                <a:gd name="T41" fmla="*/ 3 h 1278"/>
                <a:gd name="T42" fmla="*/ 115 w 1946"/>
                <a:gd name="T43" fmla="*/ 3 h 1278"/>
                <a:gd name="T44" fmla="*/ 118 w 1946"/>
                <a:gd name="T45" fmla="*/ 6 h 1278"/>
                <a:gd name="T46" fmla="*/ 120 w 1946"/>
                <a:gd name="T47" fmla="*/ 10 h 1278"/>
                <a:gd name="T48" fmla="*/ 122 w 1946"/>
                <a:gd name="T49" fmla="*/ 14 h 1278"/>
                <a:gd name="T50" fmla="*/ 124 w 1946"/>
                <a:gd name="T51" fmla="*/ 18 h 1278"/>
                <a:gd name="T52" fmla="*/ 125 w 1946"/>
                <a:gd name="T53" fmla="*/ 23 h 1278"/>
                <a:gd name="T54" fmla="*/ 127 w 1946"/>
                <a:gd name="T55" fmla="*/ 29 h 1278"/>
                <a:gd name="T56" fmla="*/ 128 w 1946"/>
                <a:gd name="T57" fmla="*/ 35 h 1278"/>
                <a:gd name="T58" fmla="*/ 130 w 1946"/>
                <a:gd name="T59" fmla="*/ 42 h 1278"/>
                <a:gd name="T60" fmla="*/ 130 w 1946"/>
                <a:gd name="T61" fmla="*/ 48 h 1278"/>
                <a:gd name="T62" fmla="*/ 131 w 1946"/>
                <a:gd name="T63" fmla="*/ 55 h 1278"/>
                <a:gd name="T64" fmla="*/ 132 w 1946"/>
                <a:gd name="T65" fmla="*/ 62 h 1278"/>
                <a:gd name="T66" fmla="*/ 132 w 1946"/>
                <a:gd name="T67" fmla="*/ 71 h 1278"/>
                <a:gd name="T68" fmla="*/ 132 w 1946"/>
                <a:gd name="T69" fmla="*/ 78 h 1278"/>
                <a:gd name="T70" fmla="*/ 216 w 1946"/>
                <a:gd name="T71" fmla="*/ 78 h 1278"/>
                <a:gd name="T72" fmla="*/ 216 w 1946"/>
                <a:gd name="T73" fmla="*/ 970 h 1278"/>
                <a:gd name="T74" fmla="*/ 0 w 1946"/>
                <a:gd name="T75" fmla="*/ 971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409" name="Rectangle 319"/>
            <p:cNvSpPr>
              <a:spLocks noChangeArrowheads="1"/>
            </p:cNvSpPr>
            <p:nvPr/>
          </p:nvSpPr>
          <p:spPr bwMode="auto">
            <a:xfrm>
              <a:off x="5188" y="3087"/>
              <a:ext cx="42" cy="3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410" name="Rectangle 320"/>
            <p:cNvSpPr>
              <a:spLocks noChangeArrowheads="1"/>
            </p:cNvSpPr>
            <p:nvPr/>
          </p:nvSpPr>
          <p:spPr bwMode="auto">
            <a:xfrm>
              <a:off x="5168" y="3134"/>
              <a:ext cx="40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411" name="Rectangle 321"/>
            <p:cNvSpPr>
              <a:spLocks noChangeArrowheads="1"/>
            </p:cNvSpPr>
            <p:nvPr/>
          </p:nvSpPr>
          <p:spPr bwMode="auto">
            <a:xfrm>
              <a:off x="5306" y="3034"/>
              <a:ext cx="42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412" name="Rectangle 322"/>
            <p:cNvSpPr>
              <a:spLocks noChangeArrowheads="1"/>
            </p:cNvSpPr>
            <p:nvPr/>
          </p:nvSpPr>
          <p:spPr bwMode="auto">
            <a:xfrm>
              <a:off x="5286" y="3087"/>
              <a:ext cx="40" cy="3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413" name="Rectangle 323"/>
            <p:cNvSpPr>
              <a:spLocks noChangeArrowheads="1"/>
            </p:cNvSpPr>
            <p:nvPr/>
          </p:nvSpPr>
          <p:spPr bwMode="auto">
            <a:xfrm>
              <a:off x="5286" y="2987"/>
              <a:ext cx="40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414" name="Rectangle 324"/>
            <p:cNvSpPr>
              <a:spLocks noChangeArrowheads="1"/>
            </p:cNvSpPr>
            <p:nvPr/>
          </p:nvSpPr>
          <p:spPr bwMode="auto">
            <a:xfrm>
              <a:off x="4773" y="3076"/>
              <a:ext cx="40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415" name="Rectangle 325"/>
            <p:cNvSpPr>
              <a:spLocks noChangeArrowheads="1"/>
            </p:cNvSpPr>
            <p:nvPr/>
          </p:nvSpPr>
          <p:spPr bwMode="auto">
            <a:xfrm>
              <a:off x="4773" y="3024"/>
              <a:ext cx="18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416" name="Rectangle 326"/>
            <p:cNvSpPr>
              <a:spLocks noChangeArrowheads="1"/>
            </p:cNvSpPr>
            <p:nvPr/>
          </p:nvSpPr>
          <p:spPr bwMode="auto">
            <a:xfrm>
              <a:off x="4773" y="3123"/>
              <a:ext cx="18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417" name="Rectangle 327"/>
            <p:cNvSpPr>
              <a:spLocks noChangeArrowheads="1"/>
            </p:cNvSpPr>
            <p:nvPr/>
          </p:nvSpPr>
          <p:spPr bwMode="auto">
            <a:xfrm>
              <a:off x="4946" y="3076"/>
              <a:ext cx="40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418" name="Rectangle 328"/>
            <p:cNvSpPr>
              <a:spLocks noChangeArrowheads="1"/>
            </p:cNvSpPr>
            <p:nvPr/>
          </p:nvSpPr>
          <p:spPr bwMode="auto">
            <a:xfrm>
              <a:off x="4924" y="3123"/>
              <a:ext cx="40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419" name="Rectangle 329"/>
            <p:cNvSpPr>
              <a:spLocks noChangeArrowheads="1"/>
            </p:cNvSpPr>
            <p:nvPr/>
          </p:nvSpPr>
          <p:spPr bwMode="auto">
            <a:xfrm>
              <a:off x="4773" y="3453"/>
              <a:ext cx="40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420" name="Rectangle 330"/>
            <p:cNvSpPr>
              <a:spLocks noChangeArrowheads="1"/>
            </p:cNvSpPr>
            <p:nvPr/>
          </p:nvSpPr>
          <p:spPr bwMode="auto">
            <a:xfrm>
              <a:off x="4773" y="3406"/>
              <a:ext cx="18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421" name="Rectangle 331"/>
            <p:cNvSpPr>
              <a:spLocks noChangeArrowheads="1"/>
            </p:cNvSpPr>
            <p:nvPr/>
          </p:nvSpPr>
          <p:spPr bwMode="auto">
            <a:xfrm>
              <a:off x="4773" y="3505"/>
              <a:ext cx="18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422" name="Rectangle 332"/>
            <p:cNvSpPr>
              <a:spLocks noChangeArrowheads="1"/>
            </p:cNvSpPr>
            <p:nvPr/>
          </p:nvSpPr>
          <p:spPr bwMode="auto">
            <a:xfrm>
              <a:off x="4946" y="3453"/>
              <a:ext cx="40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423" name="Rectangle 333"/>
            <p:cNvSpPr>
              <a:spLocks noChangeArrowheads="1"/>
            </p:cNvSpPr>
            <p:nvPr/>
          </p:nvSpPr>
          <p:spPr bwMode="auto">
            <a:xfrm>
              <a:off x="4924" y="3505"/>
              <a:ext cx="40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424" name="Freeform 334"/>
            <p:cNvSpPr>
              <a:spLocks/>
            </p:cNvSpPr>
            <p:nvPr/>
          </p:nvSpPr>
          <p:spPr bwMode="auto">
            <a:xfrm>
              <a:off x="5024" y="3076"/>
              <a:ext cx="146" cy="89"/>
            </a:xfrm>
            <a:custGeom>
              <a:avLst/>
              <a:gdLst>
                <a:gd name="T0" fmla="*/ 48 w 440"/>
                <a:gd name="T1" fmla="*/ 78 h 102"/>
                <a:gd name="T2" fmla="*/ 48 w 440"/>
                <a:gd name="T3" fmla="*/ 70 h 102"/>
                <a:gd name="T4" fmla="*/ 48 w 440"/>
                <a:gd name="T5" fmla="*/ 63 h 102"/>
                <a:gd name="T6" fmla="*/ 47 w 440"/>
                <a:gd name="T7" fmla="*/ 55 h 102"/>
                <a:gd name="T8" fmla="*/ 46 w 440"/>
                <a:gd name="T9" fmla="*/ 49 h 102"/>
                <a:gd name="T10" fmla="*/ 45 w 440"/>
                <a:gd name="T11" fmla="*/ 42 h 102"/>
                <a:gd name="T12" fmla="*/ 44 w 440"/>
                <a:gd name="T13" fmla="*/ 35 h 102"/>
                <a:gd name="T14" fmla="*/ 43 w 440"/>
                <a:gd name="T15" fmla="*/ 29 h 102"/>
                <a:gd name="T16" fmla="*/ 41 w 440"/>
                <a:gd name="T17" fmla="*/ 23 h 102"/>
                <a:gd name="T18" fmla="*/ 39 w 440"/>
                <a:gd name="T19" fmla="*/ 18 h 102"/>
                <a:gd name="T20" fmla="*/ 38 w 440"/>
                <a:gd name="T21" fmla="*/ 14 h 102"/>
                <a:gd name="T22" fmla="*/ 36 w 440"/>
                <a:gd name="T23" fmla="*/ 10 h 102"/>
                <a:gd name="T24" fmla="*/ 34 w 440"/>
                <a:gd name="T25" fmla="*/ 6 h 102"/>
                <a:gd name="T26" fmla="*/ 32 w 440"/>
                <a:gd name="T27" fmla="*/ 3 h 102"/>
                <a:gd name="T28" fmla="*/ 29 w 440"/>
                <a:gd name="T29" fmla="*/ 3 h 102"/>
                <a:gd name="T30" fmla="*/ 27 w 440"/>
                <a:gd name="T31" fmla="*/ 0 h 102"/>
                <a:gd name="T32" fmla="*/ 24 w 440"/>
                <a:gd name="T33" fmla="*/ 0 h 102"/>
                <a:gd name="T34" fmla="*/ 22 w 440"/>
                <a:gd name="T35" fmla="*/ 0 h 102"/>
                <a:gd name="T36" fmla="*/ 19 w 440"/>
                <a:gd name="T37" fmla="*/ 3 h 102"/>
                <a:gd name="T38" fmla="*/ 17 w 440"/>
                <a:gd name="T39" fmla="*/ 3 h 102"/>
                <a:gd name="T40" fmla="*/ 15 w 440"/>
                <a:gd name="T41" fmla="*/ 6 h 102"/>
                <a:gd name="T42" fmla="*/ 13 w 440"/>
                <a:gd name="T43" fmla="*/ 10 h 102"/>
                <a:gd name="T44" fmla="*/ 11 w 440"/>
                <a:gd name="T45" fmla="*/ 14 h 102"/>
                <a:gd name="T46" fmla="*/ 9 w 440"/>
                <a:gd name="T47" fmla="*/ 18 h 102"/>
                <a:gd name="T48" fmla="*/ 7 w 440"/>
                <a:gd name="T49" fmla="*/ 23 h 102"/>
                <a:gd name="T50" fmla="*/ 6 w 440"/>
                <a:gd name="T51" fmla="*/ 29 h 102"/>
                <a:gd name="T52" fmla="*/ 4 w 440"/>
                <a:gd name="T53" fmla="*/ 35 h 102"/>
                <a:gd name="T54" fmla="*/ 3 w 440"/>
                <a:gd name="T55" fmla="*/ 42 h 102"/>
                <a:gd name="T56" fmla="*/ 2 w 440"/>
                <a:gd name="T57" fmla="*/ 49 h 102"/>
                <a:gd name="T58" fmla="*/ 1 w 440"/>
                <a:gd name="T59" fmla="*/ 55 h 102"/>
                <a:gd name="T60" fmla="*/ 0 w 440"/>
                <a:gd name="T61" fmla="*/ 63 h 102"/>
                <a:gd name="T62" fmla="*/ 0 w 440"/>
                <a:gd name="T63" fmla="*/ 70 h 102"/>
                <a:gd name="T64" fmla="*/ 0 w 440"/>
                <a:gd name="T65" fmla="*/ 78 h 102"/>
                <a:gd name="T66" fmla="*/ 48 w 440"/>
                <a:gd name="T67" fmla="*/ 78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425" name="Freeform 335"/>
            <p:cNvSpPr>
              <a:spLocks/>
            </p:cNvSpPr>
            <p:nvPr/>
          </p:nvSpPr>
          <p:spPr bwMode="auto">
            <a:xfrm>
              <a:off x="4789" y="2506"/>
              <a:ext cx="615" cy="147"/>
            </a:xfrm>
            <a:custGeom>
              <a:avLst/>
              <a:gdLst>
                <a:gd name="T0" fmla="*/ 100 w 1847"/>
                <a:gd name="T1" fmla="*/ 50 h 168"/>
                <a:gd name="T2" fmla="*/ 95 w 1847"/>
                <a:gd name="T3" fmla="*/ 53 h 168"/>
                <a:gd name="T4" fmla="*/ 91 w 1847"/>
                <a:gd name="T5" fmla="*/ 60 h 168"/>
                <a:gd name="T6" fmla="*/ 87 w 1847"/>
                <a:gd name="T7" fmla="*/ 68 h 168"/>
                <a:gd name="T8" fmla="*/ 84 w 1847"/>
                <a:gd name="T9" fmla="*/ 79 h 168"/>
                <a:gd name="T10" fmla="*/ 81 w 1847"/>
                <a:gd name="T11" fmla="*/ 92 h 168"/>
                <a:gd name="T12" fmla="*/ 79 w 1847"/>
                <a:gd name="T13" fmla="*/ 105 h 168"/>
                <a:gd name="T14" fmla="*/ 78 w 1847"/>
                <a:gd name="T15" fmla="*/ 121 h 168"/>
                <a:gd name="T16" fmla="*/ 0 w 1847"/>
                <a:gd name="T17" fmla="*/ 129 h 168"/>
                <a:gd name="T18" fmla="*/ 1 w 1847"/>
                <a:gd name="T19" fmla="*/ 88 h 168"/>
                <a:gd name="T20" fmla="*/ 6 w 1847"/>
                <a:gd name="T21" fmla="*/ 88 h 168"/>
                <a:gd name="T22" fmla="*/ 16 w 1847"/>
                <a:gd name="T23" fmla="*/ 88 h 168"/>
                <a:gd name="T24" fmla="*/ 28 w 1847"/>
                <a:gd name="T25" fmla="*/ 88 h 168"/>
                <a:gd name="T26" fmla="*/ 41 w 1847"/>
                <a:gd name="T27" fmla="*/ 88 h 168"/>
                <a:gd name="T28" fmla="*/ 54 w 1847"/>
                <a:gd name="T29" fmla="*/ 88 h 168"/>
                <a:gd name="T30" fmla="*/ 65 w 1847"/>
                <a:gd name="T31" fmla="*/ 88 h 168"/>
                <a:gd name="T32" fmla="*/ 71 w 1847"/>
                <a:gd name="T33" fmla="*/ 88 h 168"/>
                <a:gd name="T34" fmla="*/ 74 w 1847"/>
                <a:gd name="T35" fmla="*/ 80 h 168"/>
                <a:gd name="T36" fmla="*/ 76 w 1847"/>
                <a:gd name="T37" fmla="*/ 64 h 168"/>
                <a:gd name="T38" fmla="*/ 79 w 1847"/>
                <a:gd name="T39" fmla="*/ 47 h 168"/>
                <a:gd name="T40" fmla="*/ 83 w 1847"/>
                <a:gd name="T41" fmla="*/ 33 h 168"/>
                <a:gd name="T42" fmla="*/ 86 w 1847"/>
                <a:gd name="T43" fmla="*/ 21 h 168"/>
                <a:gd name="T44" fmla="*/ 91 w 1847"/>
                <a:gd name="T45" fmla="*/ 10 h 168"/>
                <a:gd name="T46" fmla="*/ 95 w 1847"/>
                <a:gd name="T47" fmla="*/ 4 h 168"/>
                <a:gd name="T48" fmla="*/ 100 w 1847"/>
                <a:gd name="T49" fmla="*/ 1 h 168"/>
                <a:gd name="T50" fmla="*/ 105 w 1847"/>
                <a:gd name="T51" fmla="*/ 1 h 168"/>
                <a:gd name="T52" fmla="*/ 110 w 1847"/>
                <a:gd name="T53" fmla="*/ 4 h 168"/>
                <a:gd name="T54" fmla="*/ 114 w 1847"/>
                <a:gd name="T55" fmla="*/ 10 h 168"/>
                <a:gd name="T56" fmla="*/ 119 w 1847"/>
                <a:gd name="T57" fmla="*/ 21 h 168"/>
                <a:gd name="T58" fmla="*/ 123 w 1847"/>
                <a:gd name="T59" fmla="*/ 33 h 168"/>
                <a:gd name="T60" fmla="*/ 126 w 1847"/>
                <a:gd name="T61" fmla="*/ 47 h 168"/>
                <a:gd name="T62" fmla="*/ 129 w 1847"/>
                <a:gd name="T63" fmla="*/ 64 h 168"/>
                <a:gd name="T64" fmla="*/ 131 w 1847"/>
                <a:gd name="T65" fmla="*/ 80 h 168"/>
                <a:gd name="T66" fmla="*/ 134 w 1847"/>
                <a:gd name="T67" fmla="*/ 88 h 168"/>
                <a:gd name="T68" fmla="*/ 140 w 1847"/>
                <a:gd name="T69" fmla="*/ 88 h 168"/>
                <a:gd name="T70" fmla="*/ 151 w 1847"/>
                <a:gd name="T71" fmla="*/ 88 h 168"/>
                <a:gd name="T72" fmla="*/ 163 w 1847"/>
                <a:gd name="T73" fmla="*/ 88 h 168"/>
                <a:gd name="T74" fmla="*/ 176 w 1847"/>
                <a:gd name="T75" fmla="*/ 88 h 168"/>
                <a:gd name="T76" fmla="*/ 189 w 1847"/>
                <a:gd name="T77" fmla="*/ 88 h 168"/>
                <a:gd name="T78" fmla="*/ 198 w 1847"/>
                <a:gd name="T79" fmla="*/ 88 h 168"/>
                <a:gd name="T80" fmla="*/ 204 w 1847"/>
                <a:gd name="T81" fmla="*/ 88 h 168"/>
                <a:gd name="T82" fmla="*/ 205 w 1847"/>
                <a:gd name="T83" fmla="*/ 129 h 168"/>
                <a:gd name="T84" fmla="*/ 127 w 1847"/>
                <a:gd name="T85" fmla="*/ 121 h 168"/>
                <a:gd name="T86" fmla="*/ 126 w 1847"/>
                <a:gd name="T87" fmla="*/ 105 h 168"/>
                <a:gd name="T88" fmla="*/ 124 w 1847"/>
                <a:gd name="T89" fmla="*/ 92 h 168"/>
                <a:gd name="T90" fmla="*/ 121 w 1847"/>
                <a:gd name="T91" fmla="*/ 79 h 168"/>
                <a:gd name="T92" fmla="*/ 118 w 1847"/>
                <a:gd name="T93" fmla="*/ 68 h 168"/>
                <a:gd name="T94" fmla="*/ 114 w 1847"/>
                <a:gd name="T95" fmla="*/ 60 h 168"/>
                <a:gd name="T96" fmla="*/ 110 w 1847"/>
                <a:gd name="T97" fmla="*/ 53 h 168"/>
                <a:gd name="T98" fmla="*/ 105 w 1847"/>
                <a:gd name="T99" fmla="*/ 5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426" name="Rectangle 336"/>
            <p:cNvSpPr>
              <a:spLocks noChangeArrowheads="1"/>
            </p:cNvSpPr>
            <p:nvPr/>
          </p:nvSpPr>
          <p:spPr bwMode="auto">
            <a:xfrm>
              <a:off x="5404" y="2595"/>
              <a:ext cx="29" cy="120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427" name="Rectangle 337"/>
            <p:cNvSpPr>
              <a:spLocks noChangeArrowheads="1"/>
            </p:cNvSpPr>
            <p:nvPr/>
          </p:nvSpPr>
          <p:spPr bwMode="auto">
            <a:xfrm>
              <a:off x="4759" y="2595"/>
              <a:ext cx="30" cy="120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428" name="Rectangle 338"/>
            <p:cNvSpPr>
              <a:spLocks noChangeArrowheads="1"/>
            </p:cNvSpPr>
            <p:nvPr/>
          </p:nvSpPr>
          <p:spPr bwMode="auto">
            <a:xfrm>
              <a:off x="5026" y="3165"/>
              <a:ext cx="142" cy="330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429" name="Rectangle 339"/>
            <p:cNvSpPr>
              <a:spLocks noChangeArrowheads="1"/>
            </p:cNvSpPr>
            <p:nvPr/>
          </p:nvSpPr>
          <p:spPr bwMode="auto">
            <a:xfrm>
              <a:off x="5026" y="3495"/>
              <a:ext cx="142" cy="1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430" name="Rectangle 340"/>
            <p:cNvSpPr>
              <a:spLocks noChangeArrowheads="1"/>
            </p:cNvSpPr>
            <p:nvPr/>
          </p:nvSpPr>
          <p:spPr bwMode="auto">
            <a:xfrm>
              <a:off x="5026" y="3558"/>
              <a:ext cx="142" cy="15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431" name="Rectangle 341"/>
            <p:cNvSpPr>
              <a:spLocks noChangeArrowheads="1"/>
            </p:cNvSpPr>
            <p:nvPr/>
          </p:nvSpPr>
          <p:spPr bwMode="auto">
            <a:xfrm>
              <a:off x="5026" y="3615"/>
              <a:ext cx="142" cy="1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432" name="Rectangle 342"/>
            <p:cNvSpPr>
              <a:spLocks noChangeArrowheads="1"/>
            </p:cNvSpPr>
            <p:nvPr/>
          </p:nvSpPr>
          <p:spPr bwMode="auto">
            <a:xfrm>
              <a:off x="5100" y="3186"/>
              <a:ext cx="60" cy="309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433" name="Rectangle 343"/>
            <p:cNvSpPr>
              <a:spLocks noChangeArrowheads="1"/>
            </p:cNvSpPr>
            <p:nvPr/>
          </p:nvSpPr>
          <p:spPr bwMode="auto">
            <a:xfrm>
              <a:off x="5100" y="3186"/>
              <a:ext cx="60" cy="309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434" name="Rectangle 344"/>
            <p:cNvSpPr>
              <a:spLocks noChangeArrowheads="1"/>
            </p:cNvSpPr>
            <p:nvPr/>
          </p:nvSpPr>
          <p:spPr bwMode="auto">
            <a:xfrm>
              <a:off x="5032" y="3186"/>
              <a:ext cx="62" cy="309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435" name="Rectangle 345"/>
            <p:cNvSpPr>
              <a:spLocks noChangeArrowheads="1"/>
            </p:cNvSpPr>
            <p:nvPr/>
          </p:nvSpPr>
          <p:spPr bwMode="auto">
            <a:xfrm>
              <a:off x="5100" y="3369"/>
              <a:ext cx="60" cy="21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436" name="Rectangle 346"/>
            <p:cNvSpPr>
              <a:spLocks noChangeArrowheads="1"/>
            </p:cNvSpPr>
            <p:nvPr/>
          </p:nvSpPr>
          <p:spPr bwMode="auto">
            <a:xfrm>
              <a:off x="5168" y="3422"/>
              <a:ext cx="34" cy="25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437" name="Rectangle 347"/>
            <p:cNvSpPr>
              <a:spLocks noChangeArrowheads="1"/>
            </p:cNvSpPr>
            <p:nvPr/>
          </p:nvSpPr>
          <p:spPr bwMode="auto">
            <a:xfrm>
              <a:off x="4992" y="3422"/>
              <a:ext cx="34" cy="25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438" name="Rectangle 348"/>
            <p:cNvSpPr>
              <a:spLocks noChangeArrowheads="1"/>
            </p:cNvSpPr>
            <p:nvPr/>
          </p:nvSpPr>
          <p:spPr bwMode="auto">
            <a:xfrm>
              <a:off x="5026" y="3511"/>
              <a:ext cx="142" cy="47"/>
            </a:xfrm>
            <a:prstGeom prst="rect">
              <a:avLst/>
            </a:prstGeom>
            <a:solidFill>
              <a:srgbClr val="B23333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439" name="Rectangle 349"/>
            <p:cNvSpPr>
              <a:spLocks noChangeArrowheads="1"/>
            </p:cNvSpPr>
            <p:nvPr/>
          </p:nvSpPr>
          <p:spPr bwMode="auto">
            <a:xfrm>
              <a:off x="5026" y="3573"/>
              <a:ext cx="142" cy="42"/>
            </a:xfrm>
            <a:prstGeom prst="rect">
              <a:avLst/>
            </a:prstGeom>
            <a:solidFill>
              <a:srgbClr val="B23333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440" name="Rectangle 350"/>
            <p:cNvSpPr>
              <a:spLocks noChangeArrowheads="1"/>
            </p:cNvSpPr>
            <p:nvPr/>
          </p:nvSpPr>
          <p:spPr bwMode="auto">
            <a:xfrm>
              <a:off x="5026" y="3631"/>
              <a:ext cx="142" cy="47"/>
            </a:xfrm>
            <a:prstGeom prst="rect">
              <a:avLst/>
            </a:prstGeom>
            <a:solidFill>
              <a:srgbClr val="B23333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441" name="Rectangle 351"/>
            <p:cNvSpPr>
              <a:spLocks noChangeArrowheads="1"/>
            </p:cNvSpPr>
            <p:nvPr/>
          </p:nvSpPr>
          <p:spPr bwMode="auto">
            <a:xfrm>
              <a:off x="5100" y="3369"/>
              <a:ext cx="60" cy="2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442" name="Rectangle 352"/>
            <p:cNvSpPr>
              <a:spLocks noChangeArrowheads="1"/>
            </p:cNvSpPr>
            <p:nvPr/>
          </p:nvSpPr>
          <p:spPr bwMode="auto">
            <a:xfrm>
              <a:off x="5032" y="3369"/>
              <a:ext cx="62" cy="2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443" name="Rectangle 353"/>
            <p:cNvSpPr>
              <a:spLocks noChangeArrowheads="1"/>
            </p:cNvSpPr>
            <p:nvPr/>
          </p:nvSpPr>
          <p:spPr bwMode="auto">
            <a:xfrm>
              <a:off x="5100" y="3312"/>
              <a:ext cx="14" cy="52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444" name="Rectangle 354"/>
            <p:cNvSpPr>
              <a:spLocks noChangeArrowheads="1"/>
            </p:cNvSpPr>
            <p:nvPr/>
          </p:nvSpPr>
          <p:spPr bwMode="auto">
            <a:xfrm>
              <a:off x="5080" y="3312"/>
              <a:ext cx="14" cy="52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445" name="Rectangle 355"/>
            <p:cNvSpPr>
              <a:spLocks noChangeArrowheads="1"/>
            </p:cNvSpPr>
            <p:nvPr/>
          </p:nvSpPr>
          <p:spPr bwMode="auto">
            <a:xfrm>
              <a:off x="5100" y="3395"/>
              <a:ext cx="60" cy="2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446" name="Rectangle 356"/>
            <p:cNvSpPr>
              <a:spLocks noChangeArrowheads="1"/>
            </p:cNvSpPr>
            <p:nvPr/>
          </p:nvSpPr>
          <p:spPr bwMode="auto">
            <a:xfrm>
              <a:off x="5032" y="3395"/>
              <a:ext cx="62" cy="2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447" name="Rectangle 357"/>
            <p:cNvSpPr>
              <a:spLocks noChangeArrowheads="1"/>
            </p:cNvSpPr>
            <p:nvPr/>
          </p:nvSpPr>
          <p:spPr bwMode="auto">
            <a:xfrm>
              <a:off x="5168" y="3552"/>
              <a:ext cx="34" cy="27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448" name="Rectangle 358"/>
            <p:cNvSpPr>
              <a:spLocks noChangeArrowheads="1"/>
            </p:cNvSpPr>
            <p:nvPr/>
          </p:nvSpPr>
          <p:spPr bwMode="auto">
            <a:xfrm>
              <a:off x="4992" y="3552"/>
              <a:ext cx="34" cy="27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449" name="Rectangle 359"/>
            <p:cNvSpPr>
              <a:spLocks noChangeArrowheads="1"/>
            </p:cNvSpPr>
            <p:nvPr/>
          </p:nvSpPr>
          <p:spPr bwMode="auto">
            <a:xfrm>
              <a:off x="5334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450" name="Rectangle 360"/>
            <p:cNvSpPr>
              <a:spLocks noChangeArrowheads="1"/>
            </p:cNvSpPr>
            <p:nvPr/>
          </p:nvSpPr>
          <p:spPr bwMode="auto">
            <a:xfrm>
              <a:off x="5228" y="3165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451" name="Rectangle 361"/>
            <p:cNvSpPr>
              <a:spLocks noChangeArrowheads="1"/>
            </p:cNvSpPr>
            <p:nvPr/>
          </p:nvSpPr>
          <p:spPr bwMode="auto">
            <a:xfrm>
              <a:off x="4912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452" name="Rectangle 362"/>
            <p:cNvSpPr>
              <a:spLocks noChangeArrowheads="1"/>
            </p:cNvSpPr>
            <p:nvPr/>
          </p:nvSpPr>
          <p:spPr bwMode="auto">
            <a:xfrm>
              <a:off x="5122" y="2747"/>
              <a:ext cx="54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453" name="Rectangle 363"/>
            <p:cNvSpPr>
              <a:spLocks noChangeArrowheads="1"/>
            </p:cNvSpPr>
            <p:nvPr/>
          </p:nvSpPr>
          <p:spPr bwMode="auto">
            <a:xfrm>
              <a:off x="5228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454" name="Rectangle 364"/>
            <p:cNvSpPr>
              <a:spLocks noChangeArrowheads="1"/>
            </p:cNvSpPr>
            <p:nvPr/>
          </p:nvSpPr>
          <p:spPr bwMode="auto">
            <a:xfrm>
              <a:off x="5334" y="3165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455" name="Rectangle 365"/>
            <p:cNvSpPr>
              <a:spLocks noChangeArrowheads="1"/>
            </p:cNvSpPr>
            <p:nvPr/>
          </p:nvSpPr>
          <p:spPr bwMode="auto">
            <a:xfrm>
              <a:off x="5018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456" name="Rectangle 366"/>
            <p:cNvSpPr>
              <a:spLocks noChangeArrowheads="1"/>
            </p:cNvSpPr>
            <p:nvPr/>
          </p:nvSpPr>
          <p:spPr bwMode="auto">
            <a:xfrm>
              <a:off x="4809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457" name="Rectangle 367"/>
            <p:cNvSpPr>
              <a:spLocks noChangeArrowheads="1"/>
            </p:cNvSpPr>
            <p:nvPr/>
          </p:nvSpPr>
          <p:spPr bwMode="auto">
            <a:xfrm>
              <a:off x="4912" y="3165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458" name="Rectangle 368"/>
            <p:cNvSpPr>
              <a:spLocks noChangeArrowheads="1"/>
            </p:cNvSpPr>
            <p:nvPr/>
          </p:nvSpPr>
          <p:spPr bwMode="auto">
            <a:xfrm>
              <a:off x="4809" y="3165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459" name="Freeform 369"/>
            <p:cNvSpPr>
              <a:spLocks/>
            </p:cNvSpPr>
            <p:nvPr/>
          </p:nvSpPr>
          <p:spPr bwMode="auto">
            <a:xfrm>
              <a:off x="5114" y="2721"/>
              <a:ext cx="72" cy="324"/>
            </a:xfrm>
            <a:custGeom>
              <a:avLst/>
              <a:gdLst>
                <a:gd name="T0" fmla="*/ 21 w 217"/>
                <a:gd name="T1" fmla="*/ 163 h 373"/>
                <a:gd name="T2" fmla="*/ 3 w 217"/>
                <a:gd name="T3" fmla="*/ 163 h 373"/>
                <a:gd name="T4" fmla="*/ 3 w 217"/>
                <a:gd name="T5" fmla="*/ 260 h 373"/>
                <a:gd name="T6" fmla="*/ 21 w 217"/>
                <a:gd name="T7" fmla="*/ 260 h 373"/>
                <a:gd name="T8" fmla="*/ 24 w 217"/>
                <a:gd name="T9" fmla="*/ 281 h 373"/>
                <a:gd name="T10" fmla="*/ 0 w 217"/>
                <a:gd name="T11" fmla="*/ 281 h 373"/>
                <a:gd name="T12" fmla="*/ 0 w 217"/>
                <a:gd name="T13" fmla="*/ 0 h 373"/>
                <a:gd name="T14" fmla="*/ 24 w 217"/>
                <a:gd name="T15" fmla="*/ 0 h 373"/>
                <a:gd name="T16" fmla="*/ 21 w 217"/>
                <a:gd name="T17" fmla="*/ 22 h 373"/>
                <a:gd name="T18" fmla="*/ 3 w 217"/>
                <a:gd name="T19" fmla="*/ 22 h 373"/>
                <a:gd name="T20" fmla="*/ 3 w 217"/>
                <a:gd name="T21" fmla="*/ 129 h 373"/>
                <a:gd name="T22" fmla="*/ 21 w 217"/>
                <a:gd name="T23" fmla="*/ 129 h 373"/>
                <a:gd name="T24" fmla="*/ 21 w 217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460" name="Freeform 370"/>
            <p:cNvSpPr>
              <a:spLocks/>
            </p:cNvSpPr>
            <p:nvPr/>
          </p:nvSpPr>
          <p:spPr bwMode="auto">
            <a:xfrm>
              <a:off x="5176" y="2721"/>
              <a:ext cx="10" cy="324"/>
            </a:xfrm>
            <a:custGeom>
              <a:avLst/>
              <a:gdLst>
                <a:gd name="T0" fmla="*/ 0 w 29"/>
                <a:gd name="T1" fmla="*/ 22 h 373"/>
                <a:gd name="T2" fmla="*/ 0 w 29"/>
                <a:gd name="T3" fmla="*/ 260 h 373"/>
                <a:gd name="T4" fmla="*/ 3 w 29"/>
                <a:gd name="T5" fmla="*/ 281 h 373"/>
                <a:gd name="T6" fmla="*/ 3 w 29"/>
                <a:gd name="T7" fmla="*/ 0 h 373"/>
                <a:gd name="T8" fmla="*/ 0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461" name="Freeform 371"/>
            <p:cNvSpPr>
              <a:spLocks/>
            </p:cNvSpPr>
            <p:nvPr/>
          </p:nvSpPr>
          <p:spPr bwMode="auto">
            <a:xfrm>
              <a:off x="5218" y="2721"/>
              <a:ext cx="72" cy="324"/>
            </a:xfrm>
            <a:custGeom>
              <a:avLst/>
              <a:gdLst>
                <a:gd name="T0" fmla="*/ 21 w 216"/>
                <a:gd name="T1" fmla="*/ 163 h 373"/>
                <a:gd name="T2" fmla="*/ 3 w 216"/>
                <a:gd name="T3" fmla="*/ 163 h 373"/>
                <a:gd name="T4" fmla="*/ 3 w 216"/>
                <a:gd name="T5" fmla="*/ 260 h 373"/>
                <a:gd name="T6" fmla="*/ 21 w 216"/>
                <a:gd name="T7" fmla="*/ 260 h 373"/>
                <a:gd name="T8" fmla="*/ 24 w 216"/>
                <a:gd name="T9" fmla="*/ 281 h 373"/>
                <a:gd name="T10" fmla="*/ 0 w 216"/>
                <a:gd name="T11" fmla="*/ 281 h 373"/>
                <a:gd name="T12" fmla="*/ 0 w 216"/>
                <a:gd name="T13" fmla="*/ 0 h 373"/>
                <a:gd name="T14" fmla="*/ 24 w 216"/>
                <a:gd name="T15" fmla="*/ 0 h 373"/>
                <a:gd name="T16" fmla="*/ 21 w 216"/>
                <a:gd name="T17" fmla="*/ 22 h 373"/>
                <a:gd name="T18" fmla="*/ 3 w 216"/>
                <a:gd name="T19" fmla="*/ 22 h 373"/>
                <a:gd name="T20" fmla="*/ 3 w 216"/>
                <a:gd name="T21" fmla="*/ 129 h 373"/>
                <a:gd name="T22" fmla="*/ 21 w 216"/>
                <a:gd name="T23" fmla="*/ 129 h 373"/>
                <a:gd name="T24" fmla="*/ 21 w 216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462" name="Freeform 372"/>
            <p:cNvSpPr>
              <a:spLocks/>
            </p:cNvSpPr>
            <p:nvPr/>
          </p:nvSpPr>
          <p:spPr bwMode="auto">
            <a:xfrm>
              <a:off x="5280" y="2721"/>
              <a:ext cx="10" cy="324"/>
            </a:xfrm>
            <a:custGeom>
              <a:avLst/>
              <a:gdLst>
                <a:gd name="T0" fmla="*/ 0 w 29"/>
                <a:gd name="T1" fmla="*/ 22 h 373"/>
                <a:gd name="T2" fmla="*/ 0 w 29"/>
                <a:gd name="T3" fmla="*/ 260 h 373"/>
                <a:gd name="T4" fmla="*/ 3 w 29"/>
                <a:gd name="T5" fmla="*/ 281 h 373"/>
                <a:gd name="T6" fmla="*/ 3 w 29"/>
                <a:gd name="T7" fmla="*/ 0 h 373"/>
                <a:gd name="T8" fmla="*/ 0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463" name="Freeform 373"/>
            <p:cNvSpPr>
              <a:spLocks/>
            </p:cNvSpPr>
            <p:nvPr/>
          </p:nvSpPr>
          <p:spPr bwMode="auto">
            <a:xfrm>
              <a:off x="5324" y="2721"/>
              <a:ext cx="72" cy="324"/>
            </a:xfrm>
            <a:custGeom>
              <a:avLst/>
              <a:gdLst>
                <a:gd name="T0" fmla="*/ 21 w 217"/>
                <a:gd name="T1" fmla="*/ 163 h 373"/>
                <a:gd name="T2" fmla="*/ 3 w 217"/>
                <a:gd name="T3" fmla="*/ 163 h 373"/>
                <a:gd name="T4" fmla="*/ 3 w 217"/>
                <a:gd name="T5" fmla="*/ 260 h 373"/>
                <a:gd name="T6" fmla="*/ 21 w 217"/>
                <a:gd name="T7" fmla="*/ 260 h 373"/>
                <a:gd name="T8" fmla="*/ 24 w 217"/>
                <a:gd name="T9" fmla="*/ 281 h 373"/>
                <a:gd name="T10" fmla="*/ 0 w 217"/>
                <a:gd name="T11" fmla="*/ 281 h 373"/>
                <a:gd name="T12" fmla="*/ 0 w 217"/>
                <a:gd name="T13" fmla="*/ 0 h 373"/>
                <a:gd name="T14" fmla="*/ 24 w 217"/>
                <a:gd name="T15" fmla="*/ 0 h 373"/>
                <a:gd name="T16" fmla="*/ 21 w 217"/>
                <a:gd name="T17" fmla="*/ 22 h 373"/>
                <a:gd name="T18" fmla="*/ 3 w 217"/>
                <a:gd name="T19" fmla="*/ 22 h 373"/>
                <a:gd name="T20" fmla="*/ 3 w 217"/>
                <a:gd name="T21" fmla="*/ 129 h 373"/>
                <a:gd name="T22" fmla="*/ 21 w 217"/>
                <a:gd name="T23" fmla="*/ 129 h 373"/>
                <a:gd name="T24" fmla="*/ 21 w 217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464" name="Freeform 374"/>
            <p:cNvSpPr>
              <a:spLocks/>
            </p:cNvSpPr>
            <p:nvPr/>
          </p:nvSpPr>
          <p:spPr bwMode="auto">
            <a:xfrm>
              <a:off x="5386" y="2721"/>
              <a:ext cx="10" cy="324"/>
            </a:xfrm>
            <a:custGeom>
              <a:avLst/>
              <a:gdLst>
                <a:gd name="T0" fmla="*/ 0 w 29"/>
                <a:gd name="T1" fmla="*/ 22 h 373"/>
                <a:gd name="T2" fmla="*/ 0 w 29"/>
                <a:gd name="T3" fmla="*/ 260 h 373"/>
                <a:gd name="T4" fmla="*/ 3 w 29"/>
                <a:gd name="T5" fmla="*/ 281 h 373"/>
                <a:gd name="T6" fmla="*/ 3 w 29"/>
                <a:gd name="T7" fmla="*/ 0 h 373"/>
                <a:gd name="T8" fmla="*/ 0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465" name="Freeform 375"/>
            <p:cNvSpPr>
              <a:spLocks/>
            </p:cNvSpPr>
            <p:nvPr/>
          </p:nvSpPr>
          <p:spPr bwMode="auto">
            <a:xfrm>
              <a:off x="5218" y="3139"/>
              <a:ext cx="72" cy="324"/>
            </a:xfrm>
            <a:custGeom>
              <a:avLst/>
              <a:gdLst>
                <a:gd name="T0" fmla="*/ 21 w 216"/>
                <a:gd name="T1" fmla="*/ 165 h 372"/>
                <a:gd name="T2" fmla="*/ 3 w 216"/>
                <a:gd name="T3" fmla="*/ 165 h 372"/>
                <a:gd name="T4" fmla="*/ 3 w 216"/>
                <a:gd name="T5" fmla="*/ 260 h 372"/>
                <a:gd name="T6" fmla="*/ 21 w 216"/>
                <a:gd name="T7" fmla="*/ 260 h 372"/>
                <a:gd name="T8" fmla="*/ 24 w 216"/>
                <a:gd name="T9" fmla="*/ 282 h 372"/>
                <a:gd name="T10" fmla="*/ 0 w 216"/>
                <a:gd name="T11" fmla="*/ 282 h 372"/>
                <a:gd name="T12" fmla="*/ 0 w 216"/>
                <a:gd name="T13" fmla="*/ 0 h 372"/>
                <a:gd name="T14" fmla="*/ 24 w 216"/>
                <a:gd name="T15" fmla="*/ 0 h 372"/>
                <a:gd name="T16" fmla="*/ 21 w 216"/>
                <a:gd name="T17" fmla="*/ 21 h 372"/>
                <a:gd name="T18" fmla="*/ 3 w 216"/>
                <a:gd name="T19" fmla="*/ 21 h 372"/>
                <a:gd name="T20" fmla="*/ 3 w 216"/>
                <a:gd name="T21" fmla="*/ 130 h 372"/>
                <a:gd name="T22" fmla="*/ 21 w 216"/>
                <a:gd name="T23" fmla="*/ 130 h 372"/>
                <a:gd name="T24" fmla="*/ 21 w 216"/>
                <a:gd name="T25" fmla="*/ 165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466" name="Freeform 376"/>
            <p:cNvSpPr>
              <a:spLocks/>
            </p:cNvSpPr>
            <p:nvPr/>
          </p:nvSpPr>
          <p:spPr bwMode="auto">
            <a:xfrm>
              <a:off x="5280" y="3139"/>
              <a:ext cx="10" cy="324"/>
            </a:xfrm>
            <a:custGeom>
              <a:avLst/>
              <a:gdLst>
                <a:gd name="T0" fmla="*/ 0 w 29"/>
                <a:gd name="T1" fmla="*/ 21 h 372"/>
                <a:gd name="T2" fmla="*/ 0 w 29"/>
                <a:gd name="T3" fmla="*/ 260 h 372"/>
                <a:gd name="T4" fmla="*/ 3 w 29"/>
                <a:gd name="T5" fmla="*/ 282 h 372"/>
                <a:gd name="T6" fmla="*/ 3 w 29"/>
                <a:gd name="T7" fmla="*/ 0 h 372"/>
                <a:gd name="T8" fmla="*/ 0 w 29"/>
                <a:gd name="T9" fmla="*/ 21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467" name="Freeform 377"/>
            <p:cNvSpPr>
              <a:spLocks/>
            </p:cNvSpPr>
            <p:nvPr/>
          </p:nvSpPr>
          <p:spPr bwMode="auto">
            <a:xfrm>
              <a:off x="5324" y="3139"/>
              <a:ext cx="72" cy="324"/>
            </a:xfrm>
            <a:custGeom>
              <a:avLst/>
              <a:gdLst>
                <a:gd name="T0" fmla="*/ 21 w 217"/>
                <a:gd name="T1" fmla="*/ 165 h 372"/>
                <a:gd name="T2" fmla="*/ 3 w 217"/>
                <a:gd name="T3" fmla="*/ 165 h 372"/>
                <a:gd name="T4" fmla="*/ 3 w 217"/>
                <a:gd name="T5" fmla="*/ 260 h 372"/>
                <a:gd name="T6" fmla="*/ 21 w 217"/>
                <a:gd name="T7" fmla="*/ 260 h 372"/>
                <a:gd name="T8" fmla="*/ 24 w 217"/>
                <a:gd name="T9" fmla="*/ 282 h 372"/>
                <a:gd name="T10" fmla="*/ 0 w 217"/>
                <a:gd name="T11" fmla="*/ 282 h 372"/>
                <a:gd name="T12" fmla="*/ 0 w 217"/>
                <a:gd name="T13" fmla="*/ 0 h 372"/>
                <a:gd name="T14" fmla="*/ 24 w 217"/>
                <a:gd name="T15" fmla="*/ 0 h 372"/>
                <a:gd name="T16" fmla="*/ 21 w 217"/>
                <a:gd name="T17" fmla="*/ 21 h 372"/>
                <a:gd name="T18" fmla="*/ 3 w 217"/>
                <a:gd name="T19" fmla="*/ 21 h 372"/>
                <a:gd name="T20" fmla="*/ 3 w 217"/>
                <a:gd name="T21" fmla="*/ 130 h 372"/>
                <a:gd name="T22" fmla="*/ 21 w 217"/>
                <a:gd name="T23" fmla="*/ 130 h 372"/>
                <a:gd name="T24" fmla="*/ 21 w 217"/>
                <a:gd name="T25" fmla="*/ 165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468" name="Freeform 378"/>
            <p:cNvSpPr>
              <a:spLocks/>
            </p:cNvSpPr>
            <p:nvPr/>
          </p:nvSpPr>
          <p:spPr bwMode="auto">
            <a:xfrm>
              <a:off x="5386" y="3139"/>
              <a:ext cx="10" cy="324"/>
            </a:xfrm>
            <a:custGeom>
              <a:avLst/>
              <a:gdLst>
                <a:gd name="T0" fmla="*/ 0 w 29"/>
                <a:gd name="T1" fmla="*/ 21 h 372"/>
                <a:gd name="T2" fmla="*/ 0 w 29"/>
                <a:gd name="T3" fmla="*/ 260 h 372"/>
                <a:gd name="T4" fmla="*/ 3 w 29"/>
                <a:gd name="T5" fmla="*/ 282 h 372"/>
                <a:gd name="T6" fmla="*/ 3 w 29"/>
                <a:gd name="T7" fmla="*/ 0 h 372"/>
                <a:gd name="T8" fmla="*/ 0 w 29"/>
                <a:gd name="T9" fmla="*/ 21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469" name="Freeform 379"/>
            <p:cNvSpPr>
              <a:spLocks/>
            </p:cNvSpPr>
            <p:nvPr/>
          </p:nvSpPr>
          <p:spPr bwMode="auto">
            <a:xfrm>
              <a:off x="5008" y="2721"/>
              <a:ext cx="72" cy="324"/>
            </a:xfrm>
            <a:custGeom>
              <a:avLst/>
              <a:gdLst>
                <a:gd name="T0" fmla="*/ 3 w 215"/>
                <a:gd name="T1" fmla="*/ 163 h 373"/>
                <a:gd name="T2" fmla="*/ 21 w 215"/>
                <a:gd name="T3" fmla="*/ 163 h 373"/>
                <a:gd name="T4" fmla="*/ 21 w 215"/>
                <a:gd name="T5" fmla="*/ 260 h 373"/>
                <a:gd name="T6" fmla="*/ 3 w 215"/>
                <a:gd name="T7" fmla="*/ 260 h 373"/>
                <a:gd name="T8" fmla="*/ 0 w 215"/>
                <a:gd name="T9" fmla="*/ 281 h 373"/>
                <a:gd name="T10" fmla="*/ 24 w 215"/>
                <a:gd name="T11" fmla="*/ 281 h 373"/>
                <a:gd name="T12" fmla="*/ 24 w 215"/>
                <a:gd name="T13" fmla="*/ 0 h 373"/>
                <a:gd name="T14" fmla="*/ 0 w 215"/>
                <a:gd name="T15" fmla="*/ 0 h 373"/>
                <a:gd name="T16" fmla="*/ 3 w 215"/>
                <a:gd name="T17" fmla="*/ 22 h 373"/>
                <a:gd name="T18" fmla="*/ 21 w 215"/>
                <a:gd name="T19" fmla="*/ 22 h 373"/>
                <a:gd name="T20" fmla="*/ 21 w 215"/>
                <a:gd name="T21" fmla="*/ 129 h 373"/>
                <a:gd name="T22" fmla="*/ 3 w 215"/>
                <a:gd name="T23" fmla="*/ 129 h 373"/>
                <a:gd name="T24" fmla="*/ 3 w 215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470" name="Freeform 380"/>
            <p:cNvSpPr>
              <a:spLocks/>
            </p:cNvSpPr>
            <p:nvPr/>
          </p:nvSpPr>
          <p:spPr bwMode="auto">
            <a:xfrm>
              <a:off x="5008" y="2721"/>
              <a:ext cx="10" cy="324"/>
            </a:xfrm>
            <a:custGeom>
              <a:avLst/>
              <a:gdLst>
                <a:gd name="T0" fmla="*/ 3 w 29"/>
                <a:gd name="T1" fmla="*/ 22 h 373"/>
                <a:gd name="T2" fmla="*/ 3 w 29"/>
                <a:gd name="T3" fmla="*/ 260 h 373"/>
                <a:gd name="T4" fmla="*/ 0 w 29"/>
                <a:gd name="T5" fmla="*/ 281 h 373"/>
                <a:gd name="T6" fmla="*/ 0 w 29"/>
                <a:gd name="T7" fmla="*/ 0 h 373"/>
                <a:gd name="T8" fmla="*/ 3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471" name="Freeform 381"/>
            <p:cNvSpPr>
              <a:spLocks/>
            </p:cNvSpPr>
            <p:nvPr/>
          </p:nvSpPr>
          <p:spPr bwMode="auto">
            <a:xfrm>
              <a:off x="4903" y="2721"/>
              <a:ext cx="71" cy="324"/>
            </a:xfrm>
            <a:custGeom>
              <a:avLst/>
              <a:gdLst>
                <a:gd name="T0" fmla="*/ 3 w 216"/>
                <a:gd name="T1" fmla="*/ 163 h 373"/>
                <a:gd name="T2" fmla="*/ 20 w 216"/>
                <a:gd name="T3" fmla="*/ 163 h 373"/>
                <a:gd name="T4" fmla="*/ 20 w 216"/>
                <a:gd name="T5" fmla="*/ 260 h 373"/>
                <a:gd name="T6" fmla="*/ 3 w 216"/>
                <a:gd name="T7" fmla="*/ 260 h 373"/>
                <a:gd name="T8" fmla="*/ 0 w 216"/>
                <a:gd name="T9" fmla="*/ 281 h 373"/>
                <a:gd name="T10" fmla="*/ 23 w 216"/>
                <a:gd name="T11" fmla="*/ 281 h 373"/>
                <a:gd name="T12" fmla="*/ 23 w 216"/>
                <a:gd name="T13" fmla="*/ 0 h 373"/>
                <a:gd name="T14" fmla="*/ 0 w 216"/>
                <a:gd name="T15" fmla="*/ 0 h 373"/>
                <a:gd name="T16" fmla="*/ 3 w 216"/>
                <a:gd name="T17" fmla="*/ 22 h 373"/>
                <a:gd name="T18" fmla="*/ 20 w 216"/>
                <a:gd name="T19" fmla="*/ 22 h 373"/>
                <a:gd name="T20" fmla="*/ 20 w 216"/>
                <a:gd name="T21" fmla="*/ 129 h 373"/>
                <a:gd name="T22" fmla="*/ 3 w 216"/>
                <a:gd name="T23" fmla="*/ 129 h 373"/>
                <a:gd name="T24" fmla="*/ 3 w 216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472" name="Freeform 382"/>
            <p:cNvSpPr>
              <a:spLocks/>
            </p:cNvSpPr>
            <p:nvPr/>
          </p:nvSpPr>
          <p:spPr bwMode="auto">
            <a:xfrm>
              <a:off x="4903" y="2721"/>
              <a:ext cx="9" cy="324"/>
            </a:xfrm>
            <a:custGeom>
              <a:avLst/>
              <a:gdLst>
                <a:gd name="T0" fmla="*/ 3 w 29"/>
                <a:gd name="T1" fmla="*/ 22 h 373"/>
                <a:gd name="T2" fmla="*/ 3 w 29"/>
                <a:gd name="T3" fmla="*/ 260 h 373"/>
                <a:gd name="T4" fmla="*/ 0 w 29"/>
                <a:gd name="T5" fmla="*/ 281 h 373"/>
                <a:gd name="T6" fmla="*/ 0 w 29"/>
                <a:gd name="T7" fmla="*/ 0 h 373"/>
                <a:gd name="T8" fmla="*/ 3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473" name="Freeform 383"/>
            <p:cNvSpPr>
              <a:spLocks/>
            </p:cNvSpPr>
            <p:nvPr/>
          </p:nvSpPr>
          <p:spPr bwMode="auto">
            <a:xfrm>
              <a:off x="4799" y="2721"/>
              <a:ext cx="72" cy="324"/>
            </a:xfrm>
            <a:custGeom>
              <a:avLst/>
              <a:gdLst>
                <a:gd name="T0" fmla="*/ 3 w 215"/>
                <a:gd name="T1" fmla="*/ 163 h 373"/>
                <a:gd name="T2" fmla="*/ 21 w 215"/>
                <a:gd name="T3" fmla="*/ 163 h 373"/>
                <a:gd name="T4" fmla="*/ 21 w 215"/>
                <a:gd name="T5" fmla="*/ 260 h 373"/>
                <a:gd name="T6" fmla="*/ 3 w 215"/>
                <a:gd name="T7" fmla="*/ 260 h 373"/>
                <a:gd name="T8" fmla="*/ 0 w 215"/>
                <a:gd name="T9" fmla="*/ 281 h 373"/>
                <a:gd name="T10" fmla="*/ 24 w 215"/>
                <a:gd name="T11" fmla="*/ 281 h 373"/>
                <a:gd name="T12" fmla="*/ 24 w 215"/>
                <a:gd name="T13" fmla="*/ 0 h 373"/>
                <a:gd name="T14" fmla="*/ 0 w 215"/>
                <a:gd name="T15" fmla="*/ 0 h 373"/>
                <a:gd name="T16" fmla="*/ 3 w 215"/>
                <a:gd name="T17" fmla="*/ 22 h 373"/>
                <a:gd name="T18" fmla="*/ 21 w 215"/>
                <a:gd name="T19" fmla="*/ 22 h 373"/>
                <a:gd name="T20" fmla="*/ 21 w 215"/>
                <a:gd name="T21" fmla="*/ 129 h 373"/>
                <a:gd name="T22" fmla="*/ 3 w 215"/>
                <a:gd name="T23" fmla="*/ 129 h 373"/>
                <a:gd name="T24" fmla="*/ 3 w 215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474" name="Freeform 384"/>
            <p:cNvSpPr>
              <a:spLocks/>
            </p:cNvSpPr>
            <p:nvPr/>
          </p:nvSpPr>
          <p:spPr bwMode="auto">
            <a:xfrm>
              <a:off x="4799" y="2721"/>
              <a:ext cx="10" cy="324"/>
            </a:xfrm>
            <a:custGeom>
              <a:avLst/>
              <a:gdLst>
                <a:gd name="T0" fmla="*/ 3 w 29"/>
                <a:gd name="T1" fmla="*/ 22 h 373"/>
                <a:gd name="T2" fmla="*/ 3 w 29"/>
                <a:gd name="T3" fmla="*/ 260 h 373"/>
                <a:gd name="T4" fmla="*/ 0 w 29"/>
                <a:gd name="T5" fmla="*/ 281 h 373"/>
                <a:gd name="T6" fmla="*/ 0 w 29"/>
                <a:gd name="T7" fmla="*/ 0 h 373"/>
                <a:gd name="T8" fmla="*/ 3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475" name="Freeform 386"/>
            <p:cNvSpPr>
              <a:spLocks/>
            </p:cNvSpPr>
            <p:nvPr/>
          </p:nvSpPr>
          <p:spPr bwMode="auto">
            <a:xfrm>
              <a:off x="4903" y="3139"/>
              <a:ext cx="9" cy="324"/>
            </a:xfrm>
            <a:custGeom>
              <a:avLst/>
              <a:gdLst>
                <a:gd name="T0" fmla="*/ 3 w 29"/>
                <a:gd name="T1" fmla="*/ 21 h 372"/>
                <a:gd name="T2" fmla="*/ 3 w 29"/>
                <a:gd name="T3" fmla="*/ 260 h 372"/>
                <a:gd name="T4" fmla="*/ 0 w 29"/>
                <a:gd name="T5" fmla="*/ 282 h 372"/>
                <a:gd name="T6" fmla="*/ 0 w 29"/>
                <a:gd name="T7" fmla="*/ 0 h 372"/>
                <a:gd name="T8" fmla="*/ 3 w 29"/>
                <a:gd name="T9" fmla="*/ 21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476" name="Freeform 387"/>
            <p:cNvSpPr>
              <a:spLocks/>
            </p:cNvSpPr>
            <p:nvPr/>
          </p:nvSpPr>
          <p:spPr bwMode="auto">
            <a:xfrm>
              <a:off x="4799" y="3139"/>
              <a:ext cx="72" cy="324"/>
            </a:xfrm>
            <a:custGeom>
              <a:avLst/>
              <a:gdLst>
                <a:gd name="T0" fmla="*/ 3 w 215"/>
                <a:gd name="T1" fmla="*/ 165 h 372"/>
                <a:gd name="T2" fmla="*/ 21 w 215"/>
                <a:gd name="T3" fmla="*/ 165 h 372"/>
                <a:gd name="T4" fmla="*/ 21 w 215"/>
                <a:gd name="T5" fmla="*/ 260 h 372"/>
                <a:gd name="T6" fmla="*/ 3 w 215"/>
                <a:gd name="T7" fmla="*/ 260 h 372"/>
                <a:gd name="T8" fmla="*/ 0 w 215"/>
                <a:gd name="T9" fmla="*/ 282 h 372"/>
                <a:gd name="T10" fmla="*/ 24 w 215"/>
                <a:gd name="T11" fmla="*/ 282 h 372"/>
                <a:gd name="T12" fmla="*/ 24 w 215"/>
                <a:gd name="T13" fmla="*/ 0 h 372"/>
                <a:gd name="T14" fmla="*/ 0 w 215"/>
                <a:gd name="T15" fmla="*/ 0 h 372"/>
                <a:gd name="T16" fmla="*/ 3 w 215"/>
                <a:gd name="T17" fmla="*/ 21 h 372"/>
                <a:gd name="T18" fmla="*/ 21 w 215"/>
                <a:gd name="T19" fmla="*/ 21 h 372"/>
                <a:gd name="T20" fmla="*/ 21 w 215"/>
                <a:gd name="T21" fmla="*/ 130 h 372"/>
                <a:gd name="T22" fmla="*/ 3 w 215"/>
                <a:gd name="T23" fmla="*/ 130 h 372"/>
                <a:gd name="T24" fmla="*/ 3 w 215"/>
                <a:gd name="T25" fmla="*/ 165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477" name="Freeform 388"/>
            <p:cNvSpPr>
              <a:spLocks/>
            </p:cNvSpPr>
            <p:nvPr/>
          </p:nvSpPr>
          <p:spPr bwMode="auto">
            <a:xfrm>
              <a:off x="4799" y="3139"/>
              <a:ext cx="10" cy="324"/>
            </a:xfrm>
            <a:custGeom>
              <a:avLst/>
              <a:gdLst>
                <a:gd name="T0" fmla="*/ 3 w 29"/>
                <a:gd name="T1" fmla="*/ 21 h 372"/>
                <a:gd name="T2" fmla="*/ 3 w 29"/>
                <a:gd name="T3" fmla="*/ 260 h 372"/>
                <a:gd name="T4" fmla="*/ 0 w 29"/>
                <a:gd name="T5" fmla="*/ 282 h 372"/>
                <a:gd name="T6" fmla="*/ 0 w 29"/>
                <a:gd name="T7" fmla="*/ 0 h 372"/>
                <a:gd name="T8" fmla="*/ 3 w 29"/>
                <a:gd name="T9" fmla="*/ 21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478" name="Rectangle 389"/>
            <p:cNvSpPr>
              <a:spLocks noChangeArrowheads="1"/>
            </p:cNvSpPr>
            <p:nvPr/>
          </p:nvSpPr>
          <p:spPr bwMode="auto">
            <a:xfrm>
              <a:off x="5114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479" name="Rectangle 390"/>
            <p:cNvSpPr>
              <a:spLocks noChangeArrowheads="1"/>
            </p:cNvSpPr>
            <p:nvPr/>
          </p:nvSpPr>
          <p:spPr bwMode="auto">
            <a:xfrm>
              <a:off x="5218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480" name="Rectangle 391"/>
            <p:cNvSpPr>
              <a:spLocks noChangeArrowheads="1"/>
            </p:cNvSpPr>
            <p:nvPr/>
          </p:nvSpPr>
          <p:spPr bwMode="auto">
            <a:xfrm>
              <a:off x="5324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481" name="Rectangle 392"/>
            <p:cNvSpPr>
              <a:spLocks noChangeArrowheads="1"/>
            </p:cNvSpPr>
            <p:nvPr/>
          </p:nvSpPr>
          <p:spPr bwMode="auto">
            <a:xfrm>
              <a:off x="5008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482" name="Rectangle 393"/>
            <p:cNvSpPr>
              <a:spLocks noChangeArrowheads="1"/>
            </p:cNvSpPr>
            <p:nvPr/>
          </p:nvSpPr>
          <p:spPr bwMode="auto">
            <a:xfrm>
              <a:off x="4903" y="2898"/>
              <a:ext cx="71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483" name="Rectangle 394"/>
            <p:cNvSpPr>
              <a:spLocks noChangeArrowheads="1"/>
            </p:cNvSpPr>
            <p:nvPr/>
          </p:nvSpPr>
          <p:spPr bwMode="auto">
            <a:xfrm>
              <a:off x="4799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484" name="Freeform 395"/>
            <p:cNvSpPr>
              <a:spLocks/>
            </p:cNvSpPr>
            <p:nvPr/>
          </p:nvSpPr>
          <p:spPr bwMode="auto">
            <a:xfrm>
              <a:off x="4986" y="2736"/>
              <a:ext cx="12" cy="37"/>
            </a:xfrm>
            <a:custGeom>
              <a:avLst/>
              <a:gdLst>
                <a:gd name="T0" fmla="*/ 2 w 37"/>
                <a:gd name="T1" fmla="*/ 36 h 38"/>
                <a:gd name="T2" fmla="*/ 3 w 37"/>
                <a:gd name="T3" fmla="*/ 34 h 38"/>
                <a:gd name="T4" fmla="*/ 3 w 37"/>
                <a:gd name="T5" fmla="*/ 30 h 38"/>
                <a:gd name="T6" fmla="*/ 4 w 37"/>
                <a:gd name="T7" fmla="*/ 23 h 38"/>
                <a:gd name="T8" fmla="*/ 4 w 37"/>
                <a:gd name="T9" fmla="*/ 19 h 38"/>
                <a:gd name="T10" fmla="*/ 4 w 37"/>
                <a:gd name="T11" fmla="*/ 12 h 38"/>
                <a:gd name="T12" fmla="*/ 3 w 37"/>
                <a:gd name="T13" fmla="*/ 5 h 38"/>
                <a:gd name="T14" fmla="*/ 3 w 37"/>
                <a:gd name="T15" fmla="*/ 1 h 38"/>
                <a:gd name="T16" fmla="*/ 2 w 37"/>
                <a:gd name="T17" fmla="*/ 0 h 38"/>
                <a:gd name="T18" fmla="*/ 1 w 37"/>
                <a:gd name="T19" fmla="*/ 1 h 38"/>
                <a:gd name="T20" fmla="*/ 1 w 37"/>
                <a:gd name="T21" fmla="*/ 5 h 38"/>
                <a:gd name="T22" fmla="*/ 0 w 37"/>
                <a:gd name="T23" fmla="*/ 12 h 38"/>
                <a:gd name="T24" fmla="*/ 0 w 37"/>
                <a:gd name="T25" fmla="*/ 19 h 38"/>
                <a:gd name="T26" fmla="*/ 0 w 37"/>
                <a:gd name="T27" fmla="*/ 23 h 38"/>
                <a:gd name="T28" fmla="*/ 1 w 37"/>
                <a:gd name="T29" fmla="*/ 30 h 38"/>
                <a:gd name="T30" fmla="*/ 1 w 37"/>
                <a:gd name="T31" fmla="*/ 34 h 38"/>
                <a:gd name="T32" fmla="*/ 2 w 37"/>
                <a:gd name="T33" fmla="*/ 36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</p:grpSp>
      <p:sp>
        <p:nvSpPr>
          <p:cNvPr id="485" name="Text Box 97"/>
          <p:cNvSpPr txBox="1">
            <a:spLocks noChangeArrowheads="1"/>
          </p:cNvSpPr>
          <p:nvPr/>
        </p:nvSpPr>
        <p:spPr bwMode="auto">
          <a:xfrm>
            <a:off x="7347079" y="5753917"/>
            <a:ext cx="1396058" cy="2008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95994" tIns="47999" rIns="95994" bIns="47999">
            <a:spAutoFit/>
          </a:bodyPr>
          <a:lstStyle>
            <a:lvl1pPr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ru-RU" altLang="ru-RU" sz="675" b="0" dirty="0">
                <a:solidFill>
                  <a:srgbClr val="000000"/>
                </a:solidFill>
                <a:cs typeface="Arial" panose="020B0604020202020204" pitchFamily="34" charset="0"/>
              </a:rPr>
              <a:t> - социально-значимый объект</a:t>
            </a:r>
          </a:p>
        </p:txBody>
      </p:sp>
      <p:grpSp>
        <p:nvGrpSpPr>
          <p:cNvPr id="486" name="Группа 119"/>
          <p:cNvGrpSpPr>
            <a:grpSpLocks/>
          </p:cNvGrpSpPr>
          <p:nvPr/>
        </p:nvGrpSpPr>
        <p:grpSpPr bwMode="auto">
          <a:xfrm>
            <a:off x="7140895" y="5947969"/>
            <a:ext cx="117979" cy="105169"/>
            <a:chOff x="214313" y="8958263"/>
            <a:chExt cx="642937" cy="500062"/>
          </a:xfrm>
        </p:grpSpPr>
        <p:sp>
          <p:nvSpPr>
            <p:cNvPr id="487" name="Прямоугольник 15"/>
            <p:cNvSpPr>
              <a:spLocks noChangeArrowheads="1"/>
            </p:cNvSpPr>
            <p:nvPr/>
          </p:nvSpPr>
          <p:spPr bwMode="auto">
            <a:xfrm>
              <a:off x="214313" y="9172575"/>
              <a:ext cx="642937" cy="285750"/>
            </a:xfrm>
            <a:prstGeom prst="rect">
              <a:avLst/>
            </a:prstGeom>
            <a:noFill/>
            <a:ln w="19050" algn="ctr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pPr defTabSz="958055"/>
              <a:endParaRPr lang="ru-RU" sz="6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88" name="Равнобедренный треугольник 16"/>
            <p:cNvSpPr>
              <a:spLocks noChangeArrowheads="1"/>
            </p:cNvSpPr>
            <p:nvPr/>
          </p:nvSpPr>
          <p:spPr bwMode="auto">
            <a:xfrm>
              <a:off x="214313" y="8958263"/>
              <a:ext cx="642937" cy="214312"/>
            </a:xfrm>
            <a:prstGeom prst="triangle">
              <a:avLst>
                <a:gd name="adj" fmla="val 50000"/>
              </a:avLst>
            </a:prstGeom>
            <a:noFill/>
            <a:ln w="19050" algn="ctr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pPr defTabSz="958055"/>
              <a:endParaRPr lang="ru-RU" sz="600" dirty="0">
                <a:latin typeface="Times New Roman" pitchFamily="18" charset="0"/>
                <a:cs typeface="Times New Roman" pitchFamily="18" charset="0"/>
              </a:endParaRPr>
            </a:p>
          </p:txBody>
        </p:sp>
        <p:grpSp>
          <p:nvGrpSpPr>
            <p:cNvPr id="489" name="Группа 21"/>
            <p:cNvGrpSpPr>
              <a:grpSpLocks/>
            </p:cNvGrpSpPr>
            <p:nvPr/>
          </p:nvGrpSpPr>
          <p:grpSpPr bwMode="auto">
            <a:xfrm>
              <a:off x="463631" y="9009063"/>
              <a:ext cx="142876" cy="142875"/>
              <a:chOff x="11544336" y="8944798"/>
              <a:chExt cx="142876" cy="142876"/>
            </a:xfrm>
          </p:grpSpPr>
          <p:cxnSp>
            <p:nvCxnSpPr>
              <p:cNvPr id="490" name="Прямая соединительная линия 18"/>
              <p:cNvCxnSpPr>
                <a:cxnSpLocks noChangeShapeType="1"/>
              </p:cNvCxnSpPr>
              <p:nvPr/>
            </p:nvCxnSpPr>
            <p:spPr bwMode="auto">
              <a:xfrm rot="5400000">
                <a:off x="11544336" y="9015442"/>
                <a:ext cx="142876" cy="1588"/>
              </a:xfrm>
              <a:prstGeom prst="line">
                <a:avLst/>
              </a:prstGeom>
              <a:noFill/>
              <a:ln w="19050" algn="ctr">
                <a:solidFill>
                  <a:srgbClr val="FF0000"/>
                </a:solidFill>
                <a:round/>
                <a:headEnd/>
                <a:tailEnd/>
              </a:ln>
            </p:spPr>
          </p:cxnSp>
          <p:cxnSp>
            <p:nvCxnSpPr>
              <p:cNvPr id="491" name="Прямая соединительная линия 20"/>
              <p:cNvCxnSpPr>
                <a:cxnSpLocks noChangeShapeType="1"/>
              </p:cNvCxnSpPr>
              <p:nvPr/>
            </p:nvCxnSpPr>
            <p:spPr bwMode="auto">
              <a:xfrm>
                <a:off x="11544336" y="9015442"/>
                <a:ext cx="142876" cy="1588"/>
              </a:xfrm>
              <a:prstGeom prst="line">
                <a:avLst/>
              </a:prstGeom>
              <a:noFill/>
              <a:ln w="19050" algn="ctr">
                <a:solidFill>
                  <a:srgbClr val="FF0000"/>
                </a:solidFill>
                <a:round/>
                <a:headEnd/>
                <a:tailEnd/>
              </a:ln>
            </p:spPr>
          </p:cxnSp>
        </p:grpSp>
      </p:grpSp>
      <p:sp>
        <p:nvSpPr>
          <p:cNvPr id="492" name="Text Box 97"/>
          <p:cNvSpPr txBox="1">
            <a:spLocks noChangeArrowheads="1"/>
          </p:cNvSpPr>
          <p:nvPr/>
        </p:nvSpPr>
        <p:spPr bwMode="auto">
          <a:xfrm>
            <a:off x="7342768" y="5892760"/>
            <a:ext cx="1373860" cy="2008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95994" tIns="47999" rIns="95994" bIns="47999">
            <a:spAutoFit/>
          </a:bodyPr>
          <a:lstStyle>
            <a:lvl1pPr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ru-RU" altLang="ru-RU" sz="675" b="0" dirty="0">
                <a:solidFill>
                  <a:srgbClr val="000000"/>
                </a:solidFill>
                <a:cs typeface="Arial" panose="020B0604020202020204" pitchFamily="34" charset="0"/>
              </a:rPr>
              <a:t> - больница</a:t>
            </a:r>
          </a:p>
        </p:txBody>
      </p:sp>
      <p:cxnSp>
        <p:nvCxnSpPr>
          <p:cNvPr id="378" name="Прямая соединительная линия 377"/>
          <p:cNvCxnSpPr/>
          <p:nvPr/>
        </p:nvCxnSpPr>
        <p:spPr>
          <a:xfrm>
            <a:off x="0" y="2965996"/>
            <a:ext cx="4861048" cy="334885"/>
          </a:xfrm>
          <a:prstGeom prst="line">
            <a:avLst/>
          </a:prstGeom>
          <a:ln w="19050">
            <a:solidFill>
              <a:srgbClr val="181DF8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4" name="Прямая соединительная линия 493"/>
          <p:cNvCxnSpPr/>
          <p:nvPr/>
        </p:nvCxnSpPr>
        <p:spPr>
          <a:xfrm flipH="1" flipV="1">
            <a:off x="4861048" y="3295904"/>
            <a:ext cx="3050132" cy="1373458"/>
          </a:xfrm>
          <a:prstGeom prst="line">
            <a:avLst/>
          </a:prstGeom>
          <a:ln w="19050">
            <a:solidFill>
              <a:srgbClr val="181DF8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5" name="Прямая соединительная линия 494"/>
          <p:cNvCxnSpPr/>
          <p:nvPr/>
        </p:nvCxnSpPr>
        <p:spPr>
          <a:xfrm>
            <a:off x="7787861" y="4640448"/>
            <a:ext cx="1365664" cy="159733"/>
          </a:xfrm>
          <a:prstGeom prst="line">
            <a:avLst/>
          </a:prstGeom>
          <a:ln w="19050">
            <a:solidFill>
              <a:srgbClr val="181DF8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6" name="Прямая соединительная линия 495"/>
          <p:cNvCxnSpPr/>
          <p:nvPr/>
        </p:nvCxnSpPr>
        <p:spPr>
          <a:xfrm flipH="1" flipV="1">
            <a:off x="1972369" y="893118"/>
            <a:ext cx="160565" cy="2240320"/>
          </a:xfrm>
          <a:prstGeom prst="line">
            <a:avLst/>
          </a:prstGeom>
          <a:ln w="19050">
            <a:solidFill>
              <a:srgbClr val="181DF8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7" name="Прямая соединительная линия 496"/>
          <p:cNvCxnSpPr/>
          <p:nvPr/>
        </p:nvCxnSpPr>
        <p:spPr>
          <a:xfrm flipV="1">
            <a:off x="1972368" y="431833"/>
            <a:ext cx="343542" cy="461284"/>
          </a:xfrm>
          <a:prstGeom prst="line">
            <a:avLst/>
          </a:prstGeom>
          <a:ln w="19050">
            <a:solidFill>
              <a:srgbClr val="181DF8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3" name="TextBox 492"/>
          <p:cNvSpPr txBox="1"/>
          <p:nvPr/>
        </p:nvSpPr>
        <p:spPr>
          <a:xfrm>
            <a:off x="0" y="5970505"/>
            <a:ext cx="2000037" cy="900248"/>
          </a:xfrm>
          <a:prstGeom prst="rect">
            <a:avLst/>
          </a:prstGeom>
          <a:solidFill>
            <a:schemeClr val="bg1">
              <a:alpha val="85000"/>
            </a:schemeClr>
          </a:solidFill>
          <a:ln>
            <a:solidFill>
              <a:schemeClr val="tx1"/>
            </a:solidFill>
          </a:ln>
        </p:spPr>
        <p:txBody>
          <a:bodyPr wrap="square" lIns="68580" tIns="34291" rIns="68580" bIns="34291" rtlCol="0">
            <a:spAutoFit/>
          </a:bodyPr>
          <a:lstStyle/>
          <a:p>
            <a:r>
              <a:rPr lang="ru-RU" sz="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14:00 24.02.2021</a:t>
            </a:r>
            <a:endParaRPr lang="ru-RU" sz="8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ru-RU" sz="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исп. ЦУКС ГУ МЧС по Ленинградской области</a:t>
            </a:r>
          </a:p>
          <a:p>
            <a:r>
              <a:rPr lang="ru-RU" altLang="ru-RU" sz="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АРМ № 9 </a:t>
            </a:r>
            <a:r>
              <a:rPr lang="ru-RU" altLang="ru-RU" sz="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Михеева В.В.</a:t>
            </a:r>
            <a:endParaRPr lang="ru-RU" sz="8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ru-RU" sz="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тел. 3930-1251</a:t>
            </a:r>
          </a:p>
          <a:p>
            <a:r>
              <a:rPr lang="ru-RU" sz="7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использовались: АИУС РСЧС,</a:t>
            </a:r>
            <a:r>
              <a:rPr lang="en-US" sz="7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Google Earth</a:t>
            </a:r>
          </a:p>
          <a:p>
            <a:r>
              <a:rPr lang="ru-RU" sz="7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масштаб 1:72 000</a:t>
            </a:r>
          </a:p>
        </p:txBody>
      </p:sp>
      <p:pic>
        <p:nvPicPr>
          <p:cNvPr id="498" name="Тихвин">
            <a:hlinkClick r:id="" action="ppaction://media"/>
          </p:cNvPr>
          <p:cNvPicPr>
            <a:picLocks noChangeAspect="1"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5"/>
          <a:stretch>
            <a:fillRect/>
          </a:stretch>
        </p:blipFill>
        <p:spPr>
          <a:xfrm>
            <a:off x="6443528" y="735269"/>
            <a:ext cx="2700471" cy="189477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84962945"/>
      </p:ext>
    </p:extLst>
  </p:cSld>
  <p:clrMapOvr>
    <a:masterClrMapping/>
  </p:clrMapOvr>
  <p:transition spd="slow" advClick="0" advTm="3000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28092" fill="hold"/>
                                        <p:tgtEl>
                                          <p:spTgt spid="498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7" restart="whenNotActive" fill="hold" evtFilter="cancelBubble" nodeType="interactiveSeq">
                <p:stCondLst>
                  <p:cond evt="onClick" delay="0">
                    <p:tgtEl>
                      <p:spTgt spid="49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" fill="hold">
                      <p:stCondLst>
                        <p:cond delay="0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11" dur="1" fill="hold"/>
                                        <p:tgtEl>
                                          <p:spTgt spid="498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98"/>
                  </p:tgtEl>
                </p:cond>
              </p:nextCondLst>
            </p:seq>
            <p:video>
              <p:cMediaNode vol="80000">
                <p:cTn id="12" repeatCount="indefinite" fill="hold" display="0">
                  <p:stCondLst>
                    <p:cond delay="indefinite"/>
                  </p:stCondLst>
                </p:cTn>
                <p:tgtEl>
                  <p:spTgt spid="498"/>
                </p:tgtEl>
              </p:cMediaNode>
            </p:video>
          </p:childTnLst>
        </p:cTn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Рисунок 9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8711" y="633599"/>
            <a:ext cx="9118100" cy="6270192"/>
          </a:xfrm>
          <a:prstGeom prst="rect">
            <a:avLst/>
          </a:prstGeom>
        </p:spPr>
      </p:pic>
      <p:sp>
        <p:nvSpPr>
          <p:cNvPr id="12306" name="Line 18"/>
          <p:cNvSpPr>
            <a:spLocks noChangeShapeType="1"/>
          </p:cNvSpPr>
          <p:nvPr/>
        </p:nvSpPr>
        <p:spPr bwMode="auto">
          <a:xfrm>
            <a:off x="4338763" y="4642747"/>
            <a:ext cx="0" cy="0"/>
          </a:xfrm>
          <a:prstGeom prst="line">
            <a:avLst/>
          </a:prstGeom>
          <a:noFill/>
          <a:ln w="12700" cap="rnd">
            <a:solidFill>
              <a:srgbClr val="000000"/>
            </a:solidFill>
            <a:round/>
            <a:headEnd/>
            <a:tailEnd/>
          </a:ln>
          <a:extLst/>
        </p:spPr>
        <p:txBody>
          <a:bodyPr lIns="59192" tIns="29596" rIns="59192" bIns="29596"/>
          <a:lstStyle/>
          <a:p>
            <a:pPr defTabSz="685086">
              <a:defRPr/>
            </a:pPr>
            <a:endParaRPr lang="ru-RU" sz="900">
              <a:solidFill>
                <a:prstClr val="black"/>
              </a:solidFill>
              <a:latin typeface="Arial" panose="020B0604020202020204" pitchFamily="34" charset="0"/>
            </a:endParaRPr>
          </a:p>
        </p:txBody>
      </p:sp>
      <p:sp>
        <p:nvSpPr>
          <p:cNvPr id="12398" name="Text Box 112"/>
          <p:cNvSpPr txBox="1">
            <a:spLocks noChangeArrowheads="1"/>
          </p:cNvSpPr>
          <p:nvPr/>
        </p:nvSpPr>
        <p:spPr bwMode="auto">
          <a:xfrm>
            <a:off x="6736350" y="4263369"/>
            <a:ext cx="135115" cy="282971"/>
          </a:xfrm>
          <a:prstGeom prst="rect">
            <a:avLst/>
          </a:prstGeom>
          <a:noFill/>
          <a:ln>
            <a:noFill/>
          </a:ln>
          <a:extLst/>
        </p:spPr>
        <p:txBody>
          <a:bodyPr wrap="none" lIns="66872" tIns="33437" rIns="66872" bIns="33437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defTabSz="685086">
              <a:spcBef>
                <a:spcPct val="0"/>
              </a:spcBef>
              <a:buFontTx/>
              <a:buNone/>
              <a:defRPr/>
            </a:pPr>
            <a:endParaRPr lang="ru-RU" altLang="ru-RU" sz="1400">
              <a:solidFill>
                <a:prstClr val="black"/>
              </a:solidFill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" name="Text Box 2"/>
          <p:cNvSpPr txBox="1">
            <a:spLocks noChangeArrowheads="1"/>
          </p:cNvSpPr>
          <p:nvPr/>
        </p:nvSpPr>
        <p:spPr bwMode="auto">
          <a:xfrm>
            <a:off x="1" y="-1"/>
            <a:ext cx="9153732" cy="633600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noFill/>
            <a:miter lim="800000"/>
            <a:headEnd/>
            <a:tailEnd/>
          </a:ln>
        </p:spPr>
        <p:txBody>
          <a:bodyPr lIns="34952" tIns="17477" rIns="34952" bIns="17477" anchor="ctr"/>
          <a:lstStyle>
            <a:defPPr>
              <a:defRPr lang="ru-RU"/>
            </a:defPPr>
            <a:lvl1pPr algn="ctr">
              <a:defRPr sz="140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sz="1100" dirty="0">
                <a:solidFill>
                  <a:prstClr val="white"/>
                </a:solidFill>
              </a:rPr>
              <a:t>ИНФОРМАЦИОННЫЕ МАТЕРИАЛЫ ПО РИСКУ НАРУШЕНИЯ ТРАНСПОРТНОГО СООБЩЕНИЯ, СВЯЗАННЫХ </a:t>
            </a:r>
            <a:endParaRPr lang="ru-RU" sz="1100" dirty="0" smtClean="0">
              <a:solidFill>
                <a:prstClr val="white"/>
              </a:solidFill>
            </a:endParaRPr>
          </a:p>
          <a:p>
            <a:r>
              <a:rPr lang="ru-RU" sz="1100" dirty="0" smtClean="0">
                <a:solidFill>
                  <a:prstClr val="white"/>
                </a:solidFill>
              </a:rPr>
              <a:t>С </a:t>
            </a:r>
            <a:r>
              <a:rPr lang="ru-RU" sz="1100" dirty="0">
                <a:solidFill>
                  <a:prstClr val="white"/>
                </a:solidFill>
              </a:rPr>
              <a:t>НЕБЛАГОПРИЯТНЫМИ МЕТЕОЯВЛЕНИЯМИ НА ТЕРРИТОРИИ</a:t>
            </a:r>
            <a:r>
              <a:rPr lang="en-US" sz="1100" dirty="0">
                <a:solidFill>
                  <a:prstClr val="white"/>
                </a:solidFill>
              </a:rPr>
              <a:t> </a:t>
            </a:r>
            <a:r>
              <a:rPr lang="ru-RU" sz="1100" dirty="0">
                <a:solidFill>
                  <a:prstClr val="white"/>
                </a:solidFill>
              </a:rPr>
              <a:t>ФЕДЕРАЛЬНОЙ  </a:t>
            </a:r>
          </a:p>
          <a:p>
            <a:r>
              <a:rPr lang="ru-RU" sz="1100" dirty="0">
                <a:solidFill>
                  <a:prstClr val="white"/>
                </a:solidFill>
              </a:rPr>
              <a:t>АВТОДОРОГИ </a:t>
            </a:r>
            <a:r>
              <a:rPr lang="ru-RU" sz="1100" dirty="0" smtClean="0"/>
              <a:t>М-10 «РОССИЯ»</a:t>
            </a:r>
            <a:r>
              <a:rPr lang="ru-RU" sz="1100" dirty="0" smtClean="0">
                <a:solidFill>
                  <a:prstClr val="white"/>
                </a:solidFill>
              </a:rPr>
              <a:t> ( НА 25.02.2021)</a:t>
            </a:r>
            <a:endParaRPr lang="ru-RU" sz="1100" dirty="0">
              <a:solidFill>
                <a:prstClr val="white"/>
              </a:solidFill>
            </a:endParaRPr>
          </a:p>
        </p:txBody>
      </p:sp>
      <p:sp>
        <p:nvSpPr>
          <p:cNvPr id="18" name="Прямоугольник 17"/>
          <p:cNvSpPr/>
          <p:nvPr/>
        </p:nvSpPr>
        <p:spPr>
          <a:xfrm>
            <a:off x="6452650" y="636818"/>
            <a:ext cx="2685291" cy="243004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0" rIns="68580" bIns="34290" rtlCol="0" anchor="ctr"/>
          <a:lstStyle/>
          <a:p>
            <a:pPr algn="ctr" defTabSz="685086"/>
            <a:r>
              <a:rPr lang="ru-RU" sz="11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Трехмерная модель участка</a:t>
            </a:r>
          </a:p>
        </p:txBody>
      </p:sp>
      <p:sp>
        <p:nvSpPr>
          <p:cNvPr id="24" name="Прямоугольник 23"/>
          <p:cNvSpPr/>
          <p:nvPr/>
        </p:nvSpPr>
        <p:spPr>
          <a:xfrm>
            <a:off x="4610" y="607270"/>
            <a:ext cx="2749008" cy="272552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>
            <a:defPPr>
              <a:defRPr lang="ru-RU"/>
            </a:defPPr>
            <a:lvl1pPr marL="0" algn="l" defTabSz="685800" rtl="0" eaLnBrk="1" latinLnBrk="0" hangingPunct="1">
              <a:defRPr sz="1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342900" algn="l" defTabSz="685800" rtl="0" eaLnBrk="1" latinLnBrk="0" hangingPunct="1">
              <a:defRPr sz="1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685800" algn="l" defTabSz="685800" rtl="0" eaLnBrk="1" latinLnBrk="0" hangingPunct="1">
              <a:defRPr sz="1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028700" algn="l" defTabSz="685800" rtl="0" eaLnBrk="1" latinLnBrk="0" hangingPunct="1">
              <a:defRPr sz="1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371600" algn="l" defTabSz="685800" rtl="0" eaLnBrk="1" latinLnBrk="0" hangingPunct="1">
              <a:defRPr sz="1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1714500" algn="l" defTabSz="685800" rtl="0" eaLnBrk="1" latinLnBrk="0" hangingPunct="1">
              <a:defRPr sz="1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057400" algn="l" defTabSz="685800" rtl="0" eaLnBrk="1" latinLnBrk="0" hangingPunct="1">
              <a:defRPr sz="1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2400300" algn="l" defTabSz="685800" rtl="0" eaLnBrk="1" latinLnBrk="0" hangingPunct="1">
              <a:defRPr sz="1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2743200" algn="l" defTabSz="685800" rtl="0" eaLnBrk="1" latinLnBrk="0" hangingPunct="1">
              <a:defRPr sz="1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ru-RU" sz="11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Прогноз метеоявлений</a:t>
            </a:r>
            <a:endParaRPr lang="ru-RU" sz="1100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43" name="Прямоугольник 42"/>
          <p:cNvSpPr/>
          <p:nvPr/>
        </p:nvSpPr>
        <p:spPr>
          <a:xfrm>
            <a:off x="2582502" y="4808866"/>
            <a:ext cx="1704033" cy="331524"/>
          </a:xfrm>
          <a:prstGeom prst="rect">
            <a:avLst/>
          </a:prstGeom>
          <a:solidFill>
            <a:srgbClr val="C5E0B4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53995" tIns="26999" rIns="53995" bIns="26999" rtlCol="0" anchor="ctr" anchorCtr="1">
            <a:spAutoFit/>
          </a:bodyPr>
          <a:lstStyle/>
          <a:p>
            <a:pPr algn="just" defTabSz="685732"/>
            <a:r>
              <a:rPr lang="ru-RU" sz="900" b="1" u="sng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Отрезанные </a:t>
            </a:r>
            <a:r>
              <a:rPr lang="ru-RU" sz="900" b="1" u="sng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н.п</a:t>
            </a:r>
            <a:r>
              <a:rPr lang="ru-RU" sz="900" b="1" u="sng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.:</a:t>
            </a:r>
            <a:r>
              <a:rPr lang="ru-RU" sz="9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sz="900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нет</a:t>
            </a:r>
            <a:endParaRPr lang="ru-RU" sz="900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just" defTabSz="685732"/>
            <a:r>
              <a:rPr lang="ru-RU" sz="900" b="1" u="sng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Объездная дорога:</a:t>
            </a:r>
            <a:r>
              <a:rPr lang="ru-RU" sz="9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sz="9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есть 110 км</a:t>
            </a:r>
            <a:endParaRPr lang="ru-RU" sz="900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1" name="AutoShape 24"/>
          <p:cNvSpPr>
            <a:spLocks noChangeArrowheads="1"/>
          </p:cNvSpPr>
          <p:nvPr/>
        </p:nvSpPr>
        <p:spPr bwMode="auto">
          <a:xfrm>
            <a:off x="4004969" y="2281675"/>
            <a:ext cx="1876808" cy="509252"/>
          </a:xfrm>
          <a:prstGeom prst="wedgeRectCallout">
            <a:avLst>
              <a:gd name="adj1" fmla="val -33431"/>
              <a:gd name="adj2" fmla="val 266965"/>
            </a:avLst>
          </a:prstGeom>
          <a:solidFill>
            <a:srgbClr val="FFFF00"/>
          </a:solidFill>
          <a:ln w="28575">
            <a:solidFill>
              <a:srgbClr val="FF3300"/>
            </a:solidFill>
            <a:miter lim="800000"/>
            <a:headEnd/>
            <a:tailEnd/>
          </a:ln>
        </p:spPr>
        <p:txBody>
          <a:bodyPr lIns="87492" tIns="43750" rIns="87492" bIns="43750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/>
            <a:r>
              <a:rPr lang="ru-RU" altLang="ru-RU" sz="900" u="sng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Аварийно-опасный участок </a:t>
            </a:r>
          </a:p>
          <a:p>
            <a:pPr algn="ctr"/>
            <a:r>
              <a:rPr lang="ru-RU" altLang="ru-RU" sz="900" u="sng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593-674 </a:t>
            </a:r>
            <a:r>
              <a:rPr lang="ru-RU" altLang="ru-RU" sz="900" u="sng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км </a:t>
            </a:r>
          </a:p>
          <a:p>
            <a:pPr algn="ctr"/>
            <a:r>
              <a:rPr lang="ru-RU" altLang="ru-RU" sz="900" u="sng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(риск образования тумана)</a:t>
            </a:r>
            <a:endParaRPr lang="en-US" altLang="ru-RU" sz="900" u="sng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6" name="м10">
            <a:hlinkClick r:id="" action="ppaction://media"/>
          </p:cNvPr>
          <p:cNvPicPr>
            <a:picLocks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5"/>
          <a:stretch>
            <a:fillRect/>
          </a:stretch>
        </p:blipFill>
        <p:spPr>
          <a:xfrm>
            <a:off x="6463819" y="883901"/>
            <a:ext cx="2649600" cy="1652400"/>
          </a:xfrm>
          <a:prstGeom prst="rect">
            <a:avLst/>
          </a:prstGeom>
          <a:ln>
            <a:solidFill>
              <a:schemeClr val="tx1"/>
            </a:solidFill>
          </a:ln>
        </p:spPr>
      </p:pic>
      <p:sp>
        <p:nvSpPr>
          <p:cNvPr id="234" name="Text Box 97"/>
          <p:cNvSpPr txBox="1">
            <a:spLocks noChangeArrowheads="1"/>
          </p:cNvSpPr>
          <p:nvPr/>
        </p:nvSpPr>
        <p:spPr bwMode="auto">
          <a:xfrm>
            <a:off x="7381477" y="6705691"/>
            <a:ext cx="2288447" cy="26774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127992" tIns="63999" rIns="127992" bIns="63999">
            <a:spAutoFit/>
          </a:bodyPr>
          <a:lstStyle>
            <a:lvl1pPr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ru-RU" altLang="ru-RU" sz="900" b="0" dirty="0">
                <a:solidFill>
                  <a:srgbClr val="000000"/>
                </a:solidFill>
                <a:cs typeface="Arial" panose="020B0604020202020204" pitchFamily="34" charset="0"/>
              </a:rPr>
              <a:t> - </a:t>
            </a:r>
            <a:r>
              <a:rPr lang="ru-RU" altLang="ru-RU" sz="680" b="0" dirty="0">
                <a:solidFill>
                  <a:srgbClr val="000000"/>
                </a:solidFill>
                <a:cs typeface="Arial" panose="020B0604020202020204" pitchFamily="34" charset="0"/>
              </a:rPr>
              <a:t>больница</a:t>
            </a:r>
          </a:p>
        </p:txBody>
      </p:sp>
      <p:sp>
        <p:nvSpPr>
          <p:cNvPr id="13" name="Полилиния 12"/>
          <p:cNvSpPr/>
          <p:nvPr/>
        </p:nvSpPr>
        <p:spPr>
          <a:xfrm>
            <a:off x="3213219" y="2315910"/>
            <a:ext cx="3120528" cy="4275866"/>
          </a:xfrm>
          <a:custGeom>
            <a:avLst/>
            <a:gdLst>
              <a:gd name="connsiteX0" fmla="*/ 0 w 2196269"/>
              <a:gd name="connsiteY0" fmla="*/ 0 h 2743200"/>
              <a:gd name="connsiteX1" fmla="*/ 59820 w 2196269"/>
              <a:gd name="connsiteY1" fmla="*/ 85458 h 2743200"/>
              <a:gd name="connsiteX2" fmla="*/ 111095 w 2196269"/>
              <a:gd name="connsiteY2" fmla="*/ 230737 h 2743200"/>
              <a:gd name="connsiteX3" fmla="*/ 213644 w 2196269"/>
              <a:gd name="connsiteY3" fmla="*/ 358923 h 2743200"/>
              <a:gd name="connsiteX4" fmla="*/ 222190 w 2196269"/>
              <a:gd name="connsiteY4" fmla="*/ 487110 h 2743200"/>
              <a:gd name="connsiteX5" fmla="*/ 290557 w 2196269"/>
              <a:gd name="connsiteY5" fmla="*/ 606751 h 2743200"/>
              <a:gd name="connsiteX6" fmla="*/ 324740 w 2196269"/>
              <a:gd name="connsiteY6" fmla="*/ 709301 h 2743200"/>
              <a:gd name="connsiteX7" fmla="*/ 401652 w 2196269"/>
              <a:gd name="connsiteY7" fmla="*/ 837488 h 2743200"/>
              <a:gd name="connsiteX8" fmla="*/ 427289 w 2196269"/>
              <a:gd name="connsiteY8" fmla="*/ 982766 h 2743200"/>
              <a:gd name="connsiteX9" fmla="*/ 461472 w 2196269"/>
              <a:gd name="connsiteY9" fmla="*/ 1076770 h 2743200"/>
              <a:gd name="connsiteX10" fmla="*/ 606751 w 2196269"/>
              <a:gd name="connsiteY10" fmla="*/ 1247686 h 2743200"/>
              <a:gd name="connsiteX11" fmla="*/ 700755 w 2196269"/>
              <a:gd name="connsiteY11" fmla="*/ 1341690 h 2743200"/>
              <a:gd name="connsiteX12" fmla="*/ 760575 w 2196269"/>
              <a:gd name="connsiteY12" fmla="*/ 1478423 h 2743200"/>
              <a:gd name="connsiteX13" fmla="*/ 837487 w 2196269"/>
              <a:gd name="connsiteY13" fmla="*/ 1632247 h 2743200"/>
              <a:gd name="connsiteX14" fmla="*/ 854579 w 2196269"/>
              <a:gd name="connsiteY14" fmla="*/ 1683522 h 2743200"/>
              <a:gd name="connsiteX15" fmla="*/ 888762 w 2196269"/>
              <a:gd name="connsiteY15" fmla="*/ 1811708 h 2743200"/>
              <a:gd name="connsiteX16" fmla="*/ 1110953 w 2196269"/>
              <a:gd name="connsiteY16" fmla="*/ 2042445 h 2743200"/>
              <a:gd name="connsiteX17" fmla="*/ 1204957 w 2196269"/>
              <a:gd name="connsiteY17" fmla="*/ 2221907 h 2743200"/>
              <a:gd name="connsiteX18" fmla="*/ 1375872 w 2196269"/>
              <a:gd name="connsiteY18" fmla="*/ 2298819 h 2743200"/>
              <a:gd name="connsiteX19" fmla="*/ 1469876 w 2196269"/>
              <a:gd name="connsiteY19" fmla="*/ 2358639 h 2743200"/>
              <a:gd name="connsiteX20" fmla="*/ 1521151 w 2196269"/>
              <a:gd name="connsiteY20" fmla="*/ 2444097 h 2743200"/>
              <a:gd name="connsiteX21" fmla="*/ 1657884 w 2196269"/>
              <a:gd name="connsiteY21" fmla="*/ 2486826 h 2743200"/>
              <a:gd name="connsiteX22" fmla="*/ 1751887 w 2196269"/>
              <a:gd name="connsiteY22" fmla="*/ 2589376 h 2743200"/>
              <a:gd name="connsiteX23" fmla="*/ 1948441 w 2196269"/>
              <a:gd name="connsiteY23" fmla="*/ 2632105 h 2743200"/>
              <a:gd name="connsiteX24" fmla="*/ 2050990 w 2196269"/>
              <a:gd name="connsiteY24" fmla="*/ 2683380 h 2743200"/>
              <a:gd name="connsiteX25" fmla="*/ 2162086 w 2196269"/>
              <a:gd name="connsiteY25" fmla="*/ 2700471 h 2743200"/>
              <a:gd name="connsiteX26" fmla="*/ 2196269 w 2196269"/>
              <a:gd name="connsiteY26" fmla="*/ 2743200 h 2743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2196269" h="2743200">
                <a:moveTo>
                  <a:pt x="0" y="0"/>
                </a:moveTo>
                <a:cubicBezTo>
                  <a:pt x="20652" y="23501"/>
                  <a:pt x="41304" y="47002"/>
                  <a:pt x="59820" y="85458"/>
                </a:cubicBezTo>
                <a:cubicBezTo>
                  <a:pt x="78336" y="123914"/>
                  <a:pt x="85458" y="185160"/>
                  <a:pt x="111095" y="230737"/>
                </a:cubicBezTo>
                <a:cubicBezTo>
                  <a:pt x="136732" y="276314"/>
                  <a:pt x="195128" y="316194"/>
                  <a:pt x="213644" y="358923"/>
                </a:cubicBezTo>
                <a:cubicBezTo>
                  <a:pt x="232160" y="401652"/>
                  <a:pt x="209371" y="445806"/>
                  <a:pt x="222190" y="487110"/>
                </a:cubicBezTo>
                <a:cubicBezTo>
                  <a:pt x="235009" y="528414"/>
                  <a:pt x="273465" y="569719"/>
                  <a:pt x="290557" y="606751"/>
                </a:cubicBezTo>
                <a:cubicBezTo>
                  <a:pt x="307649" y="643783"/>
                  <a:pt x="306224" y="670845"/>
                  <a:pt x="324740" y="709301"/>
                </a:cubicBezTo>
                <a:cubicBezTo>
                  <a:pt x="343256" y="747757"/>
                  <a:pt x="384560" y="791910"/>
                  <a:pt x="401652" y="837488"/>
                </a:cubicBezTo>
                <a:cubicBezTo>
                  <a:pt x="418744" y="883066"/>
                  <a:pt x="417319" y="942886"/>
                  <a:pt x="427289" y="982766"/>
                </a:cubicBezTo>
                <a:cubicBezTo>
                  <a:pt x="437259" y="1022646"/>
                  <a:pt x="431562" y="1032617"/>
                  <a:pt x="461472" y="1076770"/>
                </a:cubicBezTo>
                <a:cubicBezTo>
                  <a:pt x="491382" y="1120923"/>
                  <a:pt x="566871" y="1203533"/>
                  <a:pt x="606751" y="1247686"/>
                </a:cubicBezTo>
                <a:cubicBezTo>
                  <a:pt x="646631" y="1291839"/>
                  <a:pt x="675118" y="1303234"/>
                  <a:pt x="700755" y="1341690"/>
                </a:cubicBezTo>
                <a:cubicBezTo>
                  <a:pt x="726392" y="1380146"/>
                  <a:pt x="737786" y="1429997"/>
                  <a:pt x="760575" y="1478423"/>
                </a:cubicBezTo>
                <a:cubicBezTo>
                  <a:pt x="783364" y="1526849"/>
                  <a:pt x="821820" y="1598064"/>
                  <a:pt x="837487" y="1632247"/>
                </a:cubicBezTo>
                <a:cubicBezTo>
                  <a:pt x="853154" y="1666430"/>
                  <a:pt x="846033" y="1653612"/>
                  <a:pt x="854579" y="1683522"/>
                </a:cubicBezTo>
                <a:cubicBezTo>
                  <a:pt x="863125" y="1713432"/>
                  <a:pt x="846033" y="1751888"/>
                  <a:pt x="888762" y="1811708"/>
                </a:cubicBezTo>
                <a:cubicBezTo>
                  <a:pt x="931491" y="1871529"/>
                  <a:pt x="1058254" y="1974079"/>
                  <a:pt x="1110953" y="2042445"/>
                </a:cubicBezTo>
                <a:cubicBezTo>
                  <a:pt x="1163652" y="2110812"/>
                  <a:pt x="1160804" y="2179178"/>
                  <a:pt x="1204957" y="2221907"/>
                </a:cubicBezTo>
                <a:cubicBezTo>
                  <a:pt x="1249110" y="2264636"/>
                  <a:pt x="1331719" y="2276030"/>
                  <a:pt x="1375872" y="2298819"/>
                </a:cubicBezTo>
                <a:cubicBezTo>
                  <a:pt x="1420025" y="2321608"/>
                  <a:pt x="1445663" y="2334426"/>
                  <a:pt x="1469876" y="2358639"/>
                </a:cubicBezTo>
                <a:cubicBezTo>
                  <a:pt x="1494089" y="2382852"/>
                  <a:pt x="1489816" y="2422733"/>
                  <a:pt x="1521151" y="2444097"/>
                </a:cubicBezTo>
                <a:cubicBezTo>
                  <a:pt x="1552486" y="2465462"/>
                  <a:pt x="1619428" y="2462613"/>
                  <a:pt x="1657884" y="2486826"/>
                </a:cubicBezTo>
                <a:cubicBezTo>
                  <a:pt x="1696340" y="2511039"/>
                  <a:pt x="1703461" y="2565163"/>
                  <a:pt x="1751887" y="2589376"/>
                </a:cubicBezTo>
                <a:cubicBezTo>
                  <a:pt x="1800313" y="2613589"/>
                  <a:pt x="1898591" y="2616438"/>
                  <a:pt x="1948441" y="2632105"/>
                </a:cubicBezTo>
                <a:cubicBezTo>
                  <a:pt x="1998292" y="2647772"/>
                  <a:pt x="2015382" y="2671986"/>
                  <a:pt x="2050990" y="2683380"/>
                </a:cubicBezTo>
                <a:cubicBezTo>
                  <a:pt x="2086598" y="2694774"/>
                  <a:pt x="2137873" y="2690501"/>
                  <a:pt x="2162086" y="2700471"/>
                </a:cubicBezTo>
                <a:cubicBezTo>
                  <a:pt x="2186299" y="2710441"/>
                  <a:pt x="2191284" y="2726820"/>
                  <a:pt x="2196269" y="2743200"/>
                </a:cubicBezTo>
              </a:path>
            </a:pathLst>
          </a:custGeom>
          <a:noFill/>
          <a:ln w="38100">
            <a:solidFill>
              <a:schemeClr val="accent6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grpSp>
        <p:nvGrpSpPr>
          <p:cNvPr id="124" name="Группа 123"/>
          <p:cNvGrpSpPr/>
          <p:nvPr/>
        </p:nvGrpSpPr>
        <p:grpSpPr>
          <a:xfrm>
            <a:off x="7136723" y="5630638"/>
            <a:ext cx="2461793" cy="1342800"/>
            <a:chOff x="7182762" y="5532829"/>
            <a:chExt cx="2461793" cy="1342800"/>
          </a:xfrm>
        </p:grpSpPr>
        <p:sp>
          <p:nvSpPr>
            <p:cNvPr id="125" name="Rectangle 93"/>
            <p:cNvSpPr>
              <a:spLocks noChangeArrowheads="1"/>
            </p:cNvSpPr>
            <p:nvPr/>
          </p:nvSpPr>
          <p:spPr bwMode="auto">
            <a:xfrm>
              <a:off x="7182762" y="5587486"/>
              <a:ext cx="1990745" cy="1249147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/>
              <a:endParaRPr lang="ru-RU" altLang="ru-RU" sz="900" dirty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26" name="Text Box 97"/>
            <p:cNvSpPr txBox="1">
              <a:spLocks noChangeArrowheads="1"/>
            </p:cNvSpPr>
            <p:nvPr/>
          </p:nvSpPr>
          <p:spPr bwMode="auto">
            <a:xfrm>
              <a:off x="7562079" y="5532829"/>
              <a:ext cx="1526926" cy="20274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127952" tIns="63977" rIns="127952" bIns="63977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/>
              <a:r>
                <a:rPr lang="ru-RU" altLang="ru-RU" sz="900" i="1" dirty="0">
                  <a:solidFill>
                    <a:srgbClr val="000000"/>
                  </a:solidFill>
                  <a:cs typeface="Arial" panose="020B0604020202020204" pitchFamily="34" charset="0"/>
                </a:rPr>
                <a:t>Условные обозначения</a:t>
              </a:r>
            </a:p>
          </p:txBody>
        </p:sp>
        <p:sp>
          <p:nvSpPr>
            <p:cNvPr id="127" name="Text Box 97"/>
            <p:cNvSpPr txBox="1">
              <a:spLocks noChangeArrowheads="1"/>
            </p:cNvSpPr>
            <p:nvPr/>
          </p:nvSpPr>
          <p:spPr bwMode="auto">
            <a:xfrm>
              <a:off x="7517592" y="6672888"/>
              <a:ext cx="1526926" cy="20274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127952" tIns="63977" rIns="127952" bIns="63977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/>
              <a:endParaRPr lang="ru-RU" altLang="ru-RU" sz="900" b="0" dirty="0">
                <a:solidFill>
                  <a:srgbClr val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128" name="Text Box 97"/>
            <p:cNvSpPr txBox="1">
              <a:spLocks noChangeArrowheads="1"/>
            </p:cNvSpPr>
            <p:nvPr/>
          </p:nvSpPr>
          <p:spPr bwMode="auto">
            <a:xfrm>
              <a:off x="7434717" y="5658637"/>
              <a:ext cx="1827897" cy="28199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127952" tIns="63977" rIns="127952" bIns="63977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/>
              <a:r>
                <a:rPr lang="ru-RU" altLang="ru-RU" sz="900" b="0" dirty="0">
                  <a:solidFill>
                    <a:srgbClr val="000000"/>
                  </a:solidFill>
                  <a:cs typeface="Arial" panose="020B0604020202020204" pitchFamily="34" charset="0"/>
                </a:rPr>
                <a:t>- </a:t>
              </a:r>
              <a:r>
                <a:rPr lang="ru-RU" altLang="ru-RU" sz="680" b="0" dirty="0">
                  <a:solidFill>
                    <a:srgbClr val="000000"/>
                  </a:solidFill>
                  <a:cs typeface="Arial" panose="020B0604020202020204" pitchFamily="34" charset="0"/>
                </a:rPr>
                <a:t>участок автодороги с повышенным риском возникновения ДТП, нарушением движения</a:t>
              </a:r>
            </a:p>
          </p:txBody>
        </p:sp>
        <p:sp>
          <p:nvSpPr>
            <p:cNvPr id="129" name="Полилиния 128"/>
            <p:cNvSpPr/>
            <p:nvPr/>
          </p:nvSpPr>
          <p:spPr>
            <a:xfrm>
              <a:off x="7221812" y="5745803"/>
              <a:ext cx="261567" cy="96212"/>
            </a:xfrm>
            <a:custGeom>
              <a:avLst/>
              <a:gdLst>
                <a:gd name="connsiteX0" fmla="*/ 0 w 275772"/>
                <a:gd name="connsiteY0" fmla="*/ 0 h 120952"/>
                <a:gd name="connsiteX1" fmla="*/ 130629 w 275772"/>
                <a:gd name="connsiteY1" fmla="*/ 116114 h 120952"/>
                <a:gd name="connsiteX2" fmla="*/ 275772 w 275772"/>
                <a:gd name="connsiteY2" fmla="*/ 29028 h 120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75772" h="120952">
                  <a:moveTo>
                    <a:pt x="0" y="0"/>
                  </a:moveTo>
                  <a:cubicBezTo>
                    <a:pt x="42333" y="55638"/>
                    <a:pt x="84667" y="111276"/>
                    <a:pt x="130629" y="116114"/>
                  </a:cubicBezTo>
                  <a:cubicBezTo>
                    <a:pt x="176591" y="120952"/>
                    <a:pt x="226181" y="74990"/>
                    <a:pt x="275772" y="29028"/>
                  </a:cubicBezTo>
                </a:path>
              </a:pathLst>
            </a:custGeom>
            <a:ln w="34925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lIns="91425" tIns="45712" rIns="91425" bIns="45712" rtlCol="0" anchor="ctr"/>
            <a:lstStyle/>
            <a:p>
              <a:pPr algn="ctr"/>
              <a:endParaRPr lang="ru-RU" sz="680" dirty="0"/>
            </a:p>
          </p:txBody>
        </p:sp>
        <p:sp>
          <p:nvSpPr>
            <p:cNvPr id="130" name="Полилиния 129"/>
            <p:cNvSpPr/>
            <p:nvPr/>
          </p:nvSpPr>
          <p:spPr>
            <a:xfrm>
              <a:off x="7249008" y="6035632"/>
              <a:ext cx="234034" cy="82743"/>
            </a:xfrm>
            <a:custGeom>
              <a:avLst/>
              <a:gdLst>
                <a:gd name="connsiteX0" fmla="*/ 0 w 246743"/>
                <a:gd name="connsiteY0" fmla="*/ 14515 h 104019"/>
                <a:gd name="connsiteX1" fmla="*/ 87086 w 246743"/>
                <a:gd name="connsiteY1" fmla="*/ 101600 h 104019"/>
                <a:gd name="connsiteX2" fmla="*/ 246743 w 246743"/>
                <a:gd name="connsiteY2" fmla="*/ 0 h 104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6743" h="104019">
                  <a:moveTo>
                    <a:pt x="0" y="14515"/>
                  </a:moveTo>
                  <a:cubicBezTo>
                    <a:pt x="22981" y="59267"/>
                    <a:pt x="45962" y="104019"/>
                    <a:pt x="87086" y="101600"/>
                  </a:cubicBezTo>
                  <a:cubicBezTo>
                    <a:pt x="128210" y="99181"/>
                    <a:pt x="187476" y="49590"/>
                    <a:pt x="246743" y="0"/>
                  </a:cubicBezTo>
                </a:path>
              </a:pathLst>
            </a:custGeom>
            <a:ln w="31750">
              <a:solidFill>
                <a:schemeClr val="accent6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lIns="91425" tIns="45712" rIns="91425" bIns="45712" rtlCol="0" anchor="ctr"/>
            <a:lstStyle/>
            <a:p>
              <a:pPr algn="ctr"/>
              <a:endParaRPr lang="ru-RU" sz="680" dirty="0"/>
            </a:p>
          </p:txBody>
        </p:sp>
        <p:sp>
          <p:nvSpPr>
            <p:cNvPr id="220" name="Text Box 97"/>
            <p:cNvSpPr txBox="1">
              <a:spLocks noChangeArrowheads="1"/>
            </p:cNvSpPr>
            <p:nvPr/>
          </p:nvSpPr>
          <p:spPr bwMode="auto">
            <a:xfrm>
              <a:off x="7441421" y="5984994"/>
              <a:ext cx="1827897" cy="1771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127965" tIns="63984" rIns="127965" bIns="63984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ru-RU" altLang="ru-RU" sz="680" b="0" dirty="0">
                  <a:solidFill>
                    <a:srgbClr val="000000"/>
                  </a:solidFill>
                  <a:cs typeface="Arial" panose="020B0604020202020204" pitchFamily="34" charset="0"/>
                </a:rPr>
                <a:t>- объездная дорога</a:t>
              </a:r>
            </a:p>
          </p:txBody>
        </p:sp>
        <p:sp>
          <p:nvSpPr>
            <p:cNvPr id="235" name="Овал 234"/>
            <p:cNvSpPr>
              <a:spLocks noChangeArrowheads="1"/>
            </p:cNvSpPr>
            <p:nvPr/>
          </p:nvSpPr>
          <p:spPr bwMode="auto">
            <a:xfrm rot="5238055">
              <a:off x="7282418" y="6181468"/>
              <a:ext cx="108294" cy="116875"/>
            </a:xfrm>
            <a:prstGeom prst="ellipse">
              <a:avLst/>
            </a:prstGeom>
            <a:solidFill>
              <a:srgbClr val="FF0000"/>
            </a:solidFill>
            <a:ln w="25400" algn="ctr">
              <a:solidFill>
                <a:srgbClr val="385D8A"/>
              </a:solidFill>
              <a:round/>
              <a:headEnd/>
              <a:tailEnd/>
            </a:ln>
          </p:spPr>
          <p:txBody>
            <a:bodyPr rot="10800000" vert="eaVert" lIns="91183" tIns="45589" rIns="91183" bIns="45589" anchor="ctr"/>
            <a:lstStyle/>
            <a:p>
              <a:pPr algn="ctr">
                <a:defRPr/>
              </a:pPr>
              <a:endParaRPr lang="ru-RU" sz="1350" dirty="0">
                <a:solidFill>
                  <a:schemeClr val="lt1"/>
                </a:solidFill>
              </a:endParaRPr>
            </a:p>
          </p:txBody>
        </p:sp>
        <p:sp>
          <p:nvSpPr>
            <p:cNvPr id="236" name="Text Box 97"/>
            <p:cNvSpPr txBox="1">
              <a:spLocks noChangeArrowheads="1"/>
            </p:cNvSpPr>
            <p:nvPr/>
          </p:nvSpPr>
          <p:spPr bwMode="auto">
            <a:xfrm>
              <a:off x="7369711" y="6122557"/>
              <a:ext cx="1827897" cy="1771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127965" tIns="63984" rIns="127965" bIns="63984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ru-RU" altLang="ru-RU" sz="680" b="0" dirty="0">
                  <a:solidFill>
                    <a:srgbClr val="000000"/>
                  </a:solidFill>
                  <a:cs typeface="Arial" panose="020B0604020202020204" pitchFamily="34" charset="0"/>
                </a:rPr>
                <a:t>- населенный пункт</a:t>
              </a:r>
            </a:p>
          </p:txBody>
        </p:sp>
        <p:sp>
          <p:nvSpPr>
            <p:cNvPr id="237" name="Line 281"/>
            <p:cNvSpPr>
              <a:spLocks noChangeShapeType="1"/>
            </p:cNvSpPr>
            <p:nvPr/>
          </p:nvSpPr>
          <p:spPr bwMode="auto">
            <a:xfrm>
              <a:off x="7251600" y="6376640"/>
              <a:ext cx="0" cy="123286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algn="ctr" defTabSz="1278440">
                <a:buClr>
                  <a:srgbClr val="000000"/>
                </a:buClr>
                <a:buSzPct val="100000"/>
                <a:defRPr/>
              </a:pPr>
              <a:endParaRPr lang="ru-RU" sz="135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j-lt"/>
              </a:endParaRPr>
            </a:p>
          </p:txBody>
        </p:sp>
        <p:sp>
          <p:nvSpPr>
            <p:cNvPr id="238" name="Freeform 285"/>
            <p:cNvSpPr>
              <a:spLocks/>
            </p:cNvSpPr>
            <p:nvPr/>
          </p:nvSpPr>
          <p:spPr bwMode="auto">
            <a:xfrm>
              <a:off x="7248522" y="6355250"/>
              <a:ext cx="152753" cy="93729"/>
            </a:xfrm>
            <a:custGeom>
              <a:avLst/>
              <a:gdLst>
                <a:gd name="T0" fmla="*/ 0 w 291"/>
                <a:gd name="T1" fmla="*/ 0 h 159"/>
                <a:gd name="T2" fmla="*/ 0 w 291"/>
                <a:gd name="T3" fmla="*/ 2147483647 h 159"/>
                <a:gd name="T4" fmla="*/ 2147483647 w 291"/>
                <a:gd name="T5" fmla="*/ 2147483647 h 159"/>
                <a:gd name="T6" fmla="*/ 2147483647 w 291"/>
                <a:gd name="T7" fmla="*/ 2147483647 h 159"/>
                <a:gd name="T8" fmla="*/ 0 w 291"/>
                <a:gd name="T9" fmla="*/ 0 h 1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1"/>
                <a:gd name="T16" fmla="*/ 0 h 159"/>
                <a:gd name="T17" fmla="*/ 291 w 291"/>
                <a:gd name="T18" fmla="*/ 159 h 1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1" h="159">
                  <a:moveTo>
                    <a:pt x="0" y="0"/>
                  </a:moveTo>
                  <a:lnTo>
                    <a:pt x="0" y="159"/>
                  </a:lnTo>
                  <a:lnTo>
                    <a:pt x="291" y="114"/>
                  </a:lnTo>
                  <a:lnTo>
                    <a:pt x="291" y="3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/>
            <a:lstStyle/>
            <a:p>
              <a:pPr defTabSz="1278440">
                <a:defRPr/>
              </a:pPr>
              <a:endParaRPr lang="ru-RU" sz="1350" dirty="0">
                <a:effectLst>
                  <a:outerShdw blurRad="38100" dist="38100" dir="2700000" algn="tl">
                    <a:srgbClr val="FFFFFF"/>
                  </a:outerShdw>
                </a:effectLst>
                <a:latin typeface="+mj-lt"/>
              </a:endParaRPr>
            </a:p>
          </p:txBody>
        </p:sp>
        <p:sp>
          <p:nvSpPr>
            <p:cNvPr id="239" name="Text Box 286"/>
            <p:cNvSpPr txBox="1">
              <a:spLocks noChangeArrowheads="1"/>
            </p:cNvSpPr>
            <p:nvPr/>
          </p:nvSpPr>
          <p:spPr bwMode="auto">
            <a:xfrm>
              <a:off x="7217040" y="6341223"/>
              <a:ext cx="195463" cy="25393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113933" tIns="56967" rIns="113933" bIns="56967">
              <a:spAutoFit/>
            </a:bodyPr>
            <a:lstStyle/>
            <a:p>
              <a:pPr algn="ctr" defTabSz="1027644">
                <a:defRPr/>
              </a:pPr>
              <a:endParaRPr lang="ru-RU" sz="135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+mj-lt"/>
              </a:endParaRPr>
            </a:p>
          </p:txBody>
        </p:sp>
        <p:sp>
          <p:nvSpPr>
            <p:cNvPr id="240" name="Freeform 317"/>
            <p:cNvSpPr>
              <a:spLocks/>
            </p:cNvSpPr>
            <p:nvPr/>
          </p:nvSpPr>
          <p:spPr bwMode="auto">
            <a:xfrm>
              <a:off x="7218427" y="6634392"/>
              <a:ext cx="14954" cy="13124"/>
            </a:xfrm>
            <a:custGeom>
              <a:avLst/>
              <a:gdLst>
                <a:gd name="T0" fmla="*/ 0 w 139"/>
                <a:gd name="T1" fmla="*/ 107 h 135"/>
                <a:gd name="T2" fmla="*/ 0 w 139"/>
                <a:gd name="T3" fmla="*/ 73 h 135"/>
                <a:gd name="T4" fmla="*/ 5 w 139"/>
                <a:gd name="T5" fmla="*/ 73 h 135"/>
                <a:gd name="T6" fmla="*/ 5 w 139"/>
                <a:gd name="T7" fmla="*/ 37 h 135"/>
                <a:gd name="T8" fmla="*/ 10 w 139"/>
                <a:gd name="T9" fmla="*/ 37 h 135"/>
                <a:gd name="T10" fmla="*/ 10 w 139"/>
                <a:gd name="T11" fmla="*/ 0 h 135"/>
                <a:gd name="T12" fmla="*/ 15 w 139"/>
                <a:gd name="T13" fmla="*/ 0 h 135"/>
                <a:gd name="T14" fmla="*/ 15 w 139"/>
                <a:gd name="T15" fmla="*/ 107 h 135"/>
                <a:gd name="T16" fmla="*/ 0 w 139"/>
                <a:gd name="T17" fmla="*/ 107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241" name="Freeform 318"/>
            <p:cNvSpPr>
              <a:spLocks/>
            </p:cNvSpPr>
            <p:nvPr/>
          </p:nvSpPr>
          <p:spPr bwMode="auto">
            <a:xfrm>
              <a:off x="7233381" y="6525686"/>
              <a:ext cx="210657" cy="121830"/>
            </a:xfrm>
            <a:custGeom>
              <a:avLst/>
              <a:gdLst>
                <a:gd name="T0" fmla="*/ 0 w 1946"/>
                <a:gd name="T1" fmla="*/ 971 h 1278"/>
                <a:gd name="T2" fmla="*/ 0 w 1946"/>
                <a:gd name="T3" fmla="*/ 78 h 1278"/>
                <a:gd name="T4" fmla="*/ 84 w 1946"/>
                <a:gd name="T5" fmla="*/ 78 h 1278"/>
                <a:gd name="T6" fmla="*/ 84 w 1946"/>
                <a:gd name="T7" fmla="*/ 71 h 1278"/>
                <a:gd name="T8" fmla="*/ 84 w 1946"/>
                <a:gd name="T9" fmla="*/ 62 h 1278"/>
                <a:gd name="T10" fmla="*/ 85 w 1946"/>
                <a:gd name="T11" fmla="*/ 55 h 1278"/>
                <a:gd name="T12" fmla="*/ 85 w 1946"/>
                <a:gd name="T13" fmla="*/ 48 h 1278"/>
                <a:gd name="T14" fmla="*/ 86 w 1946"/>
                <a:gd name="T15" fmla="*/ 42 h 1278"/>
                <a:gd name="T16" fmla="*/ 88 w 1946"/>
                <a:gd name="T17" fmla="*/ 35 h 1278"/>
                <a:gd name="T18" fmla="*/ 89 w 1946"/>
                <a:gd name="T19" fmla="*/ 29 h 1278"/>
                <a:gd name="T20" fmla="*/ 91 w 1946"/>
                <a:gd name="T21" fmla="*/ 23 h 1278"/>
                <a:gd name="T22" fmla="*/ 92 w 1946"/>
                <a:gd name="T23" fmla="*/ 18 h 1278"/>
                <a:gd name="T24" fmla="*/ 94 w 1946"/>
                <a:gd name="T25" fmla="*/ 14 h 1278"/>
                <a:gd name="T26" fmla="*/ 96 w 1946"/>
                <a:gd name="T27" fmla="*/ 10 h 1278"/>
                <a:gd name="T28" fmla="*/ 98 w 1946"/>
                <a:gd name="T29" fmla="*/ 6 h 1278"/>
                <a:gd name="T30" fmla="*/ 101 w 1946"/>
                <a:gd name="T31" fmla="*/ 3 h 1278"/>
                <a:gd name="T32" fmla="*/ 103 w 1946"/>
                <a:gd name="T33" fmla="*/ 3 h 1278"/>
                <a:gd name="T34" fmla="*/ 105 w 1946"/>
                <a:gd name="T35" fmla="*/ 0 h 1278"/>
                <a:gd name="T36" fmla="*/ 108 w 1946"/>
                <a:gd name="T37" fmla="*/ 0 h 1278"/>
                <a:gd name="T38" fmla="*/ 110 w 1946"/>
                <a:gd name="T39" fmla="*/ 0 h 1278"/>
                <a:gd name="T40" fmla="*/ 113 w 1946"/>
                <a:gd name="T41" fmla="*/ 3 h 1278"/>
                <a:gd name="T42" fmla="*/ 115 w 1946"/>
                <a:gd name="T43" fmla="*/ 3 h 1278"/>
                <a:gd name="T44" fmla="*/ 118 w 1946"/>
                <a:gd name="T45" fmla="*/ 6 h 1278"/>
                <a:gd name="T46" fmla="*/ 120 w 1946"/>
                <a:gd name="T47" fmla="*/ 10 h 1278"/>
                <a:gd name="T48" fmla="*/ 122 w 1946"/>
                <a:gd name="T49" fmla="*/ 14 h 1278"/>
                <a:gd name="T50" fmla="*/ 124 w 1946"/>
                <a:gd name="T51" fmla="*/ 18 h 1278"/>
                <a:gd name="T52" fmla="*/ 125 w 1946"/>
                <a:gd name="T53" fmla="*/ 23 h 1278"/>
                <a:gd name="T54" fmla="*/ 127 w 1946"/>
                <a:gd name="T55" fmla="*/ 29 h 1278"/>
                <a:gd name="T56" fmla="*/ 128 w 1946"/>
                <a:gd name="T57" fmla="*/ 35 h 1278"/>
                <a:gd name="T58" fmla="*/ 130 w 1946"/>
                <a:gd name="T59" fmla="*/ 42 h 1278"/>
                <a:gd name="T60" fmla="*/ 130 w 1946"/>
                <a:gd name="T61" fmla="*/ 48 h 1278"/>
                <a:gd name="T62" fmla="*/ 131 w 1946"/>
                <a:gd name="T63" fmla="*/ 55 h 1278"/>
                <a:gd name="T64" fmla="*/ 132 w 1946"/>
                <a:gd name="T65" fmla="*/ 62 h 1278"/>
                <a:gd name="T66" fmla="*/ 132 w 1946"/>
                <a:gd name="T67" fmla="*/ 71 h 1278"/>
                <a:gd name="T68" fmla="*/ 132 w 1946"/>
                <a:gd name="T69" fmla="*/ 78 h 1278"/>
                <a:gd name="T70" fmla="*/ 216 w 1946"/>
                <a:gd name="T71" fmla="*/ 78 h 1278"/>
                <a:gd name="T72" fmla="*/ 216 w 1946"/>
                <a:gd name="T73" fmla="*/ 970 h 1278"/>
                <a:gd name="T74" fmla="*/ 0 w 1946"/>
                <a:gd name="T75" fmla="*/ 971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242" name="Rectangle 319"/>
            <p:cNvSpPr>
              <a:spLocks noChangeArrowheads="1"/>
            </p:cNvSpPr>
            <p:nvPr/>
          </p:nvSpPr>
          <p:spPr bwMode="auto">
            <a:xfrm>
              <a:off x="7368292" y="6582883"/>
              <a:ext cx="13654" cy="39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243" name="Rectangle 320"/>
            <p:cNvSpPr>
              <a:spLocks noChangeArrowheads="1"/>
            </p:cNvSpPr>
            <p:nvPr/>
          </p:nvSpPr>
          <p:spPr bwMode="auto">
            <a:xfrm>
              <a:off x="7361791" y="6588023"/>
              <a:ext cx="13004" cy="4593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244" name="Rectangle 321"/>
            <p:cNvSpPr>
              <a:spLocks noChangeArrowheads="1"/>
            </p:cNvSpPr>
            <p:nvPr/>
          </p:nvSpPr>
          <p:spPr bwMode="auto">
            <a:xfrm>
              <a:off x="7406653" y="6577086"/>
              <a:ext cx="13654" cy="404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245" name="Rectangle 322"/>
            <p:cNvSpPr>
              <a:spLocks noChangeArrowheads="1"/>
            </p:cNvSpPr>
            <p:nvPr/>
          </p:nvSpPr>
          <p:spPr bwMode="auto">
            <a:xfrm>
              <a:off x="7400151" y="6582883"/>
              <a:ext cx="13004" cy="39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246" name="Rectangle 323"/>
            <p:cNvSpPr>
              <a:spLocks noChangeArrowheads="1"/>
            </p:cNvSpPr>
            <p:nvPr/>
          </p:nvSpPr>
          <p:spPr bwMode="auto">
            <a:xfrm>
              <a:off x="7400151" y="6571946"/>
              <a:ext cx="13004" cy="404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247" name="Rectangle 324"/>
            <p:cNvSpPr>
              <a:spLocks noChangeArrowheads="1"/>
            </p:cNvSpPr>
            <p:nvPr/>
          </p:nvSpPr>
          <p:spPr bwMode="auto">
            <a:xfrm>
              <a:off x="7233381" y="6581680"/>
              <a:ext cx="13004" cy="404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248" name="Rectangle 325"/>
            <p:cNvSpPr>
              <a:spLocks noChangeArrowheads="1"/>
            </p:cNvSpPr>
            <p:nvPr/>
          </p:nvSpPr>
          <p:spPr bwMode="auto">
            <a:xfrm>
              <a:off x="7233381" y="6575993"/>
              <a:ext cx="5852" cy="4593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249" name="Rectangle 326"/>
            <p:cNvSpPr>
              <a:spLocks noChangeArrowheads="1"/>
            </p:cNvSpPr>
            <p:nvPr/>
          </p:nvSpPr>
          <p:spPr bwMode="auto">
            <a:xfrm>
              <a:off x="7233381" y="6586820"/>
              <a:ext cx="5852" cy="4593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250" name="Rectangle 327"/>
            <p:cNvSpPr>
              <a:spLocks noChangeArrowheads="1"/>
            </p:cNvSpPr>
            <p:nvPr/>
          </p:nvSpPr>
          <p:spPr bwMode="auto">
            <a:xfrm>
              <a:off x="7289621" y="6581680"/>
              <a:ext cx="13004" cy="404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251" name="Rectangle 328"/>
            <p:cNvSpPr>
              <a:spLocks noChangeArrowheads="1"/>
            </p:cNvSpPr>
            <p:nvPr/>
          </p:nvSpPr>
          <p:spPr bwMode="auto">
            <a:xfrm>
              <a:off x="7282469" y="6586820"/>
              <a:ext cx="13004" cy="4593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252" name="Rectangle 329"/>
            <p:cNvSpPr>
              <a:spLocks noChangeArrowheads="1"/>
            </p:cNvSpPr>
            <p:nvPr/>
          </p:nvSpPr>
          <p:spPr bwMode="auto">
            <a:xfrm>
              <a:off x="7233381" y="6622909"/>
              <a:ext cx="13004" cy="4593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253" name="Rectangle 330"/>
            <p:cNvSpPr>
              <a:spLocks noChangeArrowheads="1"/>
            </p:cNvSpPr>
            <p:nvPr/>
          </p:nvSpPr>
          <p:spPr bwMode="auto">
            <a:xfrm>
              <a:off x="7233381" y="6617769"/>
              <a:ext cx="5852" cy="404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254" name="Rectangle 331"/>
            <p:cNvSpPr>
              <a:spLocks noChangeArrowheads="1"/>
            </p:cNvSpPr>
            <p:nvPr/>
          </p:nvSpPr>
          <p:spPr bwMode="auto">
            <a:xfrm>
              <a:off x="7233381" y="6628596"/>
              <a:ext cx="5852" cy="404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255" name="Rectangle 332"/>
            <p:cNvSpPr>
              <a:spLocks noChangeArrowheads="1"/>
            </p:cNvSpPr>
            <p:nvPr/>
          </p:nvSpPr>
          <p:spPr bwMode="auto">
            <a:xfrm>
              <a:off x="7289621" y="6622909"/>
              <a:ext cx="13004" cy="4593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256" name="Rectangle 333"/>
            <p:cNvSpPr>
              <a:spLocks noChangeArrowheads="1"/>
            </p:cNvSpPr>
            <p:nvPr/>
          </p:nvSpPr>
          <p:spPr bwMode="auto">
            <a:xfrm>
              <a:off x="7282469" y="6628596"/>
              <a:ext cx="13004" cy="404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257" name="Freeform 334"/>
            <p:cNvSpPr>
              <a:spLocks/>
            </p:cNvSpPr>
            <p:nvPr/>
          </p:nvSpPr>
          <p:spPr bwMode="auto">
            <a:xfrm>
              <a:off x="7314978" y="6581680"/>
              <a:ext cx="47463" cy="9733"/>
            </a:xfrm>
            <a:custGeom>
              <a:avLst/>
              <a:gdLst>
                <a:gd name="T0" fmla="*/ 48 w 440"/>
                <a:gd name="T1" fmla="*/ 78 h 102"/>
                <a:gd name="T2" fmla="*/ 48 w 440"/>
                <a:gd name="T3" fmla="*/ 70 h 102"/>
                <a:gd name="T4" fmla="*/ 48 w 440"/>
                <a:gd name="T5" fmla="*/ 63 h 102"/>
                <a:gd name="T6" fmla="*/ 47 w 440"/>
                <a:gd name="T7" fmla="*/ 55 h 102"/>
                <a:gd name="T8" fmla="*/ 46 w 440"/>
                <a:gd name="T9" fmla="*/ 49 h 102"/>
                <a:gd name="T10" fmla="*/ 45 w 440"/>
                <a:gd name="T11" fmla="*/ 42 h 102"/>
                <a:gd name="T12" fmla="*/ 44 w 440"/>
                <a:gd name="T13" fmla="*/ 35 h 102"/>
                <a:gd name="T14" fmla="*/ 43 w 440"/>
                <a:gd name="T15" fmla="*/ 29 h 102"/>
                <a:gd name="T16" fmla="*/ 41 w 440"/>
                <a:gd name="T17" fmla="*/ 23 h 102"/>
                <a:gd name="T18" fmla="*/ 39 w 440"/>
                <a:gd name="T19" fmla="*/ 18 h 102"/>
                <a:gd name="T20" fmla="*/ 38 w 440"/>
                <a:gd name="T21" fmla="*/ 14 h 102"/>
                <a:gd name="T22" fmla="*/ 36 w 440"/>
                <a:gd name="T23" fmla="*/ 10 h 102"/>
                <a:gd name="T24" fmla="*/ 34 w 440"/>
                <a:gd name="T25" fmla="*/ 6 h 102"/>
                <a:gd name="T26" fmla="*/ 32 w 440"/>
                <a:gd name="T27" fmla="*/ 3 h 102"/>
                <a:gd name="T28" fmla="*/ 29 w 440"/>
                <a:gd name="T29" fmla="*/ 3 h 102"/>
                <a:gd name="T30" fmla="*/ 27 w 440"/>
                <a:gd name="T31" fmla="*/ 0 h 102"/>
                <a:gd name="T32" fmla="*/ 24 w 440"/>
                <a:gd name="T33" fmla="*/ 0 h 102"/>
                <a:gd name="T34" fmla="*/ 22 w 440"/>
                <a:gd name="T35" fmla="*/ 0 h 102"/>
                <a:gd name="T36" fmla="*/ 19 w 440"/>
                <a:gd name="T37" fmla="*/ 3 h 102"/>
                <a:gd name="T38" fmla="*/ 17 w 440"/>
                <a:gd name="T39" fmla="*/ 3 h 102"/>
                <a:gd name="T40" fmla="*/ 15 w 440"/>
                <a:gd name="T41" fmla="*/ 6 h 102"/>
                <a:gd name="T42" fmla="*/ 13 w 440"/>
                <a:gd name="T43" fmla="*/ 10 h 102"/>
                <a:gd name="T44" fmla="*/ 11 w 440"/>
                <a:gd name="T45" fmla="*/ 14 h 102"/>
                <a:gd name="T46" fmla="*/ 9 w 440"/>
                <a:gd name="T47" fmla="*/ 18 h 102"/>
                <a:gd name="T48" fmla="*/ 7 w 440"/>
                <a:gd name="T49" fmla="*/ 23 h 102"/>
                <a:gd name="T50" fmla="*/ 6 w 440"/>
                <a:gd name="T51" fmla="*/ 29 h 102"/>
                <a:gd name="T52" fmla="*/ 4 w 440"/>
                <a:gd name="T53" fmla="*/ 35 h 102"/>
                <a:gd name="T54" fmla="*/ 3 w 440"/>
                <a:gd name="T55" fmla="*/ 42 h 102"/>
                <a:gd name="T56" fmla="*/ 2 w 440"/>
                <a:gd name="T57" fmla="*/ 49 h 102"/>
                <a:gd name="T58" fmla="*/ 1 w 440"/>
                <a:gd name="T59" fmla="*/ 55 h 102"/>
                <a:gd name="T60" fmla="*/ 0 w 440"/>
                <a:gd name="T61" fmla="*/ 63 h 102"/>
                <a:gd name="T62" fmla="*/ 0 w 440"/>
                <a:gd name="T63" fmla="*/ 70 h 102"/>
                <a:gd name="T64" fmla="*/ 0 w 440"/>
                <a:gd name="T65" fmla="*/ 78 h 102"/>
                <a:gd name="T66" fmla="*/ 48 w 440"/>
                <a:gd name="T67" fmla="*/ 78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258" name="Freeform 335"/>
            <p:cNvSpPr>
              <a:spLocks/>
            </p:cNvSpPr>
            <p:nvPr/>
          </p:nvSpPr>
          <p:spPr bwMode="auto">
            <a:xfrm>
              <a:off x="7238582" y="6519343"/>
              <a:ext cx="199929" cy="16076"/>
            </a:xfrm>
            <a:custGeom>
              <a:avLst/>
              <a:gdLst>
                <a:gd name="T0" fmla="*/ 100 w 1847"/>
                <a:gd name="T1" fmla="*/ 50 h 168"/>
                <a:gd name="T2" fmla="*/ 95 w 1847"/>
                <a:gd name="T3" fmla="*/ 53 h 168"/>
                <a:gd name="T4" fmla="*/ 91 w 1847"/>
                <a:gd name="T5" fmla="*/ 60 h 168"/>
                <a:gd name="T6" fmla="*/ 87 w 1847"/>
                <a:gd name="T7" fmla="*/ 68 h 168"/>
                <a:gd name="T8" fmla="*/ 84 w 1847"/>
                <a:gd name="T9" fmla="*/ 79 h 168"/>
                <a:gd name="T10" fmla="*/ 81 w 1847"/>
                <a:gd name="T11" fmla="*/ 92 h 168"/>
                <a:gd name="T12" fmla="*/ 79 w 1847"/>
                <a:gd name="T13" fmla="*/ 105 h 168"/>
                <a:gd name="T14" fmla="*/ 78 w 1847"/>
                <a:gd name="T15" fmla="*/ 121 h 168"/>
                <a:gd name="T16" fmla="*/ 0 w 1847"/>
                <a:gd name="T17" fmla="*/ 129 h 168"/>
                <a:gd name="T18" fmla="*/ 1 w 1847"/>
                <a:gd name="T19" fmla="*/ 88 h 168"/>
                <a:gd name="T20" fmla="*/ 6 w 1847"/>
                <a:gd name="T21" fmla="*/ 88 h 168"/>
                <a:gd name="T22" fmla="*/ 16 w 1847"/>
                <a:gd name="T23" fmla="*/ 88 h 168"/>
                <a:gd name="T24" fmla="*/ 28 w 1847"/>
                <a:gd name="T25" fmla="*/ 88 h 168"/>
                <a:gd name="T26" fmla="*/ 41 w 1847"/>
                <a:gd name="T27" fmla="*/ 88 h 168"/>
                <a:gd name="T28" fmla="*/ 54 w 1847"/>
                <a:gd name="T29" fmla="*/ 88 h 168"/>
                <a:gd name="T30" fmla="*/ 65 w 1847"/>
                <a:gd name="T31" fmla="*/ 88 h 168"/>
                <a:gd name="T32" fmla="*/ 71 w 1847"/>
                <a:gd name="T33" fmla="*/ 88 h 168"/>
                <a:gd name="T34" fmla="*/ 74 w 1847"/>
                <a:gd name="T35" fmla="*/ 80 h 168"/>
                <a:gd name="T36" fmla="*/ 76 w 1847"/>
                <a:gd name="T37" fmla="*/ 64 h 168"/>
                <a:gd name="T38" fmla="*/ 79 w 1847"/>
                <a:gd name="T39" fmla="*/ 47 h 168"/>
                <a:gd name="T40" fmla="*/ 83 w 1847"/>
                <a:gd name="T41" fmla="*/ 33 h 168"/>
                <a:gd name="T42" fmla="*/ 86 w 1847"/>
                <a:gd name="T43" fmla="*/ 21 h 168"/>
                <a:gd name="T44" fmla="*/ 91 w 1847"/>
                <a:gd name="T45" fmla="*/ 10 h 168"/>
                <a:gd name="T46" fmla="*/ 95 w 1847"/>
                <a:gd name="T47" fmla="*/ 4 h 168"/>
                <a:gd name="T48" fmla="*/ 100 w 1847"/>
                <a:gd name="T49" fmla="*/ 1 h 168"/>
                <a:gd name="T50" fmla="*/ 105 w 1847"/>
                <a:gd name="T51" fmla="*/ 1 h 168"/>
                <a:gd name="T52" fmla="*/ 110 w 1847"/>
                <a:gd name="T53" fmla="*/ 4 h 168"/>
                <a:gd name="T54" fmla="*/ 114 w 1847"/>
                <a:gd name="T55" fmla="*/ 10 h 168"/>
                <a:gd name="T56" fmla="*/ 119 w 1847"/>
                <a:gd name="T57" fmla="*/ 21 h 168"/>
                <a:gd name="T58" fmla="*/ 123 w 1847"/>
                <a:gd name="T59" fmla="*/ 33 h 168"/>
                <a:gd name="T60" fmla="*/ 126 w 1847"/>
                <a:gd name="T61" fmla="*/ 47 h 168"/>
                <a:gd name="T62" fmla="*/ 129 w 1847"/>
                <a:gd name="T63" fmla="*/ 64 h 168"/>
                <a:gd name="T64" fmla="*/ 131 w 1847"/>
                <a:gd name="T65" fmla="*/ 80 h 168"/>
                <a:gd name="T66" fmla="*/ 134 w 1847"/>
                <a:gd name="T67" fmla="*/ 88 h 168"/>
                <a:gd name="T68" fmla="*/ 140 w 1847"/>
                <a:gd name="T69" fmla="*/ 88 h 168"/>
                <a:gd name="T70" fmla="*/ 151 w 1847"/>
                <a:gd name="T71" fmla="*/ 88 h 168"/>
                <a:gd name="T72" fmla="*/ 163 w 1847"/>
                <a:gd name="T73" fmla="*/ 88 h 168"/>
                <a:gd name="T74" fmla="*/ 176 w 1847"/>
                <a:gd name="T75" fmla="*/ 88 h 168"/>
                <a:gd name="T76" fmla="*/ 189 w 1847"/>
                <a:gd name="T77" fmla="*/ 88 h 168"/>
                <a:gd name="T78" fmla="*/ 198 w 1847"/>
                <a:gd name="T79" fmla="*/ 88 h 168"/>
                <a:gd name="T80" fmla="*/ 204 w 1847"/>
                <a:gd name="T81" fmla="*/ 88 h 168"/>
                <a:gd name="T82" fmla="*/ 205 w 1847"/>
                <a:gd name="T83" fmla="*/ 129 h 168"/>
                <a:gd name="T84" fmla="*/ 127 w 1847"/>
                <a:gd name="T85" fmla="*/ 121 h 168"/>
                <a:gd name="T86" fmla="*/ 126 w 1847"/>
                <a:gd name="T87" fmla="*/ 105 h 168"/>
                <a:gd name="T88" fmla="*/ 124 w 1847"/>
                <a:gd name="T89" fmla="*/ 92 h 168"/>
                <a:gd name="T90" fmla="*/ 121 w 1847"/>
                <a:gd name="T91" fmla="*/ 79 h 168"/>
                <a:gd name="T92" fmla="*/ 118 w 1847"/>
                <a:gd name="T93" fmla="*/ 68 h 168"/>
                <a:gd name="T94" fmla="*/ 114 w 1847"/>
                <a:gd name="T95" fmla="*/ 60 h 168"/>
                <a:gd name="T96" fmla="*/ 110 w 1847"/>
                <a:gd name="T97" fmla="*/ 53 h 168"/>
                <a:gd name="T98" fmla="*/ 105 w 1847"/>
                <a:gd name="T99" fmla="*/ 5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259" name="Rectangle 336"/>
            <p:cNvSpPr>
              <a:spLocks noChangeArrowheads="1"/>
            </p:cNvSpPr>
            <p:nvPr/>
          </p:nvSpPr>
          <p:spPr bwMode="auto">
            <a:xfrm>
              <a:off x="7438511" y="6529076"/>
              <a:ext cx="9428" cy="13124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260" name="Rectangle 337"/>
            <p:cNvSpPr>
              <a:spLocks noChangeArrowheads="1"/>
            </p:cNvSpPr>
            <p:nvPr/>
          </p:nvSpPr>
          <p:spPr bwMode="auto">
            <a:xfrm>
              <a:off x="7228830" y="6529076"/>
              <a:ext cx="9753" cy="13124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261" name="Rectangle 338"/>
            <p:cNvSpPr>
              <a:spLocks noChangeArrowheads="1"/>
            </p:cNvSpPr>
            <p:nvPr/>
          </p:nvSpPr>
          <p:spPr bwMode="auto">
            <a:xfrm>
              <a:off x="7315628" y="6591413"/>
              <a:ext cx="46162" cy="36090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262" name="Rectangle 339"/>
            <p:cNvSpPr>
              <a:spLocks noChangeArrowheads="1"/>
            </p:cNvSpPr>
            <p:nvPr/>
          </p:nvSpPr>
          <p:spPr bwMode="auto">
            <a:xfrm>
              <a:off x="7315628" y="6627503"/>
              <a:ext cx="46162" cy="1750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263" name="Rectangle 340"/>
            <p:cNvSpPr>
              <a:spLocks noChangeArrowheads="1"/>
            </p:cNvSpPr>
            <p:nvPr/>
          </p:nvSpPr>
          <p:spPr bwMode="auto">
            <a:xfrm>
              <a:off x="7315628" y="6634392"/>
              <a:ext cx="46162" cy="1640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264" name="Rectangle 341"/>
            <p:cNvSpPr>
              <a:spLocks noChangeArrowheads="1"/>
            </p:cNvSpPr>
            <p:nvPr/>
          </p:nvSpPr>
          <p:spPr bwMode="auto">
            <a:xfrm>
              <a:off x="7315628" y="6640626"/>
              <a:ext cx="46162" cy="1750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265" name="Rectangle 342"/>
            <p:cNvSpPr>
              <a:spLocks noChangeArrowheads="1"/>
            </p:cNvSpPr>
            <p:nvPr/>
          </p:nvSpPr>
          <p:spPr bwMode="auto">
            <a:xfrm>
              <a:off x="7339685" y="6593710"/>
              <a:ext cx="19505" cy="33793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266" name="Rectangle 343"/>
            <p:cNvSpPr>
              <a:spLocks noChangeArrowheads="1"/>
            </p:cNvSpPr>
            <p:nvPr/>
          </p:nvSpPr>
          <p:spPr bwMode="auto">
            <a:xfrm>
              <a:off x="7339685" y="6593710"/>
              <a:ext cx="19505" cy="33793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267" name="Rectangle 344"/>
            <p:cNvSpPr>
              <a:spLocks noChangeArrowheads="1"/>
            </p:cNvSpPr>
            <p:nvPr/>
          </p:nvSpPr>
          <p:spPr bwMode="auto">
            <a:xfrm>
              <a:off x="7317579" y="6593710"/>
              <a:ext cx="20155" cy="33793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268" name="Rectangle 345"/>
            <p:cNvSpPr>
              <a:spLocks noChangeArrowheads="1"/>
            </p:cNvSpPr>
            <p:nvPr/>
          </p:nvSpPr>
          <p:spPr bwMode="auto">
            <a:xfrm>
              <a:off x="7339685" y="6613723"/>
              <a:ext cx="19505" cy="2297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269" name="Rectangle 346"/>
            <p:cNvSpPr>
              <a:spLocks noChangeArrowheads="1"/>
            </p:cNvSpPr>
            <p:nvPr/>
          </p:nvSpPr>
          <p:spPr bwMode="auto">
            <a:xfrm>
              <a:off x="7361791" y="6619519"/>
              <a:ext cx="11053" cy="2799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270" name="Rectangle 347"/>
            <p:cNvSpPr>
              <a:spLocks noChangeArrowheads="1"/>
            </p:cNvSpPr>
            <p:nvPr/>
          </p:nvSpPr>
          <p:spPr bwMode="auto">
            <a:xfrm>
              <a:off x="7304575" y="6619519"/>
              <a:ext cx="11053" cy="2799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271" name="Rectangle 348"/>
            <p:cNvSpPr>
              <a:spLocks noChangeArrowheads="1"/>
            </p:cNvSpPr>
            <p:nvPr/>
          </p:nvSpPr>
          <p:spPr bwMode="auto">
            <a:xfrm>
              <a:off x="7315628" y="6629252"/>
              <a:ext cx="46162" cy="5140"/>
            </a:xfrm>
            <a:prstGeom prst="rect">
              <a:avLst/>
            </a:prstGeom>
            <a:solidFill>
              <a:srgbClr val="B23333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272" name="Rectangle 349"/>
            <p:cNvSpPr>
              <a:spLocks noChangeArrowheads="1"/>
            </p:cNvSpPr>
            <p:nvPr/>
          </p:nvSpPr>
          <p:spPr bwMode="auto">
            <a:xfrm>
              <a:off x="7315628" y="6636033"/>
              <a:ext cx="46162" cy="4593"/>
            </a:xfrm>
            <a:prstGeom prst="rect">
              <a:avLst/>
            </a:prstGeom>
            <a:solidFill>
              <a:srgbClr val="B23333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273" name="Rectangle 350"/>
            <p:cNvSpPr>
              <a:spLocks noChangeArrowheads="1"/>
            </p:cNvSpPr>
            <p:nvPr/>
          </p:nvSpPr>
          <p:spPr bwMode="auto">
            <a:xfrm>
              <a:off x="7315628" y="6642376"/>
              <a:ext cx="46162" cy="5140"/>
            </a:xfrm>
            <a:prstGeom prst="rect">
              <a:avLst/>
            </a:prstGeom>
            <a:solidFill>
              <a:srgbClr val="B23333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274" name="Rectangle 351"/>
            <p:cNvSpPr>
              <a:spLocks noChangeArrowheads="1"/>
            </p:cNvSpPr>
            <p:nvPr/>
          </p:nvSpPr>
          <p:spPr bwMode="auto">
            <a:xfrm>
              <a:off x="7339685" y="6613723"/>
              <a:ext cx="19505" cy="2297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275" name="Rectangle 352"/>
            <p:cNvSpPr>
              <a:spLocks noChangeArrowheads="1"/>
            </p:cNvSpPr>
            <p:nvPr/>
          </p:nvSpPr>
          <p:spPr bwMode="auto">
            <a:xfrm>
              <a:off x="7317579" y="6613723"/>
              <a:ext cx="20155" cy="2297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276" name="Rectangle 353"/>
            <p:cNvSpPr>
              <a:spLocks noChangeArrowheads="1"/>
            </p:cNvSpPr>
            <p:nvPr/>
          </p:nvSpPr>
          <p:spPr bwMode="auto">
            <a:xfrm>
              <a:off x="7339685" y="6607489"/>
              <a:ext cx="4551" cy="5687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277" name="Rectangle 354"/>
            <p:cNvSpPr>
              <a:spLocks noChangeArrowheads="1"/>
            </p:cNvSpPr>
            <p:nvPr/>
          </p:nvSpPr>
          <p:spPr bwMode="auto">
            <a:xfrm>
              <a:off x="7333183" y="6607489"/>
              <a:ext cx="4551" cy="5687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278" name="Rectangle 355"/>
            <p:cNvSpPr>
              <a:spLocks noChangeArrowheads="1"/>
            </p:cNvSpPr>
            <p:nvPr/>
          </p:nvSpPr>
          <p:spPr bwMode="auto">
            <a:xfrm>
              <a:off x="7339685" y="6616566"/>
              <a:ext cx="19505" cy="2297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279" name="Rectangle 356"/>
            <p:cNvSpPr>
              <a:spLocks noChangeArrowheads="1"/>
            </p:cNvSpPr>
            <p:nvPr/>
          </p:nvSpPr>
          <p:spPr bwMode="auto">
            <a:xfrm>
              <a:off x="7317579" y="6616566"/>
              <a:ext cx="20155" cy="2297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280" name="Rectangle 357"/>
            <p:cNvSpPr>
              <a:spLocks noChangeArrowheads="1"/>
            </p:cNvSpPr>
            <p:nvPr/>
          </p:nvSpPr>
          <p:spPr bwMode="auto">
            <a:xfrm>
              <a:off x="7361791" y="6633736"/>
              <a:ext cx="11053" cy="2953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281" name="Rectangle 358"/>
            <p:cNvSpPr>
              <a:spLocks noChangeArrowheads="1"/>
            </p:cNvSpPr>
            <p:nvPr/>
          </p:nvSpPr>
          <p:spPr bwMode="auto">
            <a:xfrm>
              <a:off x="7304575" y="6633736"/>
              <a:ext cx="11053" cy="2953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282" name="Rectangle 359"/>
            <p:cNvSpPr>
              <a:spLocks noChangeArrowheads="1"/>
            </p:cNvSpPr>
            <p:nvPr/>
          </p:nvSpPr>
          <p:spPr bwMode="auto">
            <a:xfrm>
              <a:off x="7415755" y="6545699"/>
              <a:ext cx="16905" cy="29747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283" name="Rectangle 360"/>
            <p:cNvSpPr>
              <a:spLocks noChangeArrowheads="1"/>
            </p:cNvSpPr>
            <p:nvPr/>
          </p:nvSpPr>
          <p:spPr bwMode="auto">
            <a:xfrm>
              <a:off x="7381296" y="6591413"/>
              <a:ext cx="16905" cy="29747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284" name="Rectangle 361"/>
            <p:cNvSpPr>
              <a:spLocks noChangeArrowheads="1"/>
            </p:cNvSpPr>
            <p:nvPr/>
          </p:nvSpPr>
          <p:spPr bwMode="auto">
            <a:xfrm>
              <a:off x="7278568" y="6545699"/>
              <a:ext cx="16905" cy="29747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285" name="Rectangle 362"/>
            <p:cNvSpPr>
              <a:spLocks noChangeArrowheads="1"/>
            </p:cNvSpPr>
            <p:nvPr/>
          </p:nvSpPr>
          <p:spPr bwMode="auto">
            <a:xfrm>
              <a:off x="7346837" y="6545699"/>
              <a:ext cx="17555" cy="29747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286" name="Rectangle 363"/>
            <p:cNvSpPr>
              <a:spLocks noChangeArrowheads="1"/>
            </p:cNvSpPr>
            <p:nvPr/>
          </p:nvSpPr>
          <p:spPr bwMode="auto">
            <a:xfrm>
              <a:off x="7381296" y="6545699"/>
              <a:ext cx="16905" cy="29747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287" name="Rectangle 364"/>
            <p:cNvSpPr>
              <a:spLocks noChangeArrowheads="1"/>
            </p:cNvSpPr>
            <p:nvPr/>
          </p:nvSpPr>
          <p:spPr bwMode="auto">
            <a:xfrm>
              <a:off x="7415755" y="6591413"/>
              <a:ext cx="16905" cy="29747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288" name="Rectangle 365"/>
            <p:cNvSpPr>
              <a:spLocks noChangeArrowheads="1"/>
            </p:cNvSpPr>
            <p:nvPr/>
          </p:nvSpPr>
          <p:spPr bwMode="auto">
            <a:xfrm>
              <a:off x="7313028" y="6545699"/>
              <a:ext cx="16905" cy="29747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289" name="Rectangle 366"/>
            <p:cNvSpPr>
              <a:spLocks noChangeArrowheads="1"/>
            </p:cNvSpPr>
            <p:nvPr/>
          </p:nvSpPr>
          <p:spPr bwMode="auto">
            <a:xfrm>
              <a:off x="7245084" y="6545699"/>
              <a:ext cx="16905" cy="29747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290" name="Rectangle 367"/>
            <p:cNvSpPr>
              <a:spLocks noChangeArrowheads="1"/>
            </p:cNvSpPr>
            <p:nvPr/>
          </p:nvSpPr>
          <p:spPr bwMode="auto">
            <a:xfrm>
              <a:off x="7278568" y="6591413"/>
              <a:ext cx="16905" cy="29747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291" name="Rectangle 368"/>
            <p:cNvSpPr>
              <a:spLocks noChangeArrowheads="1"/>
            </p:cNvSpPr>
            <p:nvPr/>
          </p:nvSpPr>
          <p:spPr bwMode="auto">
            <a:xfrm>
              <a:off x="7245084" y="6591413"/>
              <a:ext cx="16905" cy="29747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292" name="Freeform 369"/>
            <p:cNvSpPr>
              <a:spLocks/>
            </p:cNvSpPr>
            <p:nvPr/>
          </p:nvSpPr>
          <p:spPr bwMode="auto">
            <a:xfrm>
              <a:off x="7344236" y="6542856"/>
              <a:ext cx="23406" cy="35433"/>
            </a:xfrm>
            <a:custGeom>
              <a:avLst/>
              <a:gdLst>
                <a:gd name="T0" fmla="*/ 21 w 217"/>
                <a:gd name="T1" fmla="*/ 163 h 373"/>
                <a:gd name="T2" fmla="*/ 3 w 217"/>
                <a:gd name="T3" fmla="*/ 163 h 373"/>
                <a:gd name="T4" fmla="*/ 3 w 217"/>
                <a:gd name="T5" fmla="*/ 260 h 373"/>
                <a:gd name="T6" fmla="*/ 21 w 217"/>
                <a:gd name="T7" fmla="*/ 260 h 373"/>
                <a:gd name="T8" fmla="*/ 24 w 217"/>
                <a:gd name="T9" fmla="*/ 281 h 373"/>
                <a:gd name="T10" fmla="*/ 0 w 217"/>
                <a:gd name="T11" fmla="*/ 281 h 373"/>
                <a:gd name="T12" fmla="*/ 0 w 217"/>
                <a:gd name="T13" fmla="*/ 0 h 373"/>
                <a:gd name="T14" fmla="*/ 24 w 217"/>
                <a:gd name="T15" fmla="*/ 0 h 373"/>
                <a:gd name="T16" fmla="*/ 21 w 217"/>
                <a:gd name="T17" fmla="*/ 22 h 373"/>
                <a:gd name="T18" fmla="*/ 3 w 217"/>
                <a:gd name="T19" fmla="*/ 22 h 373"/>
                <a:gd name="T20" fmla="*/ 3 w 217"/>
                <a:gd name="T21" fmla="*/ 129 h 373"/>
                <a:gd name="T22" fmla="*/ 21 w 217"/>
                <a:gd name="T23" fmla="*/ 129 h 373"/>
                <a:gd name="T24" fmla="*/ 21 w 217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293" name="Freeform 370"/>
            <p:cNvSpPr>
              <a:spLocks/>
            </p:cNvSpPr>
            <p:nvPr/>
          </p:nvSpPr>
          <p:spPr bwMode="auto">
            <a:xfrm>
              <a:off x="7364391" y="6542856"/>
              <a:ext cx="3251" cy="35433"/>
            </a:xfrm>
            <a:custGeom>
              <a:avLst/>
              <a:gdLst>
                <a:gd name="T0" fmla="*/ 0 w 29"/>
                <a:gd name="T1" fmla="*/ 22 h 373"/>
                <a:gd name="T2" fmla="*/ 0 w 29"/>
                <a:gd name="T3" fmla="*/ 260 h 373"/>
                <a:gd name="T4" fmla="*/ 3 w 29"/>
                <a:gd name="T5" fmla="*/ 281 h 373"/>
                <a:gd name="T6" fmla="*/ 3 w 29"/>
                <a:gd name="T7" fmla="*/ 0 h 373"/>
                <a:gd name="T8" fmla="*/ 0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294" name="Freeform 371"/>
            <p:cNvSpPr>
              <a:spLocks/>
            </p:cNvSpPr>
            <p:nvPr/>
          </p:nvSpPr>
          <p:spPr bwMode="auto">
            <a:xfrm>
              <a:off x="7378045" y="6542856"/>
              <a:ext cx="23406" cy="35433"/>
            </a:xfrm>
            <a:custGeom>
              <a:avLst/>
              <a:gdLst>
                <a:gd name="T0" fmla="*/ 21 w 216"/>
                <a:gd name="T1" fmla="*/ 163 h 373"/>
                <a:gd name="T2" fmla="*/ 3 w 216"/>
                <a:gd name="T3" fmla="*/ 163 h 373"/>
                <a:gd name="T4" fmla="*/ 3 w 216"/>
                <a:gd name="T5" fmla="*/ 260 h 373"/>
                <a:gd name="T6" fmla="*/ 21 w 216"/>
                <a:gd name="T7" fmla="*/ 260 h 373"/>
                <a:gd name="T8" fmla="*/ 24 w 216"/>
                <a:gd name="T9" fmla="*/ 281 h 373"/>
                <a:gd name="T10" fmla="*/ 0 w 216"/>
                <a:gd name="T11" fmla="*/ 281 h 373"/>
                <a:gd name="T12" fmla="*/ 0 w 216"/>
                <a:gd name="T13" fmla="*/ 0 h 373"/>
                <a:gd name="T14" fmla="*/ 24 w 216"/>
                <a:gd name="T15" fmla="*/ 0 h 373"/>
                <a:gd name="T16" fmla="*/ 21 w 216"/>
                <a:gd name="T17" fmla="*/ 22 h 373"/>
                <a:gd name="T18" fmla="*/ 3 w 216"/>
                <a:gd name="T19" fmla="*/ 22 h 373"/>
                <a:gd name="T20" fmla="*/ 3 w 216"/>
                <a:gd name="T21" fmla="*/ 129 h 373"/>
                <a:gd name="T22" fmla="*/ 21 w 216"/>
                <a:gd name="T23" fmla="*/ 129 h 373"/>
                <a:gd name="T24" fmla="*/ 21 w 216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295" name="Freeform 372"/>
            <p:cNvSpPr>
              <a:spLocks/>
            </p:cNvSpPr>
            <p:nvPr/>
          </p:nvSpPr>
          <p:spPr bwMode="auto">
            <a:xfrm>
              <a:off x="7398201" y="6542856"/>
              <a:ext cx="3251" cy="35433"/>
            </a:xfrm>
            <a:custGeom>
              <a:avLst/>
              <a:gdLst>
                <a:gd name="T0" fmla="*/ 0 w 29"/>
                <a:gd name="T1" fmla="*/ 22 h 373"/>
                <a:gd name="T2" fmla="*/ 0 w 29"/>
                <a:gd name="T3" fmla="*/ 260 h 373"/>
                <a:gd name="T4" fmla="*/ 3 w 29"/>
                <a:gd name="T5" fmla="*/ 281 h 373"/>
                <a:gd name="T6" fmla="*/ 3 w 29"/>
                <a:gd name="T7" fmla="*/ 0 h 373"/>
                <a:gd name="T8" fmla="*/ 0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296" name="Freeform 373"/>
            <p:cNvSpPr>
              <a:spLocks/>
            </p:cNvSpPr>
            <p:nvPr/>
          </p:nvSpPr>
          <p:spPr bwMode="auto">
            <a:xfrm>
              <a:off x="7412504" y="6542856"/>
              <a:ext cx="23406" cy="35433"/>
            </a:xfrm>
            <a:custGeom>
              <a:avLst/>
              <a:gdLst>
                <a:gd name="T0" fmla="*/ 21 w 217"/>
                <a:gd name="T1" fmla="*/ 163 h 373"/>
                <a:gd name="T2" fmla="*/ 3 w 217"/>
                <a:gd name="T3" fmla="*/ 163 h 373"/>
                <a:gd name="T4" fmla="*/ 3 w 217"/>
                <a:gd name="T5" fmla="*/ 260 h 373"/>
                <a:gd name="T6" fmla="*/ 21 w 217"/>
                <a:gd name="T7" fmla="*/ 260 h 373"/>
                <a:gd name="T8" fmla="*/ 24 w 217"/>
                <a:gd name="T9" fmla="*/ 281 h 373"/>
                <a:gd name="T10" fmla="*/ 0 w 217"/>
                <a:gd name="T11" fmla="*/ 281 h 373"/>
                <a:gd name="T12" fmla="*/ 0 w 217"/>
                <a:gd name="T13" fmla="*/ 0 h 373"/>
                <a:gd name="T14" fmla="*/ 24 w 217"/>
                <a:gd name="T15" fmla="*/ 0 h 373"/>
                <a:gd name="T16" fmla="*/ 21 w 217"/>
                <a:gd name="T17" fmla="*/ 22 h 373"/>
                <a:gd name="T18" fmla="*/ 3 w 217"/>
                <a:gd name="T19" fmla="*/ 22 h 373"/>
                <a:gd name="T20" fmla="*/ 3 w 217"/>
                <a:gd name="T21" fmla="*/ 129 h 373"/>
                <a:gd name="T22" fmla="*/ 21 w 217"/>
                <a:gd name="T23" fmla="*/ 129 h 373"/>
                <a:gd name="T24" fmla="*/ 21 w 217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297" name="Freeform 374"/>
            <p:cNvSpPr>
              <a:spLocks/>
            </p:cNvSpPr>
            <p:nvPr/>
          </p:nvSpPr>
          <p:spPr bwMode="auto">
            <a:xfrm>
              <a:off x="7432660" y="6542856"/>
              <a:ext cx="3251" cy="35433"/>
            </a:xfrm>
            <a:custGeom>
              <a:avLst/>
              <a:gdLst>
                <a:gd name="T0" fmla="*/ 0 w 29"/>
                <a:gd name="T1" fmla="*/ 22 h 373"/>
                <a:gd name="T2" fmla="*/ 0 w 29"/>
                <a:gd name="T3" fmla="*/ 260 h 373"/>
                <a:gd name="T4" fmla="*/ 3 w 29"/>
                <a:gd name="T5" fmla="*/ 281 h 373"/>
                <a:gd name="T6" fmla="*/ 3 w 29"/>
                <a:gd name="T7" fmla="*/ 0 h 373"/>
                <a:gd name="T8" fmla="*/ 0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298" name="Freeform 375"/>
            <p:cNvSpPr>
              <a:spLocks/>
            </p:cNvSpPr>
            <p:nvPr/>
          </p:nvSpPr>
          <p:spPr bwMode="auto">
            <a:xfrm>
              <a:off x="7378045" y="6588570"/>
              <a:ext cx="23406" cy="35433"/>
            </a:xfrm>
            <a:custGeom>
              <a:avLst/>
              <a:gdLst>
                <a:gd name="T0" fmla="*/ 21 w 216"/>
                <a:gd name="T1" fmla="*/ 165 h 372"/>
                <a:gd name="T2" fmla="*/ 3 w 216"/>
                <a:gd name="T3" fmla="*/ 165 h 372"/>
                <a:gd name="T4" fmla="*/ 3 w 216"/>
                <a:gd name="T5" fmla="*/ 260 h 372"/>
                <a:gd name="T6" fmla="*/ 21 w 216"/>
                <a:gd name="T7" fmla="*/ 260 h 372"/>
                <a:gd name="T8" fmla="*/ 24 w 216"/>
                <a:gd name="T9" fmla="*/ 282 h 372"/>
                <a:gd name="T10" fmla="*/ 0 w 216"/>
                <a:gd name="T11" fmla="*/ 282 h 372"/>
                <a:gd name="T12" fmla="*/ 0 w 216"/>
                <a:gd name="T13" fmla="*/ 0 h 372"/>
                <a:gd name="T14" fmla="*/ 24 w 216"/>
                <a:gd name="T15" fmla="*/ 0 h 372"/>
                <a:gd name="T16" fmla="*/ 21 w 216"/>
                <a:gd name="T17" fmla="*/ 21 h 372"/>
                <a:gd name="T18" fmla="*/ 3 w 216"/>
                <a:gd name="T19" fmla="*/ 21 h 372"/>
                <a:gd name="T20" fmla="*/ 3 w 216"/>
                <a:gd name="T21" fmla="*/ 130 h 372"/>
                <a:gd name="T22" fmla="*/ 21 w 216"/>
                <a:gd name="T23" fmla="*/ 130 h 372"/>
                <a:gd name="T24" fmla="*/ 21 w 216"/>
                <a:gd name="T25" fmla="*/ 165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299" name="Freeform 376"/>
            <p:cNvSpPr>
              <a:spLocks/>
            </p:cNvSpPr>
            <p:nvPr/>
          </p:nvSpPr>
          <p:spPr bwMode="auto">
            <a:xfrm>
              <a:off x="7398201" y="6588570"/>
              <a:ext cx="3251" cy="35433"/>
            </a:xfrm>
            <a:custGeom>
              <a:avLst/>
              <a:gdLst>
                <a:gd name="T0" fmla="*/ 0 w 29"/>
                <a:gd name="T1" fmla="*/ 21 h 372"/>
                <a:gd name="T2" fmla="*/ 0 w 29"/>
                <a:gd name="T3" fmla="*/ 260 h 372"/>
                <a:gd name="T4" fmla="*/ 3 w 29"/>
                <a:gd name="T5" fmla="*/ 282 h 372"/>
                <a:gd name="T6" fmla="*/ 3 w 29"/>
                <a:gd name="T7" fmla="*/ 0 h 372"/>
                <a:gd name="T8" fmla="*/ 0 w 29"/>
                <a:gd name="T9" fmla="*/ 21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300" name="Freeform 377"/>
            <p:cNvSpPr>
              <a:spLocks/>
            </p:cNvSpPr>
            <p:nvPr/>
          </p:nvSpPr>
          <p:spPr bwMode="auto">
            <a:xfrm>
              <a:off x="7412504" y="6588570"/>
              <a:ext cx="23406" cy="35433"/>
            </a:xfrm>
            <a:custGeom>
              <a:avLst/>
              <a:gdLst>
                <a:gd name="T0" fmla="*/ 21 w 217"/>
                <a:gd name="T1" fmla="*/ 165 h 372"/>
                <a:gd name="T2" fmla="*/ 3 w 217"/>
                <a:gd name="T3" fmla="*/ 165 h 372"/>
                <a:gd name="T4" fmla="*/ 3 w 217"/>
                <a:gd name="T5" fmla="*/ 260 h 372"/>
                <a:gd name="T6" fmla="*/ 21 w 217"/>
                <a:gd name="T7" fmla="*/ 260 h 372"/>
                <a:gd name="T8" fmla="*/ 24 w 217"/>
                <a:gd name="T9" fmla="*/ 282 h 372"/>
                <a:gd name="T10" fmla="*/ 0 w 217"/>
                <a:gd name="T11" fmla="*/ 282 h 372"/>
                <a:gd name="T12" fmla="*/ 0 w 217"/>
                <a:gd name="T13" fmla="*/ 0 h 372"/>
                <a:gd name="T14" fmla="*/ 24 w 217"/>
                <a:gd name="T15" fmla="*/ 0 h 372"/>
                <a:gd name="T16" fmla="*/ 21 w 217"/>
                <a:gd name="T17" fmla="*/ 21 h 372"/>
                <a:gd name="T18" fmla="*/ 3 w 217"/>
                <a:gd name="T19" fmla="*/ 21 h 372"/>
                <a:gd name="T20" fmla="*/ 3 w 217"/>
                <a:gd name="T21" fmla="*/ 130 h 372"/>
                <a:gd name="T22" fmla="*/ 21 w 217"/>
                <a:gd name="T23" fmla="*/ 130 h 372"/>
                <a:gd name="T24" fmla="*/ 21 w 217"/>
                <a:gd name="T25" fmla="*/ 165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301" name="Freeform 378"/>
            <p:cNvSpPr>
              <a:spLocks/>
            </p:cNvSpPr>
            <p:nvPr/>
          </p:nvSpPr>
          <p:spPr bwMode="auto">
            <a:xfrm>
              <a:off x="7432660" y="6588570"/>
              <a:ext cx="3251" cy="35433"/>
            </a:xfrm>
            <a:custGeom>
              <a:avLst/>
              <a:gdLst>
                <a:gd name="T0" fmla="*/ 0 w 29"/>
                <a:gd name="T1" fmla="*/ 21 h 372"/>
                <a:gd name="T2" fmla="*/ 0 w 29"/>
                <a:gd name="T3" fmla="*/ 260 h 372"/>
                <a:gd name="T4" fmla="*/ 3 w 29"/>
                <a:gd name="T5" fmla="*/ 282 h 372"/>
                <a:gd name="T6" fmla="*/ 3 w 29"/>
                <a:gd name="T7" fmla="*/ 0 h 372"/>
                <a:gd name="T8" fmla="*/ 0 w 29"/>
                <a:gd name="T9" fmla="*/ 21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302" name="Freeform 379"/>
            <p:cNvSpPr>
              <a:spLocks/>
            </p:cNvSpPr>
            <p:nvPr/>
          </p:nvSpPr>
          <p:spPr bwMode="auto">
            <a:xfrm>
              <a:off x="7309777" y="6542856"/>
              <a:ext cx="23406" cy="35433"/>
            </a:xfrm>
            <a:custGeom>
              <a:avLst/>
              <a:gdLst>
                <a:gd name="T0" fmla="*/ 3 w 215"/>
                <a:gd name="T1" fmla="*/ 163 h 373"/>
                <a:gd name="T2" fmla="*/ 21 w 215"/>
                <a:gd name="T3" fmla="*/ 163 h 373"/>
                <a:gd name="T4" fmla="*/ 21 w 215"/>
                <a:gd name="T5" fmla="*/ 260 h 373"/>
                <a:gd name="T6" fmla="*/ 3 w 215"/>
                <a:gd name="T7" fmla="*/ 260 h 373"/>
                <a:gd name="T8" fmla="*/ 0 w 215"/>
                <a:gd name="T9" fmla="*/ 281 h 373"/>
                <a:gd name="T10" fmla="*/ 24 w 215"/>
                <a:gd name="T11" fmla="*/ 281 h 373"/>
                <a:gd name="T12" fmla="*/ 24 w 215"/>
                <a:gd name="T13" fmla="*/ 0 h 373"/>
                <a:gd name="T14" fmla="*/ 0 w 215"/>
                <a:gd name="T15" fmla="*/ 0 h 373"/>
                <a:gd name="T16" fmla="*/ 3 w 215"/>
                <a:gd name="T17" fmla="*/ 22 h 373"/>
                <a:gd name="T18" fmla="*/ 21 w 215"/>
                <a:gd name="T19" fmla="*/ 22 h 373"/>
                <a:gd name="T20" fmla="*/ 21 w 215"/>
                <a:gd name="T21" fmla="*/ 129 h 373"/>
                <a:gd name="T22" fmla="*/ 3 w 215"/>
                <a:gd name="T23" fmla="*/ 129 h 373"/>
                <a:gd name="T24" fmla="*/ 3 w 215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303" name="Freeform 380"/>
            <p:cNvSpPr>
              <a:spLocks/>
            </p:cNvSpPr>
            <p:nvPr/>
          </p:nvSpPr>
          <p:spPr bwMode="auto">
            <a:xfrm>
              <a:off x="7309777" y="6542856"/>
              <a:ext cx="3251" cy="35433"/>
            </a:xfrm>
            <a:custGeom>
              <a:avLst/>
              <a:gdLst>
                <a:gd name="T0" fmla="*/ 3 w 29"/>
                <a:gd name="T1" fmla="*/ 22 h 373"/>
                <a:gd name="T2" fmla="*/ 3 w 29"/>
                <a:gd name="T3" fmla="*/ 260 h 373"/>
                <a:gd name="T4" fmla="*/ 0 w 29"/>
                <a:gd name="T5" fmla="*/ 281 h 373"/>
                <a:gd name="T6" fmla="*/ 0 w 29"/>
                <a:gd name="T7" fmla="*/ 0 h 373"/>
                <a:gd name="T8" fmla="*/ 3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304" name="Freeform 381"/>
            <p:cNvSpPr>
              <a:spLocks/>
            </p:cNvSpPr>
            <p:nvPr/>
          </p:nvSpPr>
          <p:spPr bwMode="auto">
            <a:xfrm>
              <a:off x="7275642" y="6542856"/>
              <a:ext cx="23081" cy="35433"/>
            </a:xfrm>
            <a:custGeom>
              <a:avLst/>
              <a:gdLst>
                <a:gd name="T0" fmla="*/ 3 w 216"/>
                <a:gd name="T1" fmla="*/ 163 h 373"/>
                <a:gd name="T2" fmla="*/ 20 w 216"/>
                <a:gd name="T3" fmla="*/ 163 h 373"/>
                <a:gd name="T4" fmla="*/ 20 w 216"/>
                <a:gd name="T5" fmla="*/ 260 h 373"/>
                <a:gd name="T6" fmla="*/ 3 w 216"/>
                <a:gd name="T7" fmla="*/ 260 h 373"/>
                <a:gd name="T8" fmla="*/ 0 w 216"/>
                <a:gd name="T9" fmla="*/ 281 h 373"/>
                <a:gd name="T10" fmla="*/ 23 w 216"/>
                <a:gd name="T11" fmla="*/ 281 h 373"/>
                <a:gd name="T12" fmla="*/ 23 w 216"/>
                <a:gd name="T13" fmla="*/ 0 h 373"/>
                <a:gd name="T14" fmla="*/ 0 w 216"/>
                <a:gd name="T15" fmla="*/ 0 h 373"/>
                <a:gd name="T16" fmla="*/ 3 w 216"/>
                <a:gd name="T17" fmla="*/ 22 h 373"/>
                <a:gd name="T18" fmla="*/ 20 w 216"/>
                <a:gd name="T19" fmla="*/ 22 h 373"/>
                <a:gd name="T20" fmla="*/ 20 w 216"/>
                <a:gd name="T21" fmla="*/ 129 h 373"/>
                <a:gd name="T22" fmla="*/ 3 w 216"/>
                <a:gd name="T23" fmla="*/ 129 h 373"/>
                <a:gd name="T24" fmla="*/ 3 w 216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305" name="Freeform 382"/>
            <p:cNvSpPr>
              <a:spLocks/>
            </p:cNvSpPr>
            <p:nvPr/>
          </p:nvSpPr>
          <p:spPr bwMode="auto">
            <a:xfrm>
              <a:off x="7275642" y="6542856"/>
              <a:ext cx="2926" cy="35433"/>
            </a:xfrm>
            <a:custGeom>
              <a:avLst/>
              <a:gdLst>
                <a:gd name="T0" fmla="*/ 3 w 29"/>
                <a:gd name="T1" fmla="*/ 22 h 373"/>
                <a:gd name="T2" fmla="*/ 3 w 29"/>
                <a:gd name="T3" fmla="*/ 260 h 373"/>
                <a:gd name="T4" fmla="*/ 0 w 29"/>
                <a:gd name="T5" fmla="*/ 281 h 373"/>
                <a:gd name="T6" fmla="*/ 0 w 29"/>
                <a:gd name="T7" fmla="*/ 0 h 373"/>
                <a:gd name="T8" fmla="*/ 3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306" name="Freeform 383"/>
            <p:cNvSpPr>
              <a:spLocks/>
            </p:cNvSpPr>
            <p:nvPr/>
          </p:nvSpPr>
          <p:spPr bwMode="auto">
            <a:xfrm>
              <a:off x="7241833" y="6542856"/>
              <a:ext cx="23406" cy="35433"/>
            </a:xfrm>
            <a:custGeom>
              <a:avLst/>
              <a:gdLst>
                <a:gd name="T0" fmla="*/ 3 w 215"/>
                <a:gd name="T1" fmla="*/ 163 h 373"/>
                <a:gd name="T2" fmla="*/ 21 w 215"/>
                <a:gd name="T3" fmla="*/ 163 h 373"/>
                <a:gd name="T4" fmla="*/ 21 w 215"/>
                <a:gd name="T5" fmla="*/ 260 h 373"/>
                <a:gd name="T6" fmla="*/ 3 w 215"/>
                <a:gd name="T7" fmla="*/ 260 h 373"/>
                <a:gd name="T8" fmla="*/ 0 w 215"/>
                <a:gd name="T9" fmla="*/ 281 h 373"/>
                <a:gd name="T10" fmla="*/ 24 w 215"/>
                <a:gd name="T11" fmla="*/ 281 h 373"/>
                <a:gd name="T12" fmla="*/ 24 w 215"/>
                <a:gd name="T13" fmla="*/ 0 h 373"/>
                <a:gd name="T14" fmla="*/ 0 w 215"/>
                <a:gd name="T15" fmla="*/ 0 h 373"/>
                <a:gd name="T16" fmla="*/ 3 w 215"/>
                <a:gd name="T17" fmla="*/ 22 h 373"/>
                <a:gd name="T18" fmla="*/ 21 w 215"/>
                <a:gd name="T19" fmla="*/ 22 h 373"/>
                <a:gd name="T20" fmla="*/ 21 w 215"/>
                <a:gd name="T21" fmla="*/ 129 h 373"/>
                <a:gd name="T22" fmla="*/ 3 w 215"/>
                <a:gd name="T23" fmla="*/ 129 h 373"/>
                <a:gd name="T24" fmla="*/ 3 w 215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307" name="Freeform 384"/>
            <p:cNvSpPr>
              <a:spLocks/>
            </p:cNvSpPr>
            <p:nvPr/>
          </p:nvSpPr>
          <p:spPr bwMode="auto">
            <a:xfrm>
              <a:off x="7241833" y="6542856"/>
              <a:ext cx="3251" cy="35433"/>
            </a:xfrm>
            <a:custGeom>
              <a:avLst/>
              <a:gdLst>
                <a:gd name="T0" fmla="*/ 3 w 29"/>
                <a:gd name="T1" fmla="*/ 22 h 373"/>
                <a:gd name="T2" fmla="*/ 3 w 29"/>
                <a:gd name="T3" fmla="*/ 260 h 373"/>
                <a:gd name="T4" fmla="*/ 0 w 29"/>
                <a:gd name="T5" fmla="*/ 281 h 373"/>
                <a:gd name="T6" fmla="*/ 0 w 29"/>
                <a:gd name="T7" fmla="*/ 0 h 373"/>
                <a:gd name="T8" fmla="*/ 3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308" name="Freeform 386"/>
            <p:cNvSpPr>
              <a:spLocks/>
            </p:cNvSpPr>
            <p:nvPr/>
          </p:nvSpPr>
          <p:spPr bwMode="auto">
            <a:xfrm>
              <a:off x="7275642" y="6588570"/>
              <a:ext cx="2926" cy="35433"/>
            </a:xfrm>
            <a:custGeom>
              <a:avLst/>
              <a:gdLst>
                <a:gd name="T0" fmla="*/ 3 w 29"/>
                <a:gd name="T1" fmla="*/ 21 h 372"/>
                <a:gd name="T2" fmla="*/ 3 w 29"/>
                <a:gd name="T3" fmla="*/ 260 h 372"/>
                <a:gd name="T4" fmla="*/ 0 w 29"/>
                <a:gd name="T5" fmla="*/ 282 h 372"/>
                <a:gd name="T6" fmla="*/ 0 w 29"/>
                <a:gd name="T7" fmla="*/ 0 h 372"/>
                <a:gd name="T8" fmla="*/ 3 w 29"/>
                <a:gd name="T9" fmla="*/ 21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309" name="Freeform 387"/>
            <p:cNvSpPr>
              <a:spLocks/>
            </p:cNvSpPr>
            <p:nvPr/>
          </p:nvSpPr>
          <p:spPr bwMode="auto">
            <a:xfrm>
              <a:off x="7241833" y="6588570"/>
              <a:ext cx="23406" cy="35433"/>
            </a:xfrm>
            <a:custGeom>
              <a:avLst/>
              <a:gdLst>
                <a:gd name="T0" fmla="*/ 3 w 215"/>
                <a:gd name="T1" fmla="*/ 165 h 372"/>
                <a:gd name="T2" fmla="*/ 21 w 215"/>
                <a:gd name="T3" fmla="*/ 165 h 372"/>
                <a:gd name="T4" fmla="*/ 21 w 215"/>
                <a:gd name="T5" fmla="*/ 260 h 372"/>
                <a:gd name="T6" fmla="*/ 3 w 215"/>
                <a:gd name="T7" fmla="*/ 260 h 372"/>
                <a:gd name="T8" fmla="*/ 0 w 215"/>
                <a:gd name="T9" fmla="*/ 282 h 372"/>
                <a:gd name="T10" fmla="*/ 24 w 215"/>
                <a:gd name="T11" fmla="*/ 282 h 372"/>
                <a:gd name="T12" fmla="*/ 24 w 215"/>
                <a:gd name="T13" fmla="*/ 0 h 372"/>
                <a:gd name="T14" fmla="*/ 0 w 215"/>
                <a:gd name="T15" fmla="*/ 0 h 372"/>
                <a:gd name="T16" fmla="*/ 3 w 215"/>
                <a:gd name="T17" fmla="*/ 21 h 372"/>
                <a:gd name="T18" fmla="*/ 21 w 215"/>
                <a:gd name="T19" fmla="*/ 21 h 372"/>
                <a:gd name="T20" fmla="*/ 21 w 215"/>
                <a:gd name="T21" fmla="*/ 130 h 372"/>
                <a:gd name="T22" fmla="*/ 3 w 215"/>
                <a:gd name="T23" fmla="*/ 130 h 372"/>
                <a:gd name="T24" fmla="*/ 3 w 215"/>
                <a:gd name="T25" fmla="*/ 165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310" name="Freeform 388"/>
            <p:cNvSpPr>
              <a:spLocks/>
            </p:cNvSpPr>
            <p:nvPr/>
          </p:nvSpPr>
          <p:spPr bwMode="auto">
            <a:xfrm>
              <a:off x="7241833" y="6588570"/>
              <a:ext cx="3251" cy="35433"/>
            </a:xfrm>
            <a:custGeom>
              <a:avLst/>
              <a:gdLst>
                <a:gd name="T0" fmla="*/ 3 w 29"/>
                <a:gd name="T1" fmla="*/ 21 h 372"/>
                <a:gd name="T2" fmla="*/ 3 w 29"/>
                <a:gd name="T3" fmla="*/ 260 h 372"/>
                <a:gd name="T4" fmla="*/ 0 w 29"/>
                <a:gd name="T5" fmla="*/ 282 h 372"/>
                <a:gd name="T6" fmla="*/ 0 w 29"/>
                <a:gd name="T7" fmla="*/ 0 h 372"/>
                <a:gd name="T8" fmla="*/ 3 w 29"/>
                <a:gd name="T9" fmla="*/ 21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311" name="Rectangle 389"/>
            <p:cNvSpPr>
              <a:spLocks noChangeArrowheads="1"/>
            </p:cNvSpPr>
            <p:nvPr/>
          </p:nvSpPr>
          <p:spPr bwMode="auto">
            <a:xfrm>
              <a:off x="7344236" y="6562213"/>
              <a:ext cx="23406" cy="1203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312" name="Rectangle 390"/>
            <p:cNvSpPr>
              <a:spLocks noChangeArrowheads="1"/>
            </p:cNvSpPr>
            <p:nvPr/>
          </p:nvSpPr>
          <p:spPr bwMode="auto">
            <a:xfrm>
              <a:off x="7378045" y="6562213"/>
              <a:ext cx="23406" cy="1203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313" name="Rectangle 391"/>
            <p:cNvSpPr>
              <a:spLocks noChangeArrowheads="1"/>
            </p:cNvSpPr>
            <p:nvPr/>
          </p:nvSpPr>
          <p:spPr bwMode="auto">
            <a:xfrm>
              <a:off x="7412504" y="6562213"/>
              <a:ext cx="23406" cy="1203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314" name="Rectangle 392"/>
            <p:cNvSpPr>
              <a:spLocks noChangeArrowheads="1"/>
            </p:cNvSpPr>
            <p:nvPr/>
          </p:nvSpPr>
          <p:spPr bwMode="auto">
            <a:xfrm>
              <a:off x="7309777" y="6562213"/>
              <a:ext cx="23406" cy="1203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315" name="Rectangle 393"/>
            <p:cNvSpPr>
              <a:spLocks noChangeArrowheads="1"/>
            </p:cNvSpPr>
            <p:nvPr/>
          </p:nvSpPr>
          <p:spPr bwMode="auto">
            <a:xfrm>
              <a:off x="7275642" y="6562213"/>
              <a:ext cx="23081" cy="1203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316" name="Rectangle 394"/>
            <p:cNvSpPr>
              <a:spLocks noChangeArrowheads="1"/>
            </p:cNvSpPr>
            <p:nvPr/>
          </p:nvSpPr>
          <p:spPr bwMode="auto">
            <a:xfrm>
              <a:off x="7241833" y="6562213"/>
              <a:ext cx="23406" cy="1203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317" name="Freeform 395"/>
            <p:cNvSpPr>
              <a:spLocks/>
            </p:cNvSpPr>
            <p:nvPr/>
          </p:nvSpPr>
          <p:spPr bwMode="auto">
            <a:xfrm>
              <a:off x="7302625" y="6544496"/>
              <a:ext cx="3901" cy="4046"/>
            </a:xfrm>
            <a:custGeom>
              <a:avLst/>
              <a:gdLst>
                <a:gd name="T0" fmla="*/ 2 w 37"/>
                <a:gd name="T1" fmla="*/ 36 h 38"/>
                <a:gd name="T2" fmla="*/ 3 w 37"/>
                <a:gd name="T3" fmla="*/ 34 h 38"/>
                <a:gd name="T4" fmla="*/ 3 w 37"/>
                <a:gd name="T5" fmla="*/ 30 h 38"/>
                <a:gd name="T6" fmla="*/ 4 w 37"/>
                <a:gd name="T7" fmla="*/ 23 h 38"/>
                <a:gd name="T8" fmla="*/ 4 w 37"/>
                <a:gd name="T9" fmla="*/ 19 h 38"/>
                <a:gd name="T10" fmla="*/ 4 w 37"/>
                <a:gd name="T11" fmla="*/ 12 h 38"/>
                <a:gd name="T12" fmla="*/ 3 w 37"/>
                <a:gd name="T13" fmla="*/ 5 h 38"/>
                <a:gd name="T14" fmla="*/ 3 w 37"/>
                <a:gd name="T15" fmla="*/ 1 h 38"/>
                <a:gd name="T16" fmla="*/ 2 w 37"/>
                <a:gd name="T17" fmla="*/ 0 h 38"/>
                <a:gd name="T18" fmla="*/ 1 w 37"/>
                <a:gd name="T19" fmla="*/ 1 h 38"/>
                <a:gd name="T20" fmla="*/ 1 w 37"/>
                <a:gd name="T21" fmla="*/ 5 h 38"/>
                <a:gd name="T22" fmla="*/ 0 w 37"/>
                <a:gd name="T23" fmla="*/ 12 h 38"/>
                <a:gd name="T24" fmla="*/ 0 w 37"/>
                <a:gd name="T25" fmla="*/ 19 h 38"/>
                <a:gd name="T26" fmla="*/ 0 w 37"/>
                <a:gd name="T27" fmla="*/ 23 h 38"/>
                <a:gd name="T28" fmla="*/ 1 w 37"/>
                <a:gd name="T29" fmla="*/ 30 h 38"/>
                <a:gd name="T30" fmla="*/ 1 w 37"/>
                <a:gd name="T31" fmla="*/ 34 h 38"/>
                <a:gd name="T32" fmla="*/ 2 w 37"/>
                <a:gd name="T33" fmla="*/ 36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318" name="Прямоугольник 15"/>
            <p:cNvSpPr>
              <a:spLocks noChangeArrowheads="1"/>
            </p:cNvSpPr>
            <p:nvPr/>
          </p:nvSpPr>
          <p:spPr bwMode="auto">
            <a:xfrm>
              <a:off x="7251293" y="6746094"/>
              <a:ext cx="157305" cy="80129"/>
            </a:xfrm>
            <a:prstGeom prst="rect">
              <a:avLst/>
            </a:prstGeom>
            <a:noFill/>
            <a:ln w="19050" algn="ctr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pPr defTabSz="1277407"/>
              <a:endParaRPr lang="ru-RU" sz="8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319" name="Равнобедренный треугольник 16"/>
            <p:cNvSpPr>
              <a:spLocks noChangeArrowheads="1"/>
            </p:cNvSpPr>
            <p:nvPr/>
          </p:nvSpPr>
          <p:spPr bwMode="auto">
            <a:xfrm>
              <a:off x="7251293" y="6685998"/>
              <a:ext cx="157305" cy="60096"/>
            </a:xfrm>
            <a:prstGeom prst="triangle">
              <a:avLst>
                <a:gd name="adj" fmla="val 50000"/>
              </a:avLst>
            </a:prstGeom>
            <a:noFill/>
            <a:ln w="19050" algn="ctr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pPr defTabSz="1277407"/>
              <a:endParaRPr lang="ru-RU" sz="800" dirty="0">
                <a:latin typeface="Times New Roman" pitchFamily="18" charset="0"/>
                <a:cs typeface="Times New Roman" pitchFamily="18" charset="0"/>
              </a:endParaRPr>
            </a:p>
          </p:txBody>
        </p:sp>
        <p:grpSp>
          <p:nvGrpSpPr>
            <p:cNvPr id="320" name="Группа 21"/>
            <p:cNvGrpSpPr>
              <a:grpSpLocks/>
            </p:cNvGrpSpPr>
            <p:nvPr/>
          </p:nvGrpSpPr>
          <p:grpSpPr bwMode="auto">
            <a:xfrm>
              <a:off x="7312293" y="6700243"/>
              <a:ext cx="34957" cy="40064"/>
              <a:chOff x="11544336" y="8944798"/>
              <a:chExt cx="142876" cy="142876"/>
            </a:xfrm>
          </p:grpSpPr>
          <p:cxnSp>
            <p:nvCxnSpPr>
              <p:cNvPr id="324" name="Прямая соединительная линия 18"/>
              <p:cNvCxnSpPr>
                <a:cxnSpLocks noChangeShapeType="1"/>
              </p:cNvCxnSpPr>
              <p:nvPr/>
            </p:nvCxnSpPr>
            <p:spPr bwMode="auto">
              <a:xfrm rot="5400000">
                <a:off x="11544336" y="9015442"/>
                <a:ext cx="142876" cy="1588"/>
              </a:xfrm>
              <a:prstGeom prst="line">
                <a:avLst/>
              </a:prstGeom>
              <a:noFill/>
              <a:ln w="19050" algn="ctr">
                <a:solidFill>
                  <a:srgbClr val="FF0000"/>
                </a:solidFill>
                <a:round/>
                <a:headEnd/>
                <a:tailEnd/>
              </a:ln>
            </p:spPr>
          </p:cxnSp>
          <p:cxnSp>
            <p:nvCxnSpPr>
              <p:cNvPr id="325" name="Прямая соединительная линия 20"/>
              <p:cNvCxnSpPr>
                <a:cxnSpLocks noChangeShapeType="1"/>
              </p:cNvCxnSpPr>
              <p:nvPr/>
            </p:nvCxnSpPr>
            <p:spPr bwMode="auto">
              <a:xfrm>
                <a:off x="11544336" y="9015442"/>
                <a:ext cx="142876" cy="1588"/>
              </a:xfrm>
              <a:prstGeom prst="line">
                <a:avLst/>
              </a:prstGeom>
              <a:noFill/>
              <a:ln w="19050" algn="ctr">
                <a:solidFill>
                  <a:srgbClr val="FF0000"/>
                </a:solidFill>
                <a:round/>
                <a:headEnd/>
                <a:tailEnd/>
              </a:ln>
            </p:spPr>
          </p:cxnSp>
        </p:grpSp>
        <p:sp>
          <p:nvSpPr>
            <p:cNvPr id="321" name="Text Box 97"/>
            <p:cNvSpPr txBox="1">
              <a:spLocks noChangeArrowheads="1"/>
            </p:cNvSpPr>
            <p:nvPr/>
          </p:nvSpPr>
          <p:spPr bwMode="auto">
            <a:xfrm>
              <a:off x="7356108" y="6454578"/>
              <a:ext cx="2288447" cy="2338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127992" tIns="63999" rIns="127992" bIns="63999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ru-RU" altLang="ru-RU" sz="680" b="0" dirty="0">
                  <a:solidFill>
                    <a:srgbClr val="000000"/>
                  </a:solidFill>
                  <a:cs typeface="Arial" panose="020B0604020202020204" pitchFamily="34" charset="0"/>
                </a:rPr>
                <a:t> - социально-значимый объект</a:t>
              </a:r>
            </a:p>
          </p:txBody>
        </p:sp>
        <p:sp>
          <p:nvSpPr>
            <p:cNvPr id="322" name="Text Box 97"/>
            <p:cNvSpPr txBox="1">
              <a:spLocks noChangeArrowheads="1"/>
            </p:cNvSpPr>
            <p:nvPr/>
          </p:nvSpPr>
          <p:spPr bwMode="auto">
            <a:xfrm>
              <a:off x="7331822" y="6286517"/>
              <a:ext cx="2288447" cy="2338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127992" tIns="63999" rIns="127992" bIns="63999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ru-RU" altLang="ru-RU" sz="680" b="0" dirty="0">
                  <a:solidFill>
                    <a:srgbClr val="000000"/>
                  </a:solidFill>
                  <a:cs typeface="Arial" panose="020B0604020202020204" pitchFamily="34" charset="0"/>
                </a:rPr>
                <a:t> - пожарно-спасательные формирования</a:t>
              </a:r>
            </a:p>
          </p:txBody>
        </p:sp>
        <p:sp>
          <p:nvSpPr>
            <p:cNvPr id="323" name="Text Box 97"/>
            <p:cNvSpPr txBox="1">
              <a:spLocks noChangeArrowheads="1"/>
            </p:cNvSpPr>
            <p:nvPr/>
          </p:nvSpPr>
          <p:spPr bwMode="auto">
            <a:xfrm>
              <a:off x="7313615" y="6607255"/>
              <a:ext cx="2288447" cy="26774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127992" tIns="63999" rIns="127992" bIns="63999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ru-RU" altLang="ru-RU" sz="900" b="0" dirty="0">
                  <a:solidFill>
                    <a:srgbClr val="000000"/>
                  </a:solidFill>
                  <a:cs typeface="Arial" panose="020B0604020202020204" pitchFamily="34" charset="0"/>
                </a:rPr>
                <a:t> - </a:t>
              </a:r>
              <a:r>
                <a:rPr lang="ru-RU" altLang="ru-RU" sz="680" b="0" dirty="0">
                  <a:solidFill>
                    <a:srgbClr val="000000"/>
                  </a:solidFill>
                  <a:cs typeface="Arial" panose="020B0604020202020204" pitchFamily="34" charset="0"/>
                </a:rPr>
                <a:t>больница</a:t>
              </a:r>
            </a:p>
          </p:txBody>
        </p:sp>
      </p:grpSp>
      <p:sp>
        <p:nvSpPr>
          <p:cNvPr id="115" name="TextBox 114"/>
          <p:cNvSpPr txBox="1"/>
          <p:nvPr/>
        </p:nvSpPr>
        <p:spPr>
          <a:xfrm>
            <a:off x="-546" y="5930331"/>
            <a:ext cx="2000037" cy="1007970"/>
          </a:xfrm>
          <a:prstGeom prst="rect">
            <a:avLst/>
          </a:prstGeom>
          <a:solidFill>
            <a:schemeClr val="bg1">
              <a:alpha val="85000"/>
            </a:schemeClr>
          </a:solidFill>
          <a:ln>
            <a:solidFill>
              <a:schemeClr val="tx1"/>
            </a:solidFill>
          </a:ln>
        </p:spPr>
        <p:txBody>
          <a:bodyPr wrap="square" lIns="68580" tIns="34291" rIns="68580" bIns="34291" rtlCol="0">
            <a:spAutoFit/>
          </a:bodyPr>
          <a:lstStyle/>
          <a:p>
            <a:r>
              <a:rPr lang="ru-RU" sz="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14:00 24.02.2021</a:t>
            </a:r>
            <a:endParaRPr lang="ru-RU" sz="8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ru-RU" sz="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исп. ЦУКС ГУ МЧС по Ленинградской области</a:t>
            </a:r>
          </a:p>
          <a:p>
            <a:r>
              <a:rPr lang="ru-RU" altLang="ru-RU" sz="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АРМ № 9 </a:t>
            </a:r>
            <a:r>
              <a:rPr lang="ru-RU" altLang="ru-RU" sz="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Михеева В.В.</a:t>
            </a:r>
            <a:endParaRPr lang="ru-RU" sz="8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ru-RU" sz="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тел. 3930-1251</a:t>
            </a:r>
          </a:p>
          <a:p>
            <a:r>
              <a:rPr lang="ru-RU" sz="7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использовались: АИУС </a:t>
            </a:r>
            <a:r>
              <a:rPr 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РСЧС, </a:t>
            </a:r>
            <a:r>
              <a:rPr lang="en-US" sz="7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Gismeteo</a:t>
            </a:r>
            <a:r>
              <a:rPr lang="ru-RU" sz="7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,</a:t>
            </a:r>
            <a:r>
              <a:rPr lang="en-US" sz="7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Google Earth</a:t>
            </a:r>
          </a:p>
          <a:p>
            <a:endParaRPr lang="ru-RU" sz="7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2" name="Рисунок 1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28711" y="906151"/>
            <a:ext cx="2724907" cy="1668226"/>
          </a:xfrm>
          <a:prstGeom prst="rect">
            <a:avLst/>
          </a:prstGeom>
          <a:ln>
            <a:solidFill>
              <a:schemeClr val="tx1"/>
            </a:solidFill>
          </a:ln>
        </p:spPr>
      </p:pic>
      <p:pic>
        <p:nvPicPr>
          <p:cNvPr id="3" name="Рисунок 2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6333482" y="2609534"/>
            <a:ext cx="2790825" cy="2990850"/>
          </a:xfrm>
          <a:prstGeom prst="rect">
            <a:avLst/>
          </a:prstGeom>
          <a:ln>
            <a:solidFill>
              <a:schemeClr val="tx1"/>
            </a:solidFill>
          </a:ln>
        </p:spPr>
      </p:pic>
    </p:spTree>
    <p:extLst>
      <p:ext uri="{BB962C8B-B14F-4D97-AF65-F5344CB8AC3E}">
        <p14:creationId xmlns:p14="http://schemas.microsoft.com/office/powerpoint/2010/main" val="94181559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22941" fill="hold"/>
                                        <p:tgtEl>
                                          <p:spTgt spid="6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video>
              <p:cMediaNode vol="80000">
                <p:cTn id="7" fill="hold" display="0">
                  <p:stCondLst>
                    <p:cond delay="indefinite"/>
                  </p:stCondLst>
                </p:cTn>
                <p:tgtEl>
                  <p:spTgt spid="6"/>
                </p:tgtEl>
              </p:cMediaNode>
            </p:video>
            <p:seq concurrent="1" nextAc="seek">
              <p:cTn id="8" restart="whenNotActive" fill="hold" evtFilter="cancelBubble" nodeType="interactiveSeq">
                <p:stCondLst>
                  <p:cond evt="onClick" delay="0">
                    <p:tgtEl>
                      <p:spTgt spid="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" fill="hold">
                      <p:stCondLst>
                        <p:cond delay="0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12" dur="1" fill="hold"/>
                                        <p:tgtEl>
                                          <p:spTgt spid="6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"/>
                  </p:tgtEl>
                </p:cond>
              </p:nextCondLst>
            </p:seq>
          </p:childTnLst>
        </p:cTn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Рисунок 1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11436" y="0"/>
            <a:ext cx="9181745" cy="6858000"/>
          </a:xfrm>
          <a:prstGeom prst="rect">
            <a:avLst/>
          </a:prstGeom>
        </p:spPr>
      </p:pic>
      <p:sp>
        <p:nvSpPr>
          <p:cNvPr id="12306" name="Line 18"/>
          <p:cNvSpPr>
            <a:spLocks noChangeShapeType="1"/>
          </p:cNvSpPr>
          <p:nvPr/>
        </p:nvSpPr>
        <p:spPr bwMode="auto">
          <a:xfrm>
            <a:off x="4338763" y="4642747"/>
            <a:ext cx="0" cy="0"/>
          </a:xfrm>
          <a:prstGeom prst="line">
            <a:avLst/>
          </a:prstGeom>
          <a:noFill/>
          <a:ln w="12700" cap="rnd">
            <a:solidFill>
              <a:srgbClr val="000000"/>
            </a:solidFill>
            <a:round/>
            <a:headEnd/>
            <a:tailEnd/>
          </a:ln>
          <a:extLst/>
        </p:spPr>
        <p:txBody>
          <a:bodyPr lIns="59192" tIns="29596" rIns="59192" bIns="29596"/>
          <a:lstStyle/>
          <a:p>
            <a:pPr defTabSz="685086">
              <a:defRPr/>
            </a:pPr>
            <a:endParaRPr lang="ru-RU" sz="900">
              <a:solidFill>
                <a:prstClr val="black"/>
              </a:solidFill>
              <a:latin typeface="Arial" panose="020B0604020202020204" pitchFamily="34" charset="0"/>
            </a:endParaRPr>
          </a:p>
        </p:txBody>
      </p:sp>
      <p:sp>
        <p:nvSpPr>
          <p:cNvPr id="12398" name="Text Box 112"/>
          <p:cNvSpPr txBox="1">
            <a:spLocks noChangeArrowheads="1"/>
          </p:cNvSpPr>
          <p:nvPr/>
        </p:nvSpPr>
        <p:spPr bwMode="auto">
          <a:xfrm>
            <a:off x="6736350" y="4263369"/>
            <a:ext cx="135115" cy="282971"/>
          </a:xfrm>
          <a:prstGeom prst="rect">
            <a:avLst/>
          </a:prstGeom>
          <a:noFill/>
          <a:ln>
            <a:noFill/>
          </a:ln>
          <a:extLst/>
        </p:spPr>
        <p:txBody>
          <a:bodyPr wrap="none" lIns="66872" tIns="33437" rIns="66872" bIns="33437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defTabSz="685086">
              <a:spcBef>
                <a:spcPct val="0"/>
              </a:spcBef>
              <a:buFontTx/>
              <a:buNone/>
              <a:defRPr/>
            </a:pPr>
            <a:endParaRPr lang="ru-RU" altLang="ru-RU" sz="1400">
              <a:solidFill>
                <a:prstClr val="black"/>
              </a:solidFill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1" name="Text Box 2"/>
          <p:cNvSpPr txBox="1">
            <a:spLocks noChangeArrowheads="1"/>
          </p:cNvSpPr>
          <p:nvPr/>
        </p:nvSpPr>
        <p:spPr bwMode="auto">
          <a:xfrm>
            <a:off x="1" y="-1"/>
            <a:ext cx="9153732" cy="633600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noFill/>
            <a:miter lim="800000"/>
            <a:headEnd/>
            <a:tailEnd/>
          </a:ln>
        </p:spPr>
        <p:txBody>
          <a:bodyPr lIns="34952" tIns="17477" rIns="34952" bIns="17477" anchor="ctr"/>
          <a:lstStyle>
            <a:defPPr>
              <a:defRPr lang="ru-RU"/>
            </a:defPPr>
            <a:lvl1pPr algn="ctr">
              <a:defRPr sz="140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sz="1100" dirty="0">
                <a:solidFill>
                  <a:prstClr val="white"/>
                </a:solidFill>
              </a:rPr>
              <a:t>ИНФОРМАЦИОННЫЕ МАТЕРИАЛЫ ПО РИСКУ НАРУШЕНИЯ ТРАНСПОРТНОГО СООБЩЕНИЯ, СВЯЗАННЫХ </a:t>
            </a:r>
            <a:endParaRPr lang="ru-RU" sz="1100" dirty="0" smtClean="0">
              <a:solidFill>
                <a:prstClr val="white"/>
              </a:solidFill>
            </a:endParaRPr>
          </a:p>
          <a:p>
            <a:r>
              <a:rPr lang="ru-RU" sz="1100" dirty="0" smtClean="0">
                <a:solidFill>
                  <a:prstClr val="white"/>
                </a:solidFill>
              </a:rPr>
              <a:t>С </a:t>
            </a:r>
            <a:r>
              <a:rPr lang="ru-RU" sz="1100" dirty="0">
                <a:solidFill>
                  <a:prstClr val="white"/>
                </a:solidFill>
              </a:rPr>
              <a:t>НЕБЛАГОПРИЯТНЫМИ МЕТЕОЯВЛЕНИЯМИ НА ТЕРРИТОРИИ</a:t>
            </a:r>
            <a:r>
              <a:rPr lang="en-US" sz="1100" dirty="0">
                <a:solidFill>
                  <a:prstClr val="white"/>
                </a:solidFill>
              </a:rPr>
              <a:t> </a:t>
            </a:r>
            <a:r>
              <a:rPr lang="ru-RU" sz="1100" dirty="0">
                <a:solidFill>
                  <a:prstClr val="white"/>
                </a:solidFill>
              </a:rPr>
              <a:t>ФЕДЕРАЛЬНОЙ  </a:t>
            </a:r>
          </a:p>
          <a:p>
            <a:r>
              <a:rPr lang="ru-RU" sz="1100" dirty="0">
                <a:solidFill>
                  <a:prstClr val="white"/>
                </a:solidFill>
              </a:rPr>
              <a:t>АВТОДОРОГИ </a:t>
            </a:r>
            <a:r>
              <a:rPr lang="ru-RU" sz="1100" dirty="0" smtClean="0">
                <a:solidFill>
                  <a:prstClr val="white"/>
                </a:solidFill>
              </a:rPr>
              <a:t>Р-23 «СПБ-ПСКОВ» ( НА 25.02.2021)</a:t>
            </a:r>
            <a:endParaRPr lang="ru-RU" sz="1100" dirty="0">
              <a:solidFill>
                <a:prstClr val="white"/>
              </a:solidFill>
            </a:endParaRPr>
          </a:p>
        </p:txBody>
      </p:sp>
      <p:sp>
        <p:nvSpPr>
          <p:cNvPr id="18" name="Прямоугольник 17"/>
          <p:cNvSpPr/>
          <p:nvPr/>
        </p:nvSpPr>
        <p:spPr>
          <a:xfrm>
            <a:off x="6463819" y="651228"/>
            <a:ext cx="2684786" cy="244413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0" rIns="68580" bIns="34290" rtlCol="0" anchor="ctr"/>
          <a:lstStyle/>
          <a:p>
            <a:pPr algn="ctr" defTabSz="685086"/>
            <a:r>
              <a:rPr lang="ru-RU" sz="11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Трехмерная модель участка</a:t>
            </a:r>
          </a:p>
        </p:txBody>
      </p:sp>
      <p:sp>
        <p:nvSpPr>
          <p:cNvPr id="24" name="Прямоугольник 23"/>
          <p:cNvSpPr/>
          <p:nvPr/>
        </p:nvSpPr>
        <p:spPr>
          <a:xfrm>
            <a:off x="-8867" y="612052"/>
            <a:ext cx="2762231" cy="283589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>
            <a:defPPr>
              <a:defRPr lang="ru-RU"/>
            </a:defPPr>
            <a:lvl1pPr marL="0" algn="l" defTabSz="685800" rtl="0" eaLnBrk="1" latinLnBrk="0" hangingPunct="1">
              <a:defRPr sz="1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342900" algn="l" defTabSz="685800" rtl="0" eaLnBrk="1" latinLnBrk="0" hangingPunct="1">
              <a:defRPr sz="1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685800" algn="l" defTabSz="685800" rtl="0" eaLnBrk="1" latinLnBrk="0" hangingPunct="1">
              <a:defRPr sz="1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028700" algn="l" defTabSz="685800" rtl="0" eaLnBrk="1" latinLnBrk="0" hangingPunct="1">
              <a:defRPr sz="1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371600" algn="l" defTabSz="685800" rtl="0" eaLnBrk="1" latinLnBrk="0" hangingPunct="1">
              <a:defRPr sz="1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1714500" algn="l" defTabSz="685800" rtl="0" eaLnBrk="1" latinLnBrk="0" hangingPunct="1">
              <a:defRPr sz="1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057400" algn="l" defTabSz="685800" rtl="0" eaLnBrk="1" latinLnBrk="0" hangingPunct="1">
              <a:defRPr sz="1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2400300" algn="l" defTabSz="685800" rtl="0" eaLnBrk="1" latinLnBrk="0" hangingPunct="1">
              <a:defRPr sz="1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2743200" algn="l" defTabSz="685800" rtl="0" eaLnBrk="1" latinLnBrk="0" hangingPunct="1">
              <a:defRPr sz="1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ru-RU" sz="11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Прогноз метеоявлений</a:t>
            </a:r>
            <a:endParaRPr lang="ru-RU" sz="1100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43" name="Прямоугольник 42"/>
          <p:cNvSpPr/>
          <p:nvPr/>
        </p:nvSpPr>
        <p:spPr>
          <a:xfrm>
            <a:off x="1017275" y="3506744"/>
            <a:ext cx="1646325" cy="331524"/>
          </a:xfrm>
          <a:prstGeom prst="rect">
            <a:avLst/>
          </a:prstGeom>
          <a:solidFill>
            <a:srgbClr val="C5E0B4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53995" tIns="26999" rIns="53995" bIns="26999" rtlCol="0" anchor="ctr" anchorCtr="1">
            <a:spAutoFit/>
          </a:bodyPr>
          <a:lstStyle/>
          <a:p>
            <a:pPr algn="just" defTabSz="685732"/>
            <a:r>
              <a:rPr lang="ru-RU" sz="900" b="1" u="sng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Отрезанные </a:t>
            </a:r>
            <a:r>
              <a:rPr lang="ru-RU" sz="900" b="1" u="sng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н.п</a:t>
            </a:r>
            <a:r>
              <a:rPr lang="ru-RU" sz="900" b="1" u="sng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.:</a:t>
            </a:r>
            <a:r>
              <a:rPr lang="ru-RU" sz="9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sz="900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нет</a:t>
            </a:r>
            <a:endParaRPr lang="ru-RU" sz="900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just" defTabSz="685732"/>
            <a:r>
              <a:rPr lang="ru-RU" sz="900" b="1" u="sng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Объездная дорога:</a:t>
            </a:r>
            <a:r>
              <a:rPr lang="ru-RU" sz="9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sz="9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есть 25 км</a:t>
            </a:r>
            <a:endParaRPr lang="ru-RU" sz="900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1" name="AutoShape 24"/>
          <p:cNvSpPr>
            <a:spLocks noChangeArrowheads="1"/>
          </p:cNvSpPr>
          <p:nvPr/>
        </p:nvSpPr>
        <p:spPr bwMode="auto">
          <a:xfrm>
            <a:off x="2674619" y="4834040"/>
            <a:ext cx="1753045" cy="482764"/>
          </a:xfrm>
          <a:prstGeom prst="wedgeRectCallout">
            <a:avLst>
              <a:gd name="adj1" fmla="val 93931"/>
              <a:gd name="adj2" fmla="val 81345"/>
            </a:avLst>
          </a:prstGeom>
          <a:solidFill>
            <a:srgbClr val="FFFF00"/>
          </a:solidFill>
          <a:ln w="28575">
            <a:solidFill>
              <a:srgbClr val="FF3300"/>
            </a:solidFill>
            <a:miter lim="800000"/>
            <a:headEnd/>
            <a:tailEnd/>
          </a:ln>
        </p:spPr>
        <p:txBody>
          <a:bodyPr lIns="87492" tIns="43750" rIns="87492" bIns="43750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/>
            <a:r>
              <a:rPr lang="ru-RU" altLang="ru-RU" sz="900" u="sng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Аварийно-опасный участок </a:t>
            </a:r>
          </a:p>
          <a:p>
            <a:pPr algn="ctr"/>
            <a:r>
              <a:rPr lang="ru-RU" altLang="ru-RU" sz="900" u="sng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41-52 км </a:t>
            </a:r>
          </a:p>
          <a:p>
            <a:pPr algn="ctr"/>
            <a:r>
              <a:rPr lang="ru-RU" altLang="ru-RU" sz="900" u="sng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(крутые повороты, спуски)</a:t>
            </a:r>
            <a:endParaRPr lang="en-US" altLang="ru-RU" sz="900" u="sng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4" name="Псковская гатчина">
            <a:hlinkClick r:id="" action="ppaction://media"/>
          </p:cNvPr>
          <p:cNvPicPr>
            <a:picLocks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5"/>
          <a:stretch>
            <a:fillRect/>
          </a:stretch>
        </p:blipFill>
        <p:spPr>
          <a:xfrm>
            <a:off x="6485488" y="930124"/>
            <a:ext cx="2649600" cy="1652400"/>
          </a:xfrm>
          <a:prstGeom prst="rect">
            <a:avLst/>
          </a:prstGeom>
          <a:ln>
            <a:solidFill>
              <a:schemeClr val="tx1"/>
            </a:solidFill>
          </a:ln>
        </p:spPr>
      </p:pic>
      <p:sp>
        <p:nvSpPr>
          <p:cNvPr id="119" name="TextBox 118"/>
          <p:cNvSpPr txBox="1"/>
          <p:nvPr/>
        </p:nvSpPr>
        <p:spPr>
          <a:xfrm>
            <a:off x="1" y="5958103"/>
            <a:ext cx="2000037" cy="900248"/>
          </a:xfrm>
          <a:prstGeom prst="rect">
            <a:avLst/>
          </a:prstGeom>
          <a:solidFill>
            <a:schemeClr val="bg1">
              <a:alpha val="85000"/>
            </a:schemeClr>
          </a:solidFill>
          <a:ln>
            <a:solidFill>
              <a:schemeClr val="tx1"/>
            </a:solidFill>
          </a:ln>
        </p:spPr>
        <p:txBody>
          <a:bodyPr wrap="square" lIns="68580" tIns="34291" rIns="68580" bIns="34291" rtlCol="0">
            <a:spAutoFit/>
          </a:bodyPr>
          <a:lstStyle/>
          <a:p>
            <a:r>
              <a:rPr lang="ru-RU" sz="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14:00 24.02.2021</a:t>
            </a:r>
            <a:endParaRPr lang="ru-RU" sz="8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ru-RU" sz="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исп. ЦУКС ГУ МЧС по Ленинградской области</a:t>
            </a:r>
          </a:p>
          <a:p>
            <a:r>
              <a:rPr lang="ru-RU" altLang="ru-RU" sz="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АРМ № 9 </a:t>
            </a:r>
            <a:r>
              <a:rPr lang="ru-RU" altLang="ru-RU" sz="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Михеева В.В.</a:t>
            </a:r>
            <a:endParaRPr lang="ru-RU" sz="8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ru-RU" sz="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тел. 3930-1251</a:t>
            </a:r>
          </a:p>
          <a:p>
            <a:r>
              <a:rPr lang="ru-RU" sz="7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использовались: АИУС </a:t>
            </a:r>
            <a:r>
              <a:rPr 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РСЧС, </a:t>
            </a:r>
            <a:r>
              <a:rPr lang="en-US" sz="7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Gismeteo</a:t>
            </a:r>
            <a:r>
              <a:rPr lang="ru-RU" sz="7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,</a:t>
            </a:r>
            <a:r>
              <a:rPr lang="en-US" sz="7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Google </a:t>
            </a:r>
            <a:r>
              <a:rPr lang="en-US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Earth</a:t>
            </a:r>
            <a:endParaRPr lang="ru-RU" sz="7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2" name="AutoShape 24"/>
          <p:cNvSpPr>
            <a:spLocks noChangeArrowheads="1"/>
          </p:cNvSpPr>
          <p:nvPr/>
        </p:nvSpPr>
        <p:spPr bwMode="auto">
          <a:xfrm>
            <a:off x="3287669" y="1704595"/>
            <a:ext cx="1704796" cy="517666"/>
          </a:xfrm>
          <a:prstGeom prst="wedgeRectCallout">
            <a:avLst>
              <a:gd name="adj1" fmla="val 44220"/>
              <a:gd name="adj2" fmla="val -113808"/>
            </a:avLst>
          </a:prstGeom>
          <a:solidFill>
            <a:srgbClr val="FFFF00"/>
          </a:solidFill>
          <a:ln w="28575">
            <a:solidFill>
              <a:srgbClr val="FF3300"/>
            </a:solidFill>
            <a:miter lim="800000"/>
            <a:headEnd/>
            <a:tailEnd/>
          </a:ln>
        </p:spPr>
        <p:txBody>
          <a:bodyPr lIns="87492" tIns="43750" rIns="87492" bIns="43750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/>
            <a:r>
              <a:rPr lang="ru-RU" altLang="ru-RU" sz="900" u="sng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Аварийно-опасный участок </a:t>
            </a:r>
          </a:p>
          <a:p>
            <a:pPr algn="ctr"/>
            <a:r>
              <a:rPr lang="ru-RU" altLang="ru-RU" sz="900" u="sng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40-41 км </a:t>
            </a:r>
          </a:p>
          <a:p>
            <a:pPr algn="ctr"/>
            <a:r>
              <a:rPr lang="ru-RU" altLang="ru-RU" sz="900" u="sng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(возникновение тумана)</a:t>
            </a:r>
            <a:endParaRPr lang="en-US" altLang="ru-RU" sz="900" u="sng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9" name="Полилиния 8"/>
          <p:cNvSpPr/>
          <p:nvPr/>
        </p:nvSpPr>
        <p:spPr>
          <a:xfrm>
            <a:off x="2598420" y="2293620"/>
            <a:ext cx="1653540" cy="2583180"/>
          </a:xfrm>
          <a:custGeom>
            <a:avLst/>
            <a:gdLst>
              <a:gd name="connsiteX0" fmla="*/ 0 w 1653540"/>
              <a:gd name="connsiteY0" fmla="*/ 2583180 h 2583180"/>
              <a:gd name="connsiteX1" fmla="*/ 68580 w 1653540"/>
              <a:gd name="connsiteY1" fmla="*/ 2461260 h 2583180"/>
              <a:gd name="connsiteX2" fmla="*/ 144780 w 1653540"/>
              <a:gd name="connsiteY2" fmla="*/ 2339340 h 2583180"/>
              <a:gd name="connsiteX3" fmla="*/ 160020 w 1653540"/>
              <a:gd name="connsiteY3" fmla="*/ 2225040 h 2583180"/>
              <a:gd name="connsiteX4" fmla="*/ 220980 w 1653540"/>
              <a:gd name="connsiteY4" fmla="*/ 2034540 h 2583180"/>
              <a:gd name="connsiteX5" fmla="*/ 281940 w 1653540"/>
              <a:gd name="connsiteY5" fmla="*/ 1882140 h 2583180"/>
              <a:gd name="connsiteX6" fmla="*/ 327660 w 1653540"/>
              <a:gd name="connsiteY6" fmla="*/ 1790700 h 2583180"/>
              <a:gd name="connsiteX7" fmla="*/ 373380 w 1653540"/>
              <a:gd name="connsiteY7" fmla="*/ 1714500 h 2583180"/>
              <a:gd name="connsiteX8" fmla="*/ 411480 w 1653540"/>
              <a:gd name="connsiteY8" fmla="*/ 1653540 h 2583180"/>
              <a:gd name="connsiteX9" fmla="*/ 457200 w 1653540"/>
              <a:gd name="connsiteY9" fmla="*/ 1584960 h 2583180"/>
              <a:gd name="connsiteX10" fmla="*/ 510540 w 1653540"/>
              <a:gd name="connsiteY10" fmla="*/ 1516380 h 2583180"/>
              <a:gd name="connsiteX11" fmla="*/ 579120 w 1653540"/>
              <a:gd name="connsiteY11" fmla="*/ 1402080 h 2583180"/>
              <a:gd name="connsiteX12" fmla="*/ 647700 w 1653540"/>
              <a:gd name="connsiteY12" fmla="*/ 1318260 h 2583180"/>
              <a:gd name="connsiteX13" fmla="*/ 708660 w 1653540"/>
              <a:gd name="connsiteY13" fmla="*/ 1249680 h 2583180"/>
              <a:gd name="connsiteX14" fmla="*/ 807720 w 1653540"/>
              <a:gd name="connsiteY14" fmla="*/ 1165860 h 2583180"/>
              <a:gd name="connsiteX15" fmla="*/ 868680 w 1653540"/>
              <a:gd name="connsiteY15" fmla="*/ 1097280 h 2583180"/>
              <a:gd name="connsiteX16" fmla="*/ 929640 w 1653540"/>
              <a:gd name="connsiteY16" fmla="*/ 1028700 h 2583180"/>
              <a:gd name="connsiteX17" fmla="*/ 982980 w 1653540"/>
              <a:gd name="connsiteY17" fmla="*/ 975360 h 2583180"/>
              <a:gd name="connsiteX18" fmla="*/ 1036320 w 1653540"/>
              <a:gd name="connsiteY18" fmla="*/ 914400 h 2583180"/>
              <a:gd name="connsiteX19" fmla="*/ 1082040 w 1653540"/>
              <a:gd name="connsiteY19" fmla="*/ 830580 h 2583180"/>
              <a:gd name="connsiteX20" fmla="*/ 1135380 w 1653540"/>
              <a:gd name="connsiteY20" fmla="*/ 731520 h 2583180"/>
              <a:gd name="connsiteX21" fmla="*/ 1196340 w 1653540"/>
              <a:gd name="connsiteY21" fmla="*/ 632460 h 2583180"/>
              <a:gd name="connsiteX22" fmla="*/ 1264920 w 1653540"/>
              <a:gd name="connsiteY22" fmla="*/ 541020 h 2583180"/>
              <a:gd name="connsiteX23" fmla="*/ 1356360 w 1653540"/>
              <a:gd name="connsiteY23" fmla="*/ 426720 h 2583180"/>
              <a:gd name="connsiteX24" fmla="*/ 1455420 w 1653540"/>
              <a:gd name="connsiteY24" fmla="*/ 327660 h 2583180"/>
              <a:gd name="connsiteX25" fmla="*/ 1516380 w 1653540"/>
              <a:gd name="connsiteY25" fmla="*/ 251460 h 2583180"/>
              <a:gd name="connsiteX26" fmla="*/ 1562100 w 1653540"/>
              <a:gd name="connsiteY26" fmla="*/ 182880 h 2583180"/>
              <a:gd name="connsiteX27" fmla="*/ 1577340 w 1653540"/>
              <a:gd name="connsiteY27" fmla="*/ 53340 h 2583180"/>
              <a:gd name="connsiteX28" fmla="*/ 1653540 w 1653540"/>
              <a:gd name="connsiteY28" fmla="*/ 0 h 25831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1653540" h="2583180">
                <a:moveTo>
                  <a:pt x="0" y="2583180"/>
                </a:moveTo>
                <a:cubicBezTo>
                  <a:pt x="22225" y="2542540"/>
                  <a:pt x="44450" y="2501900"/>
                  <a:pt x="68580" y="2461260"/>
                </a:cubicBezTo>
                <a:cubicBezTo>
                  <a:pt x="92710" y="2420620"/>
                  <a:pt x="129540" y="2378710"/>
                  <a:pt x="144780" y="2339340"/>
                </a:cubicBezTo>
                <a:cubicBezTo>
                  <a:pt x="160020" y="2299970"/>
                  <a:pt x="147320" y="2275840"/>
                  <a:pt x="160020" y="2225040"/>
                </a:cubicBezTo>
                <a:cubicBezTo>
                  <a:pt x="172720" y="2174240"/>
                  <a:pt x="200660" y="2091690"/>
                  <a:pt x="220980" y="2034540"/>
                </a:cubicBezTo>
                <a:cubicBezTo>
                  <a:pt x="241300" y="1977390"/>
                  <a:pt x="264160" y="1922780"/>
                  <a:pt x="281940" y="1882140"/>
                </a:cubicBezTo>
                <a:cubicBezTo>
                  <a:pt x="299720" y="1841500"/>
                  <a:pt x="312420" y="1818640"/>
                  <a:pt x="327660" y="1790700"/>
                </a:cubicBezTo>
                <a:cubicBezTo>
                  <a:pt x="342900" y="1762760"/>
                  <a:pt x="359410" y="1737360"/>
                  <a:pt x="373380" y="1714500"/>
                </a:cubicBezTo>
                <a:cubicBezTo>
                  <a:pt x="387350" y="1691640"/>
                  <a:pt x="397510" y="1675130"/>
                  <a:pt x="411480" y="1653540"/>
                </a:cubicBezTo>
                <a:cubicBezTo>
                  <a:pt x="425450" y="1631950"/>
                  <a:pt x="440690" y="1607820"/>
                  <a:pt x="457200" y="1584960"/>
                </a:cubicBezTo>
                <a:cubicBezTo>
                  <a:pt x="473710" y="1562100"/>
                  <a:pt x="490220" y="1546860"/>
                  <a:pt x="510540" y="1516380"/>
                </a:cubicBezTo>
                <a:cubicBezTo>
                  <a:pt x="530860" y="1485900"/>
                  <a:pt x="556260" y="1435100"/>
                  <a:pt x="579120" y="1402080"/>
                </a:cubicBezTo>
                <a:cubicBezTo>
                  <a:pt x="601980" y="1369060"/>
                  <a:pt x="626110" y="1343660"/>
                  <a:pt x="647700" y="1318260"/>
                </a:cubicBezTo>
                <a:cubicBezTo>
                  <a:pt x="669290" y="1292860"/>
                  <a:pt x="681990" y="1275080"/>
                  <a:pt x="708660" y="1249680"/>
                </a:cubicBezTo>
                <a:cubicBezTo>
                  <a:pt x="735330" y="1224280"/>
                  <a:pt x="781050" y="1191260"/>
                  <a:pt x="807720" y="1165860"/>
                </a:cubicBezTo>
                <a:cubicBezTo>
                  <a:pt x="834390" y="1140460"/>
                  <a:pt x="868680" y="1097280"/>
                  <a:pt x="868680" y="1097280"/>
                </a:cubicBezTo>
                <a:cubicBezTo>
                  <a:pt x="889000" y="1074420"/>
                  <a:pt x="910590" y="1049020"/>
                  <a:pt x="929640" y="1028700"/>
                </a:cubicBezTo>
                <a:cubicBezTo>
                  <a:pt x="948690" y="1008380"/>
                  <a:pt x="965200" y="994410"/>
                  <a:pt x="982980" y="975360"/>
                </a:cubicBezTo>
                <a:cubicBezTo>
                  <a:pt x="1000760" y="956310"/>
                  <a:pt x="1019810" y="938530"/>
                  <a:pt x="1036320" y="914400"/>
                </a:cubicBezTo>
                <a:cubicBezTo>
                  <a:pt x="1052830" y="890270"/>
                  <a:pt x="1065530" y="861060"/>
                  <a:pt x="1082040" y="830580"/>
                </a:cubicBezTo>
                <a:cubicBezTo>
                  <a:pt x="1098550" y="800100"/>
                  <a:pt x="1116330" y="764540"/>
                  <a:pt x="1135380" y="731520"/>
                </a:cubicBezTo>
                <a:cubicBezTo>
                  <a:pt x="1154430" y="698500"/>
                  <a:pt x="1174750" y="664210"/>
                  <a:pt x="1196340" y="632460"/>
                </a:cubicBezTo>
                <a:cubicBezTo>
                  <a:pt x="1217930" y="600710"/>
                  <a:pt x="1238250" y="575310"/>
                  <a:pt x="1264920" y="541020"/>
                </a:cubicBezTo>
                <a:cubicBezTo>
                  <a:pt x="1291590" y="506730"/>
                  <a:pt x="1324610" y="462280"/>
                  <a:pt x="1356360" y="426720"/>
                </a:cubicBezTo>
                <a:cubicBezTo>
                  <a:pt x="1388110" y="391160"/>
                  <a:pt x="1428750" y="356870"/>
                  <a:pt x="1455420" y="327660"/>
                </a:cubicBezTo>
                <a:cubicBezTo>
                  <a:pt x="1482090" y="298450"/>
                  <a:pt x="1498600" y="275590"/>
                  <a:pt x="1516380" y="251460"/>
                </a:cubicBezTo>
                <a:cubicBezTo>
                  <a:pt x="1534160" y="227330"/>
                  <a:pt x="1551940" y="215900"/>
                  <a:pt x="1562100" y="182880"/>
                </a:cubicBezTo>
                <a:cubicBezTo>
                  <a:pt x="1572260" y="149860"/>
                  <a:pt x="1562100" y="83820"/>
                  <a:pt x="1577340" y="53340"/>
                </a:cubicBezTo>
                <a:cubicBezTo>
                  <a:pt x="1592580" y="22860"/>
                  <a:pt x="1623060" y="11430"/>
                  <a:pt x="1653540" y="0"/>
                </a:cubicBezTo>
              </a:path>
            </a:pathLst>
          </a:custGeom>
          <a:noFill/>
          <a:ln w="38100">
            <a:solidFill>
              <a:schemeClr val="accent6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ln>
                <a:solidFill>
                  <a:schemeClr val="accent6">
                    <a:lumMod val="50000"/>
                  </a:schemeClr>
                </a:solidFill>
              </a:ln>
            </a:endParaRPr>
          </a:p>
        </p:txBody>
      </p:sp>
      <p:grpSp>
        <p:nvGrpSpPr>
          <p:cNvPr id="5" name="Группа 4"/>
          <p:cNvGrpSpPr/>
          <p:nvPr/>
        </p:nvGrpSpPr>
        <p:grpSpPr>
          <a:xfrm>
            <a:off x="7186938" y="5532829"/>
            <a:ext cx="2461793" cy="1342800"/>
            <a:chOff x="7182762" y="5532829"/>
            <a:chExt cx="2461793" cy="1342800"/>
          </a:xfrm>
        </p:grpSpPr>
        <p:sp>
          <p:nvSpPr>
            <p:cNvPr id="120" name="Rectangle 93"/>
            <p:cNvSpPr>
              <a:spLocks noChangeArrowheads="1"/>
            </p:cNvSpPr>
            <p:nvPr/>
          </p:nvSpPr>
          <p:spPr bwMode="auto">
            <a:xfrm>
              <a:off x="7182762" y="5587486"/>
              <a:ext cx="1990745" cy="1249147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/>
              <a:endParaRPr lang="ru-RU" altLang="ru-RU" sz="900" dirty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21" name="Text Box 97"/>
            <p:cNvSpPr txBox="1">
              <a:spLocks noChangeArrowheads="1"/>
            </p:cNvSpPr>
            <p:nvPr/>
          </p:nvSpPr>
          <p:spPr bwMode="auto">
            <a:xfrm>
              <a:off x="7562079" y="5532829"/>
              <a:ext cx="1526926" cy="20274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127952" tIns="63977" rIns="127952" bIns="63977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/>
              <a:r>
                <a:rPr lang="ru-RU" altLang="ru-RU" sz="900" i="1" dirty="0">
                  <a:solidFill>
                    <a:srgbClr val="000000"/>
                  </a:solidFill>
                  <a:cs typeface="Arial" panose="020B0604020202020204" pitchFamily="34" charset="0"/>
                </a:rPr>
                <a:t>Условные обозначения</a:t>
              </a:r>
            </a:p>
          </p:txBody>
        </p:sp>
        <p:sp>
          <p:nvSpPr>
            <p:cNvPr id="122" name="Text Box 97"/>
            <p:cNvSpPr txBox="1">
              <a:spLocks noChangeArrowheads="1"/>
            </p:cNvSpPr>
            <p:nvPr/>
          </p:nvSpPr>
          <p:spPr bwMode="auto">
            <a:xfrm>
              <a:off x="7517592" y="6672888"/>
              <a:ext cx="1526926" cy="20274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127952" tIns="63977" rIns="127952" bIns="63977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/>
              <a:endParaRPr lang="ru-RU" altLang="ru-RU" sz="900" b="0" dirty="0">
                <a:solidFill>
                  <a:srgbClr val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123" name="Text Box 97"/>
            <p:cNvSpPr txBox="1">
              <a:spLocks noChangeArrowheads="1"/>
            </p:cNvSpPr>
            <p:nvPr/>
          </p:nvSpPr>
          <p:spPr bwMode="auto">
            <a:xfrm>
              <a:off x="7434717" y="5658637"/>
              <a:ext cx="1827897" cy="28199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127952" tIns="63977" rIns="127952" bIns="63977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/>
              <a:r>
                <a:rPr lang="ru-RU" altLang="ru-RU" sz="900" b="0" dirty="0">
                  <a:solidFill>
                    <a:srgbClr val="000000"/>
                  </a:solidFill>
                  <a:cs typeface="Arial" panose="020B0604020202020204" pitchFamily="34" charset="0"/>
                </a:rPr>
                <a:t>- </a:t>
              </a:r>
              <a:r>
                <a:rPr lang="ru-RU" altLang="ru-RU" sz="680" b="0" dirty="0">
                  <a:solidFill>
                    <a:srgbClr val="000000"/>
                  </a:solidFill>
                  <a:cs typeface="Arial" panose="020B0604020202020204" pitchFamily="34" charset="0"/>
                </a:rPr>
                <a:t>участок автодороги с повышенным риском возникновения ДТП, нарушением движения</a:t>
              </a:r>
            </a:p>
          </p:txBody>
        </p:sp>
        <p:sp>
          <p:nvSpPr>
            <p:cNvPr id="124" name="Полилиния 123"/>
            <p:cNvSpPr/>
            <p:nvPr/>
          </p:nvSpPr>
          <p:spPr>
            <a:xfrm>
              <a:off x="7221812" y="5745803"/>
              <a:ext cx="261567" cy="96212"/>
            </a:xfrm>
            <a:custGeom>
              <a:avLst/>
              <a:gdLst>
                <a:gd name="connsiteX0" fmla="*/ 0 w 275772"/>
                <a:gd name="connsiteY0" fmla="*/ 0 h 120952"/>
                <a:gd name="connsiteX1" fmla="*/ 130629 w 275772"/>
                <a:gd name="connsiteY1" fmla="*/ 116114 h 120952"/>
                <a:gd name="connsiteX2" fmla="*/ 275772 w 275772"/>
                <a:gd name="connsiteY2" fmla="*/ 29028 h 120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75772" h="120952">
                  <a:moveTo>
                    <a:pt x="0" y="0"/>
                  </a:moveTo>
                  <a:cubicBezTo>
                    <a:pt x="42333" y="55638"/>
                    <a:pt x="84667" y="111276"/>
                    <a:pt x="130629" y="116114"/>
                  </a:cubicBezTo>
                  <a:cubicBezTo>
                    <a:pt x="176591" y="120952"/>
                    <a:pt x="226181" y="74990"/>
                    <a:pt x="275772" y="29028"/>
                  </a:cubicBezTo>
                </a:path>
              </a:pathLst>
            </a:custGeom>
            <a:ln w="34925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lIns="91425" tIns="45712" rIns="91425" bIns="45712" rtlCol="0" anchor="ctr"/>
            <a:lstStyle/>
            <a:p>
              <a:pPr algn="ctr"/>
              <a:endParaRPr lang="ru-RU" sz="680" dirty="0"/>
            </a:p>
          </p:txBody>
        </p:sp>
        <p:sp>
          <p:nvSpPr>
            <p:cNvPr id="125" name="Полилиния 124"/>
            <p:cNvSpPr/>
            <p:nvPr/>
          </p:nvSpPr>
          <p:spPr>
            <a:xfrm>
              <a:off x="7249008" y="6035632"/>
              <a:ext cx="234034" cy="82743"/>
            </a:xfrm>
            <a:custGeom>
              <a:avLst/>
              <a:gdLst>
                <a:gd name="connsiteX0" fmla="*/ 0 w 246743"/>
                <a:gd name="connsiteY0" fmla="*/ 14515 h 104019"/>
                <a:gd name="connsiteX1" fmla="*/ 87086 w 246743"/>
                <a:gd name="connsiteY1" fmla="*/ 101600 h 104019"/>
                <a:gd name="connsiteX2" fmla="*/ 246743 w 246743"/>
                <a:gd name="connsiteY2" fmla="*/ 0 h 104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6743" h="104019">
                  <a:moveTo>
                    <a:pt x="0" y="14515"/>
                  </a:moveTo>
                  <a:cubicBezTo>
                    <a:pt x="22981" y="59267"/>
                    <a:pt x="45962" y="104019"/>
                    <a:pt x="87086" y="101600"/>
                  </a:cubicBezTo>
                  <a:cubicBezTo>
                    <a:pt x="128210" y="99181"/>
                    <a:pt x="187476" y="49590"/>
                    <a:pt x="246743" y="0"/>
                  </a:cubicBezTo>
                </a:path>
              </a:pathLst>
            </a:custGeom>
            <a:ln w="31750">
              <a:solidFill>
                <a:schemeClr val="accent6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lIns="91425" tIns="45712" rIns="91425" bIns="45712" rtlCol="0" anchor="ctr"/>
            <a:lstStyle/>
            <a:p>
              <a:pPr algn="ctr"/>
              <a:endParaRPr lang="ru-RU" sz="680" dirty="0"/>
            </a:p>
          </p:txBody>
        </p:sp>
        <p:sp>
          <p:nvSpPr>
            <p:cNvPr id="126" name="Text Box 97"/>
            <p:cNvSpPr txBox="1">
              <a:spLocks noChangeArrowheads="1"/>
            </p:cNvSpPr>
            <p:nvPr/>
          </p:nvSpPr>
          <p:spPr bwMode="auto">
            <a:xfrm>
              <a:off x="7441421" y="5984994"/>
              <a:ext cx="1827897" cy="1771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127965" tIns="63984" rIns="127965" bIns="63984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ru-RU" altLang="ru-RU" sz="680" b="0" dirty="0">
                  <a:solidFill>
                    <a:srgbClr val="000000"/>
                  </a:solidFill>
                  <a:cs typeface="Arial" panose="020B0604020202020204" pitchFamily="34" charset="0"/>
                </a:rPr>
                <a:t>- объездная дорога</a:t>
              </a:r>
            </a:p>
          </p:txBody>
        </p:sp>
        <p:sp>
          <p:nvSpPr>
            <p:cNvPr id="127" name="Овал 126"/>
            <p:cNvSpPr>
              <a:spLocks noChangeArrowheads="1"/>
            </p:cNvSpPr>
            <p:nvPr/>
          </p:nvSpPr>
          <p:spPr bwMode="auto">
            <a:xfrm rot="5238055">
              <a:off x="7282418" y="6181468"/>
              <a:ext cx="108294" cy="116875"/>
            </a:xfrm>
            <a:prstGeom prst="ellipse">
              <a:avLst/>
            </a:prstGeom>
            <a:solidFill>
              <a:srgbClr val="FF0000"/>
            </a:solidFill>
            <a:ln w="25400" algn="ctr">
              <a:solidFill>
                <a:srgbClr val="385D8A"/>
              </a:solidFill>
              <a:round/>
              <a:headEnd/>
              <a:tailEnd/>
            </a:ln>
          </p:spPr>
          <p:txBody>
            <a:bodyPr rot="10800000" vert="eaVert" lIns="91183" tIns="45589" rIns="91183" bIns="45589" anchor="ctr"/>
            <a:lstStyle/>
            <a:p>
              <a:pPr algn="ctr">
                <a:defRPr/>
              </a:pPr>
              <a:endParaRPr lang="ru-RU" sz="1350" dirty="0">
                <a:solidFill>
                  <a:schemeClr val="lt1"/>
                </a:solidFill>
              </a:endParaRPr>
            </a:p>
          </p:txBody>
        </p:sp>
        <p:sp>
          <p:nvSpPr>
            <p:cNvPr id="128" name="Text Box 97"/>
            <p:cNvSpPr txBox="1">
              <a:spLocks noChangeArrowheads="1"/>
            </p:cNvSpPr>
            <p:nvPr/>
          </p:nvSpPr>
          <p:spPr bwMode="auto">
            <a:xfrm>
              <a:off x="7369711" y="6122557"/>
              <a:ext cx="1827897" cy="1771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127965" tIns="63984" rIns="127965" bIns="63984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ru-RU" altLang="ru-RU" sz="680" b="0" dirty="0">
                  <a:solidFill>
                    <a:srgbClr val="000000"/>
                  </a:solidFill>
                  <a:cs typeface="Arial" panose="020B0604020202020204" pitchFamily="34" charset="0"/>
                </a:rPr>
                <a:t>- населенный пункт</a:t>
              </a:r>
            </a:p>
          </p:txBody>
        </p:sp>
        <p:sp>
          <p:nvSpPr>
            <p:cNvPr id="130" name="Line 281"/>
            <p:cNvSpPr>
              <a:spLocks noChangeShapeType="1"/>
            </p:cNvSpPr>
            <p:nvPr/>
          </p:nvSpPr>
          <p:spPr bwMode="auto">
            <a:xfrm>
              <a:off x="7251600" y="6376640"/>
              <a:ext cx="0" cy="123286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algn="ctr" defTabSz="1278440">
                <a:buClr>
                  <a:srgbClr val="000000"/>
                </a:buClr>
                <a:buSzPct val="100000"/>
                <a:defRPr/>
              </a:pPr>
              <a:endParaRPr lang="ru-RU" sz="135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j-lt"/>
              </a:endParaRPr>
            </a:p>
          </p:txBody>
        </p:sp>
        <p:sp>
          <p:nvSpPr>
            <p:cNvPr id="220" name="Freeform 285"/>
            <p:cNvSpPr>
              <a:spLocks/>
            </p:cNvSpPr>
            <p:nvPr/>
          </p:nvSpPr>
          <p:spPr bwMode="auto">
            <a:xfrm>
              <a:off x="7248522" y="6355250"/>
              <a:ext cx="152753" cy="93729"/>
            </a:xfrm>
            <a:custGeom>
              <a:avLst/>
              <a:gdLst>
                <a:gd name="T0" fmla="*/ 0 w 291"/>
                <a:gd name="T1" fmla="*/ 0 h 159"/>
                <a:gd name="T2" fmla="*/ 0 w 291"/>
                <a:gd name="T3" fmla="*/ 2147483647 h 159"/>
                <a:gd name="T4" fmla="*/ 2147483647 w 291"/>
                <a:gd name="T5" fmla="*/ 2147483647 h 159"/>
                <a:gd name="T6" fmla="*/ 2147483647 w 291"/>
                <a:gd name="T7" fmla="*/ 2147483647 h 159"/>
                <a:gd name="T8" fmla="*/ 0 w 291"/>
                <a:gd name="T9" fmla="*/ 0 h 1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1"/>
                <a:gd name="T16" fmla="*/ 0 h 159"/>
                <a:gd name="T17" fmla="*/ 291 w 291"/>
                <a:gd name="T18" fmla="*/ 159 h 1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1" h="159">
                  <a:moveTo>
                    <a:pt x="0" y="0"/>
                  </a:moveTo>
                  <a:lnTo>
                    <a:pt x="0" y="159"/>
                  </a:lnTo>
                  <a:lnTo>
                    <a:pt x="291" y="114"/>
                  </a:lnTo>
                  <a:lnTo>
                    <a:pt x="291" y="3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/>
            <a:lstStyle/>
            <a:p>
              <a:pPr defTabSz="1278440">
                <a:defRPr/>
              </a:pPr>
              <a:endParaRPr lang="ru-RU" sz="1350" dirty="0">
                <a:effectLst>
                  <a:outerShdw blurRad="38100" dist="38100" dir="2700000" algn="tl">
                    <a:srgbClr val="FFFFFF"/>
                  </a:outerShdw>
                </a:effectLst>
                <a:latin typeface="+mj-lt"/>
              </a:endParaRPr>
            </a:p>
          </p:txBody>
        </p:sp>
        <p:sp>
          <p:nvSpPr>
            <p:cNvPr id="236" name="Text Box 286"/>
            <p:cNvSpPr txBox="1">
              <a:spLocks noChangeArrowheads="1"/>
            </p:cNvSpPr>
            <p:nvPr/>
          </p:nvSpPr>
          <p:spPr bwMode="auto">
            <a:xfrm>
              <a:off x="7217040" y="6341223"/>
              <a:ext cx="195463" cy="25393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113933" tIns="56967" rIns="113933" bIns="56967">
              <a:spAutoFit/>
            </a:bodyPr>
            <a:lstStyle/>
            <a:p>
              <a:pPr algn="ctr" defTabSz="1027644">
                <a:defRPr/>
              </a:pPr>
              <a:endParaRPr lang="ru-RU" sz="135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+mj-lt"/>
              </a:endParaRPr>
            </a:p>
          </p:txBody>
        </p:sp>
        <p:sp>
          <p:nvSpPr>
            <p:cNvPr id="238" name="Freeform 317"/>
            <p:cNvSpPr>
              <a:spLocks/>
            </p:cNvSpPr>
            <p:nvPr/>
          </p:nvSpPr>
          <p:spPr bwMode="auto">
            <a:xfrm>
              <a:off x="7218427" y="6634392"/>
              <a:ext cx="14954" cy="13124"/>
            </a:xfrm>
            <a:custGeom>
              <a:avLst/>
              <a:gdLst>
                <a:gd name="T0" fmla="*/ 0 w 139"/>
                <a:gd name="T1" fmla="*/ 107 h 135"/>
                <a:gd name="T2" fmla="*/ 0 w 139"/>
                <a:gd name="T3" fmla="*/ 73 h 135"/>
                <a:gd name="T4" fmla="*/ 5 w 139"/>
                <a:gd name="T5" fmla="*/ 73 h 135"/>
                <a:gd name="T6" fmla="*/ 5 w 139"/>
                <a:gd name="T7" fmla="*/ 37 h 135"/>
                <a:gd name="T8" fmla="*/ 10 w 139"/>
                <a:gd name="T9" fmla="*/ 37 h 135"/>
                <a:gd name="T10" fmla="*/ 10 w 139"/>
                <a:gd name="T11" fmla="*/ 0 h 135"/>
                <a:gd name="T12" fmla="*/ 15 w 139"/>
                <a:gd name="T13" fmla="*/ 0 h 135"/>
                <a:gd name="T14" fmla="*/ 15 w 139"/>
                <a:gd name="T15" fmla="*/ 107 h 135"/>
                <a:gd name="T16" fmla="*/ 0 w 139"/>
                <a:gd name="T17" fmla="*/ 107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239" name="Freeform 318"/>
            <p:cNvSpPr>
              <a:spLocks/>
            </p:cNvSpPr>
            <p:nvPr/>
          </p:nvSpPr>
          <p:spPr bwMode="auto">
            <a:xfrm>
              <a:off x="7233381" y="6525686"/>
              <a:ext cx="210657" cy="121830"/>
            </a:xfrm>
            <a:custGeom>
              <a:avLst/>
              <a:gdLst>
                <a:gd name="T0" fmla="*/ 0 w 1946"/>
                <a:gd name="T1" fmla="*/ 971 h 1278"/>
                <a:gd name="T2" fmla="*/ 0 w 1946"/>
                <a:gd name="T3" fmla="*/ 78 h 1278"/>
                <a:gd name="T4" fmla="*/ 84 w 1946"/>
                <a:gd name="T5" fmla="*/ 78 h 1278"/>
                <a:gd name="T6" fmla="*/ 84 w 1946"/>
                <a:gd name="T7" fmla="*/ 71 h 1278"/>
                <a:gd name="T8" fmla="*/ 84 w 1946"/>
                <a:gd name="T9" fmla="*/ 62 h 1278"/>
                <a:gd name="T10" fmla="*/ 85 w 1946"/>
                <a:gd name="T11" fmla="*/ 55 h 1278"/>
                <a:gd name="T12" fmla="*/ 85 w 1946"/>
                <a:gd name="T13" fmla="*/ 48 h 1278"/>
                <a:gd name="T14" fmla="*/ 86 w 1946"/>
                <a:gd name="T15" fmla="*/ 42 h 1278"/>
                <a:gd name="T16" fmla="*/ 88 w 1946"/>
                <a:gd name="T17" fmla="*/ 35 h 1278"/>
                <a:gd name="T18" fmla="*/ 89 w 1946"/>
                <a:gd name="T19" fmla="*/ 29 h 1278"/>
                <a:gd name="T20" fmla="*/ 91 w 1946"/>
                <a:gd name="T21" fmla="*/ 23 h 1278"/>
                <a:gd name="T22" fmla="*/ 92 w 1946"/>
                <a:gd name="T23" fmla="*/ 18 h 1278"/>
                <a:gd name="T24" fmla="*/ 94 w 1946"/>
                <a:gd name="T25" fmla="*/ 14 h 1278"/>
                <a:gd name="T26" fmla="*/ 96 w 1946"/>
                <a:gd name="T27" fmla="*/ 10 h 1278"/>
                <a:gd name="T28" fmla="*/ 98 w 1946"/>
                <a:gd name="T29" fmla="*/ 6 h 1278"/>
                <a:gd name="T30" fmla="*/ 101 w 1946"/>
                <a:gd name="T31" fmla="*/ 3 h 1278"/>
                <a:gd name="T32" fmla="*/ 103 w 1946"/>
                <a:gd name="T33" fmla="*/ 3 h 1278"/>
                <a:gd name="T34" fmla="*/ 105 w 1946"/>
                <a:gd name="T35" fmla="*/ 0 h 1278"/>
                <a:gd name="T36" fmla="*/ 108 w 1946"/>
                <a:gd name="T37" fmla="*/ 0 h 1278"/>
                <a:gd name="T38" fmla="*/ 110 w 1946"/>
                <a:gd name="T39" fmla="*/ 0 h 1278"/>
                <a:gd name="T40" fmla="*/ 113 w 1946"/>
                <a:gd name="T41" fmla="*/ 3 h 1278"/>
                <a:gd name="T42" fmla="*/ 115 w 1946"/>
                <a:gd name="T43" fmla="*/ 3 h 1278"/>
                <a:gd name="T44" fmla="*/ 118 w 1946"/>
                <a:gd name="T45" fmla="*/ 6 h 1278"/>
                <a:gd name="T46" fmla="*/ 120 w 1946"/>
                <a:gd name="T47" fmla="*/ 10 h 1278"/>
                <a:gd name="T48" fmla="*/ 122 w 1946"/>
                <a:gd name="T49" fmla="*/ 14 h 1278"/>
                <a:gd name="T50" fmla="*/ 124 w 1946"/>
                <a:gd name="T51" fmla="*/ 18 h 1278"/>
                <a:gd name="T52" fmla="*/ 125 w 1946"/>
                <a:gd name="T53" fmla="*/ 23 h 1278"/>
                <a:gd name="T54" fmla="*/ 127 w 1946"/>
                <a:gd name="T55" fmla="*/ 29 h 1278"/>
                <a:gd name="T56" fmla="*/ 128 w 1946"/>
                <a:gd name="T57" fmla="*/ 35 h 1278"/>
                <a:gd name="T58" fmla="*/ 130 w 1946"/>
                <a:gd name="T59" fmla="*/ 42 h 1278"/>
                <a:gd name="T60" fmla="*/ 130 w 1946"/>
                <a:gd name="T61" fmla="*/ 48 h 1278"/>
                <a:gd name="T62" fmla="*/ 131 w 1946"/>
                <a:gd name="T63" fmla="*/ 55 h 1278"/>
                <a:gd name="T64" fmla="*/ 132 w 1946"/>
                <a:gd name="T65" fmla="*/ 62 h 1278"/>
                <a:gd name="T66" fmla="*/ 132 w 1946"/>
                <a:gd name="T67" fmla="*/ 71 h 1278"/>
                <a:gd name="T68" fmla="*/ 132 w 1946"/>
                <a:gd name="T69" fmla="*/ 78 h 1278"/>
                <a:gd name="T70" fmla="*/ 216 w 1946"/>
                <a:gd name="T71" fmla="*/ 78 h 1278"/>
                <a:gd name="T72" fmla="*/ 216 w 1946"/>
                <a:gd name="T73" fmla="*/ 970 h 1278"/>
                <a:gd name="T74" fmla="*/ 0 w 1946"/>
                <a:gd name="T75" fmla="*/ 971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240" name="Rectangle 319"/>
            <p:cNvSpPr>
              <a:spLocks noChangeArrowheads="1"/>
            </p:cNvSpPr>
            <p:nvPr/>
          </p:nvSpPr>
          <p:spPr bwMode="auto">
            <a:xfrm>
              <a:off x="7368292" y="6582883"/>
              <a:ext cx="13654" cy="39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241" name="Rectangle 320"/>
            <p:cNvSpPr>
              <a:spLocks noChangeArrowheads="1"/>
            </p:cNvSpPr>
            <p:nvPr/>
          </p:nvSpPr>
          <p:spPr bwMode="auto">
            <a:xfrm>
              <a:off x="7361791" y="6588023"/>
              <a:ext cx="13004" cy="4593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242" name="Rectangle 321"/>
            <p:cNvSpPr>
              <a:spLocks noChangeArrowheads="1"/>
            </p:cNvSpPr>
            <p:nvPr/>
          </p:nvSpPr>
          <p:spPr bwMode="auto">
            <a:xfrm>
              <a:off x="7406653" y="6577086"/>
              <a:ext cx="13654" cy="404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243" name="Rectangle 322"/>
            <p:cNvSpPr>
              <a:spLocks noChangeArrowheads="1"/>
            </p:cNvSpPr>
            <p:nvPr/>
          </p:nvSpPr>
          <p:spPr bwMode="auto">
            <a:xfrm>
              <a:off x="7400151" y="6582883"/>
              <a:ext cx="13004" cy="39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244" name="Rectangle 323"/>
            <p:cNvSpPr>
              <a:spLocks noChangeArrowheads="1"/>
            </p:cNvSpPr>
            <p:nvPr/>
          </p:nvSpPr>
          <p:spPr bwMode="auto">
            <a:xfrm>
              <a:off x="7400151" y="6571946"/>
              <a:ext cx="13004" cy="404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245" name="Rectangle 324"/>
            <p:cNvSpPr>
              <a:spLocks noChangeArrowheads="1"/>
            </p:cNvSpPr>
            <p:nvPr/>
          </p:nvSpPr>
          <p:spPr bwMode="auto">
            <a:xfrm>
              <a:off x="7233381" y="6581680"/>
              <a:ext cx="13004" cy="404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246" name="Rectangle 325"/>
            <p:cNvSpPr>
              <a:spLocks noChangeArrowheads="1"/>
            </p:cNvSpPr>
            <p:nvPr/>
          </p:nvSpPr>
          <p:spPr bwMode="auto">
            <a:xfrm>
              <a:off x="7233381" y="6575993"/>
              <a:ext cx="5852" cy="4593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247" name="Rectangle 326"/>
            <p:cNvSpPr>
              <a:spLocks noChangeArrowheads="1"/>
            </p:cNvSpPr>
            <p:nvPr/>
          </p:nvSpPr>
          <p:spPr bwMode="auto">
            <a:xfrm>
              <a:off x="7233381" y="6586820"/>
              <a:ext cx="5852" cy="4593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248" name="Rectangle 327"/>
            <p:cNvSpPr>
              <a:spLocks noChangeArrowheads="1"/>
            </p:cNvSpPr>
            <p:nvPr/>
          </p:nvSpPr>
          <p:spPr bwMode="auto">
            <a:xfrm>
              <a:off x="7289621" y="6581680"/>
              <a:ext cx="13004" cy="404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249" name="Rectangle 328"/>
            <p:cNvSpPr>
              <a:spLocks noChangeArrowheads="1"/>
            </p:cNvSpPr>
            <p:nvPr/>
          </p:nvSpPr>
          <p:spPr bwMode="auto">
            <a:xfrm>
              <a:off x="7282469" y="6586820"/>
              <a:ext cx="13004" cy="4593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250" name="Rectangle 329"/>
            <p:cNvSpPr>
              <a:spLocks noChangeArrowheads="1"/>
            </p:cNvSpPr>
            <p:nvPr/>
          </p:nvSpPr>
          <p:spPr bwMode="auto">
            <a:xfrm>
              <a:off x="7233381" y="6622909"/>
              <a:ext cx="13004" cy="4593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251" name="Rectangle 330"/>
            <p:cNvSpPr>
              <a:spLocks noChangeArrowheads="1"/>
            </p:cNvSpPr>
            <p:nvPr/>
          </p:nvSpPr>
          <p:spPr bwMode="auto">
            <a:xfrm>
              <a:off x="7233381" y="6617769"/>
              <a:ext cx="5852" cy="404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252" name="Rectangle 331"/>
            <p:cNvSpPr>
              <a:spLocks noChangeArrowheads="1"/>
            </p:cNvSpPr>
            <p:nvPr/>
          </p:nvSpPr>
          <p:spPr bwMode="auto">
            <a:xfrm>
              <a:off x="7233381" y="6628596"/>
              <a:ext cx="5852" cy="404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253" name="Rectangle 332"/>
            <p:cNvSpPr>
              <a:spLocks noChangeArrowheads="1"/>
            </p:cNvSpPr>
            <p:nvPr/>
          </p:nvSpPr>
          <p:spPr bwMode="auto">
            <a:xfrm>
              <a:off x="7289621" y="6622909"/>
              <a:ext cx="13004" cy="4593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254" name="Rectangle 333"/>
            <p:cNvSpPr>
              <a:spLocks noChangeArrowheads="1"/>
            </p:cNvSpPr>
            <p:nvPr/>
          </p:nvSpPr>
          <p:spPr bwMode="auto">
            <a:xfrm>
              <a:off x="7282469" y="6628596"/>
              <a:ext cx="13004" cy="404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255" name="Freeform 334"/>
            <p:cNvSpPr>
              <a:spLocks/>
            </p:cNvSpPr>
            <p:nvPr/>
          </p:nvSpPr>
          <p:spPr bwMode="auto">
            <a:xfrm>
              <a:off x="7314978" y="6581680"/>
              <a:ext cx="47463" cy="9733"/>
            </a:xfrm>
            <a:custGeom>
              <a:avLst/>
              <a:gdLst>
                <a:gd name="T0" fmla="*/ 48 w 440"/>
                <a:gd name="T1" fmla="*/ 78 h 102"/>
                <a:gd name="T2" fmla="*/ 48 w 440"/>
                <a:gd name="T3" fmla="*/ 70 h 102"/>
                <a:gd name="T4" fmla="*/ 48 w 440"/>
                <a:gd name="T5" fmla="*/ 63 h 102"/>
                <a:gd name="T6" fmla="*/ 47 w 440"/>
                <a:gd name="T7" fmla="*/ 55 h 102"/>
                <a:gd name="T8" fmla="*/ 46 w 440"/>
                <a:gd name="T9" fmla="*/ 49 h 102"/>
                <a:gd name="T10" fmla="*/ 45 w 440"/>
                <a:gd name="T11" fmla="*/ 42 h 102"/>
                <a:gd name="T12" fmla="*/ 44 w 440"/>
                <a:gd name="T13" fmla="*/ 35 h 102"/>
                <a:gd name="T14" fmla="*/ 43 w 440"/>
                <a:gd name="T15" fmla="*/ 29 h 102"/>
                <a:gd name="T16" fmla="*/ 41 w 440"/>
                <a:gd name="T17" fmla="*/ 23 h 102"/>
                <a:gd name="T18" fmla="*/ 39 w 440"/>
                <a:gd name="T19" fmla="*/ 18 h 102"/>
                <a:gd name="T20" fmla="*/ 38 w 440"/>
                <a:gd name="T21" fmla="*/ 14 h 102"/>
                <a:gd name="T22" fmla="*/ 36 w 440"/>
                <a:gd name="T23" fmla="*/ 10 h 102"/>
                <a:gd name="T24" fmla="*/ 34 w 440"/>
                <a:gd name="T25" fmla="*/ 6 h 102"/>
                <a:gd name="T26" fmla="*/ 32 w 440"/>
                <a:gd name="T27" fmla="*/ 3 h 102"/>
                <a:gd name="T28" fmla="*/ 29 w 440"/>
                <a:gd name="T29" fmla="*/ 3 h 102"/>
                <a:gd name="T30" fmla="*/ 27 w 440"/>
                <a:gd name="T31" fmla="*/ 0 h 102"/>
                <a:gd name="T32" fmla="*/ 24 w 440"/>
                <a:gd name="T33" fmla="*/ 0 h 102"/>
                <a:gd name="T34" fmla="*/ 22 w 440"/>
                <a:gd name="T35" fmla="*/ 0 h 102"/>
                <a:gd name="T36" fmla="*/ 19 w 440"/>
                <a:gd name="T37" fmla="*/ 3 h 102"/>
                <a:gd name="T38" fmla="*/ 17 w 440"/>
                <a:gd name="T39" fmla="*/ 3 h 102"/>
                <a:gd name="T40" fmla="*/ 15 w 440"/>
                <a:gd name="T41" fmla="*/ 6 h 102"/>
                <a:gd name="T42" fmla="*/ 13 w 440"/>
                <a:gd name="T43" fmla="*/ 10 h 102"/>
                <a:gd name="T44" fmla="*/ 11 w 440"/>
                <a:gd name="T45" fmla="*/ 14 h 102"/>
                <a:gd name="T46" fmla="*/ 9 w 440"/>
                <a:gd name="T47" fmla="*/ 18 h 102"/>
                <a:gd name="T48" fmla="*/ 7 w 440"/>
                <a:gd name="T49" fmla="*/ 23 h 102"/>
                <a:gd name="T50" fmla="*/ 6 w 440"/>
                <a:gd name="T51" fmla="*/ 29 h 102"/>
                <a:gd name="T52" fmla="*/ 4 w 440"/>
                <a:gd name="T53" fmla="*/ 35 h 102"/>
                <a:gd name="T54" fmla="*/ 3 w 440"/>
                <a:gd name="T55" fmla="*/ 42 h 102"/>
                <a:gd name="T56" fmla="*/ 2 w 440"/>
                <a:gd name="T57" fmla="*/ 49 h 102"/>
                <a:gd name="T58" fmla="*/ 1 w 440"/>
                <a:gd name="T59" fmla="*/ 55 h 102"/>
                <a:gd name="T60" fmla="*/ 0 w 440"/>
                <a:gd name="T61" fmla="*/ 63 h 102"/>
                <a:gd name="T62" fmla="*/ 0 w 440"/>
                <a:gd name="T63" fmla="*/ 70 h 102"/>
                <a:gd name="T64" fmla="*/ 0 w 440"/>
                <a:gd name="T65" fmla="*/ 78 h 102"/>
                <a:gd name="T66" fmla="*/ 48 w 440"/>
                <a:gd name="T67" fmla="*/ 78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256" name="Freeform 335"/>
            <p:cNvSpPr>
              <a:spLocks/>
            </p:cNvSpPr>
            <p:nvPr/>
          </p:nvSpPr>
          <p:spPr bwMode="auto">
            <a:xfrm>
              <a:off x="7238582" y="6519343"/>
              <a:ext cx="199929" cy="16076"/>
            </a:xfrm>
            <a:custGeom>
              <a:avLst/>
              <a:gdLst>
                <a:gd name="T0" fmla="*/ 100 w 1847"/>
                <a:gd name="T1" fmla="*/ 50 h 168"/>
                <a:gd name="T2" fmla="*/ 95 w 1847"/>
                <a:gd name="T3" fmla="*/ 53 h 168"/>
                <a:gd name="T4" fmla="*/ 91 w 1847"/>
                <a:gd name="T5" fmla="*/ 60 h 168"/>
                <a:gd name="T6" fmla="*/ 87 w 1847"/>
                <a:gd name="T7" fmla="*/ 68 h 168"/>
                <a:gd name="T8" fmla="*/ 84 w 1847"/>
                <a:gd name="T9" fmla="*/ 79 h 168"/>
                <a:gd name="T10" fmla="*/ 81 w 1847"/>
                <a:gd name="T11" fmla="*/ 92 h 168"/>
                <a:gd name="T12" fmla="*/ 79 w 1847"/>
                <a:gd name="T13" fmla="*/ 105 h 168"/>
                <a:gd name="T14" fmla="*/ 78 w 1847"/>
                <a:gd name="T15" fmla="*/ 121 h 168"/>
                <a:gd name="T16" fmla="*/ 0 w 1847"/>
                <a:gd name="T17" fmla="*/ 129 h 168"/>
                <a:gd name="T18" fmla="*/ 1 w 1847"/>
                <a:gd name="T19" fmla="*/ 88 h 168"/>
                <a:gd name="T20" fmla="*/ 6 w 1847"/>
                <a:gd name="T21" fmla="*/ 88 h 168"/>
                <a:gd name="T22" fmla="*/ 16 w 1847"/>
                <a:gd name="T23" fmla="*/ 88 h 168"/>
                <a:gd name="T24" fmla="*/ 28 w 1847"/>
                <a:gd name="T25" fmla="*/ 88 h 168"/>
                <a:gd name="T26" fmla="*/ 41 w 1847"/>
                <a:gd name="T27" fmla="*/ 88 h 168"/>
                <a:gd name="T28" fmla="*/ 54 w 1847"/>
                <a:gd name="T29" fmla="*/ 88 h 168"/>
                <a:gd name="T30" fmla="*/ 65 w 1847"/>
                <a:gd name="T31" fmla="*/ 88 h 168"/>
                <a:gd name="T32" fmla="*/ 71 w 1847"/>
                <a:gd name="T33" fmla="*/ 88 h 168"/>
                <a:gd name="T34" fmla="*/ 74 w 1847"/>
                <a:gd name="T35" fmla="*/ 80 h 168"/>
                <a:gd name="T36" fmla="*/ 76 w 1847"/>
                <a:gd name="T37" fmla="*/ 64 h 168"/>
                <a:gd name="T38" fmla="*/ 79 w 1847"/>
                <a:gd name="T39" fmla="*/ 47 h 168"/>
                <a:gd name="T40" fmla="*/ 83 w 1847"/>
                <a:gd name="T41" fmla="*/ 33 h 168"/>
                <a:gd name="T42" fmla="*/ 86 w 1847"/>
                <a:gd name="T43" fmla="*/ 21 h 168"/>
                <a:gd name="T44" fmla="*/ 91 w 1847"/>
                <a:gd name="T45" fmla="*/ 10 h 168"/>
                <a:gd name="T46" fmla="*/ 95 w 1847"/>
                <a:gd name="T47" fmla="*/ 4 h 168"/>
                <a:gd name="T48" fmla="*/ 100 w 1847"/>
                <a:gd name="T49" fmla="*/ 1 h 168"/>
                <a:gd name="T50" fmla="*/ 105 w 1847"/>
                <a:gd name="T51" fmla="*/ 1 h 168"/>
                <a:gd name="T52" fmla="*/ 110 w 1847"/>
                <a:gd name="T53" fmla="*/ 4 h 168"/>
                <a:gd name="T54" fmla="*/ 114 w 1847"/>
                <a:gd name="T55" fmla="*/ 10 h 168"/>
                <a:gd name="T56" fmla="*/ 119 w 1847"/>
                <a:gd name="T57" fmla="*/ 21 h 168"/>
                <a:gd name="T58" fmla="*/ 123 w 1847"/>
                <a:gd name="T59" fmla="*/ 33 h 168"/>
                <a:gd name="T60" fmla="*/ 126 w 1847"/>
                <a:gd name="T61" fmla="*/ 47 h 168"/>
                <a:gd name="T62" fmla="*/ 129 w 1847"/>
                <a:gd name="T63" fmla="*/ 64 h 168"/>
                <a:gd name="T64" fmla="*/ 131 w 1847"/>
                <a:gd name="T65" fmla="*/ 80 h 168"/>
                <a:gd name="T66" fmla="*/ 134 w 1847"/>
                <a:gd name="T67" fmla="*/ 88 h 168"/>
                <a:gd name="T68" fmla="*/ 140 w 1847"/>
                <a:gd name="T69" fmla="*/ 88 h 168"/>
                <a:gd name="T70" fmla="*/ 151 w 1847"/>
                <a:gd name="T71" fmla="*/ 88 h 168"/>
                <a:gd name="T72" fmla="*/ 163 w 1847"/>
                <a:gd name="T73" fmla="*/ 88 h 168"/>
                <a:gd name="T74" fmla="*/ 176 w 1847"/>
                <a:gd name="T75" fmla="*/ 88 h 168"/>
                <a:gd name="T76" fmla="*/ 189 w 1847"/>
                <a:gd name="T77" fmla="*/ 88 h 168"/>
                <a:gd name="T78" fmla="*/ 198 w 1847"/>
                <a:gd name="T79" fmla="*/ 88 h 168"/>
                <a:gd name="T80" fmla="*/ 204 w 1847"/>
                <a:gd name="T81" fmla="*/ 88 h 168"/>
                <a:gd name="T82" fmla="*/ 205 w 1847"/>
                <a:gd name="T83" fmla="*/ 129 h 168"/>
                <a:gd name="T84" fmla="*/ 127 w 1847"/>
                <a:gd name="T85" fmla="*/ 121 h 168"/>
                <a:gd name="T86" fmla="*/ 126 w 1847"/>
                <a:gd name="T87" fmla="*/ 105 h 168"/>
                <a:gd name="T88" fmla="*/ 124 w 1847"/>
                <a:gd name="T89" fmla="*/ 92 h 168"/>
                <a:gd name="T90" fmla="*/ 121 w 1847"/>
                <a:gd name="T91" fmla="*/ 79 h 168"/>
                <a:gd name="T92" fmla="*/ 118 w 1847"/>
                <a:gd name="T93" fmla="*/ 68 h 168"/>
                <a:gd name="T94" fmla="*/ 114 w 1847"/>
                <a:gd name="T95" fmla="*/ 60 h 168"/>
                <a:gd name="T96" fmla="*/ 110 w 1847"/>
                <a:gd name="T97" fmla="*/ 53 h 168"/>
                <a:gd name="T98" fmla="*/ 105 w 1847"/>
                <a:gd name="T99" fmla="*/ 5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257" name="Rectangle 336"/>
            <p:cNvSpPr>
              <a:spLocks noChangeArrowheads="1"/>
            </p:cNvSpPr>
            <p:nvPr/>
          </p:nvSpPr>
          <p:spPr bwMode="auto">
            <a:xfrm>
              <a:off x="7438511" y="6529076"/>
              <a:ext cx="9428" cy="13124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258" name="Rectangle 337"/>
            <p:cNvSpPr>
              <a:spLocks noChangeArrowheads="1"/>
            </p:cNvSpPr>
            <p:nvPr/>
          </p:nvSpPr>
          <p:spPr bwMode="auto">
            <a:xfrm>
              <a:off x="7228830" y="6529076"/>
              <a:ext cx="9753" cy="13124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259" name="Rectangle 338"/>
            <p:cNvSpPr>
              <a:spLocks noChangeArrowheads="1"/>
            </p:cNvSpPr>
            <p:nvPr/>
          </p:nvSpPr>
          <p:spPr bwMode="auto">
            <a:xfrm>
              <a:off x="7315628" y="6591413"/>
              <a:ext cx="46162" cy="36090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260" name="Rectangle 339"/>
            <p:cNvSpPr>
              <a:spLocks noChangeArrowheads="1"/>
            </p:cNvSpPr>
            <p:nvPr/>
          </p:nvSpPr>
          <p:spPr bwMode="auto">
            <a:xfrm>
              <a:off x="7315628" y="6627503"/>
              <a:ext cx="46162" cy="1750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261" name="Rectangle 340"/>
            <p:cNvSpPr>
              <a:spLocks noChangeArrowheads="1"/>
            </p:cNvSpPr>
            <p:nvPr/>
          </p:nvSpPr>
          <p:spPr bwMode="auto">
            <a:xfrm>
              <a:off x="7315628" y="6634392"/>
              <a:ext cx="46162" cy="1640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262" name="Rectangle 341"/>
            <p:cNvSpPr>
              <a:spLocks noChangeArrowheads="1"/>
            </p:cNvSpPr>
            <p:nvPr/>
          </p:nvSpPr>
          <p:spPr bwMode="auto">
            <a:xfrm>
              <a:off x="7315628" y="6640626"/>
              <a:ext cx="46162" cy="1750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263" name="Rectangle 342"/>
            <p:cNvSpPr>
              <a:spLocks noChangeArrowheads="1"/>
            </p:cNvSpPr>
            <p:nvPr/>
          </p:nvSpPr>
          <p:spPr bwMode="auto">
            <a:xfrm>
              <a:off x="7339685" y="6593710"/>
              <a:ext cx="19505" cy="33793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264" name="Rectangle 343"/>
            <p:cNvSpPr>
              <a:spLocks noChangeArrowheads="1"/>
            </p:cNvSpPr>
            <p:nvPr/>
          </p:nvSpPr>
          <p:spPr bwMode="auto">
            <a:xfrm>
              <a:off x="7339685" y="6593710"/>
              <a:ext cx="19505" cy="33793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265" name="Rectangle 344"/>
            <p:cNvSpPr>
              <a:spLocks noChangeArrowheads="1"/>
            </p:cNvSpPr>
            <p:nvPr/>
          </p:nvSpPr>
          <p:spPr bwMode="auto">
            <a:xfrm>
              <a:off x="7317579" y="6593710"/>
              <a:ext cx="20155" cy="33793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266" name="Rectangle 345"/>
            <p:cNvSpPr>
              <a:spLocks noChangeArrowheads="1"/>
            </p:cNvSpPr>
            <p:nvPr/>
          </p:nvSpPr>
          <p:spPr bwMode="auto">
            <a:xfrm>
              <a:off x="7339685" y="6613723"/>
              <a:ext cx="19505" cy="2297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267" name="Rectangle 346"/>
            <p:cNvSpPr>
              <a:spLocks noChangeArrowheads="1"/>
            </p:cNvSpPr>
            <p:nvPr/>
          </p:nvSpPr>
          <p:spPr bwMode="auto">
            <a:xfrm>
              <a:off x="7361791" y="6619519"/>
              <a:ext cx="11053" cy="2799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268" name="Rectangle 347"/>
            <p:cNvSpPr>
              <a:spLocks noChangeArrowheads="1"/>
            </p:cNvSpPr>
            <p:nvPr/>
          </p:nvSpPr>
          <p:spPr bwMode="auto">
            <a:xfrm>
              <a:off x="7304575" y="6619519"/>
              <a:ext cx="11053" cy="2799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269" name="Rectangle 348"/>
            <p:cNvSpPr>
              <a:spLocks noChangeArrowheads="1"/>
            </p:cNvSpPr>
            <p:nvPr/>
          </p:nvSpPr>
          <p:spPr bwMode="auto">
            <a:xfrm>
              <a:off x="7315628" y="6629252"/>
              <a:ext cx="46162" cy="5140"/>
            </a:xfrm>
            <a:prstGeom prst="rect">
              <a:avLst/>
            </a:prstGeom>
            <a:solidFill>
              <a:srgbClr val="B23333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270" name="Rectangle 349"/>
            <p:cNvSpPr>
              <a:spLocks noChangeArrowheads="1"/>
            </p:cNvSpPr>
            <p:nvPr/>
          </p:nvSpPr>
          <p:spPr bwMode="auto">
            <a:xfrm>
              <a:off x="7315628" y="6636033"/>
              <a:ext cx="46162" cy="4593"/>
            </a:xfrm>
            <a:prstGeom prst="rect">
              <a:avLst/>
            </a:prstGeom>
            <a:solidFill>
              <a:srgbClr val="B23333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271" name="Rectangle 350"/>
            <p:cNvSpPr>
              <a:spLocks noChangeArrowheads="1"/>
            </p:cNvSpPr>
            <p:nvPr/>
          </p:nvSpPr>
          <p:spPr bwMode="auto">
            <a:xfrm>
              <a:off x="7315628" y="6642376"/>
              <a:ext cx="46162" cy="5140"/>
            </a:xfrm>
            <a:prstGeom prst="rect">
              <a:avLst/>
            </a:prstGeom>
            <a:solidFill>
              <a:srgbClr val="B23333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272" name="Rectangle 351"/>
            <p:cNvSpPr>
              <a:spLocks noChangeArrowheads="1"/>
            </p:cNvSpPr>
            <p:nvPr/>
          </p:nvSpPr>
          <p:spPr bwMode="auto">
            <a:xfrm>
              <a:off x="7339685" y="6613723"/>
              <a:ext cx="19505" cy="2297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273" name="Rectangle 352"/>
            <p:cNvSpPr>
              <a:spLocks noChangeArrowheads="1"/>
            </p:cNvSpPr>
            <p:nvPr/>
          </p:nvSpPr>
          <p:spPr bwMode="auto">
            <a:xfrm>
              <a:off x="7317579" y="6613723"/>
              <a:ext cx="20155" cy="2297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274" name="Rectangle 353"/>
            <p:cNvSpPr>
              <a:spLocks noChangeArrowheads="1"/>
            </p:cNvSpPr>
            <p:nvPr/>
          </p:nvSpPr>
          <p:spPr bwMode="auto">
            <a:xfrm>
              <a:off x="7339685" y="6607489"/>
              <a:ext cx="4551" cy="5687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275" name="Rectangle 354"/>
            <p:cNvSpPr>
              <a:spLocks noChangeArrowheads="1"/>
            </p:cNvSpPr>
            <p:nvPr/>
          </p:nvSpPr>
          <p:spPr bwMode="auto">
            <a:xfrm>
              <a:off x="7333183" y="6607489"/>
              <a:ext cx="4551" cy="5687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276" name="Rectangle 355"/>
            <p:cNvSpPr>
              <a:spLocks noChangeArrowheads="1"/>
            </p:cNvSpPr>
            <p:nvPr/>
          </p:nvSpPr>
          <p:spPr bwMode="auto">
            <a:xfrm>
              <a:off x="7339685" y="6616566"/>
              <a:ext cx="19505" cy="2297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277" name="Rectangle 356"/>
            <p:cNvSpPr>
              <a:spLocks noChangeArrowheads="1"/>
            </p:cNvSpPr>
            <p:nvPr/>
          </p:nvSpPr>
          <p:spPr bwMode="auto">
            <a:xfrm>
              <a:off x="7317579" y="6616566"/>
              <a:ext cx="20155" cy="2297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278" name="Rectangle 357"/>
            <p:cNvSpPr>
              <a:spLocks noChangeArrowheads="1"/>
            </p:cNvSpPr>
            <p:nvPr/>
          </p:nvSpPr>
          <p:spPr bwMode="auto">
            <a:xfrm>
              <a:off x="7361791" y="6633736"/>
              <a:ext cx="11053" cy="2953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279" name="Rectangle 358"/>
            <p:cNvSpPr>
              <a:spLocks noChangeArrowheads="1"/>
            </p:cNvSpPr>
            <p:nvPr/>
          </p:nvSpPr>
          <p:spPr bwMode="auto">
            <a:xfrm>
              <a:off x="7304575" y="6633736"/>
              <a:ext cx="11053" cy="2953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280" name="Rectangle 359"/>
            <p:cNvSpPr>
              <a:spLocks noChangeArrowheads="1"/>
            </p:cNvSpPr>
            <p:nvPr/>
          </p:nvSpPr>
          <p:spPr bwMode="auto">
            <a:xfrm>
              <a:off x="7415755" y="6545699"/>
              <a:ext cx="16905" cy="29747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281" name="Rectangle 360"/>
            <p:cNvSpPr>
              <a:spLocks noChangeArrowheads="1"/>
            </p:cNvSpPr>
            <p:nvPr/>
          </p:nvSpPr>
          <p:spPr bwMode="auto">
            <a:xfrm>
              <a:off x="7381296" y="6591413"/>
              <a:ext cx="16905" cy="29747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282" name="Rectangle 361"/>
            <p:cNvSpPr>
              <a:spLocks noChangeArrowheads="1"/>
            </p:cNvSpPr>
            <p:nvPr/>
          </p:nvSpPr>
          <p:spPr bwMode="auto">
            <a:xfrm>
              <a:off x="7278568" y="6545699"/>
              <a:ext cx="16905" cy="29747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283" name="Rectangle 362"/>
            <p:cNvSpPr>
              <a:spLocks noChangeArrowheads="1"/>
            </p:cNvSpPr>
            <p:nvPr/>
          </p:nvSpPr>
          <p:spPr bwMode="auto">
            <a:xfrm>
              <a:off x="7346837" y="6545699"/>
              <a:ext cx="17555" cy="29747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284" name="Rectangle 363"/>
            <p:cNvSpPr>
              <a:spLocks noChangeArrowheads="1"/>
            </p:cNvSpPr>
            <p:nvPr/>
          </p:nvSpPr>
          <p:spPr bwMode="auto">
            <a:xfrm>
              <a:off x="7381296" y="6545699"/>
              <a:ext cx="16905" cy="29747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285" name="Rectangle 364"/>
            <p:cNvSpPr>
              <a:spLocks noChangeArrowheads="1"/>
            </p:cNvSpPr>
            <p:nvPr/>
          </p:nvSpPr>
          <p:spPr bwMode="auto">
            <a:xfrm>
              <a:off x="7415755" y="6591413"/>
              <a:ext cx="16905" cy="29747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286" name="Rectangle 365"/>
            <p:cNvSpPr>
              <a:spLocks noChangeArrowheads="1"/>
            </p:cNvSpPr>
            <p:nvPr/>
          </p:nvSpPr>
          <p:spPr bwMode="auto">
            <a:xfrm>
              <a:off x="7313028" y="6545699"/>
              <a:ext cx="16905" cy="29747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287" name="Rectangle 366"/>
            <p:cNvSpPr>
              <a:spLocks noChangeArrowheads="1"/>
            </p:cNvSpPr>
            <p:nvPr/>
          </p:nvSpPr>
          <p:spPr bwMode="auto">
            <a:xfrm>
              <a:off x="7245084" y="6545699"/>
              <a:ext cx="16905" cy="29747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288" name="Rectangle 367"/>
            <p:cNvSpPr>
              <a:spLocks noChangeArrowheads="1"/>
            </p:cNvSpPr>
            <p:nvPr/>
          </p:nvSpPr>
          <p:spPr bwMode="auto">
            <a:xfrm>
              <a:off x="7278568" y="6591413"/>
              <a:ext cx="16905" cy="29747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289" name="Rectangle 368"/>
            <p:cNvSpPr>
              <a:spLocks noChangeArrowheads="1"/>
            </p:cNvSpPr>
            <p:nvPr/>
          </p:nvSpPr>
          <p:spPr bwMode="auto">
            <a:xfrm>
              <a:off x="7245084" y="6591413"/>
              <a:ext cx="16905" cy="29747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290" name="Freeform 369"/>
            <p:cNvSpPr>
              <a:spLocks/>
            </p:cNvSpPr>
            <p:nvPr/>
          </p:nvSpPr>
          <p:spPr bwMode="auto">
            <a:xfrm>
              <a:off x="7344236" y="6542856"/>
              <a:ext cx="23406" cy="35433"/>
            </a:xfrm>
            <a:custGeom>
              <a:avLst/>
              <a:gdLst>
                <a:gd name="T0" fmla="*/ 21 w 217"/>
                <a:gd name="T1" fmla="*/ 163 h 373"/>
                <a:gd name="T2" fmla="*/ 3 w 217"/>
                <a:gd name="T3" fmla="*/ 163 h 373"/>
                <a:gd name="T4" fmla="*/ 3 w 217"/>
                <a:gd name="T5" fmla="*/ 260 h 373"/>
                <a:gd name="T6" fmla="*/ 21 w 217"/>
                <a:gd name="T7" fmla="*/ 260 h 373"/>
                <a:gd name="T8" fmla="*/ 24 w 217"/>
                <a:gd name="T9" fmla="*/ 281 h 373"/>
                <a:gd name="T10" fmla="*/ 0 w 217"/>
                <a:gd name="T11" fmla="*/ 281 h 373"/>
                <a:gd name="T12" fmla="*/ 0 w 217"/>
                <a:gd name="T13" fmla="*/ 0 h 373"/>
                <a:gd name="T14" fmla="*/ 24 w 217"/>
                <a:gd name="T15" fmla="*/ 0 h 373"/>
                <a:gd name="T16" fmla="*/ 21 w 217"/>
                <a:gd name="T17" fmla="*/ 22 h 373"/>
                <a:gd name="T18" fmla="*/ 3 w 217"/>
                <a:gd name="T19" fmla="*/ 22 h 373"/>
                <a:gd name="T20" fmla="*/ 3 w 217"/>
                <a:gd name="T21" fmla="*/ 129 h 373"/>
                <a:gd name="T22" fmla="*/ 21 w 217"/>
                <a:gd name="T23" fmla="*/ 129 h 373"/>
                <a:gd name="T24" fmla="*/ 21 w 217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291" name="Freeform 370"/>
            <p:cNvSpPr>
              <a:spLocks/>
            </p:cNvSpPr>
            <p:nvPr/>
          </p:nvSpPr>
          <p:spPr bwMode="auto">
            <a:xfrm>
              <a:off x="7364391" y="6542856"/>
              <a:ext cx="3251" cy="35433"/>
            </a:xfrm>
            <a:custGeom>
              <a:avLst/>
              <a:gdLst>
                <a:gd name="T0" fmla="*/ 0 w 29"/>
                <a:gd name="T1" fmla="*/ 22 h 373"/>
                <a:gd name="T2" fmla="*/ 0 w 29"/>
                <a:gd name="T3" fmla="*/ 260 h 373"/>
                <a:gd name="T4" fmla="*/ 3 w 29"/>
                <a:gd name="T5" fmla="*/ 281 h 373"/>
                <a:gd name="T6" fmla="*/ 3 w 29"/>
                <a:gd name="T7" fmla="*/ 0 h 373"/>
                <a:gd name="T8" fmla="*/ 0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292" name="Freeform 371"/>
            <p:cNvSpPr>
              <a:spLocks/>
            </p:cNvSpPr>
            <p:nvPr/>
          </p:nvSpPr>
          <p:spPr bwMode="auto">
            <a:xfrm>
              <a:off x="7378045" y="6542856"/>
              <a:ext cx="23406" cy="35433"/>
            </a:xfrm>
            <a:custGeom>
              <a:avLst/>
              <a:gdLst>
                <a:gd name="T0" fmla="*/ 21 w 216"/>
                <a:gd name="T1" fmla="*/ 163 h 373"/>
                <a:gd name="T2" fmla="*/ 3 w 216"/>
                <a:gd name="T3" fmla="*/ 163 h 373"/>
                <a:gd name="T4" fmla="*/ 3 w 216"/>
                <a:gd name="T5" fmla="*/ 260 h 373"/>
                <a:gd name="T6" fmla="*/ 21 w 216"/>
                <a:gd name="T7" fmla="*/ 260 h 373"/>
                <a:gd name="T8" fmla="*/ 24 w 216"/>
                <a:gd name="T9" fmla="*/ 281 h 373"/>
                <a:gd name="T10" fmla="*/ 0 w 216"/>
                <a:gd name="T11" fmla="*/ 281 h 373"/>
                <a:gd name="T12" fmla="*/ 0 w 216"/>
                <a:gd name="T13" fmla="*/ 0 h 373"/>
                <a:gd name="T14" fmla="*/ 24 w 216"/>
                <a:gd name="T15" fmla="*/ 0 h 373"/>
                <a:gd name="T16" fmla="*/ 21 w 216"/>
                <a:gd name="T17" fmla="*/ 22 h 373"/>
                <a:gd name="T18" fmla="*/ 3 w 216"/>
                <a:gd name="T19" fmla="*/ 22 h 373"/>
                <a:gd name="T20" fmla="*/ 3 w 216"/>
                <a:gd name="T21" fmla="*/ 129 h 373"/>
                <a:gd name="T22" fmla="*/ 21 w 216"/>
                <a:gd name="T23" fmla="*/ 129 h 373"/>
                <a:gd name="T24" fmla="*/ 21 w 216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293" name="Freeform 372"/>
            <p:cNvSpPr>
              <a:spLocks/>
            </p:cNvSpPr>
            <p:nvPr/>
          </p:nvSpPr>
          <p:spPr bwMode="auto">
            <a:xfrm>
              <a:off x="7398201" y="6542856"/>
              <a:ext cx="3251" cy="35433"/>
            </a:xfrm>
            <a:custGeom>
              <a:avLst/>
              <a:gdLst>
                <a:gd name="T0" fmla="*/ 0 w 29"/>
                <a:gd name="T1" fmla="*/ 22 h 373"/>
                <a:gd name="T2" fmla="*/ 0 w 29"/>
                <a:gd name="T3" fmla="*/ 260 h 373"/>
                <a:gd name="T4" fmla="*/ 3 w 29"/>
                <a:gd name="T5" fmla="*/ 281 h 373"/>
                <a:gd name="T6" fmla="*/ 3 w 29"/>
                <a:gd name="T7" fmla="*/ 0 h 373"/>
                <a:gd name="T8" fmla="*/ 0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294" name="Freeform 373"/>
            <p:cNvSpPr>
              <a:spLocks/>
            </p:cNvSpPr>
            <p:nvPr/>
          </p:nvSpPr>
          <p:spPr bwMode="auto">
            <a:xfrm>
              <a:off x="7412504" y="6542856"/>
              <a:ext cx="23406" cy="35433"/>
            </a:xfrm>
            <a:custGeom>
              <a:avLst/>
              <a:gdLst>
                <a:gd name="T0" fmla="*/ 21 w 217"/>
                <a:gd name="T1" fmla="*/ 163 h 373"/>
                <a:gd name="T2" fmla="*/ 3 w 217"/>
                <a:gd name="T3" fmla="*/ 163 h 373"/>
                <a:gd name="T4" fmla="*/ 3 w 217"/>
                <a:gd name="T5" fmla="*/ 260 h 373"/>
                <a:gd name="T6" fmla="*/ 21 w 217"/>
                <a:gd name="T7" fmla="*/ 260 h 373"/>
                <a:gd name="T8" fmla="*/ 24 w 217"/>
                <a:gd name="T9" fmla="*/ 281 h 373"/>
                <a:gd name="T10" fmla="*/ 0 w 217"/>
                <a:gd name="T11" fmla="*/ 281 h 373"/>
                <a:gd name="T12" fmla="*/ 0 w 217"/>
                <a:gd name="T13" fmla="*/ 0 h 373"/>
                <a:gd name="T14" fmla="*/ 24 w 217"/>
                <a:gd name="T15" fmla="*/ 0 h 373"/>
                <a:gd name="T16" fmla="*/ 21 w 217"/>
                <a:gd name="T17" fmla="*/ 22 h 373"/>
                <a:gd name="T18" fmla="*/ 3 w 217"/>
                <a:gd name="T19" fmla="*/ 22 h 373"/>
                <a:gd name="T20" fmla="*/ 3 w 217"/>
                <a:gd name="T21" fmla="*/ 129 h 373"/>
                <a:gd name="T22" fmla="*/ 21 w 217"/>
                <a:gd name="T23" fmla="*/ 129 h 373"/>
                <a:gd name="T24" fmla="*/ 21 w 217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295" name="Freeform 374"/>
            <p:cNvSpPr>
              <a:spLocks/>
            </p:cNvSpPr>
            <p:nvPr/>
          </p:nvSpPr>
          <p:spPr bwMode="auto">
            <a:xfrm>
              <a:off x="7432660" y="6542856"/>
              <a:ext cx="3251" cy="35433"/>
            </a:xfrm>
            <a:custGeom>
              <a:avLst/>
              <a:gdLst>
                <a:gd name="T0" fmla="*/ 0 w 29"/>
                <a:gd name="T1" fmla="*/ 22 h 373"/>
                <a:gd name="T2" fmla="*/ 0 w 29"/>
                <a:gd name="T3" fmla="*/ 260 h 373"/>
                <a:gd name="T4" fmla="*/ 3 w 29"/>
                <a:gd name="T5" fmla="*/ 281 h 373"/>
                <a:gd name="T6" fmla="*/ 3 w 29"/>
                <a:gd name="T7" fmla="*/ 0 h 373"/>
                <a:gd name="T8" fmla="*/ 0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296" name="Freeform 375"/>
            <p:cNvSpPr>
              <a:spLocks/>
            </p:cNvSpPr>
            <p:nvPr/>
          </p:nvSpPr>
          <p:spPr bwMode="auto">
            <a:xfrm>
              <a:off x="7378045" y="6588570"/>
              <a:ext cx="23406" cy="35433"/>
            </a:xfrm>
            <a:custGeom>
              <a:avLst/>
              <a:gdLst>
                <a:gd name="T0" fmla="*/ 21 w 216"/>
                <a:gd name="T1" fmla="*/ 165 h 372"/>
                <a:gd name="T2" fmla="*/ 3 w 216"/>
                <a:gd name="T3" fmla="*/ 165 h 372"/>
                <a:gd name="T4" fmla="*/ 3 w 216"/>
                <a:gd name="T5" fmla="*/ 260 h 372"/>
                <a:gd name="T6" fmla="*/ 21 w 216"/>
                <a:gd name="T7" fmla="*/ 260 h 372"/>
                <a:gd name="T8" fmla="*/ 24 w 216"/>
                <a:gd name="T9" fmla="*/ 282 h 372"/>
                <a:gd name="T10" fmla="*/ 0 w 216"/>
                <a:gd name="T11" fmla="*/ 282 h 372"/>
                <a:gd name="T12" fmla="*/ 0 w 216"/>
                <a:gd name="T13" fmla="*/ 0 h 372"/>
                <a:gd name="T14" fmla="*/ 24 w 216"/>
                <a:gd name="T15" fmla="*/ 0 h 372"/>
                <a:gd name="T16" fmla="*/ 21 w 216"/>
                <a:gd name="T17" fmla="*/ 21 h 372"/>
                <a:gd name="T18" fmla="*/ 3 w 216"/>
                <a:gd name="T19" fmla="*/ 21 h 372"/>
                <a:gd name="T20" fmla="*/ 3 w 216"/>
                <a:gd name="T21" fmla="*/ 130 h 372"/>
                <a:gd name="T22" fmla="*/ 21 w 216"/>
                <a:gd name="T23" fmla="*/ 130 h 372"/>
                <a:gd name="T24" fmla="*/ 21 w 216"/>
                <a:gd name="T25" fmla="*/ 165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297" name="Freeform 376"/>
            <p:cNvSpPr>
              <a:spLocks/>
            </p:cNvSpPr>
            <p:nvPr/>
          </p:nvSpPr>
          <p:spPr bwMode="auto">
            <a:xfrm>
              <a:off x="7398201" y="6588570"/>
              <a:ext cx="3251" cy="35433"/>
            </a:xfrm>
            <a:custGeom>
              <a:avLst/>
              <a:gdLst>
                <a:gd name="T0" fmla="*/ 0 w 29"/>
                <a:gd name="T1" fmla="*/ 21 h 372"/>
                <a:gd name="T2" fmla="*/ 0 w 29"/>
                <a:gd name="T3" fmla="*/ 260 h 372"/>
                <a:gd name="T4" fmla="*/ 3 w 29"/>
                <a:gd name="T5" fmla="*/ 282 h 372"/>
                <a:gd name="T6" fmla="*/ 3 w 29"/>
                <a:gd name="T7" fmla="*/ 0 h 372"/>
                <a:gd name="T8" fmla="*/ 0 w 29"/>
                <a:gd name="T9" fmla="*/ 21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298" name="Freeform 377"/>
            <p:cNvSpPr>
              <a:spLocks/>
            </p:cNvSpPr>
            <p:nvPr/>
          </p:nvSpPr>
          <p:spPr bwMode="auto">
            <a:xfrm>
              <a:off x="7412504" y="6588570"/>
              <a:ext cx="23406" cy="35433"/>
            </a:xfrm>
            <a:custGeom>
              <a:avLst/>
              <a:gdLst>
                <a:gd name="T0" fmla="*/ 21 w 217"/>
                <a:gd name="T1" fmla="*/ 165 h 372"/>
                <a:gd name="T2" fmla="*/ 3 w 217"/>
                <a:gd name="T3" fmla="*/ 165 h 372"/>
                <a:gd name="T4" fmla="*/ 3 w 217"/>
                <a:gd name="T5" fmla="*/ 260 h 372"/>
                <a:gd name="T6" fmla="*/ 21 w 217"/>
                <a:gd name="T7" fmla="*/ 260 h 372"/>
                <a:gd name="T8" fmla="*/ 24 w 217"/>
                <a:gd name="T9" fmla="*/ 282 h 372"/>
                <a:gd name="T10" fmla="*/ 0 w 217"/>
                <a:gd name="T11" fmla="*/ 282 h 372"/>
                <a:gd name="T12" fmla="*/ 0 w 217"/>
                <a:gd name="T13" fmla="*/ 0 h 372"/>
                <a:gd name="T14" fmla="*/ 24 w 217"/>
                <a:gd name="T15" fmla="*/ 0 h 372"/>
                <a:gd name="T16" fmla="*/ 21 w 217"/>
                <a:gd name="T17" fmla="*/ 21 h 372"/>
                <a:gd name="T18" fmla="*/ 3 w 217"/>
                <a:gd name="T19" fmla="*/ 21 h 372"/>
                <a:gd name="T20" fmla="*/ 3 w 217"/>
                <a:gd name="T21" fmla="*/ 130 h 372"/>
                <a:gd name="T22" fmla="*/ 21 w 217"/>
                <a:gd name="T23" fmla="*/ 130 h 372"/>
                <a:gd name="T24" fmla="*/ 21 w 217"/>
                <a:gd name="T25" fmla="*/ 165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299" name="Freeform 378"/>
            <p:cNvSpPr>
              <a:spLocks/>
            </p:cNvSpPr>
            <p:nvPr/>
          </p:nvSpPr>
          <p:spPr bwMode="auto">
            <a:xfrm>
              <a:off x="7432660" y="6588570"/>
              <a:ext cx="3251" cy="35433"/>
            </a:xfrm>
            <a:custGeom>
              <a:avLst/>
              <a:gdLst>
                <a:gd name="T0" fmla="*/ 0 w 29"/>
                <a:gd name="T1" fmla="*/ 21 h 372"/>
                <a:gd name="T2" fmla="*/ 0 w 29"/>
                <a:gd name="T3" fmla="*/ 260 h 372"/>
                <a:gd name="T4" fmla="*/ 3 w 29"/>
                <a:gd name="T5" fmla="*/ 282 h 372"/>
                <a:gd name="T6" fmla="*/ 3 w 29"/>
                <a:gd name="T7" fmla="*/ 0 h 372"/>
                <a:gd name="T8" fmla="*/ 0 w 29"/>
                <a:gd name="T9" fmla="*/ 21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300" name="Freeform 379"/>
            <p:cNvSpPr>
              <a:spLocks/>
            </p:cNvSpPr>
            <p:nvPr/>
          </p:nvSpPr>
          <p:spPr bwMode="auto">
            <a:xfrm>
              <a:off x="7309777" y="6542856"/>
              <a:ext cx="23406" cy="35433"/>
            </a:xfrm>
            <a:custGeom>
              <a:avLst/>
              <a:gdLst>
                <a:gd name="T0" fmla="*/ 3 w 215"/>
                <a:gd name="T1" fmla="*/ 163 h 373"/>
                <a:gd name="T2" fmla="*/ 21 w 215"/>
                <a:gd name="T3" fmla="*/ 163 h 373"/>
                <a:gd name="T4" fmla="*/ 21 w 215"/>
                <a:gd name="T5" fmla="*/ 260 h 373"/>
                <a:gd name="T6" fmla="*/ 3 w 215"/>
                <a:gd name="T7" fmla="*/ 260 h 373"/>
                <a:gd name="T8" fmla="*/ 0 w 215"/>
                <a:gd name="T9" fmla="*/ 281 h 373"/>
                <a:gd name="T10" fmla="*/ 24 w 215"/>
                <a:gd name="T11" fmla="*/ 281 h 373"/>
                <a:gd name="T12" fmla="*/ 24 w 215"/>
                <a:gd name="T13" fmla="*/ 0 h 373"/>
                <a:gd name="T14" fmla="*/ 0 w 215"/>
                <a:gd name="T15" fmla="*/ 0 h 373"/>
                <a:gd name="T16" fmla="*/ 3 w 215"/>
                <a:gd name="T17" fmla="*/ 22 h 373"/>
                <a:gd name="T18" fmla="*/ 21 w 215"/>
                <a:gd name="T19" fmla="*/ 22 h 373"/>
                <a:gd name="T20" fmla="*/ 21 w 215"/>
                <a:gd name="T21" fmla="*/ 129 h 373"/>
                <a:gd name="T22" fmla="*/ 3 w 215"/>
                <a:gd name="T23" fmla="*/ 129 h 373"/>
                <a:gd name="T24" fmla="*/ 3 w 215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301" name="Freeform 380"/>
            <p:cNvSpPr>
              <a:spLocks/>
            </p:cNvSpPr>
            <p:nvPr/>
          </p:nvSpPr>
          <p:spPr bwMode="auto">
            <a:xfrm>
              <a:off x="7309777" y="6542856"/>
              <a:ext cx="3251" cy="35433"/>
            </a:xfrm>
            <a:custGeom>
              <a:avLst/>
              <a:gdLst>
                <a:gd name="T0" fmla="*/ 3 w 29"/>
                <a:gd name="T1" fmla="*/ 22 h 373"/>
                <a:gd name="T2" fmla="*/ 3 w 29"/>
                <a:gd name="T3" fmla="*/ 260 h 373"/>
                <a:gd name="T4" fmla="*/ 0 w 29"/>
                <a:gd name="T5" fmla="*/ 281 h 373"/>
                <a:gd name="T6" fmla="*/ 0 w 29"/>
                <a:gd name="T7" fmla="*/ 0 h 373"/>
                <a:gd name="T8" fmla="*/ 3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302" name="Freeform 381"/>
            <p:cNvSpPr>
              <a:spLocks/>
            </p:cNvSpPr>
            <p:nvPr/>
          </p:nvSpPr>
          <p:spPr bwMode="auto">
            <a:xfrm>
              <a:off x="7275642" y="6542856"/>
              <a:ext cx="23081" cy="35433"/>
            </a:xfrm>
            <a:custGeom>
              <a:avLst/>
              <a:gdLst>
                <a:gd name="T0" fmla="*/ 3 w 216"/>
                <a:gd name="T1" fmla="*/ 163 h 373"/>
                <a:gd name="T2" fmla="*/ 20 w 216"/>
                <a:gd name="T3" fmla="*/ 163 h 373"/>
                <a:gd name="T4" fmla="*/ 20 w 216"/>
                <a:gd name="T5" fmla="*/ 260 h 373"/>
                <a:gd name="T6" fmla="*/ 3 w 216"/>
                <a:gd name="T7" fmla="*/ 260 h 373"/>
                <a:gd name="T8" fmla="*/ 0 w 216"/>
                <a:gd name="T9" fmla="*/ 281 h 373"/>
                <a:gd name="T10" fmla="*/ 23 w 216"/>
                <a:gd name="T11" fmla="*/ 281 h 373"/>
                <a:gd name="T12" fmla="*/ 23 w 216"/>
                <a:gd name="T13" fmla="*/ 0 h 373"/>
                <a:gd name="T14" fmla="*/ 0 w 216"/>
                <a:gd name="T15" fmla="*/ 0 h 373"/>
                <a:gd name="T16" fmla="*/ 3 w 216"/>
                <a:gd name="T17" fmla="*/ 22 h 373"/>
                <a:gd name="T18" fmla="*/ 20 w 216"/>
                <a:gd name="T19" fmla="*/ 22 h 373"/>
                <a:gd name="T20" fmla="*/ 20 w 216"/>
                <a:gd name="T21" fmla="*/ 129 h 373"/>
                <a:gd name="T22" fmla="*/ 3 w 216"/>
                <a:gd name="T23" fmla="*/ 129 h 373"/>
                <a:gd name="T24" fmla="*/ 3 w 216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303" name="Freeform 382"/>
            <p:cNvSpPr>
              <a:spLocks/>
            </p:cNvSpPr>
            <p:nvPr/>
          </p:nvSpPr>
          <p:spPr bwMode="auto">
            <a:xfrm>
              <a:off x="7275642" y="6542856"/>
              <a:ext cx="2926" cy="35433"/>
            </a:xfrm>
            <a:custGeom>
              <a:avLst/>
              <a:gdLst>
                <a:gd name="T0" fmla="*/ 3 w 29"/>
                <a:gd name="T1" fmla="*/ 22 h 373"/>
                <a:gd name="T2" fmla="*/ 3 w 29"/>
                <a:gd name="T3" fmla="*/ 260 h 373"/>
                <a:gd name="T4" fmla="*/ 0 w 29"/>
                <a:gd name="T5" fmla="*/ 281 h 373"/>
                <a:gd name="T6" fmla="*/ 0 w 29"/>
                <a:gd name="T7" fmla="*/ 0 h 373"/>
                <a:gd name="T8" fmla="*/ 3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304" name="Freeform 383"/>
            <p:cNvSpPr>
              <a:spLocks/>
            </p:cNvSpPr>
            <p:nvPr/>
          </p:nvSpPr>
          <p:spPr bwMode="auto">
            <a:xfrm>
              <a:off x="7241833" y="6542856"/>
              <a:ext cx="23406" cy="35433"/>
            </a:xfrm>
            <a:custGeom>
              <a:avLst/>
              <a:gdLst>
                <a:gd name="T0" fmla="*/ 3 w 215"/>
                <a:gd name="T1" fmla="*/ 163 h 373"/>
                <a:gd name="T2" fmla="*/ 21 w 215"/>
                <a:gd name="T3" fmla="*/ 163 h 373"/>
                <a:gd name="T4" fmla="*/ 21 w 215"/>
                <a:gd name="T5" fmla="*/ 260 h 373"/>
                <a:gd name="T6" fmla="*/ 3 w 215"/>
                <a:gd name="T7" fmla="*/ 260 h 373"/>
                <a:gd name="T8" fmla="*/ 0 w 215"/>
                <a:gd name="T9" fmla="*/ 281 h 373"/>
                <a:gd name="T10" fmla="*/ 24 w 215"/>
                <a:gd name="T11" fmla="*/ 281 h 373"/>
                <a:gd name="T12" fmla="*/ 24 w 215"/>
                <a:gd name="T13" fmla="*/ 0 h 373"/>
                <a:gd name="T14" fmla="*/ 0 w 215"/>
                <a:gd name="T15" fmla="*/ 0 h 373"/>
                <a:gd name="T16" fmla="*/ 3 w 215"/>
                <a:gd name="T17" fmla="*/ 22 h 373"/>
                <a:gd name="T18" fmla="*/ 21 w 215"/>
                <a:gd name="T19" fmla="*/ 22 h 373"/>
                <a:gd name="T20" fmla="*/ 21 w 215"/>
                <a:gd name="T21" fmla="*/ 129 h 373"/>
                <a:gd name="T22" fmla="*/ 3 w 215"/>
                <a:gd name="T23" fmla="*/ 129 h 373"/>
                <a:gd name="T24" fmla="*/ 3 w 215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305" name="Freeform 384"/>
            <p:cNvSpPr>
              <a:spLocks/>
            </p:cNvSpPr>
            <p:nvPr/>
          </p:nvSpPr>
          <p:spPr bwMode="auto">
            <a:xfrm>
              <a:off x="7241833" y="6542856"/>
              <a:ext cx="3251" cy="35433"/>
            </a:xfrm>
            <a:custGeom>
              <a:avLst/>
              <a:gdLst>
                <a:gd name="T0" fmla="*/ 3 w 29"/>
                <a:gd name="T1" fmla="*/ 22 h 373"/>
                <a:gd name="T2" fmla="*/ 3 w 29"/>
                <a:gd name="T3" fmla="*/ 260 h 373"/>
                <a:gd name="T4" fmla="*/ 0 w 29"/>
                <a:gd name="T5" fmla="*/ 281 h 373"/>
                <a:gd name="T6" fmla="*/ 0 w 29"/>
                <a:gd name="T7" fmla="*/ 0 h 373"/>
                <a:gd name="T8" fmla="*/ 3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306" name="Freeform 386"/>
            <p:cNvSpPr>
              <a:spLocks/>
            </p:cNvSpPr>
            <p:nvPr/>
          </p:nvSpPr>
          <p:spPr bwMode="auto">
            <a:xfrm>
              <a:off x="7275642" y="6588570"/>
              <a:ext cx="2926" cy="35433"/>
            </a:xfrm>
            <a:custGeom>
              <a:avLst/>
              <a:gdLst>
                <a:gd name="T0" fmla="*/ 3 w 29"/>
                <a:gd name="T1" fmla="*/ 21 h 372"/>
                <a:gd name="T2" fmla="*/ 3 w 29"/>
                <a:gd name="T3" fmla="*/ 260 h 372"/>
                <a:gd name="T4" fmla="*/ 0 w 29"/>
                <a:gd name="T5" fmla="*/ 282 h 372"/>
                <a:gd name="T6" fmla="*/ 0 w 29"/>
                <a:gd name="T7" fmla="*/ 0 h 372"/>
                <a:gd name="T8" fmla="*/ 3 w 29"/>
                <a:gd name="T9" fmla="*/ 21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307" name="Freeform 387"/>
            <p:cNvSpPr>
              <a:spLocks/>
            </p:cNvSpPr>
            <p:nvPr/>
          </p:nvSpPr>
          <p:spPr bwMode="auto">
            <a:xfrm>
              <a:off x="7241833" y="6588570"/>
              <a:ext cx="23406" cy="35433"/>
            </a:xfrm>
            <a:custGeom>
              <a:avLst/>
              <a:gdLst>
                <a:gd name="T0" fmla="*/ 3 w 215"/>
                <a:gd name="T1" fmla="*/ 165 h 372"/>
                <a:gd name="T2" fmla="*/ 21 w 215"/>
                <a:gd name="T3" fmla="*/ 165 h 372"/>
                <a:gd name="T4" fmla="*/ 21 w 215"/>
                <a:gd name="T5" fmla="*/ 260 h 372"/>
                <a:gd name="T6" fmla="*/ 3 w 215"/>
                <a:gd name="T7" fmla="*/ 260 h 372"/>
                <a:gd name="T8" fmla="*/ 0 w 215"/>
                <a:gd name="T9" fmla="*/ 282 h 372"/>
                <a:gd name="T10" fmla="*/ 24 w 215"/>
                <a:gd name="T11" fmla="*/ 282 h 372"/>
                <a:gd name="T12" fmla="*/ 24 w 215"/>
                <a:gd name="T13" fmla="*/ 0 h 372"/>
                <a:gd name="T14" fmla="*/ 0 w 215"/>
                <a:gd name="T15" fmla="*/ 0 h 372"/>
                <a:gd name="T16" fmla="*/ 3 w 215"/>
                <a:gd name="T17" fmla="*/ 21 h 372"/>
                <a:gd name="T18" fmla="*/ 21 w 215"/>
                <a:gd name="T19" fmla="*/ 21 h 372"/>
                <a:gd name="T20" fmla="*/ 21 w 215"/>
                <a:gd name="T21" fmla="*/ 130 h 372"/>
                <a:gd name="T22" fmla="*/ 3 w 215"/>
                <a:gd name="T23" fmla="*/ 130 h 372"/>
                <a:gd name="T24" fmla="*/ 3 w 215"/>
                <a:gd name="T25" fmla="*/ 165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308" name="Freeform 388"/>
            <p:cNvSpPr>
              <a:spLocks/>
            </p:cNvSpPr>
            <p:nvPr/>
          </p:nvSpPr>
          <p:spPr bwMode="auto">
            <a:xfrm>
              <a:off x="7241833" y="6588570"/>
              <a:ext cx="3251" cy="35433"/>
            </a:xfrm>
            <a:custGeom>
              <a:avLst/>
              <a:gdLst>
                <a:gd name="T0" fmla="*/ 3 w 29"/>
                <a:gd name="T1" fmla="*/ 21 h 372"/>
                <a:gd name="T2" fmla="*/ 3 w 29"/>
                <a:gd name="T3" fmla="*/ 260 h 372"/>
                <a:gd name="T4" fmla="*/ 0 w 29"/>
                <a:gd name="T5" fmla="*/ 282 h 372"/>
                <a:gd name="T6" fmla="*/ 0 w 29"/>
                <a:gd name="T7" fmla="*/ 0 h 372"/>
                <a:gd name="T8" fmla="*/ 3 w 29"/>
                <a:gd name="T9" fmla="*/ 21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309" name="Rectangle 389"/>
            <p:cNvSpPr>
              <a:spLocks noChangeArrowheads="1"/>
            </p:cNvSpPr>
            <p:nvPr/>
          </p:nvSpPr>
          <p:spPr bwMode="auto">
            <a:xfrm>
              <a:off x="7344236" y="6562213"/>
              <a:ext cx="23406" cy="1203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310" name="Rectangle 390"/>
            <p:cNvSpPr>
              <a:spLocks noChangeArrowheads="1"/>
            </p:cNvSpPr>
            <p:nvPr/>
          </p:nvSpPr>
          <p:spPr bwMode="auto">
            <a:xfrm>
              <a:off x="7378045" y="6562213"/>
              <a:ext cx="23406" cy="1203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311" name="Rectangle 391"/>
            <p:cNvSpPr>
              <a:spLocks noChangeArrowheads="1"/>
            </p:cNvSpPr>
            <p:nvPr/>
          </p:nvSpPr>
          <p:spPr bwMode="auto">
            <a:xfrm>
              <a:off x="7412504" y="6562213"/>
              <a:ext cx="23406" cy="1203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312" name="Rectangle 392"/>
            <p:cNvSpPr>
              <a:spLocks noChangeArrowheads="1"/>
            </p:cNvSpPr>
            <p:nvPr/>
          </p:nvSpPr>
          <p:spPr bwMode="auto">
            <a:xfrm>
              <a:off x="7309777" y="6562213"/>
              <a:ext cx="23406" cy="1203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313" name="Rectangle 393"/>
            <p:cNvSpPr>
              <a:spLocks noChangeArrowheads="1"/>
            </p:cNvSpPr>
            <p:nvPr/>
          </p:nvSpPr>
          <p:spPr bwMode="auto">
            <a:xfrm>
              <a:off x="7275642" y="6562213"/>
              <a:ext cx="23081" cy="1203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314" name="Rectangle 394"/>
            <p:cNvSpPr>
              <a:spLocks noChangeArrowheads="1"/>
            </p:cNvSpPr>
            <p:nvPr/>
          </p:nvSpPr>
          <p:spPr bwMode="auto">
            <a:xfrm>
              <a:off x="7241833" y="6562213"/>
              <a:ext cx="23406" cy="1203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315" name="Freeform 395"/>
            <p:cNvSpPr>
              <a:spLocks/>
            </p:cNvSpPr>
            <p:nvPr/>
          </p:nvSpPr>
          <p:spPr bwMode="auto">
            <a:xfrm>
              <a:off x="7302625" y="6544496"/>
              <a:ext cx="3901" cy="4046"/>
            </a:xfrm>
            <a:custGeom>
              <a:avLst/>
              <a:gdLst>
                <a:gd name="T0" fmla="*/ 2 w 37"/>
                <a:gd name="T1" fmla="*/ 36 h 38"/>
                <a:gd name="T2" fmla="*/ 3 w 37"/>
                <a:gd name="T3" fmla="*/ 34 h 38"/>
                <a:gd name="T4" fmla="*/ 3 w 37"/>
                <a:gd name="T5" fmla="*/ 30 h 38"/>
                <a:gd name="T6" fmla="*/ 4 w 37"/>
                <a:gd name="T7" fmla="*/ 23 h 38"/>
                <a:gd name="T8" fmla="*/ 4 w 37"/>
                <a:gd name="T9" fmla="*/ 19 h 38"/>
                <a:gd name="T10" fmla="*/ 4 w 37"/>
                <a:gd name="T11" fmla="*/ 12 h 38"/>
                <a:gd name="T12" fmla="*/ 3 w 37"/>
                <a:gd name="T13" fmla="*/ 5 h 38"/>
                <a:gd name="T14" fmla="*/ 3 w 37"/>
                <a:gd name="T15" fmla="*/ 1 h 38"/>
                <a:gd name="T16" fmla="*/ 2 w 37"/>
                <a:gd name="T17" fmla="*/ 0 h 38"/>
                <a:gd name="T18" fmla="*/ 1 w 37"/>
                <a:gd name="T19" fmla="*/ 1 h 38"/>
                <a:gd name="T20" fmla="*/ 1 w 37"/>
                <a:gd name="T21" fmla="*/ 5 h 38"/>
                <a:gd name="T22" fmla="*/ 0 w 37"/>
                <a:gd name="T23" fmla="*/ 12 h 38"/>
                <a:gd name="T24" fmla="*/ 0 w 37"/>
                <a:gd name="T25" fmla="*/ 19 h 38"/>
                <a:gd name="T26" fmla="*/ 0 w 37"/>
                <a:gd name="T27" fmla="*/ 23 h 38"/>
                <a:gd name="T28" fmla="*/ 1 w 37"/>
                <a:gd name="T29" fmla="*/ 30 h 38"/>
                <a:gd name="T30" fmla="*/ 1 w 37"/>
                <a:gd name="T31" fmla="*/ 34 h 38"/>
                <a:gd name="T32" fmla="*/ 2 w 37"/>
                <a:gd name="T33" fmla="*/ 36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317" name="Прямоугольник 15"/>
            <p:cNvSpPr>
              <a:spLocks noChangeArrowheads="1"/>
            </p:cNvSpPr>
            <p:nvPr/>
          </p:nvSpPr>
          <p:spPr bwMode="auto">
            <a:xfrm>
              <a:off x="7251293" y="6746094"/>
              <a:ext cx="157305" cy="80129"/>
            </a:xfrm>
            <a:prstGeom prst="rect">
              <a:avLst/>
            </a:prstGeom>
            <a:noFill/>
            <a:ln w="19050" algn="ctr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pPr defTabSz="1277407"/>
              <a:endParaRPr lang="ru-RU" sz="8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318" name="Равнобедренный треугольник 16"/>
            <p:cNvSpPr>
              <a:spLocks noChangeArrowheads="1"/>
            </p:cNvSpPr>
            <p:nvPr/>
          </p:nvSpPr>
          <p:spPr bwMode="auto">
            <a:xfrm>
              <a:off x="7251293" y="6685998"/>
              <a:ext cx="157305" cy="60096"/>
            </a:xfrm>
            <a:prstGeom prst="triangle">
              <a:avLst>
                <a:gd name="adj" fmla="val 50000"/>
              </a:avLst>
            </a:prstGeom>
            <a:noFill/>
            <a:ln w="19050" algn="ctr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pPr defTabSz="1277407"/>
              <a:endParaRPr lang="ru-RU" sz="800" dirty="0">
                <a:latin typeface="Times New Roman" pitchFamily="18" charset="0"/>
                <a:cs typeface="Times New Roman" pitchFamily="18" charset="0"/>
              </a:endParaRPr>
            </a:p>
          </p:txBody>
        </p:sp>
        <p:grpSp>
          <p:nvGrpSpPr>
            <p:cNvPr id="319" name="Группа 21"/>
            <p:cNvGrpSpPr>
              <a:grpSpLocks/>
            </p:cNvGrpSpPr>
            <p:nvPr/>
          </p:nvGrpSpPr>
          <p:grpSpPr bwMode="auto">
            <a:xfrm>
              <a:off x="7312293" y="6700243"/>
              <a:ext cx="34957" cy="40064"/>
              <a:chOff x="11544336" y="8944798"/>
              <a:chExt cx="142876" cy="142876"/>
            </a:xfrm>
          </p:grpSpPr>
          <p:cxnSp>
            <p:nvCxnSpPr>
              <p:cNvPr id="320" name="Прямая соединительная линия 18"/>
              <p:cNvCxnSpPr>
                <a:cxnSpLocks noChangeShapeType="1"/>
              </p:cNvCxnSpPr>
              <p:nvPr/>
            </p:nvCxnSpPr>
            <p:spPr bwMode="auto">
              <a:xfrm rot="5400000">
                <a:off x="11544336" y="9015442"/>
                <a:ext cx="142876" cy="1588"/>
              </a:xfrm>
              <a:prstGeom prst="line">
                <a:avLst/>
              </a:prstGeom>
              <a:noFill/>
              <a:ln w="19050" algn="ctr">
                <a:solidFill>
                  <a:srgbClr val="FF0000"/>
                </a:solidFill>
                <a:round/>
                <a:headEnd/>
                <a:tailEnd/>
              </a:ln>
            </p:spPr>
          </p:cxnSp>
          <p:cxnSp>
            <p:nvCxnSpPr>
              <p:cNvPr id="321" name="Прямая соединительная линия 20"/>
              <p:cNvCxnSpPr>
                <a:cxnSpLocks noChangeShapeType="1"/>
              </p:cNvCxnSpPr>
              <p:nvPr/>
            </p:nvCxnSpPr>
            <p:spPr bwMode="auto">
              <a:xfrm>
                <a:off x="11544336" y="9015442"/>
                <a:ext cx="142876" cy="1588"/>
              </a:xfrm>
              <a:prstGeom prst="line">
                <a:avLst/>
              </a:prstGeom>
              <a:noFill/>
              <a:ln w="19050" algn="ctr">
                <a:solidFill>
                  <a:srgbClr val="FF0000"/>
                </a:solidFill>
                <a:round/>
                <a:headEnd/>
                <a:tailEnd/>
              </a:ln>
            </p:spPr>
          </p:cxnSp>
        </p:grpSp>
        <p:sp>
          <p:nvSpPr>
            <p:cNvPr id="322" name="Text Box 97"/>
            <p:cNvSpPr txBox="1">
              <a:spLocks noChangeArrowheads="1"/>
            </p:cNvSpPr>
            <p:nvPr/>
          </p:nvSpPr>
          <p:spPr bwMode="auto">
            <a:xfrm>
              <a:off x="7356108" y="6454578"/>
              <a:ext cx="2288447" cy="2338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127992" tIns="63999" rIns="127992" bIns="63999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ru-RU" altLang="ru-RU" sz="680" b="0" dirty="0">
                  <a:solidFill>
                    <a:srgbClr val="000000"/>
                  </a:solidFill>
                  <a:cs typeface="Arial" panose="020B0604020202020204" pitchFamily="34" charset="0"/>
                </a:rPr>
                <a:t> - социально-значимый объект</a:t>
              </a:r>
            </a:p>
          </p:txBody>
        </p:sp>
        <p:sp>
          <p:nvSpPr>
            <p:cNvPr id="323" name="Text Box 97"/>
            <p:cNvSpPr txBox="1">
              <a:spLocks noChangeArrowheads="1"/>
            </p:cNvSpPr>
            <p:nvPr/>
          </p:nvSpPr>
          <p:spPr bwMode="auto">
            <a:xfrm>
              <a:off x="7331822" y="6286517"/>
              <a:ext cx="2288447" cy="2338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127992" tIns="63999" rIns="127992" bIns="63999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ru-RU" altLang="ru-RU" sz="680" b="0" dirty="0">
                  <a:solidFill>
                    <a:srgbClr val="000000"/>
                  </a:solidFill>
                  <a:cs typeface="Arial" panose="020B0604020202020204" pitchFamily="34" charset="0"/>
                </a:rPr>
                <a:t> - пожарно-спасательные формирования</a:t>
              </a:r>
            </a:p>
          </p:txBody>
        </p:sp>
        <p:sp>
          <p:nvSpPr>
            <p:cNvPr id="324" name="Text Box 97"/>
            <p:cNvSpPr txBox="1">
              <a:spLocks noChangeArrowheads="1"/>
            </p:cNvSpPr>
            <p:nvPr/>
          </p:nvSpPr>
          <p:spPr bwMode="auto">
            <a:xfrm>
              <a:off x="7313615" y="6607255"/>
              <a:ext cx="2288447" cy="26774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127992" tIns="63999" rIns="127992" bIns="63999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ru-RU" altLang="ru-RU" sz="900" b="0" dirty="0">
                  <a:solidFill>
                    <a:srgbClr val="000000"/>
                  </a:solidFill>
                  <a:cs typeface="Arial" panose="020B0604020202020204" pitchFamily="34" charset="0"/>
                </a:rPr>
                <a:t> - </a:t>
              </a:r>
              <a:r>
                <a:rPr lang="ru-RU" altLang="ru-RU" sz="680" b="0" dirty="0">
                  <a:solidFill>
                    <a:srgbClr val="000000"/>
                  </a:solidFill>
                  <a:cs typeface="Arial" panose="020B0604020202020204" pitchFamily="34" charset="0"/>
                </a:rPr>
                <a:t>больница</a:t>
              </a:r>
            </a:p>
          </p:txBody>
        </p:sp>
      </p:grpSp>
      <p:pic>
        <p:nvPicPr>
          <p:cNvPr id="3" name="Рисунок 2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-18810" y="917130"/>
            <a:ext cx="2772174" cy="1672251"/>
          </a:xfrm>
          <a:prstGeom prst="rect">
            <a:avLst/>
          </a:prstGeom>
          <a:ln>
            <a:solidFill>
              <a:schemeClr val="tx1"/>
            </a:solidFill>
          </a:ln>
        </p:spPr>
      </p:pic>
      <p:pic>
        <p:nvPicPr>
          <p:cNvPr id="6" name="Рисунок 5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6571716" y="2720087"/>
            <a:ext cx="2572284" cy="2873495"/>
          </a:xfrm>
          <a:prstGeom prst="rect">
            <a:avLst/>
          </a:prstGeom>
          <a:ln>
            <a:solidFill>
              <a:schemeClr val="tx1"/>
            </a:solidFill>
          </a:ln>
        </p:spPr>
      </p:pic>
    </p:spTree>
    <p:extLst>
      <p:ext uri="{BB962C8B-B14F-4D97-AF65-F5344CB8AC3E}">
        <p14:creationId xmlns:p14="http://schemas.microsoft.com/office/powerpoint/2010/main" val="326332210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24126" fill="hold"/>
                                        <p:tgtEl>
                                          <p:spTgt spid="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video>
              <p:cMediaNode vol="80000">
                <p:cTn id="7" fill="hold" display="0">
                  <p:stCondLst>
                    <p:cond delay="indefinite"/>
                  </p:stCondLst>
                </p:cTn>
                <p:tgtEl>
                  <p:spTgt spid="4"/>
                </p:tgtEl>
              </p:cMediaNode>
            </p:video>
            <p:seq concurrent="1" nextAc="seek">
              <p:cTn id="8" restart="whenNotActive" fill="hold" evtFilter="cancelBubble" nodeType="interactiveSeq">
                <p:stCondLst>
                  <p:cond evt="onClick" delay="0">
                    <p:tgtEl>
                      <p:spTgt spid="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" fill="hold">
                      <p:stCondLst>
                        <p:cond delay="0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12" dur="1" fill="hold"/>
                                        <p:tgtEl>
                                          <p:spTgt spid="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"/>
                  </p:tgtEl>
                </p:cond>
              </p:nextCondLst>
            </p:seq>
          </p:childTnLst>
        </p:cTn>
      </p:par>
    </p:tnLst>
  </p:timing>
</p:sld>
</file>

<file path=ppt/theme/theme1.xml><?xml version="1.0" encoding="utf-8"?>
<a:theme xmlns:a="http://schemas.openxmlformats.org/drawingml/2006/main" name="Тема Office">
  <a:themeElements>
    <a:clrScheme name="Тема 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Тема Office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Тема 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Тема Office">
  <a:themeElements>
    <a:clrScheme name="Стандартная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Стандартная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Тема Office">
  <a:themeElements>
    <a:clrScheme name="Стандартная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Стандартная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572264</TotalTime>
  <Words>2569</Words>
  <Application>Microsoft Office PowerPoint</Application>
  <PresentationFormat>Экран (4:3)</PresentationFormat>
  <Paragraphs>688</Paragraphs>
  <Slides>20</Slides>
  <Notes>0</Notes>
  <HiddenSlides>0</HiddenSlides>
  <MMClips>18</MMClips>
  <ScaleCrop>false</ScaleCrop>
  <HeadingPairs>
    <vt:vector size="6" baseType="variant">
      <vt:variant>
        <vt:lpstr>Использованные шрифты</vt:lpstr>
      </vt:variant>
      <vt:variant>
        <vt:i4>5</vt:i4>
      </vt:variant>
      <vt:variant>
        <vt:lpstr>Тема</vt:lpstr>
      </vt:variant>
      <vt:variant>
        <vt:i4>1</vt:i4>
      </vt:variant>
      <vt:variant>
        <vt:lpstr>Заголовки слайдов</vt:lpstr>
      </vt:variant>
      <vt:variant>
        <vt:i4>20</vt:i4>
      </vt:variant>
    </vt:vector>
  </HeadingPairs>
  <TitlesOfParts>
    <vt:vector size="26" baseType="lpstr">
      <vt:lpstr>Arial Unicode MS</vt:lpstr>
      <vt:lpstr>Arial</vt:lpstr>
      <vt:lpstr>Calibri</vt:lpstr>
      <vt:lpstr>Calibri Light</vt:lpstr>
      <vt:lpstr>Times New Roman</vt:lpstr>
      <vt:lpstr>Тема Office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</vt:vector>
  </TitlesOfParts>
  <Company>SPecialiST RePack</Company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ДОКЛАД  СПЕЦИАЛИСТА АРМ №32 ПО ИНФОРМАЦИОННЫМ СИСТЕМАМ</dc:title>
  <dc:creator>ARM32</dc:creator>
  <cp:lastModifiedBy>Мониторинг-2</cp:lastModifiedBy>
  <cp:revision>25406</cp:revision>
  <cp:lastPrinted>2020-11-25T09:39:56Z</cp:lastPrinted>
  <dcterms:created xsi:type="dcterms:W3CDTF">2014-09-08T13:21:12Z</dcterms:created>
  <dcterms:modified xsi:type="dcterms:W3CDTF">2021-02-24T10:19:39Z</dcterms:modified>
</cp:coreProperties>
</file>