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mv" ContentType="video/x-ms-wm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27"/>
  </p:notesMasterIdLst>
  <p:handoutMasterIdLst>
    <p:handoutMasterId r:id="rId28"/>
  </p:handoutMasterIdLst>
  <p:sldIdLst>
    <p:sldId id="8898" r:id="rId2"/>
    <p:sldId id="8896" r:id="rId3"/>
    <p:sldId id="8897" r:id="rId4"/>
    <p:sldId id="8899" r:id="rId5"/>
    <p:sldId id="8890" r:id="rId6"/>
    <p:sldId id="8910" r:id="rId7"/>
    <p:sldId id="8900" r:id="rId8"/>
    <p:sldId id="8901" r:id="rId9"/>
    <p:sldId id="8902" r:id="rId10"/>
    <p:sldId id="8903" r:id="rId11"/>
    <p:sldId id="8893" r:id="rId12"/>
    <p:sldId id="8904" r:id="rId13"/>
    <p:sldId id="8905" r:id="rId14"/>
    <p:sldId id="8892" r:id="rId15"/>
    <p:sldId id="8891" r:id="rId16"/>
    <p:sldId id="8906" r:id="rId17"/>
    <p:sldId id="8907" r:id="rId18"/>
    <p:sldId id="8908" r:id="rId19"/>
    <p:sldId id="8909" r:id="rId20"/>
    <p:sldId id="8918" r:id="rId21"/>
    <p:sldId id="8919" r:id="rId22"/>
    <p:sldId id="8920" r:id="rId23"/>
    <p:sldId id="8921" r:id="rId24"/>
    <p:sldId id="8922" r:id="rId25"/>
    <p:sldId id="8923" r:id="rId26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896"/>
            <p14:sldId id="8897"/>
            <p14:sldId id="8899"/>
            <p14:sldId id="8890"/>
            <p14:sldId id="8910"/>
            <p14:sldId id="8900"/>
            <p14:sldId id="8901"/>
            <p14:sldId id="8902"/>
            <p14:sldId id="8903"/>
            <p14:sldId id="8893"/>
            <p14:sldId id="8904"/>
            <p14:sldId id="8905"/>
            <p14:sldId id="8892"/>
            <p14:sldId id="8891"/>
            <p14:sldId id="8906"/>
            <p14:sldId id="8907"/>
            <p14:sldId id="8908"/>
            <p14:sldId id="8909"/>
            <p14:sldId id="8918"/>
            <p14:sldId id="8919"/>
            <p14:sldId id="8920"/>
            <p14:sldId id="8921"/>
            <p14:sldId id="8922"/>
            <p14:sldId id="8923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1DF8"/>
    <a:srgbClr val="FF0000"/>
    <a:srgbClr val="4ADFE6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233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038" y="96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commentAuthors" Target="commentAuthor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23.02.2021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23.02.2021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23.02.2021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9.wmv"/><Relationship Id="rId1" Type="http://schemas.microsoft.com/office/2007/relationships/media" Target="../media/media9.wmv"/><Relationship Id="rId5" Type="http://schemas.openxmlformats.org/officeDocument/2006/relationships/image" Target="../media/image22.png"/><Relationship Id="rId4" Type="http://schemas.openxmlformats.org/officeDocument/2006/relationships/image" Target="../media/image21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0.wmv"/><Relationship Id="rId1" Type="http://schemas.microsoft.com/office/2007/relationships/media" Target="../media/media10.wmv"/><Relationship Id="rId5" Type="http://schemas.openxmlformats.org/officeDocument/2006/relationships/image" Target="../media/image24.png"/><Relationship Id="rId4" Type="http://schemas.openxmlformats.org/officeDocument/2006/relationships/image" Target="../media/image23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1.wmv"/><Relationship Id="rId1" Type="http://schemas.microsoft.com/office/2007/relationships/media" Target="../media/media11.wmv"/><Relationship Id="rId5" Type="http://schemas.openxmlformats.org/officeDocument/2006/relationships/image" Target="../media/image26.png"/><Relationship Id="rId4" Type="http://schemas.openxmlformats.org/officeDocument/2006/relationships/image" Target="../media/image25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2.wmv"/><Relationship Id="rId1" Type="http://schemas.microsoft.com/office/2007/relationships/media" Target="../media/media12.wmv"/><Relationship Id="rId5" Type="http://schemas.openxmlformats.org/officeDocument/2006/relationships/image" Target="../media/image28.png"/><Relationship Id="rId4" Type="http://schemas.openxmlformats.org/officeDocument/2006/relationships/image" Target="../media/image27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3.wmv"/><Relationship Id="rId1" Type="http://schemas.microsoft.com/office/2007/relationships/media" Target="../media/media13.wmv"/><Relationship Id="rId5" Type="http://schemas.openxmlformats.org/officeDocument/2006/relationships/image" Target="../media/image30.png"/><Relationship Id="rId4" Type="http://schemas.openxmlformats.org/officeDocument/2006/relationships/image" Target="../media/image29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4.wmv"/><Relationship Id="rId1" Type="http://schemas.microsoft.com/office/2007/relationships/media" Target="../media/media14.wmv"/><Relationship Id="rId5" Type="http://schemas.openxmlformats.org/officeDocument/2006/relationships/image" Target="../media/image32.png"/><Relationship Id="rId4" Type="http://schemas.openxmlformats.org/officeDocument/2006/relationships/image" Target="../media/image31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5.wmv"/><Relationship Id="rId1" Type="http://schemas.microsoft.com/office/2007/relationships/media" Target="../media/media15.wmv"/><Relationship Id="rId5" Type="http://schemas.openxmlformats.org/officeDocument/2006/relationships/image" Target="../media/image34.png"/><Relationship Id="rId4" Type="http://schemas.openxmlformats.org/officeDocument/2006/relationships/image" Target="../media/image3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6.wmv"/><Relationship Id="rId1" Type="http://schemas.microsoft.com/office/2007/relationships/media" Target="../media/media16.wmv"/><Relationship Id="rId6" Type="http://schemas.openxmlformats.org/officeDocument/2006/relationships/image" Target="../media/image36.png"/><Relationship Id="rId5" Type="http://schemas.openxmlformats.org/officeDocument/2006/relationships/image" Target="../media/image13.png"/><Relationship Id="rId4" Type="http://schemas.openxmlformats.org/officeDocument/2006/relationships/image" Target="../media/image35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7.wmv"/><Relationship Id="rId1" Type="http://schemas.microsoft.com/office/2007/relationships/media" Target="../media/media17.wmv"/><Relationship Id="rId5" Type="http://schemas.openxmlformats.org/officeDocument/2006/relationships/image" Target="../media/image38.png"/><Relationship Id="rId4" Type="http://schemas.openxmlformats.org/officeDocument/2006/relationships/image" Target="../media/image37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8.wmv"/><Relationship Id="rId1" Type="http://schemas.microsoft.com/office/2007/relationships/media" Target="../media/media18.wmv"/><Relationship Id="rId5" Type="http://schemas.openxmlformats.org/officeDocument/2006/relationships/image" Target="../media/image40.png"/><Relationship Id="rId4" Type="http://schemas.openxmlformats.org/officeDocument/2006/relationships/image" Target="../media/image39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wmv"/><Relationship Id="rId1" Type="http://schemas.microsoft.com/office/2007/relationships/media" Target="../media/media1.wmv"/><Relationship Id="rId5" Type="http://schemas.openxmlformats.org/officeDocument/2006/relationships/image" Target="../media/image5.png"/><Relationship Id="rId4" Type="http://schemas.openxmlformats.org/officeDocument/2006/relationships/image" Target="../media/image4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44.png"/><Relationship Id="rId2" Type="http://schemas.openxmlformats.org/officeDocument/2006/relationships/video" Target="../media/media19.wmv"/><Relationship Id="rId1" Type="http://schemas.microsoft.com/office/2007/relationships/media" Target="../media/media19.wmv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48.png"/><Relationship Id="rId2" Type="http://schemas.openxmlformats.org/officeDocument/2006/relationships/video" Target="../media/media20.wmv"/><Relationship Id="rId1" Type="http://schemas.microsoft.com/office/2007/relationships/media" Target="../media/media20.wmv"/><Relationship Id="rId6" Type="http://schemas.openxmlformats.org/officeDocument/2006/relationships/image" Target="../media/image47.png"/><Relationship Id="rId5" Type="http://schemas.openxmlformats.org/officeDocument/2006/relationships/image" Target="../media/image46.png"/><Relationship Id="rId4" Type="http://schemas.openxmlformats.org/officeDocument/2006/relationships/image" Target="../media/image45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52.png"/><Relationship Id="rId2" Type="http://schemas.openxmlformats.org/officeDocument/2006/relationships/video" Target="../media/media21.wmv"/><Relationship Id="rId1" Type="http://schemas.microsoft.com/office/2007/relationships/media" Target="../media/media21.wmv"/><Relationship Id="rId6" Type="http://schemas.openxmlformats.org/officeDocument/2006/relationships/image" Target="../media/image51.png"/><Relationship Id="rId5" Type="http://schemas.openxmlformats.org/officeDocument/2006/relationships/image" Target="../media/image50.png"/><Relationship Id="rId4" Type="http://schemas.openxmlformats.org/officeDocument/2006/relationships/image" Target="../media/image49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56.png"/><Relationship Id="rId2" Type="http://schemas.openxmlformats.org/officeDocument/2006/relationships/video" Target="../media/media22.wmv"/><Relationship Id="rId1" Type="http://schemas.microsoft.com/office/2007/relationships/media" Target="../media/media22.wmv"/><Relationship Id="rId6" Type="http://schemas.openxmlformats.org/officeDocument/2006/relationships/image" Target="../media/image55.png"/><Relationship Id="rId5" Type="http://schemas.openxmlformats.org/officeDocument/2006/relationships/image" Target="../media/image54.png"/><Relationship Id="rId4" Type="http://schemas.openxmlformats.org/officeDocument/2006/relationships/image" Target="../media/image53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7" Type="http://schemas.openxmlformats.org/officeDocument/2006/relationships/image" Target="../media/image47.png"/><Relationship Id="rId2" Type="http://schemas.openxmlformats.org/officeDocument/2006/relationships/video" Target="../media/media23.wmv"/><Relationship Id="rId1" Type="http://schemas.microsoft.com/office/2007/relationships/media" Target="../media/media23.wmv"/><Relationship Id="rId6" Type="http://schemas.openxmlformats.org/officeDocument/2006/relationships/image" Target="../media/image59.png"/><Relationship Id="rId5" Type="http://schemas.openxmlformats.org/officeDocument/2006/relationships/image" Target="../media/image58.png"/><Relationship Id="rId4" Type="http://schemas.openxmlformats.org/officeDocument/2006/relationships/image" Target="../media/image57.jpe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63.png"/><Relationship Id="rId2" Type="http://schemas.openxmlformats.org/officeDocument/2006/relationships/video" Target="../media/media24.wmv"/><Relationship Id="rId1" Type="http://schemas.microsoft.com/office/2007/relationships/media" Target="../media/media24.wmv"/><Relationship Id="rId6" Type="http://schemas.openxmlformats.org/officeDocument/2006/relationships/image" Target="../media/image62.png"/><Relationship Id="rId5" Type="http://schemas.openxmlformats.org/officeDocument/2006/relationships/image" Target="../media/image61.png"/><Relationship Id="rId4" Type="http://schemas.openxmlformats.org/officeDocument/2006/relationships/image" Target="../media/image60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.wmv"/><Relationship Id="rId1" Type="http://schemas.microsoft.com/office/2007/relationships/media" Target="../media/media2.wmv"/><Relationship Id="rId5" Type="http://schemas.openxmlformats.org/officeDocument/2006/relationships/image" Target="../media/image7.png"/><Relationship Id="rId4" Type="http://schemas.openxmlformats.org/officeDocument/2006/relationships/image" Target="../media/image6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3.wmv"/><Relationship Id="rId1" Type="http://schemas.microsoft.com/office/2007/relationships/media" Target="../media/media3.wmv"/><Relationship Id="rId5" Type="http://schemas.openxmlformats.org/officeDocument/2006/relationships/image" Target="../media/image9.png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4.wmv"/><Relationship Id="rId1" Type="http://schemas.microsoft.com/office/2007/relationships/media" Target="../media/media4.wmv"/><Relationship Id="rId5" Type="http://schemas.openxmlformats.org/officeDocument/2006/relationships/image" Target="../media/image11.png"/><Relationship Id="rId4" Type="http://schemas.openxmlformats.org/officeDocument/2006/relationships/image" Target="../media/image10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5.wmv"/><Relationship Id="rId1" Type="http://schemas.microsoft.com/office/2007/relationships/media" Target="../media/media5.wmv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6.wmv"/><Relationship Id="rId1" Type="http://schemas.microsoft.com/office/2007/relationships/media" Target="../media/media6.wmv"/><Relationship Id="rId5" Type="http://schemas.openxmlformats.org/officeDocument/2006/relationships/image" Target="../media/image16.png"/><Relationship Id="rId4" Type="http://schemas.openxmlformats.org/officeDocument/2006/relationships/image" Target="../media/image15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7.wmv"/><Relationship Id="rId1" Type="http://schemas.microsoft.com/office/2007/relationships/media" Target="../media/media7.wmv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8.wmv"/><Relationship Id="rId1" Type="http://schemas.microsoft.com/office/2007/relationships/media" Target="../media/media8.wmv"/><Relationship Id="rId5" Type="http://schemas.openxmlformats.org/officeDocument/2006/relationships/image" Target="../media/image20.png"/><Relationship Id="rId4" Type="http://schemas.openxmlformats.org/officeDocument/2006/relationships/image" Target="../media/image1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ОСАДКАМ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24.02.2021)</a:t>
            </a:r>
            <a:endParaRPr lang="ru-RU" sz="1100" dirty="0">
              <a:solidFill>
                <a:prstClr val="white"/>
              </a:solidFill>
            </a:endParaRPr>
          </a:p>
        </p:txBody>
      </p:sp>
      <p:pic>
        <p:nvPicPr>
          <p:cNvPr id="4098" name="Picture 254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" y="454077"/>
            <a:ext cx="9146079" cy="64419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" name="Полилиния 167"/>
          <p:cNvSpPr/>
          <p:nvPr/>
        </p:nvSpPr>
        <p:spPr>
          <a:xfrm>
            <a:off x="568943" y="600355"/>
            <a:ext cx="8451056" cy="6227948"/>
          </a:xfrm>
          <a:custGeom>
            <a:avLst/>
            <a:gdLst>
              <a:gd name="connsiteX0" fmla="*/ 90684 w 11267524"/>
              <a:gd name="connsiteY0" fmla="*/ 1791015 h 6521712"/>
              <a:gd name="connsiteX1" fmla="*/ 1141110 w 11267524"/>
              <a:gd name="connsiteY1" fmla="*/ 876615 h 6521712"/>
              <a:gd name="connsiteX2" fmla="*/ 1262023 w 11267524"/>
              <a:gd name="connsiteY2" fmla="*/ 914400 h 6521712"/>
              <a:gd name="connsiteX3" fmla="*/ 1337593 w 11267524"/>
              <a:gd name="connsiteY3" fmla="*/ 733031 h 6521712"/>
              <a:gd name="connsiteX4" fmla="*/ 2199094 w 11267524"/>
              <a:gd name="connsiteY4" fmla="*/ 90684 h 6521712"/>
              <a:gd name="connsiteX5" fmla="*/ 2380462 w 11267524"/>
              <a:gd name="connsiteY5" fmla="*/ 151140 h 6521712"/>
              <a:gd name="connsiteX6" fmla="*/ 2395576 w 11267524"/>
              <a:gd name="connsiteY6" fmla="*/ 173811 h 6521712"/>
              <a:gd name="connsiteX7" fmla="*/ 2524046 w 11267524"/>
              <a:gd name="connsiteY7" fmla="*/ 188926 h 6521712"/>
              <a:gd name="connsiteX8" fmla="*/ 2599616 w 11267524"/>
              <a:gd name="connsiteY8" fmla="*/ 370294 h 6521712"/>
              <a:gd name="connsiteX9" fmla="*/ 3015252 w 11267524"/>
              <a:gd name="connsiteY9" fmla="*/ 324952 h 6521712"/>
              <a:gd name="connsiteX10" fmla="*/ 3869196 w 11267524"/>
              <a:gd name="connsiteY10" fmla="*/ 989970 h 6521712"/>
              <a:gd name="connsiteX11" fmla="*/ 4073236 w 11267524"/>
              <a:gd name="connsiteY11" fmla="*/ 1012641 h 6521712"/>
              <a:gd name="connsiteX12" fmla="*/ 4103464 w 11267524"/>
              <a:gd name="connsiteY12" fmla="*/ 1110883 h 6521712"/>
              <a:gd name="connsiteX13" fmla="*/ 3952324 w 11267524"/>
              <a:gd name="connsiteY13" fmla="*/ 1345150 h 6521712"/>
              <a:gd name="connsiteX14" fmla="*/ 4005223 w 11267524"/>
              <a:gd name="connsiteY14" fmla="*/ 1639874 h 6521712"/>
              <a:gd name="connsiteX15" fmla="*/ 4254605 w 11267524"/>
              <a:gd name="connsiteY15" fmla="*/ 1753230 h 6521712"/>
              <a:gd name="connsiteX16" fmla="*/ 4254605 w 11267524"/>
              <a:gd name="connsiteY16" fmla="*/ 1859028 h 6521712"/>
              <a:gd name="connsiteX17" fmla="*/ 4367960 w 11267524"/>
              <a:gd name="connsiteY17" fmla="*/ 1911927 h 6521712"/>
              <a:gd name="connsiteX18" fmla="*/ 4360403 w 11267524"/>
              <a:gd name="connsiteY18" fmla="*/ 2093296 h 6521712"/>
              <a:gd name="connsiteX19" fmla="*/ 4511543 w 11267524"/>
              <a:gd name="connsiteY19" fmla="*/ 2297335 h 6521712"/>
              <a:gd name="connsiteX20" fmla="*/ 4655127 w 11267524"/>
              <a:gd name="connsiteY20" fmla="*/ 2667630 h 6521712"/>
              <a:gd name="connsiteX21" fmla="*/ 4760925 w 11267524"/>
              <a:gd name="connsiteY21" fmla="*/ 2758314 h 6521712"/>
              <a:gd name="connsiteX22" fmla="*/ 4828938 w 11267524"/>
              <a:gd name="connsiteY22" fmla="*/ 2758314 h 6521712"/>
              <a:gd name="connsiteX23" fmla="*/ 4776039 w 11267524"/>
              <a:gd name="connsiteY23" fmla="*/ 2969911 h 6521712"/>
              <a:gd name="connsiteX24" fmla="*/ 4828938 w 11267524"/>
              <a:gd name="connsiteY24" fmla="*/ 3037924 h 6521712"/>
              <a:gd name="connsiteX25" fmla="*/ 4670241 w 11267524"/>
              <a:gd name="connsiteY25" fmla="*/ 3234407 h 6521712"/>
              <a:gd name="connsiteX26" fmla="*/ 4798710 w 11267524"/>
              <a:gd name="connsiteY26" fmla="*/ 3340205 h 6521712"/>
              <a:gd name="connsiteX27" fmla="*/ 5410829 w 11267524"/>
              <a:gd name="connsiteY27" fmla="*/ 3121051 h 6521712"/>
              <a:gd name="connsiteX28" fmla="*/ 5357930 w 11267524"/>
              <a:gd name="connsiteY28" fmla="*/ 2939683 h 6521712"/>
              <a:gd name="connsiteX29" fmla="*/ 5705553 w 11267524"/>
              <a:gd name="connsiteY29" fmla="*/ 2448476 h 6521712"/>
              <a:gd name="connsiteX30" fmla="*/ 6272330 w 11267524"/>
              <a:gd name="connsiteY30" fmla="*/ 2592059 h 6521712"/>
              <a:gd name="connsiteX31" fmla="*/ 6567054 w 11267524"/>
              <a:gd name="connsiteY31" fmla="*/ 2826327 h 6521712"/>
              <a:gd name="connsiteX32" fmla="*/ 6944905 w 11267524"/>
              <a:gd name="connsiteY32" fmla="*/ 2546717 h 6521712"/>
              <a:gd name="connsiteX33" fmla="*/ 6892006 w 11267524"/>
              <a:gd name="connsiteY33" fmla="*/ 2282221 h 6521712"/>
              <a:gd name="connsiteX34" fmla="*/ 6967576 w 11267524"/>
              <a:gd name="connsiteY34" fmla="*/ 2214208 h 6521712"/>
              <a:gd name="connsiteX35" fmla="*/ 7020476 w 11267524"/>
              <a:gd name="connsiteY35" fmla="*/ 2131081 h 6521712"/>
              <a:gd name="connsiteX36" fmla="*/ 6922234 w 11267524"/>
              <a:gd name="connsiteY36" fmla="*/ 1843914 h 6521712"/>
              <a:gd name="connsiteX37" fmla="*/ 6982690 w 11267524"/>
              <a:gd name="connsiteY37" fmla="*/ 1821243 h 6521712"/>
              <a:gd name="connsiteX38" fmla="*/ 7201844 w 11267524"/>
              <a:gd name="connsiteY38" fmla="*/ 1934598 h 6521712"/>
              <a:gd name="connsiteX39" fmla="*/ 7398327 w 11267524"/>
              <a:gd name="connsiteY39" fmla="*/ 1586975 h 6521712"/>
              <a:gd name="connsiteX40" fmla="*/ 7330314 w 11267524"/>
              <a:gd name="connsiteY40" fmla="*/ 1481177 h 6521712"/>
              <a:gd name="connsiteX41" fmla="*/ 7617481 w 11267524"/>
              <a:gd name="connsiteY41" fmla="*/ 1345150 h 6521712"/>
              <a:gd name="connsiteX42" fmla="*/ 7715722 w 11267524"/>
              <a:gd name="connsiteY42" fmla="*/ 1178896 h 6521712"/>
              <a:gd name="connsiteX43" fmla="*/ 7738393 w 11267524"/>
              <a:gd name="connsiteY43" fmla="*/ 1103326 h 6521712"/>
              <a:gd name="connsiteX44" fmla="*/ 8055788 w 11267524"/>
              <a:gd name="connsiteY44" fmla="*/ 899286 h 6521712"/>
              <a:gd name="connsiteX45" fmla="*/ 8033117 w 11267524"/>
              <a:gd name="connsiteY45" fmla="*/ 785930 h 6521712"/>
              <a:gd name="connsiteX46" fmla="*/ 8123801 w 11267524"/>
              <a:gd name="connsiteY46" fmla="*/ 717917 h 6521712"/>
              <a:gd name="connsiteX47" fmla="*/ 8320284 w 11267524"/>
              <a:gd name="connsiteY47" fmla="*/ 846387 h 6521712"/>
              <a:gd name="connsiteX48" fmla="*/ 8554552 w 11267524"/>
              <a:gd name="connsiteY48" fmla="*/ 906843 h 6521712"/>
              <a:gd name="connsiteX49" fmla="*/ 8698135 w 11267524"/>
              <a:gd name="connsiteY49" fmla="*/ 559220 h 6521712"/>
              <a:gd name="connsiteX50" fmla="*/ 8486538 w 11267524"/>
              <a:gd name="connsiteY50" fmla="*/ 460978 h 6521712"/>
              <a:gd name="connsiteX51" fmla="*/ 8403411 w 11267524"/>
              <a:gd name="connsiteY51" fmla="*/ 536549 h 6521712"/>
              <a:gd name="connsiteX52" fmla="*/ 8342955 w 11267524"/>
              <a:gd name="connsiteY52" fmla="*/ 619676 h 6521712"/>
              <a:gd name="connsiteX53" fmla="*/ 8259828 w 11267524"/>
              <a:gd name="connsiteY53" fmla="*/ 604562 h 6521712"/>
              <a:gd name="connsiteX54" fmla="*/ 8176700 w 11267524"/>
              <a:gd name="connsiteY54" fmla="*/ 521435 h 6521712"/>
              <a:gd name="connsiteX55" fmla="*/ 8108687 w 11267524"/>
              <a:gd name="connsiteY55" fmla="*/ 423193 h 6521712"/>
              <a:gd name="connsiteX56" fmla="*/ 8169143 w 11267524"/>
              <a:gd name="connsiteY56" fmla="*/ 340066 h 6521712"/>
              <a:gd name="connsiteX57" fmla="*/ 8191814 w 11267524"/>
              <a:gd name="connsiteY57" fmla="*/ 264496 h 6521712"/>
              <a:gd name="connsiteX58" fmla="*/ 9227127 w 11267524"/>
              <a:gd name="connsiteY58" fmla="*/ 204040 h 6521712"/>
              <a:gd name="connsiteX59" fmla="*/ 9400938 w 11267524"/>
              <a:gd name="connsiteY59" fmla="*/ 302281 h 6521712"/>
              <a:gd name="connsiteX60" fmla="*/ 9461395 w 11267524"/>
              <a:gd name="connsiteY60" fmla="*/ 430750 h 6521712"/>
              <a:gd name="connsiteX61" fmla="*/ 9620092 w 11267524"/>
              <a:gd name="connsiteY61" fmla="*/ 377851 h 6521712"/>
              <a:gd name="connsiteX62" fmla="*/ 9552079 w 11267524"/>
              <a:gd name="connsiteY62" fmla="*/ 249382 h 6521712"/>
              <a:gd name="connsiteX63" fmla="*/ 9657877 w 11267524"/>
              <a:gd name="connsiteY63" fmla="*/ 113355 h 6521712"/>
              <a:gd name="connsiteX64" fmla="*/ 9733448 w 11267524"/>
              <a:gd name="connsiteY64" fmla="*/ 113355 h 6521712"/>
              <a:gd name="connsiteX65" fmla="*/ 9892145 w 11267524"/>
              <a:gd name="connsiteY65" fmla="*/ 37785 h 6521712"/>
              <a:gd name="connsiteX66" fmla="*/ 9922373 w 11267524"/>
              <a:gd name="connsiteY66" fmla="*/ 0 h 6521712"/>
              <a:gd name="connsiteX67" fmla="*/ 10050843 w 11267524"/>
              <a:gd name="connsiteY67" fmla="*/ 105798 h 6521712"/>
              <a:gd name="connsiteX68" fmla="*/ 10655405 w 11267524"/>
              <a:gd name="connsiteY68" fmla="*/ 158697 h 6521712"/>
              <a:gd name="connsiteX69" fmla="*/ 10783874 w 11267524"/>
              <a:gd name="connsiteY69" fmla="*/ 52899 h 6521712"/>
              <a:gd name="connsiteX70" fmla="*/ 10791431 w 11267524"/>
              <a:gd name="connsiteY70" fmla="*/ 211597 h 6521712"/>
              <a:gd name="connsiteX71" fmla="*/ 10776317 w 11267524"/>
              <a:gd name="connsiteY71" fmla="*/ 347623 h 6521712"/>
              <a:gd name="connsiteX72" fmla="*/ 10821659 w 11267524"/>
              <a:gd name="connsiteY72" fmla="*/ 415636 h 6521712"/>
              <a:gd name="connsiteX73" fmla="*/ 11093712 w 11267524"/>
              <a:gd name="connsiteY73" fmla="*/ 332509 h 6521712"/>
              <a:gd name="connsiteX74" fmla="*/ 11267524 w 11267524"/>
              <a:gd name="connsiteY74" fmla="*/ 408079 h 6521712"/>
              <a:gd name="connsiteX75" fmla="*/ 11071041 w 11267524"/>
              <a:gd name="connsiteY75" fmla="*/ 770816 h 6521712"/>
              <a:gd name="connsiteX76" fmla="*/ 10950129 w 11267524"/>
              <a:gd name="connsiteY76" fmla="*/ 665018 h 6521712"/>
              <a:gd name="connsiteX77" fmla="*/ 11018142 w 11267524"/>
              <a:gd name="connsiteY77" fmla="*/ 801045 h 6521712"/>
              <a:gd name="connsiteX78" fmla="*/ 11003028 w 11267524"/>
              <a:gd name="connsiteY78" fmla="*/ 899286 h 6521712"/>
              <a:gd name="connsiteX79" fmla="*/ 10950129 w 11267524"/>
              <a:gd name="connsiteY79" fmla="*/ 1088211 h 6521712"/>
              <a:gd name="connsiteX80" fmla="*/ 10678076 w 11267524"/>
              <a:gd name="connsiteY80" fmla="*/ 1118440 h 6521712"/>
              <a:gd name="connsiteX81" fmla="*/ 10466479 w 11267524"/>
              <a:gd name="connsiteY81" fmla="*/ 1284694 h 6521712"/>
              <a:gd name="connsiteX82" fmla="*/ 10610062 w 11267524"/>
              <a:gd name="connsiteY82" fmla="*/ 1503848 h 6521712"/>
              <a:gd name="connsiteX83" fmla="*/ 10602505 w 11267524"/>
              <a:gd name="connsiteY83" fmla="*/ 2335121 h 6521712"/>
              <a:gd name="connsiteX84" fmla="*/ 10466479 w 11267524"/>
              <a:gd name="connsiteY84" fmla="*/ 2516489 h 6521712"/>
              <a:gd name="connsiteX85" fmla="*/ 10489150 w 11267524"/>
              <a:gd name="connsiteY85" fmla="*/ 2788542 h 6521712"/>
              <a:gd name="connsiteX86" fmla="*/ 10564720 w 11267524"/>
              <a:gd name="connsiteY86" fmla="*/ 2909454 h 6521712"/>
              <a:gd name="connsiteX87" fmla="*/ 10413580 w 11267524"/>
              <a:gd name="connsiteY87" fmla="*/ 3045481 h 6521712"/>
              <a:gd name="connsiteX88" fmla="*/ 10889672 w 11267524"/>
              <a:gd name="connsiteY88" fmla="*/ 3128608 h 6521712"/>
              <a:gd name="connsiteX89" fmla="*/ 10935014 w 11267524"/>
              <a:gd name="connsiteY89" fmla="*/ 3272192 h 6521712"/>
              <a:gd name="connsiteX90" fmla="*/ 10836773 w 11267524"/>
              <a:gd name="connsiteY90" fmla="*/ 3377990 h 6521712"/>
              <a:gd name="connsiteX91" fmla="*/ 10874558 w 11267524"/>
              <a:gd name="connsiteY91" fmla="*/ 3740727 h 6521712"/>
              <a:gd name="connsiteX92" fmla="*/ 11214624 w 11267524"/>
              <a:gd name="connsiteY92" fmla="*/ 3725613 h 6521712"/>
              <a:gd name="connsiteX93" fmla="*/ 11161725 w 11267524"/>
              <a:gd name="connsiteY93" fmla="*/ 3937210 h 6521712"/>
              <a:gd name="connsiteX94" fmla="*/ 11116383 w 11267524"/>
              <a:gd name="connsiteY94" fmla="*/ 3944767 h 6521712"/>
              <a:gd name="connsiteX95" fmla="*/ 11033256 w 11267524"/>
              <a:gd name="connsiteY95" fmla="*/ 3899425 h 6521712"/>
              <a:gd name="connsiteX96" fmla="*/ 10995471 w 11267524"/>
              <a:gd name="connsiteY96" fmla="*/ 4163921 h 6521712"/>
              <a:gd name="connsiteX97" fmla="*/ 10935014 w 11267524"/>
              <a:gd name="connsiteY97" fmla="*/ 4171478 h 6521712"/>
              <a:gd name="connsiteX98" fmla="*/ 11010585 w 11267524"/>
              <a:gd name="connsiteY98" fmla="*/ 4231934 h 6521712"/>
              <a:gd name="connsiteX99" fmla="*/ 10723418 w 11267524"/>
              <a:gd name="connsiteY99" fmla="*/ 4216820 h 6521712"/>
              <a:gd name="connsiteX100" fmla="*/ 10814102 w 11267524"/>
              <a:gd name="connsiteY100" fmla="*/ 4299947 h 6521712"/>
              <a:gd name="connsiteX101" fmla="*/ 10927457 w 11267524"/>
              <a:gd name="connsiteY101" fmla="*/ 4367960 h 6521712"/>
              <a:gd name="connsiteX102" fmla="*/ 10738532 w 11267524"/>
              <a:gd name="connsiteY102" fmla="*/ 4587114 h 6521712"/>
              <a:gd name="connsiteX103" fmla="*/ 10829216 w 11267524"/>
              <a:gd name="connsiteY103" fmla="*/ 4617342 h 6521712"/>
              <a:gd name="connsiteX104" fmla="*/ 10587391 w 11267524"/>
              <a:gd name="connsiteY104" fmla="*/ 4730697 h 6521712"/>
              <a:gd name="connsiteX105" fmla="*/ 10194426 w 11267524"/>
              <a:gd name="connsiteY105" fmla="*/ 4828939 h 6521712"/>
              <a:gd name="connsiteX106" fmla="*/ 10149084 w 11267524"/>
              <a:gd name="connsiteY106" fmla="*/ 4791154 h 6521712"/>
              <a:gd name="connsiteX107" fmla="*/ 10035729 w 11267524"/>
              <a:gd name="connsiteY107" fmla="*/ 5025421 h 6521712"/>
              <a:gd name="connsiteX108" fmla="*/ 9929930 w 11267524"/>
              <a:gd name="connsiteY108" fmla="*/ 5116106 h 6521712"/>
              <a:gd name="connsiteX109" fmla="*/ 9665434 w 11267524"/>
              <a:gd name="connsiteY109" fmla="*/ 5108549 h 6521712"/>
              <a:gd name="connsiteX110" fmla="*/ 9249798 w 11267524"/>
              <a:gd name="connsiteY110" fmla="*/ 4881838 h 6521712"/>
              <a:gd name="connsiteX111" fmla="*/ 9128886 w 11267524"/>
              <a:gd name="connsiteY111" fmla="*/ 4987636 h 6521712"/>
              <a:gd name="connsiteX112" fmla="*/ 9075986 w 11267524"/>
              <a:gd name="connsiteY112" fmla="*/ 4942294 h 6521712"/>
              <a:gd name="connsiteX113" fmla="*/ 9015530 w 11267524"/>
              <a:gd name="connsiteY113" fmla="*/ 5017864 h 6521712"/>
              <a:gd name="connsiteX114" fmla="*/ 8864390 w 11267524"/>
              <a:gd name="connsiteY114" fmla="*/ 4972522 h 6521712"/>
              <a:gd name="connsiteX115" fmla="*/ 8758591 w 11267524"/>
              <a:gd name="connsiteY115" fmla="*/ 4912066 h 6521712"/>
              <a:gd name="connsiteX116" fmla="*/ 8690578 w 11267524"/>
              <a:gd name="connsiteY116" fmla="*/ 4889395 h 6521712"/>
              <a:gd name="connsiteX117" fmla="*/ 8486538 w 11267524"/>
              <a:gd name="connsiteY117" fmla="*/ 4670241 h 6521712"/>
              <a:gd name="connsiteX118" fmla="*/ 8395854 w 11267524"/>
              <a:gd name="connsiteY118" fmla="*/ 4640013 h 6521712"/>
              <a:gd name="connsiteX119" fmla="*/ 8229600 w 11267524"/>
              <a:gd name="connsiteY119" fmla="*/ 4503987 h 6521712"/>
              <a:gd name="connsiteX120" fmla="*/ 7995332 w 11267524"/>
              <a:gd name="connsiteY120" fmla="*/ 4481316 h 6521712"/>
              <a:gd name="connsiteX121" fmla="*/ 7949990 w 11267524"/>
              <a:gd name="connsiteY121" fmla="*/ 4549329 h 6521712"/>
              <a:gd name="connsiteX122" fmla="*/ 7927319 w 11267524"/>
              <a:gd name="connsiteY122" fmla="*/ 4624899 h 6521712"/>
              <a:gd name="connsiteX123" fmla="*/ 7806406 w 11267524"/>
              <a:gd name="connsiteY123" fmla="*/ 4609785 h 6521712"/>
              <a:gd name="connsiteX124" fmla="*/ 7708165 w 11267524"/>
              <a:gd name="connsiteY124" fmla="*/ 4556886 h 6521712"/>
              <a:gd name="connsiteX125" fmla="*/ 7541910 w 11267524"/>
              <a:gd name="connsiteY125" fmla="*/ 4466202 h 6521712"/>
              <a:gd name="connsiteX126" fmla="*/ 7451226 w 11267524"/>
              <a:gd name="connsiteY126" fmla="*/ 4330175 h 6521712"/>
              <a:gd name="connsiteX127" fmla="*/ 7352985 w 11267524"/>
              <a:gd name="connsiteY127" fmla="*/ 4458645 h 6521712"/>
              <a:gd name="connsiteX128" fmla="*/ 7315200 w 11267524"/>
              <a:gd name="connsiteY128" fmla="*/ 4564443 h 6521712"/>
              <a:gd name="connsiteX129" fmla="*/ 7164059 w 11267524"/>
              <a:gd name="connsiteY129" fmla="*/ 4624899 h 6521712"/>
              <a:gd name="connsiteX130" fmla="*/ 7118717 w 11267524"/>
              <a:gd name="connsiteY130" fmla="*/ 4806268 h 6521712"/>
              <a:gd name="connsiteX131" fmla="*/ 7118717 w 11267524"/>
              <a:gd name="connsiteY131" fmla="*/ 4942294 h 6521712"/>
              <a:gd name="connsiteX132" fmla="*/ 6982690 w 11267524"/>
              <a:gd name="connsiteY132" fmla="*/ 5085878 h 6521712"/>
              <a:gd name="connsiteX133" fmla="*/ 6914677 w 11267524"/>
              <a:gd name="connsiteY133" fmla="*/ 4934737 h 6521712"/>
              <a:gd name="connsiteX134" fmla="*/ 6491484 w 11267524"/>
              <a:gd name="connsiteY134" fmla="*/ 4851610 h 6521712"/>
              <a:gd name="connsiteX135" fmla="*/ 6491484 w 11267524"/>
              <a:gd name="connsiteY135" fmla="*/ 4745811 h 6521712"/>
              <a:gd name="connsiteX136" fmla="*/ 6423471 w 11267524"/>
              <a:gd name="connsiteY136" fmla="*/ 4670241 h 6521712"/>
              <a:gd name="connsiteX137" fmla="*/ 6211874 w 11267524"/>
              <a:gd name="connsiteY137" fmla="*/ 4451088 h 6521712"/>
              <a:gd name="connsiteX138" fmla="*/ 5939821 w 11267524"/>
              <a:gd name="connsiteY138" fmla="*/ 4451088 h 6521712"/>
              <a:gd name="connsiteX139" fmla="*/ 5803795 w 11267524"/>
              <a:gd name="connsiteY139" fmla="*/ 4632456 h 6521712"/>
              <a:gd name="connsiteX140" fmla="*/ 5425943 w 11267524"/>
              <a:gd name="connsiteY140" fmla="*/ 4496430 h 6521712"/>
              <a:gd name="connsiteX141" fmla="*/ 5403272 w 11267524"/>
              <a:gd name="connsiteY141" fmla="*/ 4768483 h 6521712"/>
              <a:gd name="connsiteX142" fmla="*/ 5456171 w 11267524"/>
              <a:gd name="connsiteY142" fmla="*/ 4866724 h 6521712"/>
              <a:gd name="connsiteX143" fmla="*/ 5365487 w 11267524"/>
              <a:gd name="connsiteY143" fmla="*/ 4919623 h 6521712"/>
              <a:gd name="connsiteX144" fmla="*/ 5312588 w 11267524"/>
              <a:gd name="connsiteY144" fmla="*/ 5100992 h 6521712"/>
              <a:gd name="connsiteX145" fmla="*/ 5116105 w 11267524"/>
              <a:gd name="connsiteY145" fmla="*/ 5244575 h 6521712"/>
              <a:gd name="connsiteX146" fmla="*/ 5070763 w 11267524"/>
              <a:gd name="connsiteY146" fmla="*/ 5357930 h 6521712"/>
              <a:gd name="connsiteX147" fmla="*/ 4813824 w 11267524"/>
              <a:gd name="connsiteY147" fmla="*/ 5131220 h 6521712"/>
              <a:gd name="connsiteX148" fmla="*/ 4624899 w 11267524"/>
              <a:gd name="connsiteY148" fmla="*/ 5153891 h 6521712"/>
              <a:gd name="connsiteX149" fmla="*/ 4594671 w 11267524"/>
              <a:gd name="connsiteY149" fmla="*/ 5410830 h 6521712"/>
              <a:gd name="connsiteX150" fmla="*/ 4239490 w 11267524"/>
              <a:gd name="connsiteY150" fmla="*/ 5690440 h 6521712"/>
              <a:gd name="connsiteX151" fmla="*/ 4269719 w 11267524"/>
              <a:gd name="connsiteY151" fmla="*/ 5894479 h 6521712"/>
              <a:gd name="connsiteX152" fmla="*/ 3770955 w 11267524"/>
              <a:gd name="connsiteY152" fmla="*/ 5992721 h 6521712"/>
              <a:gd name="connsiteX153" fmla="*/ 3476231 w 11267524"/>
              <a:gd name="connsiteY153" fmla="*/ 5834023 h 6521712"/>
              <a:gd name="connsiteX154" fmla="*/ 3340205 w 11267524"/>
              <a:gd name="connsiteY154" fmla="*/ 5962492 h 6521712"/>
              <a:gd name="connsiteX155" fmla="*/ 3347762 w 11267524"/>
              <a:gd name="connsiteY155" fmla="*/ 6053177 h 6521712"/>
              <a:gd name="connsiteX156" fmla="*/ 3302419 w 11267524"/>
              <a:gd name="connsiteY156" fmla="*/ 6128747 h 6521712"/>
              <a:gd name="connsiteX157" fmla="*/ 3461117 w 11267524"/>
              <a:gd name="connsiteY157" fmla="*/ 6347901 h 6521712"/>
              <a:gd name="connsiteX158" fmla="*/ 3400661 w 11267524"/>
              <a:gd name="connsiteY158" fmla="*/ 6408357 h 6521712"/>
              <a:gd name="connsiteX159" fmla="*/ 3400661 w 11267524"/>
              <a:gd name="connsiteY159" fmla="*/ 6453699 h 6521712"/>
              <a:gd name="connsiteX160" fmla="*/ 3287305 w 11267524"/>
              <a:gd name="connsiteY160" fmla="*/ 6521712 h 6521712"/>
              <a:gd name="connsiteX161" fmla="*/ 2682743 w 11267524"/>
              <a:gd name="connsiteY161" fmla="*/ 6514155 h 6521712"/>
              <a:gd name="connsiteX162" fmla="*/ 2592059 w 11267524"/>
              <a:gd name="connsiteY162" fmla="*/ 6461256 h 6521712"/>
              <a:gd name="connsiteX163" fmla="*/ 2592059 w 11267524"/>
              <a:gd name="connsiteY163" fmla="*/ 6325230 h 6521712"/>
              <a:gd name="connsiteX164" fmla="*/ 2539160 w 11267524"/>
              <a:gd name="connsiteY164" fmla="*/ 6302559 h 6521712"/>
              <a:gd name="connsiteX165" fmla="*/ 2478704 w 11267524"/>
              <a:gd name="connsiteY165" fmla="*/ 6226988 h 6521712"/>
              <a:gd name="connsiteX166" fmla="*/ 2168866 w 11267524"/>
              <a:gd name="connsiteY166" fmla="*/ 6136304 h 6521712"/>
              <a:gd name="connsiteX167" fmla="*/ 2214208 w 11267524"/>
              <a:gd name="connsiteY167" fmla="*/ 6083405 h 6521712"/>
              <a:gd name="connsiteX168" fmla="*/ 2146195 w 11267524"/>
              <a:gd name="connsiteY168" fmla="*/ 5985164 h 6521712"/>
              <a:gd name="connsiteX169" fmla="*/ 1783457 w 11267524"/>
              <a:gd name="connsiteY169" fmla="*/ 5803795 h 6521712"/>
              <a:gd name="connsiteX170" fmla="*/ 1775900 w 11267524"/>
              <a:gd name="connsiteY170" fmla="*/ 5713111 h 6521712"/>
              <a:gd name="connsiteX171" fmla="*/ 1209124 w 11267524"/>
              <a:gd name="connsiteY171" fmla="*/ 5607312 h 6521712"/>
              <a:gd name="connsiteX172" fmla="*/ 778373 w 11267524"/>
              <a:gd name="connsiteY172" fmla="*/ 5675326 h 6521712"/>
              <a:gd name="connsiteX173" fmla="*/ 574333 w 11267524"/>
              <a:gd name="connsiteY173" fmla="*/ 5320145 h 6521712"/>
              <a:gd name="connsiteX174" fmla="*/ 385408 w 11267524"/>
              <a:gd name="connsiteY174" fmla="*/ 5320145 h 6521712"/>
              <a:gd name="connsiteX175" fmla="*/ 0 w 11267524"/>
              <a:gd name="connsiteY175" fmla="*/ 5388159 h 6521712"/>
              <a:gd name="connsiteX176" fmla="*/ 226710 w 11267524"/>
              <a:gd name="connsiteY176" fmla="*/ 4624899 h 6521712"/>
              <a:gd name="connsiteX177" fmla="*/ 513877 w 11267524"/>
              <a:gd name="connsiteY177" fmla="*/ 4655127 h 6521712"/>
              <a:gd name="connsiteX178" fmla="*/ 672575 w 11267524"/>
              <a:gd name="connsiteY178" fmla="*/ 4564443 h 6521712"/>
              <a:gd name="connsiteX179" fmla="*/ 612119 w 11267524"/>
              <a:gd name="connsiteY179" fmla="*/ 4413302 h 6521712"/>
              <a:gd name="connsiteX180" fmla="*/ 453421 w 11267524"/>
              <a:gd name="connsiteY180" fmla="*/ 4315061 h 6521712"/>
              <a:gd name="connsiteX181" fmla="*/ 513877 w 11267524"/>
              <a:gd name="connsiteY181" fmla="*/ 4058122 h 6521712"/>
              <a:gd name="connsiteX182" fmla="*/ 438307 w 11267524"/>
              <a:gd name="connsiteY182" fmla="*/ 3642486 h 6521712"/>
              <a:gd name="connsiteX183" fmla="*/ 513877 w 11267524"/>
              <a:gd name="connsiteY183" fmla="*/ 3551802 h 6521712"/>
              <a:gd name="connsiteX184" fmla="*/ 627233 w 11267524"/>
              <a:gd name="connsiteY184" fmla="*/ 3566916 h 6521712"/>
              <a:gd name="connsiteX185" fmla="*/ 808601 w 11267524"/>
              <a:gd name="connsiteY185" fmla="*/ 3861640 h 6521712"/>
              <a:gd name="connsiteX186" fmla="*/ 899286 w 11267524"/>
              <a:gd name="connsiteY186" fmla="*/ 3786069 h 6521712"/>
              <a:gd name="connsiteX187" fmla="*/ 944628 w 11267524"/>
              <a:gd name="connsiteY187" fmla="*/ 3634929 h 6521712"/>
              <a:gd name="connsiteX188" fmla="*/ 1095768 w 11267524"/>
              <a:gd name="connsiteY188" fmla="*/ 3393104 h 6521712"/>
              <a:gd name="connsiteX189" fmla="*/ 1458505 w 11267524"/>
              <a:gd name="connsiteY189" fmla="*/ 3551802 h 6521712"/>
              <a:gd name="connsiteX190" fmla="*/ 1654988 w 11267524"/>
              <a:gd name="connsiteY190" fmla="*/ 3498902 h 6521712"/>
              <a:gd name="connsiteX191" fmla="*/ 1889256 w 11267524"/>
              <a:gd name="connsiteY191" fmla="*/ 3498902 h 6521712"/>
              <a:gd name="connsiteX192" fmla="*/ 1843914 w 11267524"/>
              <a:gd name="connsiteY192" fmla="*/ 3287306 h 6521712"/>
              <a:gd name="connsiteX193" fmla="*/ 2070624 w 11267524"/>
              <a:gd name="connsiteY193" fmla="*/ 3143722 h 6521712"/>
              <a:gd name="connsiteX194" fmla="*/ 2652515 w 11267524"/>
              <a:gd name="connsiteY194" fmla="*/ 3189064 h 6521712"/>
              <a:gd name="connsiteX195" fmla="*/ 3476231 w 11267524"/>
              <a:gd name="connsiteY195" fmla="*/ 3415775 h 6521712"/>
              <a:gd name="connsiteX196" fmla="*/ 3491345 w 11267524"/>
              <a:gd name="connsiteY196" fmla="*/ 3332648 h 6521712"/>
              <a:gd name="connsiteX197" fmla="*/ 3498902 w 11267524"/>
              <a:gd name="connsiteY197" fmla="*/ 3166393 h 6521712"/>
              <a:gd name="connsiteX198" fmla="*/ 3173950 w 11267524"/>
              <a:gd name="connsiteY198" fmla="*/ 3098380 h 6521712"/>
              <a:gd name="connsiteX199" fmla="*/ 3083266 w 11267524"/>
              <a:gd name="connsiteY199" fmla="*/ 2758314 h 6521712"/>
              <a:gd name="connsiteX200" fmla="*/ 2629844 w 11267524"/>
              <a:gd name="connsiteY200" fmla="*/ 2599616 h 6521712"/>
              <a:gd name="connsiteX201" fmla="*/ 2395576 w 11267524"/>
              <a:gd name="connsiteY201" fmla="*/ 2712972 h 6521712"/>
              <a:gd name="connsiteX202" fmla="*/ 1798571 w 11267524"/>
              <a:gd name="connsiteY202" fmla="*/ 2607173 h 6521712"/>
              <a:gd name="connsiteX203" fmla="*/ 1738115 w 11267524"/>
              <a:gd name="connsiteY203" fmla="*/ 2508932 h 6521712"/>
              <a:gd name="connsiteX204" fmla="*/ 1662545 w 11267524"/>
              <a:gd name="connsiteY204" fmla="*/ 2471147 h 6521712"/>
              <a:gd name="connsiteX205" fmla="*/ 1518962 w 11267524"/>
              <a:gd name="connsiteY205" fmla="*/ 2304892 h 6521712"/>
              <a:gd name="connsiteX206" fmla="*/ 1420720 w 11267524"/>
              <a:gd name="connsiteY206" fmla="*/ 2312450 h 6521712"/>
              <a:gd name="connsiteX207" fmla="*/ 1239352 w 11267524"/>
              <a:gd name="connsiteY207" fmla="*/ 2221765 h 6521712"/>
              <a:gd name="connsiteX208" fmla="*/ 974856 w 11267524"/>
              <a:gd name="connsiteY208" fmla="*/ 1775901 h 6521712"/>
              <a:gd name="connsiteX209" fmla="*/ 1269580 w 11267524"/>
              <a:gd name="connsiteY209" fmla="*/ 2032840 h 6521712"/>
              <a:gd name="connsiteX210" fmla="*/ 1277137 w 11267524"/>
              <a:gd name="connsiteY210" fmla="*/ 1957269 h 6521712"/>
              <a:gd name="connsiteX211" fmla="*/ 997527 w 11267524"/>
              <a:gd name="connsiteY211" fmla="*/ 1579418 h 6521712"/>
              <a:gd name="connsiteX212" fmla="*/ 929514 w 11267524"/>
              <a:gd name="connsiteY212" fmla="*/ 1654988 h 6521712"/>
              <a:gd name="connsiteX213" fmla="*/ 634790 w 11267524"/>
              <a:gd name="connsiteY213" fmla="*/ 1904370 h 6521712"/>
              <a:gd name="connsiteX214" fmla="*/ 385408 w 11267524"/>
              <a:gd name="connsiteY214" fmla="*/ 1911927 h 6521712"/>
              <a:gd name="connsiteX215" fmla="*/ 90684 w 11267524"/>
              <a:gd name="connsiteY215" fmla="*/ 1791015 h 6521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</a:cxnLst>
            <a:rect l="l" t="t" r="r" b="b"/>
            <a:pathLst>
              <a:path w="11267524" h="6521712">
                <a:moveTo>
                  <a:pt x="90684" y="1791015"/>
                </a:moveTo>
                <a:lnTo>
                  <a:pt x="1141110" y="876615"/>
                </a:lnTo>
                <a:lnTo>
                  <a:pt x="1262023" y="914400"/>
                </a:lnTo>
                <a:lnTo>
                  <a:pt x="1337593" y="733031"/>
                </a:lnTo>
                <a:lnTo>
                  <a:pt x="2199094" y="90684"/>
                </a:lnTo>
                <a:lnTo>
                  <a:pt x="2380462" y="151140"/>
                </a:lnTo>
                <a:lnTo>
                  <a:pt x="2395576" y="173811"/>
                </a:lnTo>
                <a:lnTo>
                  <a:pt x="2524046" y="188926"/>
                </a:lnTo>
                <a:lnTo>
                  <a:pt x="2599616" y="370294"/>
                </a:lnTo>
                <a:lnTo>
                  <a:pt x="3015252" y="324952"/>
                </a:lnTo>
                <a:lnTo>
                  <a:pt x="3869196" y="989970"/>
                </a:lnTo>
                <a:lnTo>
                  <a:pt x="4073236" y="1012641"/>
                </a:lnTo>
                <a:lnTo>
                  <a:pt x="4103464" y="1110883"/>
                </a:lnTo>
                <a:lnTo>
                  <a:pt x="3952324" y="1345150"/>
                </a:lnTo>
                <a:lnTo>
                  <a:pt x="4005223" y="1639874"/>
                </a:lnTo>
                <a:lnTo>
                  <a:pt x="4254605" y="1753230"/>
                </a:lnTo>
                <a:lnTo>
                  <a:pt x="4254605" y="1859028"/>
                </a:lnTo>
                <a:lnTo>
                  <a:pt x="4367960" y="1911927"/>
                </a:lnTo>
                <a:lnTo>
                  <a:pt x="4360403" y="2093296"/>
                </a:lnTo>
                <a:lnTo>
                  <a:pt x="4511543" y="2297335"/>
                </a:lnTo>
                <a:lnTo>
                  <a:pt x="4655127" y="2667630"/>
                </a:lnTo>
                <a:lnTo>
                  <a:pt x="4760925" y="2758314"/>
                </a:lnTo>
                <a:lnTo>
                  <a:pt x="4828938" y="2758314"/>
                </a:lnTo>
                <a:lnTo>
                  <a:pt x="4776039" y="2969911"/>
                </a:lnTo>
                <a:lnTo>
                  <a:pt x="4828938" y="3037924"/>
                </a:lnTo>
                <a:lnTo>
                  <a:pt x="4670241" y="3234407"/>
                </a:lnTo>
                <a:lnTo>
                  <a:pt x="4798710" y="3340205"/>
                </a:lnTo>
                <a:lnTo>
                  <a:pt x="5410829" y="3121051"/>
                </a:lnTo>
                <a:lnTo>
                  <a:pt x="5357930" y="2939683"/>
                </a:lnTo>
                <a:lnTo>
                  <a:pt x="5705553" y="2448476"/>
                </a:lnTo>
                <a:lnTo>
                  <a:pt x="6272330" y="2592059"/>
                </a:lnTo>
                <a:lnTo>
                  <a:pt x="6567054" y="2826327"/>
                </a:lnTo>
                <a:lnTo>
                  <a:pt x="6944905" y="2546717"/>
                </a:lnTo>
                <a:lnTo>
                  <a:pt x="6892006" y="2282221"/>
                </a:lnTo>
                <a:lnTo>
                  <a:pt x="6967576" y="2214208"/>
                </a:lnTo>
                <a:lnTo>
                  <a:pt x="7020476" y="2131081"/>
                </a:lnTo>
                <a:lnTo>
                  <a:pt x="6922234" y="1843914"/>
                </a:lnTo>
                <a:lnTo>
                  <a:pt x="6982690" y="1821243"/>
                </a:lnTo>
                <a:lnTo>
                  <a:pt x="7201844" y="1934598"/>
                </a:lnTo>
                <a:lnTo>
                  <a:pt x="7398327" y="1586975"/>
                </a:lnTo>
                <a:lnTo>
                  <a:pt x="7330314" y="1481177"/>
                </a:lnTo>
                <a:lnTo>
                  <a:pt x="7617481" y="1345150"/>
                </a:lnTo>
                <a:lnTo>
                  <a:pt x="7715722" y="1178896"/>
                </a:lnTo>
                <a:lnTo>
                  <a:pt x="7738393" y="1103326"/>
                </a:lnTo>
                <a:lnTo>
                  <a:pt x="8055788" y="899286"/>
                </a:lnTo>
                <a:lnTo>
                  <a:pt x="8033117" y="785930"/>
                </a:lnTo>
                <a:lnTo>
                  <a:pt x="8123801" y="717917"/>
                </a:lnTo>
                <a:lnTo>
                  <a:pt x="8320284" y="846387"/>
                </a:lnTo>
                <a:lnTo>
                  <a:pt x="8554552" y="906843"/>
                </a:lnTo>
                <a:lnTo>
                  <a:pt x="8698135" y="559220"/>
                </a:lnTo>
                <a:lnTo>
                  <a:pt x="8486538" y="460978"/>
                </a:lnTo>
                <a:lnTo>
                  <a:pt x="8403411" y="536549"/>
                </a:lnTo>
                <a:lnTo>
                  <a:pt x="8342955" y="619676"/>
                </a:lnTo>
                <a:lnTo>
                  <a:pt x="8259828" y="604562"/>
                </a:lnTo>
                <a:lnTo>
                  <a:pt x="8176700" y="521435"/>
                </a:lnTo>
                <a:lnTo>
                  <a:pt x="8108687" y="423193"/>
                </a:lnTo>
                <a:lnTo>
                  <a:pt x="8169143" y="340066"/>
                </a:lnTo>
                <a:lnTo>
                  <a:pt x="8191814" y="264496"/>
                </a:lnTo>
                <a:lnTo>
                  <a:pt x="9227127" y="204040"/>
                </a:lnTo>
                <a:lnTo>
                  <a:pt x="9400938" y="302281"/>
                </a:lnTo>
                <a:lnTo>
                  <a:pt x="9461395" y="430750"/>
                </a:lnTo>
                <a:lnTo>
                  <a:pt x="9620092" y="377851"/>
                </a:lnTo>
                <a:lnTo>
                  <a:pt x="9552079" y="249382"/>
                </a:lnTo>
                <a:lnTo>
                  <a:pt x="9657877" y="113355"/>
                </a:lnTo>
                <a:lnTo>
                  <a:pt x="9733448" y="113355"/>
                </a:lnTo>
                <a:lnTo>
                  <a:pt x="9892145" y="37785"/>
                </a:lnTo>
                <a:lnTo>
                  <a:pt x="9922373" y="0"/>
                </a:lnTo>
                <a:lnTo>
                  <a:pt x="10050843" y="105798"/>
                </a:lnTo>
                <a:lnTo>
                  <a:pt x="10655405" y="158697"/>
                </a:lnTo>
                <a:lnTo>
                  <a:pt x="10783874" y="52899"/>
                </a:lnTo>
                <a:lnTo>
                  <a:pt x="10791431" y="211597"/>
                </a:lnTo>
                <a:lnTo>
                  <a:pt x="10776317" y="347623"/>
                </a:lnTo>
                <a:lnTo>
                  <a:pt x="10821659" y="415636"/>
                </a:lnTo>
                <a:lnTo>
                  <a:pt x="11093712" y="332509"/>
                </a:lnTo>
                <a:lnTo>
                  <a:pt x="11267524" y="408079"/>
                </a:lnTo>
                <a:lnTo>
                  <a:pt x="11071041" y="770816"/>
                </a:lnTo>
                <a:lnTo>
                  <a:pt x="10950129" y="665018"/>
                </a:lnTo>
                <a:lnTo>
                  <a:pt x="11018142" y="801045"/>
                </a:lnTo>
                <a:lnTo>
                  <a:pt x="11003028" y="899286"/>
                </a:lnTo>
                <a:lnTo>
                  <a:pt x="10950129" y="1088211"/>
                </a:lnTo>
                <a:lnTo>
                  <a:pt x="10678076" y="1118440"/>
                </a:lnTo>
                <a:lnTo>
                  <a:pt x="10466479" y="1284694"/>
                </a:lnTo>
                <a:lnTo>
                  <a:pt x="10610062" y="1503848"/>
                </a:lnTo>
                <a:lnTo>
                  <a:pt x="10602505" y="2335121"/>
                </a:lnTo>
                <a:lnTo>
                  <a:pt x="10466479" y="2516489"/>
                </a:lnTo>
                <a:lnTo>
                  <a:pt x="10489150" y="2788542"/>
                </a:lnTo>
                <a:lnTo>
                  <a:pt x="10564720" y="2909454"/>
                </a:lnTo>
                <a:lnTo>
                  <a:pt x="10413580" y="3045481"/>
                </a:lnTo>
                <a:lnTo>
                  <a:pt x="10889672" y="3128608"/>
                </a:lnTo>
                <a:lnTo>
                  <a:pt x="10935014" y="3272192"/>
                </a:lnTo>
                <a:lnTo>
                  <a:pt x="10836773" y="3377990"/>
                </a:lnTo>
                <a:lnTo>
                  <a:pt x="10874558" y="3740727"/>
                </a:lnTo>
                <a:lnTo>
                  <a:pt x="11214624" y="3725613"/>
                </a:lnTo>
                <a:lnTo>
                  <a:pt x="11161725" y="3937210"/>
                </a:lnTo>
                <a:lnTo>
                  <a:pt x="11116383" y="3944767"/>
                </a:lnTo>
                <a:lnTo>
                  <a:pt x="11033256" y="3899425"/>
                </a:lnTo>
                <a:lnTo>
                  <a:pt x="10995471" y="4163921"/>
                </a:lnTo>
                <a:lnTo>
                  <a:pt x="10935014" y="4171478"/>
                </a:lnTo>
                <a:lnTo>
                  <a:pt x="11010585" y="4231934"/>
                </a:lnTo>
                <a:lnTo>
                  <a:pt x="10723418" y="4216820"/>
                </a:lnTo>
                <a:lnTo>
                  <a:pt x="10814102" y="4299947"/>
                </a:lnTo>
                <a:lnTo>
                  <a:pt x="10927457" y="4367960"/>
                </a:lnTo>
                <a:lnTo>
                  <a:pt x="10738532" y="4587114"/>
                </a:lnTo>
                <a:lnTo>
                  <a:pt x="10829216" y="4617342"/>
                </a:lnTo>
                <a:lnTo>
                  <a:pt x="10587391" y="4730697"/>
                </a:lnTo>
                <a:lnTo>
                  <a:pt x="10194426" y="4828939"/>
                </a:lnTo>
                <a:lnTo>
                  <a:pt x="10149084" y="4791154"/>
                </a:lnTo>
                <a:lnTo>
                  <a:pt x="10035729" y="5025421"/>
                </a:lnTo>
                <a:lnTo>
                  <a:pt x="9929930" y="5116106"/>
                </a:lnTo>
                <a:lnTo>
                  <a:pt x="9665434" y="5108549"/>
                </a:lnTo>
                <a:lnTo>
                  <a:pt x="9249798" y="4881838"/>
                </a:lnTo>
                <a:lnTo>
                  <a:pt x="9128886" y="4987636"/>
                </a:lnTo>
                <a:lnTo>
                  <a:pt x="9075986" y="4942294"/>
                </a:lnTo>
                <a:lnTo>
                  <a:pt x="9015530" y="5017864"/>
                </a:lnTo>
                <a:lnTo>
                  <a:pt x="8864390" y="4972522"/>
                </a:lnTo>
                <a:lnTo>
                  <a:pt x="8758591" y="4912066"/>
                </a:lnTo>
                <a:lnTo>
                  <a:pt x="8690578" y="4889395"/>
                </a:lnTo>
                <a:lnTo>
                  <a:pt x="8486538" y="4670241"/>
                </a:lnTo>
                <a:lnTo>
                  <a:pt x="8395854" y="4640013"/>
                </a:lnTo>
                <a:lnTo>
                  <a:pt x="8229600" y="4503987"/>
                </a:lnTo>
                <a:lnTo>
                  <a:pt x="7995332" y="4481316"/>
                </a:lnTo>
                <a:lnTo>
                  <a:pt x="7949990" y="4549329"/>
                </a:lnTo>
                <a:lnTo>
                  <a:pt x="7927319" y="4624899"/>
                </a:lnTo>
                <a:lnTo>
                  <a:pt x="7806406" y="4609785"/>
                </a:lnTo>
                <a:lnTo>
                  <a:pt x="7708165" y="4556886"/>
                </a:lnTo>
                <a:lnTo>
                  <a:pt x="7541910" y="4466202"/>
                </a:lnTo>
                <a:lnTo>
                  <a:pt x="7451226" y="4330175"/>
                </a:lnTo>
                <a:lnTo>
                  <a:pt x="7352985" y="4458645"/>
                </a:lnTo>
                <a:lnTo>
                  <a:pt x="7315200" y="4564443"/>
                </a:lnTo>
                <a:lnTo>
                  <a:pt x="7164059" y="4624899"/>
                </a:lnTo>
                <a:lnTo>
                  <a:pt x="7118717" y="4806268"/>
                </a:lnTo>
                <a:lnTo>
                  <a:pt x="7118717" y="4942294"/>
                </a:lnTo>
                <a:lnTo>
                  <a:pt x="6982690" y="5085878"/>
                </a:lnTo>
                <a:lnTo>
                  <a:pt x="6914677" y="4934737"/>
                </a:lnTo>
                <a:lnTo>
                  <a:pt x="6491484" y="4851610"/>
                </a:lnTo>
                <a:lnTo>
                  <a:pt x="6491484" y="4745811"/>
                </a:lnTo>
                <a:lnTo>
                  <a:pt x="6423471" y="4670241"/>
                </a:lnTo>
                <a:lnTo>
                  <a:pt x="6211874" y="4451088"/>
                </a:lnTo>
                <a:lnTo>
                  <a:pt x="5939821" y="4451088"/>
                </a:lnTo>
                <a:lnTo>
                  <a:pt x="5803795" y="4632456"/>
                </a:lnTo>
                <a:lnTo>
                  <a:pt x="5425943" y="4496430"/>
                </a:lnTo>
                <a:lnTo>
                  <a:pt x="5403272" y="4768483"/>
                </a:lnTo>
                <a:lnTo>
                  <a:pt x="5456171" y="4866724"/>
                </a:lnTo>
                <a:lnTo>
                  <a:pt x="5365487" y="4919623"/>
                </a:lnTo>
                <a:lnTo>
                  <a:pt x="5312588" y="5100992"/>
                </a:lnTo>
                <a:lnTo>
                  <a:pt x="5116105" y="5244575"/>
                </a:lnTo>
                <a:lnTo>
                  <a:pt x="5070763" y="5357930"/>
                </a:lnTo>
                <a:lnTo>
                  <a:pt x="4813824" y="5131220"/>
                </a:lnTo>
                <a:lnTo>
                  <a:pt x="4624899" y="5153891"/>
                </a:lnTo>
                <a:lnTo>
                  <a:pt x="4594671" y="5410830"/>
                </a:lnTo>
                <a:lnTo>
                  <a:pt x="4239490" y="5690440"/>
                </a:lnTo>
                <a:lnTo>
                  <a:pt x="4269719" y="5894479"/>
                </a:lnTo>
                <a:lnTo>
                  <a:pt x="3770955" y="5992721"/>
                </a:lnTo>
                <a:lnTo>
                  <a:pt x="3476231" y="5834023"/>
                </a:lnTo>
                <a:lnTo>
                  <a:pt x="3340205" y="5962492"/>
                </a:lnTo>
                <a:lnTo>
                  <a:pt x="3347762" y="6053177"/>
                </a:lnTo>
                <a:lnTo>
                  <a:pt x="3302419" y="6128747"/>
                </a:lnTo>
                <a:lnTo>
                  <a:pt x="3461117" y="6347901"/>
                </a:lnTo>
                <a:lnTo>
                  <a:pt x="3400661" y="6408357"/>
                </a:lnTo>
                <a:lnTo>
                  <a:pt x="3400661" y="6453699"/>
                </a:lnTo>
                <a:lnTo>
                  <a:pt x="3287305" y="6521712"/>
                </a:lnTo>
                <a:lnTo>
                  <a:pt x="2682743" y="6514155"/>
                </a:lnTo>
                <a:lnTo>
                  <a:pt x="2592059" y="6461256"/>
                </a:lnTo>
                <a:lnTo>
                  <a:pt x="2592059" y="6325230"/>
                </a:lnTo>
                <a:lnTo>
                  <a:pt x="2539160" y="6302559"/>
                </a:lnTo>
                <a:lnTo>
                  <a:pt x="2478704" y="6226988"/>
                </a:lnTo>
                <a:lnTo>
                  <a:pt x="2168866" y="6136304"/>
                </a:lnTo>
                <a:lnTo>
                  <a:pt x="2214208" y="6083405"/>
                </a:lnTo>
                <a:lnTo>
                  <a:pt x="2146195" y="5985164"/>
                </a:lnTo>
                <a:lnTo>
                  <a:pt x="1783457" y="5803795"/>
                </a:lnTo>
                <a:lnTo>
                  <a:pt x="1775900" y="5713111"/>
                </a:lnTo>
                <a:lnTo>
                  <a:pt x="1209124" y="5607312"/>
                </a:lnTo>
                <a:lnTo>
                  <a:pt x="778373" y="5675326"/>
                </a:lnTo>
                <a:lnTo>
                  <a:pt x="574333" y="5320145"/>
                </a:lnTo>
                <a:lnTo>
                  <a:pt x="385408" y="5320145"/>
                </a:lnTo>
                <a:lnTo>
                  <a:pt x="0" y="5388159"/>
                </a:lnTo>
                <a:lnTo>
                  <a:pt x="226710" y="4624899"/>
                </a:lnTo>
                <a:lnTo>
                  <a:pt x="513877" y="4655127"/>
                </a:lnTo>
                <a:lnTo>
                  <a:pt x="672575" y="4564443"/>
                </a:lnTo>
                <a:lnTo>
                  <a:pt x="612119" y="4413302"/>
                </a:lnTo>
                <a:lnTo>
                  <a:pt x="453421" y="4315061"/>
                </a:lnTo>
                <a:lnTo>
                  <a:pt x="513877" y="4058122"/>
                </a:lnTo>
                <a:lnTo>
                  <a:pt x="438307" y="3642486"/>
                </a:lnTo>
                <a:lnTo>
                  <a:pt x="513877" y="3551802"/>
                </a:lnTo>
                <a:lnTo>
                  <a:pt x="627233" y="3566916"/>
                </a:lnTo>
                <a:lnTo>
                  <a:pt x="808601" y="3861640"/>
                </a:lnTo>
                <a:lnTo>
                  <a:pt x="899286" y="3786069"/>
                </a:lnTo>
                <a:lnTo>
                  <a:pt x="944628" y="3634929"/>
                </a:lnTo>
                <a:lnTo>
                  <a:pt x="1095768" y="3393104"/>
                </a:lnTo>
                <a:lnTo>
                  <a:pt x="1458505" y="3551802"/>
                </a:lnTo>
                <a:lnTo>
                  <a:pt x="1654988" y="3498902"/>
                </a:lnTo>
                <a:lnTo>
                  <a:pt x="1889256" y="3498902"/>
                </a:lnTo>
                <a:lnTo>
                  <a:pt x="1843914" y="3287306"/>
                </a:lnTo>
                <a:lnTo>
                  <a:pt x="2070624" y="3143722"/>
                </a:lnTo>
                <a:lnTo>
                  <a:pt x="2652515" y="3189064"/>
                </a:lnTo>
                <a:lnTo>
                  <a:pt x="3476231" y="3415775"/>
                </a:lnTo>
                <a:lnTo>
                  <a:pt x="3491345" y="3332648"/>
                </a:lnTo>
                <a:lnTo>
                  <a:pt x="3498902" y="3166393"/>
                </a:lnTo>
                <a:lnTo>
                  <a:pt x="3173950" y="3098380"/>
                </a:lnTo>
                <a:lnTo>
                  <a:pt x="3083266" y="2758314"/>
                </a:lnTo>
                <a:lnTo>
                  <a:pt x="2629844" y="2599616"/>
                </a:lnTo>
                <a:lnTo>
                  <a:pt x="2395576" y="2712972"/>
                </a:lnTo>
                <a:lnTo>
                  <a:pt x="1798571" y="2607173"/>
                </a:lnTo>
                <a:lnTo>
                  <a:pt x="1738115" y="2508932"/>
                </a:lnTo>
                <a:lnTo>
                  <a:pt x="1662545" y="2471147"/>
                </a:lnTo>
                <a:lnTo>
                  <a:pt x="1518962" y="2304892"/>
                </a:lnTo>
                <a:lnTo>
                  <a:pt x="1420720" y="2312450"/>
                </a:lnTo>
                <a:lnTo>
                  <a:pt x="1239352" y="2221765"/>
                </a:lnTo>
                <a:lnTo>
                  <a:pt x="974856" y="1775901"/>
                </a:lnTo>
                <a:lnTo>
                  <a:pt x="1269580" y="2032840"/>
                </a:lnTo>
                <a:lnTo>
                  <a:pt x="1277137" y="1957269"/>
                </a:lnTo>
                <a:lnTo>
                  <a:pt x="997527" y="1579418"/>
                </a:lnTo>
                <a:lnTo>
                  <a:pt x="929514" y="1654988"/>
                </a:lnTo>
                <a:lnTo>
                  <a:pt x="634790" y="1904370"/>
                </a:lnTo>
                <a:lnTo>
                  <a:pt x="385408" y="1911927"/>
                </a:lnTo>
                <a:lnTo>
                  <a:pt x="90684" y="1791015"/>
                </a:lnTo>
                <a:close/>
              </a:path>
            </a:pathLst>
          </a:custGeom>
          <a:solidFill>
            <a:srgbClr val="FF0000">
              <a:alpha val="30000"/>
            </a:srgbClr>
          </a:solidFill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endParaRPr lang="ru-RU" sz="1800"/>
          </a:p>
        </p:txBody>
      </p:sp>
      <p:sp>
        <p:nvSpPr>
          <p:cNvPr id="406" name="Полилиния 405"/>
          <p:cNvSpPr/>
          <p:nvPr/>
        </p:nvSpPr>
        <p:spPr>
          <a:xfrm>
            <a:off x="2383041" y="959133"/>
            <a:ext cx="632788" cy="2202290"/>
          </a:xfrm>
          <a:custGeom>
            <a:avLst/>
            <a:gdLst>
              <a:gd name="connsiteX0" fmla="*/ 73814 w 843717"/>
              <a:gd name="connsiteY0" fmla="*/ 0 h 2278743"/>
              <a:gd name="connsiteX1" fmla="*/ 73814 w 843717"/>
              <a:gd name="connsiteY1" fmla="*/ 0 h 2278743"/>
              <a:gd name="connsiteX2" fmla="*/ 88328 w 843717"/>
              <a:gd name="connsiteY2" fmla="*/ 130629 h 2278743"/>
              <a:gd name="connsiteX3" fmla="*/ 102843 w 843717"/>
              <a:gd name="connsiteY3" fmla="*/ 188686 h 2278743"/>
              <a:gd name="connsiteX4" fmla="*/ 44785 w 843717"/>
              <a:gd name="connsiteY4" fmla="*/ 696686 h 2278743"/>
              <a:gd name="connsiteX5" fmla="*/ 59300 w 843717"/>
              <a:gd name="connsiteY5" fmla="*/ 856343 h 2278743"/>
              <a:gd name="connsiteX6" fmla="*/ 88328 w 843717"/>
              <a:gd name="connsiteY6" fmla="*/ 1161143 h 2278743"/>
              <a:gd name="connsiteX7" fmla="*/ 131871 w 843717"/>
              <a:gd name="connsiteY7" fmla="*/ 1190172 h 2278743"/>
              <a:gd name="connsiteX8" fmla="*/ 102843 w 843717"/>
              <a:gd name="connsiteY8" fmla="*/ 1277257 h 2278743"/>
              <a:gd name="connsiteX9" fmla="*/ 15757 w 843717"/>
              <a:gd name="connsiteY9" fmla="*/ 1320800 h 2278743"/>
              <a:gd name="connsiteX10" fmla="*/ 1243 w 843717"/>
              <a:gd name="connsiteY10" fmla="*/ 1364343 h 2278743"/>
              <a:gd name="connsiteX11" fmla="*/ 44785 w 843717"/>
              <a:gd name="connsiteY11" fmla="*/ 1393372 h 2278743"/>
              <a:gd name="connsiteX12" fmla="*/ 88328 w 843717"/>
              <a:gd name="connsiteY12" fmla="*/ 1436914 h 2278743"/>
              <a:gd name="connsiteX13" fmla="*/ 131871 w 843717"/>
              <a:gd name="connsiteY13" fmla="*/ 1451429 h 2278743"/>
              <a:gd name="connsiteX14" fmla="*/ 175414 w 843717"/>
              <a:gd name="connsiteY14" fmla="*/ 1480457 h 2278743"/>
              <a:gd name="connsiteX15" fmla="*/ 204443 w 843717"/>
              <a:gd name="connsiteY15" fmla="*/ 1524000 h 2278743"/>
              <a:gd name="connsiteX16" fmla="*/ 291528 w 843717"/>
              <a:gd name="connsiteY16" fmla="*/ 1582057 h 2278743"/>
              <a:gd name="connsiteX17" fmla="*/ 306043 w 843717"/>
              <a:gd name="connsiteY17" fmla="*/ 1625600 h 2278743"/>
              <a:gd name="connsiteX18" fmla="*/ 320557 w 843717"/>
              <a:gd name="connsiteY18" fmla="*/ 1698172 h 2278743"/>
              <a:gd name="connsiteX19" fmla="*/ 422157 w 843717"/>
              <a:gd name="connsiteY19" fmla="*/ 1770743 h 2278743"/>
              <a:gd name="connsiteX20" fmla="*/ 726957 w 843717"/>
              <a:gd name="connsiteY20" fmla="*/ 1741714 h 2278743"/>
              <a:gd name="connsiteX21" fmla="*/ 770500 w 843717"/>
              <a:gd name="connsiteY21" fmla="*/ 1727200 h 2278743"/>
              <a:gd name="connsiteX22" fmla="*/ 814043 w 843717"/>
              <a:gd name="connsiteY22" fmla="*/ 1698172 h 2278743"/>
              <a:gd name="connsiteX23" fmla="*/ 843071 w 843717"/>
              <a:gd name="connsiteY23" fmla="*/ 1741714 h 2278743"/>
              <a:gd name="connsiteX24" fmla="*/ 785014 w 843717"/>
              <a:gd name="connsiteY24" fmla="*/ 1828800 h 2278743"/>
              <a:gd name="connsiteX25" fmla="*/ 755985 w 843717"/>
              <a:gd name="connsiteY25" fmla="*/ 1886857 h 2278743"/>
              <a:gd name="connsiteX26" fmla="*/ 712443 w 843717"/>
              <a:gd name="connsiteY26" fmla="*/ 1915886 h 2278743"/>
              <a:gd name="connsiteX27" fmla="*/ 654385 w 843717"/>
              <a:gd name="connsiteY27" fmla="*/ 1959429 h 2278743"/>
              <a:gd name="connsiteX28" fmla="*/ 625357 w 843717"/>
              <a:gd name="connsiteY28" fmla="*/ 2017486 h 2278743"/>
              <a:gd name="connsiteX29" fmla="*/ 596328 w 843717"/>
              <a:gd name="connsiteY29" fmla="*/ 2061029 h 2278743"/>
              <a:gd name="connsiteX30" fmla="*/ 567300 w 843717"/>
              <a:gd name="connsiteY30" fmla="*/ 2278743 h 2278743"/>
              <a:gd name="connsiteX31" fmla="*/ 567300 w 843717"/>
              <a:gd name="connsiteY31" fmla="*/ 2278743 h 227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43717" h="2278743">
                <a:moveTo>
                  <a:pt x="73814" y="0"/>
                </a:moveTo>
                <a:lnTo>
                  <a:pt x="73814" y="0"/>
                </a:lnTo>
                <a:cubicBezTo>
                  <a:pt x="78652" y="43543"/>
                  <a:pt x="81666" y="87328"/>
                  <a:pt x="88328" y="130629"/>
                </a:cubicBezTo>
                <a:cubicBezTo>
                  <a:pt x="91361" y="150345"/>
                  <a:pt x="103447" y="168747"/>
                  <a:pt x="102843" y="188686"/>
                </a:cubicBezTo>
                <a:cubicBezTo>
                  <a:pt x="90909" y="582527"/>
                  <a:pt x="114111" y="488711"/>
                  <a:pt x="44785" y="696686"/>
                </a:cubicBezTo>
                <a:cubicBezTo>
                  <a:pt x="49623" y="749905"/>
                  <a:pt x="59300" y="802905"/>
                  <a:pt x="59300" y="856343"/>
                </a:cubicBezTo>
                <a:cubicBezTo>
                  <a:pt x="59300" y="942209"/>
                  <a:pt x="10781" y="1083595"/>
                  <a:pt x="88328" y="1161143"/>
                </a:cubicBezTo>
                <a:cubicBezTo>
                  <a:pt x="100663" y="1173478"/>
                  <a:pt x="117357" y="1180496"/>
                  <a:pt x="131871" y="1190172"/>
                </a:cubicBezTo>
                <a:cubicBezTo>
                  <a:pt x="122195" y="1219200"/>
                  <a:pt x="119060" y="1251309"/>
                  <a:pt x="102843" y="1277257"/>
                </a:cubicBezTo>
                <a:cubicBezTo>
                  <a:pt x="88034" y="1300952"/>
                  <a:pt x="39483" y="1312891"/>
                  <a:pt x="15757" y="1320800"/>
                </a:cubicBezTo>
                <a:cubicBezTo>
                  <a:pt x="10919" y="1335314"/>
                  <a:pt x="-4439" y="1350138"/>
                  <a:pt x="1243" y="1364343"/>
                </a:cubicBezTo>
                <a:cubicBezTo>
                  <a:pt x="7721" y="1380539"/>
                  <a:pt x="31384" y="1382205"/>
                  <a:pt x="44785" y="1393372"/>
                </a:cubicBezTo>
                <a:cubicBezTo>
                  <a:pt x="60554" y="1406513"/>
                  <a:pt x="71249" y="1425528"/>
                  <a:pt x="88328" y="1436914"/>
                </a:cubicBezTo>
                <a:cubicBezTo>
                  <a:pt x="101058" y="1445401"/>
                  <a:pt x="118187" y="1444587"/>
                  <a:pt x="131871" y="1451429"/>
                </a:cubicBezTo>
                <a:cubicBezTo>
                  <a:pt x="147473" y="1459230"/>
                  <a:pt x="160900" y="1470781"/>
                  <a:pt x="175414" y="1480457"/>
                </a:cubicBezTo>
                <a:cubicBezTo>
                  <a:pt x="185090" y="1494971"/>
                  <a:pt x="191315" y="1512513"/>
                  <a:pt x="204443" y="1524000"/>
                </a:cubicBezTo>
                <a:cubicBezTo>
                  <a:pt x="230699" y="1546974"/>
                  <a:pt x="291528" y="1582057"/>
                  <a:pt x="291528" y="1582057"/>
                </a:cubicBezTo>
                <a:cubicBezTo>
                  <a:pt x="296366" y="1596571"/>
                  <a:pt x="302332" y="1610757"/>
                  <a:pt x="306043" y="1625600"/>
                </a:cubicBezTo>
                <a:cubicBezTo>
                  <a:pt x="312026" y="1649533"/>
                  <a:pt x="308576" y="1676607"/>
                  <a:pt x="320557" y="1698172"/>
                </a:cubicBezTo>
                <a:cubicBezTo>
                  <a:pt x="351864" y="1754525"/>
                  <a:pt x="373652" y="1754575"/>
                  <a:pt x="422157" y="1770743"/>
                </a:cubicBezTo>
                <a:cubicBezTo>
                  <a:pt x="599128" y="1760333"/>
                  <a:pt x="610685" y="1774935"/>
                  <a:pt x="726957" y="1741714"/>
                </a:cubicBezTo>
                <a:cubicBezTo>
                  <a:pt x="741668" y="1737511"/>
                  <a:pt x="756816" y="1734042"/>
                  <a:pt x="770500" y="1727200"/>
                </a:cubicBezTo>
                <a:cubicBezTo>
                  <a:pt x="786102" y="1719399"/>
                  <a:pt x="799529" y="1707848"/>
                  <a:pt x="814043" y="1698172"/>
                </a:cubicBezTo>
                <a:cubicBezTo>
                  <a:pt x="823719" y="1712686"/>
                  <a:pt x="840203" y="1724508"/>
                  <a:pt x="843071" y="1741714"/>
                </a:cubicBezTo>
                <a:cubicBezTo>
                  <a:pt x="849803" y="1782106"/>
                  <a:pt x="802162" y="1804792"/>
                  <a:pt x="785014" y="1828800"/>
                </a:cubicBezTo>
                <a:cubicBezTo>
                  <a:pt x="772438" y="1846406"/>
                  <a:pt x="769836" y="1870235"/>
                  <a:pt x="755985" y="1886857"/>
                </a:cubicBezTo>
                <a:cubicBezTo>
                  <a:pt x="744818" y="1900258"/>
                  <a:pt x="726638" y="1905747"/>
                  <a:pt x="712443" y="1915886"/>
                </a:cubicBezTo>
                <a:cubicBezTo>
                  <a:pt x="692758" y="1929947"/>
                  <a:pt x="673738" y="1944915"/>
                  <a:pt x="654385" y="1959429"/>
                </a:cubicBezTo>
                <a:cubicBezTo>
                  <a:pt x="644709" y="1978781"/>
                  <a:pt x="636092" y="1998700"/>
                  <a:pt x="625357" y="2017486"/>
                </a:cubicBezTo>
                <a:cubicBezTo>
                  <a:pt x="616702" y="2032632"/>
                  <a:pt x="600559" y="2044106"/>
                  <a:pt x="596328" y="2061029"/>
                </a:cubicBezTo>
                <a:cubicBezTo>
                  <a:pt x="565829" y="2183026"/>
                  <a:pt x="567300" y="2197674"/>
                  <a:pt x="567300" y="2278743"/>
                </a:cubicBezTo>
                <a:lnTo>
                  <a:pt x="567300" y="2278743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17" name="Полилиния 16"/>
          <p:cNvSpPr/>
          <p:nvPr/>
        </p:nvSpPr>
        <p:spPr>
          <a:xfrm>
            <a:off x="4778828" y="2498995"/>
            <a:ext cx="1415144" cy="1849794"/>
          </a:xfrm>
          <a:custGeom>
            <a:avLst/>
            <a:gdLst>
              <a:gd name="connsiteX0" fmla="*/ 0 w 1886858"/>
              <a:gd name="connsiteY0" fmla="*/ 232229 h 1640114"/>
              <a:gd name="connsiteX1" fmla="*/ 0 w 1886858"/>
              <a:gd name="connsiteY1" fmla="*/ 232229 h 1640114"/>
              <a:gd name="connsiteX2" fmla="*/ 101600 w 1886858"/>
              <a:gd name="connsiteY2" fmla="*/ 319314 h 1640114"/>
              <a:gd name="connsiteX3" fmla="*/ 130629 w 1886858"/>
              <a:gd name="connsiteY3" fmla="*/ 377372 h 1640114"/>
              <a:gd name="connsiteX4" fmla="*/ 159658 w 1886858"/>
              <a:gd name="connsiteY4" fmla="*/ 420914 h 1640114"/>
              <a:gd name="connsiteX5" fmla="*/ 217715 w 1886858"/>
              <a:gd name="connsiteY5" fmla="*/ 566057 h 1640114"/>
              <a:gd name="connsiteX6" fmla="*/ 261258 w 1886858"/>
              <a:gd name="connsiteY6" fmla="*/ 798286 h 1640114"/>
              <a:gd name="connsiteX7" fmla="*/ 304800 w 1886858"/>
              <a:gd name="connsiteY7" fmla="*/ 827314 h 1640114"/>
              <a:gd name="connsiteX8" fmla="*/ 333829 w 1886858"/>
              <a:gd name="connsiteY8" fmla="*/ 870857 h 1640114"/>
              <a:gd name="connsiteX9" fmla="*/ 377372 w 1886858"/>
              <a:gd name="connsiteY9" fmla="*/ 957943 h 1640114"/>
              <a:gd name="connsiteX10" fmla="*/ 406400 w 1886858"/>
              <a:gd name="connsiteY10" fmla="*/ 1103086 h 1640114"/>
              <a:gd name="connsiteX11" fmla="*/ 420915 w 1886858"/>
              <a:gd name="connsiteY11" fmla="*/ 1146629 h 1640114"/>
              <a:gd name="connsiteX12" fmla="*/ 478972 w 1886858"/>
              <a:gd name="connsiteY12" fmla="*/ 1175657 h 1640114"/>
              <a:gd name="connsiteX13" fmla="*/ 638629 w 1886858"/>
              <a:gd name="connsiteY13" fmla="*/ 1204686 h 1640114"/>
              <a:gd name="connsiteX14" fmla="*/ 653143 w 1886858"/>
              <a:gd name="connsiteY14" fmla="*/ 1436914 h 1640114"/>
              <a:gd name="connsiteX15" fmla="*/ 667658 w 1886858"/>
              <a:gd name="connsiteY15" fmla="*/ 1509486 h 1640114"/>
              <a:gd name="connsiteX16" fmla="*/ 827315 w 1886858"/>
              <a:gd name="connsiteY16" fmla="*/ 1524000 h 1640114"/>
              <a:gd name="connsiteX17" fmla="*/ 856343 w 1886858"/>
              <a:gd name="connsiteY17" fmla="*/ 1567543 h 1640114"/>
              <a:gd name="connsiteX18" fmla="*/ 986972 w 1886858"/>
              <a:gd name="connsiteY18" fmla="*/ 1625600 h 1640114"/>
              <a:gd name="connsiteX19" fmla="*/ 1030515 w 1886858"/>
              <a:gd name="connsiteY19" fmla="*/ 1640114 h 1640114"/>
              <a:gd name="connsiteX20" fmla="*/ 1103086 w 1886858"/>
              <a:gd name="connsiteY20" fmla="*/ 1625600 h 1640114"/>
              <a:gd name="connsiteX21" fmla="*/ 1190172 w 1886858"/>
              <a:gd name="connsiteY21" fmla="*/ 1567543 h 1640114"/>
              <a:gd name="connsiteX22" fmla="*/ 1233715 w 1886858"/>
              <a:gd name="connsiteY22" fmla="*/ 1480457 h 1640114"/>
              <a:gd name="connsiteX23" fmla="*/ 1378858 w 1886858"/>
              <a:gd name="connsiteY23" fmla="*/ 1407886 h 1640114"/>
              <a:gd name="connsiteX24" fmla="*/ 1494972 w 1886858"/>
              <a:gd name="connsiteY24" fmla="*/ 1349829 h 1640114"/>
              <a:gd name="connsiteX25" fmla="*/ 1524000 w 1886858"/>
              <a:gd name="connsiteY25" fmla="*/ 1306286 h 1640114"/>
              <a:gd name="connsiteX26" fmla="*/ 1567543 w 1886858"/>
              <a:gd name="connsiteY26" fmla="*/ 1204686 h 1640114"/>
              <a:gd name="connsiteX27" fmla="*/ 1654629 w 1886858"/>
              <a:gd name="connsiteY27" fmla="*/ 1117600 h 1640114"/>
              <a:gd name="connsiteX28" fmla="*/ 1712686 w 1886858"/>
              <a:gd name="connsiteY28" fmla="*/ 1016000 h 1640114"/>
              <a:gd name="connsiteX29" fmla="*/ 1741715 w 1886858"/>
              <a:gd name="connsiteY29" fmla="*/ 957943 h 1640114"/>
              <a:gd name="connsiteX30" fmla="*/ 1828800 w 1886858"/>
              <a:gd name="connsiteY30" fmla="*/ 870857 h 1640114"/>
              <a:gd name="connsiteX31" fmla="*/ 1886858 w 1886858"/>
              <a:gd name="connsiteY31" fmla="*/ 769257 h 1640114"/>
              <a:gd name="connsiteX32" fmla="*/ 1857829 w 1886858"/>
              <a:gd name="connsiteY32" fmla="*/ 551543 h 1640114"/>
              <a:gd name="connsiteX33" fmla="*/ 1843315 w 1886858"/>
              <a:gd name="connsiteY33" fmla="*/ 508000 h 1640114"/>
              <a:gd name="connsiteX34" fmla="*/ 1828800 w 1886858"/>
              <a:gd name="connsiteY34" fmla="*/ 203200 h 1640114"/>
              <a:gd name="connsiteX35" fmla="*/ 1712686 w 1886858"/>
              <a:gd name="connsiteY35" fmla="*/ 87086 h 1640114"/>
              <a:gd name="connsiteX36" fmla="*/ 1669143 w 1886858"/>
              <a:gd name="connsiteY36" fmla="*/ 58057 h 1640114"/>
              <a:gd name="connsiteX37" fmla="*/ 1625600 w 1886858"/>
              <a:gd name="connsiteY37" fmla="*/ 0 h 1640114"/>
              <a:gd name="connsiteX38" fmla="*/ 1625600 w 1886858"/>
              <a:gd name="connsiteY38" fmla="*/ 0 h 1640114"/>
              <a:gd name="connsiteX0" fmla="*/ 0 w 1886858"/>
              <a:gd name="connsiteY0" fmla="*/ 528467 h 1936352"/>
              <a:gd name="connsiteX1" fmla="*/ 0 w 1886858"/>
              <a:gd name="connsiteY1" fmla="*/ 528467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  <a:gd name="connsiteX0" fmla="*/ 0 w 1886858"/>
              <a:gd name="connsiteY0" fmla="*/ 528467 h 1936352"/>
              <a:gd name="connsiteX1" fmla="*/ 66501 w 1886858"/>
              <a:gd name="connsiteY1" fmla="*/ 578315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886858" h="1936352">
                <a:moveTo>
                  <a:pt x="0" y="528467"/>
                </a:moveTo>
                <a:lnTo>
                  <a:pt x="66501" y="578315"/>
                </a:lnTo>
                <a:cubicBezTo>
                  <a:pt x="100368" y="607343"/>
                  <a:pt x="90912" y="599670"/>
                  <a:pt x="101600" y="615552"/>
                </a:cubicBezTo>
                <a:cubicBezTo>
                  <a:pt x="112288" y="631435"/>
                  <a:pt x="119894" y="654824"/>
                  <a:pt x="130629" y="673610"/>
                </a:cubicBezTo>
                <a:cubicBezTo>
                  <a:pt x="139284" y="688755"/>
                  <a:pt x="149982" y="702638"/>
                  <a:pt x="159658" y="717152"/>
                </a:cubicBezTo>
                <a:cubicBezTo>
                  <a:pt x="195528" y="824764"/>
                  <a:pt x="175002" y="776870"/>
                  <a:pt x="217715" y="862295"/>
                </a:cubicBezTo>
                <a:cubicBezTo>
                  <a:pt x="223921" y="942977"/>
                  <a:pt x="199905" y="1033171"/>
                  <a:pt x="261258" y="1094524"/>
                </a:cubicBezTo>
                <a:cubicBezTo>
                  <a:pt x="273593" y="1106859"/>
                  <a:pt x="290286" y="1113876"/>
                  <a:pt x="304800" y="1123552"/>
                </a:cubicBezTo>
                <a:cubicBezTo>
                  <a:pt x="314476" y="1138066"/>
                  <a:pt x="326028" y="1151493"/>
                  <a:pt x="333829" y="1167095"/>
                </a:cubicBezTo>
                <a:cubicBezTo>
                  <a:pt x="393921" y="1287279"/>
                  <a:pt x="294179" y="1129392"/>
                  <a:pt x="377372" y="1254181"/>
                </a:cubicBezTo>
                <a:cubicBezTo>
                  <a:pt x="410164" y="1352559"/>
                  <a:pt x="373042" y="1232536"/>
                  <a:pt x="406400" y="1399324"/>
                </a:cubicBezTo>
                <a:cubicBezTo>
                  <a:pt x="409401" y="1414326"/>
                  <a:pt x="410097" y="1432049"/>
                  <a:pt x="420915" y="1442867"/>
                </a:cubicBezTo>
                <a:cubicBezTo>
                  <a:pt x="436214" y="1458166"/>
                  <a:pt x="458446" y="1465053"/>
                  <a:pt x="478972" y="1471895"/>
                </a:cubicBezTo>
                <a:cubicBezTo>
                  <a:pt x="499266" y="1478660"/>
                  <a:pt x="623997" y="1498485"/>
                  <a:pt x="638629" y="1500924"/>
                </a:cubicBezTo>
                <a:cubicBezTo>
                  <a:pt x="707033" y="1603529"/>
                  <a:pt x="653143" y="1503295"/>
                  <a:pt x="653143" y="1733152"/>
                </a:cubicBezTo>
                <a:cubicBezTo>
                  <a:pt x="653143" y="1757822"/>
                  <a:pt x="645593" y="1794691"/>
                  <a:pt x="667658" y="1805724"/>
                </a:cubicBezTo>
                <a:cubicBezTo>
                  <a:pt x="715455" y="1829622"/>
                  <a:pt x="774096" y="1815400"/>
                  <a:pt x="827315" y="1820238"/>
                </a:cubicBezTo>
                <a:cubicBezTo>
                  <a:pt x="836991" y="1834752"/>
                  <a:pt x="844008" y="1851446"/>
                  <a:pt x="856343" y="1863781"/>
                </a:cubicBezTo>
                <a:cubicBezTo>
                  <a:pt x="890845" y="1898283"/>
                  <a:pt x="943855" y="1907466"/>
                  <a:pt x="986972" y="1921838"/>
                </a:cubicBezTo>
                <a:lnTo>
                  <a:pt x="1030515" y="1936352"/>
                </a:lnTo>
                <a:cubicBezTo>
                  <a:pt x="1054705" y="1931514"/>
                  <a:pt x="1080628" y="1932046"/>
                  <a:pt x="1103086" y="1921838"/>
                </a:cubicBezTo>
                <a:cubicBezTo>
                  <a:pt x="1134847" y="1907401"/>
                  <a:pt x="1190172" y="1863781"/>
                  <a:pt x="1190172" y="1863781"/>
                </a:cubicBezTo>
                <a:cubicBezTo>
                  <a:pt x="1200525" y="1832720"/>
                  <a:pt x="1207233" y="1799867"/>
                  <a:pt x="1233715" y="1776695"/>
                </a:cubicBezTo>
                <a:cubicBezTo>
                  <a:pt x="1302838" y="1716212"/>
                  <a:pt x="1306715" y="1722159"/>
                  <a:pt x="1378858" y="1704124"/>
                </a:cubicBezTo>
                <a:cubicBezTo>
                  <a:pt x="1417563" y="1684772"/>
                  <a:pt x="1470969" y="1682073"/>
                  <a:pt x="1494972" y="1646067"/>
                </a:cubicBezTo>
                <a:cubicBezTo>
                  <a:pt x="1504648" y="1631553"/>
                  <a:pt x="1516199" y="1618126"/>
                  <a:pt x="1524000" y="1602524"/>
                </a:cubicBezTo>
                <a:cubicBezTo>
                  <a:pt x="1548465" y="1553595"/>
                  <a:pt x="1527279" y="1551255"/>
                  <a:pt x="1567543" y="1500924"/>
                </a:cubicBezTo>
                <a:cubicBezTo>
                  <a:pt x="1593188" y="1468867"/>
                  <a:pt x="1636269" y="1450557"/>
                  <a:pt x="1654629" y="1413838"/>
                </a:cubicBezTo>
                <a:cubicBezTo>
                  <a:pt x="1742352" y="1238394"/>
                  <a:pt x="1630625" y="1455845"/>
                  <a:pt x="1712686" y="1312238"/>
                </a:cubicBezTo>
                <a:cubicBezTo>
                  <a:pt x="1723421" y="1293452"/>
                  <a:pt x="1728199" y="1271076"/>
                  <a:pt x="1741715" y="1254181"/>
                </a:cubicBezTo>
                <a:cubicBezTo>
                  <a:pt x="1767360" y="1222124"/>
                  <a:pt x="1806028" y="1201253"/>
                  <a:pt x="1828800" y="1167095"/>
                </a:cubicBezTo>
                <a:cubicBezTo>
                  <a:pt x="1869831" y="1105549"/>
                  <a:pt x="1850028" y="1139154"/>
                  <a:pt x="1886858" y="1065495"/>
                </a:cubicBezTo>
                <a:cubicBezTo>
                  <a:pt x="1877789" y="974809"/>
                  <a:pt x="1877870" y="927946"/>
                  <a:pt x="1857829" y="847781"/>
                </a:cubicBezTo>
                <a:cubicBezTo>
                  <a:pt x="1854118" y="832938"/>
                  <a:pt x="1848153" y="818752"/>
                  <a:pt x="1843315" y="804238"/>
                </a:cubicBezTo>
                <a:cubicBezTo>
                  <a:pt x="1838477" y="702638"/>
                  <a:pt x="1847321" y="599453"/>
                  <a:pt x="1828800" y="499438"/>
                </a:cubicBezTo>
                <a:cubicBezTo>
                  <a:pt x="1813198" y="415185"/>
                  <a:pt x="1768176" y="415032"/>
                  <a:pt x="1712686" y="383324"/>
                </a:cubicBezTo>
                <a:cubicBezTo>
                  <a:pt x="1697540" y="374669"/>
                  <a:pt x="1683657" y="363971"/>
                  <a:pt x="1669143" y="354295"/>
                </a:cubicBezTo>
                <a:cubicBezTo>
                  <a:pt x="1636320" y="305059"/>
                  <a:pt x="1676400" y="355287"/>
                  <a:pt x="1625600" y="296238"/>
                </a:cubicBezTo>
                <a:cubicBezTo>
                  <a:pt x="1574800" y="237189"/>
                  <a:pt x="1451429" y="98746"/>
                  <a:pt x="1364343" y="0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167" name="Прямоугольник 166"/>
          <p:cNvSpPr/>
          <p:nvPr/>
        </p:nvSpPr>
        <p:spPr bwMode="auto">
          <a:xfrm>
            <a:off x="1062175" y="5282302"/>
            <a:ext cx="523620" cy="2046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677,7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204</a:t>
            </a:r>
          </a:p>
        </p:txBody>
      </p:sp>
      <p:sp>
        <p:nvSpPr>
          <p:cNvPr id="169" name="Прямоугольник 168"/>
          <p:cNvSpPr/>
          <p:nvPr/>
        </p:nvSpPr>
        <p:spPr bwMode="auto">
          <a:xfrm>
            <a:off x="3343688" y="2824006"/>
            <a:ext cx="609329" cy="19254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2565,3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1482</a:t>
            </a:r>
          </a:p>
        </p:txBody>
      </p:sp>
      <p:sp>
        <p:nvSpPr>
          <p:cNvPr id="173" name="Прямоугольник 172"/>
          <p:cNvSpPr/>
          <p:nvPr/>
        </p:nvSpPr>
        <p:spPr bwMode="auto">
          <a:xfrm>
            <a:off x="3195766" y="3032601"/>
            <a:ext cx="873791" cy="184441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174" name="Полилиния 173"/>
          <p:cNvSpPr/>
          <p:nvPr/>
        </p:nvSpPr>
        <p:spPr bwMode="auto">
          <a:xfrm>
            <a:off x="1993108" y="3625223"/>
            <a:ext cx="307181" cy="1292880"/>
          </a:xfrm>
          <a:custGeom>
            <a:avLst/>
            <a:gdLst>
              <a:gd name="connsiteX0" fmla="*/ 0 w 290354"/>
              <a:gd name="connsiteY0" fmla="*/ 0 h 1282760"/>
              <a:gd name="connsiteX1" fmla="*/ 39003 w 290354"/>
              <a:gd name="connsiteY1" fmla="*/ 82339 h 1282760"/>
              <a:gd name="connsiteX2" fmla="*/ 47670 w 290354"/>
              <a:gd name="connsiteY2" fmla="*/ 143010 h 1282760"/>
              <a:gd name="connsiteX3" fmla="*/ 91007 w 290354"/>
              <a:gd name="connsiteY3" fmla="*/ 251351 h 1282760"/>
              <a:gd name="connsiteX4" fmla="*/ 125676 w 290354"/>
              <a:gd name="connsiteY4" fmla="*/ 299021 h 1282760"/>
              <a:gd name="connsiteX5" fmla="*/ 208015 w 290354"/>
              <a:gd name="connsiteY5" fmla="*/ 338024 h 1282760"/>
              <a:gd name="connsiteX6" fmla="*/ 290354 w 290354"/>
              <a:gd name="connsiteY6" fmla="*/ 333691 h 1282760"/>
              <a:gd name="connsiteX7" fmla="*/ 255685 w 290354"/>
              <a:gd name="connsiteY7" fmla="*/ 437698 h 1282760"/>
              <a:gd name="connsiteX8" fmla="*/ 138677 w 290354"/>
              <a:gd name="connsiteY8" fmla="*/ 554707 h 1282760"/>
              <a:gd name="connsiteX9" fmla="*/ 117008 w 290354"/>
              <a:gd name="connsiteY9" fmla="*/ 615378 h 1282760"/>
              <a:gd name="connsiteX10" fmla="*/ 117008 w 290354"/>
              <a:gd name="connsiteY10" fmla="*/ 615378 h 1282760"/>
              <a:gd name="connsiteX11" fmla="*/ 147344 w 290354"/>
              <a:gd name="connsiteY11" fmla="*/ 693383 h 1282760"/>
              <a:gd name="connsiteX12" fmla="*/ 104007 w 290354"/>
              <a:gd name="connsiteY12" fmla="*/ 767056 h 1282760"/>
              <a:gd name="connsiteX13" fmla="*/ 86673 w 290354"/>
              <a:gd name="connsiteY13" fmla="*/ 836394 h 1282760"/>
              <a:gd name="connsiteX14" fmla="*/ 108341 w 290354"/>
              <a:gd name="connsiteY14" fmla="*/ 918733 h 1282760"/>
              <a:gd name="connsiteX15" fmla="*/ 69338 w 290354"/>
              <a:gd name="connsiteY15" fmla="*/ 1022741 h 1282760"/>
              <a:gd name="connsiteX16" fmla="*/ 130009 w 290354"/>
              <a:gd name="connsiteY16" fmla="*/ 1070411 h 1282760"/>
              <a:gd name="connsiteX17" fmla="*/ 117008 w 290354"/>
              <a:gd name="connsiteY17" fmla="*/ 1157084 h 1282760"/>
              <a:gd name="connsiteX18" fmla="*/ 56337 w 290354"/>
              <a:gd name="connsiteY18" fmla="*/ 1161418 h 1282760"/>
              <a:gd name="connsiteX19" fmla="*/ 21668 w 290354"/>
              <a:gd name="connsiteY19" fmla="*/ 1131082 h 1282760"/>
              <a:gd name="connsiteX20" fmla="*/ 21668 w 290354"/>
              <a:gd name="connsiteY20" fmla="*/ 1204754 h 1282760"/>
              <a:gd name="connsiteX21" fmla="*/ 73672 w 290354"/>
              <a:gd name="connsiteY21" fmla="*/ 1282760 h 1282760"/>
              <a:gd name="connsiteX0" fmla="*/ 0 w 290354"/>
              <a:gd name="connsiteY0" fmla="*/ 0 h 1282760"/>
              <a:gd name="connsiteX1" fmla="*/ 39003 w 290354"/>
              <a:gd name="connsiteY1" fmla="*/ 82339 h 1282760"/>
              <a:gd name="connsiteX2" fmla="*/ 47670 w 290354"/>
              <a:gd name="connsiteY2" fmla="*/ 143010 h 1282760"/>
              <a:gd name="connsiteX3" fmla="*/ 91007 w 290354"/>
              <a:gd name="connsiteY3" fmla="*/ 251351 h 1282760"/>
              <a:gd name="connsiteX4" fmla="*/ 125676 w 290354"/>
              <a:gd name="connsiteY4" fmla="*/ 299021 h 1282760"/>
              <a:gd name="connsiteX5" fmla="*/ 208015 w 290354"/>
              <a:gd name="connsiteY5" fmla="*/ 338024 h 1282760"/>
              <a:gd name="connsiteX6" fmla="*/ 290354 w 290354"/>
              <a:gd name="connsiteY6" fmla="*/ 333691 h 1282760"/>
              <a:gd name="connsiteX7" fmla="*/ 255685 w 290354"/>
              <a:gd name="connsiteY7" fmla="*/ 437698 h 1282760"/>
              <a:gd name="connsiteX8" fmla="*/ 138677 w 290354"/>
              <a:gd name="connsiteY8" fmla="*/ 554707 h 1282760"/>
              <a:gd name="connsiteX9" fmla="*/ 117008 w 290354"/>
              <a:gd name="connsiteY9" fmla="*/ 615378 h 1282760"/>
              <a:gd name="connsiteX10" fmla="*/ 117008 w 290354"/>
              <a:gd name="connsiteY10" fmla="*/ 615378 h 1282760"/>
              <a:gd name="connsiteX11" fmla="*/ 91007 w 290354"/>
              <a:gd name="connsiteY11" fmla="*/ 758388 h 1282760"/>
              <a:gd name="connsiteX12" fmla="*/ 104007 w 290354"/>
              <a:gd name="connsiteY12" fmla="*/ 767056 h 1282760"/>
              <a:gd name="connsiteX13" fmla="*/ 86673 w 290354"/>
              <a:gd name="connsiteY13" fmla="*/ 836394 h 1282760"/>
              <a:gd name="connsiteX14" fmla="*/ 108341 w 290354"/>
              <a:gd name="connsiteY14" fmla="*/ 918733 h 1282760"/>
              <a:gd name="connsiteX15" fmla="*/ 69338 w 290354"/>
              <a:gd name="connsiteY15" fmla="*/ 1022741 h 1282760"/>
              <a:gd name="connsiteX16" fmla="*/ 130009 w 290354"/>
              <a:gd name="connsiteY16" fmla="*/ 1070411 h 1282760"/>
              <a:gd name="connsiteX17" fmla="*/ 117008 w 290354"/>
              <a:gd name="connsiteY17" fmla="*/ 1157084 h 1282760"/>
              <a:gd name="connsiteX18" fmla="*/ 56337 w 290354"/>
              <a:gd name="connsiteY18" fmla="*/ 1161418 h 1282760"/>
              <a:gd name="connsiteX19" fmla="*/ 21668 w 290354"/>
              <a:gd name="connsiteY19" fmla="*/ 1131082 h 1282760"/>
              <a:gd name="connsiteX20" fmla="*/ 21668 w 290354"/>
              <a:gd name="connsiteY20" fmla="*/ 1204754 h 1282760"/>
              <a:gd name="connsiteX21" fmla="*/ 73672 w 290354"/>
              <a:gd name="connsiteY21" fmla="*/ 1282760 h 128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90354" h="1282760">
                <a:moveTo>
                  <a:pt x="0" y="0"/>
                </a:moveTo>
                <a:lnTo>
                  <a:pt x="39003" y="82339"/>
                </a:lnTo>
                <a:lnTo>
                  <a:pt x="47670" y="143010"/>
                </a:lnTo>
                <a:lnTo>
                  <a:pt x="91007" y="251351"/>
                </a:lnTo>
                <a:lnTo>
                  <a:pt x="125676" y="299021"/>
                </a:lnTo>
                <a:lnTo>
                  <a:pt x="208015" y="338024"/>
                </a:lnTo>
                <a:lnTo>
                  <a:pt x="290354" y="333691"/>
                </a:lnTo>
                <a:lnTo>
                  <a:pt x="255685" y="437698"/>
                </a:lnTo>
                <a:lnTo>
                  <a:pt x="138677" y="554707"/>
                </a:lnTo>
                <a:lnTo>
                  <a:pt x="117008" y="615378"/>
                </a:lnTo>
                <a:lnTo>
                  <a:pt x="117008" y="615378"/>
                </a:lnTo>
                <a:lnTo>
                  <a:pt x="91007" y="758388"/>
                </a:lnTo>
                <a:lnTo>
                  <a:pt x="104007" y="767056"/>
                </a:lnTo>
                <a:lnTo>
                  <a:pt x="86673" y="836394"/>
                </a:lnTo>
                <a:lnTo>
                  <a:pt x="108341" y="918733"/>
                </a:lnTo>
                <a:lnTo>
                  <a:pt x="69338" y="1022741"/>
                </a:lnTo>
                <a:lnTo>
                  <a:pt x="130009" y="1070411"/>
                </a:lnTo>
                <a:lnTo>
                  <a:pt x="117008" y="1157084"/>
                </a:lnTo>
                <a:lnTo>
                  <a:pt x="56337" y="1161418"/>
                </a:lnTo>
                <a:lnTo>
                  <a:pt x="21668" y="1131082"/>
                </a:lnTo>
                <a:lnTo>
                  <a:pt x="21668" y="1204754"/>
                </a:lnTo>
                <a:lnTo>
                  <a:pt x="73672" y="1282760"/>
                </a:lnTo>
              </a:path>
            </a:pathLst>
          </a:cu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endParaRPr lang="ru-RU" sz="1800" dirty="0"/>
          </a:p>
        </p:txBody>
      </p:sp>
      <p:grpSp>
        <p:nvGrpSpPr>
          <p:cNvPr id="188" name="Группа 141"/>
          <p:cNvGrpSpPr>
            <a:grpSpLocks/>
          </p:cNvGrpSpPr>
          <p:nvPr/>
        </p:nvGrpSpPr>
        <p:grpSpPr bwMode="auto">
          <a:xfrm>
            <a:off x="1613379" y="2077801"/>
            <a:ext cx="1113132" cy="636965"/>
            <a:chOff x="7770192" y="921257"/>
            <a:chExt cx="1053725" cy="630203"/>
          </a:xfrm>
        </p:grpSpPr>
        <p:sp>
          <p:nvSpPr>
            <p:cNvPr id="189" name="TextBox 10"/>
            <p:cNvSpPr txBox="1"/>
            <p:nvPr/>
          </p:nvSpPr>
          <p:spPr>
            <a:xfrm>
              <a:off x="7770192" y="921257"/>
              <a:ext cx="1053725" cy="26182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751" dirty="0"/>
                <a:t>Выборгский р-н</a:t>
              </a:r>
            </a:p>
          </p:txBody>
        </p:sp>
        <p:sp>
          <p:nvSpPr>
            <p:cNvPr id="193" name="TextBox 23"/>
            <p:cNvSpPr txBox="1"/>
            <p:nvPr/>
          </p:nvSpPr>
          <p:spPr>
            <a:xfrm>
              <a:off x="7997298" y="1155672"/>
              <a:ext cx="299758" cy="20567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</a:t>
              </a:r>
              <a:endParaRPr lang="ru-RU" sz="751" dirty="0"/>
            </a:p>
          </p:txBody>
        </p:sp>
        <p:sp>
          <p:nvSpPr>
            <p:cNvPr id="236" name="TextBox 23"/>
            <p:cNvSpPr txBox="1"/>
            <p:nvPr/>
          </p:nvSpPr>
          <p:spPr>
            <a:xfrm>
              <a:off x="8256807" y="1177257"/>
              <a:ext cx="299686" cy="20567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13</a:t>
              </a:r>
              <a:endParaRPr lang="ru-RU" sz="751" dirty="0"/>
            </a:p>
          </p:txBody>
        </p:sp>
        <p:sp>
          <p:nvSpPr>
            <p:cNvPr id="237" name="Прямоугольник 236"/>
            <p:cNvSpPr/>
            <p:nvPr/>
          </p:nvSpPr>
          <p:spPr>
            <a:xfrm>
              <a:off x="7964723" y="1397580"/>
              <a:ext cx="592837" cy="153880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3556,4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1374</a:t>
              </a:r>
            </a:p>
          </p:txBody>
        </p:sp>
      </p:grpSp>
      <p:sp>
        <p:nvSpPr>
          <p:cNvPr id="238" name="Прямоугольник 237"/>
          <p:cNvSpPr/>
          <p:nvPr/>
        </p:nvSpPr>
        <p:spPr bwMode="auto">
          <a:xfrm>
            <a:off x="1721733" y="2740134"/>
            <a:ext cx="807243" cy="191562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50309/171239</a:t>
            </a:r>
          </a:p>
        </p:txBody>
      </p:sp>
      <p:sp>
        <p:nvSpPr>
          <p:cNvPr id="239" name="Прямоугольник 238"/>
          <p:cNvSpPr/>
          <p:nvPr/>
        </p:nvSpPr>
        <p:spPr bwMode="auto">
          <a:xfrm>
            <a:off x="2106618" y="4722487"/>
            <a:ext cx="510613" cy="17050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688,0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569</a:t>
            </a:r>
          </a:p>
        </p:txBody>
      </p:sp>
      <p:sp>
        <p:nvSpPr>
          <p:cNvPr id="240" name="Прямоугольник 239"/>
          <p:cNvSpPr/>
          <p:nvPr/>
        </p:nvSpPr>
        <p:spPr bwMode="auto">
          <a:xfrm>
            <a:off x="2871586" y="4495019"/>
            <a:ext cx="567609" cy="202073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2766,2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972</a:t>
            </a:r>
          </a:p>
        </p:txBody>
      </p:sp>
      <p:sp>
        <p:nvSpPr>
          <p:cNvPr id="241" name="Прямоугольник 240"/>
          <p:cNvSpPr/>
          <p:nvPr/>
        </p:nvSpPr>
        <p:spPr bwMode="auto">
          <a:xfrm>
            <a:off x="1976616" y="3904035"/>
            <a:ext cx="829688" cy="18352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242" name="Прямоугольник 241"/>
          <p:cNvSpPr/>
          <p:nvPr/>
        </p:nvSpPr>
        <p:spPr bwMode="auto">
          <a:xfrm>
            <a:off x="908601" y="5513317"/>
            <a:ext cx="729699" cy="1759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243" name="Скругленный прямоугольник 242"/>
          <p:cNvSpPr/>
          <p:nvPr/>
        </p:nvSpPr>
        <p:spPr>
          <a:xfrm>
            <a:off x="1998779" y="2961756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44" name="Скругленный прямоугольник 243"/>
          <p:cNvSpPr/>
          <p:nvPr/>
        </p:nvSpPr>
        <p:spPr>
          <a:xfrm>
            <a:off x="3063274" y="2027491"/>
            <a:ext cx="286941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5" name="Скругленный прямоугольник 244"/>
          <p:cNvSpPr/>
          <p:nvPr/>
        </p:nvSpPr>
        <p:spPr>
          <a:xfrm>
            <a:off x="732103" y="4660371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246" name="Скругленный прямоугольник 245"/>
          <p:cNvSpPr/>
          <p:nvPr/>
        </p:nvSpPr>
        <p:spPr>
          <a:xfrm>
            <a:off x="2160271" y="5167955"/>
            <a:ext cx="28813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50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7" name="Скругленный прямоугольник 246"/>
          <p:cNvSpPr/>
          <p:nvPr/>
        </p:nvSpPr>
        <p:spPr>
          <a:xfrm>
            <a:off x="2271667" y="4088055"/>
            <a:ext cx="286941" cy="18036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248" name="Скругленный прямоугольник 247"/>
          <p:cNvSpPr/>
          <p:nvPr/>
        </p:nvSpPr>
        <p:spPr>
          <a:xfrm>
            <a:off x="1198502" y="5714516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49" name="Прямоугольник 248"/>
          <p:cNvSpPr/>
          <p:nvPr/>
        </p:nvSpPr>
        <p:spPr bwMode="auto">
          <a:xfrm>
            <a:off x="2876860" y="1604696"/>
            <a:ext cx="603403" cy="172289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1854,7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495</a:t>
            </a:r>
          </a:p>
        </p:txBody>
      </p:sp>
      <p:sp>
        <p:nvSpPr>
          <p:cNvPr id="250" name="Прямоугольник 249"/>
          <p:cNvSpPr/>
          <p:nvPr/>
        </p:nvSpPr>
        <p:spPr bwMode="auto">
          <a:xfrm>
            <a:off x="502786" y="4475920"/>
            <a:ext cx="755327" cy="17185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251" name="Прямоугольник 250"/>
          <p:cNvSpPr/>
          <p:nvPr/>
        </p:nvSpPr>
        <p:spPr bwMode="auto">
          <a:xfrm>
            <a:off x="634823" y="4271610"/>
            <a:ext cx="557832" cy="176161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1566,5</a:t>
            </a:r>
            <a:r>
              <a:rPr lang="en-US" sz="5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548</a:t>
            </a:r>
          </a:p>
        </p:txBody>
      </p:sp>
      <p:sp>
        <p:nvSpPr>
          <p:cNvPr id="252" name="Прямоугольник 251"/>
          <p:cNvSpPr/>
          <p:nvPr/>
        </p:nvSpPr>
        <p:spPr bwMode="auto">
          <a:xfrm>
            <a:off x="2096351" y="3739505"/>
            <a:ext cx="616020" cy="131404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140,6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687</a:t>
            </a:r>
          </a:p>
        </p:txBody>
      </p:sp>
      <p:sp>
        <p:nvSpPr>
          <p:cNvPr id="253" name="Прямоугольник 252"/>
          <p:cNvSpPr/>
          <p:nvPr/>
        </p:nvSpPr>
        <p:spPr bwMode="auto">
          <a:xfrm>
            <a:off x="2725584" y="1806403"/>
            <a:ext cx="909395" cy="19549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15425/61702</a:t>
            </a:r>
          </a:p>
        </p:txBody>
      </p:sp>
      <p:grpSp>
        <p:nvGrpSpPr>
          <p:cNvPr id="254" name="Группа 253"/>
          <p:cNvGrpSpPr/>
          <p:nvPr/>
        </p:nvGrpSpPr>
        <p:grpSpPr>
          <a:xfrm>
            <a:off x="2598659" y="1168454"/>
            <a:ext cx="1198864" cy="409582"/>
            <a:chOff x="3464877" y="859001"/>
            <a:chExt cx="1598485" cy="428989"/>
          </a:xfrm>
        </p:grpSpPr>
        <p:sp>
          <p:nvSpPr>
            <p:cNvPr id="255" name="TextBox 23"/>
            <p:cNvSpPr txBox="1"/>
            <p:nvPr/>
          </p:nvSpPr>
          <p:spPr bwMode="auto">
            <a:xfrm>
              <a:off x="3888249" y="1063205"/>
              <a:ext cx="422211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2,8</a:t>
              </a:r>
              <a:endParaRPr lang="ru-RU" sz="751" dirty="0"/>
            </a:p>
          </p:txBody>
        </p:sp>
        <p:sp>
          <p:nvSpPr>
            <p:cNvPr id="256" name="TextBox 23"/>
            <p:cNvSpPr txBox="1"/>
            <p:nvPr/>
          </p:nvSpPr>
          <p:spPr bwMode="auto">
            <a:xfrm>
              <a:off x="4218240" y="1070263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  <p:sp>
          <p:nvSpPr>
            <p:cNvPr id="257" name="TextBox 10"/>
            <p:cNvSpPr txBox="1"/>
            <p:nvPr/>
          </p:nvSpPr>
          <p:spPr bwMode="auto">
            <a:xfrm>
              <a:off x="3464877" y="859001"/>
              <a:ext cx="1598485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Приозерский  р-н</a:t>
              </a:r>
            </a:p>
          </p:txBody>
        </p:sp>
      </p:grpSp>
      <p:grpSp>
        <p:nvGrpSpPr>
          <p:cNvPr id="259" name="Группа 258"/>
          <p:cNvGrpSpPr/>
          <p:nvPr/>
        </p:nvGrpSpPr>
        <p:grpSpPr>
          <a:xfrm>
            <a:off x="941898" y="3242489"/>
            <a:ext cx="2069815" cy="593251"/>
            <a:chOff x="2248010" y="788424"/>
            <a:chExt cx="2759752" cy="621359"/>
          </a:xfrm>
        </p:grpSpPr>
        <p:sp>
          <p:nvSpPr>
            <p:cNvPr id="311" name="TextBox 23"/>
            <p:cNvSpPr txBox="1"/>
            <p:nvPr/>
          </p:nvSpPr>
          <p:spPr bwMode="auto">
            <a:xfrm>
              <a:off x="3903009" y="1064893"/>
              <a:ext cx="422210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</a:t>
              </a:r>
              <a:endParaRPr lang="ru-RU" sz="751" dirty="0"/>
            </a:p>
          </p:txBody>
        </p:sp>
        <p:sp>
          <p:nvSpPr>
            <p:cNvPr id="312" name="TextBox 23"/>
            <p:cNvSpPr txBox="1"/>
            <p:nvPr/>
          </p:nvSpPr>
          <p:spPr bwMode="auto">
            <a:xfrm>
              <a:off x="4212330" y="1050081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13</a:t>
              </a:r>
              <a:endParaRPr lang="ru-RU" sz="751" dirty="0"/>
            </a:p>
          </p:txBody>
        </p:sp>
        <p:sp>
          <p:nvSpPr>
            <p:cNvPr id="313" name="TextBox 10"/>
            <p:cNvSpPr txBox="1"/>
            <p:nvPr/>
          </p:nvSpPr>
          <p:spPr bwMode="auto">
            <a:xfrm>
              <a:off x="3528481" y="788424"/>
              <a:ext cx="147928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Ломоносовский  р-н</a:t>
              </a:r>
            </a:p>
          </p:txBody>
        </p:sp>
        <p:sp>
          <p:nvSpPr>
            <p:cNvPr id="194" name="TextBox 10"/>
            <p:cNvSpPr txBox="1"/>
            <p:nvPr/>
          </p:nvSpPr>
          <p:spPr bwMode="auto">
            <a:xfrm>
              <a:off x="2248010" y="1132614"/>
              <a:ext cx="147928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Сосновоборский ГО</a:t>
              </a:r>
            </a:p>
          </p:txBody>
        </p:sp>
      </p:grpSp>
      <p:grpSp>
        <p:nvGrpSpPr>
          <p:cNvPr id="314" name="Группа 313"/>
          <p:cNvGrpSpPr/>
          <p:nvPr/>
        </p:nvGrpSpPr>
        <p:grpSpPr>
          <a:xfrm>
            <a:off x="211961" y="3866767"/>
            <a:ext cx="1140235" cy="365535"/>
            <a:chOff x="3393216" y="917545"/>
            <a:chExt cx="1520313" cy="382855"/>
          </a:xfrm>
        </p:grpSpPr>
        <p:sp>
          <p:nvSpPr>
            <p:cNvPr id="315" name="TextBox 23"/>
            <p:cNvSpPr txBox="1"/>
            <p:nvPr/>
          </p:nvSpPr>
          <p:spPr bwMode="auto">
            <a:xfrm>
              <a:off x="3957031" y="1078912"/>
              <a:ext cx="422211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1,2</a:t>
              </a:r>
              <a:endParaRPr lang="ru-RU" sz="751" dirty="0"/>
            </a:p>
          </p:txBody>
        </p:sp>
        <p:sp>
          <p:nvSpPr>
            <p:cNvPr id="316" name="TextBox 23"/>
            <p:cNvSpPr txBox="1"/>
            <p:nvPr/>
          </p:nvSpPr>
          <p:spPr bwMode="auto">
            <a:xfrm>
              <a:off x="4252666" y="1082673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  <p:sp>
          <p:nvSpPr>
            <p:cNvPr id="317" name="TextBox 10"/>
            <p:cNvSpPr txBox="1"/>
            <p:nvPr/>
          </p:nvSpPr>
          <p:spPr bwMode="auto">
            <a:xfrm>
              <a:off x="3393216" y="917545"/>
              <a:ext cx="1520313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Кингисеппский  р-н</a:t>
              </a:r>
            </a:p>
          </p:txBody>
        </p:sp>
      </p:grpSp>
      <p:grpSp>
        <p:nvGrpSpPr>
          <p:cNvPr id="318" name="Группа 317"/>
          <p:cNvGrpSpPr/>
          <p:nvPr/>
        </p:nvGrpSpPr>
        <p:grpSpPr>
          <a:xfrm>
            <a:off x="1998948" y="4316851"/>
            <a:ext cx="939403" cy="369108"/>
            <a:chOff x="3660992" y="917545"/>
            <a:chExt cx="1252537" cy="386596"/>
          </a:xfrm>
        </p:grpSpPr>
        <p:sp>
          <p:nvSpPr>
            <p:cNvPr id="319" name="TextBox 23"/>
            <p:cNvSpPr txBox="1"/>
            <p:nvPr/>
          </p:nvSpPr>
          <p:spPr bwMode="auto">
            <a:xfrm>
              <a:off x="3891099" y="1071285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0,9</a:t>
              </a:r>
              <a:endParaRPr lang="ru-RU" sz="751" dirty="0"/>
            </a:p>
          </p:txBody>
        </p:sp>
        <p:sp>
          <p:nvSpPr>
            <p:cNvPr id="320" name="TextBox 23"/>
            <p:cNvSpPr txBox="1"/>
            <p:nvPr/>
          </p:nvSpPr>
          <p:spPr bwMode="auto">
            <a:xfrm>
              <a:off x="4192252" y="1086415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  <p:sp>
          <p:nvSpPr>
            <p:cNvPr id="321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Волосовский  р-н</a:t>
              </a:r>
            </a:p>
          </p:txBody>
        </p:sp>
      </p:grpSp>
      <p:sp>
        <p:nvSpPr>
          <p:cNvPr id="322" name="Прямоугольник 321"/>
          <p:cNvSpPr/>
          <p:nvPr/>
        </p:nvSpPr>
        <p:spPr bwMode="auto">
          <a:xfrm>
            <a:off x="7749793" y="1702975"/>
            <a:ext cx="483395" cy="1833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869,5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244</a:t>
            </a:r>
          </a:p>
        </p:txBody>
      </p:sp>
      <p:sp>
        <p:nvSpPr>
          <p:cNvPr id="323" name="Прямоугольник 322"/>
          <p:cNvSpPr/>
          <p:nvPr/>
        </p:nvSpPr>
        <p:spPr bwMode="auto">
          <a:xfrm>
            <a:off x="6540615" y="2094425"/>
            <a:ext cx="540544" cy="20385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1491,1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357</a:t>
            </a:r>
          </a:p>
        </p:txBody>
      </p:sp>
      <p:sp>
        <p:nvSpPr>
          <p:cNvPr id="324" name="Прямоугольник 323"/>
          <p:cNvSpPr/>
          <p:nvPr/>
        </p:nvSpPr>
        <p:spPr bwMode="auto">
          <a:xfrm>
            <a:off x="6366918" y="2288200"/>
            <a:ext cx="839823" cy="19348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325" name="Прямоугольник 324"/>
          <p:cNvSpPr/>
          <p:nvPr/>
        </p:nvSpPr>
        <p:spPr bwMode="auto">
          <a:xfrm>
            <a:off x="7567378" y="1896558"/>
            <a:ext cx="771759" cy="17493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326" name="Скругленный прямоугольник 325"/>
          <p:cNvSpPr/>
          <p:nvPr/>
        </p:nvSpPr>
        <p:spPr>
          <a:xfrm>
            <a:off x="6688951" y="2529411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27" name="Скругленный прямоугольник 326"/>
          <p:cNvSpPr/>
          <p:nvPr/>
        </p:nvSpPr>
        <p:spPr>
          <a:xfrm>
            <a:off x="7838037" y="2084599"/>
            <a:ext cx="288131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28" name="Группа 327"/>
          <p:cNvGrpSpPr/>
          <p:nvPr/>
        </p:nvGrpSpPr>
        <p:grpSpPr>
          <a:xfrm>
            <a:off x="7766973" y="1480382"/>
            <a:ext cx="695815" cy="215235"/>
            <a:chOff x="3921652" y="1063205"/>
            <a:chExt cx="715838" cy="225434"/>
          </a:xfrm>
        </p:grpSpPr>
        <p:sp>
          <p:nvSpPr>
            <p:cNvPr id="329" name="TextBox 23"/>
            <p:cNvSpPr txBox="1"/>
            <p:nvPr/>
          </p:nvSpPr>
          <p:spPr bwMode="auto">
            <a:xfrm>
              <a:off x="3921652" y="1063205"/>
              <a:ext cx="42220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2,4</a:t>
              </a:r>
              <a:endParaRPr lang="ru-RU" sz="751" dirty="0"/>
            </a:p>
          </p:txBody>
        </p:sp>
        <p:sp>
          <p:nvSpPr>
            <p:cNvPr id="330" name="TextBox 23"/>
            <p:cNvSpPr txBox="1"/>
            <p:nvPr/>
          </p:nvSpPr>
          <p:spPr bwMode="auto">
            <a:xfrm>
              <a:off x="4215381" y="1070912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9</a:t>
              </a:r>
            </a:p>
          </p:txBody>
        </p:sp>
      </p:grpSp>
      <p:sp>
        <p:nvSpPr>
          <p:cNvPr id="332" name="Прямоугольник 331"/>
          <p:cNvSpPr/>
          <p:nvPr/>
        </p:nvSpPr>
        <p:spPr bwMode="auto">
          <a:xfrm>
            <a:off x="3895311" y="4736446"/>
            <a:ext cx="596615" cy="19555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2545,6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736</a:t>
            </a:r>
          </a:p>
        </p:txBody>
      </p:sp>
      <p:sp>
        <p:nvSpPr>
          <p:cNvPr id="333" name="Прямоугольник 332"/>
          <p:cNvSpPr/>
          <p:nvPr/>
        </p:nvSpPr>
        <p:spPr bwMode="auto">
          <a:xfrm>
            <a:off x="3753167" y="4945112"/>
            <a:ext cx="832724" cy="16822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334" name="Скругленный прямоугольник 333"/>
          <p:cNvSpPr/>
          <p:nvPr/>
        </p:nvSpPr>
        <p:spPr>
          <a:xfrm>
            <a:off x="3548375" y="3215007"/>
            <a:ext cx="286940" cy="18036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39" name="Прямоугольник 338"/>
          <p:cNvSpPr/>
          <p:nvPr/>
        </p:nvSpPr>
        <p:spPr bwMode="auto">
          <a:xfrm>
            <a:off x="6714671" y="3369793"/>
            <a:ext cx="617511" cy="19375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1238,7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394</a:t>
            </a:r>
          </a:p>
        </p:txBody>
      </p:sp>
      <p:sp>
        <p:nvSpPr>
          <p:cNvPr id="340" name="Прямоугольник 339"/>
          <p:cNvSpPr/>
          <p:nvPr/>
        </p:nvSpPr>
        <p:spPr bwMode="auto">
          <a:xfrm>
            <a:off x="7913432" y="3665949"/>
            <a:ext cx="636713" cy="19143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1163,9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362</a:t>
            </a:r>
          </a:p>
        </p:txBody>
      </p:sp>
      <p:sp>
        <p:nvSpPr>
          <p:cNvPr id="341" name="Прямоугольник 340"/>
          <p:cNvSpPr/>
          <p:nvPr/>
        </p:nvSpPr>
        <p:spPr bwMode="auto">
          <a:xfrm>
            <a:off x="5516729" y="4432824"/>
            <a:ext cx="574681" cy="195972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866,571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302</a:t>
            </a:r>
          </a:p>
        </p:txBody>
      </p:sp>
      <p:sp>
        <p:nvSpPr>
          <p:cNvPr id="342" name="Прямоугольник 341"/>
          <p:cNvSpPr/>
          <p:nvPr/>
        </p:nvSpPr>
        <p:spPr bwMode="auto">
          <a:xfrm>
            <a:off x="7758162" y="3878936"/>
            <a:ext cx="921495" cy="18894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343" name="Прямоугольник 342"/>
          <p:cNvSpPr/>
          <p:nvPr/>
        </p:nvSpPr>
        <p:spPr bwMode="auto">
          <a:xfrm>
            <a:off x="5480909" y="3488837"/>
            <a:ext cx="823711" cy="19643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344" name="Прямоугольник 343"/>
          <p:cNvSpPr/>
          <p:nvPr/>
        </p:nvSpPr>
        <p:spPr bwMode="auto">
          <a:xfrm>
            <a:off x="4341046" y="4116698"/>
            <a:ext cx="804863" cy="18852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345" name="Прямоугольник 344"/>
          <p:cNvSpPr/>
          <p:nvPr/>
        </p:nvSpPr>
        <p:spPr bwMode="auto">
          <a:xfrm>
            <a:off x="6604246" y="3590160"/>
            <a:ext cx="804109" cy="18996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346" name="Скругленный прямоугольник 345"/>
          <p:cNvSpPr/>
          <p:nvPr/>
        </p:nvSpPr>
        <p:spPr>
          <a:xfrm>
            <a:off x="4670367" y="4330897"/>
            <a:ext cx="288131" cy="185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47" name="Скругленный прямоугольник 346"/>
          <p:cNvSpPr/>
          <p:nvPr/>
        </p:nvSpPr>
        <p:spPr>
          <a:xfrm>
            <a:off x="4047517" y="5141837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48" name="Скругленный прямоугольник 347"/>
          <p:cNvSpPr/>
          <p:nvPr/>
        </p:nvSpPr>
        <p:spPr>
          <a:xfrm>
            <a:off x="5757342" y="3693139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50" name="Скругленный прямоугольник 349"/>
          <p:cNvSpPr/>
          <p:nvPr/>
        </p:nvSpPr>
        <p:spPr>
          <a:xfrm>
            <a:off x="8147813" y="4102549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51" name="Прямоугольник 350"/>
          <p:cNvSpPr/>
          <p:nvPr/>
        </p:nvSpPr>
        <p:spPr bwMode="auto">
          <a:xfrm>
            <a:off x="5670052" y="3328649"/>
            <a:ext cx="555040" cy="13849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1544,4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649</a:t>
            </a:r>
          </a:p>
        </p:txBody>
      </p:sp>
      <p:sp>
        <p:nvSpPr>
          <p:cNvPr id="352" name="Прямоугольник 351"/>
          <p:cNvSpPr/>
          <p:nvPr/>
        </p:nvSpPr>
        <p:spPr bwMode="auto">
          <a:xfrm>
            <a:off x="4526427" y="3915790"/>
            <a:ext cx="501255" cy="19397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2228,5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14</a:t>
            </a:r>
          </a:p>
        </p:txBody>
      </p:sp>
      <p:grpSp>
        <p:nvGrpSpPr>
          <p:cNvPr id="353" name="Группа 352"/>
          <p:cNvGrpSpPr/>
          <p:nvPr/>
        </p:nvGrpSpPr>
        <p:grpSpPr>
          <a:xfrm>
            <a:off x="4356269" y="3501830"/>
            <a:ext cx="939403" cy="365047"/>
            <a:chOff x="3660992" y="917545"/>
            <a:chExt cx="1252537" cy="382344"/>
          </a:xfrm>
        </p:grpSpPr>
        <p:sp>
          <p:nvSpPr>
            <p:cNvPr id="354" name="TextBox 23"/>
            <p:cNvSpPr txBox="1"/>
            <p:nvPr/>
          </p:nvSpPr>
          <p:spPr bwMode="auto">
            <a:xfrm>
              <a:off x="3734284" y="1063202"/>
              <a:ext cx="576175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/>
                <a:t>2</a:t>
              </a:r>
            </a:p>
          </p:txBody>
        </p:sp>
        <p:sp>
          <p:nvSpPr>
            <p:cNvPr id="355" name="TextBox 23"/>
            <p:cNvSpPr txBox="1"/>
            <p:nvPr/>
          </p:nvSpPr>
          <p:spPr bwMode="auto">
            <a:xfrm>
              <a:off x="4182911" y="1082162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13</a:t>
              </a:r>
              <a:endParaRPr lang="ru-RU" sz="751" dirty="0"/>
            </a:p>
          </p:txBody>
        </p:sp>
        <p:sp>
          <p:nvSpPr>
            <p:cNvPr id="356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Кировский  р-н</a:t>
              </a:r>
            </a:p>
          </p:txBody>
        </p:sp>
      </p:grpSp>
      <p:sp>
        <p:nvSpPr>
          <p:cNvPr id="365" name="Полилиния 364"/>
          <p:cNvSpPr/>
          <p:nvPr/>
        </p:nvSpPr>
        <p:spPr>
          <a:xfrm>
            <a:off x="6158424" y="2828838"/>
            <a:ext cx="2063008" cy="379994"/>
          </a:xfrm>
          <a:custGeom>
            <a:avLst/>
            <a:gdLst>
              <a:gd name="connsiteX0" fmla="*/ 0 w 1567543"/>
              <a:gd name="connsiteY0" fmla="*/ 391886 h 397997"/>
              <a:gd name="connsiteX1" fmla="*/ 0 w 1567543"/>
              <a:gd name="connsiteY1" fmla="*/ 391886 h 397997"/>
              <a:gd name="connsiteX2" fmla="*/ 333829 w 1567543"/>
              <a:gd name="connsiteY2" fmla="*/ 377372 h 397997"/>
              <a:gd name="connsiteX3" fmla="*/ 348343 w 1567543"/>
              <a:gd name="connsiteY3" fmla="*/ 261257 h 397997"/>
              <a:gd name="connsiteX4" fmla="*/ 406400 w 1567543"/>
              <a:gd name="connsiteY4" fmla="*/ 246743 h 397997"/>
              <a:gd name="connsiteX5" fmla="*/ 827315 w 1567543"/>
              <a:gd name="connsiteY5" fmla="*/ 261257 h 397997"/>
              <a:gd name="connsiteX6" fmla="*/ 870858 w 1567543"/>
              <a:gd name="connsiteY6" fmla="*/ 319314 h 397997"/>
              <a:gd name="connsiteX7" fmla="*/ 943429 w 1567543"/>
              <a:gd name="connsiteY7" fmla="*/ 391886 h 397997"/>
              <a:gd name="connsiteX8" fmla="*/ 1175658 w 1567543"/>
              <a:gd name="connsiteY8" fmla="*/ 362857 h 397997"/>
              <a:gd name="connsiteX9" fmla="*/ 1277258 w 1567543"/>
              <a:gd name="connsiteY9" fmla="*/ 333829 h 397997"/>
              <a:gd name="connsiteX10" fmla="*/ 1422400 w 1567543"/>
              <a:gd name="connsiteY10" fmla="*/ 290286 h 397997"/>
              <a:gd name="connsiteX11" fmla="*/ 1436915 w 1567543"/>
              <a:gd name="connsiteY11" fmla="*/ 246743 h 397997"/>
              <a:gd name="connsiteX12" fmla="*/ 1465943 w 1567543"/>
              <a:gd name="connsiteY12" fmla="*/ 72572 h 397997"/>
              <a:gd name="connsiteX13" fmla="*/ 1553029 w 1567543"/>
              <a:gd name="connsiteY13" fmla="*/ 29029 h 397997"/>
              <a:gd name="connsiteX14" fmla="*/ 1567543 w 1567543"/>
              <a:gd name="connsiteY14" fmla="*/ 0 h 397997"/>
              <a:gd name="connsiteX15" fmla="*/ 1567543 w 1567543"/>
              <a:gd name="connsiteY15" fmla="*/ 0 h 397997"/>
              <a:gd name="connsiteX0" fmla="*/ 0 w 1683236"/>
              <a:gd name="connsiteY0" fmla="*/ 391901 h 398012"/>
              <a:gd name="connsiteX1" fmla="*/ 0 w 1683236"/>
              <a:gd name="connsiteY1" fmla="*/ 391901 h 398012"/>
              <a:gd name="connsiteX2" fmla="*/ 333829 w 1683236"/>
              <a:gd name="connsiteY2" fmla="*/ 377387 h 398012"/>
              <a:gd name="connsiteX3" fmla="*/ 348343 w 1683236"/>
              <a:gd name="connsiteY3" fmla="*/ 261272 h 398012"/>
              <a:gd name="connsiteX4" fmla="*/ 406400 w 1683236"/>
              <a:gd name="connsiteY4" fmla="*/ 246758 h 398012"/>
              <a:gd name="connsiteX5" fmla="*/ 827315 w 1683236"/>
              <a:gd name="connsiteY5" fmla="*/ 261272 h 398012"/>
              <a:gd name="connsiteX6" fmla="*/ 870858 w 1683236"/>
              <a:gd name="connsiteY6" fmla="*/ 319329 h 398012"/>
              <a:gd name="connsiteX7" fmla="*/ 943429 w 1683236"/>
              <a:gd name="connsiteY7" fmla="*/ 391901 h 398012"/>
              <a:gd name="connsiteX8" fmla="*/ 1175658 w 1683236"/>
              <a:gd name="connsiteY8" fmla="*/ 362872 h 398012"/>
              <a:gd name="connsiteX9" fmla="*/ 1277258 w 1683236"/>
              <a:gd name="connsiteY9" fmla="*/ 333844 h 398012"/>
              <a:gd name="connsiteX10" fmla="*/ 1422400 w 1683236"/>
              <a:gd name="connsiteY10" fmla="*/ 290301 h 398012"/>
              <a:gd name="connsiteX11" fmla="*/ 1436915 w 1683236"/>
              <a:gd name="connsiteY11" fmla="*/ 246758 h 398012"/>
              <a:gd name="connsiteX12" fmla="*/ 1465943 w 1683236"/>
              <a:gd name="connsiteY12" fmla="*/ 72587 h 398012"/>
              <a:gd name="connsiteX13" fmla="*/ 1553029 w 1683236"/>
              <a:gd name="connsiteY13" fmla="*/ 29044 h 398012"/>
              <a:gd name="connsiteX14" fmla="*/ 1567543 w 1683236"/>
              <a:gd name="connsiteY14" fmla="*/ 15 h 398012"/>
              <a:gd name="connsiteX15" fmla="*/ 1683236 w 1683236"/>
              <a:gd name="connsiteY15" fmla="*/ 25415 h 398012"/>
              <a:gd name="connsiteX0" fmla="*/ 0 w 1628111"/>
              <a:gd name="connsiteY0" fmla="*/ 391888 h 397999"/>
              <a:gd name="connsiteX1" fmla="*/ 0 w 1628111"/>
              <a:gd name="connsiteY1" fmla="*/ 391888 h 397999"/>
              <a:gd name="connsiteX2" fmla="*/ 333829 w 1628111"/>
              <a:gd name="connsiteY2" fmla="*/ 377374 h 397999"/>
              <a:gd name="connsiteX3" fmla="*/ 348343 w 1628111"/>
              <a:gd name="connsiteY3" fmla="*/ 261259 h 397999"/>
              <a:gd name="connsiteX4" fmla="*/ 406400 w 1628111"/>
              <a:gd name="connsiteY4" fmla="*/ 246745 h 397999"/>
              <a:gd name="connsiteX5" fmla="*/ 827315 w 1628111"/>
              <a:gd name="connsiteY5" fmla="*/ 261259 h 397999"/>
              <a:gd name="connsiteX6" fmla="*/ 870858 w 1628111"/>
              <a:gd name="connsiteY6" fmla="*/ 319316 h 397999"/>
              <a:gd name="connsiteX7" fmla="*/ 943429 w 1628111"/>
              <a:gd name="connsiteY7" fmla="*/ 391888 h 397999"/>
              <a:gd name="connsiteX8" fmla="*/ 1175658 w 1628111"/>
              <a:gd name="connsiteY8" fmla="*/ 362859 h 397999"/>
              <a:gd name="connsiteX9" fmla="*/ 1277258 w 1628111"/>
              <a:gd name="connsiteY9" fmla="*/ 333831 h 397999"/>
              <a:gd name="connsiteX10" fmla="*/ 1422400 w 1628111"/>
              <a:gd name="connsiteY10" fmla="*/ 290288 h 397999"/>
              <a:gd name="connsiteX11" fmla="*/ 1436915 w 1628111"/>
              <a:gd name="connsiteY11" fmla="*/ 246745 h 397999"/>
              <a:gd name="connsiteX12" fmla="*/ 1465943 w 1628111"/>
              <a:gd name="connsiteY12" fmla="*/ 72574 h 397999"/>
              <a:gd name="connsiteX13" fmla="*/ 1553029 w 1628111"/>
              <a:gd name="connsiteY13" fmla="*/ 29031 h 397999"/>
              <a:gd name="connsiteX14" fmla="*/ 1567543 w 1628111"/>
              <a:gd name="connsiteY14" fmla="*/ 2 h 397999"/>
              <a:gd name="connsiteX15" fmla="*/ 1628111 w 1628111"/>
              <a:gd name="connsiteY15" fmla="*/ 177802 h 397999"/>
              <a:gd name="connsiteX0" fmla="*/ 0 w 1628111"/>
              <a:gd name="connsiteY0" fmla="*/ 391888 h 397999"/>
              <a:gd name="connsiteX1" fmla="*/ 0 w 1628111"/>
              <a:gd name="connsiteY1" fmla="*/ 391888 h 397999"/>
              <a:gd name="connsiteX2" fmla="*/ 333829 w 1628111"/>
              <a:gd name="connsiteY2" fmla="*/ 377374 h 397999"/>
              <a:gd name="connsiteX3" fmla="*/ 348343 w 1628111"/>
              <a:gd name="connsiteY3" fmla="*/ 261259 h 397999"/>
              <a:gd name="connsiteX4" fmla="*/ 406400 w 1628111"/>
              <a:gd name="connsiteY4" fmla="*/ 246745 h 397999"/>
              <a:gd name="connsiteX5" fmla="*/ 827315 w 1628111"/>
              <a:gd name="connsiteY5" fmla="*/ 261259 h 397999"/>
              <a:gd name="connsiteX6" fmla="*/ 870858 w 1628111"/>
              <a:gd name="connsiteY6" fmla="*/ 319316 h 397999"/>
              <a:gd name="connsiteX7" fmla="*/ 943429 w 1628111"/>
              <a:gd name="connsiteY7" fmla="*/ 391888 h 397999"/>
              <a:gd name="connsiteX8" fmla="*/ 1175658 w 1628111"/>
              <a:gd name="connsiteY8" fmla="*/ 362859 h 397999"/>
              <a:gd name="connsiteX9" fmla="*/ 1277258 w 1628111"/>
              <a:gd name="connsiteY9" fmla="*/ 333831 h 397999"/>
              <a:gd name="connsiteX10" fmla="*/ 1422400 w 1628111"/>
              <a:gd name="connsiteY10" fmla="*/ 290288 h 397999"/>
              <a:gd name="connsiteX11" fmla="*/ 1436915 w 1628111"/>
              <a:gd name="connsiteY11" fmla="*/ 246745 h 397999"/>
              <a:gd name="connsiteX12" fmla="*/ 1465943 w 1628111"/>
              <a:gd name="connsiteY12" fmla="*/ 72574 h 397999"/>
              <a:gd name="connsiteX13" fmla="*/ 1553029 w 1628111"/>
              <a:gd name="connsiteY13" fmla="*/ 29031 h 397999"/>
              <a:gd name="connsiteX14" fmla="*/ 1527452 w 1628111"/>
              <a:gd name="connsiteY14" fmla="*/ 1 h 397999"/>
              <a:gd name="connsiteX15" fmla="*/ 1628111 w 1628111"/>
              <a:gd name="connsiteY15" fmla="*/ 177802 h 39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628111" h="397999">
                <a:moveTo>
                  <a:pt x="0" y="391888"/>
                </a:moveTo>
                <a:lnTo>
                  <a:pt x="0" y="391888"/>
                </a:lnTo>
                <a:cubicBezTo>
                  <a:pt x="111276" y="387050"/>
                  <a:pt x="229539" y="416483"/>
                  <a:pt x="333829" y="377374"/>
                </a:cubicBezTo>
                <a:cubicBezTo>
                  <a:pt x="370352" y="363678"/>
                  <a:pt x="329400" y="295357"/>
                  <a:pt x="348343" y="261259"/>
                </a:cubicBezTo>
                <a:cubicBezTo>
                  <a:pt x="358030" y="243821"/>
                  <a:pt x="387048" y="251583"/>
                  <a:pt x="406400" y="246745"/>
                </a:cubicBezTo>
                <a:lnTo>
                  <a:pt x="827315" y="261259"/>
                </a:lnTo>
                <a:cubicBezTo>
                  <a:pt x="851215" y="264993"/>
                  <a:pt x="856798" y="299631"/>
                  <a:pt x="870858" y="319316"/>
                </a:cubicBezTo>
                <a:cubicBezTo>
                  <a:pt x="914841" y="380893"/>
                  <a:pt x="880093" y="349663"/>
                  <a:pt x="943429" y="391888"/>
                </a:cubicBezTo>
                <a:cubicBezTo>
                  <a:pt x="1020839" y="382212"/>
                  <a:pt x="1098509" y="374431"/>
                  <a:pt x="1175658" y="362859"/>
                </a:cubicBezTo>
                <a:cubicBezTo>
                  <a:pt x="1243524" y="352679"/>
                  <a:pt x="1218651" y="348483"/>
                  <a:pt x="1277258" y="333831"/>
                </a:cubicBezTo>
                <a:cubicBezTo>
                  <a:pt x="1408081" y="301125"/>
                  <a:pt x="1292385" y="342293"/>
                  <a:pt x="1422400" y="290288"/>
                </a:cubicBezTo>
                <a:cubicBezTo>
                  <a:pt x="1427238" y="275774"/>
                  <a:pt x="1433915" y="261747"/>
                  <a:pt x="1436915" y="246745"/>
                </a:cubicBezTo>
                <a:cubicBezTo>
                  <a:pt x="1448458" y="189030"/>
                  <a:pt x="1446147" y="128003"/>
                  <a:pt x="1465943" y="72574"/>
                </a:cubicBezTo>
                <a:cubicBezTo>
                  <a:pt x="1477582" y="39985"/>
                  <a:pt x="1542777" y="41127"/>
                  <a:pt x="1553029" y="29031"/>
                </a:cubicBezTo>
                <a:cubicBezTo>
                  <a:pt x="1563281" y="16935"/>
                  <a:pt x="1505751" y="606"/>
                  <a:pt x="1527452" y="1"/>
                </a:cubicBezTo>
                <a:cubicBezTo>
                  <a:pt x="1549153" y="-604"/>
                  <a:pt x="1589547" y="169335"/>
                  <a:pt x="1628111" y="177802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66" name="Полилиния 365"/>
          <p:cNvSpPr/>
          <p:nvPr/>
        </p:nvSpPr>
        <p:spPr>
          <a:xfrm>
            <a:off x="6699886" y="3008985"/>
            <a:ext cx="1780087" cy="1874948"/>
          </a:xfrm>
          <a:custGeom>
            <a:avLst/>
            <a:gdLst>
              <a:gd name="connsiteX0" fmla="*/ 2264229 w 2264229"/>
              <a:gd name="connsiteY0" fmla="*/ 391885 h 1930400"/>
              <a:gd name="connsiteX1" fmla="*/ 2264229 w 2264229"/>
              <a:gd name="connsiteY1" fmla="*/ 391885 h 1930400"/>
              <a:gd name="connsiteX2" fmla="*/ 2148114 w 2264229"/>
              <a:gd name="connsiteY2" fmla="*/ 348343 h 1930400"/>
              <a:gd name="connsiteX3" fmla="*/ 2133600 w 2264229"/>
              <a:gd name="connsiteY3" fmla="*/ 275771 h 1930400"/>
              <a:gd name="connsiteX4" fmla="*/ 2104571 w 2264229"/>
              <a:gd name="connsiteY4" fmla="*/ 188685 h 1930400"/>
              <a:gd name="connsiteX5" fmla="*/ 2032000 w 2264229"/>
              <a:gd name="connsiteY5" fmla="*/ 58057 h 1930400"/>
              <a:gd name="connsiteX6" fmla="*/ 1988457 w 2264229"/>
              <a:gd name="connsiteY6" fmla="*/ 14514 h 1930400"/>
              <a:gd name="connsiteX7" fmla="*/ 1915886 w 2264229"/>
              <a:gd name="connsiteY7" fmla="*/ 0 h 1930400"/>
              <a:gd name="connsiteX8" fmla="*/ 1930400 w 2264229"/>
              <a:gd name="connsiteY8" fmla="*/ 87085 h 1930400"/>
              <a:gd name="connsiteX9" fmla="*/ 1944914 w 2264229"/>
              <a:gd name="connsiteY9" fmla="*/ 130628 h 1930400"/>
              <a:gd name="connsiteX10" fmla="*/ 1959429 w 2264229"/>
              <a:gd name="connsiteY10" fmla="*/ 261257 h 1930400"/>
              <a:gd name="connsiteX11" fmla="*/ 1886857 w 2264229"/>
              <a:gd name="connsiteY11" fmla="*/ 522514 h 1930400"/>
              <a:gd name="connsiteX12" fmla="*/ 1843314 w 2264229"/>
              <a:gd name="connsiteY12" fmla="*/ 551543 h 1930400"/>
              <a:gd name="connsiteX13" fmla="*/ 1814286 w 2264229"/>
              <a:gd name="connsiteY13" fmla="*/ 595085 h 1930400"/>
              <a:gd name="connsiteX14" fmla="*/ 1727200 w 2264229"/>
              <a:gd name="connsiteY14" fmla="*/ 667657 h 1930400"/>
              <a:gd name="connsiteX15" fmla="*/ 1669143 w 2264229"/>
              <a:gd name="connsiteY15" fmla="*/ 754743 h 1930400"/>
              <a:gd name="connsiteX16" fmla="*/ 1625600 w 2264229"/>
              <a:gd name="connsiteY16" fmla="*/ 798285 h 1930400"/>
              <a:gd name="connsiteX17" fmla="*/ 1509486 w 2264229"/>
              <a:gd name="connsiteY17" fmla="*/ 870857 h 1930400"/>
              <a:gd name="connsiteX18" fmla="*/ 1451429 w 2264229"/>
              <a:gd name="connsiteY18" fmla="*/ 899885 h 1930400"/>
              <a:gd name="connsiteX19" fmla="*/ 1378857 w 2264229"/>
              <a:gd name="connsiteY19" fmla="*/ 914400 h 1930400"/>
              <a:gd name="connsiteX20" fmla="*/ 1349829 w 2264229"/>
              <a:gd name="connsiteY20" fmla="*/ 972457 h 1930400"/>
              <a:gd name="connsiteX21" fmla="*/ 1364343 w 2264229"/>
              <a:gd name="connsiteY21" fmla="*/ 1030514 h 1930400"/>
              <a:gd name="connsiteX22" fmla="*/ 1378857 w 2264229"/>
              <a:gd name="connsiteY22" fmla="*/ 1103085 h 1930400"/>
              <a:gd name="connsiteX23" fmla="*/ 1364343 w 2264229"/>
              <a:gd name="connsiteY23" fmla="*/ 1190171 h 1930400"/>
              <a:gd name="connsiteX24" fmla="*/ 1248229 w 2264229"/>
              <a:gd name="connsiteY24" fmla="*/ 1204685 h 1930400"/>
              <a:gd name="connsiteX25" fmla="*/ 1204686 w 2264229"/>
              <a:gd name="connsiteY25" fmla="*/ 1219200 h 1930400"/>
              <a:gd name="connsiteX26" fmla="*/ 1103086 w 2264229"/>
              <a:gd name="connsiteY26" fmla="*/ 1204685 h 1930400"/>
              <a:gd name="connsiteX27" fmla="*/ 972457 w 2264229"/>
              <a:gd name="connsiteY27" fmla="*/ 1132114 h 1930400"/>
              <a:gd name="connsiteX28" fmla="*/ 827314 w 2264229"/>
              <a:gd name="connsiteY28" fmla="*/ 1117600 h 1930400"/>
              <a:gd name="connsiteX29" fmla="*/ 754743 w 2264229"/>
              <a:gd name="connsiteY29" fmla="*/ 1103085 h 1930400"/>
              <a:gd name="connsiteX30" fmla="*/ 725714 w 2264229"/>
              <a:gd name="connsiteY30" fmla="*/ 1059543 h 1930400"/>
              <a:gd name="connsiteX31" fmla="*/ 682171 w 2264229"/>
              <a:gd name="connsiteY31" fmla="*/ 1045028 h 1930400"/>
              <a:gd name="connsiteX32" fmla="*/ 638629 w 2264229"/>
              <a:gd name="connsiteY32" fmla="*/ 1001485 h 1930400"/>
              <a:gd name="connsiteX33" fmla="*/ 551543 w 2264229"/>
              <a:gd name="connsiteY33" fmla="*/ 972457 h 1930400"/>
              <a:gd name="connsiteX34" fmla="*/ 348343 w 2264229"/>
              <a:gd name="connsiteY34" fmla="*/ 986971 h 1930400"/>
              <a:gd name="connsiteX35" fmla="*/ 304800 w 2264229"/>
              <a:gd name="connsiteY35" fmla="*/ 1016000 h 1930400"/>
              <a:gd name="connsiteX36" fmla="*/ 217714 w 2264229"/>
              <a:gd name="connsiteY36" fmla="*/ 1103085 h 1930400"/>
              <a:gd name="connsiteX37" fmla="*/ 188686 w 2264229"/>
              <a:gd name="connsiteY37" fmla="*/ 1219200 h 1930400"/>
              <a:gd name="connsiteX38" fmla="*/ 159657 w 2264229"/>
              <a:gd name="connsiteY38" fmla="*/ 1277257 h 1930400"/>
              <a:gd name="connsiteX39" fmla="*/ 72571 w 2264229"/>
              <a:gd name="connsiteY39" fmla="*/ 1335314 h 1930400"/>
              <a:gd name="connsiteX40" fmla="*/ 29029 w 2264229"/>
              <a:gd name="connsiteY40" fmla="*/ 1422400 h 1930400"/>
              <a:gd name="connsiteX41" fmla="*/ 58057 w 2264229"/>
              <a:gd name="connsiteY41" fmla="*/ 1465943 h 1930400"/>
              <a:gd name="connsiteX42" fmla="*/ 87086 w 2264229"/>
              <a:gd name="connsiteY42" fmla="*/ 1553028 h 1930400"/>
              <a:gd name="connsiteX43" fmla="*/ 43543 w 2264229"/>
              <a:gd name="connsiteY43" fmla="*/ 1843314 h 1930400"/>
              <a:gd name="connsiteX44" fmla="*/ 14514 w 2264229"/>
              <a:gd name="connsiteY44" fmla="*/ 1930400 h 1930400"/>
              <a:gd name="connsiteX45" fmla="*/ 0 w 2264229"/>
              <a:gd name="connsiteY45" fmla="*/ 1930400 h 1930400"/>
              <a:gd name="connsiteX0" fmla="*/ 2264229 w 2365829"/>
              <a:gd name="connsiteY0" fmla="*/ 391885 h 1930400"/>
              <a:gd name="connsiteX1" fmla="*/ 2365829 w 2365829"/>
              <a:gd name="connsiteY1" fmla="*/ 391885 h 1930400"/>
              <a:gd name="connsiteX2" fmla="*/ 2148114 w 2365829"/>
              <a:gd name="connsiteY2" fmla="*/ 348343 h 1930400"/>
              <a:gd name="connsiteX3" fmla="*/ 2133600 w 2365829"/>
              <a:gd name="connsiteY3" fmla="*/ 275771 h 1930400"/>
              <a:gd name="connsiteX4" fmla="*/ 2104571 w 2365829"/>
              <a:gd name="connsiteY4" fmla="*/ 188685 h 1930400"/>
              <a:gd name="connsiteX5" fmla="*/ 2032000 w 2365829"/>
              <a:gd name="connsiteY5" fmla="*/ 58057 h 1930400"/>
              <a:gd name="connsiteX6" fmla="*/ 1988457 w 2365829"/>
              <a:gd name="connsiteY6" fmla="*/ 14514 h 1930400"/>
              <a:gd name="connsiteX7" fmla="*/ 1915886 w 2365829"/>
              <a:gd name="connsiteY7" fmla="*/ 0 h 1930400"/>
              <a:gd name="connsiteX8" fmla="*/ 1930400 w 2365829"/>
              <a:gd name="connsiteY8" fmla="*/ 87085 h 1930400"/>
              <a:gd name="connsiteX9" fmla="*/ 1944914 w 2365829"/>
              <a:gd name="connsiteY9" fmla="*/ 130628 h 1930400"/>
              <a:gd name="connsiteX10" fmla="*/ 1959429 w 2365829"/>
              <a:gd name="connsiteY10" fmla="*/ 261257 h 1930400"/>
              <a:gd name="connsiteX11" fmla="*/ 1886857 w 2365829"/>
              <a:gd name="connsiteY11" fmla="*/ 522514 h 1930400"/>
              <a:gd name="connsiteX12" fmla="*/ 1843314 w 2365829"/>
              <a:gd name="connsiteY12" fmla="*/ 551543 h 1930400"/>
              <a:gd name="connsiteX13" fmla="*/ 1814286 w 2365829"/>
              <a:gd name="connsiteY13" fmla="*/ 595085 h 1930400"/>
              <a:gd name="connsiteX14" fmla="*/ 1727200 w 2365829"/>
              <a:gd name="connsiteY14" fmla="*/ 667657 h 1930400"/>
              <a:gd name="connsiteX15" fmla="*/ 1669143 w 2365829"/>
              <a:gd name="connsiteY15" fmla="*/ 754743 h 1930400"/>
              <a:gd name="connsiteX16" fmla="*/ 1625600 w 2365829"/>
              <a:gd name="connsiteY16" fmla="*/ 798285 h 1930400"/>
              <a:gd name="connsiteX17" fmla="*/ 1509486 w 2365829"/>
              <a:gd name="connsiteY17" fmla="*/ 870857 h 1930400"/>
              <a:gd name="connsiteX18" fmla="*/ 1451429 w 2365829"/>
              <a:gd name="connsiteY18" fmla="*/ 899885 h 1930400"/>
              <a:gd name="connsiteX19" fmla="*/ 1378857 w 2365829"/>
              <a:gd name="connsiteY19" fmla="*/ 914400 h 1930400"/>
              <a:gd name="connsiteX20" fmla="*/ 1349829 w 2365829"/>
              <a:gd name="connsiteY20" fmla="*/ 972457 h 1930400"/>
              <a:gd name="connsiteX21" fmla="*/ 1364343 w 2365829"/>
              <a:gd name="connsiteY21" fmla="*/ 1030514 h 1930400"/>
              <a:gd name="connsiteX22" fmla="*/ 1378857 w 2365829"/>
              <a:gd name="connsiteY22" fmla="*/ 1103085 h 1930400"/>
              <a:gd name="connsiteX23" fmla="*/ 1364343 w 2365829"/>
              <a:gd name="connsiteY23" fmla="*/ 1190171 h 1930400"/>
              <a:gd name="connsiteX24" fmla="*/ 1248229 w 2365829"/>
              <a:gd name="connsiteY24" fmla="*/ 1204685 h 1930400"/>
              <a:gd name="connsiteX25" fmla="*/ 1204686 w 2365829"/>
              <a:gd name="connsiteY25" fmla="*/ 1219200 h 1930400"/>
              <a:gd name="connsiteX26" fmla="*/ 1103086 w 2365829"/>
              <a:gd name="connsiteY26" fmla="*/ 1204685 h 1930400"/>
              <a:gd name="connsiteX27" fmla="*/ 972457 w 2365829"/>
              <a:gd name="connsiteY27" fmla="*/ 1132114 h 1930400"/>
              <a:gd name="connsiteX28" fmla="*/ 827314 w 2365829"/>
              <a:gd name="connsiteY28" fmla="*/ 1117600 h 1930400"/>
              <a:gd name="connsiteX29" fmla="*/ 754743 w 2365829"/>
              <a:gd name="connsiteY29" fmla="*/ 1103085 h 1930400"/>
              <a:gd name="connsiteX30" fmla="*/ 725714 w 2365829"/>
              <a:gd name="connsiteY30" fmla="*/ 1059543 h 1930400"/>
              <a:gd name="connsiteX31" fmla="*/ 682171 w 2365829"/>
              <a:gd name="connsiteY31" fmla="*/ 1045028 h 1930400"/>
              <a:gd name="connsiteX32" fmla="*/ 638629 w 2365829"/>
              <a:gd name="connsiteY32" fmla="*/ 1001485 h 1930400"/>
              <a:gd name="connsiteX33" fmla="*/ 551543 w 2365829"/>
              <a:gd name="connsiteY33" fmla="*/ 972457 h 1930400"/>
              <a:gd name="connsiteX34" fmla="*/ 348343 w 2365829"/>
              <a:gd name="connsiteY34" fmla="*/ 986971 h 1930400"/>
              <a:gd name="connsiteX35" fmla="*/ 304800 w 2365829"/>
              <a:gd name="connsiteY35" fmla="*/ 1016000 h 1930400"/>
              <a:gd name="connsiteX36" fmla="*/ 217714 w 2365829"/>
              <a:gd name="connsiteY36" fmla="*/ 1103085 h 1930400"/>
              <a:gd name="connsiteX37" fmla="*/ 188686 w 2365829"/>
              <a:gd name="connsiteY37" fmla="*/ 1219200 h 1930400"/>
              <a:gd name="connsiteX38" fmla="*/ 159657 w 2365829"/>
              <a:gd name="connsiteY38" fmla="*/ 1277257 h 1930400"/>
              <a:gd name="connsiteX39" fmla="*/ 72571 w 2365829"/>
              <a:gd name="connsiteY39" fmla="*/ 1335314 h 1930400"/>
              <a:gd name="connsiteX40" fmla="*/ 29029 w 2365829"/>
              <a:gd name="connsiteY40" fmla="*/ 1422400 h 1930400"/>
              <a:gd name="connsiteX41" fmla="*/ 58057 w 2365829"/>
              <a:gd name="connsiteY41" fmla="*/ 1465943 h 1930400"/>
              <a:gd name="connsiteX42" fmla="*/ 87086 w 2365829"/>
              <a:gd name="connsiteY42" fmla="*/ 1553028 h 1930400"/>
              <a:gd name="connsiteX43" fmla="*/ 43543 w 2365829"/>
              <a:gd name="connsiteY43" fmla="*/ 1843314 h 1930400"/>
              <a:gd name="connsiteX44" fmla="*/ 14514 w 2365829"/>
              <a:gd name="connsiteY44" fmla="*/ 1930400 h 1930400"/>
              <a:gd name="connsiteX45" fmla="*/ 0 w 2365829"/>
              <a:gd name="connsiteY45" fmla="*/ 1930400 h 1930400"/>
              <a:gd name="connsiteX0" fmla="*/ 2264229 w 2365829"/>
              <a:gd name="connsiteY0" fmla="*/ 382084 h 1920599"/>
              <a:gd name="connsiteX1" fmla="*/ 2365829 w 2365829"/>
              <a:gd name="connsiteY1" fmla="*/ 382084 h 1920599"/>
              <a:gd name="connsiteX2" fmla="*/ 2148114 w 2365829"/>
              <a:gd name="connsiteY2" fmla="*/ 338542 h 1920599"/>
              <a:gd name="connsiteX3" fmla="*/ 2133600 w 2365829"/>
              <a:gd name="connsiteY3" fmla="*/ 265970 h 1920599"/>
              <a:gd name="connsiteX4" fmla="*/ 2104571 w 2365829"/>
              <a:gd name="connsiteY4" fmla="*/ 178884 h 1920599"/>
              <a:gd name="connsiteX5" fmla="*/ 2032000 w 2365829"/>
              <a:gd name="connsiteY5" fmla="*/ 48256 h 1920599"/>
              <a:gd name="connsiteX6" fmla="*/ 1988457 w 2365829"/>
              <a:gd name="connsiteY6" fmla="*/ 4713 h 1920599"/>
              <a:gd name="connsiteX7" fmla="*/ 1992086 w 2365829"/>
              <a:gd name="connsiteY7" fmla="*/ 167999 h 1920599"/>
              <a:gd name="connsiteX8" fmla="*/ 1930400 w 2365829"/>
              <a:gd name="connsiteY8" fmla="*/ 77284 h 1920599"/>
              <a:gd name="connsiteX9" fmla="*/ 1944914 w 2365829"/>
              <a:gd name="connsiteY9" fmla="*/ 120827 h 1920599"/>
              <a:gd name="connsiteX10" fmla="*/ 1959429 w 2365829"/>
              <a:gd name="connsiteY10" fmla="*/ 251456 h 1920599"/>
              <a:gd name="connsiteX11" fmla="*/ 1886857 w 2365829"/>
              <a:gd name="connsiteY11" fmla="*/ 512713 h 1920599"/>
              <a:gd name="connsiteX12" fmla="*/ 1843314 w 2365829"/>
              <a:gd name="connsiteY12" fmla="*/ 541742 h 1920599"/>
              <a:gd name="connsiteX13" fmla="*/ 1814286 w 2365829"/>
              <a:gd name="connsiteY13" fmla="*/ 585284 h 1920599"/>
              <a:gd name="connsiteX14" fmla="*/ 1727200 w 2365829"/>
              <a:gd name="connsiteY14" fmla="*/ 657856 h 1920599"/>
              <a:gd name="connsiteX15" fmla="*/ 1669143 w 2365829"/>
              <a:gd name="connsiteY15" fmla="*/ 744942 h 1920599"/>
              <a:gd name="connsiteX16" fmla="*/ 1625600 w 2365829"/>
              <a:gd name="connsiteY16" fmla="*/ 788484 h 1920599"/>
              <a:gd name="connsiteX17" fmla="*/ 1509486 w 2365829"/>
              <a:gd name="connsiteY17" fmla="*/ 861056 h 1920599"/>
              <a:gd name="connsiteX18" fmla="*/ 1451429 w 2365829"/>
              <a:gd name="connsiteY18" fmla="*/ 890084 h 1920599"/>
              <a:gd name="connsiteX19" fmla="*/ 1378857 w 2365829"/>
              <a:gd name="connsiteY19" fmla="*/ 904599 h 1920599"/>
              <a:gd name="connsiteX20" fmla="*/ 1349829 w 2365829"/>
              <a:gd name="connsiteY20" fmla="*/ 962656 h 1920599"/>
              <a:gd name="connsiteX21" fmla="*/ 1364343 w 2365829"/>
              <a:gd name="connsiteY21" fmla="*/ 1020713 h 1920599"/>
              <a:gd name="connsiteX22" fmla="*/ 1378857 w 2365829"/>
              <a:gd name="connsiteY22" fmla="*/ 1093284 h 1920599"/>
              <a:gd name="connsiteX23" fmla="*/ 1364343 w 2365829"/>
              <a:gd name="connsiteY23" fmla="*/ 1180370 h 1920599"/>
              <a:gd name="connsiteX24" fmla="*/ 1248229 w 2365829"/>
              <a:gd name="connsiteY24" fmla="*/ 1194884 h 1920599"/>
              <a:gd name="connsiteX25" fmla="*/ 1204686 w 2365829"/>
              <a:gd name="connsiteY25" fmla="*/ 1209399 h 1920599"/>
              <a:gd name="connsiteX26" fmla="*/ 1103086 w 2365829"/>
              <a:gd name="connsiteY26" fmla="*/ 1194884 h 1920599"/>
              <a:gd name="connsiteX27" fmla="*/ 972457 w 2365829"/>
              <a:gd name="connsiteY27" fmla="*/ 1122313 h 1920599"/>
              <a:gd name="connsiteX28" fmla="*/ 827314 w 2365829"/>
              <a:gd name="connsiteY28" fmla="*/ 1107799 h 1920599"/>
              <a:gd name="connsiteX29" fmla="*/ 754743 w 2365829"/>
              <a:gd name="connsiteY29" fmla="*/ 1093284 h 1920599"/>
              <a:gd name="connsiteX30" fmla="*/ 725714 w 2365829"/>
              <a:gd name="connsiteY30" fmla="*/ 1049742 h 1920599"/>
              <a:gd name="connsiteX31" fmla="*/ 682171 w 2365829"/>
              <a:gd name="connsiteY31" fmla="*/ 1035227 h 1920599"/>
              <a:gd name="connsiteX32" fmla="*/ 638629 w 2365829"/>
              <a:gd name="connsiteY32" fmla="*/ 991684 h 1920599"/>
              <a:gd name="connsiteX33" fmla="*/ 551543 w 2365829"/>
              <a:gd name="connsiteY33" fmla="*/ 962656 h 1920599"/>
              <a:gd name="connsiteX34" fmla="*/ 348343 w 2365829"/>
              <a:gd name="connsiteY34" fmla="*/ 977170 h 1920599"/>
              <a:gd name="connsiteX35" fmla="*/ 304800 w 2365829"/>
              <a:gd name="connsiteY35" fmla="*/ 1006199 h 1920599"/>
              <a:gd name="connsiteX36" fmla="*/ 217714 w 2365829"/>
              <a:gd name="connsiteY36" fmla="*/ 1093284 h 1920599"/>
              <a:gd name="connsiteX37" fmla="*/ 188686 w 2365829"/>
              <a:gd name="connsiteY37" fmla="*/ 1209399 h 1920599"/>
              <a:gd name="connsiteX38" fmla="*/ 159657 w 2365829"/>
              <a:gd name="connsiteY38" fmla="*/ 1267456 h 1920599"/>
              <a:gd name="connsiteX39" fmla="*/ 72571 w 2365829"/>
              <a:gd name="connsiteY39" fmla="*/ 1325513 h 1920599"/>
              <a:gd name="connsiteX40" fmla="*/ 29029 w 2365829"/>
              <a:gd name="connsiteY40" fmla="*/ 1412599 h 1920599"/>
              <a:gd name="connsiteX41" fmla="*/ 58057 w 2365829"/>
              <a:gd name="connsiteY41" fmla="*/ 1456142 h 1920599"/>
              <a:gd name="connsiteX42" fmla="*/ 87086 w 2365829"/>
              <a:gd name="connsiteY42" fmla="*/ 1543227 h 1920599"/>
              <a:gd name="connsiteX43" fmla="*/ 43543 w 2365829"/>
              <a:gd name="connsiteY43" fmla="*/ 1833513 h 1920599"/>
              <a:gd name="connsiteX44" fmla="*/ 14514 w 2365829"/>
              <a:gd name="connsiteY44" fmla="*/ 1920599 h 1920599"/>
              <a:gd name="connsiteX45" fmla="*/ 0 w 2365829"/>
              <a:gd name="connsiteY45" fmla="*/ 1920599 h 1920599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1944914 w 2365829"/>
              <a:gd name="connsiteY9" fmla="*/ 725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2014220 w 2365829"/>
              <a:gd name="connsiteY8" fmla="*/ 12047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71849 w 2373449"/>
              <a:gd name="connsiteY0" fmla="*/ 333832 h 1963787"/>
              <a:gd name="connsiteX1" fmla="*/ 2373449 w 2373449"/>
              <a:gd name="connsiteY1" fmla="*/ 333832 h 1963787"/>
              <a:gd name="connsiteX2" fmla="*/ 2155734 w 2373449"/>
              <a:gd name="connsiteY2" fmla="*/ 290290 h 1963787"/>
              <a:gd name="connsiteX3" fmla="*/ 2141220 w 2373449"/>
              <a:gd name="connsiteY3" fmla="*/ 217718 h 1963787"/>
              <a:gd name="connsiteX4" fmla="*/ 2112191 w 2373449"/>
              <a:gd name="connsiteY4" fmla="*/ 130632 h 1963787"/>
              <a:gd name="connsiteX5" fmla="*/ 2039620 w 2373449"/>
              <a:gd name="connsiteY5" fmla="*/ 4 h 1963787"/>
              <a:gd name="connsiteX6" fmla="*/ 1996077 w 2373449"/>
              <a:gd name="connsiteY6" fmla="*/ 134261 h 1963787"/>
              <a:gd name="connsiteX7" fmla="*/ 1999706 w 2373449"/>
              <a:gd name="connsiteY7" fmla="*/ 119747 h 1963787"/>
              <a:gd name="connsiteX8" fmla="*/ 2021840 w 2373449"/>
              <a:gd name="connsiteY8" fmla="*/ 120472 h 1963787"/>
              <a:gd name="connsiteX9" fmla="*/ 2028734 w 2373449"/>
              <a:gd name="connsiteY9" fmla="*/ 212275 h 1963787"/>
              <a:gd name="connsiteX10" fmla="*/ 1967049 w 2373449"/>
              <a:gd name="connsiteY10" fmla="*/ 203204 h 1963787"/>
              <a:gd name="connsiteX11" fmla="*/ 1894477 w 2373449"/>
              <a:gd name="connsiteY11" fmla="*/ 464461 h 1963787"/>
              <a:gd name="connsiteX12" fmla="*/ 1850934 w 2373449"/>
              <a:gd name="connsiteY12" fmla="*/ 493490 h 1963787"/>
              <a:gd name="connsiteX13" fmla="*/ 1821906 w 2373449"/>
              <a:gd name="connsiteY13" fmla="*/ 537032 h 1963787"/>
              <a:gd name="connsiteX14" fmla="*/ 1734820 w 2373449"/>
              <a:gd name="connsiteY14" fmla="*/ 609604 h 1963787"/>
              <a:gd name="connsiteX15" fmla="*/ 1676763 w 2373449"/>
              <a:gd name="connsiteY15" fmla="*/ 696690 h 1963787"/>
              <a:gd name="connsiteX16" fmla="*/ 1633220 w 2373449"/>
              <a:gd name="connsiteY16" fmla="*/ 740232 h 1963787"/>
              <a:gd name="connsiteX17" fmla="*/ 1517106 w 2373449"/>
              <a:gd name="connsiteY17" fmla="*/ 812804 h 1963787"/>
              <a:gd name="connsiteX18" fmla="*/ 1459049 w 2373449"/>
              <a:gd name="connsiteY18" fmla="*/ 841832 h 1963787"/>
              <a:gd name="connsiteX19" fmla="*/ 1386477 w 2373449"/>
              <a:gd name="connsiteY19" fmla="*/ 856347 h 1963787"/>
              <a:gd name="connsiteX20" fmla="*/ 1357449 w 2373449"/>
              <a:gd name="connsiteY20" fmla="*/ 914404 h 1963787"/>
              <a:gd name="connsiteX21" fmla="*/ 1371963 w 2373449"/>
              <a:gd name="connsiteY21" fmla="*/ 972461 h 1963787"/>
              <a:gd name="connsiteX22" fmla="*/ 1386477 w 2373449"/>
              <a:gd name="connsiteY22" fmla="*/ 1045032 h 1963787"/>
              <a:gd name="connsiteX23" fmla="*/ 1371963 w 2373449"/>
              <a:gd name="connsiteY23" fmla="*/ 1132118 h 1963787"/>
              <a:gd name="connsiteX24" fmla="*/ 1255849 w 2373449"/>
              <a:gd name="connsiteY24" fmla="*/ 1146632 h 1963787"/>
              <a:gd name="connsiteX25" fmla="*/ 1212306 w 2373449"/>
              <a:gd name="connsiteY25" fmla="*/ 1161147 h 1963787"/>
              <a:gd name="connsiteX26" fmla="*/ 1110706 w 2373449"/>
              <a:gd name="connsiteY26" fmla="*/ 1146632 h 1963787"/>
              <a:gd name="connsiteX27" fmla="*/ 980077 w 2373449"/>
              <a:gd name="connsiteY27" fmla="*/ 1074061 h 1963787"/>
              <a:gd name="connsiteX28" fmla="*/ 834934 w 2373449"/>
              <a:gd name="connsiteY28" fmla="*/ 1059547 h 1963787"/>
              <a:gd name="connsiteX29" fmla="*/ 762363 w 2373449"/>
              <a:gd name="connsiteY29" fmla="*/ 1045032 h 1963787"/>
              <a:gd name="connsiteX30" fmla="*/ 733334 w 2373449"/>
              <a:gd name="connsiteY30" fmla="*/ 1001490 h 1963787"/>
              <a:gd name="connsiteX31" fmla="*/ 689791 w 2373449"/>
              <a:gd name="connsiteY31" fmla="*/ 986975 h 1963787"/>
              <a:gd name="connsiteX32" fmla="*/ 646249 w 2373449"/>
              <a:gd name="connsiteY32" fmla="*/ 943432 h 1963787"/>
              <a:gd name="connsiteX33" fmla="*/ 559163 w 2373449"/>
              <a:gd name="connsiteY33" fmla="*/ 914404 h 1963787"/>
              <a:gd name="connsiteX34" fmla="*/ 355963 w 2373449"/>
              <a:gd name="connsiteY34" fmla="*/ 928918 h 1963787"/>
              <a:gd name="connsiteX35" fmla="*/ 312420 w 2373449"/>
              <a:gd name="connsiteY35" fmla="*/ 957947 h 1963787"/>
              <a:gd name="connsiteX36" fmla="*/ 225334 w 2373449"/>
              <a:gd name="connsiteY36" fmla="*/ 1045032 h 1963787"/>
              <a:gd name="connsiteX37" fmla="*/ 196306 w 2373449"/>
              <a:gd name="connsiteY37" fmla="*/ 1161147 h 1963787"/>
              <a:gd name="connsiteX38" fmla="*/ 167277 w 2373449"/>
              <a:gd name="connsiteY38" fmla="*/ 1219204 h 1963787"/>
              <a:gd name="connsiteX39" fmla="*/ 80191 w 2373449"/>
              <a:gd name="connsiteY39" fmla="*/ 1277261 h 1963787"/>
              <a:gd name="connsiteX40" fmla="*/ 36649 w 2373449"/>
              <a:gd name="connsiteY40" fmla="*/ 1364347 h 1963787"/>
              <a:gd name="connsiteX41" fmla="*/ 65677 w 2373449"/>
              <a:gd name="connsiteY41" fmla="*/ 1407890 h 1963787"/>
              <a:gd name="connsiteX42" fmla="*/ 94706 w 2373449"/>
              <a:gd name="connsiteY42" fmla="*/ 1494975 h 1963787"/>
              <a:gd name="connsiteX43" fmla="*/ 51163 w 2373449"/>
              <a:gd name="connsiteY43" fmla="*/ 1785261 h 1963787"/>
              <a:gd name="connsiteX44" fmla="*/ 22134 w 2373449"/>
              <a:gd name="connsiteY44" fmla="*/ 1872347 h 1963787"/>
              <a:gd name="connsiteX45" fmla="*/ 0 w 2373449"/>
              <a:gd name="connsiteY45" fmla="*/ 1963787 h 196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373449" h="1963787">
                <a:moveTo>
                  <a:pt x="2271849" y="333832"/>
                </a:moveTo>
                <a:lnTo>
                  <a:pt x="2373449" y="333832"/>
                </a:lnTo>
                <a:cubicBezTo>
                  <a:pt x="2334744" y="319318"/>
                  <a:pt x="2194439" y="309642"/>
                  <a:pt x="2155734" y="290290"/>
                </a:cubicBezTo>
                <a:cubicBezTo>
                  <a:pt x="2117029" y="270938"/>
                  <a:pt x="2147711" y="241518"/>
                  <a:pt x="2141220" y="217718"/>
                </a:cubicBezTo>
                <a:cubicBezTo>
                  <a:pt x="2133169" y="188197"/>
                  <a:pt x="2121867" y="159661"/>
                  <a:pt x="2112191" y="130632"/>
                </a:cubicBezTo>
                <a:cubicBezTo>
                  <a:pt x="2093939" y="75878"/>
                  <a:pt x="2058972" y="-601"/>
                  <a:pt x="2039620" y="4"/>
                </a:cubicBezTo>
                <a:cubicBezTo>
                  <a:pt x="2020268" y="609"/>
                  <a:pt x="2002729" y="114304"/>
                  <a:pt x="1996077" y="134261"/>
                </a:cubicBezTo>
                <a:cubicBezTo>
                  <a:pt x="1989425" y="154218"/>
                  <a:pt x="2023896" y="124585"/>
                  <a:pt x="1999706" y="119747"/>
                </a:cubicBezTo>
                <a:cubicBezTo>
                  <a:pt x="2004544" y="148775"/>
                  <a:pt x="2017002" y="105051"/>
                  <a:pt x="2021840" y="120472"/>
                </a:cubicBezTo>
                <a:cubicBezTo>
                  <a:pt x="2026678" y="135893"/>
                  <a:pt x="2037866" y="198486"/>
                  <a:pt x="2028734" y="212275"/>
                </a:cubicBezTo>
                <a:cubicBezTo>
                  <a:pt x="2019602" y="226064"/>
                  <a:pt x="1962211" y="159661"/>
                  <a:pt x="1967049" y="203204"/>
                </a:cubicBezTo>
                <a:cubicBezTo>
                  <a:pt x="1951799" y="431949"/>
                  <a:pt x="2010429" y="381637"/>
                  <a:pt x="1894477" y="464461"/>
                </a:cubicBezTo>
                <a:cubicBezTo>
                  <a:pt x="1880282" y="474600"/>
                  <a:pt x="1865448" y="483814"/>
                  <a:pt x="1850934" y="493490"/>
                </a:cubicBezTo>
                <a:cubicBezTo>
                  <a:pt x="1841258" y="508004"/>
                  <a:pt x="1833073" y="523631"/>
                  <a:pt x="1821906" y="537032"/>
                </a:cubicBezTo>
                <a:cubicBezTo>
                  <a:pt x="1786982" y="578940"/>
                  <a:pt x="1777634" y="581061"/>
                  <a:pt x="1734820" y="609604"/>
                </a:cubicBezTo>
                <a:cubicBezTo>
                  <a:pt x="1715468" y="638633"/>
                  <a:pt x="1701433" y="672021"/>
                  <a:pt x="1676763" y="696690"/>
                </a:cubicBezTo>
                <a:cubicBezTo>
                  <a:pt x="1662249" y="711204"/>
                  <a:pt x="1648989" y="727092"/>
                  <a:pt x="1633220" y="740232"/>
                </a:cubicBezTo>
                <a:cubicBezTo>
                  <a:pt x="1615072" y="755355"/>
                  <a:pt x="1525606" y="808082"/>
                  <a:pt x="1517106" y="812804"/>
                </a:cubicBezTo>
                <a:cubicBezTo>
                  <a:pt x="1498192" y="823312"/>
                  <a:pt x="1479575" y="834990"/>
                  <a:pt x="1459049" y="841832"/>
                </a:cubicBezTo>
                <a:cubicBezTo>
                  <a:pt x="1435645" y="849633"/>
                  <a:pt x="1410668" y="851509"/>
                  <a:pt x="1386477" y="856347"/>
                </a:cubicBezTo>
                <a:cubicBezTo>
                  <a:pt x="1376801" y="875699"/>
                  <a:pt x="1360133" y="892935"/>
                  <a:pt x="1357449" y="914404"/>
                </a:cubicBezTo>
                <a:cubicBezTo>
                  <a:pt x="1354975" y="934198"/>
                  <a:pt x="1367636" y="952988"/>
                  <a:pt x="1371963" y="972461"/>
                </a:cubicBezTo>
                <a:cubicBezTo>
                  <a:pt x="1377314" y="996543"/>
                  <a:pt x="1381639" y="1020842"/>
                  <a:pt x="1386477" y="1045032"/>
                </a:cubicBezTo>
                <a:cubicBezTo>
                  <a:pt x="1381639" y="1074061"/>
                  <a:pt x="1395193" y="1114050"/>
                  <a:pt x="1371963" y="1132118"/>
                </a:cubicBezTo>
                <a:cubicBezTo>
                  <a:pt x="1341174" y="1156065"/>
                  <a:pt x="1294226" y="1139654"/>
                  <a:pt x="1255849" y="1146632"/>
                </a:cubicBezTo>
                <a:cubicBezTo>
                  <a:pt x="1240796" y="1149369"/>
                  <a:pt x="1226820" y="1156309"/>
                  <a:pt x="1212306" y="1161147"/>
                </a:cubicBezTo>
                <a:cubicBezTo>
                  <a:pt x="1178439" y="1156309"/>
                  <a:pt x="1142636" y="1158913"/>
                  <a:pt x="1110706" y="1146632"/>
                </a:cubicBezTo>
                <a:cubicBezTo>
                  <a:pt x="1024823" y="1113600"/>
                  <a:pt x="1050608" y="1084912"/>
                  <a:pt x="980077" y="1074061"/>
                </a:cubicBezTo>
                <a:cubicBezTo>
                  <a:pt x="932020" y="1066668"/>
                  <a:pt x="883315" y="1064385"/>
                  <a:pt x="834934" y="1059547"/>
                </a:cubicBezTo>
                <a:cubicBezTo>
                  <a:pt x="810744" y="1054709"/>
                  <a:pt x="783782" y="1057271"/>
                  <a:pt x="762363" y="1045032"/>
                </a:cubicBezTo>
                <a:cubicBezTo>
                  <a:pt x="747217" y="1036377"/>
                  <a:pt x="746955" y="1012387"/>
                  <a:pt x="733334" y="1001490"/>
                </a:cubicBezTo>
                <a:cubicBezTo>
                  <a:pt x="721387" y="991933"/>
                  <a:pt x="704305" y="991813"/>
                  <a:pt x="689791" y="986975"/>
                </a:cubicBezTo>
                <a:cubicBezTo>
                  <a:pt x="675277" y="972461"/>
                  <a:pt x="664192" y="953400"/>
                  <a:pt x="646249" y="943432"/>
                </a:cubicBezTo>
                <a:cubicBezTo>
                  <a:pt x="619501" y="928572"/>
                  <a:pt x="559163" y="914404"/>
                  <a:pt x="559163" y="914404"/>
                </a:cubicBezTo>
                <a:cubicBezTo>
                  <a:pt x="491430" y="919242"/>
                  <a:pt x="422836" y="917117"/>
                  <a:pt x="355963" y="928918"/>
                </a:cubicBezTo>
                <a:cubicBezTo>
                  <a:pt x="338784" y="931950"/>
                  <a:pt x="326615" y="947808"/>
                  <a:pt x="312420" y="957947"/>
                </a:cubicBezTo>
                <a:cubicBezTo>
                  <a:pt x="243681" y="1007046"/>
                  <a:pt x="265421" y="984903"/>
                  <a:pt x="225334" y="1045032"/>
                </a:cubicBezTo>
                <a:cubicBezTo>
                  <a:pt x="216816" y="1087625"/>
                  <a:pt x="213042" y="1122097"/>
                  <a:pt x="196306" y="1161147"/>
                </a:cubicBezTo>
                <a:cubicBezTo>
                  <a:pt x="187783" y="1181034"/>
                  <a:pt x="182576" y="1203905"/>
                  <a:pt x="167277" y="1219204"/>
                </a:cubicBezTo>
                <a:cubicBezTo>
                  <a:pt x="142607" y="1243873"/>
                  <a:pt x="80191" y="1277261"/>
                  <a:pt x="80191" y="1277261"/>
                </a:cubicBezTo>
                <a:cubicBezTo>
                  <a:pt x="70082" y="1292425"/>
                  <a:pt x="32643" y="1340310"/>
                  <a:pt x="36649" y="1364347"/>
                </a:cubicBezTo>
                <a:cubicBezTo>
                  <a:pt x="39517" y="1381554"/>
                  <a:pt x="58592" y="1391950"/>
                  <a:pt x="65677" y="1407890"/>
                </a:cubicBezTo>
                <a:cubicBezTo>
                  <a:pt x="78104" y="1435851"/>
                  <a:pt x="94706" y="1494975"/>
                  <a:pt x="94706" y="1494975"/>
                </a:cubicBezTo>
                <a:cubicBezTo>
                  <a:pt x="74508" y="1777730"/>
                  <a:pt x="103243" y="1611659"/>
                  <a:pt x="51163" y="1785261"/>
                </a:cubicBezTo>
                <a:cubicBezTo>
                  <a:pt x="25457" y="1870949"/>
                  <a:pt x="50217" y="1816183"/>
                  <a:pt x="22134" y="1872347"/>
                </a:cubicBezTo>
                <a:lnTo>
                  <a:pt x="0" y="196378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67" name="Полилиния 366"/>
          <p:cNvSpPr/>
          <p:nvPr/>
        </p:nvSpPr>
        <p:spPr>
          <a:xfrm>
            <a:off x="5823859" y="4131461"/>
            <a:ext cx="448576" cy="762174"/>
          </a:xfrm>
          <a:custGeom>
            <a:avLst/>
            <a:gdLst>
              <a:gd name="connsiteX0" fmla="*/ 0 w 598101"/>
              <a:gd name="connsiteY0" fmla="*/ 0 h 798286"/>
              <a:gd name="connsiteX1" fmla="*/ 0 w 598101"/>
              <a:gd name="connsiteY1" fmla="*/ 0 h 798286"/>
              <a:gd name="connsiteX2" fmla="*/ 188686 w 598101"/>
              <a:gd name="connsiteY2" fmla="*/ 159657 h 798286"/>
              <a:gd name="connsiteX3" fmla="*/ 304800 w 598101"/>
              <a:gd name="connsiteY3" fmla="*/ 217714 h 798286"/>
              <a:gd name="connsiteX4" fmla="*/ 362857 w 598101"/>
              <a:gd name="connsiteY4" fmla="*/ 304800 h 798286"/>
              <a:gd name="connsiteX5" fmla="*/ 420914 w 598101"/>
              <a:gd name="connsiteY5" fmla="*/ 348343 h 798286"/>
              <a:gd name="connsiteX6" fmla="*/ 478971 w 598101"/>
              <a:gd name="connsiteY6" fmla="*/ 435429 h 798286"/>
              <a:gd name="connsiteX7" fmla="*/ 566057 w 598101"/>
              <a:gd name="connsiteY7" fmla="*/ 551543 h 798286"/>
              <a:gd name="connsiteX8" fmla="*/ 595086 w 598101"/>
              <a:gd name="connsiteY8" fmla="*/ 798286 h 798286"/>
              <a:gd name="connsiteX9" fmla="*/ 595086 w 598101"/>
              <a:gd name="connsiteY9" fmla="*/ 798286 h 798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8101" h="798286">
                <a:moveTo>
                  <a:pt x="0" y="0"/>
                </a:moveTo>
                <a:lnTo>
                  <a:pt x="0" y="0"/>
                </a:lnTo>
                <a:cubicBezTo>
                  <a:pt x="62895" y="53219"/>
                  <a:pt x="121643" y="111769"/>
                  <a:pt x="188686" y="159657"/>
                </a:cubicBezTo>
                <a:cubicBezTo>
                  <a:pt x="223899" y="184809"/>
                  <a:pt x="304800" y="217714"/>
                  <a:pt x="304800" y="217714"/>
                </a:cubicBezTo>
                <a:cubicBezTo>
                  <a:pt x="324152" y="246743"/>
                  <a:pt x="334947" y="283867"/>
                  <a:pt x="362857" y="304800"/>
                </a:cubicBezTo>
                <a:cubicBezTo>
                  <a:pt x="382209" y="319314"/>
                  <a:pt x="404843" y="330263"/>
                  <a:pt x="420914" y="348343"/>
                </a:cubicBezTo>
                <a:cubicBezTo>
                  <a:pt x="444092" y="374419"/>
                  <a:pt x="457177" y="408186"/>
                  <a:pt x="478971" y="435429"/>
                </a:cubicBezTo>
                <a:cubicBezTo>
                  <a:pt x="547925" y="521622"/>
                  <a:pt x="519844" y="482224"/>
                  <a:pt x="566057" y="551543"/>
                </a:cubicBezTo>
                <a:cubicBezTo>
                  <a:pt x="611915" y="689117"/>
                  <a:pt x="595086" y="608030"/>
                  <a:pt x="595086" y="798286"/>
                </a:cubicBezTo>
                <a:lnTo>
                  <a:pt x="595086" y="798286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72" name="Прямоугольник 371"/>
          <p:cNvSpPr/>
          <p:nvPr/>
        </p:nvSpPr>
        <p:spPr bwMode="auto">
          <a:xfrm>
            <a:off x="5418287" y="4630690"/>
            <a:ext cx="843543" cy="20158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373" name="Скругленный прямоугольник 372"/>
          <p:cNvSpPr/>
          <p:nvPr/>
        </p:nvSpPr>
        <p:spPr>
          <a:xfrm>
            <a:off x="5749023" y="4853963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74" name="Группа 373"/>
          <p:cNvGrpSpPr/>
          <p:nvPr/>
        </p:nvGrpSpPr>
        <p:grpSpPr>
          <a:xfrm>
            <a:off x="6603829" y="2995210"/>
            <a:ext cx="939403" cy="347963"/>
            <a:chOff x="3660992" y="917545"/>
            <a:chExt cx="1252537" cy="364451"/>
          </a:xfrm>
        </p:grpSpPr>
        <p:sp>
          <p:nvSpPr>
            <p:cNvPr id="375" name="TextBox 23"/>
            <p:cNvSpPr txBox="1"/>
            <p:nvPr/>
          </p:nvSpPr>
          <p:spPr bwMode="auto">
            <a:xfrm>
              <a:off x="3790921" y="1063204"/>
              <a:ext cx="51953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3,7</a:t>
              </a:r>
              <a:endParaRPr lang="ru-RU" sz="751" dirty="0"/>
            </a:p>
          </p:txBody>
        </p:sp>
        <p:sp>
          <p:nvSpPr>
            <p:cNvPr id="376" name="TextBox 23"/>
            <p:cNvSpPr txBox="1"/>
            <p:nvPr/>
          </p:nvSpPr>
          <p:spPr bwMode="auto">
            <a:xfrm>
              <a:off x="4196651" y="1064269"/>
              <a:ext cx="422108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11</a:t>
              </a:r>
              <a:endParaRPr lang="ru-RU" sz="751" dirty="0"/>
            </a:p>
          </p:txBody>
        </p:sp>
        <p:sp>
          <p:nvSpPr>
            <p:cNvPr id="377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Тихвинский  р-н</a:t>
              </a:r>
            </a:p>
          </p:txBody>
        </p:sp>
      </p:grpSp>
      <p:grpSp>
        <p:nvGrpSpPr>
          <p:cNvPr id="378" name="Группа 377"/>
          <p:cNvGrpSpPr/>
          <p:nvPr/>
        </p:nvGrpSpPr>
        <p:grpSpPr>
          <a:xfrm>
            <a:off x="6071888" y="1686663"/>
            <a:ext cx="1167449" cy="346947"/>
            <a:chOff x="3356931" y="917545"/>
            <a:chExt cx="1556598" cy="363386"/>
          </a:xfrm>
        </p:grpSpPr>
        <p:sp>
          <p:nvSpPr>
            <p:cNvPr id="379" name="TextBox 23"/>
            <p:cNvSpPr txBox="1"/>
            <p:nvPr/>
          </p:nvSpPr>
          <p:spPr bwMode="auto">
            <a:xfrm>
              <a:off x="3888249" y="1063204"/>
              <a:ext cx="422209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2,4</a:t>
              </a:r>
              <a:endParaRPr lang="ru-RU" sz="751" dirty="0"/>
            </a:p>
          </p:txBody>
        </p:sp>
        <p:sp>
          <p:nvSpPr>
            <p:cNvPr id="380" name="TextBox 23"/>
            <p:cNvSpPr txBox="1"/>
            <p:nvPr/>
          </p:nvSpPr>
          <p:spPr bwMode="auto">
            <a:xfrm>
              <a:off x="4220036" y="1060312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11</a:t>
              </a:r>
              <a:endParaRPr lang="ru-RU" sz="751" dirty="0"/>
            </a:p>
          </p:txBody>
        </p:sp>
        <p:sp>
          <p:nvSpPr>
            <p:cNvPr id="381" name="TextBox 10"/>
            <p:cNvSpPr txBox="1"/>
            <p:nvPr/>
          </p:nvSpPr>
          <p:spPr bwMode="auto">
            <a:xfrm>
              <a:off x="3356931" y="917545"/>
              <a:ext cx="1556598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Лодейнопольский  р-н</a:t>
              </a:r>
            </a:p>
          </p:txBody>
        </p:sp>
      </p:grpSp>
      <p:sp>
        <p:nvSpPr>
          <p:cNvPr id="386" name="Прямоугольник 385"/>
          <p:cNvSpPr/>
          <p:nvPr/>
        </p:nvSpPr>
        <p:spPr bwMode="auto">
          <a:xfrm>
            <a:off x="1948103" y="4926167"/>
            <a:ext cx="684203" cy="20611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391" name="Скругленный прямоугольник 390"/>
          <p:cNvSpPr/>
          <p:nvPr/>
        </p:nvSpPr>
        <p:spPr>
          <a:xfrm>
            <a:off x="3005494" y="4934660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392" name="Прямоугольник 391"/>
          <p:cNvSpPr/>
          <p:nvPr/>
        </p:nvSpPr>
        <p:spPr bwMode="auto">
          <a:xfrm>
            <a:off x="2366154" y="5640251"/>
            <a:ext cx="575255" cy="190376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1041,0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823</a:t>
            </a:r>
          </a:p>
        </p:txBody>
      </p:sp>
      <p:sp>
        <p:nvSpPr>
          <p:cNvPr id="393" name="Прямоугольник 392"/>
          <p:cNvSpPr/>
          <p:nvPr/>
        </p:nvSpPr>
        <p:spPr bwMode="auto">
          <a:xfrm>
            <a:off x="2251509" y="5848940"/>
            <a:ext cx="732687" cy="17185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394" name="Скругленный прямоугольник 393"/>
          <p:cNvSpPr/>
          <p:nvPr/>
        </p:nvSpPr>
        <p:spPr>
          <a:xfrm>
            <a:off x="2489598" y="6051121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399" name="Прямоугольник 398"/>
          <p:cNvSpPr/>
          <p:nvPr/>
        </p:nvSpPr>
        <p:spPr bwMode="auto">
          <a:xfrm>
            <a:off x="2725584" y="4684591"/>
            <a:ext cx="831803" cy="21719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61063/24425</a:t>
            </a:r>
          </a:p>
        </p:txBody>
      </p:sp>
      <p:grpSp>
        <p:nvGrpSpPr>
          <p:cNvPr id="400" name="Группа 399"/>
          <p:cNvGrpSpPr/>
          <p:nvPr/>
        </p:nvGrpSpPr>
        <p:grpSpPr>
          <a:xfrm>
            <a:off x="2953869" y="2365392"/>
            <a:ext cx="1237119" cy="431167"/>
            <a:chOff x="3338456" y="839760"/>
            <a:chExt cx="1649492" cy="451597"/>
          </a:xfrm>
        </p:grpSpPr>
        <p:sp>
          <p:nvSpPr>
            <p:cNvPr id="401" name="TextBox 23"/>
            <p:cNvSpPr txBox="1"/>
            <p:nvPr/>
          </p:nvSpPr>
          <p:spPr bwMode="auto">
            <a:xfrm>
              <a:off x="3920028" y="1065194"/>
              <a:ext cx="422208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1,8</a:t>
              </a:r>
              <a:endParaRPr lang="ru-RU" sz="751" dirty="0"/>
            </a:p>
          </p:txBody>
        </p:sp>
        <p:sp>
          <p:nvSpPr>
            <p:cNvPr id="402" name="TextBox 23"/>
            <p:cNvSpPr txBox="1"/>
            <p:nvPr/>
          </p:nvSpPr>
          <p:spPr bwMode="auto">
            <a:xfrm>
              <a:off x="4237333" y="1073630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  <p:sp>
          <p:nvSpPr>
            <p:cNvPr id="403" name="TextBox 10"/>
            <p:cNvSpPr txBox="1"/>
            <p:nvPr/>
          </p:nvSpPr>
          <p:spPr bwMode="auto">
            <a:xfrm>
              <a:off x="3338456" y="839760"/>
              <a:ext cx="1649492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Всеволожский  р-н</a:t>
              </a:r>
            </a:p>
          </p:txBody>
        </p:sp>
      </p:grpSp>
      <p:sp>
        <p:nvSpPr>
          <p:cNvPr id="407" name="Полилиния 406"/>
          <p:cNvSpPr/>
          <p:nvPr/>
        </p:nvSpPr>
        <p:spPr>
          <a:xfrm>
            <a:off x="3646715" y="3680601"/>
            <a:ext cx="1004652" cy="1227018"/>
          </a:xfrm>
          <a:custGeom>
            <a:avLst/>
            <a:gdLst>
              <a:gd name="connsiteX0" fmla="*/ 420914 w 1306285"/>
              <a:gd name="connsiteY0" fmla="*/ 0 h 1277257"/>
              <a:gd name="connsiteX1" fmla="*/ 420914 w 1306285"/>
              <a:gd name="connsiteY1" fmla="*/ 0 h 1277257"/>
              <a:gd name="connsiteX2" fmla="*/ 348343 w 1306285"/>
              <a:gd name="connsiteY2" fmla="*/ 159657 h 1277257"/>
              <a:gd name="connsiteX3" fmla="*/ 304800 w 1306285"/>
              <a:gd name="connsiteY3" fmla="*/ 188685 h 1277257"/>
              <a:gd name="connsiteX4" fmla="*/ 290285 w 1306285"/>
              <a:gd name="connsiteY4" fmla="*/ 232228 h 1277257"/>
              <a:gd name="connsiteX5" fmla="*/ 145143 w 1306285"/>
              <a:gd name="connsiteY5" fmla="*/ 275771 h 1277257"/>
              <a:gd name="connsiteX6" fmla="*/ 101600 w 1306285"/>
              <a:gd name="connsiteY6" fmla="*/ 333828 h 1277257"/>
              <a:gd name="connsiteX7" fmla="*/ 58057 w 1306285"/>
              <a:gd name="connsiteY7" fmla="*/ 377371 h 1277257"/>
              <a:gd name="connsiteX8" fmla="*/ 0 w 1306285"/>
              <a:gd name="connsiteY8" fmla="*/ 449943 h 1277257"/>
              <a:gd name="connsiteX9" fmla="*/ 29028 w 1306285"/>
              <a:gd name="connsiteY9" fmla="*/ 493485 h 1277257"/>
              <a:gd name="connsiteX10" fmla="*/ 232228 w 1306285"/>
              <a:gd name="connsiteY10" fmla="*/ 537028 h 1277257"/>
              <a:gd name="connsiteX11" fmla="*/ 275771 w 1306285"/>
              <a:gd name="connsiteY11" fmla="*/ 624114 h 1277257"/>
              <a:gd name="connsiteX12" fmla="*/ 290285 w 1306285"/>
              <a:gd name="connsiteY12" fmla="*/ 667657 h 1277257"/>
              <a:gd name="connsiteX13" fmla="*/ 333828 w 1306285"/>
              <a:gd name="connsiteY13" fmla="*/ 682171 h 1277257"/>
              <a:gd name="connsiteX14" fmla="*/ 609600 w 1306285"/>
              <a:gd name="connsiteY14" fmla="*/ 667657 h 1277257"/>
              <a:gd name="connsiteX15" fmla="*/ 725714 w 1306285"/>
              <a:gd name="connsiteY15" fmla="*/ 682171 h 1277257"/>
              <a:gd name="connsiteX16" fmla="*/ 769257 w 1306285"/>
              <a:gd name="connsiteY16" fmla="*/ 740228 h 1277257"/>
              <a:gd name="connsiteX17" fmla="*/ 827314 w 1306285"/>
              <a:gd name="connsiteY17" fmla="*/ 827314 h 1277257"/>
              <a:gd name="connsiteX18" fmla="*/ 899885 w 1306285"/>
              <a:gd name="connsiteY18" fmla="*/ 928914 h 1277257"/>
              <a:gd name="connsiteX19" fmla="*/ 986971 w 1306285"/>
              <a:gd name="connsiteY19" fmla="*/ 957943 h 1277257"/>
              <a:gd name="connsiteX20" fmla="*/ 1045028 w 1306285"/>
              <a:gd name="connsiteY20" fmla="*/ 1001485 h 1277257"/>
              <a:gd name="connsiteX21" fmla="*/ 1088571 w 1306285"/>
              <a:gd name="connsiteY21" fmla="*/ 1030514 h 1277257"/>
              <a:gd name="connsiteX22" fmla="*/ 1117600 w 1306285"/>
              <a:gd name="connsiteY22" fmla="*/ 1074057 h 1277257"/>
              <a:gd name="connsiteX23" fmla="*/ 1190171 w 1306285"/>
              <a:gd name="connsiteY23" fmla="*/ 1204685 h 1277257"/>
              <a:gd name="connsiteX24" fmla="*/ 1291771 w 1306285"/>
              <a:gd name="connsiteY24" fmla="*/ 1262743 h 1277257"/>
              <a:gd name="connsiteX25" fmla="*/ 1306285 w 1306285"/>
              <a:gd name="connsiteY25" fmla="*/ 1277257 h 1277257"/>
              <a:gd name="connsiteX26" fmla="*/ 1306285 w 1306285"/>
              <a:gd name="connsiteY26" fmla="*/ 1277257 h 1277257"/>
              <a:gd name="connsiteX0" fmla="*/ 420914 w 1306285"/>
              <a:gd name="connsiteY0" fmla="*/ 0 h 1277257"/>
              <a:gd name="connsiteX1" fmla="*/ 638628 w 1306285"/>
              <a:gd name="connsiteY1" fmla="*/ 58057 h 1277257"/>
              <a:gd name="connsiteX2" fmla="*/ 348343 w 1306285"/>
              <a:gd name="connsiteY2" fmla="*/ 159657 h 1277257"/>
              <a:gd name="connsiteX3" fmla="*/ 304800 w 1306285"/>
              <a:gd name="connsiteY3" fmla="*/ 188685 h 1277257"/>
              <a:gd name="connsiteX4" fmla="*/ 290285 w 1306285"/>
              <a:gd name="connsiteY4" fmla="*/ 232228 h 1277257"/>
              <a:gd name="connsiteX5" fmla="*/ 145143 w 1306285"/>
              <a:gd name="connsiteY5" fmla="*/ 275771 h 1277257"/>
              <a:gd name="connsiteX6" fmla="*/ 101600 w 1306285"/>
              <a:gd name="connsiteY6" fmla="*/ 333828 h 1277257"/>
              <a:gd name="connsiteX7" fmla="*/ 58057 w 1306285"/>
              <a:gd name="connsiteY7" fmla="*/ 377371 h 1277257"/>
              <a:gd name="connsiteX8" fmla="*/ 0 w 1306285"/>
              <a:gd name="connsiteY8" fmla="*/ 449943 h 1277257"/>
              <a:gd name="connsiteX9" fmla="*/ 29028 w 1306285"/>
              <a:gd name="connsiteY9" fmla="*/ 493485 h 1277257"/>
              <a:gd name="connsiteX10" fmla="*/ 232228 w 1306285"/>
              <a:gd name="connsiteY10" fmla="*/ 537028 h 1277257"/>
              <a:gd name="connsiteX11" fmla="*/ 275771 w 1306285"/>
              <a:gd name="connsiteY11" fmla="*/ 624114 h 1277257"/>
              <a:gd name="connsiteX12" fmla="*/ 290285 w 1306285"/>
              <a:gd name="connsiteY12" fmla="*/ 667657 h 1277257"/>
              <a:gd name="connsiteX13" fmla="*/ 333828 w 1306285"/>
              <a:gd name="connsiteY13" fmla="*/ 682171 h 1277257"/>
              <a:gd name="connsiteX14" fmla="*/ 609600 w 1306285"/>
              <a:gd name="connsiteY14" fmla="*/ 667657 h 1277257"/>
              <a:gd name="connsiteX15" fmla="*/ 725714 w 1306285"/>
              <a:gd name="connsiteY15" fmla="*/ 682171 h 1277257"/>
              <a:gd name="connsiteX16" fmla="*/ 769257 w 1306285"/>
              <a:gd name="connsiteY16" fmla="*/ 740228 h 1277257"/>
              <a:gd name="connsiteX17" fmla="*/ 827314 w 1306285"/>
              <a:gd name="connsiteY17" fmla="*/ 827314 h 1277257"/>
              <a:gd name="connsiteX18" fmla="*/ 899885 w 1306285"/>
              <a:gd name="connsiteY18" fmla="*/ 928914 h 1277257"/>
              <a:gd name="connsiteX19" fmla="*/ 986971 w 1306285"/>
              <a:gd name="connsiteY19" fmla="*/ 957943 h 1277257"/>
              <a:gd name="connsiteX20" fmla="*/ 1045028 w 1306285"/>
              <a:gd name="connsiteY20" fmla="*/ 1001485 h 1277257"/>
              <a:gd name="connsiteX21" fmla="*/ 1088571 w 1306285"/>
              <a:gd name="connsiteY21" fmla="*/ 1030514 h 1277257"/>
              <a:gd name="connsiteX22" fmla="*/ 1117600 w 1306285"/>
              <a:gd name="connsiteY22" fmla="*/ 1074057 h 1277257"/>
              <a:gd name="connsiteX23" fmla="*/ 1190171 w 1306285"/>
              <a:gd name="connsiteY23" fmla="*/ 1204685 h 1277257"/>
              <a:gd name="connsiteX24" fmla="*/ 1291771 w 1306285"/>
              <a:gd name="connsiteY24" fmla="*/ 1262743 h 1277257"/>
              <a:gd name="connsiteX25" fmla="*/ 1306285 w 1306285"/>
              <a:gd name="connsiteY25" fmla="*/ 1277257 h 1277257"/>
              <a:gd name="connsiteX26" fmla="*/ 1306285 w 1306285"/>
              <a:gd name="connsiteY26" fmla="*/ 1277257 h 1277257"/>
              <a:gd name="connsiteX0" fmla="*/ 544739 w 1306285"/>
              <a:gd name="connsiteY0" fmla="*/ 6859 h 1226966"/>
              <a:gd name="connsiteX1" fmla="*/ 638628 w 1306285"/>
              <a:gd name="connsiteY1" fmla="*/ 7766 h 1226966"/>
              <a:gd name="connsiteX2" fmla="*/ 348343 w 1306285"/>
              <a:gd name="connsiteY2" fmla="*/ 109366 h 1226966"/>
              <a:gd name="connsiteX3" fmla="*/ 304800 w 1306285"/>
              <a:gd name="connsiteY3" fmla="*/ 138394 h 1226966"/>
              <a:gd name="connsiteX4" fmla="*/ 290285 w 1306285"/>
              <a:gd name="connsiteY4" fmla="*/ 181937 h 1226966"/>
              <a:gd name="connsiteX5" fmla="*/ 145143 w 1306285"/>
              <a:gd name="connsiteY5" fmla="*/ 225480 h 1226966"/>
              <a:gd name="connsiteX6" fmla="*/ 101600 w 1306285"/>
              <a:gd name="connsiteY6" fmla="*/ 283537 h 1226966"/>
              <a:gd name="connsiteX7" fmla="*/ 58057 w 1306285"/>
              <a:gd name="connsiteY7" fmla="*/ 327080 h 1226966"/>
              <a:gd name="connsiteX8" fmla="*/ 0 w 1306285"/>
              <a:gd name="connsiteY8" fmla="*/ 399652 h 1226966"/>
              <a:gd name="connsiteX9" fmla="*/ 29028 w 1306285"/>
              <a:gd name="connsiteY9" fmla="*/ 443194 h 1226966"/>
              <a:gd name="connsiteX10" fmla="*/ 232228 w 1306285"/>
              <a:gd name="connsiteY10" fmla="*/ 486737 h 1226966"/>
              <a:gd name="connsiteX11" fmla="*/ 275771 w 1306285"/>
              <a:gd name="connsiteY11" fmla="*/ 573823 h 1226966"/>
              <a:gd name="connsiteX12" fmla="*/ 290285 w 1306285"/>
              <a:gd name="connsiteY12" fmla="*/ 617366 h 1226966"/>
              <a:gd name="connsiteX13" fmla="*/ 333828 w 1306285"/>
              <a:gd name="connsiteY13" fmla="*/ 631880 h 1226966"/>
              <a:gd name="connsiteX14" fmla="*/ 609600 w 1306285"/>
              <a:gd name="connsiteY14" fmla="*/ 617366 h 1226966"/>
              <a:gd name="connsiteX15" fmla="*/ 725714 w 1306285"/>
              <a:gd name="connsiteY15" fmla="*/ 631880 h 1226966"/>
              <a:gd name="connsiteX16" fmla="*/ 769257 w 1306285"/>
              <a:gd name="connsiteY16" fmla="*/ 689937 h 1226966"/>
              <a:gd name="connsiteX17" fmla="*/ 827314 w 1306285"/>
              <a:gd name="connsiteY17" fmla="*/ 777023 h 1226966"/>
              <a:gd name="connsiteX18" fmla="*/ 899885 w 1306285"/>
              <a:gd name="connsiteY18" fmla="*/ 878623 h 1226966"/>
              <a:gd name="connsiteX19" fmla="*/ 986971 w 1306285"/>
              <a:gd name="connsiteY19" fmla="*/ 907652 h 1226966"/>
              <a:gd name="connsiteX20" fmla="*/ 1045028 w 1306285"/>
              <a:gd name="connsiteY20" fmla="*/ 951194 h 1226966"/>
              <a:gd name="connsiteX21" fmla="*/ 1088571 w 1306285"/>
              <a:gd name="connsiteY21" fmla="*/ 980223 h 1226966"/>
              <a:gd name="connsiteX22" fmla="*/ 1117600 w 1306285"/>
              <a:gd name="connsiteY22" fmla="*/ 1023766 h 1226966"/>
              <a:gd name="connsiteX23" fmla="*/ 1190171 w 1306285"/>
              <a:gd name="connsiteY23" fmla="*/ 1154394 h 1226966"/>
              <a:gd name="connsiteX24" fmla="*/ 1291771 w 1306285"/>
              <a:gd name="connsiteY24" fmla="*/ 1212452 h 1226966"/>
              <a:gd name="connsiteX25" fmla="*/ 1306285 w 1306285"/>
              <a:gd name="connsiteY25" fmla="*/ 1226966 h 1226966"/>
              <a:gd name="connsiteX26" fmla="*/ 1306285 w 1306285"/>
              <a:gd name="connsiteY26" fmla="*/ 1226966 h 1226966"/>
              <a:gd name="connsiteX0" fmla="*/ 544739 w 1339536"/>
              <a:gd name="connsiteY0" fmla="*/ 6859 h 1285155"/>
              <a:gd name="connsiteX1" fmla="*/ 638628 w 1339536"/>
              <a:gd name="connsiteY1" fmla="*/ 7766 h 1285155"/>
              <a:gd name="connsiteX2" fmla="*/ 348343 w 1339536"/>
              <a:gd name="connsiteY2" fmla="*/ 109366 h 1285155"/>
              <a:gd name="connsiteX3" fmla="*/ 304800 w 1339536"/>
              <a:gd name="connsiteY3" fmla="*/ 138394 h 1285155"/>
              <a:gd name="connsiteX4" fmla="*/ 290285 w 1339536"/>
              <a:gd name="connsiteY4" fmla="*/ 181937 h 1285155"/>
              <a:gd name="connsiteX5" fmla="*/ 145143 w 1339536"/>
              <a:gd name="connsiteY5" fmla="*/ 225480 h 1285155"/>
              <a:gd name="connsiteX6" fmla="*/ 101600 w 1339536"/>
              <a:gd name="connsiteY6" fmla="*/ 283537 h 1285155"/>
              <a:gd name="connsiteX7" fmla="*/ 58057 w 1339536"/>
              <a:gd name="connsiteY7" fmla="*/ 327080 h 1285155"/>
              <a:gd name="connsiteX8" fmla="*/ 0 w 1339536"/>
              <a:gd name="connsiteY8" fmla="*/ 399652 h 1285155"/>
              <a:gd name="connsiteX9" fmla="*/ 29028 w 1339536"/>
              <a:gd name="connsiteY9" fmla="*/ 443194 h 1285155"/>
              <a:gd name="connsiteX10" fmla="*/ 232228 w 1339536"/>
              <a:gd name="connsiteY10" fmla="*/ 486737 h 1285155"/>
              <a:gd name="connsiteX11" fmla="*/ 275771 w 1339536"/>
              <a:gd name="connsiteY11" fmla="*/ 573823 h 1285155"/>
              <a:gd name="connsiteX12" fmla="*/ 290285 w 1339536"/>
              <a:gd name="connsiteY12" fmla="*/ 617366 h 1285155"/>
              <a:gd name="connsiteX13" fmla="*/ 333828 w 1339536"/>
              <a:gd name="connsiteY13" fmla="*/ 631880 h 1285155"/>
              <a:gd name="connsiteX14" fmla="*/ 609600 w 1339536"/>
              <a:gd name="connsiteY14" fmla="*/ 617366 h 1285155"/>
              <a:gd name="connsiteX15" fmla="*/ 725714 w 1339536"/>
              <a:gd name="connsiteY15" fmla="*/ 631880 h 1285155"/>
              <a:gd name="connsiteX16" fmla="*/ 769257 w 1339536"/>
              <a:gd name="connsiteY16" fmla="*/ 689937 h 1285155"/>
              <a:gd name="connsiteX17" fmla="*/ 827314 w 1339536"/>
              <a:gd name="connsiteY17" fmla="*/ 777023 h 1285155"/>
              <a:gd name="connsiteX18" fmla="*/ 899885 w 1339536"/>
              <a:gd name="connsiteY18" fmla="*/ 878623 h 1285155"/>
              <a:gd name="connsiteX19" fmla="*/ 986971 w 1339536"/>
              <a:gd name="connsiteY19" fmla="*/ 907652 h 1285155"/>
              <a:gd name="connsiteX20" fmla="*/ 1045028 w 1339536"/>
              <a:gd name="connsiteY20" fmla="*/ 951194 h 1285155"/>
              <a:gd name="connsiteX21" fmla="*/ 1088571 w 1339536"/>
              <a:gd name="connsiteY21" fmla="*/ 980223 h 1285155"/>
              <a:gd name="connsiteX22" fmla="*/ 1117600 w 1339536"/>
              <a:gd name="connsiteY22" fmla="*/ 1023766 h 1285155"/>
              <a:gd name="connsiteX23" fmla="*/ 1190171 w 1339536"/>
              <a:gd name="connsiteY23" fmla="*/ 1154394 h 1285155"/>
              <a:gd name="connsiteX24" fmla="*/ 1291771 w 1339536"/>
              <a:gd name="connsiteY24" fmla="*/ 1212452 h 1285155"/>
              <a:gd name="connsiteX25" fmla="*/ 1306285 w 1339536"/>
              <a:gd name="connsiteY25" fmla="*/ 1226966 h 1285155"/>
              <a:gd name="connsiteX26" fmla="*/ 1339536 w 1339536"/>
              <a:gd name="connsiteY26" fmla="*/ 1285155 h 1285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339536" h="1285155">
                <a:moveTo>
                  <a:pt x="544739" y="6859"/>
                </a:moveTo>
                <a:cubicBezTo>
                  <a:pt x="576035" y="7161"/>
                  <a:pt x="671361" y="-9318"/>
                  <a:pt x="638628" y="7766"/>
                </a:cubicBezTo>
                <a:cubicBezTo>
                  <a:pt x="605895" y="24850"/>
                  <a:pt x="403981" y="87595"/>
                  <a:pt x="348343" y="109366"/>
                </a:cubicBezTo>
                <a:cubicBezTo>
                  <a:pt x="292705" y="131137"/>
                  <a:pt x="319314" y="128718"/>
                  <a:pt x="304800" y="138394"/>
                </a:cubicBezTo>
                <a:cubicBezTo>
                  <a:pt x="299962" y="152908"/>
                  <a:pt x="302735" y="173044"/>
                  <a:pt x="290285" y="181937"/>
                </a:cubicBezTo>
                <a:cubicBezTo>
                  <a:pt x="271255" y="195530"/>
                  <a:pt x="176181" y="217721"/>
                  <a:pt x="145143" y="225480"/>
                </a:cubicBezTo>
                <a:cubicBezTo>
                  <a:pt x="130629" y="244832"/>
                  <a:pt x="117343" y="265170"/>
                  <a:pt x="101600" y="283537"/>
                </a:cubicBezTo>
                <a:cubicBezTo>
                  <a:pt x="88242" y="299122"/>
                  <a:pt x="69443" y="310001"/>
                  <a:pt x="58057" y="327080"/>
                </a:cubicBezTo>
                <a:cubicBezTo>
                  <a:pt x="1971" y="411209"/>
                  <a:pt x="97383" y="334729"/>
                  <a:pt x="0" y="399652"/>
                </a:cubicBezTo>
                <a:cubicBezTo>
                  <a:pt x="9676" y="414166"/>
                  <a:pt x="12356" y="438064"/>
                  <a:pt x="29028" y="443194"/>
                </a:cubicBezTo>
                <a:cubicBezTo>
                  <a:pt x="312967" y="530560"/>
                  <a:pt x="109323" y="404802"/>
                  <a:pt x="232228" y="486737"/>
                </a:cubicBezTo>
                <a:cubicBezTo>
                  <a:pt x="268714" y="596191"/>
                  <a:pt x="219495" y="461269"/>
                  <a:pt x="275771" y="573823"/>
                </a:cubicBezTo>
                <a:cubicBezTo>
                  <a:pt x="282613" y="587507"/>
                  <a:pt x="279467" y="606548"/>
                  <a:pt x="290285" y="617366"/>
                </a:cubicBezTo>
                <a:cubicBezTo>
                  <a:pt x="301103" y="628184"/>
                  <a:pt x="319314" y="627042"/>
                  <a:pt x="333828" y="631880"/>
                </a:cubicBezTo>
                <a:cubicBezTo>
                  <a:pt x="425752" y="627042"/>
                  <a:pt x="517549" y="617366"/>
                  <a:pt x="609600" y="617366"/>
                </a:cubicBezTo>
                <a:cubicBezTo>
                  <a:pt x="648606" y="617366"/>
                  <a:pt x="690204" y="615739"/>
                  <a:pt x="725714" y="631880"/>
                </a:cubicBezTo>
                <a:cubicBezTo>
                  <a:pt x="747736" y="641890"/>
                  <a:pt x="755385" y="670119"/>
                  <a:pt x="769257" y="689937"/>
                </a:cubicBezTo>
                <a:cubicBezTo>
                  <a:pt x="789264" y="718518"/>
                  <a:pt x="827314" y="777023"/>
                  <a:pt x="827314" y="777023"/>
                </a:cubicBezTo>
                <a:cubicBezTo>
                  <a:pt x="844066" y="827279"/>
                  <a:pt x="842489" y="844185"/>
                  <a:pt x="899885" y="878623"/>
                </a:cubicBezTo>
                <a:cubicBezTo>
                  <a:pt x="926123" y="894366"/>
                  <a:pt x="986971" y="907652"/>
                  <a:pt x="986971" y="907652"/>
                </a:cubicBezTo>
                <a:cubicBezTo>
                  <a:pt x="1006323" y="922166"/>
                  <a:pt x="1025344" y="937134"/>
                  <a:pt x="1045028" y="951194"/>
                </a:cubicBezTo>
                <a:cubicBezTo>
                  <a:pt x="1059223" y="961333"/>
                  <a:pt x="1076236" y="967888"/>
                  <a:pt x="1088571" y="980223"/>
                </a:cubicBezTo>
                <a:cubicBezTo>
                  <a:pt x="1100906" y="992558"/>
                  <a:pt x="1107924" y="1009252"/>
                  <a:pt x="1117600" y="1023766"/>
                </a:cubicBezTo>
                <a:cubicBezTo>
                  <a:pt x="1131474" y="1065389"/>
                  <a:pt x="1150244" y="1134430"/>
                  <a:pt x="1190171" y="1154394"/>
                </a:cubicBezTo>
                <a:cubicBezTo>
                  <a:pt x="1238385" y="1178501"/>
                  <a:pt x="1250740" y="1181679"/>
                  <a:pt x="1291771" y="1212452"/>
                </a:cubicBezTo>
                <a:cubicBezTo>
                  <a:pt x="1297245" y="1216557"/>
                  <a:pt x="1301447" y="1222128"/>
                  <a:pt x="1306285" y="1226966"/>
                </a:cubicBezTo>
                <a:lnTo>
                  <a:pt x="1339536" y="1285155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08" name="Полилиния 407"/>
          <p:cNvSpPr/>
          <p:nvPr/>
        </p:nvSpPr>
        <p:spPr>
          <a:xfrm>
            <a:off x="1746158" y="3946696"/>
            <a:ext cx="1208327" cy="445275"/>
          </a:xfrm>
          <a:custGeom>
            <a:avLst/>
            <a:gdLst>
              <a:gd name="connsiteX0" fmla="*/ 1611103 w 1611103"/>
              <a:gd name="connsiteY0" fmla="*/ 232228 h 682171"/>
              <a:gd name="connsiteX1" fmla="*/ 1611103 w 1611103"/>
              <a:gd name="connsiteY1" fmla="*/ 232228 h 682171"/>
              <a:gd name="connsiteX2" fmla="*/ 1306303 w 1611103"/>
              <a:gd name="connsiteY2" fmla="*/ 246743 h 682171"/>
              <a:gd name="connsiteX3" fmla="*/ 1277274 w 1611103"/>
              <a:gd name="connsiteY3" fmla="*/ 319314 h 682171"/>
              <a:gd name="connsiteX4" fmla="*/ 1233731 w 1611103"/>
              <a:gd name="connsiteY4" fmla="*/ 406400 h 682171"/>
              <a:gd name="connsiteX5" fmla="*/ 1233731 w 1611103"/>
              <a:gd name="connsiteY5" fmla="*/ 609600 h 682171"/>
              <a:gd name="connsiteX6" fmla="*/ 1219217 w 1611103"/>
              <a:gd name="connsiteY6" fmla="*/ 682171 h 682171"/>
              <a:gd name="connsiteX7" fmla="*/ 1161160 w 1611103"/>
              <a:gd name="connsiteY7" fmla="*/ 667657 h 682171"/>
              <a:gd name="connsiteX8" fmla="*/ 1103103 w 1611103"/>
              <a:gd name="connsiteY8" fmla="*/ 580571 h 682171"/>
              <a:gd name="connsiteX9" fmla="*/ 1045046 w 1611103"/>
              <a:gd name="connsiteY9" fmla="*/ 464457 h 682171"/>
              <a:gd name="connsiteX10" fmla="*/ 986988 w 1611103"/>
              <a:gd name="connsiteY10" fmla="*/ 377371 h 682171"/>
              <a:gd name="connsiteX11" fmla="*/ 914417 w 1611103"/>
              <a:gd name="connsiteY11" fmla="*/ 348343 h 682171"/>
              <a:gd name="connsiteX12" fmla="*/ 522531 w 1611103"/>
              <a:gd name="connsiteY12" fmla="*/ 391885 h 682171"/>
              <a:gd name="connsiteX13" fmla="*/ 478988 w 1611103"/>
              <a:gd name="connsiteY13" fmla="*/ 406400 h 682171"/>
              <a:gd name="connsiteX14" fmla="*/ 348360 w 1611103"/>
              <a:gd name="connsiteY14" fmla="*/ 391885 h 682171"/>
              <a:gd name="connsiteX15" fmla="*/ 304817 w 1611103"/>
              <a:gd name="connsiteY15" fmla="*/ 377371 h 682171"/>
              <a:gd name="connsiteX16" fmla="*/ 188703 w 1611103"/>
              <a:gd name="connsiteY16" fmla="*/ 362857 h 682171"/>
              <a:gd name="connsiteX17" fmla="*/ 130646 w 1611103"/>
              <a:gd name="connsiteY17" fmla="*/ 246743 h 682171"/>
              <a:gd name="connsiteX18" fmla="*/ 101617 w 1611103"/>
              <a:gd name="connsiteY18" fmla="*/ 145143 h 682171"/>
              <a:gd name="connsiteX19" fmla="*/ 58074 w 1611103"/>
              <a:gd name="connsiteY19" fmla="*/ 101600 h 682171"/>
              <a:gd name="connsiteX20" fmla="*/ 17 w 1611103"/>
              <a:gd name="connsiteY20" fmla="*/ 0 h 682171"/>
              <a:gd name="connsiteX21" fmla="*/ 17 w 1611103"/>
              <a:gd name="connsiteY21" fmla="*/ 0 h 682171"/>
              <a:gd name="connsiteX0" fmla="*/ 1611103 w 1611103"/>
              <a:gd name="connsiteY0" fmla="*/ 232228 h 688982"/>
              <a:gd name="connsiteX1" fmla="*/ 1611103 w 1611103"/>
              <a:gd name="connsiteY1" fmla="*/ 232228 h 688982"/>
              <a:gd name="connsiteX2" fmla="*/ 1306303 w 1611103"/>
              <a:gd name="connsiteY2" fmla="*/ 246743 h 688982"/>
              <a:gd name="connsiteX3" fmla="*/ 1277274 w 1611103"/>
              <a:gd name="connsiteY3" fmla="*/ 319314 h 688982"/>
              <a:gd name="connsiteX4" fmla="*/ 1233731 w 1611103"/>
              <a:gd name="connsiteY4" fmla="*/ 406400 h 688982"/>
              <a:gd name="connsiteX5" fmla="*/ 1233731 w 1611103"/>
              <a:gd name="connsiteY5" fmla="*/ 609600 h 688982"/>
              <a:gd name="connsiteX6" fmla="*/ 1219217 w 1611103"/>
              <a:gd name="connsiteY6" fmla="*/ 682171 h 688982"/>
              <a:gd name="connsiteX7" fmla="*/ 1161160 w 1611103"/>
              <a:gd name="connsiteY7" fmla="*/ 667657 h 688982"/>
              <a:gd name="connsiteX8" fmla="*/ 1150728 w 1611103"/>
              <a:gd name="connsiteY8" fmla="*/ 437696 h 688982"/>
              <a:gd name="connsiteX9" fmla="*/ 1045046 w 1611103"/>
              <a:gd name="connsiteY9" fmla="*/ 464457 h 688982"/>
              <a:gd name="connsiteX10" fmla="*/ 986988 w 1611103"/>
              <a:gd name="connsiteY10" fmla="*/ 377371 h 688982"/>
              <a:gd name="connsiteX11" fmla="*/ 914417 w 1611103"/>
              <a:gd name="connsiteY11" fmla="*/ 348343 h 688982"/>
              <a:gd name="connsiteX12" fmla="*/ 522531 w 1611103"/>
              <a:gd name="connsiteY12" fmla="*/ 391885 h 688982"/>
              <a:gd name="connsiteX13" fmla="*/ 478988 w 1611103"/>
              <a:gd name="connsiteY13" fmla="*/ 406400 h 688982"/>
              <a:gd name="connsiteX14" fmla="*/ 348360 w 1611103"/>
              <a:gd name="connsiteY14" fmla="*/ 391885 h 688982"/>
              <a:gd name="connsiteX15" fmla="*/ 304817 w 1611103"/>
              <a:gd name="connsiteY15" fmla="*/ 377371 h 688982"/>
              <a:gd name="connsiteX16" fmla="*/ 188703 w 1611103"/>
              <a:gd name="connsiteY16" fmla="*/ 362857 h 688982"/>
              <a:gd name="connsiteX17" fmla="*/ 130646 w 1611103"/>
              <a:gd name="connsiteY17" fmla="*/ 246743 h 688982"/>
              <a:gd name="connsiteX18" fmla="*/ 101617 w 1611103"/>
              <a:gd name="connsiteY18" fmla="*/ 145143 h 688982"/>
              <a:gd name="connsiteX19" fmla="*/ 58074 w 1611103"/>
              <a:gd name="connsiteY19" fmla="*/ 101600 h 688982"/>
              <a:gd name="connsiteX20" fmla="*/ 17 w 1611103"/>
              <a:gd name="connsiteY20" fmla="*/ 0 h 688982"/>
              <a:gd name="connsiteX21" fmla="*/ 17 w 1611103"/>
              <a:gd name="connsiteY21" fmla="*/ 0 h 688982"/>
              <a:gd name="connsiteX0" fmla="*/ 1611103 w 1611103"/>
              <a:gd name="connsiteY0" fmla="*/ 232228 h 682171"/>
              <a:gd name="connsiteX1" fmla="*/ 1611103 w 1611103"/>
              <a:gd name="connsiteY1" fmla="*/ 232228 h 682171"/>
              <a:gd name="connsiteX2" fmla="*/ 1306303 w 1611103"/>
              <a:gd name="connsiteY2" fmla="*/ 246743 h 682171"/>
              <a:gd name="connsiteX3" fmla="*/ 1277274 w 1611103"/>
              <a:gd name="connsiteY3" fmla="*/ 319314 h 682171"/>
              <a:gd name="connsiteX4" fmla="*/ 1233731 w 1611103"/>
              <a:gd name="connsiteY4" fmla="*/ 406400 h 682171"/>
              <a:gd name="connsiteX5" fmla="*/ 1233731 w 1611103"/>
              <a:gd name="connsiteY5" fmla="*/ 609600 h 682171"/>
              <a:gd name="connsiteX6" fmla="*/ 1219217 w 1611103"/>
              <a:gd name="connsiteY6" fmla="*/ 682171 h 682171"/>
              <a:gd name="connsiteX7" fmla="*/ 1189735 w 1611103"/>
              <a:gd name="connsiteY7" fmla="*/ 439057 h 682171"/>
              <a:gd name="connsiteX8" fmla="*/ 1150728 w 1611103"/>
              <a:gd name="connsiteY8" fmla="*/ 437696 h 682171"/>
              <a:gd name="connsiteX9" fmla="*/ 1045046 w 1611103"/>
              <a:gd name="connsiteY9" fmla="*/ 464457 h 682171"/>
              <a:gd name="connsiteX10" fmla="*/ 986988 w 1611103"/>
              <a:gd name="connsiteY10" fmla="*/ 377371 h 682171"/>
              <a:gd name="connsiteX11" fmla="*/ 914417 w 1611103"/>
              <a:gd name="connsiteY11" fmla="*/ 348343 h 682171"/>
              <a:gd name="connsiteX12" fmla="*/ 522531 w 1611103"/>
              <a:gd name="connsiteY12" fmla="*/ 391885 h 682171"/>
              <a:gd name="connsiteX13" fmla="*/ 478988 w 1611103"/>
              <a:gd name="connsiteY13" fmla="*/ 406400 h 682171"/>
              <a:gd name="connsiteX14" fmla="*/ 348360 w 1611103"/>
              <a:gd name="connsiteY14" fmla="*/ 391885 h 682171"/>
              <a:gd name="connsiteX15" fmla="*/ 304817 w 1611103"/>
              <a:gd name="connsiteY15" fmla="*/ 377371 h 682171"/>
              <a:gd name="connsiteX16" fmla="*/ 188703 w 1611103"/>
              <a:gd name="connsiteY16" fmla="*/ 362857 h 682171"/>
              <a:gd name="connsiteX17" fmla="*/ 130646 w 1611103"/>
              <a:gd name="connsiteY17" fmla="*/ 246743 h 682171"/>
              <a:gd name="connsiteX18" fmla="*/ 101617 w 1611103"/>
              <a:gd name="connsiteY18" fmla="*/ 145143 h 682171"/>
              <a:gd name="connsiteX19" fmla="*/ 58074 w 1611103"/>
              <a:gd name="connsiteY19" fmla="*/ 101600 h 682171"/>
              <a:gd name="connsiteX20" fmla="*/ 17 w 1611103"/>
              <a:gd name="connsiteY20" fmla="*/ 0 h 682171"/>
              <a:gd name="connsiteX21" fmla="*/ 17 w 1611103"/>
              <a:gd name="connsiteY21" fmla="*/ 0 h 682171"/>
              <a:gd name="connsiteX0" fmla="*/ 1611103 w 1611103"/>
              <a:gd name="connsiteY0" fmla="*/ 232228 h 609633"/>
              <a:gd name="connsiteX1" fmla="*/ 1611103 w 1611103"/>
              <a:gd name="connsiteY1" fmla="*/ 232228 h 609633"/>
              <a:gd name="connsiteX2" fmla="*/ 1306303 w 1611103"/>
              <a:gd name="connsiteY2" fmla="*/ 246743 h 609633"/>
              <a:gd name="connsiteX3" fmla="*/ 1277274 w 1611103"/>
              <a:gd name="connsiteY3" fmla="*/ 319314 h 609633"/>
              <a:gd name="connsiteX4" fmla="*/ 1233731 w 1611103"/>
              <a:gd name="connsiteY4" fmla="*/ 406400 h 609633"/>
              <a:gd name="connsiteX5" fmla="*/ 1233731 w 1611103"/>
              <a:gd name="connsiteY5" fmla="*/ 609600 h 609633"/>
              <a:gd name="connsiteX6" fmla="*/ 1162067 w 1611103"/>
              <a:gd name="connsiteY6" fmla="*/ 424996 h 609633"/>
              <a:gd name="connsiteX7" fmla="*/ 1189735 w 1611103"/>
              <a:gd name="connsiteY7" fmla="*/ 439057 h 609633"/>
              <a:gd name="connsiteX8" fmla="*/ 1150728 w 1611103"/>
              <a:gd name="connsiteY8" fmla="*/ 437696 h 609633"/>
              <a:gd name="connsiteX9" fmla="*/ 1045046 w 1611103"/>
              <a:gd name="connsiteY9" fmla="*/ 464457 h 609633"/>
              <a:gd name="connsiteX10" fmla="*/ 986988 w 1611103"/>
              <a:gd name="connsiteY10" fmla="*/ 377371 h 609633"/>
              <a:gd name="connsiteX11" fmla="*/ 914417 w 1611103"/>
              <a:gd name="connsiteY11" fmla="*/ 348343 h 609633"/>
              <a:gd name="connsiteX12" fmla="*/ 522531 w 1611103"/>
              <a:gd name="connsiteY12" fmla="*/ 391885 h 609633"/>
              <a:gd name="connsiteX13" fmla="*/ 478988 w 1611103"/>
              <a:gd name="connsiteY13" fmla="*/ 406400 h 609633"/>
              <a:gd name="connsiteX14" fmla="*/ 348360 w 1611103"/>
              <a:gd name="connsiteY14" fmla="*/ 391885 h 609633"/>
              <a:gd name="connsiteX15" fmla="*/ 304817 w 1611103"/>
              <a:gd name="connsiteY15" fmla="*/ 377371 h 609633"/>
              <a:gd name="connsiteX16" fmla="*/ 188703 w 1611103"/>
              <a:gd name="connsiteY16" fmla="*/ 362857 h 609633"/>
              <a:gd name="connsiteX17" fmla="*/ 130646 w 1611103"/>
              <a:gd name="connsiteY17" fmla="*/ 246743 h 609633"/>
              <a:gd name="connsiteX18" fmla="*/ 101617 w 1611103"/>
              <a:gd name="connsiteY18" fmla="*/ 145143 h 609633"/>
              <a:gd name="connsiteX19" fmla="*/ 58074 w 1611103"/>
              <a:gd name="connsiteY19" fmla="*/ 101600 h 609633"/>
              <a:gd name="connsiteX20" fmla="*/ 17 w 1611103"/>
              <a:gd name="connsiteY20" fmla="*/ 0 h 609633"/>
              <a:gd name="connsiteX21" fmla="*/ 17 w 1611103"/>
              <a:gd name="connsiteY21" fmla="*/ 0 h 609633"/>
              <a:gd name="connsiteX0" fmla="*/ 1611103 w 1611103"/>
              <a:gd name="connsiteY0" fmla="*/ 232228 h 466373"/>
              <a:gd name="connsiteX1" fmla="*/ 1611103 w 1611103"/>
              <a:gd name="connsiteY1" fmla="*/ 232228 h 466373"/>
              <a:gd name="connsiteX2" fmla="*/ 1306303 w 1611103"/>
              <a:gd name="connsiteY2" fmla="*/ 246743 h 466373"/>
              <a:gd name="connsiteX3" fmla="*/ 1277274 w 1611103"/>
              <a:gd name="connsiteY3" fmla="*/ 319314 h 466373"/>
              <a:gd name="connsiteX4" fmla="*/ 1233731 w 1611103"/>
              <a:gd name="connsiteY4" fmla="*/ 406400 h 466373"/>
              <a:gd name="connsiteX5" fmla="*/ 1176581 w 1611103"/>
              <a:gd name="connsiteY5" fmla="*/ 428625 h 466373"/>
              <a:gd name="connsiteX6" fmla="*/ 1162067 w 1611103"/>
              <a:gd name="connsiteY6" fmla="*/ 424996 h 466373"/>
              <a:gd name="connsiteX7" fmla="*/ 1189735 w 1611103"/>
              <a:gd name="connsiteY7" fmla="*/ 439057 h 466373"/>
              <a:gd name="connsiteX8" fmla="*/ 1150728 w 1611103"/>
              <a:gd name="connsiteY8" fmla="*/ 437696 h 466373"/>
              <a:gd name="connsiteX9" fmla="*/ 1045046 w 1611103"/>
              <a:gd name="connsiteY9" fmla="*/ 464457 h 466373"/>
              <a:gd name="connsiteX10" fmla="*/ 986988 w 1611103"/>
              <a:gd name="connsiteY10" fmla="*/ 377371 h 466373"/>
              <a:gd name="connsiteX11" fmla="*/ 914417 w 1611103"/>
              <a:gd name="connsiteY11" fmla="*/ 348343 h 466373"/>
              <a:gd name="connsiteX12" fmla="*/ 522531 w 1611103"/>
              <a:gd name="connsiteY12" fmla="*/ 391885 h 466373"/>
              <a:gd name="connsiteX13" fmla="*/ 478988 w 1611103"/>
              <a:gd name="connsiteY13" fmla="*/ 406400 h 466373"/>
              <a:gd name="connsiteX14" fmla="*/ 348360 w 1611103"/>
              <a:gd name="connsiteY14" fmla="*/ 391885 h 466373"/>
              <a:gd name="connsiteX15" fmla="*/ 304817 w 1611103"/>
              <a:gd name="connsiteY15" fmla="*/ 377371 h 466373"/>
              <a:gd name="connsiteX16" fmla="*/ 188703 w 1611103"/>
              <a:gd name="connsiteY16" fmla="*/ 362857 h 466373"/>
              <a:gd name="connsiteX17" fmla="*/ 130646 w 1611103"/>
              <a:gd name="connsiteY17" fmla="*/ 246743 h 466373"/>
              <a:gd name="connsiteX18" fmla="*/ 101617 w 1611103"/>
              <a:gd name="connsiteY18" fmla="*/ 145143 h 466373"/>
              <a:gd name="connsiteX19" fmla="*/ 58074 w 1611103"/>
              <a:gd name="connsiteY19" fmla="*/ 101600 h 466373"/>
              <a:gd name="connsiteX20" fmla="*/ 17 w 1611103"/>
              <a:gd name="connsiteY20" fmla="*/ 0 h 466373"/>
              <a:gd name="connsiteX21" fmla="*/ 17 w 1611103"/>
              <a:gd name="connsiteY21" fmla="*/ 0 h 466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611103" h="466373">
                <a:moveTo>
                  <a:pt x="1611103" y="232228"/>
                </a:moveTo>
                <a:lnTo>
                  <a:pt x="1611103" y="232228"/>
                </a:lnTo>
                <a:lnTo>
                  <a:pt x="1306303" y="246743"/>
                </a:lnTo>
                <a:cubicBezTo>
                  <a:pt x="1281093" y="253320"/>
                  <a:pt x="1286422" y="294919"/>
                  <a:pt x="1277274" y="319314"/>
                </a:cubicBezTo>
                <a:cubicBezTo>
                  <a:pt x="1251519" y="387992"/>
                  <a:pt x="1277773" y="340337"/>
                  <a:pt x="1233731" y="406400"/>
                </a:cubicBezTo>
                <a:cubicBezTo>
                  <a:pt x="1197767" y="514295"/>
                  <a:pt x="1188525" y="425526"/>
                  <a:pt x="1176581" y="428625"/>
                </a:cubicBezTo>
                <a:cubicBezTo>
                  <a:pt x="1164637" y="431724"/>
                  <a:pt x="1166905" y="400806"/>
                  <a:pt x="1162067" y="424996"/>
                </a:cubicBezTo>
                <a:cubicBezTo>
                  <a:pt x="1142715" y="420158"/>
                  <a:pt x="1191625" y="436940"/>
                  <a:pt x="1189735" y="439057"/>
                </a:cubicBezTo>
                <a:cubicBezTo>
                  <a:pt x="1187845" y="441174"/>
                  <a:pt x="1174843" y="433463"/>
                  <a:pt x="1150728" y="437696"/>
                </a:cubicBezTo>
                <a:cubicBezTo>
                  <a:pt x="1126613" y="441929"/>
                  <a:pt x="1072336" y="474511"/>
                  <a:pt x="1045046" y="464457"/>
                </a:cubicBezTo>
                <a:cubicBezTo>
                  <a:pt x="1017756" y="454403"/>
                  <a:pt x="1019381" y="390328"/>
                  <a:pt x="986988" y="377371"/>
                </a:cubicBezTo>
                <a:lnTo>
                  <a:pt x="914417" y="348343"/>
                </a:lnTo>
                <a:cubicBezTo>
                  <a:pt x="812075" y="357647"/>
                  <a:pt x="644151" y="361480"/>
                  <a:pt x="522531" y="391885"/>
                </a:cubicBezTo>
                <a:cubicBezTo>
                  <a:pt x="507688" y="395596"/>
                  <a:pt x="493502" y="401562"/>
                  <a:pt x="478988" y="406400"/>
                </a:cubicBezTo>
                <a:cubicBezTo>
                  <a:pt x="435445" y="401562"/>
                  <a:pt x="391575" y="399088"/>
                  <a:pt x="348360" y="391885"/>
                </a:cubicBezTo>
                <a:cubicBezTo>
                  <a:pt x="333269" y="389370"/>
                  <a:pt x="319870" y="380108"/>
                  <a:pt x="304817" y="377371"/>
                </a:cubicBezTo>
                <a:cubicBezTo>
                  <a:pt x="266440" y="370394"/>
                  <a:pt x="227408" y="367695"/>
                  <a:pt x="188703" y="362857"/>
                </a:cubicBezTo>
                <a:cubicBezTo>
                  <a:pt x="153146" y="309522"/>
                  <a:pt x="154318" y="317759"/>
                  <a:pt x="130646" y="246743"/>
                </a:cubicBezTo>
                <a:cubicBezTo>
                  <a:pt x="127421" y="237069"/>
                  <a:pt x="110934" y="159119"/>
                  <a:pt x="101617" y="145143"/>
                </a:cubicBezTo>
                <a:cubicBezTo>
                  <a:pt x="90231" y="128064"/>
                  <a:pt x="70676" y="117803"/>
                  <a:pt x="58074" y="101600"/>
                </a:cubicBezTo>
                <a:cubicBezTo>
                  <a:pt x="-2667" y="23505"/>
                  <a:pt x="17" y="47597"/>
                  <a:pt x="17" y="0"/>
                </a:cubicBezTo>
                <a:lnTo>
                  <a:pt x="17" y="0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4" name="Полилиния 413"/>
          <p:cNvSpPr/>
          <p:nvPr/>
        </p:nvSpPr>
        <p:spPr>
          <a:xfrm>
            <a:off x="6699886" y="3008985"/>
            <a:ext cx="1780087" cy="1874948"/>
          </a:xfrm>
          <a:custGeom>
            <a:avLst/>
            <a:gdLst>
              <a:gd name="connsiteX0" fmla="*/ 2264229 w 2264229"/>
              <a:gd name="connsiteY0" fmla="*/ 391885 h 1930400"/>
              <a:gd name="connsiteX1" fmla="*/ 2264229 w 2264229"/>
              <a:gd name="connsiteY1" fmla="*/ 391885 h 1930400"/>
              <a:gd name="connsiteX2" fmla="*/ 2148114 w 2264229"/>
              <a:gd name="connsiteY2" fmla="*/ 348343 h 1930400"/>
              <a:gd name="connsiteX3" fmla="*/ 2133600 w 2264229"/>
              <a:gd name="connsiteY3" fmla="*/ 275771 h 1930400"/>
              <a:gd name="connsiteX4" fmla="*/ 2104571 w 2264229"/>
              <a:gd name="connsiteY4" fmla="*/ 188685 h 1930400"/>
              <a:gd name="connsiteX5" fmla="*/ 2032000 w 2264229"/>
              <a:gd name="connsiteY5" fmla="*/ 58057 h 1930400"/>
              <a:gd name="connsiteX6" fmla="*/ 1988457 w 2264229"/>
              <a:gd name="connsiteY6" fmla="*/ 14514 h 1930400"/>
              <a:gd name="connsiteX7" fmla="*/ 1915886 w 2264229"/>
              <a:gd name="connsiteY7" fmla="*/ 0 h 1930400"/>
              <a:gd name="connsiteX8" fmla="*/ 1930400 w 2264229"/>
              <a:gd name="connsiteY8" fmla="*/ 87085 h 1930400"/>
              <a:gd name="connsiteX9" fmla="*/ 1944914 w 2264229"/>
              <a:gd name="connsiteY9" fmla="*/ 130628 h 1930400"/>
              <a:gd name="connsiteX10" fmla="*/ 1959429 w 2264229"/>
              <a:gd name="connsiteY10" fmla="*/ 261257 h 1930400"/>
              <a:gd name="connsiteX11" fmla="*/ 1886857 w 2264229"/>
              <a:gd name="connsiteY11" fmla="*/ 522514 h 1930400"/>
              <a:gd name="connsiteX12" fmla="*/ 1843314 w 2264229"/>
              <a:gd name="connsiteY12" fmla="*/ 551543 h 1930400"/>
              <a:gd name="connsiteX13" fmla="*/ 1814286 w 2264229"/>
              <a:gd name="connsiteY13" fmla="*/ 595085 h 1930400"/>
              <a:gd name="connsiteX14" fmla="*/ 1727200 w 2264229"/>
              <a:gd name="connsiteY14" fmla="*/ 667657 h 1930400"/>
              <a:gd name="connsiteX15" fmla="*/ 1669143 w 2264229"/>
              <a:gd name="connsiteY15" fmla="*/ 754743 h 1930400"/>
              <a:gd name="connsiteX16" fmla="*/ 1625600 w 2264229"/>
              <a:gd name="connsiteY16" fmla="*/ 798285 h 1930400"/>
              <a:gd name="connsiteX17" fmla="*/ 1509486 w 2264229"/>
              <a:gd name="connsiteY17" fmla="*/ 870857 h 1930400"/>
              <a:gd name="connsiteX18" fmla="*/ 1451429 w 2264229"/>
              <a:gd name="connsiteY18" fmla="*/ 899885 h 1930400"/>
              <a:gd name="connsiteX19" fmla="*/ 1378857 w 2264229"/>
              <a:gd name="connsiteY19" fmla="*/ 914400 h 1930400"/>
              <a:gd name="connsiteX20" fmla="*/ 1349829 w 2264229"/>
              <a:gd name="connsiteY20" fmla="*/ 972457 h 1930400"/>
              <a:gd name="connsiteX21" fmla="*/ 1364343 w 2264229"/>
              <a:gd name="connsiteY21" fmla="*/ 1030514 h 1930400"/>
              <a:gd name="connsiteX22" fmla="*/ 1378857 w 2264229"/>
              <a:gd name="connsiteY22" fmla="*/ 1103085 h 1930400"/>
              <a:gd name="connsiteX23" fmla="*/ 1364343 w 2264229"/>
              <a:gd name="connsiteY23" fmla="*/ 1190171 h 1930400"/>
              <a:gd name="connsiteX24" fmla="*/ 1248229 w 2264229"/>
              <a:gd name="connsiteY24" fmla="*/ 1204685 h 1930400"/>
              <a:gd name="connsiteX25" fmla="*/ 1204686 w 2264229"/>
              <a:gd name="connsiteY25" fmla="*/ 1219200 h 1930400"/>
              <a:gd name="connsiteX26" fmla="*/ 1103086 w 2264229"/>
              <a:gd name="connsiteY26" fmla="*/ 1204685 h 1930400"/>
              <a:gd name="connsiteX27" fmla="*/ 972457 w 2264229"/>
              <a:gd name="connsiteY27" fmla="*/ 1132114 h 1930400"/>
              <a:gd name="connsiteX28" fmla="*/ 827314 w 2264229"/>
              <a:gd name="connsiteY28" fmla="*/ 1117600 h 1930400"/>
              <a:gd name="connsiteX29" fmla="*/ 754743 w 2264229"/>
              <a:gd name="connsiteY29" fmla="*/ 1103085 h 1930400"/>
              <a:gd name="connsiteX30" fmla="*/ 725714 w 2264229"/>
              <a:gd name="connsiteY30" fmla="*/ 1059543 h 1930400"/>
              <a:gd name="connsiteX31" fmla="*/ 682171 w 2264229"/>
              <a:gd name="connsiteY31" fmla="*/ 1045028 h 1930400"/>
              <a:gd name="connsiteX32" fmla="*/ 638629 w 2264229"/>
              <a:gd name="connsiteY32" fmla="*/ 1001485 h 1930400"/>
              <a:gd name="connsiteX33" fmla="*/ 551543 w 2264229"/>
              <a:gd name="connsiteY33" fmla="*/ 972457 h 1930400"/>
              <a:gd name="connsiteX34" fmla="*/ 348343 w 2264229"/>
              <a:gd name="connsiteY34" fmla="*/ 986971 h 1930400"/>
              <a:gd name="connsiteX35" fmla="*/ 304800 w 2264229"/>
              <a:gd name="connsiteY35" fmla="*/ 1016000 h 1930400"/>
              <a:gd name="connsiteX36" fmla="*/ 217714 w 2264229"/>
              <a:gd name="connsiteY36" fmla="*/ 1103085 h 1930400"/>
              <a:gd name="connsiteX37" fmla="*/ 188686 w 2264229"/>
              <a:gd name="connsiteY37" fmla="*/ 1219200 h 1930400"/>
              <a:gd name="connsiteX38" fmla="*/ 159657 w 2264229"/>
              <a:gd name="connsiteY38" fmla="*/ 1277257 h 1930400"/>
              <a:gd name="connsiteX39" fmla="*/ 72571 w 2264229"/>
              <a:gd name="connsiteY39" fmla="*/ 1335314 h 1930400"/>
              <a:gd name="connsiteX40" fmla="*/ 29029 w 2264229"/>
              <a:gd name="connsiteY40" fmla="*/ 1422400 h 1930400"/>
              <a:gd name="connsiteX41" fmla="*/ 58057 w 2264229"/>
              <a:gd name="connsiteY41" fmla="*/ 1465943 h 1930400"/>
              <a:gd name="connsiteX42" fmla="*/ 87086 w 2264229"/>
              <a:gd name="connsiteY42" fmla="*/ 1553028 h 1930400"/>
              <a:gd name="connsiteX43" fmla="*/ 43543 w 2264229"/>
              <a:gd name="connsiteY43" fmla="*/ 1843314 h 1930400"/>
              <a:gd name="connsiteX44" fmla="*/ 14514 w 2264229"/>
              <a:gd name="connsiteY44" fmla="*/ 1930400 h 1930400"/>
              <a:gd name="connsiteX45" fmla="*/ 0 w 2264229"/>
              <a:gd name="connsiteY45" fmla="*/ 1930400 h 1930400"/>
              <a:gd name="connsiteX0" fmla="*/ 2264229 w 2365829"/>
              <a:gd name="connsiteY0" fmla="*/ 391885 h 1930400"/>
              <a:gd name="connsiteX1" fmla="*/ 2365829 w 2365829"/>
              <a:gd name="connsiteY1" fmla="*/ 391885 h 1930400"/>
              <a:gd name="connsiteX2" fmla="*/ 2148114 w 2365829"/>
              <a:gd name="connsiteY2" fmla="*/ 348343 h 1930400"/>
              <a:gd name="connsiteX3" fmla="*/ 2133600 w 2365829"/>
              <a:gd name="connsiteY3" fmla="*/ 275771 h 1930400"/>
              <a:gd name="connsiteX4" fmla="*/ 2104571 w 2365829"/>
              <a:gd name="connsiteY4" fmla="*/ 188685 h 1930400"/>
              <a:gd name="connsiteX5" fmla="*/ 2032000 w 2365829"/>
              <a:gd name="connsiteY5" fmla="*/ 58057 h 1930400"/>
              <a:gd name="connsiteX6" fmla="*/ 1988457 w 2365829"/>
              <a:gd name="connsiteY6" fmla="*/ 14514 h 1930400"/>
              <a:gd name="connsiteX7" fmla="*/ 1915886 w 2365829"/>
              <a:gd name="connsiteY7" fmla="*/ 0 h 1930400"/>
              <a:gd name="connsiteX8" fmla="*/ 1930400 w 2365829"/>
              <a:gd name="connsiteY8" fmla="*/ 87085 h 1930400"/>
              <a:gd name="connsiteX9" fmla="*/ 1944914 w 2365829"/>
              <a:gd name="connsiteY9" fmla="*/ 130628 h 1930400"/>
              <a:gd name="connsiteX10" fmla="*/ 1959429 w 2365829"/>
              <a:gd name="connsiteY10" fmla="*/ 261257 h 1930400"/>
              <a:gd name="connsiteX11" fmla="*/ 1886857 w 2365829"/>
              <a:gd name="connsiteY11" fmla="*/ 522514 h 1930400"/>
              <a:gd name="connsiteX12" fmla="*/ 1843314 w 2365829"/>
              <a:gd name="connsiteY12" fmla="*/ 551543 h 1930400"/>
              <a:gd name="connsiteX13" fmla="*/ 1814286 w 2365829"/>
              <a:gd name="connsiteY13" fmla="*/ 595085 h 1930400"/>
              <a:gd name="connsiteX14" fmla="*/ 1727200 w 2365829"/>
              <a:gd name="connsiteY14" fmla="*/ 667657 h 1930400"/>
              <a:gd name="connsiteX15" fmla="*/ 1669143 w 2365829"/>
              <a:gd name="connsiteY15" fmla="*/ 754743 h 1930400"/>
              <a:gd name="connsiteX16" fmla="*/ 1625600 w 2365829"/>
              <a:gd name="connsiteY16" fmla="*/ 798285 h 1930400"/>
              <a:gd name="connsiteX17" fmla="*/ 1509486 w 2365829"/>
              <a:gd name="connsiteY17" fmla="*/ 870857 h 1930400"/>
              <a:gd name="connsiteX18" fmla="*/ 1451429 w 2365829"/>
              <a:gd name="connsiteY18" fmla="*/ 899885 h 1930400"/>
              <a:gd name="connsiteX19" fmla="*/ 1378857 w 2365829"/>
              <a:gd name="connsiteY19" fmla="*/ 914400 h 1930400"/>
              <a:gd name="connsiteX20" fmla="*/ 1349829 w 2365829"/>
              <a:gd name="connsiteY20" fmla="*/ 972457 h 1930400"/>
              <a:gd name="connsiteX21" fmla="*/ 1364343 w 2365829"/>
              <a:gd name="connsiteY21" fmla="*/ 1030514 h 1930400"/>
              <a:gd name="connsiteX22" fmla="*/ 1378857 w 2365829"/>
              <a:gd name="connsiteY22" fmla="*/ 1103085 h 1930400"/>
              <a:gd name="connsiteX23" fmla="*/ 1364343 w 2365829"/>
              <a:gd name="connsiteY23" fmla="*/ 1190171 h 1930400"/>
              <a:gd name="connsiteX24" fmla="*/ 1248229 w 2365829"/>
              <a:gd name="connsiteY24" fmla="*/ 1204685 h 1930400"/>
              <a:gd name="connsiteX25" fmla="*/ 1204686 w 2365829"/>
              <a:gd name="connsiteY25" fmla="*/ 1219200 h 1930400"/>
              <a:gd name="connsiteX26" fmla="*/ 1103086 w 2365829"/>
              <a:gd name="connsiteY26" fmla="*/ 1204685 h 1930400"/>
              <a:gd name="connsiteX27" fmla="*/ 972457 w 2365829"/>
              <a:gd name="connsiteY27" fmla="*/ 1132114 h 1930400"/>
              <a:gd name="connsiteX28" fmla="*/ 827314 w 2365829"/>
              <a:gd name="connsiteY28" fmla="*/ 1117600 h 1930400"/>
              <a:gd name="connsiteX29" fmla="*/ 754743 w 2365829"/>
              <a:gd name="connsiteY29" fmla="*/ 1103085 h 1930400"/>
              <a:gd name="connsiteX30" fmla="*/ 725714 w 2365829"/>
              <a:gd name="connsiteY30" fmla="*/ 1059543 h 1930400"/>
              <a:gd name="connsiteX31" fmla="*/ 682171 w 2365829"/>
              <a:gd name="connsiteY31" fmla="*/ 1045028 h 1930400"/>
              <a:gd name="connsiteX32" fmla="*/ 638629 w 2365829"/>
              <a:gd name="connsiteY32" fmla="*/ 1001485 h 1930400"/>
              <a:gd name="connsiteX33" fmla="*/ 551543 w 2365829"/>
              <a:gd name="connsiteY33" fmla="*/ 972457 h 1930400"/>
              <a:gd name="connsiteX34" fmla="*/ 348343 w 2365829"/>
              <a:gd name="connsiteY34" fmla="*/ 986971 h 1930400"/>
              <a:gd name="connsiteX35" fmla="*/ 304800 w 2365829"/>
              <a:gd name="connsiteY35" fmla="*/ 1016000 h 1930400"/>
              <a:gd name="connsiteX36" fmla="*/ 217714 w 2365829"/>
              <a:gd name="connsiteY36" fmla="*/ 1103085 h 1930400"/>
              <a:gd name="connsiteX37" fmla="*/ 188686 w 2365829"/>
              <a:gd name="connsiteY37" fmla="*/ 1219200 h 1930400"/>
              <a:gd name="connsiteX38" fmla="*/ 159657 w 2365829"/>
              <a:gd name="connsiteY38" fmla="*/ 1277257 h 1930400"/>
              <a:gd name="connsiteX39" fmla="*/ 72571 w 2365829"/>
              <a:gd name="connsiteY39" fmla="*/ 1335314 h 1930400"/>
              <a:gd name="connsiteX40" fmla="*/ 29029 w 2365829"/>
              <a:gd name="connsiteY40" fmla="*/ 1422400 h 1930400"/>
              <a:gd name="connsiteX41" fmla="*/ 58057 w 2365829"/>
              <a:gd name="connsiteY41" fmla="*/ 1465943 h 1930400"/>
              <a:gd name="connsiteX42" fmla="*/ 87086 w 2365829"/>
              <a:gd name="connsiteY42" fmla="*/ 1553028 h 1930400"/>
              <a:gd name="connsiteX43" fmla="*/ 43543 w 2365829"/>
              <a:gd name="connsiteY43" fmla="*/ 1843314 h 1930400"/>
              <a:gd name="connsiteX44" fmla="*/ 14514 w 2365829"/>
              <a:gd name="connsiteY44" fmla="*/ 1930400 h 1930400"/>
              <a:gd name="connsiteX45" fmla="*/ 0 w 2365829"/>
              <a:gd name="connsiteY45" fmla="*/ 1930400 h 1930400"/>
              <a:gd name="connsiteX0" fmla="*/ 2264229 w 2365829"/>
              <a:gd name="connsiteY0" fmla="*/ 382084 h 1920599"/>
              <a:gd name="connsiteX1" fmla="*/ 2365829 w 2365829"/>
              <a:gd name="connsiteY1" fmla="*/ 382084 h 1920599"/>
              <a:gd name="connsiteX2" fmla="*/ 2148114 w 2365829"/>
              <a:gd name="connsiteY2" fmla="*/ 338542 h 1920599"/>
              <a:gd name="connsiteX3" fmla="*/ 2133600 w 2365829"/>
              <a:gd name="connsiteY3" fmla="*/ 265970 h 1920599"/>
              <a:gd name="connsiteX4" fmla="*/ 2104571 w 2365829"/>
              <a:gd name="connsiteY4" fmla="*/ 178884 h 1920599"/>
              <a:gd name="connsiteX5" fmla="*/ 2032000 w 2365829"/>
              <a:gd name="connsiteY5" fmla="*/ 48256 h 1920599"/>
              <a:gd name="connsiteX6" fmla="*/ 1988457 w 2365829"/>
              <a:gd name="connsiteY6" fmla="*/ 4713 h 1920599"/>
              <a:gd name="connsiteX7" fmla="*/ 1992086 w 2365829"/>
              <a:gd name="connsiteY7" fmla="*/ 167999 h 1920599"/>
              <a:gd name="connsiteX8" fmla="*/ 1930400 w 2365829"/>
              <a:gd name="connsiteY8" fmla="*/ 77284 h 1920599"/>
              <a:gd name="connsiteX9" fmla="*/ 1944914 w 2365829"/>
              <a:gd name="connsiteY9" fmla="*/ 120827 h 1920599"/>
              <a:gd name="connsiteX10" fmla="*/ 1959429 w 2365829"/>
              <a:gd name="connsiteY10" fmla="*/ 251456 h 1920599"/>
              <a:gd name="connsiteX11" fmla="*/ 1886857 w 2365829"/>
              <a:gd name="connsiteY11" fmla="*/ 512713 h 1920599"/>
              <a:gd name="connsiteX12" fmla="*/ 1843314 w 2365829"/>
              <a:gd name="connsiteY12" fmla="*/ 541742 h 1920599"/>
              <a:gd name="connsiteX13" fmla="*/ 1814286 w 2365829"/>
              <a:gd name="connsiteY13" fmla="*/ 585284 h 1920599"/>
              <a:gd name="connsiteX14" fmla="*/ 1727200 w 2365829"/>
              <a:gd name="connsiteY14" fmla="*/ 657856 h 1920599"/>
              <a:gd name="connsiteX15" fmla="*/ 1669143 w 2365829"/>
              <a:gd name="connsiteY15" fmla="*/ 744942 h 1920599"/>
              <a:gd name="connsiteX16" fmla="*/ 1625600 w 2365829"/>
              <a:gd name="connsiteY16" fmla="*/ 788484 h 1920599"/>
              <a:gd name="connsiteX17" fmla="*/ 1509486 w 2365829"/>
              <a:gd name="connsiteY17" fmla="*/ 861056 h 1920599"/>
              <a:gd name="connsiteX18" fmla="*/ 1451429 w 2365829"/>
              <a:gd name="connsiteY18" fmla="*/ 890084 h 1920599"/>
              <a:gd name="connsiteX19" fmla="*/ 1378857 w 2365829"/>
              <a:gd name="connsiteY19" fmla="*/ 904599 h 1920599"/>
              <a:gd name="connsiteX20" fmla="*/ 1349829 w 2365829"/>
              <a:gd name="connsiteY20" fmla="*/ 962656 h 1920599"/>
              <a:gd name="connsiteX21" fmla="*/ 1364343 w 2365829"/>
              <a:gd name="connsiteY21" fmla="*/ 1020713 h 1920599"/>
              <a:gd name="connsiteX22" fmla="*/ 1378857 w 2365829"/>
              <a:gd name="connsiteY22" fmla="*/ 1093284 h 1920599"/>
              <a:gd name="connsiteX23" fmla="*/ 1364343 w 2365829"/>
              <a:gd name="connsiteY23" fmla="*/ 1180370 h 1920599"/>
              <a:gd name="connsiteX24" fmla="*/ 1248229 w 2365829"/>
              <a:gd name="connsiteY24" fmla="*/ 1194884 h 1920599"/>
              <a:gd name="connsiteX25" fmla="*/ 1204686 w 2365829"/>
              <a:gd name="connsiteY25" fmla="*/ 1209399 h 1920599"/>
              <a:gd name="connsiteX26" fmla="*/ 1103086 w 2365829"/>
              <a:gd name="connsiteY26" fmla="*/ 1194884 h 1920599"/>
              <a:gd name="connsiteX27" fmla="*/ 972457 w 2365829"/>
              <a:gd name="connsiteY27" fmla="*/ 1122313 h 1920599"/>
              <a:gd name="connsiteX28" fmla="*/ 827314 w 2365829"/>
              <a:gd name="connsiteY28" fmla="*/ 1107799 h 1920599"/>
              <a:gd name="connsiteX29" fmla="*/ 754743 w 2365829"/>
              <a:gd name="connsiteY29" fmla="*/ 1093284 h 1920599"/>
              <a:gd name="connsiteX30" fmla="*/ 725714 w 2365829"/>
              <a:gd name="connsiteY30" fmla="*/ 1049742 h 1920599"/>
              <a:gd name="connsiteX31" fmla="*/ 682171 w 2365829"/>
              <a:gd name="connsiteY31" fmla="*/ 1035227 h 1920599"/>
              <a:gd name="connsiteX32" fmla="*/ 638629 w 2365829"/>
              <a:gd name="connsiteY32" fmla="*/ 991684 h 1920599"/>
              <a:gd name="connsiteX33" fmla="*/ 551543 w 2365829"/>
              <a:gd name="connsiteY33" fmla="*/ 962656 h 1920599"/>
              <a:gd name="connsiteX34" fmla="*/ 348343 w 2365829"/>
              <a:gd name="connsiteY34" fmla="*/ 977170 h 1920599"/>
              <a:gd name="connsiteX35" fmla="*/ 304800 w 2365829"/>
              <a:gd name="connsiteY35" fmla="*/ 1006199 h 1920599"/>
              <a:gd name="connsiteX36" fmla="*/ 217714 w 2365829"/>
              <a:gd name="connsiteY36" fmla="*/ 1093284 h 1920599"/>
              <a:gd name="connsiteX37" fmla="*/ 188686 w 2365829"/>
              <a:gd name="connsiteY37" fmla="*/ 1209399 h 1920599"/>
              <a:gd name="connsiteX38" fmla="*/ 159657 w 2365829"/>
              <a:gd name="connsiteY38" fmla="*/ 1267456 h 1920599"/>
              <a:gd name="connsiteX39" fmla="*/ 72571 w 2365829"/>
              <a:gd name="connsiteY39" fmla="*/ 1325513 h 1920599"/>
              <a:gd name="connsiteX40" fmla="*/ 29029 w 2365829"/>
              <a:gd name="connsiteY40" fmla="*/ 1412599 h 1920599"/>
              <a:gd name="connsiteX41" fmla="*/ 58057 w 2365829"/>
              <a:gd name="connsiteY41" fmla="*/ 1456142 h 1920599"/>
              <a:gd name="connsiteX42" fmla="*/ 87086 w 2365829"/>
              <a:gd name="connsiteY42" fmla="*/ 1543227 h 1920599"/>
              <a:gd name="connsiteX43" fmla="*/ 43543 w 2365829"/>
              <a:gd name="connsiteY43" fmla="*/ 1833513 h 1920599"/>
              <a:gd name="connsiteX44" fmla="*/ 14514 w 2365829"/>
              <a:gd name="connsiteY44" fmla="*/ 1920599 h 1920599"/>
              <a:gd name="connsiteX45" fmla="*/ 0 w 2365829"/>
              <a:gd name="connsiteY45" fmla="*/ 1920599 h 1920599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1944914 w 2365829"/>
              <a:gd name="connsiteY9" fmla="*/ 725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1930400 w 2365829"/>
              <a:gd name="connsiteY8" fmla="*/ 2903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64229 w 2365829"/>
              <a:gd name="connsiteY0" fmla="*/ 333832 h 1872347"/>
              <a:gd name="connsiteX1" fmla="*/ 2365829 w 2365829"/>
              <a:gd name="connsiteY1" fmla="*/ 333832 h 1872347"/>
              <a:gd name="connsiteX2" fmla="*/ 2148114 w 2365829"/>
              <a:gd name="connsiteY2" fmla="*/ 290290 h 1872347"/>
              <a:gd name="connsiteX3" fmla="*/ 2133600 w 2365829"/>
              <a:gd name="connsiteY3" fmla="*/ 217718 h 1872347"/>
              <a:gd name="connsiteX4" fmla="*/ 2104571 w 2365829"/>
              <a:gd name="connsiteY4" fmla="*/ 130632 h 1872347"/>
              <a:gd name="connsiteX5" fmla="*/ 2032000 w 2365829"/>
              <a:gd name="connsiteY5" fmla="*/ 4 h 1872347"/>
              <a:gd name="connsiteX6" fmla="*/ 1988457 w 2365829"/>
              <a:gd name="connsiteY6" fmla="*/ 134261 h 1872347"/>
              <a:gd name="connsiteX7" fmla="*/ 1992086 w 2365829"/>
              <a:gd name="connsiteY7" fmla="*/ 119747 h 1872347"/>
              <a:gd name="connsiteX8" fmla="*/ 2014220 w 2365829"/>
              <a:gd name="connsiteY8" fmla="*/ 120472 h 1872347"/>
              <a:gd name="connsiteX9" fmla="*/ 2021114 w 2365829"/>
              <a:gd name="connsiteY9" fmla="*/ 212275 h 1872347"/>
              <a:gd name="connsiteX10" fmla="*/ 1959429 w 2365829"/>
              <a:gd name="connsiteY10" fmla="*/ 203204 h 1872347"/>
              <a:gd name="connsiteX11" fmla="*/ 1886857 w 2365829"/>
              <a:gd name="connsiteY11" fmla="*/ 464461 h 1872347"/>
              <a:gd name="connsiteX12" fmla="*/ 1843314 w 2365829"/>
              <a:gd name="connsiteY12" fmla="*/ 493490 h 1872347"/>
              <a:gd name="connsiteX13" fmla="*/ 1814286 w 2365829"/>
              <a:gd name="connsiteY13" fmla="*/ 537032 h 1872347"/>
              <a:gd name="connsiteX14" fmla="*/ 1727200 w 2365829"/>
              <a:gd name="connsiteY14" fmla="*/ 609604 h 1872347"/>
              <a:gd name="connsiteX15" fmla="*/ 1669143 w 2365829"/>
              <a:gd name="connsiteY15" fmla="*/ 696690 h 1872347"/>
              <a:gd name="connsiteX16" fmla="*/ 1625600 w 2365829"/>
              <a:gd name="connsiteY16" fmla="*/ 740232 h 1872347"/>
              <a:gd name="connsiteX17" fmla="*/ 1509486 w 2365829"/>
              <a:gd name="connsiteY17" fmla="*/ 812804 h 1872347"/>
              <a:gd name="connsiteX18" fmla="*/ 1451429 w 2365829"/>
              <a:gd name="connsiteY18" fmla="*/ 841832 h 1872347"/>
              <a:gd name="connsiteX19" fmla="*/ 1378857 w 2365829"/>
              <a:gd name="connsiteY19" fmla="*/ 856347 h 1872347"/>
              <a:gd name="connsiteX20" fmla="*/ 1349829 w 2365829"/>
              <a:gd name="connsiteY20" fmla="*/ 914404 h 1872347"/>
              <a:gd name="connsiteX21" fmla="*/ 1364343 w 2365829"/>
              <a:gd name="connsiteY21" fmla="*/ 972461 h 1872347"/>
              <a:gd name="connsiteX22" fmla="*/ 1378857 w 2365829"/>
              <a:gd name="connsiteY22" fmla="*/ 1045032 h 1872347"/>
              <a:gd name="connsiteX23" fmla="*/ 1364343 w 2365829"/>
              <a:gd name="connsiteY23" fmla="*/ 1132118 h 1872347"/>
              <a:gd name="connsiteX24" fmla="*/ 1248229 w 2365829"/>
              <a:gd name="connsiteY24" fmla="*/ 1146632 h 1872347"/>
              <a:gd name="connsiteX25" fmla="*/ 1204686 w 2365829"/>
              <a:gd name="connsiteY25" fmla="*/ 1161147 h 1872347"/>
              <a:gd name="connsiteX26" fmla="*/ 1103086 w 2365829"/>
              <a:gd name="connsiteY26" fmla="*/ 1146632 h 1872347"/>
              <a:gd name="connsiteX27" fmla="*/ 972457 w 2365829"/>
              <a:gd name="connsiteY27" fmla="*/ 1074061 h 1872347"/>
              <a:gd name="connsiteX28" fmla="*/ 827314 w 2365829"/>
              <a:gd name="connsiteY28" fmla="*/ 1059547 h 1872347"/>
              <a:gd name="connsiteX29" fmla="*/ 754743 w 2365829"/>
              <a:gd name="connsiteY29" fmla="*/ 1045032 h 1872347"/>
              <a:gd name="connsiteX30" fmla="*/ 725714 w 2365829"/>
              <a:gd name="connsiteY30" fmla="*/ 1001490 h 1872347"/>
              <a:gd name="connsiteX31" fmla="*/ 682171 w 2365829"/>
              <a:gd name="connsiteY31" fmla="*/ 986975 h 1872347"/>
              <a:gd name="connsiteX32" fmla="*/ 638629 w 2365829"/>
              <a:gd name="connsiteY32" fmla="*/ 943432 h 1872347"/>
              <a:gd name="connsiteX33" fmla="*/ 551543 w 2365829"/>
              <a:gd name="connsiteY33" fmla="*/ 914404 h 1872347"/>
              <a:gd name="connsiteX34" fmla="*/ 348343 w 2365829"/>
              <a:gd name="connsiteY34" fmla="*/ 928918 h 1872347"/>
              <a:gd name="connsiteX35" fmla="*/ 304800 w 2365829"/>
              <a:gd name="connsiteY35" fmla="*/ 957947 h 1872347"/>
              <a:gd name="connsiteX36" fmla="*/ 217714 w 2365829"/>
              <a:gd name="connsiteY36" fmla="*/ 1045032 h 1872347"/>
              <a:gd name="connsiteX37" fmla="*/ 188686 w 2365829"/>
              <a:gd name="connsiteY37" fmla="*/ 1161147 h 1872347"/>
              <a:gd name="connsiteX38" fmla="*/ 159657 w 2365829"/>
              <a:gd name="connsiteY38" fmla="*/ 1219204 h 1872347"/>
              <a:gd name="connsiteX39" fmla="*/ 72571 w 2365829"/>
              <a:gd name="connsiteY39" fmla="*/ 1277261 h 1872347"/>
              <a:gd name="connsiteX40" fmla="*/ 29029 w 2365829"/>
              <a:gd name="connsiteY40" fmla="*/ 1364347 h 1872347"/>
              <a:gd name="connsiteX41" fmla="*/ 58057 w 2365829"/>
              <a:gd name="connsiteY41" fmla="*/ 1407890 h 1872347"/>
              <a:gd name="connsiteX42" fmla="*/ 87086 w 2365829"/>
              <a:gd name="connsiteY42" fmla="*/ 1494975 h 1872347"/>
              <a:gd name="connsiteX43" fmla="*/ 43543 w 2365829"/>
              <a:gd name="connsiteY43" fmla="*/ 1785261 h 1872347"/>
              <a:gd name="connsiteX44" fmla="*/ 14514 w 2365829"/>
              <a:gd name="connsiteY44" fmla="*/ 1872347 h 1872347"/>
              <a:gd name="connsiteX45" fmla="*/ 0 w 2365829"/>
              <a:gd name="connsiteY45" fmla="*/ 1872347 h 1872347"/>
              <a:gd name="connsiteX0" fmla="*/ 2271849 w 2373449"/>
              <a:gd name="connsiteY0" fmla="*/ 333832 h 1963787"/>
              <a:gd name="connsiteX1" fmla="*/ 2373449 w 2373449"/>
              <a:gd name="connsiteY1" fmla="*/ 333832 h 1963787"/>
              <a:gd name="connsiteX2" fmla="*/ 2155734 w 2373449"/>
              <a:gd name="connsiteY2" fmla="*/ 290290 h 1963787"/>
              <a:gd name="connsiteX3" fmla="*/ 2141220 w 2373449"/>
              <a:gd name="connsiteY3" fmla="*/ 217718 h 1963787"/>
              <a:gd name="connsiteX4" fmla="*/ 2112191 w 2373449"/>
              <a:gd name="connsiteY4" fmla="*/ 130632 h 1963787"/>
              <a:gd name="connsiteX5" fmla="*/ 2039620 w 2373449"/>
              <a:gd name="connsiteY5" fmla="*/ 4 h 1963787"/>
              <a:gd name="connsiteX6" fmla="*/ 1996077 w 2373449"/>
              <a:gd name="connsiteY6" fmla="*/ 134261 h 1963787"/>
              <a:gd name="connsiteX7" fmla="*/ 1999706 w 2373449"/>
              <a:gd name="connsiteY7" fmla="*/ 119747 h 1963787"/>
              <a:gd name="connsiteX8" fmla="*/ 2021840 w 2373449"/>
              <a:gd name="connsiteY8" fmla="*/ 120472 h 1963787"/>
              <a:gd name="connsiteX9" fmla="*/ 2028734 w 2373449"/>
              <a:gd name="connsiteY9" fmla="*/ 212275 h 1963787"/>
              <a:gd name="connsiteX10" fmla="*/ 1967049 w 2373449"/>
              <a:gd name="connsiteY10" fmla="*/ 203204 h 1963787"/>
              <a:gd name="connsiteX11" fmla="*/ 1894477 w 2373449"/>
              <a:gd name="connsiteY11" fmla="*/ 464461 h 1963787"/>
              <a:gd name="connsiteX12" fmla="*/ 1850934 w 2373449"/>
              <a:gd name="connsiteY12" fmla="*/ 493490 h 1963787"/>
              <a:gd name="connsiteX13" fmla="*/ 1821906 w 2373449"/>
              <a:gd name="connsiteY13" fmla="*/ 537032 h 1963787"/>
              <a:gd name="connsiteX14" fmla="*/ 1734820 w 2373449"/>
              <a:gd name="connsiteY14" fmla="*/ 609604 h 1963787"/>
              <a:gd name="connsiteX15" fmla="*/ 1676763 w 2373449"/>
              <a:gd name="connsiteY15" fmla="*/ 696690 h 1963787"/>
              <a:gd name="connsiteX16" fmla="*/ 1633220 w 2373449"/>
              <a:gd name="connsiteY16" fmla="*/ 740232 h 1963787"/>
              <a:gd name="connsiteX17" fmla="*/ 1517106 w 2373449"/>
              <a:gd name="connsiteY17" fmla="*/ 812804 h 1963787"/>
              <a:gd name="connsiteX18" fmla="*/ 1459049 w 2373449"/>
              <a:gd name="connsiteY18" fmla="*/ 841832 h 1963787"/>
              <a:gd name="connsiteX19" fmla="*/ 1386477 w 2373449"/>
              <a:gd name="connsiteY19" fmla="*/ 856347 h 1963787"/>
              <a:gd name="connsiteX20" fmla="*/ 1357449 w 2373449"/>
              <a:gd name="connsiteY20" fmla="*/ 914404 h 1963787"/>
              <a:gd name="connsiteX21" fmla="*/ 1371963 w 2373449"/>
              <a:gd name="connsiteY21" fmla="*/ 972461 h 1963787"/>
              <a:gd name="connsiteX22" fmla="*/ 1386477 w 2373449"/>
              <a:gd name="connsiteY22" fmla="*/ 1045032 h 1963787"/>
              <a:gd name="connsiteX23" fmla="*/ 1371963 w 2373449"/>
              <a:gd name="connsiteY23" fmla="*/ 1132118 h 1963787"/>
              <a:gd name="connsiteX24" fmla="*/ 1255849 w 2373449"/>
              <a:gd name="connsiteY24" fmla="*/ 1146632 h 1963787"/>
              <a:gd name="connsiteX25" fmla="*/ 1212306 w 2373449"/>
              <a:gd name="connsiteY25" fmla="*/ 1161147 h 1963787"/>
              <a:gd name="connsiteX26" fmla="*/ 1110706 w 2373449"/>
              <a:gd name="connsiteY26" fmla="*/ 1146632 h 1963787"/>
              <a:gd name="connsiteX27" fmla="*/ 980077 w 2373449"/>
              <a:gd name="connsiteY27" fmla="*/ 1074061 h 1963787"/>
              <a:gd name="connsiteX28" fmla="*/ 834934 w 2373449"/>
              <a:gd name="connsiteY28" fmla="*/ 1059547 h 1963787"/>
              <a:gd name="connsiteX29" fmla="*/ 762363 w 2373449"/>
              <a:gd name="connsiteY29" fmla="*/ 1045032 h 1963787"/>
              <a:gd name="connsiteX30" fmla="*/ 733334 w 2373449"/>
              <a:gd name="connsiteY30" fmla="*/ 1001490 h 1963787"/>
              <a:gd name="connsiteX31" fmla="*/ 689791 w 2373449"/>
              <a:gd name="connsiteY31" fmla="*/ 986975 h 1963787"/>
              <a:gd name="connsiteX32" fmla="*/ 646249 w 2373449"/>
              <a:gd name="connsiteY32" fmla="*/ 943432 h 1963787"/>
              <a:gd name="connsiteX33" fmla="*/ 559163 w 2373449"/>
              <a:gd name="connsiteY33" fmla="*/ 914404 h 1963787"/>
              <a:gd name="connsiteX34" fmla="*/ 355963 w 2373449"/>
              <a:gd name="connsiteY34" fmla="*/ 928918 h 1963787"/>
              <a:gd name="connsiteX35" fmla="*/ 312420 w 2373449"/>
              <a:gd name="connsiteY35" fmla="*/ 957947 h 1963787"/>
              <a:gd name="connsiteX36" fmla="*/ 225334 w 2373449"/>
              <a:gd name="connsiteY36" fmla="*/ 1045032 h 1963787"/>
              <a:gd name="connsiteX37" fmla="*/ 196306 w 2373449"/>
              <a:gd name="connsiteY37" fmla="*/ 1161147 h 1963787"/>
              <a:gd name="connsiteX38" fmla="*/ 167277 w 2373449"/>
              <a:gd name="connsiteY38" fmla="*/ 1219204 h 1963787"/>
              <a:gd name="connsiteX39" fmla="*/ 80191 w 2373449"/>
              <a:gd name="connsiteY39" fmla="*/ 1277261 h 1963787"/>
              <a:gd name="connsiteX40" fmla="*/ 36649 w 2373449"/>
              <a:gd name="connsiteY40" fmla="*/ 1364347 h 1963787"/>
              <a:gd name="connsiteX41" fmla="*/ 65677 w 2373449"/>
              <a:gd name="connsiteY41" fmla="*/ 1407890 h 1963787"/>
              <a:gd name="connsiteX42" fmla="*/ 94706 w 2373449"/>
              <a:gd name="connsiteY42" fmla="*/ 1494975 h 1963787"/>
              <a:gd name="connsiteX43" fmla="*/ 51163 w 2373449"/>
              <a:gd name="connsiteY43" fmla="*/ 1785261 h 1963787"/>
              <a:gd name="connsiteX44" fmla="*/ 22134 w 2373449"/>
              <a:gd name="connsiteY44" fmla="*/ 1872347 h 1963787"/>
              <a:gd name="connsiteX45" fmla="*/ 0 w 2373449"/>
              <a:gd name="connsiteY45" fmla="*/ 1963787 h 196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373449" h="1963787">
                <a:moveTo>
                  <a:pt x="2271849" y="333832"/>
                </a:moveTo>
                <a:lnTo>
                  <a:pt x="2373449" y="333832"/>
                </a:lnTo>
                <a:cubicBezTo>
                  <a:pt x="2334744" y="319318"/>
                  <a:pt x="2194439" y="309642"/>
                  <a:pt x="2155734" y="290290"/>
                </a:cubicBezTo>
                <a:cubicBezTo>
                  <a:pt x="2117029" y="270938"/>
                  <a:pt x="2147711" y="241518"/>
                  <a:pt x="2141220" y="217718"/>
                </a:cubicBezTo>
                <a:cubicBezTo>
                  <a:pt x="2133169" y="188197"/>
                  <a:pt x="2121867" y="159661"/>
                  <a:pt x="2112191" y="130632"/>
                </a:cubicBezTo>
                <a:cubicBezTo>
                  <a:pt x="2093939" y="75878"/>
                  <a:pt x="2058972" y="-601"/>
                  <a:pt x="2039620" y="4"/>
                </a:cubicBezTo>
                <a:cubicBezTo>
                  <a:pt x="2020268" y="609"/>
                  <a:pt x="2002729" y="114304"/>
                  <a:pt x="1996077" y="134261"/>
                </a:cubicBezTo>
                <a:cubicBezTo>
                  <a:pt x="1989425" y="154218"/>
                  <a:pt x="2023896" y="124585"/>
                  <a:pt x="1999706" y="119747"/>
                </a:cubicBezTo>
                <a:cubicBezTo>
                  <a:pt x="2004544" y="148775"/>
                  <a:pt x="2017002" y="105051"/>
                  <a:pt x="2021840" y="120472"/>
                </a:cubicBezTo>
                <a:cubicBezTo>
                  <a:pt x="2026678" y="135893"/>
                  <a:pt x="2037866" y="198486"/>
                  <a:pt x="2028734" y="212275"/>
                </a:cubicBezTo>
                <a:cubicBezTo>
                  <a:pt x="2019602" y="226064"/>
                  <a:pt x="1962211" y="159661"/>
                  <a:pt x="1967049" y="203204"/>
                </a:cubicBezTo>
                <a:cubicBezTo>
                  <a:pt x="1951799" y="431949"/>
                  <a:pt x="2010429" y="381637"/>
                  <a:pt x="1894477" y="464461"/>
                </a:cubicBezTo>
                <a:cubicBezTo>
                  <a:pt x="1880282" y="474600"/>
                  <a:pt x="1865448" y="483814"/>
                  <a:pt x="1850934" y="493490"/>
                </a:cubicBezTo>
                <a:cubicBezTo>
                  <a:pt x="1841258" y="508004"/>
                  <a:pt x="1833073" y="523631"/>
                  <a:pt x="1821906" y="537032"/>
                </a:cubicBezTo>
                <a:cubicBezTo>
                  <a:pt x="1786982" y="578940"/>
                  <a:pt x="1777634" y="581061"/>
                  <a:pt x="1734820" y="609604"/>
                </a:cubicBezTo>
                <a:cubicBezTo>
                  <a:pt x="1715468" y="638633"/>
                  <a:pt x="1701433" y="672021"/>
                  <a:pt x="1676763" y="696690"/>
                </a:cubicBezTo>
                <a:cubicBezTo>
                  <a:pt x="1662249" y="711204"/>
                  <a:pt x="1648989" y="727092"/>
                  <a:pt x="1633220" y="740232"/>
                </a:cubicBezTo>
                <a:cubicBezTo>
                  <a:pt x="1615072" y="755355"/>
                  <a:pt x="1525606" y="808082"/>
                  <a:pt x="1517106" y="812804"/>
                </a:cubicBezTo>
                <a:cubicBezTo>
                  <a:pt x="1498192" y="823312"/>
                  <a:pt x="1479575" y="834990"/>
                  <a:pt x="1459049" y="841832"/>
                </a:cubicBezTo>
                <a:cubicBezTo>
                  <a:pt x="1435645" y="849633"/>
                  <a:pt x="1410668" y="851509"/>
                  <a:pt x="1386477" y="856347"/>
                </a:cubicBezTo>
                <a:cubicBezTo>
                  <a:pt x="1376801" y="875699"/>
                  <a:pt x="1360133" y="892935"/>
                  <a:pt x="1357449" y="914404"/>
                </a:cubicBezTo>
                <a:cubicBezTo>
                  <a:pt x="1354975" y="934198"/>
                  <a:pt x="1367636" y="952988"/>
                  <a:pt x="1371963" y="972461"/>
                </a:cubicBezTo>
                <a:cubicBezTo>
                  <a:pt x="1377314" y="996543"/>
                  <a:pt x="1381639" y="1020842"/>
                  <a:pt x="1386477" y="1045032"/>
                </a:cubicBezTo>
                <a:cubicBezTo>
                  <a:pt x="1381639" y="1074061"/>
                  <a:pt x="1395193" y="1114050"/>
                  <a:pt x="1371963" y="1132118"/>
                </a:cubicBezTo>
                <a:cubicBezTo>
                  <a:pt x="1341174" y="1156065"/>
                  <a:pt x="1294226" y="1139654"/>
                  <a:pt x="1255849" y="1146632"/>
                </a:cubicBezTo>
                <a:cubicBezTo>
                  <a:pt x="1240796" y="1149369"/>
                  <a:pt x="1226820" y="1156309"/>
                  <a:pt x="1212306" y="1161147"/>
                </a:cubicBezTo>
                <a:cubicBezTo>
                  <a:pt x="1178439" y="1156309"/>
                  <a:pt x="1142636" y="1158913"/>
                  <a:pt x="1110706" y="1146632"/>
                </a:cubicBezTo>
                <a:cubicBezTo>
                  <a:pt x="1024823" y="1113600"/>
                  <a:pt x="1050608" y="1084912"/>
                  <a:pt x="980077" y="1074061"/>
                </a:cubicBezTo>
                <a:cubicBezTo>
                  <a:pt x="932020" y="1066668"/>
                  <a:pt x="883315" y="1064385"/>
                  <a:pt x="834934" y="1059547"/>
                </a:cubicBezTo>
                <a:cubicBezTo>
                  <a:pt x="810744" y="1054709"/>
                  <a:pt x="783782" y="1057271"/>
                  <a:pt x="762363" y="1045032"/>
                </a:cubicBezTo>
                <a:cubicBezTo>
                  <a:pt x="747217" y="1036377"/>
                  <a:pt x="746955" y="1012387"/>
                  <a:pt x="733334" y="1001490"/>
                </a:cubicBezTo>
                <a:cubicBezTo>
                  <a:pt x="721387" y="991933"/>
                  <a:pt x="704305" y="991813"/>
                  <a:pt x="689791" y="986975"/>
                </a:cubicBezTo>
                <a:cubicBezTo>
                  <a:pt x="675277" y="972461"/>
                  <a:pt x="664192" y="953400"/>
                  <a:pt x="646249" y="943432"/>
                </a:cubicBezTo>
                <a:cubicBezTo>
                  <a:pt x="619501" y="928572"/>
                  <a:pt x="559163" y="914404"/>
                  <a:pt x="559163" y="914404"/>
                </a:cubicBezTo>
                <a:cubicBezTo>
                  <a:pt x="491430" y="919242"/>
                  <a:pt x="422836" y="917117"/>
                  <a:pt x="355963" y="928918"/>
                </a:cubicBezTo>
                <a:cubicBezTo>
                  <a:pt x="338784" y="931950"/>
                  <a:pt x="326615" y="947808"/>
                  <a:pt x="312420" y="957947"/>
                </a:cubicBezTo>
                <a:cubicBezTo>
                  <a:pt x="243681" y="1007046"/>
                  <a:pt x="265421" y="984903"/>
                  <a:pt x="225334" y="1045032"/>
                </a:cubicBezTo>
                <a:cubicBezTo>
                  <a:pt x="216816" y="1087625"/>
                  <a:pt x="213042" y="1122097"/>
                  <a:pt x="196306" y="1161147"/>
                </a:cubicBezTo>
                <a:cubicBezTo>
                  <a:pt x="187783" y="1181034"/>
                  <a:pt x="182576" y="1203905"/>
                  <a:pt x="167277" y="1219204"/>
                </a:cubicBezTo>
                <a:cubicBezTo>
                  <a:pt x="142607" y="1243873"/>
                  <a:pt x="80191" y="1277261"/>
                  <a:pt x="80191" y="1277261"/>
                </a:cubicBezTo>
                <a:cubicBezTo>
                  <a:pt x="70082" y="1292425"/>
                  <a:pt x="32643" y="1340310"/>
                  <a:pt x="36649" y="1364347"/>
                </a:cubicBezTo>
                <a:cubicBezTo>
                  <a:pt x="39517" y="1381554"/>
                  <a:pt x="58592" y="1391950"/>
                  <a:pt x="65677" y="1407890"/>
                </a:cubicBezTo>
                <a:cubicBezTo>
                  <a:pt x="78104" y="1435851"/>
                  <a:pt x="94706" y="1494975"/>
                  <a:pt x="94706" y="1494975"/>
                </a:cubicBezTo>
                <a:cubicBezTo>
                  <a:pt x="74508" y="1777730"/>
                  <a:pt x="103243" y="1611659"/>
                  <a:pt x="51163" y="1785261"/>
                </a:cubicBezTo>
                <a:cubicBezTo>
                  <a:pt x="25457" y="1870949"/>
                  <a:pt x="50217" y="1816183"/>
                  <a:pt x="22134" y="1872347"/>
                </a:cubicBezTo>
                <a:lnTo>
                  <a:pt x="0" y="196378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09" name="Полилиния 408"/>
          <p:cNvSpPr/>
          <p:nvPr/>
        </p:nvSpPr>
        <p:spPr>
          <a:xfrm>
            <a:off x="3374574" y="4353185"/>
            <a:ext cx="881743" cy="1136924"/>
          </a:xfrm>
          <a:custGeom>
            <a:avLst/>
            <a:gdLst>
              <a:gd name="connsiteX0" fmla="*/ 0 w 1175657"/>
              <a:gd name="connsiteY0" fmla="*/ 0 h 1190793"/>
              <a:gd name="connsiteX1" fmla="*/ 0 w 1175657"/>
              <a:gd name="connsiteY1" fmla="*/ 0 h 1190793"/>
              <a:gd name="connsiteX2" fmla="*/ 145142 w 1175657"/>
              <a:gd name="connsiteY2" fmla="*/ 275771 h 1190793"/>
              <a:gd name="connsiteX3" fmla="*/ 174171 w 1175657"/>
              <a:gd name="connsiteY3" fmla="*/ 566057 h 1190793"/>
              <a:gd name="connsiteX4" fmla="*/ 188685 w 1175657"/>
              <a:gd name="connsiteY4" fmla="*/ 653142 h 1190793"/>
              <a:gd name="connsiteX5" fmla="*/ 217714 w 1175657"/>
              <a:gd name="connsiteY5" fmla="*/ 696685 h 1190793"/>
              <a:gd name="connsiteX6" fmla="*/ 232228 w 1175657"/>
              <a:gd name="connsiteY6" fmla="*/ 740228 h 1190793"/>
              <a:gd name="connsiteX7" fmla="*/ 246742 w 1175657"/>
              <a:gd name="connsiteY7" fmla="*/ 798285 h 1190793"/>
              <a:gd name="connsiteX8" fmla="*/ 275771 w 1175657"/>
              <a:gd name="connsiteY8" fmla="*/ 856342 h 1190793"/>
              <a:gd name="connsiteX9" fmla="*/ 290285 w 1175657"/>
              <a:gd name="connsiteY9" fmla="*/ 899885 h 1190793"/>
              <a:gd name="connsiteX10" fmla="*/ 261257 w 1175657"/>
              <a:gd name="connsiteY10" fmla="*/ 1001485 h 1190793"/>
              <a:gd name="connsiteX11" fmla="*/ 232228 w 1175657"/>
              <a:gd name="connsiteY11" fmla="*/ 1059542 h 1190793"/>
              <a:gd name="connsiteX12" fmla="*/ 217714 w 1175657"/>
              <a:gd name="connsiteY12" fmla="*/ 1103085 h 1190793"/>
              <a:gd name="connsiteX13" fmla="*/ 232228 w 1175657"/>
              <a:gd name="connsiteY13" fmla="*/ 1190171 h 1190793"/>
              <a:gd name="connsiteX14" fmla="*/ 754742 w 1175657"/>
              <a:gd name="connsiteY14" fmla="*/ 1146628 h 1190793"/>
              <a:gd name="connsiteX15" fmla="*/ 798285 w 1175657"/>
              <a:gd name="connsiteY15" fmla="*/ 1132114 h 1190793"/>
              <a:gd name="connsiteX16" fmla="*/ 1001485 w 1175657"/>
              <a:gd name="connsiteY16" fmla="*/ 1161142 h 1190793"/>
              <a:gd name="connsiteX17" fmla="*/ 1045028 w 1175657"/>
              <a:gd name="connsiteY17" fmla="*/ 1175657 h 1190793"/>
              <a:gd name="connsiteX18" fmla="*/ 1161142 w 1175657"/>
              <a:gd name="connsiteY18" fmla="*/ 1175657 h 1190793"/>
              <a:gd name="connsiteX19" fmla="*/ 1175657 w 1175657"/>
              <a:gd name="connsiteY19" fmla="*/ 1175657 h 1190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175657" h="1190793">
                <a:moveTo>
                  <a:pt x="0" y="0"/>
                </a:moveTo>
                <a:lnTo>
                  <a:pt x="0" y="0"/>
                </a:lnTo>
                <a:cubicBezTo>
                  <a:pt x="48381" y="91924"/>
                  <a:pt x="114593" y="176487"/>
                  <a:pt x="145142" y="275771"/>
                </a:cubicBezTo>
                <a:cubicBezTo>
                  <a:pt x="173740" y="368715"/>
                  <a:pt x="163024" y="469453"/>
                  <a:pt x="174171" y="566057"/>
                </a:cubicBezTo>
                <a:cubicBezTo>
                  <a:pt x="177544" y="595292"/>
                  <a:pt x="179379" y="625223"/>
                  <a:pt x="188685" y="653142"/>
                </a:cubicBezTo>
                <a:cubicBezTo>
                  <a:pt x="194201" y="669691"/>
                  <a:pt x="208038" y="682171"/>
                  <a:pt x="217714" y="696685"/>
                </a:cubicBezTo>
                <a:cubicBezTo>
                  <a:pt x="222552" y="711199"/>
                  <a:pt x="228025" y="725517"/>
                  <a:pt x="232228" y="740228"/>
                </a:cubicBezTo>
                <a:cubicBezTo>
                  <a:pt x="237708" y="759408"/>
                  <a:pt x="239738" y="779607"/>
                  <a:pt x="246742" y="798285"/>
                </a:cubicBezTo>
                <a:cubicBezTo>
                  <a:pt x="254339" y="818544"/>
                  <a:pt x="267248" y="836455"/>
                  <a:pt x="275771" y="856342"/>
                </a:cubicBezTo>
                <a:cubicBezTo>
                  <a:pt x="281798" y="870404"/>
                  <a:pt x="285447" y="885371"/>
                  <a:pt x="290285" y="899885"/>
                </a:cubicBezTo>
                <a:cubicBezTo>
                  <a:pt x="280609" y="933752"/>
                  <a:pt x="273294" y="968384"/>
                  <a:pt x="261257" y="1001485"/>
                </a:cubicBezTo>
                <a:cubicBezTo>
                  <a:pt x="253863" y="1021819"/>
                  <a:pt x="240751" y="1039655"/>
                  <a:pt x="232228" y="1059542"/>
                </a:cubicBezTo>
                <a:cubicBezTo>
                  <a:pt x="226201" y="1073604"/>
                  <a:pt x="222552" y="1088571"/>
                  <a:pt x="217714" y="1103085"/>
                </a:cubicBezTo>
                <a:cubicBezTo>
                  <a:pt x="222552" y="1132114"/>
                  <a:pt x="203117" y="1185858"/>
                  <a:pt x="232228" y="1190171"/>
                </a:cubicBezTo>
                <a:cubicBezTo>
                  <a:pt x="271827" y="1196037"/>
                  <a:pt x="632922" y="1158810"/>
                  <a:pt x="754742" y="1146628"/>
                </a:cubicBezTo>
                <a:cubicBezTo>
                  <a:pt x="769256" y="1141790"/>
                  <a:pt x="782986" y="1132114"/>
                  <a:pt x="798285" y="1132114"/>
                </a:cubicBezTo>
                <a:cubicBezTo>
                  <a:pt x="843441" y="1132114"/>
                  <a:pt x="947889" y="1147743"/>
                  <a:pt x="1001485" y="1161142"/>
                </a:cubicBezTo>
                <a:cubicBezTo>
                  <a:pt x="1016328" y="1164853"/>
                  <a:pt x="1029791" y="1174272"/>
                  <a:pt x="1045028" y="1175657"/>
                </a:cubicBezTo>
                <a:cubicBezTo>
                  <a:pt x="1083574" y="1179161"/>
                  <a:pt x="1122437" y="1175657"/>
                  <a:pt x="1161142" y="1175657"/>
                </a:cubicBezTo>
                <a:lnTo>
                  <a:pt x="1175657" y="1175657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0" name="Полилиния 409"/>
          <p:cNvSpPr/>
          <p:nvPr/>
        </p:nvSpPr>
        <p:spPr>
          <a:xfrm>
            <a:off x="939571" y="3937451"/>
            <a:ext cx="1075452" cy="1164110"/>
          </a:xfrm>
          <a:custGeom>
            <a:avLst/>
            <a:gdLst>
              <a:gd name="connsiteX0" fmla="*/ 0 w 553097"/>
              <a:gd name="connsiteY0" fmla="*/ 1335314 h 1335314"/>
              <a:gd name="connsiteX1" fmla="*/ 0 w 553097"/>
              <a:gd name="connsiteY1" fmla="*/ 1335314 h 1335314"/>
              <a:gd name="connsiteX2" fmla="*/ 203200 w 553097"/>
              <a:gd name="connsiteY2" fmla="*/ 1219200 h 1335314"/>
              <a:gd name="connsiteX3" fmla="*/ 232229 w 553097"/>
              <a:gd name="connsiteY3" fmla="*/ 1132114 h 1335314"/>
              <a:gd name="connsiteX4" fmla="*/ 246743 w 553097"/>
              <a:gd name="connsiteY4" fmla="*/ 1045029 h 1335314"/>
              <a:gd name="connsiteX5" fmla="*/ 246743 w 553097"/>
              <a:gd name="connsiteY5" fmla="*/ 566057 h 1335314"/>
              <a:gd name="connsiteX6" fmla="*/ 290286 w 553097"/>
              <a:gd name="connsiteY6" fmla="*/ 522514 h 1335314"/>
              <a:gd name="connsiteX7" fmla="*/ 377371 w 553097"/>
              <a:gd name="connsiteY7" fmla="*/ 478971 h 1335314"/>
              <a:gd name="connsiteX8" fmla="*/ 464457 w 553097"/>
              <a:gd name="connsiteY8" fmla="*/ 435429 h 1335314"/>
              <a:gd name="connsiteX9" fmla="*/ 551543 w 553097"/>
              <a:gd name="connsiteY9" fmla="*/ 362857 h 1335314"/>
              <a:gd name="connsiteX10" fmla="*/ 537029 w 553097"/>
              <a:gd name="connsiteY10" fmla="*/ 319314 h 1335314"/>
              <a:gd name="connsiteX11" fmla="*/ 449943 w 553097"/>
              <a:gd name="connsiteY11" fmla="*/ 290286 h 1335314"/>
              <a:gd name="connsiteX12" fmla="*/ 406400 w 553097"/>
              <a:gd name="connsiteY12" fmla="*/ 261257 h 1335314"/>
              <a:gd name="connsiteX13" fmla="*/ 348343 w 553097"/>
              <a:gd name="connsiteY13" fmla="*/ 246743 h 1335314"/>
              <a:gd name="connsiteX14" fmla="*/ 290286 w 553097"/>
              <a:gd name="connsiteY14" fmla="*/ 188686 h 1335314"/>
              <a:gd name="connsiteX15" fmla="*/ 232229 w 553097"/>
              <a:gd name="connsiteY15" fmla="*/ 101600 h 1335314"/>
              <a:gd name="connsiteX16" fmla="*/ 188686 w 553097"/>
              <a:gd name="connsiteY16" fmla="*/ 0 h 1335314"/>
              <a:gd name="connsiteX17" fmla="*/ 188686 w 553097"/>
              <a:gd name="connsiteY17" fmla="*/ 0 h 1335314"/>
              <a:gd name="connsiteX0" fmla="*/ 798285 w 1351382"/>
              <a:gd name="connsiteY0" fmla="*/ 1335314 h 1335314"/>
              <a:gd name="connsiteX1" fmla="*/ 0 w 1351382"/>
              <a:gd name="connsiteY1" fmla="*/ 1146628 h 1335314"/>
              <a:gd name="connsiteX2" fmla="*/ 1001485 w 1351382"/>
              <a:gd name="connsiteY2" fmla="*/ 1219200 h 1335314"/>
              <a:gd name="connsiteX3" fmla="*/ 1030514 w 1351382"/>
              <a:gd name="connsiteY3" fmla="*/ 1132114 h 1335314"/>
              <a:gd name="connsiteX4" fmla="*/ 1045028 w 1351382"/>
              <a:gd name="connsiteY4" fmla="*/ 1045029 h 1335314"/>
              <a:gd name="connsiteX5" fmla="*/ 1045028 w 1351382"/>
              <a:gd name="connsiteY5" fmla="*/ 566057 h 1335314"/>
              <a:gd name="connsiteX6" fmla="*/ 1088571 w 1351382"/>
              <a:gd name="connsiteY6" fmla="*/ 522514 h 1335314"/>
              <a:gd name="connsiteX7" fmla="*/ 1175656 w 1351382"/>
              <a:gd name="connsiteY7" fmla="*/ 478971 h 1335314"/>
              <a:gd name="connsiteX8" fmla="*/ 1262742 w 1351382"/>
              <a:gd name="connsiteY8" fmla="*/ 435429 h 1335314"/>
              <a:gd name="connsiteX9" fmla="*/ 1349828 w 1351382"/>
              <a:gd name="connsiteY9" fmla="*/ 362857 h 1335314"/>
              <a:gd name="connsiteX10" fmla="*/ 1335314 w 1351382"/>
              <a:gd name="connsiteY10" fmla="*/ 319314 h 1335314"/>
              <a:gd name="connsiteX11" fmla="*/ 1248228 w 1351382"/>
              <a:gd name="connsiteY11" fmla="*/ 290286 h 1335314"/>
              <a:gd name="connsiteX12" fmla="*/ 1204685 w 1351382"/>
              <a:gd name="connsiteY12" fmla="*/ 261257 h 1335314"/>
              <a:gd name="connsiteX13" fmla="*/ 1146628 w 1351382"/>
              <a:gd name="connsiteY13" fmla="*/ 246743 h 1335314"/>
              <a:gd name="connsiteX14" fmla="*/ 1088571 w 1351382"/>
              <a:gd name="connsiteY14" fmla="*/ 188686 h 1335314"/>
              <a:gd name="connsiteX15" fmla="*/ 1030514 w 1351382"/>
              <a:gd name="connsiteY15" fmla="*/ 101600 h 1335314"/>
              <a:gd name="connsiteX16" fmla="*/ 986971 w 1351382"/>
              <a:gd name="connsiteY16" fmla="*/ 0 h 1335314"/>
              <a:gd name="connsiteX17" fmla="*/ 986971 w 1351382"/>
              <a:gd name="connsiteY17" fmla="*/ 0 h 1335314"/>
              <a:gd name="connsiteX0" fmla="*/ 52164 w 1433936"/>
              <a:gd name="connsiteY0" fmla="*/ 1154339 h 1219266"/>
              <a:gd name="connsiteX1" fmla="*/ 82554 w 1433936"/>
              <a:gd name="connsiteY1" fmla="*/ 1146628 h 1219266"/>
              <a:gd name="connsiteX2" fmla="*/ 1084039 w 1433936"/>
              <a:gd name="connsiteY2" fmla="*/ 1219200 h 1219266"/>
              <a:gd name="connsiteX3" fmla="*/ 1113068 w 1433936"/>
              <a:gd name="connsiteY3" fmla="*/ 1132114 h 1219266"/>
              <a:gd name="connsiteX4" fmla="*/ 1127582 w 1433936"/>
              <a:gd name="connsiteY4" fmla="*/ 1045029 h 1219266"/>
              <a:gd name="connsiteX5" fmla="*/ 1127582 w 1433936"/>
              <a:gd name="connsiteY5" fmla="*/ 566057 h 1219266"/>
              <a:gd name="connsiteX6" fmla="*/ 1171125 w 1433936"/>
              <a:gd name="connsiteY6" fmla="*/ 522514 h 1219266"/>
              <a:gd name="connsiteX7" fmla="*/ 1258210 w 1433936"/>
              <a:gd name="connsiteY7" fmla="*/ 478971 h 1219266"/>
              <a:gd name="connsiteX8" fmla="*/ 1345296 w 1433936"/>
              <a:gd name="connsiteY8" fmla="*/ 435429 h 1219266"/>
              <a:gd name="connsiteX9" fmla="*/ 1432382 w 1433936"/>
              <a:gd name="connsiteY9" fmla="*/ 362857 h 1219266"/>
              <a:gd name="connsiteX10" fmla="*/ 1417868 w 1433936"/>
              <a:gd name="connsiteY10" fmla="*/ 319314 h 1219266"/>
              <a:gd name="connsiteX11" fmla="*/ 1330782 w 1433936"/>
              <a:gd name="connsiteY11" fmla="*/ 290286 h 1219266"/>
              <a:gd name="connsiteX12" fmla="*/ 1287239 w 1433936"/>
              <a:gd name="connsiteY12" fmla="*/ 261257 h 1219266"/>
              <a:gd name="connsiteX13" fmla="*/ 1229182 w 1433936"/>
              <a:gd name="connsiteY13" fmla="*/ 246743 h 1219266"/>
              <a:gd name="connsiteX14" fmla="*/ 1171125 w 1433936"/>
              <a:gd name="connsiteY14" fmla="*/ 188686 h 1219266"/>
              <a:gd name="connsiteX15" fmla="*/ 1113068 w 1433936"/>
              <a:gd name="connsiteY15" fmla="*/ 101600 h 1219266"/>
              <a:gd name="connsiteX16" fmla="*/ 1069525 w 1433936"/>
              <a:gd name="connsiteY16" fmla="*/ 0 h 1219266"/>
              <a:gd name="connsiteX17" fmla="*/ 1069525 w 1433936"/>
              <a:gd name="connsiteY17" fmla="*/ 0 h 121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433936" h="1219266">
                <a:moveTo>
                  <a:pt x="52164" y="1154339"/>
                </a:moveTo>
                <a:cubicBezTo>
                  <a:pt x="62294" y="1151769"/>
                  <a:pt x="-89425" y="1135818"/>
                  <a:pt x="82554" y="1146628"/>
                </a:cubicBezTo>
                <a:cubicBezTo>
                  <a:pt x="254533" y="1157438"/>
                  <a:pt x="912287" y="1221619"/>
                  <a:pt x="1084039" y="1219200"/>
                </a:cubicBezTo>
                <a:cubicBezTo>
                  <a:pt x="1255791" y="1216781"/>
                  <a:pt x="1113068" y="1132114"/>
                  <a:pt x="1113068" y="1132114"/>
                </a:cubicBezTo>
                <a:cubicBezTo>
                  <a:pt x="1117906" y="1103086"/>
                  <a:pt x="1127582" y="1074458"/>
                  <a:pt x="1127582" y="1045029"/>
                </a:cubicBezTo>
                <a:cubicBezTo>
                  <a:pt x="1127582" y="865155"/>
                  <a:pt x="1089978" y="744677"/>
                  <a:pt x="1127582" y="566057"/>
                </a:cubicBezTo>
                <a:cubicBezTo>
                  <a:pt x="1131811" y="545971"/>
                  <a:pt x="1155356" y="535655"/>
                  <a:pt x="1171125" y="522514"/>
                </a:cubicBezTo>
                <a:cubicBezTo>
                  <a:pt x="1233514" y="470524"/>
                  <a:pt x="1192755" y="511699"/>
                  <a:pt x="1258210" y="478971"/>
                </a:cubicBezTo>
                <a:cubicBezTo>
                  <a:pt x="1370744" y="422703"/>
                  <a:pt x="1235859" y="471907"/>
                  <a:pt x="1345296" y="435429"/>
                </a:cubicBezTo>
                <a:cubicBezTo>
                  <a:pt x="1365215" y="422150"/>
                  <a:pt x="1424399" y="386804"/>
                  <a:pt x="1432382" y="362857"/>
                </a:cubicBezTo>
                <a:cubicBezTo>
                  <a:pt x="1437220" y="348343"/>
                  <a:pt x="1430318" y="328207"/>
                  <a:pt x="1417868" y="319314"/>
                </a:cubicBezTo>
                <a:cubicBezTo>
                  <a:pt x="1392969" y="301529"/>
                  <a:pt x="1330782" y="290286"/>
                  <a:pt x="1330782" y="290286"/>
                </a:cubicBezTo>
                <a:cubicBezTo>
                  <a:pt x="1316268" y="280610"/>
                  <a:pt x="1303273" y="268129"/>
                  <a:pt x="1287239" y="261257"/>
                </a:cubicBezTo>
                <a:cubicBezTo>
                  <a:pt x="1268904" y="253399"/>
                  <a:pt x="1246098" y="257315"/>
                  <a:pt x="1229182" y="246743"/>
                </a:cubicBezTo>
                <a:cubicBezTo>
                  <a:pt x="1205974" y="232238"/>
                  <a:pt x="1188222" y="210057"/>
                  <a:pt x="1171125" y="188686"/>
                </a:cubicBezTo>
                <a:cubicBezTo>
                  <a:pt x="1149331" y="161443"/>
                  <a:pt x="1124101" y="134698"/>
                  <a:pt x="1113068" y="101600"/>
                </a:cubicBezTo>
                <a:cubicBezTo>
                  <a:pt x="1081875" y="8023"/>
                  <a:pt x="1105676" y="36151"/>
                  <a:pt x="1069525" y="0"/>
                </a:cubicBezTo>
                <a:lnTo>
                  <a:pt x="1069525" y="0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1" name="Полилиния 410"/>
          <p:cNvSpPr/>
          <p:nvPr/>
        </p:nvSpPr>
        <p:spPr>
          <a:xfrm>
            <a:off x="1744096" y="5058806"/>
            <a:ext cx="1793763" cy="541570"/>
          </a:xfrm>
          <a:custGeom>
            <a:avLst/>
            <a:gdLst>
              <a:gd name="connsiteX0" fmla="*/ 0 w 2496457"/>
              <a:gd name="connsiteY0" fmla="*/ 391886 h 725714"/>
              <a:gd name="connsiteX1" fmla="*/ 0 w 2496457"/>
              <a:gd name="connsiteY1" fmla="*/ 391886 h 725714"/>
              <a:gd name="connsiteX2" fmla="*/ 537028 w 2496457"/>
              <a:gd name="connsiteY2" fmla="*/ 478971 h 725714"/>
              <a:gd name="connsiteX3" fmla="*/ 667657 w 2496457"/>
              <a:gd name="connsiteY3" fmla="*/ 537029 h 725714"/>
              <a:gd name="connsiteX4" fmla="*/ 783771 w 2496457"/>
              <a:gd name="connsiteY4" fmla="*/ 566057 h 725714"/>
              <a:gd name="connsiteX5" fmla="*/ 1132114 w 2496457"/>
              <a:gd name="connsiteY5" fmla="*/ 551543 h 725714"/>
              <a:gd name="connsiteX6" fmla="*/ 1233714 w 2496457"/>
              <a:gd name="connsiteY6" fmla="*/ 508000 h 725714"/>
              <a:gd name="connsiteX7" fmla="*/ 1277257 w 2496457"/>
              <a:gd name="connsiteY7" fmla="*/ 493486 h 725714"/>
              <a:gd name="connsiteX8" fmla="*/ 1277257 w 2496457"/>
              <a:gd name="connsiteY8" fmla="*/ 290286 h 725714"/>
              <a:gd name="connsiteX9" fmla="*/ 1248228 w 2496457"/>
              <a:gd name="connsiteY9" fmla="*/ 203200 h 725714"/>
              <a:gd name="connsiteX10" fmla="*/ 1262743 w 2496457"/>
              <a:gd name="connsiteY10" fmla="*/ 58057 h 725714"/>
              <a:gd name="connsiteX11" fmla="*/ 1320800 w 2496457"/>
              <a:gd name="connsiteY11" fmla="*/ 29029 h 725714"/>
              <a:gd name="connsiteX12" fmla="*/ 1436914 w 2496457"/>
              <a:gd name="connsiteY12" fmla="*/ 0 h 725714"/>
              <a:gd name="connsiteX13" fmla="*/ 1567543 w 2496457"/>
              <a:gd name="connsiteY13" fmla="*/ 43543 h 725714"/>
              <a:gd name="connsiteX14" fmla="*/ 1596571 w 2496457"/>
              <a:gd name="connsiteY14" fmla="*/ 159657 h 725714"/>
              <a:gd name="connsiteX15" fmla="*/ 1611085 w 2496457"/>
              <a:gd name="connsiteY15" fmla="*/ 203200 h 725714"/>
              <a:gd name="connsiteX16" fmla="*/ 1640114 w 2496457"/>
              <a:gd name="connsiteY16" fmla="*/ 246743 h 725714"/>
              <a:gd name="connsiteX17" fmla="*/ 1727200 w 2496457"/>
              <a:gd name="connsiteY17" fmla="*/ 275771 h 725714"/>
              <a:gd name="connsiteX18" fmla="*/ 1770743 w 2496457"/>
              <a:gd name="connsiteY18" fmla="*/ 319314 h 725714"/>
              <a:gd name="connsiteX19" fmla="*/ 1828800 w 2496457"/>
              <a:gd name="connsiteY19" fmla="*/ 406400 h 725714"/>
              <a:gd name="connsiteX20" fmla="*/ 1857828 w 2496457"/>
              <a:gd name="connsiteY20" fmla="*/ 493486 h 725714"/>
              <a:gd name="connsiteX21" fmla="*/ 1872343 w 2496457"/>
              <a:gd name="connsiteY21" fmla="*/ 638629 h 725714"/>
              <a:gd name="connsiteX22" fmla="*/ 1959428 w 2496457"/>
              <a:gd name="connsiteY22" fmla="*/ 725714 h 725714"/>
              <a:gd name="connsiteX23" fmla="*/ 2206171 w 2496457"/>
              <a:gd name="connsiteY23" fmla="*/ 711200 h 725714"/>
              <a:gd name="connsiteX24" fmla="*/ 2307771 w 2496457"/>
              <a:gd name="connsiteY24" fmla="*/ 682171 h 725714"/>
              <a:gd name="connsiteX25" fmla="*/ 2365828 w 2496457"/>
              <a:gd name="connsiteY25" fmla="*/ 595086 h 725714"/>
              <a:gd name="connsiteX26" fmla="*/ 2438400 w 2496457"/>
              <a:gd name="connsiteY26" fmla="*/ 580571 h 725714"/>
              <a:gd name="connsiteX27" fmla="*/ 2496457 w 2496457"/>
              <a:gd name="connsiteY27" fmla="*/ 566057 h 725714"/>
              <a:gd name="connsiteX28" fmla="*/ 2496457 w 2496457"/>
              <a:gd name="connsiteY28" fmla="*/ 566057 h 725714"/>
              <a:gd name="connsiteX0" fmla="*/ 0 w 2496457"/>
              <a:gd name="connsiteY0" fmla="*/ 391886 h 725714"/>
              <a:gd name="connsiteX1" fmla="*/ 276225 w 2496457"/>
              <a:gd name="connsiteY1" fmla="*/ 191861 h 725714"/>
              <a:gd name="connsiteX2" fmla="*/ 537028 w 2496457"/>
              <a:gd name="connsiteY2" fmla="*/ 478971 h 725714"/>
              <a:gd name="connsiteX3" fmla="*/ 667657 w 2496457"/>
              <a:gd name="connsiteY3" fmla="*/ 537029 h 725714"/>
              <a:gd name="connsiteX4" fmla="*/ 783771 w 2496457"/>
              <a:gd name="connsiteY4" fmla="*/ 566057 h 725714"/>
              <a:gd name="connsiteX5" fmla="*/ 1132114 w 2496457"/>
              <a:gd name="connsiteY5" fmla="*/ 551543 h 725714"/>
              <a:gd name="connsiteX6" fmla="*/ 1233714 w 2496457"/>
              <a:gd name="connsiteY6" fmla="*/ 508000 h 725714"/>
              <a:gd name="connsiteX7" fmla="*/ 1277257 w 2496457"/>
              <a:gd name="connsiteY7" fmla="*/ 493486 h 725714"/>
              <a:gd name="connsiteX8" fmla="*/ 1277257 w 2496457"/>
              <a:gd name="connsiteY8" fmla="*/ 290286 h 725714"/>
              <a:gd name="connsiteX9" fmla="*/ 1248228 w 2496457"/>
              <a:gd name="connsiteY9" fmla="*/ 203200 h 725714"/>
              <a:gd name="connsiteX10" fmla="*/ 1262743 w 2496457"/>
              <a:gd name="connsiteY10" fmla="*/ 58057 h 725714"/>
              <a:gd name="connsiteX11" fmla="*/ 1320800 w 2496457"/>
              <a:gd name="connsiteY11" fmla="*/ 29029 h 725714"/>
              <a:gd name="connsiteX12" fmla="*/ 1436914 w 2496457"/>
              <a:gd name="connsiteY12" fmla="*/ 0 h 725714"/>
              <a:gd name="connsiteX13" fmla="*/ 1567543 w 2496457"/>
              <a:gd name="connsiteY13" fmla="*/ 43543 h 725714"/>
              <a:gd name="connsiteX14" fmla="*/ 1596571 w 2496457"/>
              <a:gd name="connsiteY14" fmla="*/ 159657 h 725714"/>
              <a:gd name="connsiteX15" fmla="*/ 1611085 w 2496457"/>
              <a:gd name="connsiteY15" fmla="*/ 203200 h 725714"/>
              <a:gd name="connsiteX16" fmla="*/ 1640114 w 2496457"/>
              <a:gd name="connsiteY16" fmla="*/ 246743 h 725714"/>
              <a:gd name="connsiteX17" fmla="*/ 1727200 w 2496457"/>
              <a:gd name="connsiteY17" fmla="*/ 275771 h 725714"/>
              <a:gd name="connsiteX18" fmla="*/ 1770743 w 2496457"/>
              <a:gd name="connsiteY18" fmla="*/ 319314 h 725714"/>
              <a:gd name="connsiteX19" fmla="*/ 1828800 w 2496457"/>
              <a:gd name="connsiteY19" fmla="*/ 406400 h 725714"/>
              <a:gd name="connsiteX20" fmla="*/ 1857828 w 2496457"/>
              <a:gd name="connsiteY20" fmla="*/ 493486 h 725714"/>
              <a:gd name="connsiteX21" fmla="*/ 1872343 w 2496457"/>
              <a:gd name="connsiteY21" fmla="*/ 638629 h 725714"/>
              <a:gd name="connsiteX22" fmla="*/ 1959428 w 2496457"/>
              <a:gd name="connsiteY22" fmla="*/ 725714 h 725714"/>
              <a:gd name="connsiteX23" fmla="*/ 2206171 w 2496457"/>
              <a:gd name="connsiteY23" fmla="*/ 711200 h 725714"/>
              <a:gd name="connsiteX24" fmla="*/ 2307771 w 2496457"/>
              <a:gd name="connsiteY24" fmla="*/ 682171 h 725714"/>
              <a:gd name="connsiteX25" fmla="*/ 2365828 w 2496457"/>
              <a:gd name="connsiteY25" fmla="*/ 595086 h 725714"/>
              <a:gd name="connsiteX26" fmla="*/ 2438400 w 2496457"/>
              <a:gd name="connsiteY26" fmla="*/ 580571 h 725714"/>
              <a:gd name="connsiteX27" fmla="*/ 2496457 w 2496457"/>
              <a:gd name="connsiteY27" fmla="*/ 566057 h 725714"/>
              <a:gd name="connsiteX28" fmla="*/ 2496457 w 2496457"/>
              <a:gd name="connsiteY28" fmla="*/ 566057 h 725714"/>
              <a:gd name="connsiteX0" fmla="*/ 0 w 2391682"/>
              <a:gd name="connsiteY0" fmla="*/ 191861 h 725714"/>
              <a:gd name="connsiteX1" fmla="*/ 171450 w 2391682"/>
              <a:gd name="connsiteY1" fmla="*/ 191861 h 725714"/>
              <a:gd name="connsiteX2" fmla="*/ 432253 w 2391682"/>
              <a:gd name="connsiteY2" fmla="*/ 478971 h 725714"/>
              <a:gd name="connsiteX3" fmla="*/ 562882 w 2391682"/>
              <a:gd name="connsiteY3" fmla="*/ 537029 h 725714"/>
              <a:gd name="connsiteX4" fmla="*/ 678996 w 2391682"/>
              <a:gd name="connsiteY4" fmla="*/ 566057 h 725714"/>
              <a:gd name="connsiteX5" fmla="*/ 1027339 w 2391682"/>
              <a:gd name="connsiteY5" fmla="*/ 551543 h 725714"/>
              <a:gd name="connsiteX6" fmla="*/ 1128939 w 2391682"/>
              <a:gd name="connsiteY6" fmla="*/ 508000 h 725714"/>
              <a:gd name="connsiteX7" fmla="*/ 1172482 w 2391682"/>
              <a:gd name="connsiteY7" fmla="*/ 493486 h 725714"/>
              <a:gd name="connsiteX8" fmla="*/ 1172482 w 2391682"/>
              <a:gd name="connsiteY8" fmla="*/ 290286 h 725714"/>
              <a:gd name="connsiteX9" fmla="*/ 1143453 w 2391682"/>
              <a:gd name="connsiteY9" fmla="*/ 203200 h 725714"/>
              <a:gd name="connsiteX10" fmla="*/ 1157968 w 2391682"/>
              <a:gd name="connsiteY10" fmla="*/ 58057 h 725714"/>
              <a:gd name="connsiteX11" fmla="*/ 1216025 w 2391682"/>
              <a:gd name="connsiteY11" fmla="*/ 29029 h 725714"/>
              <a:gd name="connsiteX12" fmla="*/ 1332139 w 2391682"/>
              <a:gd name="connsiteY12" fmla="*/ 0 h 725714"/>
              <a:gd name="connsiteX13" fmla="*/ 1462768 w 2391682"/>
              <a:gd name="connsiteY13" fmla="*/ 43543 h 725714"/>
              <a:gd name="connsiteX14" fmla="*/ 1491796 w 2391682"/>
              <a:gd name="connsiteY14" fmla="*/ 159657 h 725714"/>
              <a:gd name="connsiteX15" fmla="*/ 1506310 w 2391682"/>
              <a:gd name="connsiteY15" fmla="*/ 203200 h 725714"/>
              <a:gd name="connsiteX16" fmla="*/ 1535339 w 2391682"/>
              <a:gd name="connsiteY16" fmla="*/ 246743 h 725714"/>
              <a:gd name="connsiteX17" fmla="*/ 1622425 w 2391682"/>
              <a:gd name="connsiteY17" fmla="*/ 275771 h 725714"/>
              <a:gd name="connsiteX18" fmla="*/ 1665968 w 2391682"/>
              <a:gd name="connsiteY18" fmla="*/ 319314 h 725714"/>
              <a:gd name="connsiteX19" fmla="*/ 1724025 w 2391682"/>
              <a:gd name="connsiteY19" fmla="*/ 406400 h 725714"/>
              <a:gd name="connsiteX20" fmla="*/ 1753053 w 2391682"/>
              <a:gd name="connsiteY20" fmla="*/ 493486 h 725714"/>
              <a:gd name="connsiteX21" fmla="*/ 1767568 w 2391682"/>
              <a:gd name="connsiteY21" fmla="*/ 638629 h 725714"/>
              <a:gd name="connsiteX22" fmla="*/ 1854653 w 2391682"/>
              <a:gd name="connsiteY22" fmla="*/ 725714 h 725714"/>
              <a:gd name="connsiteX23" fmla="*/ 2101396 w 2391682"/>
              <a:gd name="connsiteY23" fmla="*/ 711200 h 725714"/>
              <a:gd name="connsiteX24" fmla="*/ 2202996 w 2391682"/>
              <a:gd name="connsiteY24" fmla="*/ 682171 h 725714"/>
              <a:gd name="connsiteX25" fmla="*/ 2261053 w 2391682"/>
              <a:gd name="connsiteY25" fmla="*/ 595086 h 725714"/>
              <a:gd name="connsiteX26" fmla="*/ 2333625 w 2391682"/>
              <a:gd name="connsiteY26" fmla="*/ 580571 h 725714"/>
              <a:gd name="connsiteX27" fmla="*/ 2391682 w 2391682"/>
              <a:gd name="connsiteY27" fmla="*/ 566057 h 725714"/>
              <a:gd name="connsiteX28" fmla="*/ 2391682 w 2391682"/>
              <a:gd name="connsiteY28" fmla="*/ 566057 h 725714"/>
              <a:gd name="connsiteX0" fmla="*/ 0 w 2391682"/>
              <a:gd name="connsiteY0" fmla="*/ 191861 h 725714"/>
              <a:gd name="connsiteX1" fmla="*/ 171450 w 2391682"/>
              <a:gd name="connsiteY1" fmla="*/ 191861 h 725714"/>
              <a:gd name="connsiteX2" fmla="*/ 432253 w 2391682"/>
              <a:gd name="connsiteY2" fmla="*/ 478971 h 725714"/>
              <a:gd name="connsiteX3" fmla="*/ 562882 w 2391682"/>
              <a:gd name="connsiteY3" fmla="*/ 537029 h 725714"/>
              <a:gd name="connsiteX4" fmla="*/ 678996 w 2391682"/>
              <a:gd name="connsiteY4" fmla="*/ 566057 h 725714"/>
              <a:gd name="connsiteX5" fmla="*/ 1027339 w 2391682"/>
              <a:gd name="connsiteY5" fmla="*/ 551543 h 725714"/>
              <a:gd name="connsiteX6" fmla="*/ 1128939 w 2391682"/>
              <a:gd name="connsiteY6" fmla="*/ 508000 h 725714"/>
              <a:gd name="connsiteX7" fmla="*/ 1172482 w 2391682"/>
              <a:gd name="connsiteY7" fmla="*/ 493486 h 725714"/>
              <a:gd name="connsiteX8" fmla="*/ 1172482 w 2391682"/>
              <a:gd name="connsiteY8" fmla="*/ 290286 h 725714"/>
              <a:gd name="connsiteX9" fmla="*/ 1152978 w 2391682"/>
              <a:gd name="connsiteY9" fmla="*/ 231775 h 725714"/>
              <a:gd name="connsiteX10" fmla="*/ 1157968 w 2391682"/>
              <a:gd name="connsiteY10" fmla="*/ 58057 h 725714"/>
              <a:gd name="connsiteX11" fmla="*/ 1216025 w 2391682"/>
              <a:gd name="connsiteY11" fmla="*/ 29029 h 725714"/>
              <a:gd name="connsiteX12" fmla="*/ 1332139 w 2391682"/>
              <a:gd name="connsiteY12" fmla="*/ 0 h 725714"/>
              <a:gd name="connsiteX13" fmla="*/ 1462768 w 2391682"/>
              <a:gd name="connsiteY13" fmla="*/ 43543 h 725714"/>
              <a:gd name="connsiteX14" fmla="*/ 1491796 w 2391682"/>
              <a:gd name="connsiteY14" fmla="*/ 159657 h 725714"/>
              <a:gd name="connsiteX15" fmla="*/ 1506310 w 2391682"/>
              <a:gd name="connsiteY15" fmla="*/ 203200 h 725714"/>
              <a:gd name="connsiteX16" fmla="*/ 1535339 w 2391682"/>
              <a:gd name="connsiteY16" fmla="*/ 246743 h 725714"/>
              <a:gd name="connsiteX17" fmla="*/ 1622425 w 2391682"/>
              <a:gd name="connsiteY17" fmla="*/ 275771 h 725714"/>
              <a:gd name="connsiteX18" fmla="*/ 1665968 w 2391682"/>
              <a:gd name="connsiteY18" fmla="*/ 319314 h 725714"/>
              <a:gd name="connsiteX19" fmla="*/ 1724025 w 2391682"/>
              <a:gd name="connsiteY19" fmla="*/ 406400 h 725714"/>
              <a:gd name="connsiteX20" fmla="*/ 1753053 w 2391682"/>
              <a:gd name="connsiteY20" fmla="*/ 493486 h 725714"/>
              <a:gd name="connsiteX21" fmla="*/ 1767568 w 2391682"/>
              <a:gd name="connsiteY21" fmla="*/ 638629 h 725714"/>
              <a:gd name="connsiteX22" fmla="*/ 1854653 w 2391682"/>
              <a:gd name="connsiteY22" fmla="*/ 725714 h 725714"/>
              <a:gd name="connsiteX23" fmla="*/ 2101396 w 2391682"/>
              <a:gd name="connsiteY23" fmla="*/ 711200 h 725714"/>
              <a:gd name="connsiteX24" fmla="*/ 2202996 w 2391682"/>
              <a:gd name="connsiteY24" fmla="*/ 682171 h 725714"/>
              <a:gd name="connsiteX25" fmla="*/ 2261053 w 2391682"/>
              <a:gd name="connsiteY25" fmla="*/ 595086 h 725714"/>
              <a:gd name="connsiteX26" fmla="*/ 2333625 w 2391682"/>
              <a:gd name="connsiteY26" fmla="*/ 580571 h 725714"/>
              <a:gd name="connsiteX27" fmla="*/ 2391682 w 2391682"/>
              <a:gd name="connsiteY27" fmla="*/ 566057 h 725714"/>
              <a:gd name="connsiteX28" fmla="*/ 2391682 w 2391682"/>
              <a:gd name="connsiteY28" fmla="*/ 566057 h 725714"/>
              <a:gd name="connsiteX0" fmla="*/ 0 w 2391682"/>
              <a:gd name="connsiteY0" fmla="*/ 204015 h 737868"/>
              <a:gd name="connsiteX1" fmla="*/ 171450 w 2391682"/>
              <a:gd name="connsiteY1" fmla="*/ 204015 h 737868"/>
              <a:gd name="connsiteX2" fmla="*/ 432253 w 2391682"/>
              <a:gd name="connsiteY2" fmla="*/ 491125 h 737868"/>
              <a:gd name="connsiteX3" fmla="*/ 562882 w 2391682"/>
              <a:gd name="connsiteY3" fmla="*/ 549183 h 737868"/>
              <a:gd name="connsiteX4" fmla="*/ 678996 w 2391682"/>
              <a:gd name="connsiteY4" fmla="*/ 578211 h 737868"/>
              <a:gd name="connsiteX5" fmla="*/ 1027339 w 2391682"/>
              <a:gd name="connsiteY5" fmla="*/ 563697 h 737868"/>
              <a:gd name="connsiteX6" fmla="*/ 1128939 w 2391682"/>
              <a:gd name="connsiteY6" fmla="*/ 520154 h 737868"/>
              <a:gd name="connsiteX7" fmla="*/ 1172482 w 2391682"/>
              <a:gd name="connsiteY7" fmla="*/ 505640 h 737868"/>
              <a:gd name="connsiteX8" fmla="*/ 1172482 w 2391682"/>
              <a:gd name="connsiteY8" fmla="*/ 302440 h 737868"/>
              <a:gd name="connsiteX9" fmla="*/ 1152978 w 2391682"/>
              <a:gd name="connsiteY9" fmla="*/ 243929 h 737868"/>
              <a:gd name="connsiteX10" fmla="*/ 1157968 w 2391682"/>
              <a:gd name="connsiteY10" fmla="*/ 70211 h 737868"/>
              <a:gd name="connsiteX11" fmla="*/ 1292225 w 2391682"/>
              <a:gd name="connsiteY11" fmla="*/ 250733 h 737868"/>
              <a:gd name="connsiteX12" fmla="*/ 1332139 w 2391682"/>
              <a:gd name="connsiteY12" fmla="*/ 12154 h 737868"/>
              <a:gd name="connsiteX13" fmla="*/ 1462768 w 2391682"/>
              <a:gd name="connsiteY13" fmla="*/ 55697 h 737868"/>
              <a:gd name="connsiteX14" fmla="*/ 1491796 w 2391682"/>
              <a:gd name="connsiteY14" fmla="*/ 171811 h 737868"/>
              <a:gd name="connsiteX15" fmla="*/ 1506310 w 2391682"/>
              <a:gd name="connsiteY15" fmla="*/ 215354 h 737868"/>
              <a:gd name="connsiteX16" fmla="*/ 1535339 w 2391682"/>
              <a:gd name="connsiteY16" fmla="*/ 258897 h 737868"/>
              <a:gd name="connsiteX17" fmla="*/ 1622425 w 2391682"/>
              <a:gd name="connsiteY17" fmla="*/ 287925 h 737868"/>
              <a:gd name="connsiteX18" fmla="*/ 1665968 w 2391682"/>
              <a:gd name="connsiteY18" fmla="*/ 331468 h 737868"/>
              <a:gd name="connsiteX19" fmla="*/ 1724025 w 2391682"/>
              <a:gd name="connsiteY19" fmla="*/ 418554 h 737868"/>
              <a:gd name="connsiteX20" fmla="*/ 1753053 w 2391682"/>
              <a:gd name="connsiteY20" fmla="*/ 505640 h 737868"/>
              <a:gd name="connsiteX21" fmla="*/ 1767568 w 2391682"/>
              <a:gd name="connsiteY21" fmla="*/ 650783 h 737868"/>
              <a:gd name="connsiteX22" fmla="*/ 1854653 w 2391682"/>
              <a:gd name="connsiteY22" fmla="*/ 737868 h 737868"/>
              <a:gd name="connsiteX23" fmla="*/ 2101396 w 2391682"/>
              <a:gd name="connsiteY23" fmla="*/ 723354 h 737868"/>
              <a:gd name="connsiteX24" fmla="*/ 2202996 w 2391682"/>
              <a:gd name="connsiteY24" fmla="*/ 694325 h 737868"/>
              <a:gd name="connsiteX25" fmla="*/ 2261053 w 2391682"/>
              <a:gd name="connsiteY25" fmla="*/ 607240 h 737868"/>
              <a:gd name="connsiteX26" fmla="*/ 2333625 w 2391682"/>
              <a:gd name="connsiteY26" fmla="*/ 592725 h 737868"/>
              <a:gd name="connsiteX27" fmla="*/ 2391682 w 2391682"/>
              <a:gd name="connsiteY27" fmla="*/ 578211 h 737868"/>
              <a:gd name="connsiteX28" fmla="*/ 2391682 w 2391682"/>
              <a:gd name="connsiteY28" fmla="*/ 578211 h 737868"/>
              <a:gd name="connsiteX0" fmla="*/ 0 w 2391682"/>
              <a:gd name="connsiteY0" fmla="*/ 204015 h 737868"/>
              <a:gd name="connsiteX1" fmla="*/ 171450 w 2391682"/>
              <a:gd name="connsiteY1" fmla="*/ 204015 h 737868"/>
              <a:gd name="connsiteX2" fmla="*/ 432253 w 2391682"/>
              <a:gd name="connsiteY2" fmla="*/ 491125 h 737868"/>
              <a:gd name="connsiteX3" fmla="*/ 562882 w 2391682"/>
              <a:gd name="connsiteY3" fmla="*/ 549183 h 737868"/>
              <a:gd name="connsiteX4" fmla="*/ 678996 w 2391682"/>
              <a:gd name="connsiteY4" fmla="*/ 578211 h 737868"/>
              <a:gd name="connsiteX5" fmla="*/ 1027339 w 2391682"/>
              <a:gd name="connsiteY5" fmla="*/ 563697 h 737868"/>
              <a:gd name="connsiteX6" fmla="*/ 1128939 w 2391682"/>
              <a:gd name="connsiteY6" fmla="*/ 520154 h 737868"/>
              <a:gd name="connsiteX7" fmla="*/ 1172482 w 2391682"/>
              <a:gd name="connsiteY7" fmla="*/ 505640 h 737868"/>
              <a:gd name="connsiteX8" fmla="*/ 1172482 w 2391682"/>
              <a:gd name="connsiteY8" fmla="*/ 302440 h 737868"/>
              <a:gd name="connsiteX9" fmla="*/ 1152978 w 2391682"/>
              <a:gd name="connsiteY9" fmla="*/ 243929 h 737868"/>
              <a:gd name="connsiteX10" fmla="*/ 1205593 w 2391682"/>
              <a:gd name="connsiteY10" fmla="*/ 222611 h 737868"/>
              <a:gd name="connsiteX11" fmla="*/ 1292225 w 2391682"/>
              <a:gd name="connsiteY11" fmla="*/ 250733 h 737868"/>
              <a:gd name="connsiteX12" fmla="*/ 1332139 w 2391682"/>
              <a:gd name="connsiteY12" fmla="*/ 12154 h 737868"/>
              <a:gd name="connsiteX13" fmla="*/ 1462768 w 2391682"/>
              <a:gd name="connsiteY13" fmla="*/ 55697 h 737868"/>
              <a:gd name="connsiteX14" fmla="*/ 1491796 w 2391682"/>
              <a:gd name="connsiteY14" fmla="*/ 171811 h 737868"/>
              <a:gd name="connsiteX15" fmla="*/ 1506310 w 2391682"/>
              <a:gd name="connsiteY15" fmla="*/ 215354 h 737868"/>
              <a:gd name="connsiteX16" fmla="*/ 1535339 w 2391682"/>
              <a:gd name="connsiteY16" fmla="*/ 258897 h 737868"/>
              <a:gd name="connsiteX17" fmla="*/ 1622425 w 2391682"/>
              <a:gd name="connsiteY17" fmla="*/ 287925 h 737868"/>
              <a:gd name="connsiteX18" fmla="*/ 1665968 w 2391682"/>
              <a:gd name="connsiteY18" fmla="*/ 331468 h 737868"/>
              <a:gd name="connsiteX19" fmla="*/ 1724025 w 2391682"/>
              <a:gd name="connsiteY19" fmla="*/ 418554 h 737868"/>
              <a:gd name="connsiteX20" fmla="*/ 1753053 w 2391682"/>
              <a:gd name="connsiteY20" fmla="*/ 505640 h 737868"/>
              <a:gd name="connsiteX21" fmla="*/ 1767568 w 2391682"/>
              <a:gd name="connsiteY21" fmla="*/ 650783 h 737868"/>
              <a:gd name="connsiteX22" fmla="*/ 1854653 w 2391682"/>
              <a:gd name="connsiteY22" fmla="*/ 737868 h 737868"/>
              <a:gd name="connsiteX23" fmla="*/ 2101396 w 2391682"/>
              <a:gd name="connsiteY23" fmla="*/ 723354 h 737868"/>
              <a:gd name="connsiteX24" fmla="*/ 2202996 w 2391682"/>
              <a:gd name="connsiteY24" fmla="*/ 694325 h 737868"/>
              <a:gd name="connsiteX25" fmla="*/ 2261053 w 2391682"/>
              <a:gd name="connsiteY25" fmla="*/ 607240 h 737868"/>
              <a:gd name="connsiteX26" fmla="*/ 2333625 w 2391682"/>
              <a:gd name="connsiteY26" fmla="*/ 592725 h 737868"/>
              <a:gd name="connsiteX27" fmla="*/ 2391682 w 2391682"/>
              <a:gd name="connsiteY27" fmla="*/ 578211 h 737868"/>
              <a:gd name="connsiteX28" fmla="*/ 2391682 w 2391682"/>
              <a:gd name="connsiteY28" fmla="*/ 578211 h 737868"/>
              <a:gd name="connsiteX0" fmla="*/ 0 w 2391682"/>
              <a:gd name="connsiteY0" fmla="*/ 149589 h 683442"/>
              <a:gd name="connsiteX1" fmla="*/ 171450 w 2391682"/>
              <a:gd name="connsiteY1" fmla="*/ 149589 h 683442"/>
              <a:gd name="connsiteX2" fmla="*/ 432253 w 2391682"/>
              <a:gd name="connsiteY2" fmla="*/ 436699 h 683442"/>
              <a:gd name="connsiteX3" fmla="*/ 562882 w 2391682"/>
              <a:gd name="connsiteY3" fmla="*/ 494757 h 683442"/>
              <a:gd name="connsiteX4" fmla="*/ 678996 w 2391682"/>
              <a:gd name="connsiteY4" fmla="*/ 523785 h 683442"/>
              <a:gd name="connsiteX5" fmla="*/ 1027339 w 2391682"/>
              <a:gd name="connsiteY5" fmla="*/ 509271 h 683442"/>
              <a:gd name="connsiteX6" fmla="*/ 1128939 w 2391682"/>
              <a:gd name="connsiteY6" fmla="*/ 465728 h 683442"/>
              <a:gd name="connsiteX7" fmla="*/ 1172482 w 2391682"/>
              <a:gd name="connsiteY7" fmla="*/ 451214 h 683442"/>
              <a:gd name="connsiteX8" fmla="*/ 1172482 w 2391682"/>
              <a:gd name="connsiteY8" fmla="*/ 248014 h 683442"/>
              <a:gd name="connsiteX9" fmla="*/ 1152978 w 2391682"/>
              <a:gd name="connsiteY9" fmla="*/ 189503 h 683442"/>
              <a:gd name="connsiteX10" fmla="*/ 1205593 w 2391682"/>
              <a:gd name="connsiteY10" fmla="*/ 168185 h 683442"/>
              <a:gd name="connsiteX11" fmla="*/ 1292225 w 2391682"/>
              <a:gd name="connsiteY11" fmla="*/ 196307 h 683442"/>
              <a:gd name="connsiteX12" fmla="*/ 1379764 w 2391682"/>
              <a:gd name="connsiteY12" fmla="*/ 195853 h 683442"/>
              <a:gd name="connsiteX13" fmla="*/ 1462768 w 2391682"/>
              <a:gd name="connsiteY13" fmla="*/ 1271 h 683442"/>
              <a:gd name="connsiteX14" fmla="*/ 1491796 w 2391682"/>
              <a:gd name="connsiteY14" fmla="*/ 117385 h 683442"/>
              <a:gd name="connsiteX15" fmla="*/ 1506310 w 2391682"/>
              <a:gd name="connsiteY15" fmla="*/ 160928 h 683442"/>
              <a:gd name="connsiteX16" fmla="*/ 1535339 w 2391682"/>
              <a:gd name="connsiteY16" fmla="*/ 204471 h 683442"/>
              <a:gd name="connsiteX17" fmla="*/ 1622425 w 2391682"/>
              <a:gd name="connsiteY17" fmla="*/ 233499 h 683442"/>
              <a:gd name="connsiteX18" fmla="*/ 1665968 w 2391682"/>
              <a:gd name="connsiteY18" fmla="*/ 277042 h 683442"/>
              <a:gd name="connsiteX19" fmla="*/ 1724025 w 2391682"/>
              <a:gd name="connsiteY19" fmla="*/ 364128 h 683442"/>
              <a:gd name="connsiteX20" fmla="*/ 1753053 w 2391682"/>
              <a:gd name="connsiteY20" fmla="*/ 451214 h 683442"/>
              <a:gd name="connsiteX21" fmla="*/ 1767568 w 2391682"/>
              <a:gd name="connsiteY21" fmla="*/ 596357 h 683442"/>
              <a:gd name="connsiteX22" fmla="*/ 1854653 w 2391682"/>
              <a:gd name="connsiteY22" fmla="*/ 683442 h 683442"/>
              <a:gd name="connsiteX23" fmla="*/ 2101396 w 2391682"/>
              <a:gd name="connsiteY23" fmla="*/ 668928 h 683442"/>
              <a:gd name="connsiteX24" fmla="*/ 2202996 w 2391682"/>
              <a:gd name="connsiteY24" fmla="*/ 639899 h 683442"/>
              <a:gd name="connsiteX25" fmla="*/ 2261053 w 2391682"/>
              <a:gd name="connsiteY25" fmla="*/ 552814 h 683442"/>
              <a:gd name="connsiteX26" fmla="*/ 2333625 w 2391682"/>
              <a:gd name="connsiteY26" fmla="*/ 538299 h 683442"/>
              <a:gd name="connsiteX27" fmla="*/ 2391682 w 2391682"/>
              <a:gd name="connsiteY27" fmla="*/ 523785 h 683442"/>
              <a:gd name="connsiteX28" fmla="*/ 2391682 w 2391682"/>
              <a:gd name="connsiteY28" fmla="*/ 523785 h 683442"/>
              <a:gd name="connsiteX0" fmla="*/ 0 w 2391682"/>
              <a:gd name="connsiteY0" fmla="*/ 33377 h 567230"/>
              <a:gd name="connsiteX1" fmla="*/ 171450 w 2391682"/>
              <a:gd name="connsiteY1" fmla="*/ 33377 h 567230"/>
              <a:gd name="connsiteX2" fmla="*/ 432253 w 2391682"/>
              <a:gd name="connsiteY2" fmla="*/ 320487 h 567230"/>
              <a:gd name="connsiteX3" fmla="*/ 562882 w 2391682"/>
              <a:gd name="connsiteY3" fmla="*/ 378545 h 567230"/>
              <a:gd name="connsiteX4" fmla="*/ 678996 w 2391682"/>
              <a:gd name="connsiteY4" fmla="*/ 407573 h 567230"/>
              <a:gd name="connsiteX5" fmla="*/ 1027339 w 2391682"/>
              <a:gd name="connsiteY5" fmla="*/ 393059 h 567230"/>
              <a:gd name="connsiteX6" fmla="*/ 1128939 w 2391682"/>
              <a:gd name="connsiteY6" fmla="*/ 349516 h 567230"/>
              <a:gd name="connsiteX7" fmla="*/ 1172482 w 2391682"/>
              <a:gd name="connsiteY7" fmla="*/ 335002 h 567230"/>
              <a:gd name="connsiteX8" fmla="*/ 1172482 w 2391682"/>
              <a:gd name="connsiteY8" fmla="*/ 131802 h 567230"/>
              <a:gd name="connsiteX9" fmla="*/ 1152978 w 2391682"/>
              <a:gd name="connsiteY9" fmla="*/ 73291 h 567230"/>
              <a:gd name="connsiteX10" fmla="*/ 1205593 w 2391682"/>
              <a:gd name="connsiteY10" fmla="*/ 51973 h 567230"/>
              <a:gd name="connsiteX11" fmla="*/ 1292225 w 2391682"/>
              <a:gd name="connsiteY11" fmla="*/ 80095 h 567230"/>
              <a:gd name="connsiteX12" fmla="*/ 1379764 w 2391682"/>
              <a:gd name="connsiteY12" fmla="*/ 79641 h 567230"/>
              <a:gd name="connsiteX13" fmla="*/ 1472293 w 2391682"/>
              <a:gd name="connsiteY13" fmla="*/ 94609 h 567230"/>
              <a:gd name="connsiteX14" fmla="*/ 1491796 w 2391682"/>
              <a:gd name="connsiteY14" fmla="*/ 1173 h 567230"/>
              <a:gd name="connsiteX15" fmla="*/ 1506310 w 2391682"/>
              <a:gd name="connsiteY15" fmla="*/ 44716 h 567230"/>
              <a:gd name="connsiteX16" fmla="*/ 1535339 w 2391682"/>
              <a:gd name="connsiteY16" fmla="*/ 88259 h 567230"/>
              <a:gd name="connsiteX17" fmla="*/ 1622425 w 2391682"/>
              <a:gd name="connsiteY17" fmla="*/ 117287 h 567230"/>
              <a:gd name="connsiteX18" fmla="*/ 1665968 w 2391682"/>
              <a:gd name="connsiteY18" fmla="*/ 160830 h 567230"/>
              <a:gd name="connsiteX19" fmla="*/ 1724025 w 2391682"/>
              <a:gd name="connsiteY19" fmla="*/ 247916 h 567230"/>
              <a:gd name="connsiteX20" fmla="*/ 1753053 w 2391682"/>
              <a:gd name="connsiteY20" fmla="*/ 335002 h 567230"/>
              <a:gd name="connsiteX21" fmla="*/ 1767568 w 2391682"/>
              <a:gd name="connsiteY21" fmla="*/ 480145 h 567230"/>
              <a:gd name="connsiteX22" fmla="*/ 1854653 w 2391682"/>
              <a:gd name="connsiteY22" fmla="*/ 567230 h 567230"/>
              <a:gd name="connsiteX23" fmla="*/ 2101396 w 2391682"/>
              <a:gd name="connsiteY23" fmla="*/ 552716 h 567230"/>
              <a:gd name="connsiteX24" fmla="*/ 2202996 w 2391682"/>
              <a:gd name="connsiteY24" fmla="*/ 523687 h 567230"/>
              <a:gd name="connsiteX25" fmla="*/ 2261053 w 2391682"/>
              <a:gd name="connsiteY25" fmla="*/ 436602 h 567230"/>
              <a:gd name="connsiteX26" fmla="*/ 2333625 w 2391682"/>
              <a:gd name="connsiteY26" fmla="*/ 422087 h 567230"/>
              <a:gd name="connsiteX27" fmla="*/ 2391682 w 2391682"/>
              <a:gd name="connsiteY27" fmla="*/ 407573 h 567230"/>
              <a:gd name="connsiteX28" fmla="*/ 2391682 w 2391682"/>
              <a:gd name="connsiteY28" fmla="*/ 407573 h 567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391682" h="567230">
                <a:moveTo>
                  <a:pt x="0" y="33377"/>
                </a:moveTo>
                <a:cubicBezTo>
                  <a:pt x="57150" y="33377"/>
                  <a:pt x="99408" y="-14475"/>
                  <a:pt x="171450" y="33377"/>
                </a:cubicBezTo>
                <a:cubicBezTo>
                  <a:pt x="243492" y="81229"/>
                  <a:pt x="367014" y="262959"/>
                  <a:pt x="432253" y="320487"/>
                </a:cubicBezTo>
                <a:cubicBezTo>
                  <a:pt x="497492" y="378015"/>
                  <a:pt x="514698" y="363719"/>
                  <a:pt x="562882" y="378545"/>
                </a:cubicBezTo>
                <a:cubicBezTo>
                  <a:pt x="601014" y="390278"/>
                  <a:pt x="640291" y="397897"/>
                  <a:pt x="678996" y="407573"/>
                </a:cubicBezTo>
                <a:cubicBezTo>
                  <a:pt x="795110" y="402735"/>
                  <a:pt x="911441" y="401644"/>
                  <a:pt x="1027339" y="393059"/>
                </a:cubicBezTo>
                <a:cubicBezTo>
                  <a:pt x="1054776" y="391027"/>
                  <a:pt x="1109004" y="358059"/>
                  <a:pt x="1128939" y="349516"/>
                </a:cubicBezTo>
                <a:cubicBezTo>
                  <a:pt x="1143001" y="343489"/>
                  <a:pt x="1157968" y="339840"/>
                  <a:pt x="1172482" y="335002"/>
                </a:cubicBezTo>
                <a:cubicBezTo>
                  <a:pt x="1201093" y="249167"/>
                  <a:pt x="1175733" y="175421"/>
                  <a:pt x="1172482" y="131802"/>
                </a:cubicBezTo>
                <a:cubicBezTo>
                  <a:pt x="1169231" y="88184"/>
                  <a:pt x="1147460" y="86596"/>
                  <a:pt x="1152978" y="73291"/>
                </a:cubicBezTo>
                <a:cubicBezTo>
                  <a:pt x="1158496" y="59986"/>
                  <a:pt x="1182385" y="50839"/>
                  <a:pt x="1205593" y="51973"/>
                </a:cubicBezTo>
                <a:cubicBezTo>
                  <a:pt x="1228801" y="53107"/>
                  <a:pt x="1263197" y="75484"/>
                  <a:pt x="1292225" y="80095"/>
                </a:cubicBezTo>
                <a:cubicBezTo>
                  <a:pt x="1321253" y="84706"/>
                  <a:pt x="1349753" y="77222"/>
                  <a:pt x="1379764" y="79641"/>
                </a:cubicBezTo>
                <a:cubicBezTo>
                  <a:pt x="1409775" y="82060"/>
                  <a:pt x="1453621" y="107687"/>
                  <a:pt x="1472293" y="94609"/>
                </a:cubicBezTo>
                <a:cubicBezTo>
                  <a:pt x="1490965" y="81531"/>
                  <a:pt x="1486127" y="9488"/>
                  <a:pt x="1491796" y="1173"/>
                </a:cubicBezTo>
                <a:cubicBezTo>
                  <a:pt x="1497465" y="-7142"/>
                  <a:pt x="1499468" y="31032"/>
                  <a:pt x="1506310" y="44716"/>
                </a:cubicBezTo>
                <a:cubicBezTo>
                  <a:pt x="1514111" y="60318"/>
                  <a:pt x="1520546" y="79014"/>
                  <a:pt x="1535339" y="88259"/>
                </a:cubicBezTo>
                <a:cubicBezTo>
                  <a:pt x="1561287" y="104476"/>
                  <a:pt x="1622425" y="117287"/>
                  <a:pt x="1622425" y="117287"/>
                </a:cubicBezTo>
                <a:cubicBezTo>
                  <a:pt x="1636939" y="131801"/>
                  <a:pt x="1653366" y="144627"/>
                  <a:pt x="1665968" y="160830"/>
                </a:cubicBezTo>
                <a:cubicBezTo>
                  <a:pt x="1687387" y="188369"/>
                  <a:pt x="1724025" y="247916"/>
                  <a:pt x="1724025" y="247916"/>
                </a:cubicBezTo>
                <a:cubicBezTo>
                  <a:pt x="1733701" y="276945"/>
                  <a:pt x="1750008" y="304555"/>
                  <a:pt x="1753053" y="335002"/>
                </a:cubicBezTo>
                <a:cubicBezTo>
                  <a:pt x="1757891" y="383383"/>
                  <a:pt x="1756635" y="432768"/>
                  <a:pt x="1767568" y="480145"/>
                </a:cubicBezTo>
                <a:cubicBezTo>
                  <a:pt x="1776452" y="518643"/>
                  <a:pt x="1829185" y="548129"/>
                  <a:pt x="1854653" y="567230"/>
                </a:cubicBezTo>
                <a:cubicBezTo>
                  <a:pt x="1936901" y="562392"/>
                  <a:pt x="2019377" y="560527"/>
                  <a:pt x="2101396" y="552716"/>
                </a:cubicBezTo>
                <a:cubicBezTo>
                  <a:pt x="2126915" y="550286"/>
                  <a:pt x="2176869" y="532397"/>
                  <a:pt x="2202996" y="523687"/>
                </a:cubicBezTo>
                <a:cubicBezTo>
                  <a:pt x="2222348" y="494659"/>
                  <a:pt x="2226843" y="443444"/>
                  <a:pt x="2261053" y="436602"/>
                </a:cubicBezTo>
                <a:cubicBezTo>
                  <a:pt x="2285244" y="431764"/>
                  <a:pt x="2309543" y="427439"/>
                  <a:pt x="2333625" y="422087"/>
                </a:cubicBezTo>
                <a:cubicBezTo>
                  <a:pt x="2353098" y="417760"/>
                  <a:pt x="2391682" y="407573"/>
                  <a:pt x="2391682" y="407573"/>
                </a:cubicBezTo>
                <a:lnTo>
                  <a:pt x="2391682" y="407573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2" name="Полилиния 411"/>
          <p:cNvSpPr/>
          <p:nvPr/>
        </p:nvSpPr>
        <p:spPr>
          <a:xfrm>
            <a:off x="6629401" y="1332207"/>
            <a:ext cx="1880507" cy="1579777"/>
          </a:xfrm>
          <a:custGeom>
            <a:avLst/>
            <a:gdLst>
              <a:gd name="connsiteX0" fmla="*/ 0 w 2177143"/>
              <a:gd name="connsiteY0" fmla="*/ 0 h 1422400"/>
              <a:gd name="connsiteX1" fmla="*/ 0 w 2177143"/>
              <a:gd name="connsiteY1" fmla="*/ 0 h 1422400"/>
              <a:gd name="connsiteX2" fmla="*/ 14514 w 2177143"/>
              <a:gd name="connsiteY2" fmla="*/ 174171 h 1422400"/>
              <a:gd name="connsiteX3" fmla="*/ 58057 w 2177143"/>
              <a:gd name="connsiteY3" fmla="*/ 188686 h 1422400"/>
              <a:gd name="connsiteX4" fmla="*/ 145143 w 2177143"/>
              <a:gd name="connsiteY4" fmla="*/ 203200 h 1422400"/>
              <a:gd name="connsiteX5" fmla="*/ 203200 w 2177143"/>
              <a:gd name="connsiteY5" fmla="*/ 232228 h 1422400"/>
              <a:gd name="connsiteX6" fmla="*/ 290286 w 2177143"/>
              <a:gd name="connsiteY6" fmla="*/ 261257 h 1422400"/>
              <a:gd name="connsiteX7" fmla="*/ 333829 w 2177143"/>
              <a:gd name="connsiteY7" fmla="*/ 304800 h 1422400"/>
              <a:gd name="connsiteX8" fmla="*/ 406400 w 2177143"/>
              <a:gd name="connsiteY8" fmla="*/ 449943 h 1422400"/>
              <a:gd name="connsiteX9" fmla="*/ 493486 w 2177143"/>
              <a:gd name="connsiteY9" fmla="*/ 522514 h 1422400"/>
              <a:gd name="connsiteX10" fmla="*/ 508000 w 2177143"/>
              <a:gd name="connsiteY10" fmla="*/ 566057 h 1422400"/>
              <a:gd name="connsiteX11" fmla="*/ 551543 w 2177143"/>
              <a:gd name="connsiteY11" fmla="*/ 580571 h 1422400"/>
              <a:gd name="connsiteX12" fmla="*/ 682171 w 2177143"/>
              <a:gd name="connsiteY12" fmla="*/ 609600 h 1422400"/>
              <a:gd name="connsiteX13" fmla="*/ 740229 w 2177143"/>
              <a:gd name="connsiteY13" fmla="*/ 638628 h 1422400"/>
              <a:gd name="connsiteX14" fmla="*/ 783771 w 2177143"/>
              <a:gd name="connsiteY14" fmla="*/ 653143 h 1422400"/>
              <a:gd name="connsiteX15" fmla="*/ 827314 w 2177143"/>
              <a:gd name="connsiteY15" fmla="*/ 696686 h 1422400"/>
              <a:gd name="connsiteX16" fmla="*/ 870857 w 2177143"/>
              <a:gd name="connsiteY16" fmla="*/ 870857 h 1422400"/>
              <a:gd name="connsiteX17" fmla="*/ 885371 w 2177143"/>
              <a:gd name="connsiteY17" fmla="*/ 914400 h 1422400"/>
              <a:gd name="connsiteX18" fmla="*/ 928914 w 2177143"/>
              <a:gd name="connsiteY18" fmla="*/ 943428 h 1422400"/>
              <a:gd name="connsiteX19" fmla="*/ 986971 w 2177143"/>
              <a:gd name="connsiteY19" fmla="*/ 986971 h 1422400"/>
              <a:gd name="connsiteX20" fmla="*/ 1059543 w 2177143"/>
              <a:gd name="connsiteY20" fmla="*/ 1074057 h 1422400"/>
              <a:gd name="connsiteX21" fmla="*/ 1117600 w 2177143"/>
              <a:gd name="connsiteY21" fmla="*/ 1161143 h 1422400"/>
              <a:gd name="connsiteX22" fmla="*/ 1132114 w 2177143"/>
              <a:gd name="connsiteY22" fmla="*/ 1204686 h 1422400"/>
              <a:gd name="connsiteX23" fmla="*/ 1175657 w 2177143"/>
              <a:gd name="connsiteY23" fmla="*/ 1233714 h 1422400"/>
              <a:gd name="connsiteX24" fmla="*/ 1291771 w 2177143"/>
              <a:gd name="connsiteY24" fmla="*/ 1262743 h 1422400"/>
              <a:gd name="connsiteX25" fmla="*/ 1335314 w 2177143"/>
              <a:gd name="connsiteY25" fmla="*/ 1291771 h 1422400"/>
              <a:gd name="connsiteX26" fmla="*/ 1393371 w 2177143"/>
              <a:gd name="connsiteY26" fmla="*/ 1378857 h 1422400"/>
              <a:gd name="connsiteX27" fmla="*/ 1480457 w 2177143"/>
              <a:gd name="connsiteY27" fmla="*/ 1422400 h 1422400"/>
              <a:gd name="connsiteX28" fmla="*/ 1930400 w 2177143"/>
              <a:gd name="connsiteY28" fmla="*/ 1407886 h 1422400"/>
              <a:gd name="connsiteX29" fmla="*/ 2032000 w 2177143"/>
              <a:gd name="connsiteY29" fmla="*/ 1393371 h 1422400"/>
              <a:gd name="connsiteX30" fmla="*/ 2162629 w 2177143"/>
              <a:gd name="connsiteY30" fmla="*/ 1422400 h 1422400"/>
              <a:gd name="connsiteX31" fmla="*/ 2177143 w 2177143"/>
              <a:gd name="connsiteY31" fmla="*/ 1422400 h 1422400"/>
              <a:gd name="connsiteX0" fmla="*/ 203200 w 2380343"/>
              <a:gd name="connsiteY0" fmla="*/ 232229 h 1654629"/>
              <a:gd name="connsiteX1" fmla="*/ 0 w 2380343"/>
              <a:gd name="connsiteY1" fmla="*/ 0 h 1654629"/>
              <a:gd name="connsiteX2" fmla="*/ 217714 w 2380343"/>
              <a:gd name="connsiteY2" fmla="*/ 406400 h 1654629"/>
              <a:gd name="connsiteX3" fmla="*/ 261257 w 2380343"/>
              <a:gd name="connsiteY3" fmla="*/ 420915 h 1654629"/>
              <a:gd name="connsiteX4" fmla="*/ 348343 w 2380343"/>
              <a:gd name="connsiteY4" fmla="*/ 435429 h 1654629"/>
              <a:gd name="connsiteX5" fmla="*/ 406400 w 2380343"/>
              <a:gd name="connsiteY5" fmla="*/ 464457 h 1654629"/>
              <a:gd name="connsiteX6" fmla="*/ 493486 w 2380343"/>
              <a:gd name="connsiteY6" fmla="*/ 493486 h 1654629"/>
              <a:gd name="connsiteX7" fmla="*/ 537029 w 2380343"/>
              <a:gd name="connsiteY7" fmla="*/ 537029 h 1654629"/>
              <a:gd name="connsiteX8" fmla="*/ 609600 w 2380343"/>
              <a:gd name="connsiteY8" fmla="*/ 682172 h 1654629"/>
              <a:gd name="connsiteX9" fmla="*/ 696686 w 2380343"/>
              <a:gd name="connsiteY9" fmla="*/ 754743 h 1654629"/>
              <a:gd name="connsiteX10" fmla="*/ 711200 w 2380343"/>
              <a:gd name="connsiteY10" fmla="*/ 798286 h 1654629"/>
              <a:gd name="connsiteX11" fmla="*/ 754743 w 2380343"/>
              <a:gd name="connsiteY11" fmla="*/ 812800 h 1654629"/>
              <a:gd name="connsiteX12" fmla="*/ 885371 w 2380343"/>
              <a:gd name="connsiteY12" fmla="*/ 841829 h 1654629"/>
              <a:gd name="connsiteX13" fmla="*/ 943429 w 2380343"/>
              <a:gd name="connsiteY13" fmla="*/ 870857 h 1654629"/>
              <a:gd name="connsiteX14" fmla="*/ 986971 w 2380343"/>
              <a:gd name="connsiteY14" fmla="*/ 885372 h 1654629"/>
              <a:gd name="connsiteX15" fmla="*/ 1030514 w 2380343"/>
              <a:gd name="connsiteY15" fmla="*/ 928915 h 1654629"/>
              <a:gd name="connsiteX16" fmla="*/ 1074057 w 2380343"/>
              <a:gd name="connsiteY16" fmla="*/ 1103086 h 1654629"/>
              <a:gd name="connsiteX17" fmla="*/ 1088571 w 2380343"/>
              <a:gd name="connsiteY17" fmla="*/ 1146629 h 1654629"/>
              <a:gd name="connsiteX18" fmla="*/ 1132114 w 2380343"/>
              <a:gd name="connsiteY18" fmla="*/ 1175657 h 1654629"/>
              <a:gd name="connsiteX19" fmla="*/ 1190171 w 2380343"/>
              <a:gd name="connsiteY19" fmla="*/ 1219200 h 1654629"/>
              <a:gd name="connsiteX20" fmla="*/ 1262743 w 2380343"/>
              <a:gd name="connsiteY20" fmla="*/ 1306286 h 1654629"/>
              <a:gd name="connsiteX21" fmla="*/ 1320800 w 2380343"/>
              <a:gd name="connsiteY21" fmla="*/ 1393372 h 1654629"/>
              <a:gd name="connsiteX22" fmla="*/ 1335314 w 2380343"/>
              <a:gd name="connsiteY22" fmla="*/ 1436915 h 1654629"/>
              <a:gd name="connsiteX23" fmla="*/ 1378857 w 2380343"/>
              <a:gd name="connsiteY23" fmla="*/ 1465943 h 1654629"/>
              <a:gd name="connsiteX24" fmla="*/ 1494971 w 2380343"/>
              <a:gd name="connsiteY24" fmla="*/ 1494972 h 1654629"/>
              <a:gd name="connsiteX25" fmla="*/ 1538514 w 2380343"/>
              <a:gd name="connsiteY25" fmla="*/ 1524000 h 1654629"/>
              <a:gd name="connsiteX26" fmla="*/ 1596571 w 2380343"/>
              <a:gd name="connsiteY26" fmla="*/ 1611086 h 1654629"/>
              <a:gd name="connsiteX27" fmla="*/ 1683657 w 2380343"/>
              <a:gd name="connsiteY27" fmla="*/ 1654629 h 1654629"/>
              <a:gd name="connsiteX28" fmla="*/ 2133600 w 2380343"/>
              <a:gd name="connsiteY28" fmla="*/ 1640115 h 1654629"/>
              <a:gd name="connsiteX29" fmla="*/ 2235200 w 2380343"/>
              <a:gd name="connsiteY29" fmla="*/ 1625600 h 1654629"/>
              <a:gd name="connsiteX30" fmla="*/ 2365829 w 2380343"/>
              <a:gd name="connsiteY30" fmla="*/ 1654629 h 1654629"/>
              <a:gd name="connsiteX31" fmla="*/ 2380343 w 2380343"/>
              <a:gd name="connsiteY31" fmla="*/ 1654629 h 1654629"/>
              <a:gd name="connsiteX0" fmla="*/ 203200 w 2507343"/>
              <a:gd name="connsiteY0" fmla="*/ 232229 h 1654629"/>
              <a:gd name="connsiteX1" fmla="*/ 0 w 2507343"/>
              <a:gd name="connsiteY1" fmla="*/ 0 h 1654629"/>
              <a:gd name="connsiteX2" fmla="*/ 217714 w 2507343"/>
              <a:gd name="connsiteY2" fmla="*/ 406400 h 1654629"/>
              <a:gd name="connsiteX3" fmla="*/ 261257 w 2507343"/>
              <a:gd name="connsiteY3" fmla="*/ 420915 h 1654629"/>
              <a:gd name="connsiteX4" fmla="*/ 348343 w 2507343"/>
              <a:gd name="connsiteY4" fmla="*/ 435429 h 1654629"/>
              <a:gd name="connsiteX5" fmla="*/ 406400 w 2507343"/>
              <a:gd name="connsiteY5" fmla="*/ 464457 h 1654629"/>
              <a:gd name="connsiteX6" fmla="*/ 493486 w 2507343"/>
              <a:gd name="connsiteY6" fmla="*/ 493486 h 1654629"/>
              <a:gd name="connsiteX7" fmla="*/ 537029 w 2507343"/>
              <a:gd name="connsiteY7" fmla="*/ 537029 h 1654629"/>
              <a:gd name="connsiteX8" fmla="*/ 609600 w 2507343"/>
              <a:gd name="connsiteY8" fmla="*/ 682172 h 1654629"/>
              <a:gd name="connsiteX9" fmla="*/ 696686 w 2507343"/>
              <a:gd name="connsiteY9" fmla="*/ 754743 h 1654629"/>
              <a:gd name="connsiteX10" fmla="*/ 711200 w 2507343"/>
              <a:gd name="connsiteY10" fmla="*/ 798286 h 1654629"/>
              <a:gd name="connsiteX11" fmla="*/ 754743 w 2507343"/>
              <a:gd name="connsiteY11" fmla="*/ 812800 h 1654629"/>
              <a:gd name="connsiteX12" fmla="*/ 885371 w 2507343"/>
              <a:gd name="connsiteY12" fmla="*/ 841829 h 1654629"/>
              <a:gd name="connsiteX13" fmla="*/ 943429 w 2507343"/>
              <a:gd name="connsiteY13" fmla="*/ 870857 h 1654629"/>
              <a:gd name="connsiteX14" fmla="*/ 986971 w 2507343"/>
              <a:gd name="connsiteY14" fmla="*/ 885372 h 1654629"/>
              <a:gd name="connsiteX15" fmla="*/ 1030514 w 2507343"/>
              <a:gd name="connsiteY15" fmla="*/ 928915 h 1654629"/>
              <a:gd name="connsiteX16" fmla="*/ 1074057 w 2507343"/>
              <a:gd name="connsiteY16" fmla="*/ 1103086 h 1654629"/>
              <a:gd name="connsiteX17" fmla="*/ 1088571 w 2507343"/>
              <a:gd name="connsiteY17" fmla="*/ 1146629 h 1654629"/>
              <a:gd name="connsiteX18" fmla="*/ 1132114 w 2507343"/>
              <a:gd name="connsiteY18" fmla="*/ 1175657 h 1654629"/>
              <a:gd name="connsiteX19" fmla="*/ 1190171 w 2507343"/>
              <a:gd name="connsiteY19" fmla="*/ 1219200 h 1654629"/>
              <a:gd name="connsiteX20" fmla="*/ 1262743 w 2507343"/>
              <a:gd name="connsiteY20" fmla="*/ 1306286 h 1654629"/>
              <a:gd name="connsiteX21" fmla="*/ 1320800 w 2507343"/>
              <a:gd name="connsiteY21" fmla="*/ 1393372 h 1654629"/>
              <a:gd name="connsiteX22" fmla="*/ 1335314 w 2507343"/>
              <a:gd name="connsiteY22" fmla="*/ 1436915 h 1654629"/>
              <a:gd name="connsiteX23" fmla="*/ 1378857 w 2507343"/>
              <a:gd name="connsiteY23" fmla="*/ 1465943 h 1654629"/>
              <a:gd name="connsiteX24" fmla="*/ 1494971 w 2507343"/>
              <a:gd name="connsiteY24" fmla="*/ 1494972 h 1654629"/>
              <a:gd name="connsiteX25" fmla="*/ 1538514 w 2507343"/>
              <a:gd name="connsiteY25" fmla="*/ 1524000 h 1654629"/>
              <a:gd name="connsiteX26" fmla="*/ 1596571 w 2507343"/>
              <a:gd name="connsiteY26" fmla="*/ 1611086 h 1654629"/>
              <a:gd name="connsiteX27" fmla="*/ 1683657 w 2507343"/>
              <a:gd name="connsiteY27" fmla="*/ 1654629 h 1654629"/>
              <a:gd name="connsiteX28" fmla="*/ 2133600 w 2507343"/>
              <a:gd name="connsiteY28" fmla="*/ 1640115 h 1654629"/>
              <a:gd name="connsiteX29" fmla="*/ 2235200 w 2507343"/>
              <a:gd name="connsiteY29" fmla="*/ 1625600 h 1654629"/>
              <a:gd name="connsiteX30" fmla="*/ 2365829 w 2507343"/>
              <a:gd name="connsiteY30" fmla="*/ 1654629 h 1654629"/>
              <a:gd name="connsiteX31" fmla="*/ 2507343 w 2507343"/>
              <a:gd name="connsiteY31" fmla="*/ 1476829 h 1654629"/>
              <a:gd name="connsiteX0" fmla="*/ 161637 w 2507343"/>
              <a:gd name="connsiteY0" fmla="*/ 273792 h 1654629"/>
              <a:gd name="connsiteX1" fmla="*/ 0 w 2507343"/>
              <a:gd name="connsiteY1" fmla="*/ 0 h 1654629"/>
              <a:gd name="connsiteX2" fmla="*/ 217714 w 2507343"/>
              <a:gd name="connsiteY2" fmla="*/ 406400 h 1654629"/>
              <a:gd name="connsiteX3" fmla="*/ 261257 w 2507343"/>
              <a:gd name="connsiteY3" fmla="*/ 420915 h 1654629"/>
              <a:gd name="connsiteX4" fmla="*/ 348343 w 2507343"/>
              <a:gd name="connsiteY4" fmla="*/ 435429 h 1654629"/>
              <a:gd name="connsiteX5" fmla="*/ 406400 w 2507343"/>
              <a:gd name="connsiteY5" fmla="*/ 464457 h 1654629"/>
              <a:gd name="connsiteX6" fmla="*/ 493486 w 2507343"/>
              <a:gd name="connsiteY6" fmla="*/ 493486 h 1654629"/>
              <a:gd name="connsiteX7" fmla="*/ 537029 w 2507343"/>
              <a:gd name="connsiteY7" fmla="*/ 537029 h 1654629"/>
              <a:gd name="connsiteX8" fmla="*/ 609600 w 2507343"/>
              <a:gd name="connsiteY8" fmla="*/ 682172 h 1654629"/>
              <a:gd name="connsiteX9" fmla="*/ 696686 w 2507343"/>
              <a:gd name="connsiteY9" fmla="*/ 754743 h 1654629"/>
              <a:gd name="connsiteX10" fmla="*/ 711200 w 2507343"/>
              <a:gd name="connsiteY10" fmla="*/ 798286 h 1654629"/>
              <a:gd name="connsiteX11" fmla="*/ 754743 w 2507343"/>
              <a:gd name="connsiteY11" fmla="*/ 812800 h 1654629"/>
              <a:gd name="connsiteX12" fmla="*/ 885371 w 2507343"/>
              <a:gd name="connsiteY12" fmla="*/ 841829 h 1654629"/>
              <a:gd name="connsiteX13" fmla="*/ 943429 w 2507343"/>
              <a:gd name="connsiteY13" fmla="*/ 870857 h 1654629"/>
              <a:gd name="connsiteX14" fmla="*/ 986971 w 2507343"/>
              <a:gd name="connsiteY14" fmla="*/ 885372 h 1654629"/>
              <a:gd name="connsiteX15" fmla="*/ 1030514 w 2507343"/>
              <a:gd name="connsiteY15" fmla="*/ 928915 h 1654629"/>
              <a:gd name="connsiteX16" fmla="*/ 1074057 w 2507343"/>
              <a:gd name="connsiteY16" fmla="*/ 1103086 h 1654629"/>
              <a:gd name="connsiteX17" fmla="*/ 1088571 w 2507343"/>
              <a:gd name="connsiteY17" fmla="*/ 1146629 h 1654629"/>
              <a:gd name="connsiteX18" fmla="*/ 1132114 w 2507343"/>
              <a:gd name="connsiteY18" fmla="*/ 1175657 h 1654629"/>
              <a:gd name="connsiteX19" fmla="*/ 1190171 w 2507343"/>
              <a:gd name="connsiteY19" fmla="*/ 1219200 h 1654629"/>
              <a:gd name="connsiteX20" fmla="*/ 1262743 w 2507343"/>
              <a:gd name="connsiteY20" fmla="*/ 1306286 h 1654629"/>
              <a:gd name="connsiteX21" fmla="*/ 1320800 w 2507343"/>
              <a:gd name="connsiteY21" fmla="*/ 1393372 h 1654629"/>
              <a:gd name="connsiteX22" fmla="*/ 1335314 w 2507343"/>
              <a:gd name="connsiteY22" fmla="*/ 1436915 h 1654629"/>
              <a:gd name="connsiteX23" fmla="*/ 1378857 w 2507343"/>
              <a:gd name="connsiteY23" fmla="*/ 1465943 h 1654629"/>
              <a:gd name="connsiteX24" fmla="*/ 1494971 w 2507343"/>
              <a:gd name="connsiteY24" fmla="*/ 1494972 h 1654629"/>
              <a:gd name="connsiteX25" fmla="*/ 1538514 w 2507343"/>
              <a:gd name="connsiteY25" fmla="*/ 1524000 h 1654629"/>
              <a:gd name="connsiteX26" fmla="*/ 1596571 w 2507343"/>
              <a:gd name="connsiteY26" fmla="*/ 1611086 h 1654629"/>
              <a:gd name="connsiteX27" fmla="*/ 1683657 w 2507343"/>
              <a:gd name="connsiteY27" fmla="*/ 1654629 h 1654629"/>
              <a:gd name="connsiteX28" fmla="*/ 2133600 w 2507343"/>
              <a:gd name="connsiteY28" fmla="*/ 1640115 h 1654629"/>
              <a:gd name="connsiteX29" fmla="*/ 2235200 w 2507343"/>
              <a:gd name="connsiteY29" fmla="*/ 1625600 h 1654629"/>
              <a:gd name="connsiteX30" fmla="*/ 2365829 w 2507343"/>
              <a:gd name="connsiteY30" fmla="*/ 1654629 h 1654629"/>
              <a:gd name="connsiteX31" fmla="*/ 2507343 w 2507343"/>
              <a:gd name="connsiteY31" fmla="*/ 1476829 h 1654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507343" h="1654629">
                <a:moveTo>
                  <a:pt x="161637" y="273792"/>
                </a:moveTo>
                <a:cubicBezTo>
                  <a:pt x="93904" y="196382"/>
                  <a:pt x="67733" y="77410"/>
                  <a:pt x="0" y="0"/>
                </a:cubicBezTo>
                <a:cubicBezTo>
                  <a:pt x="4838" y="58057"/>
                  <a:pt x="174171" y="336248"/>
                  <a:pt x="217714" y="406400"/>
                </a:cubicBezTo>
                <a:cubicBezTo>
                  <a:pt x="261257" y="476552"/>
                  <a:pt x="246322" y="417596"/>
                  <a:pt x="261257" y="420915"/>
                </a:cubicBezTo>
                <a:cubicBezTo>
                  <a:pt x="289985" y="427299"/>
                  <a:pt x="319314" y="430591"/>
                  <a:pt x="348343" y="435429"/>
                </a:cubicBezTo>
                <a:cubicBezTo>
                  <a:pt x="367695" y="445105"/>
                  <a:pt x="386311" y="456421"/>
                  <a:pt x="406400" y="464457"/>
                </a:cubicBezTo>
                <a:cubicBezTo>
                  <a:pt x="434810" y="475821"/>
                  <a:pt x="493486" y="493486"/>
                  <a:pt x="493486" y="493486"/>
                </a:cubicBezTo>
                <a:cubicBezTo>
                  <a:pt x="508000" y="508000"/>
                  <a:pt x="526271" y="519548"/>
                  <a:pt x="537029" y="537029"/>
                </a:cubicBezTo>
                <a:cubicBezTo>
                  <a:pt x="565378" y="583097"/>
                  <a:pt x="564593" y="652168"/>
                  <a:pt x="609600" y="682172"/>
                </a:cubicBezTo>
                <a:cubicBezTo>
                  <a:pt x="670222" y="722586"/>
                  <a:pt x="640808" y="698865"/>
                  <a:pt x="696686" y="754743"/>
                </a:cubicBezTo>
                <a:cubicBezTo>
                  <a:pt x="701524" y="769257"/>
                  <a:pt x="700382" y="787468"/>
                  <a:pt x="711200" y="798286"/>
                </a:cubicBezTo>
                <a:cubicBezTo>
                  <a:pt x="722018" y="809104"/>
                  <a:pt x="740032" y="808597"/>
                  <a:pt x="754743" y="812800"/>
                </a:cubicBezTo>
                <a:cubicBezTo>
                  <a:pt x="802581" y="826468"/>
                  <a:pt x="835474" y="831850"/>
                  <a:pt x="885371" y="841829"/>
                </a:cubicBezTo>
                <a:cubicBezTo>
                  <a:pt x="904724" y="851505"/>
                  <a:pt x="923542" y="862334"/>
                  <a:pt x="943429" y="870857"/>
                </a:cubicBezTo>
                <a:cubicBezTo>
                  <a:pt x="957491" y="876884"/>
                  <a:pt x="974241" y="876885"/>
                  <a:pt x="986971" y="885372"/>
                </a:cubicBezTo>
                <a:cubicBezTo>
                  <a:pt x="1004050" y="896758"/>
                  <a:pt x="1016000" y="914401"/>
                  <a:pt x="1030514" y="928915"/>
                </a:cubicBezTo>
                <a:cubicBezTo>
                  <a:pt x="1050822" y="1071062"/>
                  <a:pt x="1030718" y="987514"/>
                  <a:pt x="1074057" y="1103086"/>
                </a:cubicBezTo>
                <a:cubicBezTo>
                  <a:pt x="1079429" y="1117411"/>
                  <a:pt x="1079014" y="1134682"/>
                  <a:pt x="1088571" y="1146629"/>
                </a:cubicBezTo>
                <a:cubicBezTo>
                  <a:pt x="1099468" y="1160250"/>
                  <a:pt x="1117919" y="1165518"/>
                  <a:pt x="1132114" y="1175657"/>
                </a:cubicBezTo>
                <a:cubicBezTo>
                  <a:pt x="1151799" y="1189717"/>
                  <a:pt x="1171804" y="1203457"/>
                  <a:pt x="1190171" y="1219200"/>
                </a:cubicBezTo>
                <a:cubicBezTo>
                  <a:pt x="1233631" y="1256452"/>
                  <a:pt x="1232881" y="1261493"/>
                  <a:pt x="1262743" y="1306286"/>
                </a:cubicBezTo>
                <a:cubicBezTo>
                  <a:pt x="1297254" y="1409821"/>
                  <a:pt x="1248319" y="1284649"/>
                  <a:pt x="1320800" y="1393372"/>
                </a:cubicBezTo>
                <a:cubicBezTo>
                  <a:pt x="1329287" y="1406102"/>
                  <a:pt x="1325757" y="1424968"/>
                  <a:pt x="1335314" y="1436915"/>
                </a:cubicBezTo>
                <a:cubicBezTo>
                  <a:pt x="1346211" y="1450536"/>
                  <a:pt x="1363255" y="1458142"/>
                  <a:pt x="1378857" y="1465943"/>
                </a:cubicBezTo>
                <a:cubicBezTo>
                  <a:pt x="1408609" y="1480819"/>
                  <a:pt x="1467372" y="1489452"/>
                  <a:pt x="1494971" y="1494972"/>
                </a:cubicBezTo>
                <a:cubicBezTo>
                  <a:pt x="1509485" y="1504648"/>
                  <a:pt x="1527027" y="1510872"/>
                  <a:pt x="1538514" y="1524000"/>
                </a:cubicBezTo>
                <a:cubicBezTo>
                  <a:pt x="1561488" y="1550256"/>
                  <a:pt x="1567542" y="1591733"/>
                  <a:pt x="1596571" y="1611086"/>
                </a:cubicBezTo>
                <a:cubicBezTo>
                  <a:pt x="1652844" y="1648602"/>
                  <a:pt x="1623565" y="1634599"/>
                  <a:pt x="1683657" y="1654629"/>
                </a:cubicBezTo>
                <a:cubicBezTo>
                  <a:pt x="1833638" y="1649791"/>
                  <a:pt x="1983748" y="1648002"/>
                  <a:pt x="2133600" y="1640115"/>
                </a:cubicBezTo>
                <a:cubicBezTo>
                  <a:pt x="2167763" y="1638317"/>
                  <a:pt x="2200989" y="1625600"/>
                  <a:pt x="2235200" y="1625600"/>
                </a:cubicBezTo>
                <a:cubicBezTo>
                  <a:pt x="2315418" y="1625600"/>
                  <a:pt x="2316349" y="1629890"/>
                  <a:pt x="2365829" y="1654629"/>
                </a:cubicBezTo>
                <a:lnTo>
                  <a:pt x="2507343" y="1476829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3" name="Полилиния 412"/>
          <p:cNvSpPr/>
          <p:nvPr/>
        </p:nvSpPr>
        <p:spPr>
          <a:xfrm>
            <a:off x="4778828" y="2498995"/>
            <a:ext cx="1415144" cy="1849794"/>
          </a:xfrm>
          <a:custGeom>
            <a:avLst/>
            <a:gdLst>
              <a:gd name="connsiteX0" fmla="*/ 0 w 1886858"/>
              <a:gd name="connsiteY0" fmla="*/ 232229 h 1640114"/>
              <a:gd name="connsiteX1" fmla="*/ 0 w 1886858"/>
              <a:gd name="connsiteY1" fmla="*/ 232229 h 1640114"/>
              <a:gd name="connsiteX2" fmla="*/ 101600 w 1886858"/>
              <a:gd name="connsiteY2" fmla="*/ 319314 h 1640114"/>
              <a:gd name="connsiteX3" fmla="*/ 130629 w 1886858"/>
              <a:gd name="connsiteY3" fmla="*/ 377372 h 1640114"/>
              <a:gd name="connsiteX4" fmla="*/ 159658 w 1886858"/>
              <a:gd name="connsiteY4" fmla="*/ 420914 h 1640114"/>
              <a:gd name="connsiteX5" fmla="*/ 217715 w 1886858"/>
              <a:gd name="connsiteY5" fmla="*/ 566057 h 1640114"/>
              <a:gd name="connsiteX6" fmla="*/ 261258 w 1886858"/>
              <a:gd name="connsiteY6" fmla="*/ 798286 h 1640114"/>
              <a:gd name="connsiteX7" fmla="*/ 304800 w 1886858"/>
              <a:gd name="connsiteY7" fmla="*/ 827314 h 1640114"/>
              <a:gd name="connsiteX8" fmla="*/ 333829 w 1886858"/>
              <a:gd name="connsiteY8" fmla="*/ 870857 h 1640114"/>
              <a:gd name="connsiteX9" fmla="*/ 377372 w 1886858"/>
              <a:gd name="connsiteY9" fmla="*/ 957943 h 1640114"/>
              <a:gd name="connsiteX10" fmla="*/ 406400 w 1886858"/>
              <a:gd name="connsiteY10" fmla="*/ 1103086 h 1640114"/>
              <a:gd name="connsiteX11" fmla="*/ 420915 w 1886858"/>
              <a:gd name="connsiteY11" fmla="*/ 1146629 h 1640114"/>
              <a:gd name="connsiteX12" fmla="*/ 478972 w 1886858"/>
              <a:gd name="connsiteY12" fmla="*/ 1175657 h 1640114"/>
              <a:gd name="connsiteX13" fmla="*/ 638629 w 1886858"/>
              <a:gd name="connsiteY13" fmla="*/ 1204686 h 1640114"/>
              <a:gd name="connsiteX14" fmla="*/ 653143 w 1886858"/>
              <a:gd name="connsiteY14" fmla="*/ 1436914 h 1640114"/>
              <a:gd name="connsiteX15" fmla="*/ 667658 w 1886858"/>
              <a:gd name="connsiteY15" fmla="*/ 1509486 h 1640114"/>
              <a:gd name="connsiteX16" fmla="*/ 827315 w 1886858"/>
              <a:gd name="connsiteY16" fmla="*/ 1524000 h 1640114"/>
              <a:gd name="connsiteX17" fmla="*/ 856343 w 1886858"/>
              <a:gd name="connsiteY17" fmla="*/ 1567543 h 1640114"/>
              <a:gd name="connsiteX18" fmla="*/ 986972 w 1886858"/>
              <a:gd name="connsiteY18" fmla="*/ 1625600 h 1640114"/>
              <a:gd name="connsiteX19" fmla="*/ 1030515 w 1886858"/>
              <a:gd name="connsiteY19" fmla="*/ 1640114 h 1640114"/>
              <a:gd name="connsiteX20" fmla="*/ 1103086 w 1886858"/>
              <a:gd name="connsiteY20" fmla="*/ 1625600 h 1640114"/>
              <a:gd name="connsiteX21" fmla="*/ 1190172 w 1886858"/>
              <a:gd name="connsiteY21" fmla="*/ 1567543 h 1640114"/>
              <a:gd name="connsiteX22" fmla="*/ 1233715 w 1886858"/>
              <a:gd name="connsiteY22" fmla="*/ 1480457 h 1640114"/>
              <a:gd name="connsiteX23" fmla="*/ 1378858 w 1886858"/>
              <a:gd name="connsiteY23" fmla="*/ 1407886 h 1640114"/>
              <a:gd name="connsiteX24" fmla="*/ 1494972 w 1886858"/>
              <a:gd name="connsiteY24" fmla="*/ 1349829 h 1640114"/>
              <a:gd name="connsiteX25" fmla="*/ 1524000 w 1886858"/>
              <a:gd name="connsiteY25" fmla="*/ 1306286 h 1640114"/>
              <a:gd name="connsiteX26" fmla="*/ 1567543 w 1886858"/>
              <a:gd name="connsiteY26" fmla="*/ 1204686 h 1640114"/>
              <a:gd name="connsiteX27" fmla="*/ 1654629 w 1886858"/>
              <a:gd name="connsiteY27" fmla="*/ 1117600 h 1640114"/>
              <a:gd name="connsiteX28" fmla="*/ 1712686 w 1886858"/>
              <a:gd name="connsiteY28" fmla="*/ 1016000 h 1640114"/>
              <a:gd name="connsiteX29" fmla="*/ 1741715 w 1886858"/>
              <a:gd name="connsiteY29" fmla="*/ 957943 h 1640114"/>
              <a:gd name="connsiteX30" fmla="*/ 1828800 w 1886858"/>
              <a:gd name="connsiteY30" fmla="*/ 870857 h 1640114"/>
              <a:gd name="connsiteX31" fmla="*/ 1886858 w 1886858"/>
              <a:gd name="connsiteY31" fmla="*/ 769257 h 1640114"/>
              <a:gd name="connsiteX32" fmla="*/ 1857829 w 1886858"/>
              <a:gd name="connsiteY32" fmla="*/ 551543 h 1640114"/>
              <a:gd name="connsiteX33" fmla="*/ 1843315 w 1886858"/>
              <a:gd name="connsiteY33" fmla="*/ 508000 h 1640114"/>
              <a:gd name="connsiteX34" fmla="*/ 1828800 w 1886858"/>
              <a:gd name="connsiteY34" fmla="*/ 203200 h 1640114"/>
              <a:gd name="connsiteX35" fmla="*/ 1712686 w 1886858"/>
              <a:gd name="connsiteY35" fmla="*/ 87086 h 1640114"/>
              <a:gd name="connsiteX36" fmla="*/ 1669143 w 1886858"/>
              <a:gd name="connsiteY36" fmla="*/ 58057 h 1640114"/>
              <a:gd name="connsiteX37" fmla="*/ 1625600 w 1886858"/>
              <a:gd name="connsiteY37" fmla="*/ 0 h 1640114"/>
              <a:gd name="connsiteX38" fmla="*/ 1625600 w 1886858"/>
              <a:gd name="connsiteY38" fmla="*/ 0 h 1640114"/>
              <a:gd name="connsiteX0" fmla="*/ 0 w 1886858"/>
              <a:gd name="connsiteY0" fmla="*/ 528467 h 1936352"/>
              <a:gd name="connsiteX1" fmla="*/ 0 w 1886858"/>
              <a:gd name="connsiteY1" fmla="*/ 528467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  <a:gd name="connsiteX0" fmla="*/ 0 w 1886858"/>
              <a:gd name="connsiteY0" fmla="*/ 528467 h 1936352"/>
              <a:gd name="connsiteX1" fmla="*/ 66501 w 1886858"/>
              <a:gd name="connsiteY1" fmla="*/ 578315 h 1936352"/>
              <a:gd name="connsiteX2" fmla="*/ 101600 w 1886858"/>
              <a:gd name="connsiteY2" fmla="*/ 615552 h 1936352"/>
              <a:gd name="connsiteX3" fmla="*/ 130629 w 1886858"/>
              <a:gd name="connsiteY3" fmla="*/ 673610 h 1936352"/>
              <a:gd name="connsiteX4" fmla="*/ 159658 w 1886858"/>
              <a:gd name="connsiteY4" fmla="*/ 717152 h 1936352"/>
              <a:gd name="connsiteX5" fmla="*/ 217715 w 1886858"/>
              <a:gd name="connsiteY5" fmla="*/ 862295 h 1936352"/>
              <a:gd name="connsiteX6" fmla="*/ 261258 w 1886858"/>
              <a:gd name="connsiteY6" fmla="*/ 1094524 h 1936352"/>
              <a:gd name="connsiteX7" fmla="*/ 304800 w 1886858"/>
              <a:gd name="connsiteY7" fmla="*/ 1123552 h 1936352"/>
              <a:gd name="connsiteX8" fmla="*/ 333829 w 1886858"/>
              <a:gd name="connsiteY8" fmla="*/ 1167095 h 1936352"/>
              <a:gd name="connsiteX9" fmla="*/ 377372 w 1886858"/>
              <a:gd name="connsiteY9" fmla="*/ 1254181 h 1936352"/>
              <a:gd name="connsiteX10" fmla="*/ 406400 w 1886858"/>
              <a:gd name="connsiteY10" fmla="*/ 1399324 h 1936352"/>
              <a:gd name="connsiteX11" fmla="*/ 420915 w 1886858"/>
              <a:gd name="connsiteY11" fmla="*/ 1442867 h 1936352"/>
              <a:gd name="connsiteX12" fmla="*/ 478972 w 1886858"/>
              <a:gd name="connsiteY12" fmla="*/ 1471895 h 1936352"/>
              <a:gd name="connsiteX13" fmla="*/ 638629 w 1886858"/>
              <a:gd name="connsiteY13" fmla="*/ 1500924 h 1936352"/>
              <a:gd name="connsiteX14" fmla="*/ 653143 w 1886858"/>
              <a:gd name="connsiteY14" fmla="*/ 1733152 h 1936352"/>
              <a:gd name="connsiteX15" fmla="*/ 667658 w 1886858"/>
              <a:gd name="connsiteY15" fmla="*/ 1805724 h 1936352"/>
              <a:gd name="connsiteX16" fmla="*/ 827315 w 1886858"/>
              <a:gd name="connsiteY16" fmla="*/ 1820238 h 1936352"/>
              <a:gd name="connsiteX17" fmla="*/ 856343 w 1886858"/>
              <a:gd name="connsiteY17" fmla="*/ 1863781 h 1936352"/>
              <a:gd name="connsiteX18" fmla="*/ 986972 w 1886858"/>
              <a:gd name="connsiteY18" fmla="*/ 1921838 h 1936352"/>
              <a:gd name="connsiteX19" fmla="*/ 1030515 w 1886858"/>
              <a:gd name="connsiteY19" fmla="*/ 1936352 h 1936352"/>
              <a:gd name="connsiteX20" fmla="*/ 1103086 w 1886858"/>
              <a:gd name="connsiteY20" fmla="*/ 1921838 h 1936352"/>
              <a:gd name="connsiteX21" fmla="*/ 1190172 w 1886858"/>
              <a:gd name="connsiteY21" fmla="*/ 1863781 h 1936352"/>
              <a:gd name="connsiteX22" fmla="*/ 1233715 w 1886858"/>
              <a:gd name="connsiteY22" fmla="*/ 1776695 h 1936352"/>
              <a:gd name="connsiteX23" fmla="*/ 1378858 w 1886858"/>
              <a:gd name="connsiteY23" fmla="*/ 1704124 h 1936352"/>
              <a:gd name="connsiteX24" fmla="*/ 1494972 w 1886858"/>
              <a:gd name="connsiteY24" fmla="*/ 1646067 h 1936352"/>
              <a:gd name="connsiteX25" fmla="*/ 1524000 w 1886858"/>
              <a:gd name="connsiteY25" fmla="*/ 1602524 h 1936352"/>
              <a:gd name="connsiteX26" fmla="*/ 1567543 w 1886858"/>
              <a:gd name="connsiteY26" fmla="*/ 1500924 h 1936352"/>
              <a:gd name="connsiteX27" fmla="*/ 1654629 w 1886858"/>
              <a:gd name="connsiteY27" fmla="*/ 1413838 h 1936352"/>
              <a:gd name="connsiteX28" fmla="*/ 1712686 w 1886858"/>
              <a:gd name="connsiteY28" fmla="*/ 1312238 h 1936352"/>
              <a:gd name="connsiteX29" fmla="*/ 1741715 w 1886858"/>
              <a:gd name="connsiteY29" fmla="*/ 1254181 h 1936352"/>
              <a:gd name="connsiteX30" fmla="*/ 1828800 w 1886858"/>
              <a:gd name="connsiteY30" fmla="*/ 1167095 h 1936352"/>
              <a:gd name="connsiteX31" fmla="*/ 1886858 w 1886858"/>
              <a:gd name="connsiteY31" fmla="*/ 1065495 h 1936352"/>
              <a:gd name="connsiteX32" fmla="*/ 1857829 w 1886858"/>
              <a:gd name="connsiteY32" fmla="*/ 847781 h 1936352"/>
              <a:gd name="connsiteX33" fmla="*/ 1843315 w 1886858"/>
              <a:gd name="connsiteY33" fmla="*/ 804238 h 1936352"/>
              <a:gd name="connsiteX34" fmla="*/ 1828800 w 1886858"/>
              <a:gd name="connsiteY34" fmla="*/ 499438 h 1936352"/>
              <a:gd name="connsiteX35" fmla="*/ 1712686 w 1886858"/>
              <a:gd name="connsiteY35" fmla="*/ 383324 h 1936352"/>
              <a:gd name="connsiteX36" fmla="*/ 1669143 w 1886858"/>
              <a:gd name="connsiteY36" fmla="*/ 354295 h 1936352"/>
              <a:gd name="connsiteX37" fmla="*/ 1625600 w 1886858"/>
              <a:gd name="connsiteY37" fmla="*/ 296238 h 1936352"/>
              <a:gd name="connsiteX38" fmla="*/ 1364343 w 1886858"/>
              <a:gd name="connsiteY38" fmla="*/ 0 h 1936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886858" h="1936352">
                <a:moveTo>
                  <a:pt x="0" y="528467"/>
                </a:moveTo>
                <a:lnTo>
                  <a:pt x="66501" y="578315"/>
                </a:lnTo>
                <a:cubicBezTo>
                  <a:pt x="100368" y="607343"/>
                  <a:pt x="90912" y="599670"/>
                  <a:pt x="101600" y="615552"/>
                </a:cubicBezTo>
                <a:cubicBezTo>
                  <a:pt x="112288" y="631435"/>
                  <a:pt x="119894" y="654824"/>
                  <a:pt x="130629" y="673610"/>
                </a:cubicBezTo>
                <a:cubicBezTo>
                  <a:pt x="139284" y="688755"/>
                  <a:pt x="149982" y="702638"/>
                  <a:pt x="159658" y="717152"/>
                </a:cubicBezTo>
                <a:cubicBezTo>
                  <a:pt x="195528" y="824764"/>
                  <a:pt x="175002" y="776870"/>
                  <a:pt x="217715" y="862295"/>
                </a:cubicBezTo>
                <a:cubicBezTo>
                  <a:pt x="223921" y="942977"/>
                  <a:pt x="199905" y="1033171"/>
                  <a:pt x="261258" y="1094524"/>
                </a:cubicBezTo>
                <a:cubicBezTo>
                  <a:pt x="273593" y="1106859"/>
                  <a:pt x="290286" y="1113876"/>
                  <a:pt x="304800" y="1123552"/>
                </a:cubicBezTo>
                <a:cubicBezTo>
                  <a:pt x="314476" y="1138066"/>
                  <a:pt x="326028" y="1151493"/>
                  <a:pt x="333829" y="1167095"/>
                </a:cubicBezTo>
                <a:cubicBezTo>
                  <a:pt x="393921" y="1287279"/>
                  <a:pt x="294179" y="1129392"/>
                  <a:pt x="377372" y="1254181"/>
                </a:cubicBezTo>
                <a:cubicBezTo>
                  <a:pt x="410164" y="1352559"/>
                  <a:pt x="373042" y="1232536"/>
                  <a:pt x="406400" y="1399324"/>
                </a:cubicBezTo>
                <a:cubicBezTo>
                  <a:pt x="409401" y="1414326"/>
                  <a:pt x="410097" y="1432049"/>
                  <a:pt x="420915" y="1442867"/>
                </a:cubicBezTo>
                <a:cubicBezTo>
                  <a:pt x="436214" y="1458166"/>
                  <a:pt x="458446" y="1465053"/>
                  <a:pt x="478972" y="1471895"/>
                </a:cubicBezTo>
                <a:cubicBezTo>
                  <a:pt x="499266" y="1478660"/>
                  <a:pt x="623997" y="1498485"/>
                  <a:pt x="638629" y="1500924"/>
                </a:cubicBezTo>
                <a:cubicBezTo>
                  <a:pt x="707033" y="1603529"/>
                  <a:pt x="653143" y="1503295"/>
                  <a:pt x="653143" y="1733152"/>
                </a:cubicBezTo>
                <a:cubicBezTo>
                  <a:pt x="653143" y="1757822"/>
                  <a:pt x="645593" y="1794691"/>
                  <a:pt x="667658" y="1805724"/>
                </a:cubicBezTo>
                <a:cubicBezTo>
                  <a:pt x="715455" y="1829622"/>
                  <a:pt x="774096" y="1815400"/>
                  <a:pt x="827315" y="1820238"/>
                </a:cubicBezTo>
                <a:cubicBezTo>
                  <a:pt x="836991" y="1834752"/>
                  <a:pt x="844008" y="1851446"/>
                  <a:pt x="856343" y="1863781"/>
                </a:cubicBezTo>
                <a:cubicBezTo>
                  <a:pt x="890845" y="1898283"/>
                  <a:pt x="943855" y="1907466"/>
                  <a:pt x="986972" y="1921838"/>
                </a:cubicBezTo>
                <a:lnTo>
                  <a:pt x="1030515" y="1936352"/>
                </a:lnTo>
                <a:cubicBezTo>
                  <a:pt x="1054705" y="1931514"/>
                  <a:pt x="1080628" y="1932046"/>
                  <a:pt x="1103086" y="1921838"/>
                </a:cubicBezTo>
                <a:cubicBezTo>
                  <a:pt x="1134847" y="1907401"/>
                  <a:pt x="1190172" y="1863781"/>
                  <a:pt x="1190172" y="1863781"/>
                </a:cubicBezTo>
                <a:cubicBezTo>
                  <a:pt x="1200525" y="1832720"/>
                  <a:pt x="1207233" y="1799867"/>
                  <a:pt x="1233715" y="1776695"/>
                </a:cubicBezTo>
                <a:cubicBezTo>
                  <a:pt x="1302838" y="1716212"/>
                  <a:pt x="1306715" y="1722159"/>
                  <a:pt x="1378858" y="1704124"/>
                </a:cubicBezTo>
                <a:cubicBezTo>
                  <a:pt x="1417563" y="1684772"/>
                  <a:pt x="1470969" y="1682073"/>
                  <a:pt x="1494972" y="1646067"/>
                </a:cubicBezTo>
                <a:cubicBezTo>
                  <a:pt x="1504648" y="1631553"/>
                  <a:pt x="1516199" y="1618126"/>
                  <a:pt x="1524000" y="1602524"/>
                </a:cubicBezTo>
                <a:cubicBezTo>
                  <a:pt x="1548465" y="1553595"/>
                  <a:pt x="1527279" y="1551255"/>
                  <a:pt x="1567543" y="1500924"/>
                </a:cubicBezTo>
                <a:cubicBezTo>
                  <a:pt x="1593188" y="1468867"/>
                  <a:pt x="1636269" y="1450557"/>
                  <a:pt x="1654629" y="1413838"/>
                </a:cubicBezTo>
                <a:cubicBezTo>
                  <a:pt x="1742352" y="1238394"/>
                  <a:pt x="1630625" y="1455845"/>
                  <a:pt x="1712686" y="1312238"/>
                </a:cubicBezTo>
                <a:cubicBezTo>
                  <a:pt x="1723421" y="1293452"/>
                  <a:pt x="1728199" y="1271076"/>
                  <a:pt x="1741715" y="1254181"/>
                </a:cubicBezTo>
                <a:cubicBezTo>
                  <a:pt x="1767360" y="1222124"/>
                  <a:pt x="1806028" y="1201253"/>
                  <a:pt x="1828800" y="1167095"/>
                </a:cubicBezTo>
                <a:cubicBezTo>
                  <a:pt x="1869831" y="1105549"/>
                  <a:pt x="1850028" y="1139154"/>
                  <a:pt x="1886858" y="1065495"/>
                </a:cubicBezTo>
                <a:cubicBezTo>
                  <a:pt x="1877789" y="974809"/>
                  <a:pt x="1877870" y="927946"/>
                  <a:pt x="1857829" y="847781"/>
                </a:cubicBezTo>
                <a:cubicBezTo>
                  <a:pt x="1854118" y="832938"/>
                  <a:pt x="1848153" y="818752"/>
                  <a:pt x="1843315" y="804238"/>
                </a:cubicBezTo>
                <a:cubicBezTo>
                  <a:pt x="1838477" y="702638"/>
                  <a:pt x="1847321" y="599453"/>
                  <a:pt x="1828800" y="499438"/>
                </a:cubicBezTo>
                <a:cubicBezTo>
                  <a:pt x="1813198" y="415185"/>
                  <a:pt x="1768176" y="415032"/>
                  <a:pt x="1712686" y="383324"/>
                </a:cubicBezTo>
                <a:cubicBezTo>
                  <a:pt x="1697540" y="374669"/>
                  <a:pt x="1683657" y="363971"/>
                  <a:pt x="1669143" y="354295"/>
                </a:cubicBezTo>
                <a:cubicBezTo>
                  <a:pt x="1636320" y="305059"/>
                  <a:pt x="1676400" y="355287"/>
                  <a:pt x="1625600" y="296238"/>
                </a:cubicBezTo>
                <a:cubicBezTo>
                  <a:pt x="1574800" y="237189"/>
                  <a:pt x="1451429" y="98746"/>
                  <a:pt x="1364343" y="0"/>
                </a:cubicBez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419" name="Полилиния 418"/>
          <p:cNvSpPr/>
          <p:nvPr/>
        </p:nvSpPr>
        <p:spPr>
          <a:xfrm>
            <a:off x="2862943" y="3008989"/>
            <a:ext cx="816431" cy="1053185"/>
          </a:xfrm>
          <a:custGeom>
            <a:avLst/>
            <a:gdLst>
              <a:gd name="connsiteX0" fmla="*/ 0 w 1088573"/>
              <a:gd name="connsiteY0" fmla="*/ 0 h 1103086"/>
              <a:gd name="connsiteX1" fmla="*/ 0 w 1088573"/>
              <a:gd name="connsiteY1" fmla="*/ 0 h 1103086"/>
              <a:gd name="connsiteX2" fmla="*/ 377372 w 1088573"/>
              <a:gd name="connsiteY2" fmla="*/ 101600 h 1103086"/>
              <a:gd name="connsiteX3" fmla="*/ 435429 w 1088573"/>
              <a:gd name="connsiteY3" fmla="*/ 130628 h 1103086"/>
              <a:gd name="connsiteX4" fmla="*/ 478972 w 1088573"/>
              <a:gd name="connsiteY4" fmla="*/ 174171 h 1103086"/>
              <a:gd name="connsiteX5" fmla="*/ 522514 w 1088573"/>
              <a:gd name="connsiteY5" fmla="*/ 203200 h 1103086"/>
              <a:gd name="connsiteX6" fmla="*/ 580572 w 1088573"/>
              <a:gd name="connsiteY6" fmla="*/ 261257 h 1103086"/>
              <a:gd name="connsiteX7" fmla="*/ 696686 w 1088573"/>
              <a:gd name="connsiteY7" fmla="*/ 290286 h 1103086"/>
              <a:gd name="connsiteX8" fmla="*/ 783772 w 1088573"/>
              <a:gd name="connsiteY8" fmla="*/ 333828 h 1103086"/>
              <a:gd name="connsiteX9" fmla="*/ 899886 w 1088573"/>
              <a:gd name="connsiteY9" fmla="*/ 420914 h 1103086"/>
              <a:gd name="connsiteX10" fmla="*/ 957943 w 1088573"/>
              <a:gd name="connsiteY10" fmla="*/ 508000 h 1103086"/>
              <a:gd name="connsiteX11" fmla="*/ 986972 w 1088573"/>
              <a:gd name="connsiteY11" fmla="*/ 551543 h 1103086"/>
              <a:gd name="connsiteX12" fmla="*/ 1016000 w 1088573"/>
              <a:gd name="connsiteY12" fmla="*/ 653143 h 1103086"/>
              <a:gd name="connsiteX13" fmla="*/ 1045029 w 1088573"/>
              <a:gd name="connsiteY13" fmla="*/ 696686 h 1103086"/>
              <a:gd name="connsiteX14" fmla="*/ 1074057 w 1088573"/>
              <a:gd name="connsiteY14" fmla="*/ 783771 h 1103086"/>
              <a:gd name="connsiteX15" fmla="*/ 1088572 w 1088573"/>
              <a:gd name="connsiteY15" fmla="*/ 1103086 h 1103086"/>
              <a:gd name="connsiteX16" fmla="*/ 1088572 w 1088573"/>
              <a:gd name="connsiteY16" fmla="*/ 1103086 h 1103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88573" h="1103086">
                <a:moveTo>
                  <a:pt x="0" y="0"/>
                </a:moveTo>
                <a:lnTo>
                  <a:pt x="0" y="0"/>
                </a:lnTo>
                <a:cubicBezTo>
                  <a:pt x="125791" y="33867"/>
                  <a:pt x="252596" y="64167"/>
                  <a:pt x="377372" y="101600"/>
                </a:cubicBezTo>
                <a:cubicBezTo>
                  <a:pt x="398096" y="107817"/>
                  <a:pt x="417823" y="118052"/>
                  <a:pt x="435429" y="130628"/>
                </a:cubicBezTo>
                <a:cubicBezTo>
                  <a:pt x="452132" y="142559"/>
                  <a:pt x="463203" y="161030"/>
                  <a:pt x="478972" y="174171"/>
                </a:cubicBezTo>
                <a:cubicBezTo>
                  <a:pt x="492373" y="185338"/>
                  <a:pt x="509270" y="191848"/>
                  <a:pt x="522514" y="203200"/>
                </a:cubicBezTo>
                <a:cubicBezTo>
                  <a:pt x="543294" y="221011"/>
                  <a:pt x="556093" y="249017"/>
                  <a:pt x="580572" y="261257"/>
                </a:cubicBezTo>
                <a:cubicBezTo>
                  <a:pt x="616256" y="279099"/>
                  <a:pt x="696686" y="290286"/>
                  <a:pt x="696686" y="290286"/>
                </a:cubicBezTo>
                <a:cubicBezTo>
                  <a:pt x="821488" y="373485"/>
                  <a:pt x="663576" y="273729"/>
                  <a:pt x="783772" y="333828"/>
                </a:cubicBezTo>
                <a:cubicBezTo>
                  <a:pt x="809474" y="346679"/>
                  <a:pt x="891152" y="411209"/>
                  <a:pt x="899886" y="420914"/>
                </a:cubicBezTo>
                <a:cubicBezTo>
                  <a:pt x="923225" y="446846"/>
                  <a:pt x="938591" y="478971"/>
                  <a:pt x="957943" y="508000"/>
                </a:cubicBezTo>
                <a:lnTo>
                  <a:pt x="986972" y="551543"/>
                </a:lnTo>
                <a:cubicBezTo>
                  <a:pt x="996648" y="585410"/>
                  <a:pt x="1002919" y="620440"/>
                  <a:pt x="1016000" y="653143"/>
                </a:cubicBezTo>
                <a:cubicBezTo>
                  <a:pt x="1022479" y="669339"/>
                  <a:pt x="1037944" y="680745"/>
                  <a:pt x="1045029" y="696686"/>
                </a:cubicBezTo>
                <a:cubicBezTo>
                  <a:pt x="1057456" y="724647"/>
                  <a:pt x="1074057" y="783771"/>
                  <a:pt x="1074057" y="783771"/>
                </a:cubicBezTo>
                <a:cubicBezTo>
                  <a:pt x="1089055" y="1083721"/>
                  <a:pt x="1088572" y="977174"/>
                  <a:pt x="1088572" y="1103086"/>
                </a:cubicBezTo>
                <a:lnTo>
                  <a:pt x="1088572" y="1103086"/>
                </a:lnTo>
              </a:path>
            </a:pathLst>
          </a:custGeom>
          <a:noFill/>
          <a:ln w="508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rtlCol="0" anchor="ctr"/>
          <a:lstStyle/>
          <a:p>
            <a:pPr algn="ctr"/>
            <a:endParaRPr lang="ru-RU" sz="1800"/>
          </a:p>
        </p:txBody>
      </p:sp>
      <p:sp>
        <p:nvSpPr>
          <p:cNvPr id="349" name="Скругленный прямоугольник 348"/>
          <p:cNvSpPr/>
          <p:nvPr/>
        </p:nvSpPr>
        <p:spPr>
          <a:xfrm>
            <a:off x="6919799" y="3814608"/>
            <a:ext cx="286941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368" name="Группа 367"/>
          <p:cNvGrpSpPr/>
          <p:nvPr/>
        </p:nvGrpSpPr>
        <p:grpSpPr>
          <a:xfrm>
            <a:off x="5332037" y="4036008"/>
            <a:ext cx="939403" cy="398301"/>
            <a:chOff x="3660992" y="856108"/>
            <a:chExt cx="1252537" cy="417173"/>
          </a:xfrm>
        </p:grpSpPr>
        <p:sp>
          <p:nvSpPr>
            <p:cNvPr id="369" name="TextBox 23"/>
            <p:cNvSpPr txBox="1"/>
            <p:nvPr/>
          </p:nvSpPr>
          <p:spPr bwMode="auto">
            <a:xfrm>
              <a:off x="3921652" y="1055555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3,4</a:t>
              </a:r>
              <a:endParaRPr lang="ru-RU" sz="751" dirty="0"/>
            </a:p>
          </p:txBody>
        </p:sp>
        <p:sp>
          <p:nvSpPr>
            <p:cNvPr id="370" name="TextBox 23"/>
            <p:cNvSpPr txBox="1"/>
            <p:nvPr/>
          </p:nvSpPr>
          <p:spPr bwMode="auto">
            <a:xfrm>
              <a:off x="4258275" y="1037049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  <p:sp>
          <p:nvSpPr>
            <p:cNvPr id="371" name="TextBox 10"/>
            <p:cNvSpPr txBox="1"/>
            <p:nvPr/>
          </p:nvSpPr>
          <p:spPr bwMode="auto">
            <a:xfrm>
              <a:off x="3660992" y="856108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Киришский  р-н</a:t>
              </a:r>
            </a:p>
          </p:txBody>
        </p:sp>
      </p:grpSp>
      <p:grpSp>
        <p:nvGrpSpPr>
          <p:cNvPr id="335" name="Группа 334"/>
          <p:cNvGrpSpPr/>
          <p:nvPr/>
        </p:nvGrpSpPr>
        <p:grpSpPr>
          <a:xfrm>
            <a:off x="3701007" y="4348787"/>
            <a:ext cx="939403" cy="353175"/>
            <a:chOff x="3660992" y="917545"/>
            <a:chExt cx="1252537" cy="369908"/>
          </a:xfrm>
        </p:grpSpPr>
        <p:sp>
          <p:nvSpPr>
            <p:cNvPr id="336" name="TextBox 23"/>
            <p:cNvSpPr txBox="1"/>
            <p:nvPr/>
          </p:nvSpPr>
          <p:spPr bwMode="auto">
            <a:xfrm>
              <a:off x="3892089" y="1059650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2</a:t>
              </a:r>
              <a:endParaRPr lang="ru-RU" sz="751" dirty="0"/>
            </a:p>
          </p:txBody>
        </p:sp>
        <p:sp>
          <p:nvSpPr>
            <p:cNvPr id="337" name="TextBox 23"/>
            <p:cNvSpPr txBox="1"/>
            <p:nvPr/>
          </p:nvSpPr>
          <p:spPr bwMode="auto">
            <a:xfrm>
              <a:off x="4214727" y="1069727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14</a:t>
              </a:r>
              <a:endParaRPr lang="ru-RU" sz="751" dirty="0"/>
            </a:p>
          </p:txBody>
        </p:sp>
        <p:sp>
          <p:nvSpPr>
            <p:cNvPr id="338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Тосненский  р-н</a:t>
              </a:r>
            </a:p>
          </p:txBody>
        </p:sp>
      </p:grpSp>
      <p:grpSp>
        <p:nvGrpSpPr>
          <p:cNvPr id="387" name="Группа 386"/>
          <p:cNvGrpSpPr/>
          <p:nvPr/>
        </p:nvGrpSpPr>
        <p:grpSpPr>
          <a:xfrm>
            <a:off x="2705545" y="4065795"/>
            <a:ext cx="939403" cy="367659"/>
            <a:chOff x="3660992" y="917545"/>
            <a:chExt cx="1252537" cy="385079"/>
          </a:xfrm>
        </p:grpSpPr>
        <p:sp>
          <p:nvSpPr>
            <p:cNvPr id="388" name="TextBox 23"/>
            <p:cNvSpPr txBox="1"/>
            <p:nvPr/>
          </p:nvSpPr>
          <p:spPr bwMode="auto">
            <a:xfrm>
              <a:off x="3896836" y="1080373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1,2</a:t>
              </a:r>
              <a:endParaRPr lang="ru-RU" sz="751" dirty="0"/>
            </a:p>
          </p:txBody>
        </p:sp>
        <p:sp>
          <p:nvSpPr>
            <p:cNvPr id="389" name="TextBox 10"/>
            <p:cNvSpPr txBox="1"/>
            <p:nvPr/>
          </p:nvSpPr>
          <p:spPr bwMode="auto">
            <a:xfrm>
              <a:off x="3660992" y="917545"/>
              <a:ext cx="1252537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Гатчинский  р-н</a:t>
              </a:r>
            </a:p>
          </p:txBody>
        </p:sp>
        <p:sp>
          <p:nvSpPr>
            <p:cNvPr id="390" name="TextBox 23"/>
            <p:cNvSpPr txBox="1"/>
            <p:nvPr/>
          </p:nvSpPr>
          <p:spPr bwMode="auto">
            <a:xfrm>
              <a:off x="4193055" y="1084898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13</a:t>
              </a:r>
              <a:endParaRPr lang="ru-RU" sz="751" dirty="0"/>
            </a:p>
          </p:txBody>
        </p:sp>
      </p:grpSp>
      <p:grpSp>
        <p:nvGrpSpPr>
          <p:cNvPr id="382" name="Группа 381"/>
          <p:cNvGrpSpPr/>
          <p:nvPr/>
        </p:nvGrpSpPr>
        <p:grpSpPr>
          <a:xfrm>
            <a:off x="869637" y="4929571"/>
            <a:ext cx="1123471" cy="351004"/>
            <a:chOff x="3660992" y="917545"/>
            <a:chExt cx="1497961" cy="367635"/>
          </a:xfrm>
        </p:grpSpPr>
        <p:sp>
          <p:nvSpPr>
            <p:cNvPr id="383" name="TextBox 23"/>
            <p:cNvSpPr txBox="1"/>
            <p:nvPr/>
          </p:nvSpPr>
          <p:spPr bwMode="auto">
            <a:xfrm>
              <a:off x="3893844" y="1063593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0,9</a:t>
              </a:r>
              <a:endParaRPr lang="ru-RU" sz="751" dirty="0"/>
            </a:p>
          </p:txBody>
        </p:sp>
        <p:sp>
          <p:nvSpPr>
            <p:cNvPr id="384" name="TextBox 23"/>
            <p:cNvSpPr txBox="1"/>
            <p:nvPr/>
          </p:nvSpPr>
          <p:spPr bwMode="auto">
            <a:xfrm>
              <a:off x="4216347" y="1067454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11</a:t>
              </a:r>
              <a:endParaRPr lang="ru-RU" sz="751" dirty="0"/>
            </a:p>
          </p:txBody>
        </p:sp>
        <p:sp>
          <p:nvSpPr>
            <p:cNvPr id="385" name="TextBox 10"/>
            <p:cNvSpPr txBox="1"/>
            <p:nvPr/>
          </p:nvSpPr>
          <p:spPr bwMode="auto">
            <a:xfrm>
              <a:off x="3660992" y="917545"/>
              <a:ext cx="1497961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Сланцевский   р-н</a:t>
              </a:r>
            </a:p>
          </p:txBody>
        </p:sp>
      </p:grpSp>
      <p:grpSp>
        <p:nvGrpSpPr>
          <p:cNvPr id="395" name="Группа 394"/>
          <p:cNvGrpSpPr/>
          <p:nvPr/>
        </p:nvGrpSpPr>
        <p:grpSpPr>
          <a:xfrm>
            <a:off x="2193133" y="5234162"/>
            <a:ext cx="939403" cy="361895"/>
            <a:chOff x="3660992" y="917545"/>
            <a:chExt cx="1252537" cy="379041"/>
          </a:xfrm>
        </p:grpSpPr>
        <p:sp>
          <p:nvSpPr>
            <p:cNvPr id="396" name="TextBox 23"/>
            <p:cNvSpPr txBox="1"/>
            <p:nvPr/>
          </p:nvSpPr>
          <p:spPr bwMode="auto">
            <a:xfrm>
              <a:off x="3891687" y="1075118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1,7</a:t>
              </a:r>
              <a:endParaRPr lang="ru-RU" sz="751" dirty="0"/>
            </a:p>
          </p:txBody>
        </p:sp>
        <p:sp>
          <p:nvSpPr>
            <p:cNvPr id="397" name="TextBox 23"/>
            <p:cNvSpPr txBox="1"/>
            <p:nvPr/>
          </p:nvSpPr>
          <p:spPr bwMode="auto">
            <a:xfrm>
              <a:off x="4236087" y="1078860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  <p:sp>
          <p:nvSpPr>
            <p:cNvPr id="398" name="TextBox 10"/>
            <p:cNvSpPr txBox="1"/>
            <p:nvPr/>
          </p:nvSpPr>
          <p:spPr bwMode="auto">
            <a:xfrm>
              <a:off x="3660992" y="917545"/>
              <a:ext cx="1252537" cy="27716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Лужский  р-н</a:t>
              </a:r>
            </a:p>
          </p:txBody>
        </p:sp>
      </p:grpSp>
      <p:grpSp>
        <p:nvGrpSpPr>
          <p:cNvPr id="357" name="Группа 356"/>
          <p:cNvGrpSpPr/>
          <p:nvPr/>
        </p:nvGrpSpPr>
        <p:grpSpPr>
          <a:xfrm>
            <a:off x="5500815" y="2938945"/>
            <a:ext cx="939403" cy="340844"/>
            <a:chOff x="3660992" y="917545"/>
            <a:chExt cx="1252537" cy="356996"/>
          </a:xfrm>
        </p:grpSpPr>
        <p:sp>
          <p:nvSpPr>
            <p:cNvPr id="358" name="TextBox 23"/>
            <p:cNvSpPr txBox="1"/>
            <p:nvPr/>
          </p:nvSpPr>
          <p:spPr bwMode="auto">
            <a:xfrm>
              <a:off x="3718940" y="1054852"/>
              <a:ext cx="608220" cy="21772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3,2</a:t>
              </a:r>
              <a:endParaRPr lang="ru-RU" sz="751" dirty="0"/>
            </a:p>
          </p:txBody>
        </p:sp>
        <p:sp>
          <p:nvSpPr>
            <p:cNvPr id="359" name="TextBox 23"/>
            <p:cNvSpPr txBox="1"/>
            <p:nvPr/>
          </p:nvSpPr>
          <p:spPr bwMode="auto">
            <a:xfrm>
              <a:off x="4235051" y="1056813"/>
              <a:ext cx="422108" cy="217728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13</a:t>
              </a:r>
              <a:endParaRPr lang="ru-RU" sz="751" dirty="0"/>
            </a:p>
          </p:txBody>
        </p:sp>
        <p:sp>
          <p:nvSpPr>
            <p:cNvPr id="360" name="TextBox 10"/>
            <p:cNvSpPr txBox="1"/>
            <p:nvPr/>
          </p:nvSpPr>
          <p:spPr bwMode="auto">
            <a:xfrm>
              <a:off x="3660992" y="917545"/>
              <a:ext cx="1252537" cy="27717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Волховский  р-н</a:t>
              </a:r>
            </a:p>
          </p:txBody>
        </p:sp>
      </p:grpSp>
      <p:sp>
        <p:nvSpPr>
          <p:cNvPr id="162" name="Text Box 97"/>
          <p:cNvSpPr txBox="1">
            <a:spLocks noChangeArrowheads="1"/>
          </p:cNvSpPr>
          <p:nvPr/>
        </p:nvSpPr>
        <p:spPr bwMode="auto">
          <a:xfrm>
            <a:off x="6572492" y="5817376"/>
            <a:ext cx="1767457" cy="336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70643" tIns="85323" rIns="170643" bIns="8532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60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61" name="Группа 360"/>
          <p:cNvGrpSpPr/>
          <p:nvPr/>
        </p:nvGrpSpPr>
        <p:grpSpPr>
          <a:xfrm>
            <a:off x="7430524" y="1222390"/>
            <a:ext cx="1498225" cy="2447275"/>
            <a:chOff x="3156815" y="-1313088"/>
            <a:chExt cx="1997633" cy="2563228"/>
          </a:xfrm>
        </p:grpSpPr>
        <p:sp>
          <p:nvSpPr>
            <p:cNvPr id="362" name="TextBox 23"/>
            <p:cNvSpPr txBox="1"/>
            <p:nvPr/>
          </p:nvSpPr>
          <p:spPr bwMode="auto">
            <a:xfrm>
              <a:off x="3882287" y="1019850"/>
              <a:ext cx="422211" cy="217726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3,7</a:t>
              </a:r>
              <a:endParaRPr lang="ru-RU" sz="751" dirty="0"/>
            </a:p>
          </p:txBody>
        </p:sp>
        <p:sp>
          <p:nvSpPr>
            <p:cNvPr id="363" name="TextBox 23"/>
            <p:cNvSpPr txBox="1"/>
            <p:nvPr/>
          </p:nvSpPr>
          <p:spPr bwMode="auto">
            <a:xfrm>
              <a:off x="4225168" y="1032414"/>
              <a:ext cx="422108" cy="217726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13</a:t>
              </a:r>
              <a:endParaRPr lang="ru-RU" sz="751" dirty="0"/>
            </a:p>
          </p:txBody>
        </p:sp>
        <p:sp>
          <p:nvSpPr>
            <p:cNvPr id="404" name="TextBox 10"/>
            <p:cNvSpPr txBox="1"/>
            <p:nvPr/>
          </p:nvSpPr>
          <p:spPr bwMode="auto">
            <a:xfrm>
              <a:off x="3156815" y="-1313088"/>
              <a:ext cx="1480446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Подпорожский  р-н</a:t>
              </a:r>
            </a:p>
          </p:txBody>
        </p:sp>
        <p:sp>
          <p:nvSpPr>
            <p:cNvPr id="364" name="TextBox 10"/>
            <p:cNvSpPr txBox="1"/>
            <p:nvPr/>
          </p:nvSpPr>
          <p:spPr bwMode="auto">
            <a:xfrm>
              <a:off x="3674002" y="806173"/>
              <a:ext cx="1480446" cy="2771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 eaLnBrk="1" hangingPunct="1">
                <a:defRPr/>
              </a:pPr>
              <a:r>
                <a:rPr lang="ru-RU" sz="751" dirty="0"/>
                <a:t>Бокситогорский  р-н</a:t>
              </a:r>
            </a:p>
          </p:txBody>
        </p:sp>
      </p:grpSp>
      <p:sp>
        <p:nvSpPr>
          <p:cNvPr id="195" name="Прямоугольник 194"/>
          <p:cNvSpPr/>
          <p:nvPr/>
        </p:nvSpPr>
        <p:spPr bwMode="auto">
          <a:xfrm>
            <a:off x="1288269" y="3982548"/>
            <a:ext cx="592803" cy="204618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1" rIns="68580" bIns="34291" anchor="ctr"/>
          <a:lstStyle/>
          <a:p>
            <a:pPr algn="ctr">
              <a:defRPr/>
            </a:pPr>
            <a:r>
              <a:rPr lang="ru-RU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533,390</a:t>
            </a:r>
            <a:r>
              <a:rPr lang="en-US" sz="68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/</a:t>
            </a:r>
            <a:r>
              <a:rPr lang="ru-RU" sz="680" b="1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179</a:t>
            </a:r>
          </a:p>
        </p:txBody>
      </p:sp>
      <p:sp>
        <p:nvSpPr>
          <p:cNvPr id="196" name="Прямоугольник 195"/>
          <p:cNvSpPr/>
          <p:nvPr/>
        </p:nvSpPr>
        <p:spPr bwMode="auto">
          <a:xfrm>
            <a:off x="1203880" y="4213563"/>
            <a:ext cx="729699" cy="1759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53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67720/1520</a:t>
            </a:r>
          </a:p>
        </p:txBody>
      </p:sp>
      <p:sp>
        <p:nvSpPr>
          <p:cNvPr id="199" name="Скругленный прямоугольник 198"/>
          <p:cNvSpPr/>
          <p:nvPr/>
        </p:nvSpPr>
        <p:spPr>
          <a:xfrm>
            <a:off x="1493779" y="4414762"/>
            <a:ext cx="286940" cy="178852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380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grpSp>
        <p:nvGrpSpPr>
          <p:cNvPr id="200" name="Группа 199"/>
          <p:cNvGrpSpPr/>
          <p:nvPr/>
        </p:nvGrpSpPr>
        <p:grpSpPr>
          <a:xfrm>
            <a:off x="1339552" y="3769256"/>
            <a:ext cx="558459" cy="211563"/>
            <a:chOff x="3893844" y="1063593"/>
            <a:chExt cx="744612" cy="221588"/>
          </a:xfrm>
        </p:grpSpPr>
        <p:sp>
          <p:nvSpPr>
            <p:cNvPr id="201" name="TextBox 23"/>
            <p:cNvSpPr txBox="1"/>
            <p:nvPr/>
          </p:nvSpPr>
          <p:spPr bwMode="auto">
            <a:xfrm>
              <a:off x="3893844" y="1063593"/>
              <a:ext cx="422208" cy="217727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1,1</a:t>
              </a:r>
              <a:endParaRPr lang="ru-RU" sz="751" dirty="0"/>
            </a:p>
          </p:txBody>
        </p:sp>
        <p:sp>
          <p:nvSpPr>
            <p:cNvPr id="202" name="TextBox 23"/>
            <p:cNvSpPr txBox="1"/>
            <p:nvPr/>
          </p:nvSpPr>
          <p:spPr bwMode="auto">
            <a:xfrm>
              <a:off x="4216347" y="1067454"/>
              <a:ext cx="422109" cy="217727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1" dirty="0" smtClean="0"/>
                <a:t>12</a:t>
              </a:r>
              <a:endParaRPr lang="ru-RU" sz="751" dirty="0"/>
            </a:p>
          </p:txBody>
        </p:sp>
      </p:grpSp>
      <p:sp>
        <p:nvSpPr>
          <p:cNvPr id="203" name="TextBox 20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en-US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23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81" name="Группа 180"/>
          <p:cNvGrpSpPr/>
          <p:nvPr/>
        </p:nvGrpSpPr>
        <p:grpSpPr>
          <a:xfrm>
            <a:off x="6843534" y="5123968"/>
            <a:ext cx="2761200" cy="1749600"/>
            <a:chOff x="9362481" y="3818124"/>
            <a:chExt cx="3133087" cy="2875005"/>
          </a:xfrm>
        </p:grpSpPr>
        <p:grpSp>
          <p:nvGrpSpPr>
            <p:cNvPr id="204" name="Группа 1145"/>
            <p:cNvGrpSpPr/>
            <p:nvPr/>
          </p:nvGrpSpPr>
          <p:grpSpPr>
            <a:xfrm>
              <a:off x="9362481" y="3818124"/>
              <a:ext cx="3133087" cy="2875005"/>
              <a:chOff x="6727905" y="5065616"/>
              <a:chExt cx="2551656" cy="1703556"/>
            </a:xfrm>
          </p:grpSpPr>
          <p:sp>
            <p:nvSpPr>
              <p:cNvPr id="209" name="Rectangle 93"/>
              <p:cNvSpPr>
                <a:spLocks noChangeArrowheads="1"/>
              </p:cNvSpPr>
              <p:nvPr/>
            </p:nvSpPr>
            <p:spPr bwMode="auto">
              <a:xfrm>
                <a:off x="6759625" y="5083584"/>
                <a:ext cx="2096871" cy="1685588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Text Box 97"/>
              <p:cNvSpPr txBox="1">
                <a:spLocks noChangeArrowheads="1"/>
              </p:cNvSpPr>
              <p:nvPr/>
            </p:nvSpPr>
            <p:spPr bwMode="auto">
              <a:xfrm>
                <a:off x="7225135" y="5563818"/>
                <a:ext cx="1833906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прогноз нарушения ЛЭП</a:t>
                </a:r>
              </a:p>
            </p:txBody>
          </p:sp>
          <p:sp>
            <p:nvSpPr>
              <p:cNvPr id="211" name="Text Box 97"/>
              <p:cNvSpPr txBox="1">
                <a:spLocks noChangeArrowheads="1"/>
              </p:cNvSpPr>
              <p:nvPr/>
            </p:nvSpPr>
            <p:spPr bwMode="auto">
              <a:xfrm>
                <a:off x="7131911" y="5065616"/>
                <a:ext cx="1606383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3" name="TextBox 10"/>
              <p:cNvSpPr txBox="1"/>
              <p:nvPr/>
            </p:nvSpPr>
            <p:spPr>
              <a:xfrm>
                <a:off x="6727905" y="6586771"/>
                <a:ext cx="919351" cy="149285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80" dirty="0">
                    <a:solidFill>
                      <a:prstClr val="black"/>
                    </a:solidFill>
                  </a:rPr>
                  <a:t>Киришский р-н</a:t>
                </a:r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912098" y="5577745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ru-RU" sz="68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15" name="Прямоугольник 214"/>
              <p:cNvSpPr/>
              <p:nvPr/>
            </p:nvSpPr>
            <p:spPr>
              <a:xfrm>
                <a:off x="6821543" y="6011938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80" dirty="0" smtClean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  <a:endParaRPr lang="ru-RU" sz="68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Text Box 97"/>
              <p:cNvSpPr txBox="1">
                <a:spLocks noChangeArrowheads="1"/>
              </p:cNvSpPr>
              <p:nvPr/>
            </p:nvSpPr>
            <p:spPr bwMode="auto">
              <a:xfrm>
                <a:off x="7448482" y="6560202"/>
                <a:ext cx="1831079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17" name="Text Box 97"/>
              <p:cNvSpPr txBox="1">
                <a:spLocks noChangeArrowheads="1"/>
              </p:cNvSpPr>
              <p:nvPr/>
            </p:nvSpPr>
            <p:spPr bwMode="auto">
              <a:xfrm>
                <a:off x="7249138" y="5795859"/>
                <a:ext cx="1896493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18" name="Прямая соединительная линия 217"/>
              <p:cNvCxnSpPr/>
              <p:nvPr/>
            </p:nvCxnSpPr>
            <p:spPr>
              <a:xfrm>
                <a:off x="6947158" y="5879397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 Box 97"/>
              <p:cNvSpPr txBox="1">
                <a:spLocks noChangeArrowheads="1"/>
              </p:cNvSpPr>
              <p:nvPr/>
            </p:nvSpPr>
            <p:spPr bwMode="auto">
              <a:xfrm>
                <a:off x="7252245" y="5989098"/>
                <a:ext cx="1898652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70647" tIns="85325" rIns="170647" bIns="85325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05" name="Скругленный прямоугольник 204"/>
            <p:cNvSpPr/>
            <p:nvPr/>
          </p:nvSpPr>
          <p:spPr>
            <a:xfrm>
              <a:off x="9581533" y="6113055"/>
              <a:ext cx="329293" cy="177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06" name="Text Box 97"/>
            <p:cNvSpPr txBox="1">
              <a:spLocks noChangeArrowheads="1"/>
            </p:cNvSpPr>
            <p:nvPr/>
          </p:nvSpPr>
          <p:spPr bwMode="auto">
            <a:xfrm>
              <a:off x="10103071" y="6029821"/>
              <a:ext cx="1760645" cy="3916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33" tIns="53468" rIns="106933" bIns="5346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8892">
                <a:defRPr/>
              </a:pPr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                    систем </a:t>
              </a:r>
            </a:p>
          </p:txBody>
        </p:sp>
        <p:sp>
          <p:nvSpPr>
            <p:cNvPr id="207" name="Прямоугольник 206"/>
            <p:cNvSpPr/>
            <p:nvPr/>
          </p:nvSpPr>
          <p:spPr>
            <a:xfrm>
              <a:off x="9488659" y="5813275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28" tIns="45715" rIns="91428" bIns="45715" anchor="ctr"/>
            <a:lstStyle/>
            <a:p>
              <a:pPr algn="ctr"/>
              <a:r>
                <a:rPr lang="ru-RU" sz="680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08" name="Text Box 97"/>
            <p:cNvSpPr txBox="1">
              <a:spLocks noChangeArrowheads="1"/>
            </p:cNvSpPr>
            <p:nvPr/>
          </p:nvSpPr>
          <p:spPr bwMode="auto">
            <a:xfrm>
              <a:off x="10092367" y="5730443"/>
              <a:ext cx="1648082" cy="3526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31" tIns="85317" rIns="170631" bIns="8531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2829549" y="5262563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4834649" y="3377011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119208" y="3825877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5796674" y="3677049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163580" y="345880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5640213" y="34659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13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3598069" y="5420916"/>
            <a:ext cx="163116" cy="127397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205163" y="5020866"/>
            <a:ext cx="163116" cy="127397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3590925" y="4692253"/>
            <a:ext cx="163116" cy="127397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283744" y="4270772"/>
            <a:ext cx="163116" cy="127397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3612356" y="3756422"/>
            <a:ext cx="163116" cy="127397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533775" y="1899047"/>
            <a:ext cx="163116" cy="127397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3829050" y="4962525"/>
            <a:ext cx="177404" cy="141685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3969544" y="3720704"/>
            <a:ext cx="248841" cy="202406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8" name="Прямоугольник 60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0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11" name="Прямая соединительная линия 610"/>
          <p:cNvCxnSpPr/>
          <p:nvPr/>
        </p:nvCxnSpPr>
        <p:spPr>
          <a:xfrm flipV="1">
            <a:off x="942628" y="4330177"/>
            <a:ext cx="71212" cy="16344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013840" y="464191"/>
            <a:ext cx="812614" cy="385706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011078" y="493993"/>
            <a:ext cx="307887" cy="63503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067597" y="5389366"/>
            <a:ext cx="2801119" cy="2819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5" name="TextBox 724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729" name="Киров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35241"/>
            <a:ext cx="2786331" cy="19251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0077882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943" fill="hold"/>
                                        <p:tgtEl>
                                          <p:spTgt spid="72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72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72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9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729"/>
                </p:tgtEl>
              </p:cMediaNode>
            </p:video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450350" y="321230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377259" y="1682166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3640387" y="2151272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3564684" y="1787478"/>
            <a:ext cx="559972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2,4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189172" y="178747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321425" y="1978632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3855244" y="3020617"/>
            <a:ext cx="248841" cy="202406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2890838" y="3156347"/>
            <a:ext cx="163116" cy="127397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055144" y="3542110"/>
            <a:ext cx="163116" cy="127397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3783806" y="4227910"/>
            <a:ext cx="163116" cy="127397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4426744" y="4456510"/>
            <a:ext cx="163116" cy="127397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512344" y="2892028"/>
            <a:ext cx="163116" cy="127397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3819525" y="2413397"/>
            <a:ext cx="163116" cy="127397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4441031" y="2927747"/>
            <a:ext cx="163116" cy="127397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5498306" y="4656535"/>
            <a:ext cx="163116" cy="127397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4926806" y="3549253"/>
            <a:ext cx="163116" cy="127397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5341144" y="4349353"/>
            <a:ext cx="163116" cy="127397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4736306" y="3219450"/>
            <a:ext cx="177404" cy="141685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3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41" name="Прямая соединительная линия 1040"/>
          <p:cNvCxnSpPr/>
          <p:nvPr/>
        </p:nvCxnSpPr>
        <p:spPr>
          <a:xfrm flipH="1" flipV="1">
            <a:off x="3359180" y="477067"/>
            <a:ext cx="3027139" cy="12270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6187155" y="2674361"/>
            <a:ext cx="2032893" cy="15112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238331" y="4185618"/>
            <a:ext cx="1965299" cy="16419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2794475" y="4059252"/>
            <a:ext cx="1443856" cy="29695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1870523" y="4059253"/>
            <a:ext cx="949788" cy="6187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0" y="4677987"/>
            <a:ext cx="1870523" cy="5989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464787" y="4207728"/>
            <a:ext cx="16164" cy="262362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6" name="TextBox 101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040" name="Лодейное Поле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44016"/>
            <a:ext cx="2743025" cy="19201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793992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33" fill="hold"/>
                                        <p:tgtEl>
                                          <p:spTgt spid="10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0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0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0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040"/>
                </p:tgtEl>
              </p:cMediaNode>
            </p:video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179640" y="3383756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569261" y="1733019"/>
            <a:ext cx="2297853" cy="530913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68577" tIns="34289" rIns="68577" bIns="3428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7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7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5386387" y="3300413"/>
            <a:ext cx="252413" cy="194072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364831" y="3964782"/>
            <a:ext cx="252413" cy="194072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307681" y="4336257"/>
            <a:ext cx="252413" cy="194072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5343525" y="4429126"/>
            <a:ext cx="252413" cy="194072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3783512" y="2438232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038306" y="2893051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4703866" y="2731126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136744" y="251532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4577659" y="2515322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13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445" name="Прямоугольник 444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448" name="Прямая соединительная линия 447"/>
          <p:cNvCxnSpPr/>
          <p:nvPr/>
        </p:nvCxnSpPr>
        <p:spPr>
          <a:xfrm flipV="1">
            <a:off x="2867114" y="520678"/>
            <a:ext cx="203183" cy="62417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111211" y="2563500"/>
            <a:ext cx="2918487" cy="14477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4740552" y="3999100"/>
            <a:ext cx="390678" cy="520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394140" y="4487620"/>
            <a:ext cx="366174" cy="24250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Box 567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572" name="Ломонос (Гостилицы)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34983" y="793150"/>
            <a:ext cx="2639672" cy="17221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0429839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700" fill="hold"/>
                                        <p:tgtEl>
                                          <p:spTgt spid="5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5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5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72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572"/>
                </p:tgtEl>
              </p:cMediaNode>
            </p:vide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8192"/>
            <a:ext cx="9144000" cy="634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057592" y="4069556"/>
            <a:ext cx="4573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2869807" y="1737614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101979" y="2213864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3672288" y="203765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163341" y="183007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1,7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3604257" y="183007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612231" y="4270772"/>
            <a:ext cx="163116" cy="127397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2726531" y="4385072"/>
            <a:ext cx="163116" cy="127397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419475" y="2842022"/>
            <a:ext cx="163116" cy="127397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048250" y="4249341"/>
            <a:ext cx="163116" cy="127397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183731" y="4249341"/>
            <a:ext cx="163116" cy="127397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248025" y="3434953"/>
            <a:ext cx="163116" cy="127397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3705225" y="2934891"/>
            <a:ext cx="163116" cy="127397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3712369" y="3320653"/>
            <a:ext cx="163116" cy="127397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3733800" y="4992291"/>
            <a:ext cx="163116" cy="127397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4562475" y="3870722"/>
            <a:ext cx="163116" cy="127397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3848100" y="4456510"/>
            <a:ext cx="163116" cy="127397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126706" y="3470672"/>
            <a:ext cx="163116" cy="127397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219700" y="3256360"/>
            <a:ext cx="163116" cy="127397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391025" y="2749153"/>
            <a:ext cx="163116" cy="127397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4541044" y="2513410"/>
            <a:ext cx="163116" cy="127397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217194" y="3108721"/>
            <a:ext cx="250031" cy="286339"/>
            <a:chOff x="142483" y="3760967"/>
            <a:chExt cx="346075" cy="547910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4748212" y="1654969"/>
            <a:ext cx="176213" cy="141685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0" name="Прямоугольник 1319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1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22" name="Прямая соединительная линия 1321"/>
          <p:cNvCxnSpPr/>
          <p:nvPr/>
        </p:nvCxnSpPr>
        <p:spPr>
          <a:xfrm flipV="1">
            <a:off x="6914501" y="2538102"/>
            <a:ext cx="956177" cy="259022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3672288" y="508193"/>
            <a:ext cx="728381" cy="38099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000037" y="4318156"/>
            <a:ext cx="1672251" cy="233198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0" y="3219490"/>
            <a:ext cx="2761029" cy="23697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7" name="TextBox 143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442" name="луг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34983" y="803183"/>
            <a:ext cx="2623739" cy="17349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27690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7402" fill="hold"/>
                                        <p:tgtEl>
                                          <p:spTgt spid="14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4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44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42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442"/>
                </p:tgtEl>
              </p:cMediaNode>
            </p:video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6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26438" y="508193"/>
            <a:ext cx="2717563" cy="24271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057827" y="406955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3928273" y="344566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194973" y="390286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773617" y="373380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107148" y="3542604"/>
            <a:ext cx="51200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2,4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683664" y="354260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4795838" y="4851796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083594" y="3006328"/>
            <a:ext cx="163116" cy="127397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462213" y="2992041"/>
            <a:ext cx="163116" cy="127397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2905125" y="2920603"/>
            <a:ext cx="163116" cy="127397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176463" y="3313510"/>
            <a:ext cx="163116" cy="127397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626519" y="3342085"/>
            <a:ext cx="163116" cy="127397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2997994" y="3192066"/>
            <a:ext cx="163116" cy="127397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2983706" y="3670697"/>
            <a:ext cx="163116" cy="127397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276600" y="3549253"/>
            <a:ext cx="163116" cy="127397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2962275" y="3906441"/>
            <a:ext cx="163116" cy="127397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3576638" y="3734991"/>
            <a:ext cx="163116" cy="127397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3598069" y="3985022"/>
            <a:ext cx="163116" cy="127397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219450" y="4313635"/>
            <a:ext cx="163116" cy="127397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262438" y="4685110"/>
            <a:ext cx="163116" cy="127397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4776788" y="4592241"/>
            <a:ext cx="163116" cy="127397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4541044" y="4342210"/>
            <a:ext cx="163116" cy="127397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4462463" y="4927997"/>
            <a:ext cx="163116" cy="127397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4541044" y="4620816"/>
            <a:ext cx="163116" cy="127397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141119" y="4963716"/>
            <a:ext cx="163116" cy="127397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4691062" y="5041107"/>
            <a:ext cx="176213" cy="141685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059395" y="508194"/>
            <a:ext cx="1847759" cy="249301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0" y="508193"/>
            <a:ext cx="2803021" cy="118334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000038" y="4318156"/>
            <a:ext cx="3050994" cy="229742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101652" y="4224242"/>
            <a:ext cx="3318980" cy="86905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1" name="TextBox 1670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677" name="Подпор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26438" y="747532"/>
            <a:ext cx="2717561" cy="18973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525014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101" fill="hold"/>
                                        <p:tgtEl>
                                          <p:spTgt spid="167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67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67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77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677"/>
                </p:tgtEl>
              </p:cMediaNode>
            </p:video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686727" y="4048125"/>
            <a:ext cx="91686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183902" y="1734837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308918" y="2184893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029246" y="2026540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304156" y="1810344"/>
            <a:ext cx="45633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2,8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825011" y="181034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3719512" y="2355057"/>
            <a:ext cx="176213" cy="141685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181351" y="2380059"/>
            <a:ext cx="250031" cy="286339"/>
            <a:chOff x="142483" y="3760967"/>
            <a:chExt cx="346075" cy="547910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0" y="863126"/>
            <a:ext cx="3181351" cy="28115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166745" y="3646197"/>
            <a:ext cx="139621" cy="319809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4850427" y="2575367"/>
            <a:ext cx="2564742" cy="323028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4874972" y="5805648"/>
            <a:ext cx="1928998" cy="1064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Box 13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44" name="Приозер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33585"/>
            <a:ext cx="2704044" cy="17833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466632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635" fill="hold"/>
                                        <p:tgtEl>
                                          <p:spTgt spid="1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4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4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44"/>
                </p:tgtEl>
              </p:cMediaNode>
            </p:video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0651"/>
            <a:ext cx="9144000" cy="63973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3794155" y="3155156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624138" y="1537096"/>
            <a:ext cx="250031" cy="286339"/>
            <a:chOff x="142483" y="3760967"/>
            <a:chExt cx="346075" cy="547910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288632" y="2315765"/>
            <a:ext cx="250031" cy="286339"/>
            <a:chOff x="142483" y="3760967"/>
            <a:chExt cx="346075" cy="547910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331369" y="5437584"/>
            <a:ext cx="250031" cy="286339"/>
            <a:chOff x="142483" y="3760967"/>
            <a:chExt cx="346075" cy="547910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3881438" y="2908696"/>
            <a:ext cx="250031" cy="286339"/>
            <a:chOff x="142483" y="3760967"/>
            <a:chExt cx="346075" cy="547910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317082" y="2901552"/>
            <a:ext cx="250031" cy="286339"/>
            <a:chOff x="142483" y="3760967"/>
            <a:chExt cx="346075" cy="547910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083719" y="3248025"/>
            <a:ext cx="176213" cy="141685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4195601" y="282647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1,1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4463039" y="283514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47" name="Прямоугольник 14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48" name="Прямая соединительная линия 147"/>
          <p:cNvCxnSpPr/>
          <p:nvPr/>
        </p:nvCxnSpPr>
        <p:spPr>
          <a:xfrm flipH="1">
            <a:off x="1230594" y="965675"/>
            <a:ext cx="3924633" cy="3503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155227" y="965675"/>
            <a:ext cx="1288302" cy="30764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6443529" y="4042161"/>
            <a:ext cx="444525" cy="183069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6199155" y="2510563"/>
            <a:ext cx="2064286" cy="95461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TextBox 26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66" name="Сбор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44016"/>
            <a:ext cx="2685816" cy="17741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6570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9263" fill="hold"/>
                                        <p:tgtEl>
                                          <p:spTgt spid="26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26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26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6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266"/>
                </p:tgtEl>
              </p:cMediaNode>
            </p:video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2"/>
            <a:ext cx="9153525" cy="63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027581" y="3148013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6469856" y="4492229"/>
            <a:ext cx="158354" cy="1678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3851673" y="1628776"/>
            <a:ext cx="164306" cy="127397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423173" y="2080022"/>
            <a:ext cx="163115" cy="127397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5875735" y="3336132"/>
            <a:ext cx="164306" cy="127397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4962525" y="3087291"/>
            <a:ext cx="163116" cy="127397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6810375" y="2671763"/>
            <a:ext cx="163116" cy="127397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6491288" y="3401616"/>
            <a:ext cx="163116" cy="128588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4824413" y="1482328"/>
            <a:ext cx="163116" cy="127397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160044" y="1688307"/>
            <a:ext cx="163116" cy="127397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085035" y="2408635"/>
            <a:ext cx="164306" cy="128588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129213" y="2721769"/>
            <a:ext cx="163116" cy="128588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6638925" y="2113360"/>
            <a:ext cx="163116" cy="128588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6305551" y="3034903"/>
            <a:ext cx="164306" cy="128588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4529137" y="3676650"/>
            <a:ext cx="177404" cy="141685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4862513" y="2020492"/>
            <a:ext cx="248841" cy="202406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114925" y="2075361"/>
            <a:ext cx="1354931" cy="46910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183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5363765" y="2545658"/>
            <a:ext cx="837009" cy="1428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5947172" y="238373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5391534" y="21599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5832449" y="21599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086" name="Прямоугольник 108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87" name="Прямая соединительная линия 1086"/>
          <p:cNvCxnSpPr/>
          <p:nvPr/>
        </p:nvCxnSpPr>
        <p:spPr>
          <a:xfrm flipV="1">
            <a:off x="2000037" y="4358355"/>
            <a:ext cx="7143963" cy="21620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2888479" y="506091"/>
            <a:ext cx="367470" cy="43650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9" name="TextBox 108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088" name="Сланцы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443529" y="733655"/>
            <a:ext cx="2685814" cy="1954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2583541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088" fill="hold"/>
                                        <p:tgtEl>
                                          <p:spTgt spid="108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08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08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88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088"/>
                </p:tgtEl>
              </p:cMediaNode>
            </p:video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525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5344618" y="2905125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4552950" y="3559372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55356" y="4047527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516164" y="387965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941612" y="365729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3,7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382527" y="365729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019675" y="2956322"/>
            <a:ext cx="163116" cy="127397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198144" y="2434828"/>
            <a:ext cx="163116" cy="127397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5319713" y="2163366"/>
            <a:ext cx="163116" cy="127397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4524376" y="3273027"/>
            <a:ext cx="250031" cy="286339"/>
            <a:chOff x="142483" y="3760967"/>
            <a:chExt cx="346075" cy="547910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302919" y="2737246"/>
            <a:ext cx="250031" cy="286339"/>
            <a:chOff x="142483" y="3760967"/>
            <a:chExt cx="346075" cy="547910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6662737" y="2762250"/>
            <a:ext cx="176213" cy="141685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377" name="Прямоугольник 37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78" name="Прямая соединительная линия 377"/>
          <p:cNvCxnSpPr/>
          <p:nvPr/>
        </p:nvCxnSpPr>
        <p:spPr>
          <a:xfrm>
            <a:off x="0" y="2965996"/>
            <a:ext cx="4861048" cy="3348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4861048" y="3295904"/>
            <a:ext cx="3050132" cy="13734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7787861" y="4640448"/>
            <a:ext cx="1365664" cy="1597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1972369" y="893118"/>
            <a:ext cx="160565" cy="22403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1972368" y="431833"/>
            <a:ext cx="343542" cy="46128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3" name="TextBox 49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498" name="Тихвин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8" y="735269"/>
            <a:ext cx="2700471" cy="18947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496294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092" fill="hold"/>
                                        <p:tgtEl>
                                          <p:spTgt spid="49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9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49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8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498"/>
                </p:tgtEl>
              </p:cMediaNode>
            </p:video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179364" y="338375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3686175" y="2330590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3949304" y="2806840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582716" y="264372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001460" y="242884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442375" y="242884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14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3645694" y="3794521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333750" y="4112419"/>
            <a:ext cx="176213" cy="141685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104085" y="4314825"/>
            <a:ext cx="182165" cy="150019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3939779" y="4136232"/>
            <a:ext cx="182165" cy="150019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361135" y="3850482"/>
            <a:ext cx="182165" cy="150019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032648" y="4679157"/>
            <a:ext cx="182165" cy="150019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3825479" y="4021932"/>
            <a:ext cx="182165" cy="150019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sp>
        <p:nvSpPr>
          <p:cNvPr id="53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536" name="Прямоугольник 53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1880075" y="506091"/>
            <a:ext cx="743484" cy="145944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623559" y="1965533"/>
            <a:ext cx="3717420" cy="49013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187581" y="3307223"/>
            <a:ext cx="458114" cy="5700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000037" y="3850483"/>
            <a:ext cx="1187544" cy="23568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2" name="TextBox 651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656" name="Тосн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36605"/>
            <a:ext cx="2709338" cy="17671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017019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446" fill="hold"/>
                                        <p:tgtEl>
                                          <p:spTgt spid="6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6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6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56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656"/>
                </p:tgtEl>
              </p:cMediaNode>
            </p:video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48492"/>
            <a:ext cx="9144000" cy="6409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279733" y="3133725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131469" y="1963341"/>
            <a:ext cx="163116" cy="127397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5463183" y="1939573"/>
            <a:ext cx="163116" cy="127397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152900" y="2356247"/>
            <a:ext cx="163116" cy="127397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3695700" y="2220516"/>
            <a:ext cx="163116" cy="127397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338513" y="3084910"/>
            <a:ext cx="163116" cy="127397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159794" y="5106591"/>
            <a:ext cx="163116" cy="127397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160169" y="4399360"/>
            <a:ext cx="163116" cy="127397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217319" y="3613547"/>
            <a:ext cx="163116" cy="127397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5510213" y="2999185"/>
            <a:ext cx="163116" cy="127397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4581525" y="3977878"/>
            <a:ext cx="163116" cy="127397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388644" y="3420666"/>
            <a:ext cx="163116" cy="127397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4764881" y="3626644"/>
            <a:ext cx="177404" cy="141685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012406" y="2813448"/>
            <a:ext cx="248841" cy="202406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680428" y="2514600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078538" y="261248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3,7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519453" y="261248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13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3" name="Прямоугольник 10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007" name="TextBox 100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 flipV="1">
            <a:off x="1623701" y="448492"/>
            <a:ext cx="2281727" cy="5444268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1969751" y="2967037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2684126" y="280868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7342768" y="2435551"/>
            <a:ext cx="143348" cy="26662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08" name="Бокситогор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26894"/>
            <a:ext cx="2781080" cy="17086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757126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596" fill="hold"/>
                                        <p:tgtEl>
                                          <p:spTgt spid="10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0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0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8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008"/>
                </p:tgtEl>
              </p:cMediaNode>
            </p:video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Рисунок 9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711" y="633599"/>
            <a:ext cx="9118100" cy="6270192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24.02.2021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452650" y="636818"/>
            <a:ext cx="2685291" cy="24300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4610" y="607270"/>
            <a:ext cx="2749008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1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1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582502" y="4808866"/>
            <a:ext cx="1704033" cy="33152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9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 110 км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5102558" y="4135163"/>
            <a:ext cx="1876808" cy="509252"/>
          </a:xfrm>
          <a:prstGeom prst="wedgeRectCallout">
            <a:avLst>
              <a:gd name="adj1" fmla="val -88527"/>
              <a:gd name="adj2" fmla="val -5187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593-674 </a:t>
            </a:r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м10">
            <a:hlinkClick r:id="" action="ppaction://media"/>
          </p:cNvPr>
          <p:cNvPicPr>
            <a:picLocks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63819" y="883901"/>
            <a:ext cx="2649600" cy="165240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7381477" y="6705691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</a:t>
            </a:r>
            <a:r>
              <a:rPr lang="ru-RU" altLang="ru-RU" sz="680" b="0" dirty="0">
                <a:solidFill>
                  <a:srgbClr val="000000"/>
                </a:solidFill>
                <a:cs typeface="Arial" panose="020B0604020202020204" pitchFamily="34" charset="0"/>
              </a:rPr>
              <a:t>больница</a:t>
            </a:r>
          </a:p>
        </p:txBody>
      </p:sp>
      <p:sp>
        <p:nvSpPr>
          <p:cNvPr id="13" name="Полилиния 12"/>
          <p:cNvSpPr/>
          <p:nvPr/>
        </p:nvSpPr>
        <p:spPr>
          <a:xfrm>
            <a:off x="3213219" y="2315910"/>
            <a:ext cx="3120528" cy="4275866"/>
          </a:xfrm>
          <a:custGeom>
            <a:avLst/>
            <a:gdLst>
              <a:gd name="connsiteX0" fmla="*/ 0 w 2196269"/>
              <a:gd name="connsiteY0" fmla="*/ 0 h 2743200"/>
              <a:gd name="connsiteX1" fmla="*/ 59820 w 2196269"/>
              <a:gd name="connsiteY1" fmla="*/ 85458 h 2743200"/>
              <a:gd name="connsiteX2" fmla="*/ 111095 w 2196269"/>
              <a:gd name="connsiteY2" fmla="*/ 230737 h 2743200"/>
              <a:gd name="connsiteX3" fmla="*/ 213644 w 2196269"/>
              <a:gd name="connsiteY3" fmla="*/ 358923 h 2743200"/>
              <a:gd name="connsiteX4" fmla="*/ 222190 w 2196269"/>
              <a:gd name="connsiteY4" fmla="*/ 487110 h 2743200"/>
              <a:gd name="connsiteX5" fmla="*/ 290557 w 2196269"/>
              <a:gd name="connsiteY5" fmla="*/ 606751 h 2743200"/>
              <a:gd name="connsiteX6" fmla="*/ 324740 w 2196269"/>
              <a:gd name="connsiteY6" fmla="*/ 709301 h 2743200"/>
              <a:gd name="connsiteX7" fmla="*/ 401652 w 2196269"/>
              <a:gd name="connsiteY7" fmla="*/ 837488 h 2743200"/>
              <a:gd name="connsiteX8" fmla="*/ 427289 w 2196269"/>
              <a:gd name="connsiteY8" fmla="*/ 982766 h 2743200"/>
              <a:gd name="connsiteX9" fmla="*/ 461472 w 2196269"/>
              <a:gd name="connsiteY9" fmla="*/ 1076770 h 2743200"/>
              <a:gd name="connsiteX10" fmla="*/ 606751 w 2196269"/>
              <a:gd name="connsiteY10" fmla="*/ 1247686 h 2743200"/>
              <a:gd name="connsiteX11" fmla="*/ 700755 w 2196269"/>
              <a:gd name="connsiteY11" fmla="*/ 1341690 h 2743200"/>
              <a:gd name="connsiteX12" fmla="*/ 760575 w 2196269"/>
              <a:gd name="connsiteY12" fmla="*/ 1478423 h 2743200"/>
              <a:gd name="connsiteX13" fmla="*/ 837487 w 2196269"/>
              <a:gd name="connsiteY13" fmla="*/ 1632247 h 2743200"/>
              <a:gd name="connsiteX14" fmla="*/ 854579 w 2196269"/>
              <a:gd name="connsiteY14" fmla="*/ 1683522 h 2743200"/>
              <a:gd name="connsiteX15" fmla="*/ 888762 w 2196269"/>
              <a:gd name="connsiteY15" fmla="*/ 1811708 h 2743200"/>
              <a:gd name="connsiteX16" fmla="*/ 1110953 w 2196269"/>
              <a:gd name="connsiteY16" fmla="*/ 2042445 h 2743200"/>
              <a:gd name="connsiteX17" fmla="*/ 1204957 w 2196269"/>
              <a:gd name="connsiteY17" fmla="*/ 2221907 h 2743200"/>
              <a:gd name="connsiteX18" fmla="*/ 1375872 w 2196269"/>
              <a:gd name="connsiteY18" fmla="*/ 2298819 h 2743200"/>
              <a:gd name="connsiteX19" fmla="*/ 1469876 w 2196269"/>
              <a:gd name="connsiteY19" fmla="*/ 2358639 h 2743200"/>
              <a:gd name="connsiteX20" fmla="*/ 1521151 w 2196269"/>
              <a:gd name="connsiteY20" fmla="*/ 2444097 h 2743200"/>
              <a:gd name="connsiteX21" fmla="*/ 1657884 w 2196269"/>
              <a:gd name="connsiteY21" fmla="*/ 2486826 h 2743200"/>
              <a:gd name="connsiteX22" fmla="*/ 1751887 w 2196269"/>
              <a:gd name="connsiteY22" fmla="*/ 2589376 h 2743200"/>
              <a:gd name="connsiteX23" fmla="*/ 1948441 w 2196269"/>
              <a:gd name="connsiteY23" fmla="*/ 2632105 h 2743200"/>
              <a:gd name="connsiteX24" fmla="*/ 2050990 w 2196269"/>
              <a:gd name="connsiteY24" fmla="*/ 2683380 h 2743200"/>
              <a:gd name="connsiteX25" fmla="*/ 2162086 w 2196269"/>
              <a:gd name="connsiteY25" fmla="*/ 2700471 h 2743200"/>
              <a:gd name="connsiteX26" fmla="*/ 2196269 w 2196269"/>
              <a:gd name="connsiteY26" fmla="*/ 274320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196269" h="2743200">
                <a:moveTo>
                  <a:pt x="0" y="0"/>
                </a:moveTo>
                <a:cubicBezTo>
                  <a:pt x="20652" y="23501"/>
                  <a:pt x="41304" y="47002"/>
                  <a:pt x="59820" y="85458"/>
                </a:cubicBezTo>
                <a:cubicBezTo>
                  <a:pt x="78336" y="123914"/>
                  <a:pt x="85458" y="185160"/>
                  <a:pt x="111095" y="230737"/>
                </a:cubicBezTo>
                <a:cubicBezTo>
                  <a:pt x="136732" y="276314"/>
                  <a:pt x="195128" y="316194"/>
                  <a:pt x="213644" y="358923"/>
                </a:cubicBezTo>
                <a:cubicBezTo>
                  <a:pt x="232160" y="401652"/>
                  <a:pt x="209371" y="445806"/>
                  <a:pt x="222190" y="487110"/>
                </a:cubicBezTo>
                <a:cubicBezTo>
                  <a:pt x="235009" y="528414"/>
                  <a:pt x="273465" y="569719"/>
                  <a:pt x="290557" y="606751"/>
                </a:cubicBezTo>
                <a:cubicBezTo>
                  <a:pt x="307649" y="643783"/>
                  <a:pt x="306224" y="670845"/>
                  <a:pt x="324740" y="709301"/>
                </a:cubicBezTo>
                <a:cubicBezTo>
                  <a:pt x="343256" y="747757"/>
                  <a:pt x="384560" y="791910"/>
                  <a:pt x="401652" y="837488"/>
                </a:cubicBezTo>
                <a:cubicBezTo>
                  <a:pt x="418744" y="883066"/>
                  <a:pt x="417319" y="942886"/>
                  <a:pt x="427289" y="982766"/>
                </a:cubicBezTo>
                <a:cubicBezTo>
                  <a:pt x="437259" y="1022646"/>
                  <a:pt x="431562" y="1032617"/>
                  <a:pt x="461472" y="1076770"/>
                </a:cubicBezTo>
                <a:cubicBezTo>
                  <a:pt x="491382" y="1120923"/>
                  <a:pt x="566871" y="1203533"/>
                  <a:pt x="606751" y="1247686"/>
                </a:cubicBezTo>
                <a:cubicBezTo>
                  <a:pt x="646631" y="1291839"/>
                  <a:pt x="675118" y="1303234"/>
                  <a:pt x="700755" y="1341690"/>
                </a:cubicBezTo>
                <a:cubicBezTo>
                  <a:pt x="726392" y="1380146"/>
                  <a:pt x="737786" y="1429997"/>
                  <a:pt x="760575" y="1478423"/>
                </a:cubicBezTo>
                <a:cubicBezTo>
                  <a:pt x="783364" y="1526849"/>
                  <a:pt x="821820" y="1598064"/>
                  <a:pt x="837487" y="1632247"/>
                </a:cubicBezTo>
                <a:cubicBezTo>
                  <a:pt x="853154" y="1666430"/>
                  <a:pt x="846033" y="1653612"/>
                  <a:pt x="854579" y="1683522"/>
                </a:cubicBezTo>
                <a:cubicBezTo>
                  <a:pt x="863125" y="1713432"/>
                  <a:pt x="846033" y="1751888"/>
                  <a:pt x="888762" y="1811708"/>
                </a:cubicBezTo>
                <a:cubicBezTo>
                  <a:pt x="931491" y="1871529"/>
                  <a:pt x="1058254" y="1974079"/>
                  <a:pt x="1110953" y="2042445"/>
                </a:cubicBezTo>
                <a:cubicBezTo>
                  <a:pt x="1163652" y="2110812"/>
                  <a:pt x="1160804" y="2179178"/>
                  <a:pt x="1204957" y="2221907"/>
                </a:cubicBezTo>
                <a:cubicBezTo>
                  <a:pt x="1249110" y="2264636"/>
                  <a:pt x="1331719" y="2276030"/>
                  <a:pt x="1375872" y="2298819"/>
                </a:cubicBezTo>
                <a:cubicBezTo>
                  <a:pt x="1420025" y="2321608"/>
                  <a:pt x="1445663" y="2334426"/>
                  <a:pt x="1469876" y="2358639"/>
                </a:cubicBezTo>
                <a:cubicBezTo>
                  <a:pt x="1494089" y="2382852"/>
                  <a:pt x="1489816" y="2422733"/>
                  <a:pt x="1521151" y="2444097"/>
                </a:cubicBezTo>
                <a:cubicBezTo>
                  <a:pt x="1552486" y="2465462"/>
                  <a:pt x="1619428" y="2462613"/>
                  <a:pt x="1657884" y="2486826"/>
                </a:cubicBezTo>
                <a:cubicBezTo>
                  <a:pt x="1696340" y="2511039"/>
                  <a:pt x="1703461" y="2565163"/>
                  <a:pt x="1751887" y="2589376"/>
                </a:cubicBezTo>
                <a:cubicBezTo>
                  <a:pt x="1800313" y="2613589"/>
                  <a:pt x="1898591" y="2616438"/>
                  <a:pt x="1948441" y="2632105"/>
                </a:cubicBezTo>
                <a:cubicBezTo>
                  <a:pt x="1998292" y="2647772"/>
                  <a:pt x="2015382" y="2671986"/>
                  <a:pt x="2050990" y="2683380"/>
                </a:cubicBezTo>
                <a:cubicBezTo>
                  <a:pt x="2086598" y="2694774"/>
                  <a:pt x="2137873" y="2690501"/>
                  <a:pt x="2162086" y="2700471"/>
                </a:cubicBezTo>
                <a:cubicBezTo>
                  <a:pt x="2186299" y="2710441"/>
                  <a:pt x="2191284" y="2726820"/>
                  <a:pt x="2196269" y="274320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24" name="Группа 123"/>
          <p:cNvGrpSpPr/>
          <p:nvPr/>
        </p:nvGrpSpPr>
        <p:grpSpPr>
          <a:xfrm>
            <a:off x="7136723" y="5630638"/>
            <a:ext cx="2461793" cy="1342800"/>
            <a:chOff x="7182762" y="5532829"/>
            <a:chExt cx="2461793" cy="1342800"/>
          </a:xfrm>
        </p:grpSpPr>
        <p:sp>
          <p:nvSpPr>
            <p:cNvPr id="125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2819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220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35" name="Овал 234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236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37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135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8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135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9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253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13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40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3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4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5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6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7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8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0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2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21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22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23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5" name="TextBox 114"/>
          <p:cNvSpPr txBox="1"/>
          <p:nvPr/>
        </p:nvSpPr>
        <p:spPr>
          <a:xfrm>
            <a:off x="-546" y="5930331"/>
            <a:ext cx="2000037" cy="100797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Рисунок 3"/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48811" y="2562548"/>
            <a:ext cx="1998000" cy="2458800"/>
          </a:xfrm>
          <a:prstGeom prst="rect">
            <a:avLst/>
          </a:prstGeom>
        </p:spPr>
      </p:pic>
      <p:pic>
        <p:nvPicPr>
          <p:cNvPr id="5" name="Рисунок 4"/>
          <p:cNvPicPr>
            <a:picLocks/>
          </p:cNvPicPr>
          <p:nvPr/>
        </p:nvPicPr>
        <p:blipFill>
          <a:blip r:embed="rId7"/>
          <a:stretch>
            <a:fillRect/>
          </a:stretch>
        </p:blipFill>
        <p:spPr>
          <a:xfrm>
            <a:off x="-3286" y="896501"/>
            <a:ext cx="2764800" cy="162720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9418155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94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9181745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</a:t>
            </a:r>
            <a:r>
              <a:rPr lang="ru-RU" sz="1100" dirty="0" smtClean="0">
                <a:solidFill>
                  <a:prstClr val="white"/>
                </a:solidFill>
              </a:rPr>
              <a:t>24.02.2021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463819" y="651228"/>
            <a:ext cx="2684786" cy="24441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2"/>
            <a:ext cx="2762231" cy="28358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1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1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1017275" y="3506744"/>
            <a:ext cx="1646325" cy="33152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9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 25 км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2674619" y="4834040"/>
            <a:ext cx="1753045" cy="482764"/>
          </a:xfrm>
          <a:prstGeom prst="wedgeRectCallout">
            <a:avLst>
              <a:gd name="adj1" fmla="val 93931"/>
              <a:gd name="adj2" fmla="val 8134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Псковская гатчина">
            <a:hlinkClick r:id="" action="ppaction://media"/>
          </p:cNvPr>
          <p:cNvPicPr>
            <a:picLocks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85488" y="930124"/>
            <a:ext cx="2649600" cy="165240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119" name="TextBox 118"/>
          <p:cNvSpPr txBox="1"/>
          <p:nvPr/>
        </p:nvSpPr>
        <p:spPr>
          <a:xfrm>
            <a:off x="-9733" y="5832325"/>
            <a:ext cx="2000037" cy="100797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287669" y="1704595"/>
            <a:ext cx="1704796" cy="517666"/>
          </a:xfrm>
          <a:prstGeom prst="wedgeRectCallout">
            <a:avLst>
              <a:gd name="adj1" fmla="val 44220"/>
              <a:gd name="adj2" fmla="val -11380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Полилиния 8"/>
          <p:cNvSpPr/>
          <p:nvPr/>
        </p:nvSpPr>
        <p:spPr>
          <a:xfrm>
            <a:off x="2598420" y="2293620"/>
            <a:ext cx="1653540" cy="2583180"/>
          </a:xfrm>
          <a:custGeom>
            <a:avLst/>
            <a:gdLst>
              <a:gd name="connsiteX0" fmla="*/ 0 w 1653540"/>
              <a:gd name="connsiteY0" fmla="*/ 2583180 h 2583180"/>
              <a:gd name="connsiteX1" fmla="*/ 68580 w 1653540"/>
              <a:gd name="connsiteY1" fmla="*/ 2461260 h 2583180"/>
              <a:gd name="connsiteX2" fmla="*/ 144780 w 1653540"/>
              <a:gd name="connsiteY2" fmla="*/ 2339340 h 2583180"/>
              <a:gd name="connsiteX3" fmla="*/ 160020 w 1653540"/>
              <a:gd name="connsiteY3" fmla="*/ 2225040 h 2583180"/>
              <a:gd name="connsiteX4" fmla="*/ 220980 w 1653540"/>
              <a:gd name="connsiteY4" fmla="*/ 2034540 h 2583180"/>
              <a:gd name="connsiteX5" fmla="*/ 281940 w 1653540"/>
              <a:gd name="connsiteY5" fmla="*/ 1882140 h 2583180"/>
              <a:gd name="connsiteX6" fmla="*/ 327660 w 1653540"/>
              <a:gd name="connsiteY6" fmla="*/ 1790700 h 2583180"/>
              <a:gd name="connsiteX7" fmla="*/ 373380 w 1653540"/>
              <a:gd name="connsiteY7" fmla="*/ 1714500 h 2583180"/>
              <a:gd name="connsiteX8" fmla="*/ 411480 w 1653540"/>
              <a:gd name="connsiteY8" fmla="*/ 1653540 h 2583180"/>
              <a:gd name="connsiteX9" fmla="*/ 457200 w 1653540"/>
              <a:gd name="connsiteY9" fmla="*/ 1584960 h 2583180"/>
              <a:gd name="connsiteX10" fmla="*/ 510540 w 1653540"/>
              <a:gd name="connsiteY10" fmla="*/ 1516380 h 2583180"/>
              <a:gd name="connsiteX11" fmla="*/ 579120 w 1653540"/>
              <a:gd name="connsiteY11" fmla="*/ 1402080 h 2583180"/>
              <a:gd name="connsiteX12" fmla="*/ 647700 w 1653540"/>
              <a:gd name="connsiteY12" fmla="*/ 1318260 h 2583180"/>
              <a:gd name="connsiteX13" fmla="*/ 708660 w 1653540"/>
              <a:gd name="connsiteY13" fmla="*/ 1249680 h 2583180"/>
              <a:gd name="connsiteX14" fmla="*/ 807720 w 1653540"/>
              <a:gd name="connsiteY14" fmla="*/ 1165860 h 2583180"/>
              <a:gd name="connsiteX15" fmla="*/ 868680 w 1653540"/>
              <a:gd name="connsiteY15" fmla="*/ 1097280 h 2583180"/>
              <a:gd name="connsiteX16" fmla="*/ 929640 w 1653540"/>
              <a:gd name="connsiteY16" fmla="*/ 1028700 h 2583180"/>
              <a:gd name="connsiteX17" fmla="*/ 982980 w 1653540"/>
              <a:gd name="connsiteY17" fmla="*/ 975360 h 2583180"/>
              <a:gd name="connsiteX18" fmla="*/ 1036320 w 1653540"/>
              <a:gd name="connsiteY18" fmla="*/ 914400 h 2583180"/>
              <a:gd name="connsiteX19" fmla="*/ 1082040 w 1653540"/>
              <a:gd name="connsiteY19" fmla="*/ 830580 h 2583180"/>
              <a:gd name="connsiteX20" fmla="*/ 1135380 w 1653540"/>
              <a:gd name="connsiteY20" fmla="*/ 731520 h 2583180"/>
              <a:gd name="connsiteX21" fmla="*/ 1196340 w 1653540"/>
              <a:gd name="connsiteY21" fmla="*/ 632460 h 2583180"/>
              <a:gd name="connsiteX22" fmla="*/ 1264920 w 1653540"/>
              <a:gd name="connsiteY22" fmla="*/ 541020 h 2583180"/>
              <a:gd name="connsiteX23" fmla="*/ 1356360 w 1653540"/>
              <a:gd name="connsiteY23" fmla="*/ 426720 h 2583180"/>
              <a:gd name="connsiteX24" fmla="*/ 1455420 w 1653540"/>
              <a:gd name="connsiteY24" fmla="*/ 327660 h 2583180"/>
              <a:gd name="connsiteX25" fmla="*/ 1516380 w 1653540"/>
              <a:gd name="connsiteY25" fmla="*/ 251460 h 2583180"/>
              <a:gd name="connsiteX26" fmla="*/ 1562100 w 1653540"/>
              <a:gd name="connsiteY26" fmla="*/ 182880 h 2583180"/>
              <a:gd name="connsiteX27" fmla="*/ 1577340 w 1653540"/>
              <a:gd name="connsiteY27" fmla="*/ 53340 h 2583180"/>
              <a:gd name="connsiteX28" fmla="*/ 1653540 w 1653540"/>
              <a:gd name="connsiteY28" fmla="*/ 0 h 2583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653540" h="2583180">
                <a:moveTo>
                  <a:pt x="0" y="2583180"/>
                </a:moveTo>
                <a:cubicBezTo>
                  <a:pt x="22225" y="2542540"/>
                  <a:pt x="44450" y="2501900"/>
                  <a:pt x="68580" y="2461260"/>
                </a:cubicBezTo>
                <a:cubicBezTo>
                  <a:pt x="92710" y="2420620"/>
                  <a:pt x="129540" y="2378710"/>
                  <a:pt x="144780" y="2339340"/>
                </a:cubicBezTo>
                <a:cubicBezTo>
                  <a:pt x="160020" y="2299970"/>
                  <a:pt x="147320" y="2275840"/>
                  <a:pt x="160020" y="2225040"/>
                </a:cubicBezTo>
                <a:cubicBezTo>
                  <a:pt x="172720" y="2174240"/>
                  <a:pt x="200660" y="2091690"/>
                  <a:pt x="220980" y="2034540"/>
                </a:cubicBezTo>
                <a:cubicBezTo>
                  <a:pt x="241300" y="1977390"/>
                  <a:pt x="264160" y="1922780"/>
                  <a:pt x="281940" y="1882140"/>
                </a:cubicBezTo>
                <a:cubicBezTo>
                  <a:pt x="299720" y="1841500"/>
                  <a:pt x="312420" y="1818640"/>
                  <a:pt x="327660" y="1790700"/>
                </a:cubicBezTo>
                <a:cubicBezTo>
                  <a:pt x="342900" y="1762760"/>
                  <a:pt x="359410" y="1737360"/>
                  <a:pt x="373380" y="1714500"/>
                </a:cubicBezTo>
                <a:cubicBezTo>
                  <a:pt x="387350" y="1691640"/>
                  <a:pt x="397510" y="1675130"/>
                  <a:pt x="411480" y="1653540"/>
                </a:cubicBezTo>
                <a:cubicBezTo>
                  <a:pt x="425450" y="1631950"/>
                  <a:pt x="440690" y="1607820"/>
                  <a:pt x="457200" y="1584960"/>
                </a:cubicBezTo>
                <a:cubicBezTo>
                  <a:pt x="473710" y="1562100"/>
                  <a:pt x="490220" y="1546860"/>
                  <a:pt x="510540" y="1516380"/>
                </a:cubicBezTo>
                <a:cubicBezTo>
                  <a:pt x="530860" y="1485900"/>
                  <a:pt x="556260" y="1435100"/>
                  <a:pt x="579120" y="1402080"/>
                </a:cubicBezTo>
                <a:cubicBezTo>
                  <a:pt x="601980" y="1369060"/>
                  <a:pt x="626110" y="1343660"/>
                  <a:pt x="647700" y="1318260"/>
                </a:cubicBezTo>
                <a:cubicBezTo>
                  <a:pt x="669290" y="1292860"/>
                  <a:pt x="681990" y="1275080"/>
                  <a:pt x="708660" y="1249680"/>
                </a:cubicBezTo>
                <a:cubicBezTo>
                  <a:pt x="735330" y="1224280"/>
                  <a:pt x="781050" y="1191260"/>
                  <a:pt x="807720" y="1165860"/>
                </a:cubicBezTo>
                <a:cubicBezTo>
                  <a:pt x="834390" y="1140460"/>
                  <a:pt x="868680" y="1097280"/>
                  <a:pt x="868680" y="1097280"/>
                </a:cubicBezTo>
                <a:cubicBezTo>
                  <a:pt x="889000" y="1074420"/>
                  <a:pt x="910590" y="1049020"/>
                  <a:pt x="929640" y="1028700"/>
                </a:cubicBezTo>
                <a:cubicBezTo>
                  <a:pt x="948690" y="1008380"/>
                  <a:pt x="965200" y="994410"/>
                  <a:pt x="982980" y="975360"/>
                </a:cubicBezTo>
                <a:cubicBezTo>
                  <a:pt x="1000760" y="956310"/>
                  <a:pt x="1019810" y="938530"/>
                  <a:pt x="1036320" y="914400"/>
                </a:cubicBezTo>
                <a:cubicBezTo>
                  <a:pt x="1052830" y="890270"/>
                  <a:pt x="1065530" y="861060"/>
                  <a:pt x="1082040" y="830580"/>
                </a:cubicBezTo>
                <a:cubicBezTo>
                  <a:pt x="1098550" y="800100"/>
                  <a:pt x="1116330" y="764540"/>
                  <a:pt x="1135380" y="731520"/>
                </a:cubicBezTo>
                <a:cubicBezTo>
                  <a:pt x="1154430" y="698500"/>
                  <a:pt x="1174750" y="664210"/>
                  <a:pt x="1196340" y="632460"/>
                </a:cubicBezTo>
                <a:cubicBezTo>
                  <a:pt x="1217930" y="600710"/>
                  <a:pt x="1238250" y="575310"/>
                  <a:pt x="1264920" y="541020"/>
                </a:cubicBezTo>
                <a:cubicBezTo>
                  <a:pt x="1291590" y="506730"/>
                  <a:pt x="1324610" y="462280"/>
                  <a:pt x="1356360" y="426720"/>
                </a:cubicBezTo>
                <a:cubicBezTo>
                  <a:pt x="1388110" y="391160"/>
                  <a:pt x="1428750" y="356870"/>
                  <a:pt x="1455420" y="327660"/>
                </a:cubicBezTo>
                <a:cubicBezTo>
                  <a:pt x="1482090" y="298450"/>
                  <a:pt x="1498600" y="275590"/>
                  <a:pt x="1516380" y="251460"/>
                </a:cubicBezTo>
                <a:cubicBezTo>
                  <a:pt x="1534160" y="227330"/>
                  <a:pt x="1551940" y="215900"/>
                  <a:pt x="1562100" y="182880"/>
                </a:cubicBezTo>
                <a:cubicBezTo>
                  <a:pt x="1572260" y="149860"/>
                  <a:pt x="1562100" y="83820"/>
                  <a:pt x="1577340" y="53340"/>
                </a:cubicBezTo>
                <a:cubicBezTo>
                  <a:pt x="1592580" y="22860"/>
                  <a:pt x="1623060" y="11430"/>
                  <a:pt x="165354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5" name="Группа 4"/>
          <p:cNvGrpSpPr/>
          <p:nvPr/>
        </p:nvGrpSpPr>
        <p:grpSpPr>
          <a:xfrm>
            <a:off x="7186938" y="5532829"/>
            <a:ext cx="2461793" cy="1342800"/>
            <a:chOff x="7182762" y="5532829"/>
            <a:chExt cx="2461793" cy="1342800"/>
          </a:xfrm>
        </p:grpSpPr>
        <p:sp>
          <p:nvSpPr>
            <p:cNvPr id="120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1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3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2819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4" name="Полилиния 123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5" name="Полилиния 124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6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27" name="Овал 126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130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135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20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135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6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253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13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38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9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0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3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4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5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7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9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2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22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23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24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pic>
        <p:nvPicPr>
          <p:cNvPr id="7" name="Рисунок 6"/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923183"/>
            <a:ext cx="2764800" cy="162720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8" name="Рисунок 7"/>
          <p:cNvPicPr>
            <a:picLocks/>
          </p:cNvPicPr>
          <p:nvPr/>
        </p:nvPicPr>
        <p:blipFill>
          <a:blip r:embed="rId7"/>
          <a:stretch>
            <a:fillRect/>
          </a:stretch>
        </p:blipFill>
        <p:spPr>
          <a:xfrm>
            <a:off x="7170543" y="2685975"/>
            <a:ext cx="1998000" cy="245880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2633221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126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9066" y="344"/>
            <a:ext cx="9144000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</a:t>
            </a:r>
            <a:r>
              <a:rPr lang="ru-RU" sz="1100" dirty="0" smtClean="0">
                <a:solidFill>
                  <a:prstClr val="white"/>
                </a:solidFill>
              </a:rPr>
              <a:t>24.02.2021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463819" y="636817"/>
            <a:ext cx="2674123" cy="28017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26201" y="647743"/>
            <a:ext cx="2764800" cy="26858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1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1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3581146" y="4375587"/>
            <a:ext cx="1981707" cy="602808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сканлинавия">
            <a:hlinkClick r:id="" action="ppaction://media"/>
          </p:cNvPr>
          <p:cNvPicPr>
            <a:picLocks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78709" y="934843"/>
            <a:ext cx="2649600" cy="165240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9" name="Полилиния 8"/>
          <p:cNvSpPr/>
          <p:nvPr/>
        </p:nvSpPr>
        <p:spPr>
          <a:xfrm>
            <a:off x="1237129" y="3845859"/>
            <a:ext cx="5822577" cy="390043"/>
          </a:xfrm>
          <a:custGeom>
            <a:avLst/>
            <a:gdLst>
              <a:gd name="connsiteX0" fmla="*/ 0 w 5822577"/>
              <a:gd name="connsiteY0" fmla="*/ 0 h 390043"/>
              <a:gd name="connsiteX1" fmla="*/ 134471 w 5822577"/>
              <a:gd name="connsiteY1" fmla="*/ 67235 h 390043"/>
              <a:gd name="connsiteX2" fmla="*/ 174812 w 5822577"/>
              <a:gd name="connsiteY2" fmla="*/ 94129 h 390043"/>
              <a:gd name="connsiteX3" fmla="*/ 295836 w 5822577"/>
              <a:gd name="connsiteY3" fmla="*/ 134470 h 390043"/>
              <a:gd name="connsiteX4" fmla="*/ 484095 w 5822577"/>
              <a:gd name="connsiteY4" fmla="*/ 215153 h 390043"/>
              <a:gd name="connsiteX5" fmla="*/ 537883 w 5822577"/>
              <a:gd name="connsiteY5" fmla="*/ 242047 h 390043"/>
              <a:gd name="connsiteX6" fmla="*/ 712695 w 5822577"/>
              <a:gd name="connsiteY6" fmla="*/ 282388 h 390043"/>
              <a:gd name="connsiteX7" fmla="*/ 753036 w 5822577"/>
              <a:gd name="connsiteY7" fmla="*/ 295835 h 390043"/>
              <a:gd name="connsiteX8" fmla="*/ 1223683 w 5822577"/>
              <a:gd name="connsiteY8" fmla="*/ 309282 h 390043"/>
              <a:gd name="connsiteX9" fmla="*/ 1277471 w 5822577"/>
              <a:gd name="connsiteY9" fmla="*/ 322729 h 390043"/>
              <a:gd name="connsiteX10" fmla="*/ 1331259 w 5822577"/>
              <a:gd name="connsiteY10" fmla="*/ 349623 h 390043"/>
              <a:gd name="connsiteX11" fmla="*/ 1492624 w 5822577"/>
              <a:gd name="connsiteY11" fmla="*/ 336176 h 390043"/>
              <a:gd name="connsiteX12" fmla="*/ 2689412 w 5822577"/>
              <a:gd name="connsiteY12" fmla="*/ 336176 h 390043"/>
              <a:gd name="connsiteX13" fmla="*/ 2729753 w 5822577"/>
              <a:gd name="connsiteY13" fmla="*/ 309282 h 390043"/>
              <a:gd name="connsiteX14" fmla="*/ 2743200 w 5822577"/>
              <a:gd name="connsiteY14" fmla="*/ 242047 h 390043"/>
              <a:gd name="connsiteX15" fmla="*/ 2770095 w 5822577"/>
              <a:gd name="connsiteY15" fmla="*/ 215153 h 390043"/>
              <a:gd name="connsiteX16" fmla="*/ 2998695 w 5822577"/>
              <a:gd name="connsiteY16" fmla="*/ 147917 h 390043"/>
              <a:gd name="connsiteX17" fmla="*/ 3227295 w 5822577"/>
              <a:gd name="connsiteY17" fmla="*/ 161365 h 390043"/>
              <a:gd name="connsiteX18" fmla="*/ 3307977 w 5822577"/>
              <a:gd name="connsiteY18" fmla="*/ 188259 h 390043"/>
              <a:gd name="connsiteX19" fmla="*/ 3375212 w 5822577"/>
              <a:gd name="connsiteY19" fmla="*/ 201706 h 390043"/>
              <a:gd name="connsiteX20" fmla="*/ 3455895 w 5822577"/>
              <a:gd name="connsiteY20" fmla="*/ 228600 h 390043"/>
              <a:gd name="connsiteX21" fmla="*/ 3603812 w 5822577"/>
              <a:gd name="connsiteY21" fmla="*/ 255494 h 390043"/>
              <a:gd name="connsiteX22" fmla="*/ 3697942 w 5822577"/>
              <a:gd name="connsiteY22" fmla="*/ 268941 h 390043"/>
              <a:gd name="connsiteX23" fmla="*/ 4195483 w 5822577"/>
              <a:gd name="connsiteY23" fmla="*/ 282388 h 390043"/>
              <a:gd name="connsiteX24" fmla="*/ 4491318 w 5822577"/>
              <a:gd name="connsiteY24" fmla="*/ 295835 h 390043"/>
              <a:gd name="connsiteX25" fmla="*/ 4572000 w 5822577"/>
              <a:gd name="connsiteY25" fmla="*/ 309282 h 390043"/>
              <a:gd name="connsiteX26" fmla="*/ 5674659 w 5822577"/>
              <a:gd name="connsiteY26" fmla="*/ 322729 h 390043"/>
              <a:gd name="connsiteX27" fmla="*/ 5741895 w 5822577"/>
              <a:gd name="connsiteY27" fmla="*/ 336176 h 390043"/>
              <a:gd name="connsiteX28" fmla="*/ 5782236 w 5822577"/>
              <a:gd name="connsiteY28" fmla="*/ 349623 h 390043"/>
              <a:gd name="connsiteX29" fmla="*/ 5822577 w 5822577"/>
              <a:gd name="connsiteY29" fmla="*/ 389965 h 390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822577" h="390043">
                <a:moveTo>
                  <a:pt x="0" y="0"/>
                </a:moveTo>
                <a:cubicBezTo>
                  <a:pt x="187021" y="112211"/>
                  <a:pt x="-48542" y="-24271"/>
                  <a:pt x="134471" y="67235"/>
                </a:cubicBezTo>
                <a:cubicBezTo>
                  <a:pt x="148926" y="74463"/>
                  <a:pt x="159894" y="87913"/>
                  <a:pt x="174812" y="94129"/>
                </a:cubicBezTo>
                <a:cubicBezTo>
                  <a:pt x="214064" y="110484"/>
                  <a:pt x="257802" y="115453"/>
                  <a:pt x="295836" y="134470"/>
                </a:cubicBezTo>
                <a:cubicBezTo>
                  <a:pt x="446836" y="209971"/>
                  <a:pt x="381688" y="189552"/>
                  <a:pt x="484095" y="215153"/>
                </a:cubicBezTo>
                <a:cubicBezTo>
                  <a:pt x="502024" y="224118"/>
                  <a:pt x="518866" y="235708"/>
                  <a:pt x="537883" y="242047"/>
                </a:cubicBezTo>
                <a:cubicBezTo>
                  <a:pt x="638294" y="275517"/>
                  <a:pt x="627356" y="261053"/>
                  <a:pt x="712695" y="282388"/>
                </a:cubicBezTo>
                <a:cubicBezTo>
                  <a:pt x="726446" y="285826"/>
                  <a:pt x="738881" y="295090"/>
                  <a:pt x="753036" y="295835"/>
                </a:cubicBezTo>
                <a:cubicBezTo>
                  <a:pt x="909765" y="304084"/>
                  <a:pt x="1066801" y="304800"/>
                  <a:pt x="1223683" y="309282"/>
                </a:cubicBezTo>
                <a:cubicBezTo>
                  <a:pt x="1241612" y="313764"/>
                  <a:pt x="1260167" y="316240"/>
                  <a:pt x="1277471" y="322729"/>
                </a:cubicBezTo>
                <a:cubicBezTo>
                  <a:pt x="1296240" y="329767"/>
                  <a:pt x="1311252" y="348373"/>
                  <a:pt x="1331259" y="349623"/>
                </a:cubicBezTo>
                <a:cubicBezTo>
                  <a:pt x="1385129" y="352990"/>
                  <a:pt x="1438836" y="340658"/>
                  <a:pt x="1492624" y="336176"/>
                </a:cubicBezTo>
                <a:cubicBezTo>
                  <a:pt x="1960899" y="349184"/>
                  <a:pt x="2188207" y="363026"/>
                  <a:pt x="2689412" y="336176"/>
                </a:cubicBezTo>
                <a:cubicBezTo>
                  <a:pt x="2705550" y="335311"/>
                  <a:pt x="2716306" y="318247"/>
                  <a:pt x="2729753" y="309282"/>
                </a:cubicBezTo>
                <a:cubicBezTo>
                  <a:pt x="2734235" y="286870"/>
                  <a:pt x="2734197" y="263054"/>
                  <a:pt x="2743200" y="242047"/>
                </a:cubicBezTo>
                <a:cubicBezTo>
                  <a:pt x="2748194" y="230394"/>
                  <a:pt x="2758553" y="220399"/>
                  <a:pt x="2770095" y="215153"/>
                </a:cubicBezTo>
                <a:cubicBezTo>
                  <a:pt x="2833685" y="186249"/>
                  <a:pt x="2930268" y="165024"/>
                  <a:pt x="2998695" y="147917"/>
                </a:cubicBezTo>
                <a:cubicBezTo>
                  <a:pt x="3074895" y="152400"/>
                  <a:pt x="3151604" y="151492"/>
                  <a:pt x="3227295" y="161365"/>
                </a:cubicBezTo>
                <a:cubicBezTo>
                  <a:pt x="3255406" y="165032"/>
                  <a:pt x="3280179" y="182699"/>
                  <a:pt x="3307977" y="188259"/>
                </a:cubicBezTo>
                <a:cubicBezTo>
                  <a:pt x="3330389" y="192741"/>
                  <a:pt x="3353162" y="195692"/>
                  <a:pt x="3375212" y="201706"/>
                </a:cubicBezTo>
                <a:cubicBezTo>
                  <a:pt x="3402562" y="209165"/>
                  <a:pt x="3428096" y="223040"/>
                  <a:pt x="3455895" y="228600"/>
                </a:cubicBezTo>
                <a:cubicBezTo>
                  <a:pt x="3525828" y="242587"/>
                  <a:pt x="3529261" y="244025"/>
                  <a:pt x="3603812" y="255494"/>
                </a:cubicBezTo>
                <a:cubicBezTo>
                  <a:pt x="3635139" y="260313"/>
                  <a:pt x="3666279" y="267502"/>
                  <a:pt x="3697942" y="268941"/>
                </a:cubicBezTo>
                <a:cubicBezTo>
                  <a:pt x="3863678" y="276474"/>
                  <a:pt x="4029671" y="276767"/>
                  <a:pt x="4195483" y="282388"/>
                </a:cubicBezTo>
                <a:cubicBezTo>
                  <a:pt x="4294140" y="285732"/>
                  <a:pt x="4392706" y="291353"/>
                  <a:pt x="4491318" y="295835"/>
                </a:cubicBezTo>
                <a:cubicBezTo>
                  <a:pt x="4518212" y="300317"/>
                  <a:pt x="4544742" y="308663"/>
                  <a:pt x="4572000" y="309282"/>
                </a:cubicBezTo>
                <a:cubicBezTo>
                  <a:pt x="4939485" y="317634"/>
                  <a:pt x="5307176" y="314281"/>
                  <a:pt x="5674659" y="322729"/>
                </a:cubicBezTo>
                <a:cubicBezTo>
                  <a:pt x="5697509" y="323254"/>
                  <a:pt x="5719722" y="330633"/>
                  <a:pt x="5741895" y="336176"/>
                </a:cubicBezTo>
                <a:cubicBezTo>
                  <a:pt x="5755646" y="339614"/>
                  <a:pt x="5768789" y="345141"/>
                  <a:pt x="5782236" y="349623"/>
                </a:cubicBezTo>
                <a:cubicBezTo>
                  <a:pt x="5811616" y="393695"/>
                  <a:pt x="5792968" y="389965"/>
                  <a:pt x="5822577" y="389965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0" name="Полилиния 9"/>
          <p:cNvSpPr/>
          <p:nvPr/>
        </p:nvSpPr>
        <p:spPr>
          <a:xfrm>
            <a:off x="1230594" y="3862699"/>
            <a:ext cx="5853870" cy="393107"/>
          </a:xfrm>
          <a:custGeom>
            <a:avLst/>
            <a:gdLst>
              <a:gd name="connsiteX0" fmla="*/ 0 w 5853870"/>
              <a:gd name="connsiteY0" fmla="*/ 0 h 393107"/>
              <a:gd name="connsiteX1" fmla="*/ 68367 w 5853870"/>
              <a:gd name="connsiteY1" fmla="*/ 42729 h 393107"/>
              <a:gd name="connsiteX2" fmla="*/ 170916 w 5853870"/>
              <a:gd name="connsiteY2" fmla="*/ 94004 h 393107"/>
              <a:gd name="connsiteX3" fmla="*/ 222191 w 5853870"/>
              <a:gd name="connsiteY3" fmla="*/ 111095 h 393107"/>
              <a:gd name="connsiteX4" fmla="*/ 358924 w 5853870"/>
              <a:gd name="connsiteY4" fmla="*/ 128187 h 393107"/>
              <a:gd name="connsiteX5" fmla="*/ 384561 w 5853870"/>
              <a:gd name="connsiteY5" fmla="*/ 153824 h 393107"/>
              <a:gd name="connsiteX6" fmla="*/ 435836 w 5853870"/>
              <a:gd name="connsiteY6" fmla="*/ 170916 h 393107"/>
              <a:gd name="connsiteX7" fmla="*/ 504202 w 5853870"/>
              <a:gd name="connsiteY7" fmla="*/ 213645 h 393107"/>
              <a:gd name="connsiteX8" fmla="*/ 529840 w 5853870"/>
              <a:gd name="connsiteY8" fmla="*/ 230737 h 393107"/>
              <a:gd name="connsiteX9" fmla="*/ 666572 w 5853870"/>
              <a:gd name="connsiteY9" fmla="*/ 256374 h 393107"/>
              <a:gd name="connsiteX10" fmla="*/ 717847 w 5853870"/>
              <a:gd name="connsiteY10" fmla="*/ 264920 h 393107"/>
              <a:gd name="connsiteX11" fmla="*/ 786213 w 5853870"/>
              <a:gd name="connsiteY11" fmla="*/ 273465 h 393107"/>
              <a:gd name="connsiteX12" fmla="*/ 880217 w 5853870"/>
              <a:gd name="connsiteY12" fmla="*/ 299103 h 393107"/>
              <a:gd name="connsiteX13" fmla="*/ 922946 w 5853870"/>
              <a:gd name="connsiteY13" fmla="*/ 307649 h 393107"/>
              <a:gd name="connsiteX14" fmla="*/ 1025496 w 5853870"/>
              <a:gd name="connsiteY14" fmla="*/ 316194 h 393107"/>
              <a:gd name="connsiteX15" fmla="*/ 1734797 w 5853870"/>
              <a:gd name="connsiteY15" fmla="*/ 324740 h 393107"/>
              <a:gd name="connsiteX16" fmla="*/ 2409914 w 5853870"/>
              <a:gd name="connsiteY16" fmla="*/ 307649 h 393107"/>
              <a:gd name="connsiteX17" fmla="*/ 2469735 w 5853870"/>
              <a:gd name="connsiteY17" fmla="*/ 290557 h 393107"/>
              <a:gd name="connsiteX18" fmla="*/ 2529556 w 5853870"/>
              <a:gd name="connsiteY18" fmla="*/ 282011 h 393107"/>
              <a:gd name="connsiteX19" fmla="*/ 2580830 w 5853870"/>
              <a:gd name="connsiteY19" fmla="*/ 247828 h 393107"/>
              <a:gd name="connsiteX20" fmla="*/ 2606468 w 5853870"/>
              <a:gd name="connsiteY20" fmla="*/ 222191 h 393107"/>
              <a:gd name="connsiteX21" fmla="*/ 2640651 w 5853870"/>
              <a:gd name="connsiteY21" fmla="*/ 213645 h 393107"/>
              <a:gd name="connsiteX22" fmla="*/ 2691926 w 5853870"/>
              <a:gd name="connsiteY22" fmla="*/ 196553 h 393107"/>
              <a:gd name="connsiteX23" fmla="*/ 2717563 w 5853870"/>
              <a:gd name="connsiteY23" fmla="*/ 188008 h 393107"/>
              <a:gd name="connsiteX24" fmla="*/ 2760292 w 5853870"/>
              <a:gd name="connsiteY24" fmla="*/ 179462 h 393107"/>
              <a:gd name="connsiteX25" fmla="*/ 3255948 w 5853870"/>
              <a:gd name="connsiteY25" fmla="*/ 205099 h 393107"/>
              <a:gd name="connsiteX26" fmla="*/ 3461047 w 5853870"/>
              <a:gd name="connsiteY26" fmla="*/ 230737 h 393107"/>
              <a:gd name="connsiteX27" fmla="*/ 3580688 w 5853870"/>
              <a:gd name="connsiteY27" fmla="*/ 264920 h 393107"/>
              <a:gd name="connsiteX28" fmla="*/ 3614871 w 5853870"/>
              <a:gd name="connsiteY28" fmla="*/ 273465 h 393107"/>
              <a:gd name="connsiteX29" fmla="*/ 3640509 w 5853870"/>
              <a:gd name="connsiteY29" fmla="*/ 282011 h 393107"/>
              <a:gd name="connsiteX30" fmla="*/ 3691784 w 5853870"/>
              <a:gd name="connsiteY30" fmla="*/ 290557 h 393107"/>
              <a:gd name="connsiteX31" fmla="*/ 3854154 w 5853870"/>
              <a:gd name="connsiteY31" fmla="*/ 307649 h 393107"/>
              <a:gd name="connsiteX32" fmla="*/ 3896883 w 5853870"/>
              <a:gd name="connsiteY32" fmla="*/ 316194 h 393107"/>
              <a:gd name="connsiteX33" fmla="*/ 4127619 w 5853870"/>
              <a:gd name="connsiteY33" fmla="*/ 333286 h 393107"/>
              <a:gd name="connsiteX34" fmla="*/ 4760008 w 5853870"/>
              <a:gd name="connsiteY34" fmla="*/ 341832 h 393107"/>
              <a:gd name="connsiteX35" fmla="*/ 5665862 w 5853870"/>
              <a:gd name="connsiteY35" fmla="*/ 333286 h 393107"/>
              <a:gd name="connsiteX36" fmla="*/ 5700045 w 5853870"/>
              <a:gd name="connsiteY36" fmla="*/ 350378 h 393107"/>
              <a:gd name="connsiteX37" fmla="*/ 5759866 w 5853870"/>
              <a:gd name="connsiteY37" fmla="*/ 367469 h 393107"/>
              <a:gd name="connsiteX38" fmla="*/ 5811141 w 5853870"/>
              <a:gd name="connsiteY38" fmla="*/ 384561 h 393107"/>
              <a:gd name="connsiteX39" fmla="*/ 5836778 w 5853870"/>
              <a:gd name="connsiteY39" fmla="*/ 393107 h 393107"/>
              <a:gd name="connsiteX40" fmla="*/ 5853870 w 5853870"/>
              <a:gd name="connsiteY40" fmla="*/ 393107 h 3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853870" h="393107">
                <a:moveTo>
                  <a:pt x="0" y="0"/>
                </a:moveTo>
                <a:cubicBezTo>
                  <a:pt x="128805" y="103043"/>
                  <a:pt x="-13612" y="-2814"/>
                  <a:pt x="68367" y="42729"/>
                </a:cubicBezTo>
                <a:cubicBezTo>
                  <a:pt x="167765" y="97950"/>
                  <a:pt x="71095" y="60730"/>
                  <a:pt x="170916" y="94004"/>
                </a:cubicBezTo>
                <a:lnTo>
                  <a:pt x="222191" y="111095"/>
                </a:lnTo>
                <a:cubicBezTo>
                  <a:pt x="319123" y="121865"/>
                  <a:pt x="273567" y="115993"/>
                  <a:pt x="358924" y="128187"/>
                </a:cubicBezTo>
                <a:cubicBezTo>
                  <a:pt x="367470" y="136733"/>
                  <a:pt x="373996" y="147955"/>
                  <a:pt x="384561" y="153824"/>
                </a:cubicBezTo>
                <a:cubicBezTo>
                  <a:pt x="400310" y="162573"/>
                  <a:pt x="435836" y="170916"/>
                  <a:pt x="435836" y="170916"/>
                </a:cubicBezTo>
                <a:cubicBezTo>
                  <a:pt x="476834" y="232414"/>
                  <a:pt x="418777" y="156695"/>
                  <a:pt x="504202" y="213645"/>
                </a:cubicBezTo>
                <a:cubicBezTo>
                  <a:pt x="512748" y="219342"/>
                  <a:pt x="520187" y="227227"/>
                  <a:pt x="529840" y="230737"/>
                </a:cubicBezTo>
                <a:cubicBezTo>
                  <a:pt x="581411" y="249490"/>
                  <a:pt x="613101" y="248735"/>
                  <a:pt x="666572" y="256374"/>
                </a:cubicBezTo>
                <a:cubicBezTo>
                  <a:pt x="683725" y="258825"/>
                  <a:pt x="700694" y="262470"/>
                  <a:pt x="717847" y="264920"/>
                </a:cubicBezTo>
                <a:cubicBezTo>
                  <a:pt x="740582" y="268168"/>
                  <a:pt x="763424" y="270617"/>
                  <a:pt x="786213" y="273465"/>
                </a:cubicBezTo>
                <a:cubicBezTo>
                  <a:pt x="823046" y="285743"/>
                  <a:pt x="832029" y="289465"/>
                  <a:pt x="880217" y="299103"/>
                </a:cubicBezTo>
                <a:cubicBezTo>
                  <a:pt x="894460" y="301952"/>
                  <a:pt x="908520" y="305952"/>
                  <a:pt x="922946" y="307649"/>
                </a:cubicBezTo>
                <a:cubicBezTo>
                  <a:pt x="957013" y="311657"/>
                  <a:pt x="991202" y="315472"/>
                  <a:pt x="1025496" y="316194"/>
                </a:cubicBezTo>
                <a:lnTo>
                  <a:pt x="1734797" y="324740"/>
                </a:lnTo>
                <a:lnTo>
                  <a:pt x="2409914" y="307649"/>
                </a:lnTo>
                <a:cubicBezTo>
                  <a:pt x="2435842" y="306712"/>
                  <a:pt x="2445989" y="295306"/>
                  <a:pt x="2469735" y="290557"/>
                </a:cubicBezTo>
                <a:cubicBezTo>
                  <a:pt x="2489487" y="286607"/>
                  <a:pt x="2509616" y="284860"/>
                  <a:pt x="2529556" y="282011"/>
                </a:cubicBezTo>
                <a:cubicBezTo>
                  <a:pt x="2546647" y="270617"/>
                  <a:pt x="2566305" y="262353"/>
                  <a:pt x="2580830" y="247828"/>
                </a:cubicBezTo>
                <a:cubicBezTo>
                  <a:pt x="2589376" y="239282"/>
                  <a:pt x="2595975" y="228187"/>
                  <a:pt x="2606468" y="222191"/>
                </a:cubicBezTo>
                <a:cubicBezTo>
                  <a:pt x="2616666" y="216364"/>
                  <a:pt x="2629401" y="217020"/>
                  <a:pt x="2640651" y="213645"/>
                </a:cubicBezTo>
                <a:cubicBezTo>
                  <a:pt x="2657907" y="208468"/>
                  <a:pt x="2674834" y="202250"/>
                  <a:pt x="2691926" y="196553"/>
                </a:cubicBezTo>
                <a:cubicBezTo>
                  <a:pt x="2700472" y="193704"/>
                  <a:pt x="2708730" y="189775"/>
                  <a:pt x="2717563" y="188008"/>
                </a:cubicBezTo>
                <a:lnTo>
                  <a:pt x="2760292" y="179462"/>
                </a:lnTo>
                <a:cubicBezTo>
                  <a:pt x="3410702" y="193916"/>
                  <a:pt x="2951386" y="167029"/>
                  <a:pt x="3255948" y="205099"/>
                </a:cubicBezTo>
                <a:cubicBezTo>
                  <a:pt x="3479283" y="233016"/>
                  <a:pt x="3352537" y="209034"/>
                  <a:pt x="3461047" y="230737"/>
                </a:cubicBezTo>
                <a:cubicBezTo>
                  <a:pt x="3529799" y="265112"/>
                  <a:pt x="3463159" y="235540"/>
                  <a:pt x="3580688" y="264920"/>
                </a:cubicBezTo>
                <a:cubicBezTo>
                  <a:pt x="3592082" y="267768"/>
                  <a:pt x="3603578" y="270239"/>
                  <a:pt x="3614871" y="273465"/>
                </a:cubicBezTo>
                <a:cubicBezTo>
                  <a:pt x="3623533" y="275940"/>
                  <a:pt x="3631715" y="280057"/>
                  <a:pt x="3640509" y="282011"/>
                </a:cubicBezTo>
                <a:cubicBezTo>
                  <a:pt x="3657424" y="285770"/>
                  <a:pt x="3674658" y="287922"/>
                  <a:pt x="3691784" y="290557"/>
                </a:cubicBezTo>
                <a:cubicBezTo>
                  <a:pt x="3770948" y="302736"/>
                  <a:pt x="3756417" y="299504"/>
                  <a:pt x="3854154" y="307649"/>
                </a:cubicBezTo>
                <a:cubicBezTo>
                  <a:pt x="3868397" y="310497"/>
                  <a:pt x="3882527" y="313985"/>
                  <a:pt x="3896883" y="316194"/>
                </a:cubicBezTo>
                <a:cubicBezTo>
                  <a:pt x="3973942" y="328049"/>
                  <a:pt x="4048715" y="331589"/>
                  <a:pt x="4127619" y="333286"/>
                </a:cubicBezTo>
                <a:lnTo>
                  <a:pt x="4760008" y="341832"/>
                </a:lnTo>
                <a:lnTo>
                  <a:pt x="5665862" y="333286"/>
                </a:lnTo>
                <a:cubicBezTo>
                  <a:pt x="5678601" y="333402"/>
                  <a:pt x="5688073" y="346024"/>
                  <a:pt x="5700045" y="350378"/>
                </a:cubicBezTo>
                <a:cubicBezTo>
                  <a:pt x="5719535" y="357465"/>
                  <a:pt x="5740045" y="361370"/>
                  <a:pt x="5759866" y="367469"/>
                </a:cubicBezTo>
                <a:cubicBezTo>
                  <a:pt x="5777086" y="372767"/>
                  <a:pt x="5794049" y="378864"/>
                  <a:pt x="5811141" y="384561"/>
                </a:cubicBezTo>
                <a:cubicBezTo>
                  <a:pt x="5819687" y="387410"/>
                  <a:pt x="5827770" y="393107"/>
                  <a:pt x="5836778" y="393107"/>
                </a:cubicBezTo>
                <a:lnTo>
                  <a:pt x="5853870" y="393107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1" name="Полилиния 10"/>
          <p:cNvSpPr/>
          <p:nvPr/>
        </p:nvSpPr>
        <p:spPr>
          <a:xfrm>
            <a:off x="45720" y="1184321"/>
            <a:ext cx="6774180" cy="3021938"/>
          </a:xfrm>
          <a:custGeom>
            <a:avLst/>
            <a:gdLst>
              <a:gd name="connsiteX0" fmla="*/ 0 w 6774180"/>
              <a:gd name="connsiteY0" fmla="*/ 2404699 h 3021938"/>
              <a:gd name="connsiteX1" fmla="*/ 396240 w 6774180"/>
              <a:gd name="connsiteY1" fmla="*/ 2480899 h 3021938"/>
              <a:gd name="connsiteX2" fmla="*/ 807720 w 6774180"/>
              <a:gd name="connsiteY2" fmla="*/ 2595199 h 3021938"/>
              <a:gd name="connsiteX3" fmla="*/ 944880 w 6774180"/>
              <a:gd name="connsiteY3" fmla="*/ 2564719 h 3021938"/>
              <a:gd name="connsiteX4" fmla="*/ 1211580 w 6774180"/>
              <a:gd name="connsiteY4" fmla="*/ 2663779 h 3021938"/>
              <a:gd name="connsiteX5" fmla="*/ 1409700 w 6774180"/>
              <a:gd name="connsiteY5" fmla="*/ 2747599 h 3021938"/>
              <a:gd name="connsiteX6" fmla="*/ 1668780 w 6774180"/>
              <a:gd name="connsiteY6" fmla="*/ 2846659 h 3021938"/>
              <a:gd name="connsiteX7" fmla="*/ 1851660 w 6774180"/>
              <a:gd name="connsiteY7" fmla="*/ 2892379 h 3021938"/>
              <a:gd name="connsiteX8" fmla="*/ 2164080 w 6774180"/>
              <a:gd name="connsiteY8" fmla="*/ 2960959 h 3021938"/>
              <a:gd name="connsiteX9" fmla="*/ 2385060 w 6774180"/>
              <a:gd name="connsiteY9" fmla="*/ 2968579 h 3021938"/>
              <a:gd name="connsiteX10" fmla="*/ 2880360 w 6774180"/>
              <a:gd name="connsiteY10" fmla="*/ 3014299 h 3021938"/>
              <a:gd name="connsiteX11" fmla="*/ 3070860 w 6774180"/>
              <a:gd name="connsiteY11" fmla="*/ 3006679 h 3021938"/>
              <a:gd name="connsiteX12" fmla="*/ 3108960 w 6774180"/>
              <a:gd name="connsiteY12" fmla="*/ 2869519 h 3021938"/>
              <a:gd name="connsiteX13" fmla="*/ 3238500 w 6774180"/>
              <a:gd name="connsiteY13" fmla="*/ 2785699 h 3021938"/>
              <a:gd name="connsiteX14" fmla="*/ 3474720 w 6774180"/>
              <a:gd name="connsiteY14" fmla="*/ 2686639 h 3021938"/>
              <a:gd name="connsiteX15" fmla="*/ 3741420 w 6774180"/>
              <a:gd name="connsiteY15" fmla="*/ 2511379 h 3021938"/>
              <a:gd name="connsiteX16" fmla="*/ 3886200 w 6774180"/>
              <a:gd name="connsiteY16" fmla="*/ 2198959 h 3021938"/>
              <a:gd name="connsiteX17" fmla="*/ 3916680 w 6774180"/>
              <a:gd name="connsiteY17" fmla="*/ 2069419 h 3021938"/>
              <a:gd name="connsiteX18" fmla="*/ 4122420 w 6774180"/>
              <a:gd name="connsiteY18" fmla="*/ 1871299 h 3021938"/>
              <a:gd name="connsiteX19" fmla="*/ 4343400 w 6774180"/>
              <a:gd name="connsiteY19" fmla="*/ 1741759 h 3021938"/>
              <a:gd name="connsiteX20" fmla="*/ 4594860 w 6774180"/>
              <a:gd name="connsiteY20" fmla="*/ 1391239 h 3021938"/>
              <a:gd name="connsiteX21" fmla="*/ 4846320 w 6774180"/>
              <a:gd name="connsiteY21" fmla="*/ 1162639 h 3021938"/>
              <a:gd name="connsiteX22" fmla="*/ 5113020 w 6774180"/>
              <a:gd name="connsiteY22" fmla="*/ 1017859 h 3021938"/>
              <a:gd name="connsiteX23" fmla="*/ 5334000 w 6774180"/>
              <a:gd name="connsiteY23" fmla="*/ 842599 h 3021938"/>
              <a:gd name="connsiteX24" fmla="*/ 5410200 w 6774180"/>
              <a:gd name="connsiteY24" fmla="*/ 682579 h 3021938"/>
              <a:gd name="connsiteX25" fmla="*/ 5608320 w 6774180"/>
              <a:gd name="connsiteY25" fmla="*/ 560659 h 3021938"/>
              <a:gd name="connsiteX26" fmla="*/ 6065520 w 6774180"/>
              <a:gd name="connsiteY26" fmla="*/ 408259 h 3021938"/>
              <a:gd name="connsiteX27" fmla="*/ 6339840 w 6774180"/>
              <a:gd name="connsiteY27" fmla="*/ 293959 h 3021938"/>
              <a:gd name="connsiteX28" fmla="*/ 6393180 w 6774180"/>
              <a:gd name="connsiteY28" fmla="*/ 156799 h 3021938"/>
              <a:gd name="connsiteX29" fmla="*/ 6598920 w 6774180"/>
              <a:gd name="connsiteY29" fmla="*/ 50119 h 3021938"/>
              <a:gd name="connsiteX30" fmla="*/ 6736080 w 6774180"/>
              <a:gd name="connsiteY30" fmla="*/ 4399 h 3021938"/>
              <a:gd name="connsiteX31" fmla="*/ 6774180 w 6774180"/>
              <a:gd name="connsiteY31" fmla="*/ 4399 h 302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774180" h="3021938">
                <a:moveTo>
                  <a:pt x="0" y="2404699"/>
                </a:moveTo>
                <a:cubicBezTo>
                  <a:pt x="130810" y="2426924"/>
                  <a:pt x="261620" y="2449149"/>
                  <a:pt x="396240" y="2480899"/>
                </a:cubicBezTo>
                <a:cubicBezTo>
                  <a:pt x="530860" y="2512649"/>
                  <a:pt x="716280" y="2581229"/>
                  <a:pt x="807720" y="2595199"/>
                </a:cubicBezTo>
                <a:cubicBezTo>
                  <a:pt x="899160" y="2609169"/>
                  <a:pt x="877570" y="2553289"/>
                  <a:pt x="944880" y="2564719"/>
                </a:cubicBezTo>
                <a:cubicBezTo>
                  <a:pt x="1012190" y="2576149"/>
                  <a:pt x="1134110" y="2633299"/>
                  <a:pt x="1211580" y="2663779"/>
                </a:cubicBezTo>
                <a:cubicBezTo>
                  <a:pt x="1289050" y="2694259"/>
                  <a:pt x="1333500" y="2717119"/>
                  <a:pt x="1409700" y="2747599"/>
                </a:cubicBezTo>
                <a:cubicBezTo>
                  <a:pt x="1485900" y="2778079"/>
                  <a:pt x="1595120" y="2822529"/>
                  <a:pt x="1668780" y="2846659"/>
                </a:cubicBezTo>
                <a:cubicBezTo>
                  <a:pt x="1742440" y="2870789"/>
                  <a:pt x="1769110" y="2873329"/>
                  <a:pt x="1851660" y="2892379"/>
                </a:cubicBezTo>
                <a:cubicBezTo>
                  <a:pt x="1934210" y="2911429"/>
                  <a:pt x="2075180" y="2948259"/>
                  <a:pt x="2164080" y="2960959"/>
                </a:cubicBezTo>
                <a:cubicBezTo>
                  <a:pt x="2252980" y="2973659"/>
                  <a:pt x="2265680" y="2959689"/>
                  <a:pt x="2385060" y="2968579"/>
                </a:cubicBezTo>
                <a:cubicBezTo>
                  <a:pt x="2504440" y="2977469"/>
                  <a:pt x="2766060" y="3007949"/>
                  <a:pt x="2880360" y="3014299"/>
                </a:cubicBezTo>
                <a:cubicBezTo>
                  <a:pt x="2994660" y="3020649"/>
                  <a:pt x="3032760" y="3030809"/>
                  <a:pt x="3070860" y="3006679"/>
                </a:cubicBezTo>
                <a:cubicBezTo>
                  <a:pt x="3108960" y="2982549"/>
                  <a:pt x="3081020" y="2906349"/>
                  <a:pt x="3108960" y="2869519"/>
                </a:cubicBezTo>
                <a:cubicBezTo>
                  <a:pt x="3136900" y="2832689"/>
                  <a:pt x="3177540" y="2816179"/>
                  <a:pt x="3238500" y="2785699"/>
                </a:cubicBezTo>
                <a:cubicBezTo>
                  <a:pt x="3299460" y="2755219"/>
                  <a:pt x="3390900" y="2732359"/>
                  <a:pt x="3474720" y="2686639"/>
                </a:cubicBezTo>
                <a:cubicBezTo>
                  <a:pt x="3558540" y="2640919"/>
                  <a:pt x="3672840" y="2592659"/>
                  <a:pt x="3741420" y="2511379"/>
                </a:cubicBezTo>
                <a:cubicBezTo>
                  <a:pt x="3810000" y="2430099"/>
                  <a:pt x="3856990" y="2272619"/>
                  <a:pt x="3886200" y="2198959"/>
                </a:cubicBezTo>
                <a:cubicBezTo>
                  <a:pt x="3915410" y="2125299"/>
                  <a:pt x="3877310" y="2124029"/>
                  <a:pt x="3916680" y="2069419"/>
                </a:cubicBezTo>
                <a:cubicBezTo>
                  <a:pt x="3956050" y="2014809"/>
                  <a:pt x="4051300" y="1925909"/>
                  <a:pt x="4122420" y="1871299"/>
                </a:cubicBezTo>
                <a:cubicBezTo>
                  <a:pt x="4193540" y="1816689"/>
                  <a:pt x="4264660" y="1821769"/>
                  <a:pt x="4343400" y="1741759"/>
                </a:cubicBezTo>
                <a:cubicBezTo>
                  <a:pt x="4422140" y="1661749"/>
                  <a:pt x="4511040" y="1487759"/>
                  <a:pt x="4594860" y="1391239"/>
                </a:cubicBezTo>
                <a:cubicBezTo>
                  <a:pt x="4678680" y="1294719"/>
                  <a:pt x="4759960" y="1224869"/>
                  <a:pt x="4846320" y="1162639"/>
                </a:cubicBezTo>
                <a:cubicBezTo>
                  <a:pt x="4932680" y="1100409"/>
                  <a:pt x="5031740" y="1071199"/>
                  <a:pt x="5113020" y="1017859"/>
                </a:cubicBezTo>
                <a:cubicBezTo>
                  <a:pt x="5194300" y="964519"/>
                  <a:pt x="5284470" y="898479"/>
                  <a:pt x="5334000" y="842599"/>
                </a:cubicBezTo>
                <a:cubicBezTo>
                  <a:pt x="5383530" y="786719"/>
                  <a:pt x="5364480" y="729569"/>
                  <a:pt x="5410200" y="682579"/>
                </a:cubicBezTo>
                <a:cubicBezTo>
                  <a:pt x="5455920" y="635589"/>
                  <a:pt x="5499100" y="606379"/>
                  <a:pt x="5608320" y="560659"/>
                </a:cubicBezTo>
                <a:cubicBezTo>
                  <a:pt x="5717540" y="514939"/>
                  <a:pt x="5943600" y="452709"/>
                  <a:pt x="6065520" y="408259"/>
                </a:cubicBezTo>
                <a:cubicBezTo>
                  <a:pt x="6187440" y="363809"/>
                  <a:pt x="6285230" y="335869"/>
                  <a:pt x="6339840" y="293959"/>
                </a:cubicBezTo>
                <a:cubicBezTo>
                  <a:pt x="6394450" y="252049"/>
                  <a:pt x="6350000" y="197439"/>
                  <a:pt x="6393180" y="156799"/>
                </a:cubicBezTo>
                <a:cubicBezTo>
                  <a:pt x="6436360" y="116159"/>
                  <a:pt x="6541770" y="75519"/>
                  <a:pt x="6598920" y="50119"/>
                </a:cubicBezTo>
                <a:cubicBezTo>
                  <a:pt x="6656070" y="24719"/>
                  <a:pt x="6706870" y="12019"/>
                  <a:pt x="6736080" y="4399"/>
                </a:cubicBezTo>
                <a:cubicBezTo>
                  <a:pt x="6765290" y="-3221"/>
                  <a:pt x="6769735" y="589"/>
                  <a:pt x="6774180" y="4399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25" name="Прямоугольник 124"/>
          <p:cNvSpPr/>
          <p:nvPr/>
        </p:nvSpPr>
        <p:spPr>
          <a:xfrm>
            <a:off x="4627651" y="2697587"/>
            <a:ext cx="1646325" cy="33152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9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 27 км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0" name="Группа 119"/>
          <p:cNvGrpSpPr/>
          <p:nvPr/>
        </p:nvGrpSpPr>
        <p:grpSpPr>
          <a:xfrm>
            <a:off x="7161301" y="5553427"/>
            <a:ext cx="2461793" cy="1342800"/>
            <a:chOff x="7182762" y="5532829"/>
            <a:chExt cx="2461793" cy="1342800"/>
          </a:xfrm>
        </p:grpSpPr>
        <p:sp>
          <p:nvSpPr>
            <p:cNvPr id="121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3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4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2819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6" name="Полилиния 125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7" name="Полилиния 126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29" name="Овал 128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20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135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5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135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6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253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13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37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8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9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0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3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4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5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7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18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19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20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7" name="TextBox 116"/>
          <p:cNvSpPr txBox="1"/>
          <p:nvPr/>
        </p:nvSpPr>
        <p:spPr>
          <a:xfrm>
            <a:off x="-9733" y="5832325"/>
            <a:ext cx="2000037" cy="100797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0699" y="2676341"/>
            <a:ext cx="1998000" cy="245880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4" name="Рисунок 3"/>
          <p:cNvPicPr>
            <a:picLocks/>
          </p:cNvPicPr>
          <p:nvPr/>
        </p:nvPicPr>
        <p:blipFill>
          <a:blip r:embed="rId7"/>
          <a:stretch>
            <a:fillRect/>
          </a:stretch>
        </p:blipFill>
        <p:spPr>
          <a:xfrm>
            <a:off x="1" y="933526"/>
            <a:ext cx="2764800" cy="162720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129713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429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7" y="48325"/>
            <a:ext cx="9146809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24.02.2021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796076" y="636817"/>
            <a:ext cx="2341865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0" y="637457"/>
            <a:ext cx="2773667" cy="27153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1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1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4293768" y="2630087"/>
            <a:ext cx="1646325" cy="33152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9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 35 км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1188719" y="3875324"/>
            <a:ext cx="1576081" cy="456706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объездная гатчина">
            <a:hlinkClick r:id="" action="ppaction://media"/>
          </p:cNvPr>
          <p:cNvPicPr>
            <a:picLocks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822208" y="927453"/>
            <a:ext cx="2289600" cy="165240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7" name="Полилиния 6"/>
          <p:cNvSpPr/>
          <p:nvPr/>
        </p:nvSpPr>
        <p:spPr>
          <a:xfrm>
            <a:off x="-7620" y="647700"/>
            <a:ext cx="6111240" cy="2552700"/>
          </a:xfrm>
          <a:custGeom>
            <a:avLst/>
            <a:gdLst>
              <a:gd name="connsiteX0" fmla="*/ 0 w 6111240"/>
              <a:gd name="connsiteY0" fmla="*/ 2552700 h 2552700"/>
              <a:gd name="connsiteX1" fmla="*/ 480060 w 6111240"/>
              <a:gd name="connsiteY1" fmla="*/ 2522220 h 2552700"/>
              <a:gd name="connsiteX2" fmla="*/ 906780 w 6111240"/>
              <a:gd name="connsiteY2" fmla="*/ 2446020 h 2552700"/>
              <a:gd name="connsiteX3" fmla="*/ 1150620 w 6111240"/>
              <a:gd name="connsiteY3" fmla="*/ 2537460 h 2552700"/>
              <a:gd name="connsiteX4" fmla="*/ 1371600 w 6111240"/>
              <a:gd name="connsiteY4" fmla="*/ 2522220 h 2552700"/>
              <a:gd name="connsiteX5" fmla="*/ 1607820 w 6111240"/>
              <a:gd name="connsiteY5" fmla="*/ 2506980 h 2552700"/>
              <a:gd name="connsiteX6" fmla="*/ 1714500 w 6111240"/>
              <a:gd name="connsiteY6" fmla="*/ 2461260 h 2552700"/>
              <a:gd name="connsiteX7" fmla="*/ 1943100 w 6111240"/>
              <a:gd name="connsiteY7" fmla="*/ 2392680 h 2552700"/>
              <a:gd name="connsiteX8" fmla="*/ 2186940 w 6111240"/>
              <a:gd name="connsiteY8" fmla="*/ 2270760 h 2552700"/>
              <a:gd name="connsiteX9" fmla="*/ 2491740 w 6111240"/>
              <a:gd name="connsiteY9" fmla="*/ 2194560 h 2552700"/>
              <a:gd name="connsiteX10" fmla="*/ 2796540 w 6111240"/>
              <a:gd name="connsiteY10" fmla="*/ 2087880 h 2552700"/>
              <a:gd name="connsiteX11" fmla="*/ 3078480 w 6111240"/>
              <a:gd name="connsiteY11" fmla="*/ 2011680 h 2552700"/>
              <a:gd name="connsiteX12" fmla="*/ 3581400 w 6111240"/>
              <a:gd name="connsiteY12" fmla="*/ 1912620 h 2552700"/>
              <a:gd name="connsiteX13" fmla="*/ 4000500 w 6111240"/>
              <a:gd name="connsiteY13" fmla="*/ 1828800 h 2552700"/>
              <a:gd name="connsiteX14" fmla="*/ 4472940 w 6111240"/>
              <a:gd name="connsiteY14" fmla="*/ 1744980 h 2552700"/>
              <a:gd name="connsiteX15" fmla="*/ 4693920 w 6111240"/>
              <a:gd name="connsiteY15" fmla="*/ 1798320 h 2552700"/>
              <a:gd name="connsiteX16" fmla="*/ 4792980 w 6111240"/>
              <a:gd name="connsiteY16" fmla="*/ 1798320 h 2552700"/>
              <a:gd name="connsiteX17" fmla="*/ 4953000 w 6111240"/>
              <a:gd name="connsiteY17" fmla="*/ 1798320 h 2552700"/>
              <a:gd name="connsiteX18" fmla="*/ 5006340 w 6111240"/>
              <a:gd name="connsiteY18" fmla="*/ 1775460 h 2552700"/>
              <a:gd name="connsiteX19" fmla="*/ 5090160 w 6111240"/>
              <a:gd name="connsiteY19" fmla="*/ 1691640 h 2552700"/>
              <a:gd name="connsiteX20" fmla="*/ 5303520 w 6111240"/>
              <a:gd name="connsiteY20" fmla="*/ 1264920 h 2552700"/>
              <a:gd name="connsiteX21" fmla="*/ 5775960 w 6111240"/>
              <a:gd name="connsiteY21" fmla="*/ 525780 h 2552700"/>
              <a:gd name="connsiteX22" fmla="*/ 5974080 w 6111240"/>
              <a:gd name="connsiteY22" fmla="*/ 190500 h 2552700"/>
              <a:gd name="connsiteX23" fmla="*/ 6111240 w 6111240"/>
              <a:gd name="connsiteY23" fmla="*/ 0 h 255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111240" h="2552700">
                <a:moveTo>
                  <a:pt x="0" y="2552700"/>
                </a:moveTo>
                <a:cubicBezTo>
                  <a:pt x="164465" y="2546350"/>
                  <a:pt x="328930" y="2540000"/>
                  <a:pt x="480060" y="2522220"/>
                </a:cubicBezTo>
                <a:cubicBezTo>
                  <a:pt x="631190" y="2504440"/>
                  <a:pt x="795020" y="2443480"/>
                  <a:pt x="906780" y="2446020"/>
                </a:cubicBezTo>
                <a:cubicBezTo>
                  <a:pt x="1018540" y="2448560"/>
                  <a:pt x="1073150" y="2524760"/>
                  <a:pt x="1150620" y="2537460"/>
                </a:cubicBezTo>
                <a:cubicBezTo>
                  <a:pt x="1228090" y="2550160"/>
                  <a:pt x="1371600" y="2522220"/>
                  <a:pt x="1371600" y="2522220"/>
                </a:cubicBezTo>
                <a:cubicBezTo>
                  <a:pt x="1447800" y="2517140"/>
                  <a:pt x="1550670" y="2517140"/>
                  <a:pt x="1607820" y="2506980"/>
                </a:cubicBezTo>
                <a:cubicBezTo>
                  <a:pt x="1664970" y="2496820"/>
                  <a:pt x="1658620" y="2480310"/>
                  <a:pt x="1714500" y="2461260"/>
                </a:cubicBezTo>
                <a:cubicBezTo>
                  <a:pt x="1770380" y="2442210"/>
                  <a:pt x="1864360" y="2424430"/>
                  <a:pt x="1943100" y="2392680"/>
                </a:cubicBezTo>
                <a:cubicBezTo>
                  <a:pt x="2021840" y="2360930"/>
                  <a:pt x="2095500" y="2303780"/>
                  <a:pt x="2186940" y="2270760"/>
                </a:cubicBezTo>
                <a:cubicBezTo>
                  <a:pt x="2278380" y="2237740"/>
                  <a:pt x="2390140" y="2225040"/>
                  <a:pt x="2491740" y="2194560"/>
                </a:cubicBezTo>
                <a:cubicBezTo>
                  <a:pt x="2593340" y="2164080"/>
                  <a:pt x="2698750" y="2118360"/>
                  <a:pt x="2796540" y="2087880"/>
                </a:cubicBezTo>
                <a:cubicBezTo>
                  <a:pt x="2894330" y="2057400"/>
                  <a:pt x="2947670" y="2040890"/>
                  <a:pt x="3078480" y="2011680"/>
                </a:cubicBezTo>
                <a:cubicBezTo>
                  <a:pt x="3209290" y="1982470"/>
                  <a:pt x="3581400" y="1912620"/>
                  <a:pt x="3581400" y="1912620"/>
                </a:cubicBezTo>
                <a:lnTo>
                  <a:pt x="4000500" y="1828800"/>
                </a:lnTo>
                <a:cubicBezTo>
                  <a:pt x="4149090" y="1800860"/>
                  <a:pt x="4357370" y="1750060"/>
                  <a:pt x="4472940" y="1744980"/>
                </a:cubicBezTo>
                <a:cubicBezTo>
                  <a:pt x="4588510" y="1739900"/>
                  <a:pt x="4640580" y="1789430"/>
                  <a:pt x="4693920" y="1798320"/>
                </a:cubicBezTo>
                <a:cubicBezTo>
                  <a:pt x="4747260" y="1807210"/>
                  <a:pt x="4792980" y="1798320"/>
                  <a:pt x="4792980" y="1798320"/>
                </a:cubicBezTo>
                <a:cubicBezTo>
                  <a:pt x="4836160" y="1798320"/>
                  <a:pt x="4917440" y="1802130"/>
                  <a:pt x="4953000" y="1798320"/>
                </a:cubicBezTo>
                <a:cubicBezTo>
                  <a:pt x="4988560" y="1794510"/>
                  <a:pt x="4983480" y="1793240"/>
                  <a:pt x="5006340" y="1775460"/>
                </a:cubicBezTo>
                <a:cubicBezTo>
                  <a:pt x="5029200" y="1757680"/>
                  <a:pt x="5040630" y="1776730"/>
                  <a:pt x="5090160" y="1691640"/>
                </a:cubicBezTo>
                <a:cubicBezTo>
                  <a:pt x="5139690" y="1606550"/>
                  <a:pt x="5189220" y="1459230"/>
                  <a:pt x="5303520" y="1264920"/>
                </a:cubicBezTo>
                <a:cubicBezTo>
                  <a:pt x="5417820" y="1070610"/>
                  <a:pt x="5664200" y="704850"/>
                  <a:pt x="5775960" y="525780"/>
                </a:cubicBezTo>
                <a:cubicBezTo>
                  <a:pt x="5887720" y="346710"/>
                  <a:pt x="5918200" y="278130"/>
                  <a:pt x="5974080" y="190500"/>
                </a:cubicBezTo>
                <a:cubicBezTo>
                  <a:pt x="6029960" y="102870"/>
                  <a:pt x="6070600" y="51435"/>
                  <a:pt x="6111240" y="0"/>
                </a:cubicBezTo>
              </a:path>
            </a:pathLst>
          </a:custGeom>
          <a:noFill/>
          <a:ln w="4762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pSp>
        <p:nvGrpSpPr>
          <p:cNvPr id="117" name="Группа 116"/>
          <p:cNvGrpSpPr/>
          <p:nvPr/>
        </p:nvGrpSpPr>
        <p:grpSpPr>
          <a:xfrm>
            <a:off x="7132544" y="5584330"/>
            <a:ext cx="2461793" cy="1342800"/>
            <a:chOff x="7182762" y="5532829"/>
            <a:chExt cx="2461793" cy="1342800"/>
          </a:xfrm>
        </p:grpSpPr>
        <p:sp>
          <p:nvSpPr>
            <p:cNvPr id="119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1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2819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3" name="Полилиния 122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4" name="Полилиния 123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5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26" name="Овал 125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128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135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9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135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0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253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13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131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0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6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7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8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9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0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4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1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1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15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16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17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4" name="TextBox 113"/>
          <p:cNvSpPr txBox="1"/>
          <p:nvPr/>
        </p:nvSpPr>
        <p:spPr>
          <a:xfrm>
            <a:off x="-8867" y="5908598"/>
            <a:ext cx="2000037" cy="100797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3808" y="2644544"/>
            <a:ext cx="1998000" cy="245880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6" name="Рисунок 5"/>
          <p:cNvPicPr>
            <a:picLocks/>
          </p:cNvPicPr>
          <p:nvPr/>
        </p:nvPicPr>
        <p:blipFill>
          <a:blip r:embed="rId7"/>
          <a:stretch>
            <a:fillRect/>
          </a:stretch>
        </p:blipFill>
        <p:spPr>
          <a:xfrm>
            <a:off x="8867" y="952653"/>
            <a:ext cx="2764800" cy="162720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972456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252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2287"/>
            <a:ext cx="9144000" cy="6255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Р-23 </a:t>
            </a:r>
            <a:r>
              <a:rPr lang="ru-RU" sz="1100" dirty="0"/>
              <a:t>«СПБ-ПСКОВ</a:t>
            </a:r>
            <a:r>
              <a:rPr lang="ru-RU" sz="1100" dirty="0" smtClean="0"/>
              <a:t>»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24.02.2021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472274" y="636817"/>
            <a:ext cx="2665667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758667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1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1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1457896" y="3730753"/>
            <a:ext cx="1646325" cy="33152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9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9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 21 км</a:t>
            </a:r>
            <a:endParaRPr lang="ru-RU" sz="9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149936" y="5309945"/>
            <a:ext cx="363816" cy="19296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081349" y="5701814"/>
            <a:ext cx="1921669" cy="456009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054597" y="5818125"/>
            <a:ext cx="50006" cy="307181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125436" y="1017882"/>
            <a:ext cx="1921669" cy="456009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125435" y="1949002"/>
            <a:ext cx="1921669" cy="456009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286125" y="2862546"/>
            <a:ext cx="45719" cy="476958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125434" y="2979698"/>
            <a:ext cx="1921669" cy="456009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096777" y="4331327"/>
            <a:ext cx="1921669" cy="456009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491837" y="666712"/>
            <a:ext cx="190500" cy="571500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314700" y="1647825"/>
            <a:ext cx="95250" cy="742950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3305175" y="4095750"/>
            <a:ext cx="161925" cy="666750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pic>
        <p:nvPicPr>
          <p:cNvPr id="9" name="Псковская Лужский">
            <a:hlinkClick r:id="" action="ppaction://media"/>
          </p:cNvPr>
          <p:cNvPicPr>
            <a:picLocks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72275" y="944092"/>
            <a:ext cx="2649600" cy="1652400"/>
          </a:xfrm>
          <a:prstGeom prst="rect">
            <a:avLst/>
          </a:prstGeom>
          <a:ln>
            <a:solidFill>
              <a:schemeClr val="tx1"/>
            </a:solidFill>
          </a:ln>
        </p:spPr>
      </p:pic>
      <p:sp>
        <p:nvSpPr>
          <p:cNvPr id="2" name="Полилиния 1"/>
          <p:cNvSpPr/>
          <p:nvPr/>
        </p:nvSpPr>
        <p:spPr>
          <a:xfrm>
            <a:off x="3131820" y="754380"/>
            <a:ext cx="696352" cy="4564380"/>
          </a:xfrm>
          <a:custGeom>
            <a:avLst/>
            <a:gdLst>
              <a:gd name="connsiteX0" fmla="*/ 0 w 696352"/>
              <a:gd name="connsiteY0" fmla="*/ 4564380 h 4564380"/>
              <a:gd name="connsiteX1" fmla="*/ 7620 w 696352"/>
              <a:gd name="connsiteY1" fmla="*/ 4434840 h 4564380"/>
              <a:gd name="connsiteX2" fmla="*/ 30480 w 696352"/>
              <a:gd name="connsiteY2" fmla="*/ 4343400 h 4564380"/>
              <a:gd name="connsiteX3" fmla="*/ 45720 w 696352"/>
              <a:gd name="connsiteY3" fmla="*/ 4282440 h 4564380"/>
              <a:gd name="connsiteX4" fmla="*/ 68580 w 696352"/>
              <a:gd name="connsiteY4" fmla="*/ 4191000 h 4564380"/>
              <a:gd name="connsiteX5" fmla="*/ 68580 w 696352"/>
              <a:gd name="connsiteY5" fmla="*/ 4175760 h 4564380"/>
              <a:gd name="connsiteX6" fmla="*/ 68580 w 696352"/>
              <a:gd name="connsiteY6" fmla="*/ 4114800 h 4564380"/>
              <a:gd name="connsiteX7" fmla="*/ 91440 w 696352"/>
              <a:gd name="connsiteY7" fmla="*/ 4046220 h 4564380"/>
              <a:gd name="connsiteX8" fmla="*/ 121920 w 696352"/>
              <a:gd name="connsiteY8" fmla="*/ 3954780 h 4564380"/>
              <a:gd name="connsiteX9" fmla="*/ 121920 w 696352"/>
              <a:gd name="connsiteY9" fmla="*/ 3886200 h 4564380"/>
              <a:gd name="connsiteX10" fmla="*/ 121920 w 696352"/>
              <a:gd name="connsiteY10" fmla="*/ 3810000 h 4564380"/>
              <a:gd name="connsiteX11" fmla="*/ 129540 w 696352"/>
              <a:gd name="connsiteY11" fmla="*/ 3726180 h 4564380"/>
              <a:gd name="connsiteX12" fmla="*/ 152400 w 696352"/>
              <a:gd name="connsiteY12" fmla="*/ 3634740 h 4564380"/>
              <a:gd name="connsiteX13" fmla="*/ 190500 w 696352"/>
              <a:gd name="connsiteY13" fmla="*/ 3505200 h 4564380"/>
              <a:gd name="connsiteX14" fmla="*/ 205740 w 696352"/>
              <a:gd name="connsiteY14" fmla="*/ 3451860 h 4564380"/>
              <a:gd name="connsiteX15" fmla="*/ 213360 w 696352"/>
              <a:gd name="connsiteY15" fmla="*/ 3383280 h 4564380"/>
              <a:gd name="connsiteX16" fmla="*/ 228600 w 696352"/>
              <a:gd name="connsiteY16" fmla="*/ 3246120 h 4564380"/>
              <a:gd name="connsiteX17" fmla="*/ 251460 w 696352"/>
              <a:gd name="connsiteY17" fmla="*/ 3078480 h 4564380"/>
              <a:gd name="connsiteX18" fmla="*/ 274320 w 696352"/>
              <a:gd name="connsiteY18" fmla="*/ 2987040 h 4564380"/>
              <a:gd name="connsiteX19" fmla="*/ 289560 w 696352"/>
              <a:gd name="connsiteY19" fmla="*/ 2842260 h 4564380"/>
              <a:gd name="connsiteX20" fmla="*/ 304800 w 696352"/>
              <a:gd name="connsiteY20" fmla="*/ 2735580 h 4564380"/>
              <a:gd name="connsiteX21" fmla="*/ 304800 w 696352"/>
              <a:gd name="connsiteY21" fmla="*/ 2606040 h 4564380"/>
              <a:gd name="connsiteX22" fmla="*/ 304800 w 696352"/>
              <a:gd name="connsiteY22" fmla="*/ 2529840 h 4564380"/>
              <a:gd name="connsiteX23" fmla="*/ 304800 w 696352"/>
              <a:gd name="connsiteY23" fmla="*/ 2385060 h 4564380"/>
              <a:gd name="connsiteX24" fmla="*/ 327660 w 696352"/>
              <a:gd name="connsiteY24" fmla="*/ 2255520 h 4564380"/>
              <a:gd name="connsiteX25" fmla="*/ 358140 w 696352"/>
              <a:gd name="connsiteY25" fmla="*/ 2141220 h 4564380"/>
              <a:gd name="connsiteX26" fmla="*/ 373380 w 696352"/>
              <a:gd name="connsiteY26" fmla="*/ 2004060 h 4564380"/>
              <a:gd name="connsiteX27" fmla="*/ 388620 w 696352"/>
              <a:gd name="connsiteY27" fmla="*/ 1882140 h 4564380"/>
              <a:gd name="connsiteX28" fmla="*/ 403860 w 696352"/>
              <a:gd name="connsiteY28" fmla="*/ 1805940 h 4564380"/>
              <a:gd name="connsiteX29" fmla="*/ 434340 w 696352"/>
              <a:gd name="connsiteY29" fmla="*/ 1676400 h 4564380"/>
              <a:gd name="connsiteX30" fmla="*/ 441960 w 696352"/>
              <a:gd name="connsiteY30" fmla="*/ 1584960 h 4564380"/>
              <a:gd name="connsiteX31" fmla="*/ 449580 w 696352"/>
              <a:gd name="connsiteY31" fmla="*/ 1485900 h 4564380"/>
              <a:gd name="connsiteX32" fmla="*/ 464820 w 696352"/>
              <a:gd name="connsiteY32" fmla="*/ 1409700 h 4564380"/>
              <a:gd name="connsiteX33" fmla="*/ 480060 w 696352"/>
              <a:gd name="connsiteY33" fmla="*/ 1325880 h 4564380"/>
              <a:gd name="connsiteX34" fmla="*/ 495300 w 696352"/>
              <a:gd name="connsiteY34" fmla="*/ 1272540 h 4564380"/>
              <a:gd name="connsiteX35" fmla="*/ 502920 w 696352"/>
              <a:gd name="connsiteY35" fmla="*/ 1211580 h 4564380"/>
              <a:gd name="connsiteX36" fmla="*/ 510540 w 696352"/>
              <a:gd name="connsiteY36" fmla="*/ 1165860 h 4564380"/>
              <a:gd name="connsiteX37" fmla="*/ 541020 w 696352"/>
              <a:gd name="connsiteY37" fmla="*/ 1066800 h 4564380"/>
              <a:gd name="connsiteX38" fmla="*/ 548640 w 696352"/>
              <a:gd name="connsiteY38" fmla="*/ 1043940 h 4564380"/>
              <a:gd name="connsiteX39" fmla="*/ 548640 w 696352"/>
              <a:gd name="connsiteY39" fmla="*/ 982980 h 4564380"/>
              <a:gd name="connsiteX40" fmla="*/ 579120 w 696352"/>
              <a:gd name="connsiteY40" fmla="*/ 891540 h 4564380"/>
              <a:gd name="connsiteX41" fmla="*/ 586740 w 696352"/>
              <a:gd name="connsiteY41" fmla="*/ 769620 h 4564380"/>
              <a:gd name="connsiteX42" fmla="*/ 617220 w 696352"/>
              <a:gd name="connsiteY42" fmla="*/ 670560 h 4564380"/>
              <a:gd name="connsiteX43" fmla="*/ 617220 w 696352"/>
              <a:gd name="connsiteY43" fmla="*/ 586740 h 4564380"/>
              <a:gd name="connsiteX44" fmla="*/ 647700 w 696352"/>
              <a:gd name="connsiteY44" fmla="*/ 441960 h 4564380"/>
              <a:gd name="connsiteX45" fmla="*/ 647700 w 696352"/>
              <a:gd name="connsiteY45" fmla="*/ 350520 h 4564380"/>
              <a:gd name="connsiteX46" fmla="*/ 647700 w 696352"/>
              <a:gd name="connsiteY46" fmla="*/ 259080 h 4564380"/>
              <a:gd name="connsiteX47" fmla="*/ 647700 w 696352"/>
              <a:gd name="connsiteY47" fmla="*/ 160020 h 4564380"/>
              <a:gd name="connsiteX48" fmla="*/ 662940 w 696352"/>
              <a:gd name="connsiteY48" fmla="*/ 83820 h 4564380"/>
              <a:gd name="connsiteX49" fmla="*/ 693420 w 696352"/>
              <a:gd name="connsiteY49" fmla="*/ 38100 h 4564380"/>
              <a:gd name="connsiteX50" fmla="*/ 693420 w 696352"/>
              <a:gd name="connsiteY50" fmla="*/ 0 h 456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696352" h="4564380">
                <a:moveTo>
                  <a:pt x="0" y="4564380"/>
                </a:moveTo>
                <a:cubicBezTo>
                  <a:pt x="1270" y="4518025"/>
                  <a:pt x="2540" y="4471670"/>
                  <a:pt x="7620" y="4434840"/>
                </a:cubicBezTo>
                <a:cubicBezTo>
                  <a:pt x="12700" y="4398010"/>
                  <a:pt x="30480" y="4343400"/>
                  <a:pt x="30480" y="4343400"/>
                </a:cubicBezTo>
                <a:lnTo>
                  <a:pt x="45720" y="4282440"/>
                </a:lnTo>
                <a:lnTo>
                  <a:pt x="68580" y="4191000"/>
                </a:lnTo>
                <a:cubicBezTo>
                  <a:pt x="72390" y="4173220"/>
                  <a:pt x="68580" y="4175760"/>
                  <a:pt x="68580" y="4175760"/>
                </a:cubicBezTo>
                <a:cubicBezTo>
                  <a:pt x="68580" y="4163060"/>
                  <a:pt x="64770" y="4136390"/>
                  <a:pt x="68580" y="4114800"/>
                </a:cubicBezTo>
                <a:cubicBezTo>
                  <a:pt x="72390" y="4093210"/>
                  <a:pt x="91440" y="4046220"/>
                  <a:pt x="91440" y="4046220"/>
                </a:cubicBezTo>
                <a:cubicBezTo>
                  <a:pt x="100330" y="4019550"/>
                  <a:pt x="116840" y="3981450"/>
                  <a:pt x="121920" y="3954780"/>
                </a:cubicBezTo>
                <a:cubicBezTo>
                  <a:pt x="127000" y="3928110"/>
                  <a:pt x="121920" y="3886200"/>
                  <a:pt x="121920" y="3886200"/>
                </a:cubicBezTo>
                <a:cubicBezTo>
                  <a:pt x="121920" y="3862070"/>
                  <a:pt x="120650" y="3836670"/>
                  <a:pt x="121920" y="3810000"/>
                </a:cubicBezTo>
                <a:cubicBezTo>
                  <a:pt x="123190" y="3783330"/>
                  <a:pt x="124460" y="3755390"/>
                  <a:pt x="129540" y="3726180"/>
                </a:cubicBezTo>
                <a:cubicBezTo>
                  <a:pt x="134620" y="3696970"/>
                  <a:pt x="142240" y="3671570"/>
                  <a:pt x="152400" y="3634740"/>
                </a:cubicBezTo>
                <a:cubicBezTo>
                  <a:pt x="162560" y="3597910"/>
                  <a:pt x="181610" y="3535680"/>
                  <a:pt x="190500" y="3505200"/>
                </a:cubicBezTo>
                <a:cubicBezTo>
                  <a:pt x="199390" y="3474720"/>
                  <a:pt x="201930" y="3472180"/>
                  <a:pt x="205740" y="3451860"/>
                </a:cubicBezTo>
                <a:cubicBezTo>
                  <a:pt x="209550" y="3431540"/>
                  <a:pt x="213360" y="3383280"/>
                  <a:pt x="213360" y="3383280"/>
                </a:cubicBezTo>
                <a:cubicBezTo>
                  <a:pt x="217170" y="3348990"/>
                  <a:pt x="222250" y="3296920"/>
                  <a:pt x="228600" y="3246120"/>
                </a:cubicBezTo>
                <a:cubicBezTo>
                  <a:pt x="234950" y="3195320"/>
                  <a:pt x="243840" y="3121660"/>
                  <a:pt x="251460" y="3078480"/>
                </a:cubicBezTo>
                <a:cubicBezTo>
                  <a:pt x="259080" y="3035300"/>
                  <a:pt x="267970" y="3026410"/>
                  <a:pt x="274320" y="2987040"/>
                </a:cubicBezTo>
                <a:cubicBezTo>
                  <a:pt x="280670" y="2947670"/>
                  <a:pt x="284480" y="2884170"/>
                  <a:pt x="289560" y="2842260"/>
                </a:cubicBezTo>
                <a:cubicBezTo>
                  <a:pt x="294640" y="2800350"/>
                  <a:pt x="302260" y="2774950"/>
                  <a:pt x="304800" y="2735580"/>
                </a:cubicBezTo>
                <a:cubicBezTo>
                  <a:pt x="307340" y="2696210"/>
                  <a:pt x="304800" y="2606040"/>
                  <a:pt x="304800" y="2606040"/>
                </a:cubicBezTo>
                <a:lnTo>
                  <a:pt x="304800" y="2529840"/>
                </a:lnTo>
                <a:cubicBezTo>
                  <a:pt x="304800" y="2493010"/>
                  <a:pt x="300990" y="2430780"/>
                  <a:pt x="304800" y="2385060"/>
                </a:cubicBezTo>
                <a:cubicBezTo>
                  <a:pt x="308610" y="2339340"/>
                  <a:pt x="318770" y="2296160"/>
                  <a:pt x="327660" y="2255520"/>
                </a:cubicBezTo>
                <a:cubicBezTo>
                  <a:pt x="336550" y="2214880"/>
                  <a:pt x="350520" y="2183130"/>
                  <a:pt x="358140" y="2141220"/>
                </a:cubicBezTo>
                <a:cubicBezTo>
                  <a:pt x="365760" y="2099310"/>
                  <a:pt x="368300" y="2047240"/>
                  <a:pt x="373380" y="2004060"/>
                </a:cubicBezTo>
                <a:cubicBezTo>
                  <a:pt x="378460" y="1960880"/>
                  <a:pt x="383540" y="1915160"/>
                  <a:pt x="388620" y="1882140"/>
                </a:cubicBezTo>
                <a:cubicBezTo>
                  <a:pt x="393700" y="1849120"/>
                  <a:pt x="396240" y="1840230"/>
                  <a:pt x="403860" y="1805940"/>
                </a:cubicBezTo>
                <a:cubicBezTo>
                  <a:pt x="411480" y="1771650"/>
                  <a:pt x="427990" y="1713230"/>
                  <a:pt x="434340" y="1676400"/>
                </a:cubicBezTo>
                <a:cubicBezTo>
                  <a:pt x="440690" y="1639570"/>
                  <a:pt x="439420" y="1616710"/>
                  <a:pt x="441960" y="1584960"/>
                </a:cubicBezTo>
                <a:cubicBezTo>
                  <a:pt x="444500" y="1553210"/>
                  <a:pt x="445770" y="1515110"/>
                  <a:pt x="449580" y="1485900"/>
                </a:cubicBezTo>
                <a:cubicBezTo>
                  <a:pt x="453390" y="1456690"/>
                  <a:pt x="459740" y="1436370"/>
                  <a:pt x="464820" y="1409700"/>
                </a:cubicBezTo>
                <a:cubicBezTo>
                  <a:pt x="469900" y="1383030"/>
                  <a:pt x="474980" y="1348740"/>
                  <a:pt x="480060" y="1325880"/>
                </a:cubicBezTo>
                <a:cubicBezTo>
                  <a:pt x="485140" y="1303020"/>
                  <a:pt x="491490" y="1291590"/>
                  <a:pt x="495300" y="1272540"/>
                </a:cubicBezTo>
                <a:cubicBezTo>
                  <a:pt x="499110" y="1253490"/>
                  <a:pt x="500380" y="1229360"/>
                  <a:pt x="502920" y="1211580"/>
                </a:cubicBezTo>
                <a:cubicBezTo>
                  <a:pt x="505460" y="1193800"/>
                  <a:pt x="504190" y="1189990"/>
                  <a:pt x="510540" y="1165860"/>
                </a:cubicBezTo>
                <a:cubicBezTo>
                  <a:pt x="516890" y="1141730"/>
                  <a:pt x="541020" y="1066800"/>
                  <a:pt x="541020" y="1066800"/>
                </a:cubicBezTo>
                <a:cubicBezTo>
                  <a:pt x="547370" y="1046480"/>
                  <a:pt x="547370" y="1057910"/>
                  <a:pt x="548640" y="1043940"/>
                </a:cubicBezTo>
                <a:cubicBezTo>
                  <a:pt x="549910" y="1029970"/>
                  <a:pt x="543560" y="1008380"/>
                  <a:pt x="548640" y="982980"/>
                </a:cubicBezTo>
                <a:cubicBezTo>
                  <a:pt x="553720" y="957580"/>
                  <a:pt x="572770" y="927100"/>
                  <a:pt x="579120" y="891540"/>
                </a:cubicBezTo>
                <a:cubicBezTo>
                  <a:pt x="585470" y="855980"/>
                  <a:pt x="580390" y="806450"/>
                  <a:pt x="586740" y="769620"/>
                </a:cubicBezTo>
                <a:cubicBezTo>
                  <a:pt x="593090" y="732790"/>
                  <a:pt x="612140" y="701040"/>
                  <a:pt x="617220" y="670560"/>
                </a:cubicBezTo>
                <a:cubicBezTo>
                  <a:pt x="622300" y="640080"/>
                  <a:pt x="612140" y="624840"/>
                  <a:pt x="617220" y="586740"/>
                </a:cubicBezTo>
                <a:cubicBezTo>
                  <a:pt x="622300" y="548640"/>
                  <a:pt x="642620" y="481330"/>
                  <a:pt x="647700" y="441960"/>
                </a:cubicBezTo>
                <a:cubicBezTo>
                  <a:pt x="652780" y="402590"/>
                  <a:pt x="647700" y="350520"/>
                  <a:pt x="647700" y="350520"/>
                </a:cubicBezTo>
                <a:lnTo>
                  <a:pt x="647700" y="259080"/>
                </a:lnTo>
                <a:cubicBezTo>
                  <a:pt x="647700" y="227330"/>
                  <a:pt x="645160" y="189230"/>
                  <a:pt x="647700" y="160020"/>
                </a:cubicBezTo>
                <a:cubicBezTo>
                  <a:pt x="650240" y="130810"/>
                  <a:pt x="655320" y="104140"/>
                  <a:pt x="662940" y="83820"/>
                </a:cubicBezTo>
                <a:cubicBezTo>
                  <a:pt x="670560" y="63500"/>
                  <a:pt x="688340" y="52070"/>
                  <a:pt x="693420" y="38100"/>
                </a:cubicBezTo>
                <a:cubicBezTo>
                  <a:pt x="698500" y="24130"/>
                  <a:pt x="695960" y="12065"/>
                  <a:pt x="69342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solidFill>
                  <a:schemeClr val="accent6">
                    <a:lumMod val="75000"/>
                  </a:schemeClr>
                </a:solidFill>
              </a:ln>
            </a:endParaRPr>
          </a:p>
        </p:txBody>
      </p:sp>
      <p:grpSp>
        <p:nvGrpSpPr>
          <p:cNvPr id="127" name="Группа 126"/>
          <p:cNvGrpSpPr/>
          <p:nvPr/>
        </p:nvGrpSpPr>
        <p:grpSpPr>
          <a:xfrm>
            <a:off x="7170580" y="5585537"/>
            <a:ext cx="2461793" cy="1342800"/>
            <a:chOff x="7182762" y="5532829"/>
            <a:chExt cx="2461793" cy="1342800"/>
          </a:xfrm>
        </p:grpSpPr>
        <p:sp>
          <p:nvSpPr>
            <p:cNvPr id="129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1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20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2819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244" name="Полилиния 243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245" name="Полилиния 244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246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47" name="Овал 246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248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49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135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0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135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1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253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13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52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3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4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5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6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7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8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9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0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1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2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3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4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5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6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7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8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29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30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32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3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3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33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34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35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24" name="TextBox 123"/>
          <p:cNvSpPr txBox="1"/>
          <p:nvPr/>
        </p:nvSpPr>
        <p:spPr>
          <a:xfrm>
            <a:off x="0" y="5881371"/>
            <a:ext cx="2000037" cy="100797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Рисунок 3"/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17291" y="2635194"/>
            <a:ext cx="1998000" cy="245880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133" name="Рисунок 132"/>
          <p:cNvPicPr>
            <a:picLocks/>
          </p:cNvPicPr>
          <p:nvPr/>
        </p:nvPicPr>
        <p:blipFill>
          <a:blip r:embed="rId7"/>
          <a:stretch>
            <a:fillRect/>
          </a:stretch>
        </p:blipFill>
        <p:spPr>
          <a:xfrm>
            <a:off x="-17325" y="914077"/>
            <a:ext cx="2764800" cy="162720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627224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4374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9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6728"/>
            <a:ext cx="9144000" cy="626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Полилиния 17"/>
          <p:cNvSpPr/>
          <p:nvPr/>
        </p:nvSpPr>
        <p:spPr>
          <a:xfrm>
            <a:off x="31284" y="3289554"/>
            <a:ext cx="8484067" cy="272349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1788617" y="3988761"/>
            <a:ext cx="1921669" cy="648890"/>
          </a:xfrm>
          <a:prstGeom prst="wedgeRectCallout">
            <a:avLst>
              <a:gd name="adj1" fmla="val 26535"/>
              <a:gd name="adj2" fmla="val 149392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Прямоугольник 130"/>
          <p:cNvSpPr/>
          <p:nvPr/>
        </p:nvSpPr>
        <p:spPr>
          <a:xfrm>
            <a:off x="4105595" y="2736048"/>
            <a:ext cx="1463593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b="1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9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3956030" y="4532232"/>
            <a:ext cx="501674" cy="192966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/>
              <a:t>А-180 «НАРВА» 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24.02.2021</a:t>
            </a:r>
            <a:r>
              <a:rPr lang="ru-RU" sz="1100" dirty="0" smtClean="0">
                <a:solidFill>
                  <a:prstClr val="white"/>
                </a:solidFill>
              </a:rPr>
              <a:t>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21" name="Прямоугольник 20"/>
          <p:cNvSpPr/>
          <p:nvPr/>
        </p:nvSpPr>
        <p:spPr>
          <a:xfrm>
            <a:off x="6478708" y="636817"/>
            <a:ext cx="2659233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sz="110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2" name="Прямоугольник 21"/>
          <p:cNvSpPr/>
          <p:nvPr/>
        </p:nvSpPr>
        <p:spPr>
          <a:xfrm>
            <a:off x="-8867" y="612053"/>
            <a:ext cx="2777267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10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sz="110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НАРВА">
            <a:hlinkClick r:id="" action="ppaction://media"/>
          </p:cNvPr>
          <p:cNvPicPr>
            <a:picLocks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73462" y="916797"/>
            <a:ext cx="2649600" cy="1652400"/>
          </a:xfrm>
          <a:prstGeom prst="rect">
            <a:avLst/>
          </a:prstGeom>
        </p:spPr>
      </p:pic>
      <p:sp>
        <p:nvSpPr>
          <p:cNvPr id="2" name="Полилиния 1"/>
          <p:cNvSpPr/>
          <p:nvPr/>
        </p:nvSpPr>
        <p:spPr>
          <a:xfrm>
            <a:off x="38100" y="2956560"/>
            <a:ext cx="6248400" cy="1249680"/>
          </a:xfrm>
          <a:custGeom>
            <a:avLst/>
            <a:gdLst>
              <a:gd name="connsiteX0" fmla="*/ 0 w 6248400"/>
              <a:gd name="connsiteY0" fmla="*/ 1249680 h 1249680"/>
              <a:gd name="connsiteX1" fmla="*/ 236220 w 6248400"/>
              <a:gd name="connsiteY1" fmla="*/ 1143000 h 1249680"/>
              <a:gd name="connsiteX2" fmla="*/ 320040 w 6248400"/>
              <a:gd name="connsiteY2" fmla="*/ 1066800 h 1249680"/>
              <a:gd name="connsiteX3" fmla="*/ 388620 w 6248400"/>
              <a:gd name="connsiteY3" fmla="*/ 1021080 h 1249680"/>
              <a:gd name="connsiteX4" fmla="*/ 472440 w 6248400"/>
              <a:gd name="connsiteY4" fmla="*/ 952500 h 1249680"/>
              <a:gd name="connsiteX5" fmla="*/ 571500 w 6248400"/>
              <a:gd name="connsiteY5" fmla="*/ 937260 h 1249680"/>
              <a:gd name="connsiteX6" fmla="*/ 640080 w 6248400"/>
              <a:gd name="connsiteY6" fmla="*/ 899160 h 1249680"/>
              <a:gd name="connsiteX7" fmla="*/ 792480 w 6248400"/>
              <a:gd name="connsiteY7" fmla="*/ 838200 h 1249680"/>
              <a:gd name="connsiteX8" fmla="*/ 914400 w 6248400"/>
              <a:gd name="connsiteY8" fmla="*/ 800100 h 1249680"/>
              <a:gd name="connsiteX9" fmla="*/ 1028700 w 6248400"/>
              <a:gd name="connsiteY9" fmla="*/ 769620 h 1249680"/>
              <a:gd name="connsiteX10" fmla="*/ 1173480 w 6248400"/>
              <a:gd name="connsiteY10" fmla="*/ 739140 h 1249680"/>
              <a:gd name="connsiteX11" fmla="*/ 1219200 w 6248400"/>
              <a:gd name="connsiteY11" fmla="*/ 731520 h 1249680"/>
              <a:gd name="connsiteX12" fmla="*/ 1424940 w 6248400"/>
              <a:gd name="connsiteY12" fmla="*/ 701040 h 1249680"/>
              <a:gd name="connsiteX13" fmla="*/ 1478280 w 6248400"/>
              <a:gd name="connsiteY13" fmla="*/ 693420 h 1249680"/>
              <a:gd name="connsiteX14" fmla="*/ 1516380 w 6248400"/>
              <a:gd name="connsiteY14" fmla="*/ 693420 h 1249680"/>
              <a:gd name="connsiteX15" fmla="*/ 1653540 w 6248400"/>
              <a:gd name="connsiteY15" fmla="*/ 693420 h 1249680"/>
              <a:gd name="connsiteX16" fmla="*/ 1729740 w 6248400"/>
              <a:gd name="connsiteY16" fmla="*/ 685800 h 1249680"/>
              <a:gd name="connsiteX17" fmla="*/ 1790700 w 6248400"/>
              <a:gd name="connsiteY17" fmla="*/ 617220 h 1249680"/>
              <a:gd name="connsiteX18" fmla="*/ 1866900 w 6248400"/>
              <a:gd name="connsiteY18" fmla="*/ 571500 h 1249680"/>
              <a:gd name="connsiteX19" fmla="*/ 1965960 w 6248400"/>
              <a:gd name="connsiteY19" fmla="*/ 541020 h 1249680"/>
              <a:gd name="connsiteX20" fmla="*/ 2072640 w 6248400"/>
              <a:gd name="connsiteY20" fmla="*/ 510540 h 1249680"/>
              <a:gd name="connsiteX21" fmla="*/ 2125980 w 6248400"/>
              <a:gd name="connsiteY21" fmla="*/ 510540 h 1249680"/>
              <a:gd name="connsiteX22" fmla="*/ 2179320 w 6248400"/>
              <a:gd name="connsiteY22" fmla="*/ 510540 h 1249680"/>
              <a:gd name="connsiteX23" fmla="*/ 2209800 w 6248400"/>
              <a:gd name="connsiteY23" fmla="*/ 518160 h 1249680"/>
              <a:gd name="connsiteX24" fmla="*/ 2369820 w 6248400"/>
              <a:gd name="connsiteY24" fmla="*/ 525780 h 1249680"/>
              <a:gd name="connsiteX25" fmla="*/ 2407920 w 6248400"/>
              <a:gd name="connsiteY25" fmla="*/ 525780 h 1249680"/>
              <a:gd name="connsiteX26" fmla="*/ 2537460 w 6248400"/>
              <a:gd name="connsiteY26" fmla="*/ 525780 h 1249680"/>
              <a:gd name="connsiteX27" fmla="*/ 2621280 w 6248400"/>
              <a:gd name="connsiteY27" fmla="*/ 510540 h 1249680"/>
              <a:gd name="connsiteX28" fmla="*/ 2842260 w 6248400"/>
              <a:gd name="connsiteY28" fmla="*/ 487680 h 1249680"/>
              <a:gd name="connsiteX29" fmla="*/ 2849880 w 6248400"/>
              <a:gd name="connsiteY29" fmla="*/ 487680 h 1249680"/>
              <a:gd name="connsiteX30" fmla="*/ 2903220 w 6248400"/>
              <a:gd name="connsiteY30" fmla="*/ 480060 h 1249680"/>
              <a:gd name="connsiteX31" fmla="*/ 2956560 w 6248400"/>
              <a:gd name="connsiteY31" fmla="*/ 464820 h 1249680"/>
              <a:gd name="connsiteX32" fmla="*/ 3025140 w 6248400"/>
              <a:gd name="connsiteY32" fmla="*/ 464820 h 1249680"/>
              <a:gd name="connsiteX33" fmla="*/ 3154680 w 6248400"/>
              <a:gd name="connsiteY33" fmla="*/ 464820 h 1249680"/>
              <a:gd name="connsiteX34" fmla="*/ 3238500 w 6248400"/>
              <a:gd name="connsiteY34" fmla="*/ 464820 h 1249680"/>
              <a:gd name="connsiteX35" fmla="*/ 3314700 w 6248400"/>
              <a:gd name="connsiteY35" fmla="*/ 464820 h 1249680"/>
              <a:gd name="connsiteX36" fmla="*/ 3375660 w 6248400"/>
              <a:gd name="connsiteY36" fmla="*/ 396240 h 1249680"/>
              <a:gd name="connsiteX37" fmla="*/ 3528060 w 6248400"/>
              <a:gd name="connsiteY37" fmla="*/ 342900 h 1249680"/>
              <a:gd name="connsiteX38" fmla="*/ 3642360 w 6248400"/>
              <a:gd name="connsiteY38" fmla="*/ 289560 h 1249680"/>
              <a:gd name="connsiteX39" fmla="*/ 3733800 w 6248400"/>
              <a:gd name="connsiteY39" fmla="*/ 259080 h 1249680"/>
              <a:gd name="connsiteX40" fmla="*/ 3794760 w 6248400"/>
              <a:gd name="connsiteY40" fmla="*/ 228600 h 1249680"/>
              <a:gd name="connsiteX41" fmla="*/ 3924300 w 6248400"/>
              <a:gd name="connsiteY41" fmla="*/ 228600 h 1249680"/>
              <a:gd name="connsiteX42" fmla="*/ 3977640 w 6248400"/>
              <a:gd name="connsiteY42" fmla="*/ 220980 h 1249680"/>
              <a:gd name="connsiteX43" fmla="*/ 4038600 w 6248400"/>
              <a:gd name="connsiteY43" fmla="*/ 213360 h 1249680"/>
              <a:gd name="connsiteX44" fmla="*/ 4107180 w 6248400"/>
              <a:gd name="connsiteY44" fmla="*/ 190500 h 1249680"/>
              <a:gd name="connsiteX45" fmla="*/ 4198620 w 6248400"/>
              <a:gd name="connsiteY45" fmla="*/ 190500 h 1249680"/>
              <a:gd name="connsiteX46" fmla="*/ 4282440 w 6248400"/>
              <a:gd name="connsiteY46" fmla="*/ 190500 h 1249680"/>
              <a:gd name="connsiteX47" fmla="*/ 4389120 w 6248400"/>
              <a:gd name="connsiteY47" fmla="*/ 190500 h 1249680"/>
              <a:gd name="connsiteX48" fmla="*/ 4594860 w 6248400"/>
              <a:gd name="connsiteY48" fmla="*/ 152400 h 1249680"/>
              <a:gd name="connsiteX49" fmla="*/ 4693920 w 6248400"/>
              <a:gd name="connsiteY49" fmla="*/ 152400 h 1249680"/>
              <a:gd name="connsiteX50" fmla="*/ 4853940 w 6248400"/>
              <a:gd name="connsiteY50" fmla="*/ 137160 h 1249680"/>
              <a:gd name="connsiteX51" fmla="*/ 5006340 w 6248400"/>
              <a:gd name="connsiteY51" fmla="*/ 99060 h 1249680"/>
              <a:gd name="connsiteX52" fmla="*/ 5097780 w 6248400"/>
              <a:gd name="connsiteY52" fmla="*/ 83820 h 1249680"/>
              <a:gd name="connsiteX53" fmla="*/ 5189220 w 6248400"/>
              <a:gd name="connsiteY53" fmla="*/ 83820 h 1249680"/>
              <a:gd name="connsiteX54" fmla="*/ 5402580 w 6248400"/>
              <a:gd name="connsiteY54" fmla="*/ 53340 h 1249680"/>
              <a:gd name="connsiteX55" fmla="*/ 5501640 w 6248400"/>
              <a:gd name="connsiteY55" fmla="*/ 53340 h 1249680"/>
              <a:gd name="connsiteX56" fmla="*/ 5753100 w 6248400"/>
              <a:gd name="connsiteY56" fmla="*/ 38100 h 1249680"/>
              <a:gd name="connsiteX57" fmla="*/ 5783580 w 6248400"/>
              <a:gd name="connsiteY57" fmla="*/ 38100 h 1249680"/>
              <a:gd name="connsiteX58" fmla="*/ 5875020 w 6248400"/>
              <a:gd name="connsiteY58" fmla="*/ 38100 h 1249680"/>
              <a:gd name="connsiteX59" fmla="*/ 5989320 w 6248400"/>
              <a:gd name="connsiteY59" fmla="*/ 15240 h 1249680"/>
              <a:gd name="connsiteX60" fmla="*/ 6103620 w 6248400"/>
              <a:gd name="connsiteY60" fmla="*/ 15240 h 1249680"/>
              <a:gd name="connsiteX61" fmla="*/ 6248400 w 6248400"/>
              <a:gd name="connsiteY61" fmla="*/ 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248400" h="1249680">
                <a:moveTo>
                  <a:pt x="0" y="1249680"/>
                </a:moveTo>
                <a:cubicBezTo>
                  <a:pt x="91440" y="1211580"/>
                  <a:pt x="182880" y="1173480"/>
                  <a:pt x="236220" y="1143000"/>
                </a:cubicBezTo>
                <a:cubicBezTo>
                  <a:pt x="289560" y="1112520"/>
                  <a:pt x="294640" y="1087120"/>
                  <a:pt x="320040" y="1066800"/>
                </a:cubicBezTo>
                <a:cubicBezTo>
                  <a:pt x="345440" y="1046480"/>
                  <a:pt x="363220" y="1040130"/>
                  <a:pt x="388620" y="1021080"/>
                </a:cubicBezTo>
                <a:cubicBezTo>
                  <a:pt x="414020" y="1002030"/>
                  <a:pt x="441960" y="966470"/>
                  <a:pt x="472440" y="952500"/>
                </a:cubicBezTo>
                <a:cubicBezTo>
                  <a:pt x="502920" y="938530"/>
                  <a:pt x="543560" y="946150"/>
                  <a:pt x="571500" y="937260"/>
                </a:cubicBezTo>
                <a:cubicBezTo>
                  <a:pt x="599440" y="928370"/>
                  <a:pt x="603250" y="915670"/>
                  <a:pt x="640080" y="899160"/>
                </a:cubicBezTo>
                <a:cubicBezTo>
                  <a:pt x="676910" y="882650"/>
                  <a:pt x="746760" y="854710"/>
                  <a:pt x="792480" y="838200"/>
                </a:cubicBezTo>
                <a:cubicBezTo>
                  <a:pt x="838200" y="821690"/>
                  <a:pt x="875030" y="811530"/>
                  <a:pt x="914400" y="800100"/>
                </a:cubicBezTo>
                <a:cubicBezTo>
                  <a:pt x="953770" y="788670"/>
                  <a:pt x="985520" y="779780"/>
                  <a:pt x="1028700" y="769620"/>
                </a:cubicBezTo>
                <a:cubicBezTo>
                  <a:pt x="1071880" y="759460"/>
                  <a:pt x="1141730" y="745490"/>
                  <a:pt x="1173480" y="739140"/>
                </a:cubicBezTo>
                <a:cubicBezTo>
                  <a:pt x="1205230" y="732790"/>
                  <a:pt x="1219200" y="731520"/>
                  <a:pt x="1219200" y="731520"/>
                </a:cubicBezTo>
                <a:lnTo>
                  <a:pt x="1424940" y="701040"/>
                </a:lnTo>
                <a:cubicBezTo>
                  <a:pt x="1468120" y="694690"/>
                  <a:pt x="1463040" y="694690"/>
                  <a:pt x="1478280" y="693420"/>
                </a:cubicBezTo>
                <a:cubicBezTo>
                  <a:pt x="1493520" y="692150"/>
                  <a:pt x="1516380" y="693420"/>
                  <a:pt x="1516380" y="693420"/>
                </a:cubicBezTo>
                <a:cubicBezTo>
                  <a:pt x="1545590" y="693420"/>
                  <a:pt x="1617980" y="694690"/>
                  <a:pt x="1653540" y="693420"/>
                </a:cubicBezTo>
                <a:cubicBezTo>
                  <a:pt x="1689100" y="692150"/>
                  <a:pt x="1706880" y="698500"/>
                  <a:pt x="1729740" y="685800"/>
                </a:cubicBezTo>
                <a:cubicBezTo>
                  <a:pt x="1752600" y="673100"/>
                  <a:pt x="1767840" y="636270"/>
                  <a:pt x="1790700" y="617220"/>
                </a:cubicBezTo>
                <a:cubicBezTo>
                  <a:pt x="1813560" y="598170"/>
                  <a:pt x="1837690" y="584200"/>
                  <a:pt x="1866900" y="571500"/>
                </a:cubicBezTo>
                <a:cubicBezTo>
                  <a:pt x="1896110" y="558800"/>
                  <a:pt x="1931670" y="551180"/>
                  <a:pt x="1965960" y="541020"/>
                </a:cubicBezTo>
                <a:cubicBezTo>
                  <a:pt x="2000250" y="530860"/>
                  <a:pt x="2045970" y="515620"/>
                  <a:pt x="2072640" y="510540"/>
                </a:cubicBezTo>
                <a:cubicBezTo>
                  <a:pt x="2099310" y="505460"/>
                  <a:pt x="2125980" y="510540"/>
                  <a:pt x="2125980" y="510540"/>
                </a:cubicBezTo>
                <a:cubicBezTo>
                  <a:pt x="2143760" y="510540"/>
                  <a:pt x="2165350" y="509270"/>
                  <a:pt x="2179320" y="510540"/>
                </a:cubicBezTo>
                <a:cubicBezTo>
                  <a:pt x="2193290" y="511810"/>
                  <a:pt x="2178050" y="515620"/>
                  <a:pt x="2209800" y="518160"/>
                </a:cubicBezTo>
                <a:cubicBezTo>
                  <a:pt x="2241550" y="520700"/>
                  <a:pt x="2336800" y="524510"/>
                  <a:pt x="2369820" y="525780"/>
                </a:cubicBezTo>
                <a:cubicBezTo>
                  <a:pt x="2402840" y="527050"/>
                  <a:pt x="2407920" y="525780"/>
                  <a:pt x="2407920" y="525780"/>
                </a:cubicBezTo>
                <a:cubicBezTo>
                  <a:pt x="2435860" y="525780"/>
                  <a:pt x="2501900" y="528320"/>
                  <a:pt x="2537460" y="525780"/>
                </a:cubicBezTo>
                <a:cubicBezTo>
                  <a:pt x="2573020" y="523240"/>
                  <a:pt x="2570480" y="516890"/>
                  <a:pt x="2621280" y="510540"/>
                </a:cubicBezTo>
                <a:cubicBezTo>
                  <a:pt x="2672080" y="504190"/>
                  <a:pt x="2804160" y="491490"/>
                  <a:pt x="2842260" y="487680"/>
                </a:cubicBezTo>
                <a:cubicBezTo>
                  <a:pt x="2880360" y="483870"/>
                  <a:pt x="2839720" y="488950"/>
                  <a:pt x="2849880" y="487680"/>
                </a:cubicBezTo>
                <a:cubicBezTo>
                  <a:pt x="2860040" y="486410"/>
                  <a:pt x="2885440" y="483870"/>
                  <a:pt x="2903220" y="480060"/>
                </a:cubicBezTo>
                <a:cubicBezTo>
                  <a:pt x="2921000" y="476250"/>
                  <a:pt x="2936240" y="467360"/>
                  <a:pt x="2956560" y="464820"/>
                </a:cubicBezTo>
                <a:cubicBezTo>
                  <a:pt x="2976880" y="462280"/>
                  <a:pt x="3025140" y="464820"/>
                  <a:pt x="3025140" y="464820"/>
                </a:cubicBezTo>
                <a:lnTo>
                  <a:pt x="3154680" y="464820"/>
                </a:lnTo>
                <a:lnTo>
                  <a:pt x="3238500" y="464820"/>
                </a:lnTo>
                <a:cubicBezTo>
                  <a:pt x="3265170" y="464820"/>
                  <a:pt x="3291840" y="476250"/>
                  <a:pt x="3314700" y="464820"/>
                </a:cubicBezTo>
                <a:cubicBezTo>
                  <a:pt x="3337560" y="453390"/>
                  <a:pt x="3340100" y="416560"/>
                  <a:pt x="3375660" y="396240"/>
                </a:cubicBezTo>
                <a:cubicBezTo>
                  <a:pt x="3411220" y="375920"/>
                  <a:pt x="3483610" y="360680"/>
                  <a:pt x="3528060" y="342900"/>
                </a:cubicBezTo>
                <a:cubicBezTo>
                  <a:pt x="3572510" y="325120"/>
                  <a:pt x="3608070" y="303530"/>
                  <a:pt x="3642360" y="289560"/>
                </a:cubicBezTo>
                <a:cubicBezTo>
                  <a:pt x="3676650" y="275590"/>
                  <a:pt x="3708400" y="269240"/>
                  <a:pt x="3733800" y="259080"/>
                </a:cubicBezTo>
                <a:cubicBezTo>
                  <a:pt x="3759200" y="248920"/>
                  <a:pt x="3763010" y="233680"/>
                  <a:pt x="3794760" y="228600"/>
                </a:cubicBezTo>
                <a:cubicBezTo>
                  <a:pt x="3826510" y="223520"/>
                  <a:pt x="3893820" y="229870"/>
                  <a:pt x="3924300" y="228600"/>
                </a:cubicBezTo>
                <a:cubicBezTo>
                  <a:pt x="3954780" y="227330"/>
                  <a:pt x="3977640" y="220980"/>
                  <a:pt x="3977640" y="220980"/>
                </a:cubicBezTo>
                <a:cubicBezTo>
                  <a:pt x="3996690" y="218440"/>
                  <a:pt x="4017010" y="218440"/>
                  <a:pt x="4038600" y="213360"/>
                </a:cubicBezTo>
                <a:cubicBezTo>
                  <a:pt x="4060190" y="208280"/>
                  <a:pt x="4080510" y="194310"/>
                  <a:pt x="4107180" y="190500"/>
                </a:cubicBezTo>
                <a:cubicBezTo>
                  <a:pt x="4133850" y="186690"/>
                  <a:pt x="4198620" y="190500"/>
                  <a:pt x="4198620" y="190500"/>
                </a:cubicBezTo>
                <a:lnTo>
                  <a:pt x="4282440" y="190500"/>
                </a:lnTo>
                <a:cubicBezTo>
                  <a:pt x="4314190" y="190500"/>
                  <a:pt x="4337050" y="196850"/>
                  <a:pt x="4389120" y="190500"/>
                </a:cubicBezTo>
                <a:cubicBezTo>
                  <a:pt x="4441190" y="184150"/>
                  <a:pt x="4544060" y="158750"/>
                  <a:pt x="4594860" y="152400"/>
                </a:cubicBezTo>
                <a:cubicBezTo>
                  <a:pt x="4645660" y="146050"/>
                  <a:pt x="4650740" y="154940"/>
                  <a:pt x="4693920" y="152400"/>
                </a:cubicBezTo>
                <a:cubicBezTo>
                  <a:pt x="4737100" y="149860"/>
                  <a:pt x="4801870" y="146050"/>
                  <a:pt x="4853940" y="137160"/>
                </a:cubicBezTo>
                <a:cubicBezTo>
                  <a:pt x="4906010" y="128270"/>
                  <a:pt x="4965700" y="107950"/>
                  <a:pt x="5006340" y="99060"/>
                </a:cubicBezTo>
                <a:cubicBezTo>
                  <a:pt x="5046980" y="90170"/>
                  <a:pt x="5067300" y="86360"/>
                  <a:pt x="5097780" y="83820"/>
                </a:cubicBezTo>
                <a:cubicBezTo>
                  <a:pt x="5128260" y="81280"/>
                  <a:pt x="5138420" y="88900"/>
                  <a:pt x="5189220" y="83820"/>
                </a:cubicBezTo>
                <a:cubicBezTo>
                  <a:pt x="5240020" y="78740"/>
                  <a:pt x="5350510" y="58420"/>
                  <a:pt x="5402580" y="53340"/>
                </a:cubicBezTo>
                <a:cubicBezTo>
                  <a:pt x="5454650" y="48260"/>
                  <a:pt x="5443220" y="55880"/>
                  <a:pt x="5501640" y="53340"/>
                </a:cubicBezTo>
                <a:cubicBezTo>
                  <a:pt x="5560060" y="50800"/>
                  <a:pt x="5706110" y="40640"/>
                  <a:pt x="5753100" y="38100"/>
                </a:cubicBezTo>
                <a:cubicBezTo>
                  <a:pt x="5800090" y="35560"/>
                  <a:pt x="5783580" y="38100"/>
                  <a:pt x="5783580" y="38100"/>
                </a:cubicBezTo>
                <a:cubicBezTo>
                  <a:pt x="5803900" y="38100"/>
                  <a:pt x="5840730" y="41910"/>
                  <a:pt x="5875020" y="38100"/>
                </a:cubicBezTo>
                <a:cubicBezTo>
                  <a:pt x="5909310" y="34290"/>
                  <a:pt x="5951220" y="19050"/>
                  <a:pt x="5989320" y="15240"/>
                </a:cubicBezTo>
                <a:cubicBezTo>
                  <a:pt x="6027420" y="11430"/>
                  <a:pt x="6060440" y="17780"/>
                  <a:pt x="6103620" y="15240"/>
                </a:cubicBezTo>
                <a:cubicBezTo>
                  <a:pt x="6146800" y="12700"/>
                  <a:pt x="6197600" y="6350"/>
                  <a:pt x="624840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ln>
                <a:solidFill>
                  <a:schemeClr val="accent6">
                    <a:lumMod val="75000"/>
                  </a:schemeClr>
                </a:solidFill>
              </a:ln>
              <a:solidFill>
                <a:schemeClr val="accent6">
                  <a:lumMod val="75000"/>
                </a:schemeClr>
              </a:solidFill>
            </a:endParaRPr>
          </a:p>
        </p:txBody>
      </p:sp>
      <p:grpSp>
        <p:nvGrpSpPr>
          <p:cNvPr id="118" name="Группа 117"/>
          <p:cNvGrpSpPr/>
          <p:nvPr/>
        </p:nvGrpSpPr>
        <p:grpSpPr>
          <a:xfrm>
            <a:off x="7212576" y="5550368"/>
            <a:ext cx="2461793" cy="1342800"/>
            <a:chOff x="7182762" y="5532829"/>
            <a:chExt cx="2461793" cy="1342800"/>
          </a:xfrm>
        </p:grpSpPr>
        <p:sp>
          <p:nvSpPr>
            <p:cNvPr id="119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1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0274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2819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3" name="Полилиния 122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124" name="Полилиния 123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 sz="680" dirty="0"/>
            </a:p>
          </p:txBody>
        </p:sp>
        <p:sp>
          <p:nvSpPr>
            <p:cNvPr id="228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29" name="Овал 228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230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17711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31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135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2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135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3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25393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135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34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5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6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7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8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9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0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1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2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3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4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5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6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7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8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49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0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1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2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3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4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5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6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7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8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59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0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1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2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3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4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5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6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7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8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69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0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1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2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3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4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5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6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7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8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79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0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1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2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3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4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5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6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7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8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89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0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1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2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3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4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5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6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7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8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99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0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1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2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3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4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5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6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7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8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09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0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1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312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4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1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1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15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16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89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17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92" tIns="63999" rIns="127992" bIns="639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680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5" name="TextBox 114"/>
          <p:cNvSpPr txBox="1"/>
          <p:nvPr/>
        </p:nvSpPr>
        <p:spPr>
          <a:xfrm>
            <a:off x="-9733" y="5877514"/>
            <a:ext cx="2000037" cy="1007970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/>
          </p:cNvPicPr>
          <p:nvPr/>
        </p:nvPicPr>
        <p:blipFill>
          <a:blip r:embed="rId6"/>
          <a:stretch>
            <a:fillRect/>
          </a:stretch>
        </p:blipFill>
        <p:spPr>
          <a:xfrm>
            <a:off x="7120819" y="2623854"/>
            <a:ext cx="1998000" cy="2458800"/>
          </a:xfrm>
          <a:prstGeom prst="rect">
            <a:avLst/>
          </a:prstGeom>
          <a:ln>
            <a:solidFill>
              <a:schemeClr val="tx1"/>
            </a:solidFill>
          </a:ln>
        </p:spPr>
      </p:pic>
      <p:pic>
        <p:nvPicPr>
          <p:cNvPr id="6" name="Рисунок 5"/>
          <p:cNvPicPr>
            <a:picLocks/>
          </p:cNvPicPr>
          <p:nvPr/>
        </p:nvPicPr>
        <p:blipFill>
          <a:blip r:embed="rId7"/>
          <a:stretch>
            <a:fillRect/>
          </a:stretch>
        </p:blipFill>
        <p:spPr>
          <a:xfrm>
            <a:off x="12502" y="916797"/>
            <a:ext cx="2764800" cy="1627200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38957156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93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279288" y="3133725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378994" y="3931373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3555206" y="4404052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143375" y="4251652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3594608" y="405081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0,9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035522" y="405081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319588" y="1991916"/>
            <a:ext cx="163116" cy="127397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4883944" y="1870472"/>
            <a:ext cx="163116" cy="127397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255294" y="2413397"/>
            <a:ext cx="163116" cy="127397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5669756" y="2199085"/>
            <a:ext cx="163116" cy="127397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155281" y="2734866"/>
            <a:ext cx="163116" cy="127397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105400" y="2499122"/>
            <a:ext cx="163116" cy="127397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3669506" y="3463528"/>
            <a:ext cx="163116" cy="127397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6419850" y="2920603"/>
            <a:ext cx="163116" cy="127397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5898356" y="3042047"/>
            <a:ext cx="163116" cy="127397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378994" y="1997869"/>
            <a:ext cx="177404" cy="141685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4610101" y="2522934"/>
            <a:ext cx="250031" cy="286339"/>
            <a:chOff x="142483" y="3760967"/>
            <a:chExt cx="346075" cy="547910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848" name="Прямоугольник 8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3016665" y="4588598"/>
            <a:ext cx="1271009" cy="211580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025514" y="534291"/>
            <a:ext cx="1655429" cy="40424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8220048" y="2451394"/>
            <a:ext cx="0" cy="26077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4" name="TextBox 963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962" name="Волосов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59811"/>
            <a:ext cx="2757681" cy="16619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7634657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024" fill="hold"/>
                                        <p:tgtEl>
                                          <p:spTgt spid="9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9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9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2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962"/>
                </p:tgtEl>
              </p:cMediaNode>
            </p:vide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938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071937" y="1774241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350543" y="2207628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3924424" y="2064753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395855" y="18684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3,2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3836770" y="18684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13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290763" y="3177778"/>
            <a:ext cx="163116" cy="127397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505075" y="3077766"/>
            <a:ext cx="163116" cy="127397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405063" y="3292078"/>
            <a:ext cx="163116" cy="127397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2962275" y="2856310"/>
            <a:ext cx="163116" cy="127397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2840831" y="3242072"/>
            <a:ext cx="163116" cy="127397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162300" y="3006328"/>
            <a:ext cx="163116" cy="127397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3669506" y="3020616"/>
            <a:ext cx="163116" cy="127397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205288" y="4985147"/>
            <a:ext cx="163116" cy="127397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019550" y="3942160"/>
            <a:ext cx="163116" cy="127397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048125" y="4256485"/>
            <a:ext cx="163116" cy="127397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019550" y="3670697"/>
            <a:ext cx="163116" cy="127397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4626769" y="2377678"/>
            <a:ext cx="163116" cy="127397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4655344" y="2577703"/>
            <a:ext cx="163116" cy="127397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5469731" y="2413397"/>
            <a:ext cx="163116" cy="127397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5648325" y="2484835"/>
            <a:ext cx="163116" cy="127397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5448300" y="2634853"/>
            <a:ext cx="163116" cy="127397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4872037" y="4819650"/>
            <a:ext cx="177404" cy="141685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319463" y="2963467"/>
            <a:ext cx="248841" cy="202406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401" name="Прямоугольник 140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 flipV="1">
            <a:off x="0" y="3290132"/>
            <a:ext cx="3706291" cy="7862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3706291" y="3281585"/>
            <a:ext cx="2335586" cy="9400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067514" y="4247260"/>
            <a:ext cx="1068224" cy="8460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071937" y="3198019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4973652" y="2486826"/>
            <a:ext cx="145279" cy="12904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118931" y="476944"/>
            <a:ext cx="692209" cy="200988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5" name="TextBox 1514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516" name="Волхов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22296" y="736129"/>
            <a:ext cx="2707047" cy="19768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257046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898" fill="hold"/>
                                        <p:tgtEl>
                                          <p:spTgt spid="15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51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51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16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516"/>
                </p:tgtEl>
              </p:cMediaNode>
            </p:video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060"/>
            <a:ext cx="9144000" cy="6382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0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34984" y="475060"/>
            <a:ext cx="2718542" cy="24278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3615234" y="3733800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232197" y="2246644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388043" y="1960894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1458,15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4528537" y="2415713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4528537" y="2037671"/>
            <a:ext cx="44128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1,8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034332" y="203767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2712244" y="3242072"/>
            <a:ext cx="163116" cy="127397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2769394" y="3434953"/>
            <a:ext cx="163116" cy="127397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583656" y="3577828"/>
            <a:ext cx="163116" cy="127397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2912269" y="3192066"/>
            <a:ext cx="163116" cy="127397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355056" y="3620691"/>
            <a:ext cx="163116" cy="127397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2926556" y="3606403"/>
            <a:ext cx="163116" cy="127397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2947988" y="3413522"/>
            <a:ext cx="163116" cy="127397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2912269" y="3820716"/>
            <a:ext cx="163116" cy="127397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655094" y="3820716"/>
            <a:ext cx="163116" cy="127397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312194" y="3835003"/>
            <a:ext cx="163116" cy="127397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276600" y="3856435"/>
            <a:ext cx="163116" cy="127397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212306" y="3070622"/>
            <a:ext cx="163116" cy="127397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4441031" y="3156347"/>
            <a:ext cx="163116" cy="127397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2912269" y="4370785"/>
            <a:ext cx="163116" cy="127397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555081" y="4270772"/>
            <a:ext cx="163116" cy="127397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455194" y="3249216"/>
            <a:ext cx="163116" cy="127397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3755231" y="5042297"/>
            <a:ext cx="163116" cy="127397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176713" y="5056585"/>
            <a:ext cx="163116" cy="127397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078956" y="3698082"/>
            <a:ext cx="177404" cy="141685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655094" y="3334942"/>
            <a:ext cx="248841" cy="202406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 flipV="1">
            <a:off x="68366" y="2837204"/>
            <a:ext cx="2879933" cy="30555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2948299" y="1008404"/>
            <a:ext cx="3486685" cy="182880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6565780" y="3444942"/>
            <a:ext cx="2034314" cy="169206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3554843" y="2524515"/>
            <a:ext cx="3010937" cy="92042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0" name="TextBox 166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669" name="Всеволож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8" y="749527"/>
            <a:ext cx="2743025" cy="15381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585884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9716" fill="hold"/>
                                        <p:tgtEl>
                                          <p:spTgt spid="166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66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66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69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669"/>
                </p:tgtEl>
              </p:cMediaNode>
            </p:video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1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13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967" name="TextBox 196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968" name="Выборг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372992" y="749528"/>
            <a:ext cx="2780533" cy="19322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68364831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3402" fill="hold"/>
                                        <p:tgtEl>
                                          <p:spTgt spid="19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96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9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968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968"/>
                </p:tgtEl>
              </p:cMediaNode>
            </p:video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372549" y="3405188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110786" y="1869556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383438" y="2324374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4960892" y="217911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370377" y="197338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1,2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4811292" y="197338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13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3805238" y="1856185"/>
            <a:ext cx="163116" cy="127397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340894" y="2627710"/>
            <a:ext cx="163116" cy="127397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362325" y="2306241"/>
            <a:ext cx="163116" cy="127397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3546872" y="2516982"/>
            <a:ext cx="14288" cy="2381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180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5348288" y="3192066"/>
            <a:ext cx="163116" cy="127397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4576763" y="5335191"/>
            <a:ext cx="163116" cy="127397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5755481" y="5413772"/>
            <a:ext cx="163116" cy="127397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4676775" y="2970610"/>
            <a:ext cx="163116" cy="127397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226844" y="2956323"/>
            <a:ext cx="248841" cy="202406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514725" y="1840707"/>
            <a:ext cx="177404" cy="141685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3755231" y="2863453"/>
            <a:ext cx="163116" cy="127397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767" name="Прямоугольник 76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6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70" name="Прямая соединительная линия 769"/>
          <p:cNvCxnSpPr/>
          <p:nvPr/>
        </p:nvCxnSpPr>
        <p:spPr>
          <a:xfrm flipV="1">
            <a:off x="5034782" y="2545230"/>
            <a:ext cx="1538443" cy="422066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323070" y="3838832"/>
            <a:ext cx="3273230" cy="130839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881449" y="2042680"/>
            <a:ext cx="1441622" cy="17961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4" name="TextBox 883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887" name="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07525" y="736603"/>
            <a:ext cx="2730508" cy="18427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734031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651" fill="hold"/>
                                        <p:tgtEl>
                                          <p:spTgt spid="88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88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88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7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887"/>
                </p:tgtEl>
              </p:cMediaNode>
            </p:video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5"/>
            <a:ext cx="9144000" cy="6393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54794" y="4730354"/>
            <a:ext cx="1758554" cy="36158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372442" y="3405188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4749935" y="2295526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4967819" y="2727723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5596469" y="258961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086309" y="237954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1,2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5527225" y="237954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540794" y="3534966"/>
            <a:ext cx="163116" cy="127397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340769" y="4056460"/>
            <a:ext cx="163116" cy="127397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2690813" y="4335066"/>
            <a:ext cx="163116" cy="127397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3855244" y="3684985"/>
            <a:ext cx="163116" cy="127397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3548063" y="2363391"/>
            <a:ext cx="163116" cy="127397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198144" y="1999060"/>
            <a:ext cx="163116" cy="127397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219575" y="2599135"/>
            <a:ext cx="163116" cy="127397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307556" y="3133725"/>
            <a:ext cx="177404" cy="141685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355306" y="2977754"/>
            <a:ext cx="248841" cy="202406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7" name="Прямоугольник 68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811" name="Прямая соединительная линия 810"/>
          <p:cNvCxnSpPr/>
          <p:nvPr/>
        </p:nvCxnSpPr>
        <p:spPr>
          <a:xfrm flipH="1">
            <a:off x="5086310" y="2726532"/>
            <a:ext cx="4043034" cy="18625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6755" y="2992489"/>
            <a:ext cx="5064899" cy="160653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38821" y="3308167"/>
            <a:ext cx="594956" cy="263980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0" name="TextBox 80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814" name="Кингисепп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97137" y="741397"/>
            <a:ext cx="2732208" cy="15553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26723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8702" fill="hold"/>
                                        <p:tgtEl>
                                          <p:spTgt spid="8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8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81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14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814"/>
                </p:tgtEl>
              </p:cMediaNode>
            </p:video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3837094" y="3457809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126439" y="4003115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76261" y="365487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3,4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617175" y="365487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12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605088" y="4827985"/>
            <a:ext cx="163116" cy="127397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519363" y="5406628"/>
            <a:ext cx="163116" cy="127397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597944" y="5178028"/>
            <a:ext cx="163116" cy="127397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3698081" y="5342335"/>
            <a:ext cx="163116" cy="127397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526631" y="5149453"/>
            <a:ext cx="163116" cy="127397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383756" y="4877991"/>
            <a:ext cx="163116" cy="127397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055144" y="4699397"/>
            <a:ext cx="163116" cy="127397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5612606" y="3320653"/>
            <a:ext cx="163116" cy="127397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076825" y="3363516"/>
            <a:ext cx="163116" cy="127397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276850" y="3177778"/>
            <a:ext cx="163116" cy="127397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5584031" y="2813447"/>
            <a:ext cx="163116" cy="127397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219700" y="2713435"/>
            <a:ext cx="163116" cy="127397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4833938" y="2663428"/>
            <a:ext cx="163116" cy="127397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4969669" y="2277666"/>
            <a:ext cx="163116" cy="127397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005388" y="2849167"/>
            <a:ext cx="248841" cy="202406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536156" y="3598069"/>
            <a:ext cx="177404" cy="141685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39" name="Прямоугольник 12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40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24.02.2021)</a:t>
            </a:r>
            <a:endParaRPr lang="ru-RU" sz="1050" dirty="0"/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067940" y="4561994"/>
            <a:ext cx="2807475" cy="23087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46595" y="3931065"/>
            <a:ext cx="3027543" cy="6431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576520" y="476944"/>
            <a:ext cx="2036143" cy="35485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307222" y="521224"/>
            <a:ext cx="2409914" cy="42472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3637147" y="305514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56" name="TextBox 135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23.02.2021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Морозова Т.В.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360" name="Кириши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30143"/>
            <a:ext cx="2760956" cy="2047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5802772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765" fill="hold"/>
                                        <p:tgtEl>
                                          <p:spTgt spid="136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136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136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60"/>
                  </p:tgtEl>
                </p:cond>
              </p:nextCondLst>
            </p:seq>
            <p:video>
              <p:cMediaNode vol="80000">
                <p:cTn id="12" repeatCount="indefinite" fill="hold" display="0">
                  <p:stCondLst>
                    <p:cond delay="indefinite"/>
                  </p:stCondLst>
                </p:cTn>
                <p:tgtEl>
                  <p:spTgt spid="1360"/>
                </p:tgtEl>
              </p:cMediaNode>
            </p:video>
          </p:childTnLst>
        </p:cTn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572216</TotalTime>
  <Words>3131</Words>
  <Application>Microsoft Office PowerPoint</Application>
  <PresentationFormat>Экран (4:3)</PresentationFormat>
  <Paragraphs>882</Paragraphs>
  <Slides>25</Slides>
  <Notes>0</Notes>
  <HiddenSlides>0</HiddenSlides>
  <MMClips>24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25</vt:i4>
      </vt:variant>
    </vt:vector>
  </HeadingPairs>
  <TitlesOfParts>
    <vt:vector size="31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25393</cp:revision>
  <cp:lastPrinted>2020-11-25T09:39:56Z</cp:lastPrinted>
  <dcterms:created xsi:type="dcterms:W3CDTF">2014-09-08T13:21:12Z</dcterms:created>
  <dcterms:modified xsi:type="dcterms:W3CDTF">2021-02-23T10:20:11Z</dcterms:modified>
</cp:coreProperties>
</file>