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993" r:id="rId1"/>
  </p:sldMasterIdLst>
  <p:notesMasterIdLst>
    <p:notesMasterId r:id="rId12"/>
  </p:notesMasterIdLst>
  <p:handoutMasterIdLst>
    <p:handoutMasterId r:id="rId13"/>
  </p:handoutMasterIdLst>
  <p:sldIdLst>
    <p:sldId id="8896" r:id="rId2"/>
    <p:sldId id="8902" r:id="rId3"/>
    <p:sldId id="8904" r:id="rId4"/>
    <p:sldId id="8909" r:id="rId5"/>
    <p:sldId id="8911" r:id="rId6"/>
    <p:sldId id="8914" r:id="rId7"/>
    <p:sldId id="8918" r:id="rId8"/>
    <p:sldId id="8919" r:id="rId9"/>
    <p:sldId id="8920" r:id="rId10"/>
    <p:sldId id="8921" r:id="rId11"/>
  </p:sldIdLst>
  <p:sldSz cx="9144000" cy="6858000" type="screen4x3"/>
  <p:notesSz cx="9942513" cy="6761163"/>
  <p:defaultTextStyle>
    <a:defPPr>
      <a:defRPr lang="ru-RU"/>
    </a:defPPr>
    <a:lvl1pPr marL="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497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035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7553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007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2609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5104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397600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0097" algn="l" defTabSz="685035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Раздел по умолчанию" id="{DE587F38-6BCC-4E5F-A969-F447CE76924F}">
          <p14:sldIdLst>
            <p14:sldId id="8896"/>
            <p14:sldId id="8902"/>
            <p14:sldId id="8904"/>
            <p14:sldId id="8909"/>
            <p14:sldId id="8911"/>
            <p14:sldId id="8914"/>
            <p14:sldId id="8918"/>
            <p14:sldId id="8919"/>
            <p14:sldId id="8920"/>
            <p14:sldId id="8921"/>
          </p14:sldIdLst>
        </p14:section>
      </p14:sectionLst>
    </p:ext>
    <p:ext uri="{EFAFB233-063F-42B5-8137-9DF3F51BA10A}">
      <p15:sldGuideLst xmlns:p15="http://schemas.microsoft.com/office/powerpoint/2012/main">
        <p15:guide id="2" pos="3628" userDrawn="1">
          <p15:clr>
            <a:srgbClr val="A4A3A4"/>
          </p15:clr>
        </p15:guide>
        <p15:guide id="3" orient="horz" pos="4320" userDrawn="1">
          <p15:clr>
            <a:srgbClr val="A4A3A4"/>
          </p15:clr>
        </p15:guide>
        <p15:guide id="4" pos="272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RM32" initials="A" lastIdx="1" clrIdx="0">
    <p:extLst/>
  </p:cmAuthor>
  <p:cmAuthor id="2" name="User" initials="U" lastIdx="1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00"/>
    <a:srgbClr val="4ADFE6"/>
    <a:srgbClr val="181DF8"/>
    <a:srgbClr val="FFFFFF"/>
    <a:srgbClr val="0070C0"/>
    <a:srgbClr val="FFFF00"/>
    <a:srgbClr val="00FF00"/>
    <a:srgbClr val="FF33CC"/>
    <a:srgbClr val="FF9999"/>
    <a:srgbClr val="3DF35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Нет стиля, сетка таблиц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F5AB1C69-6EDB-4FF4-983F-18BD219EF322}" styleName="Средний стиль 2 — акцент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338" autoAdjust="0"/>
    <p:restoredTop sz="96586" autoAdjust="0"/>
  </p:normalViewPr>
  <p:slideViewPr>
    <p:cSldViewPr snapToGrid="0">
      <p:cViewPr varScale="1">
        <p:scale>
          <a:sx n="112" d="100"/>
          <a:sy n="112" d="100"/>
        </p:scale>
        <p:origin x="1752" y="90"/>
      </p:cViewPr>
      <p:guideLst>
        <p:guide pos="3628"/>
        <p:guide orient="horz" pos="4320"/>
        <p:guide pos="2721"/>
      </p:guideLst>
    </p:cSldViewPr>
  </p:slideViewPr>
  <p:outlineViewPr>
    <p:cViewPr>
      <p:scale>
        <a:sx n="66" d="100"/>
        <a:sy n="66" d="100"/>
      </p:scale>
      <p:origin x="0" y="-7578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120" d="100"/>
          <a:sy n="120" d="100"/>
        </p:scale>
        <p:origin x="1878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handoutMaster" Target="handoutMasters/handoutMaster1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commentAuthors" Target="commentAuthor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3" y="153"/>
            <a:ext cx="4308719" cy="338688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5631717" y="153"/>
            <a:ext cx="4308719" cy="338688"/>
          </a:xfrm>
          <a:prstGeom prst="rect">
            <a:avLst/>
          </a:prstGeom>
        </p:spPr>
        <p:txBody>
          <a:bodyPr vert="horz" lIns="88101" tIns="44046" rIns="88101" bIns="44046" rtlCol="0"/>
          <a:lstStyle>
            <a:lvl1pPr algn="r">
              <a:defRPr sz="1100"/>
            </a:lvl1pPr>
          </a:lstStyle>
          <a:p>
            <a:fld id="{2CAE2469-05AA-4EAD-ADCF-345832F5635C}" type="datetimeFigureOut">
              <a:rPr lang="ru-RU" smtClean="0"/>
              <a:t>11.02.2021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153" y="6422503"/>
            <a:ext cx="4308719" cy="338686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l">
              <a:defRPr sz="11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5631717" y="6422503"/>
            <a:ext cx="4308719" cy="338686"/>
          </a:xfrm>
          <a:prstGeom prst="rect">
            <a:avLst/>
          </a:prstGeom>
        </p:spPr>
        <p:txBody>
          <a:bodyPr vert="horz" lIns="88101" tIns="44046" rIns="88101" bIns="44046" rtlCol="0" anchor="b"/>
          <a:lstStyle>
            <a:lvl1pPr algn="r">
              <a:defRPr sz="1100"/>
            </a:lvl1pPr>
          </a:lstStyle>
          <a:p>
            <a:fld id="{0FAB2133-15B0-4EFE-BC30-805BCBD475C7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57822190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53" y="49"/>
            <a:ext cx="4308421" cy="33923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31942" y="49"/>
            <a:ext cx="4308421" cy="339233"/>
          </a:xfrm>
          <a:prstGeom prst="rect">
            <a:avLst/>
          </a:prstGeom>
        </p:spPr>
        <p:txBody>
          <a:bodyPr vert="horz" lIns="95395" tIns="47697" rIns="95395" bIns="47697" rtlCol="0"/>
          <a:lstStyle>
            <a:lvl1pPr algn="r">
              <a:defRPr sz="1300"/>
            </a:lvl1pPr>
          </a:lstStyle>
          <a:p>
            <a:fld id="{0060E01D-5EF3-45B4-8D72-A960D6489AA6}" type="datetimeFigureOut">
              <a:rPr lang="ru-RU" smtClean="0"/>
              <a:pPr/>
              <a:t>11.02.2021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449638" y="844550"/>
            <a:ext cx="3043237" cy="228123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5395" tIns="47697" rIns="95395" bIns="47697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4407" y="3253829"/>
            <a:ext cx="7954009" cy="2662208"/>
          </a:xfrm>
          <a:prstGeom prst="rect">
            <a:avLst/>
          </a:prstGeom>
        </p:spPr>
        <p:txBody>
          <a:bodyPr vert="horz" lIns="95395" tIns="47697" rIns="95395" bIns="47697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53" y="6422068"/>
            <a:ext cx="4308421" cy="33923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l">
              <a:defRPr sz="13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31942" y="6422068"/>
            <a:ext cx="4308421" cy="339231"/>
          </a:xfrm>
          <a:prstGeom prst="rect">
            <a:avLst/>
          </a:prstGeom>
        </p:spPr>
        <p:txBody>
          <a:bodyPr vert="horz" lIns="95395" tIns="47697" rIns="95395" bIns="47697" rtlCol="0" anchor="b"/>
          <a:lstStyle>
            <a:lvl1pPr algn="r">
              <a:defRPr sz="1300"/>
            </a:lvl1pPr>
          </a:lstStyle>
          <a:p>
            <a:fld id="{B02A437B-EFF4-43AF-8D02-B1E280ECFFA6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54388042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marL="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497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035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7553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007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2609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5104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397600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0097" algn="l" defTabSz="685035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41"/>
            <a:ext cx="6858000" cy="1655763"/>
          </a:xfrm>
        </p:spPr>
        <p:txBody>
          <a:bodyPr/>
          <a:lstStyle>
            <a:lvl1pPr marL="0" indent="0" algn="ctr">
              <a:buNone/>
              <a:defRPr sz="1600"/>
            </a:lvl1pPr>
            <a:lvl2pPr marL="305784" indent="0" algn="ctr">
              <a:buNone/>
              <a:defRPr sz="1400"/>
            </a:lvl2pPr>
            <a:lvl3pPr marL="611567" indent="0" algn="ctr">
              <a:buNone/>
              <a:defRPr sz="1200"/>
            </a:lvl3pPr>
            <a:lvl4pPr marL="917329" indent="0" algn="ctr">
              <a:buNone/>
              <a:defRPr sz="1100"/>
            </a:lvl4pPr>
            <a:lvl5pPr marL="1223134" indent="0" algn="ctr">
              <a:buNone/>
              <a:defRPr sz="1100"/>
            </a:lvl5pPr>
            <a:lvl6pPr marL="1528896" indent="0" algn="ctr">
              <a:buNone/>
              <a:defRPr sz="1100"/>
            </a:lvl6pPr>
            <a:lvl7pPr marL="1834664" indent="0" algn="ctr">
              <a:buNone/>
              <a:defRPr sz="1100"/>
            </a:lvl7pPr>
            <a:lvl8pPr marL="2140421" indent="0" algn="ctr">
              <a:buNone/>
              <a:defRPr sz="1100"/>
            </a:lvl8pPr>
            <a:lvl9pPr marL="2446225" indent="0" algn="ctr">
              <a:buNone/>
              <a:defRPr sz="1100"/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F0C8632-C3E7-49F7-8AC2-0F3B7FF7F613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72244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1F456B-19DB-4F30-ACA3-F44E55C6B60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3659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86"/>
            <a:ext cx="1971675" cy="581183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3" y="365186"/>
            <a:ext cx="5800725" cy="581183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06860F-F60B-4300-9D04-054163F7821C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91669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659BB9C-38B9-4990-8234-50C335FF56E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03108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800"/>
            <a:ext cx="7886700" cy="2852737"/>
          </a:xfrm>
        </p:spPr>
        <p:txBody>
          <a:bodyPr anchor="b"/>
          <a:lstStyle>
            <a:lvl1pPr>
              <a:defRPr sz="4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5"/>
            <a:ext cx="7886700" cy="1500187"/>
          </a:xfrm>
        </p:spPr>
        <p:txBody>
          <a:bodyPr/>
          <a:lstStyle>
            <a:lvl1pPr marL="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1pPr>
            <a:lvl2pPr marL="30578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2pPr>
            <a:lvl3pPr marL="61156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917329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4pPr>
            <a:lvl5pPr marL="122313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5pPr>
            <a:lvl6pPr marL="1528896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6pPr>
            <a:lvl7pPr marL="1834664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7pPr>
            <a:lvl8pPr marL="2140421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8pPr>
            <a:lvl9pPr marL="2446225" indent="0">
              <a:buNone/>
              <a:defRPr sz="11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BB5C07-D729-4765-B658-CBC287F3511F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5981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9"/>
            <a:ext cx="3886200" cy="4351339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9"/>
            <a:ext cx="3886200" cy="4351339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257DCBB-9EE9-48EB-9382-BB971AEF6786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09129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7"/>
            <a:ext cx="7886700" cy="1325564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5784" indent="0">
              <a:buNone/>
              <a:defRPr sz="1400" b="1"/>
            </a:lvl2pPr>
            <a:lvl3pPr marL="611567" indent="0">
              <a:buNone/>
              <a:defRPr sz="1200" b="1"/>
            </a:lvl3pPr>
            <a:lvl4pPr marL="917329" indent="0">
              <a:buNone/>
              <a:defRPr sz="1100" b="1"/>
            </a:lvl4pPr>
            <a:lvl5pPr marL="1223134" indent="0">
              <a:buNone/>
              <a:defRPr sz="1100" b="1"/>
            </a:lvl5pPr>
            <a:lvl6pPr marL="1528896" indent="0">
              <a:buNone/>
              <a:defRPr sz="1100" b="1"/>
            </a:lvl6pPr>
            <a:lvl7pPr marL="1834664" indent="0">
              <a:buNone/>
              <a:defRPr sz="1100" b="1"/>
            </a:lvl7pPr>
            <a:lvl8pPr marL="2140421" indent="0">
              <a:buNone/>
              <a:defRPr sz="1100" b="1"/>
            </a:lvl8pPr>
            <a:lvl9pPr marL="2446225" indent="0">
              <a:buNone/>
              <a:defRPr sz="1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3" y="1681163"/>
            <a:ext cx="3887391" cy="823912"/>
          </a:xfrm>
        </p:spPr>
        <p:txBody>
          <a:bodyPr anchor="b"/>
          <a:lstStyle>
            <a:lvl1pPr marL="0" indent="0">
              <a:buNone/>
              <a:defRPr sz="1600" b="1"/>
            </a:lvl1pPr>
            <a:lvl2pPr marL="305784" indent="0">
              <a:buNone/>
              <a:defRPr sz="1400" b="1"/>
            </a:lvl2pPr>
            <a:lvl3pPr marL="611567" indent="0">
              <a:buNone/>
              <a:defRPr sz="1200" b="1"/>
            </a:lvl3pPr>
            <a:lvl4pPr marL="917329" indent="0">
              <a:buNone/>
              <a:defRPr sz="1100" b="1"/>
            </a:lvl4pPr>
            <a:lvl5pPr marL="1223134" indent="0">
              <a:buNone/>
              <a:defRPr sz="1100" b="1"/>
            </a:lvl5pPr>
            <a:lvl6pPr marL="1528896" indent="0">
              <a:buNone/>
              <a:defRPr sz="1100" b="1"/>
            </a:lvl6pPr>
            <a:lvl7pPr marL="1834664" indent="0">
              <a:buNone/>
              <a:defRPr sz="1100" b="1"/>
            </a:lvl7pPr>
            <a:lvl8pPr marL="2140421" indent="0">
              <a:buNone/>
              <a:defRPr sz="1100" b="1"/>
            </a:lvl8pPr>
            <a:lvl9pPr marL="2446225" indent="0">
              <a:buNone/>
              <a:defRPr sz="1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3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B2F2DF9-0C99-402E-A29B-79D47C97E22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0004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88907-C54A-4434-B345-A1CA98D63184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93398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ABAF6F3-6C7A-4AB5-8AB8-C787B1E3FB0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727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86"/>
            <a:ext cx="4629150" cy="4873625"/>
          </a:xfrm>
        </p:spPr>
        <p:txBody>
          <a:bodyPr/>
          <a:lstStyle>
            <a:lvl1pPr>
              <a:defRPr sz="2100"/>
            </a:lvl1pPr>
            <a:lvl2pPr>
              <a:defRPr sz="19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100"/>
            </a:lvl1pPr>
            <a:lvl2pPr marL="305784" indent="0">
              <a:buNone/>
              <a:defRPr sz="1000"/>
            </a:lvl2pPr>
            <a:lvl3pPr marL="611567" indent="0">
              <a:buNone/>
              <a:defRPr sz="800"/>
            </a:lvl3pPr>
            <a:lvl4pPr marL="917329" indent="0">
              <a:buNone/>
              <a:defRPr sz="700"/>
            </a:lvl4pPr>
            <a:lvl5pPr marL="1223134" indent="0">
              <a:buNone/>
              <a:defRPr sz="700"/>
            </a:lvl5pPr>
            <a:lvl6pPr marL="1528896" indent="0">
              <a:buNone/>
              <a:defRPr sz="700"/>
            </a:lvl6pPr>
            <a:lvl7pPr marL="1834664" indent="0">
              <a:buNone/>
              <a:defRPr sz="700"/>
            </a:lvl7pPr>
            <a:lvl8pPr marL="2140421" indent="0">
              <a:buNone/>
              <a:defRPr sz="700"/>
            </a:lvl8pPr>
            <a:lvl9pPr marL="244622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2F2BA2-E48D-4602-BA8E-A03584B1399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905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1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86"/>
            <a:ext cx="4629150" cy="4873625"/>
          </a:xfrm>
        </p:spPr>
        <p:txBody>
          <a:bodyPr anchor="t"/>
          <a:lstStyle>
            <a:lvl1pPr marL="0" indent="0">
              <a:buNone/>
              <a:defRPr sz="2100"/>
            </a:lvl1pPr>
            <a:lvl2pPr marL="305784" indent="0">
              <a:buNone/>
              <a:defRPr sz="1900"/>
            </a:lvl2pPr>
            <a:lvl3pPr marL="611567" indent="0">
              <a:buNone/>
              <a:defRPr sz="1600"/>
            </a:lvl3pPr>
            <a:lvl4pPr marL="917329" indent="0">
              <a:buNone/>
              <a:defRPr sz="1400"/>
            </a:lvl4pPr>
            <a:lvl5pPr marL="1223134" indent="0">
              <a:buNone/>
              <a:defRPr sz="1400"/>
            </a:lvl5pPr>
            <a:lvl6pPr marL="1528896" indent="0">
              <a:buNone/>
              <a:defRPr sz="1400"/>
            </a:lvl6pPr>
            <a:lvl7pPr marL="1834664" indent="0">
              <a:buNone/>
              <a:defRPr sz="1400"/>
            </a:lvl7pPr>
            <a:lvl8pPr marL="2140421" indent="0">
              <a:buNone/>
              <a:defRPr sz="1400"/>
            </a:lvl8pPr>
            <a:lvl9pPr marL="2446225" indent="0">
              <a:buNone/>
              <a:defRPr sz="1400"/>
            </a:lvl9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3"/>
            <a:ext cx="2949178" cy="3811588"/>
          </a:xfrm>
        </p:spPr>
        <p:txBody>
          <a:bodyPr/>
          <a:lstStyle>
            <a:lvl1pPr marL="0" indent="0">
              <a:buNone/>
              <a:defRPr sz="1100"/>
            </a:lvl1pPr>
            <a:lvl2pPr marL="305784" indent="0">
              <a:buNone/>
              <a:defRPr sz="1000"/>
            </a:lvl2pPr>
            <a:lvl3pPr marL="611567" indent="0">
              <a:buNone/>
              <a:defRPr sz="800"/>
            </a:lvl3pPr>
            <a:lvl4pPr marL="917329" indent="0">
              <a:buNone/>
              <a:defRPr sz="700"/>
            </a:lvl4pPr>
            <a:lvl5pPr marL="1223134" indent="0">
              <a:buNone/>
              <a:defRPr sz="700"/>
            </a:lvl5pPr>
            <a:lvl6pPr marL="1528896" indent="0">
              <a:buNone/>
              <a:defRPr sz="700"/>
            </a:lvl6pPr>
            <a:lvl7pPr marL="1834664" indent="0">
              <a:buNone/>
              <a:defRPr sz="700"/>
            </a:lvl7pPr>
            <a:lvl8pPr marL="2140421" indent="0">
              <a:buNone/>
              <a:defRPr sz="700"/>
            </a:lvl8pPr>
            <a:lvl9pPr marL="2446225" indent="0">
              <a:buNone/>
              <a:defRPr sz="7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A94F69D-F1BE-4786-A384-907DE08AC6B9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3904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7"/>
            <a:ext cx="7886700" cy="1325564"/>
          </a:xfrm>
          <a:prstGeom prst="rect">
            <a:avLst/>
          </a:prstGeom>
        </p:spPr>
        <p:txBody>
          <a:bodyPr vert="horz" lIns="61157" tIns="30611" rIns="61157" bIns="30611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9"/>
            <a:ext cx="7886700" cy="4351339"/>
          </a:xfrm>
          <a:prstGeom prst="rect">
            <a:avLst/>
          </a:prstGeom>
        </p:spPr>
        <p:txBody>
          <a:bodyPr vert="horz" lIns="61157" tIns="30611" rIns="61157" bIns="30611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2"/>
            <a:ext cx="20574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l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fld id="{B0E99B11-B530-4D12-B16B-7E39BAE919FA}" type="datetime1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611567"/>
              <a:t>11.02.2021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2"/>
            <a:ext cx="30861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ct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1" y="6356352"/>
            <a:ext cx="2057400" cy="365125"/>
          </a:xfrm>
          <a:prstGeom prst="rect">
            <a:avLst/>
          </a:prstGeom>
        </p:spPr>
        <p:txBody>
          <a:bodyPr vert="horz" lIns="61157" tIns="30611" rIns="61157" bIns="30611" rtlCol="0" anchor="ctr"/>
          <a:lstStyle>
            <a:lvl1pPr algn="r">
              <a:defRPr sz="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611567"/>
            <a:fld id="{5E1843BC-D711-48B0-96AF-69836F42B35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 defTabSz="611567"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95251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4" r:id="rId1"/>
    <p:sldLayoutId id="2147483995" r:id="rId2"/>
    <p:sldLayoutId id="2147483996" r:id="rId3"/>
    <p:sldLayoutId id="2147483997" r:id="rId4"/>
    <p:sldLayoutId id="2147483998" r:id="rId5"/>
    <p:sldLayoutId id="2147483999" r:id="rId6"/>
    <p:sldLayoutId id="2147484000" r:id="rId7"/>
    <p:sldLayoutId id="2147484001" r:id="rId8"/>
    <p:sldLayoutId id="2147484002" r:id="rId9"/>
    <p:sldLayoutId id="2147484003" r:id="rId10"/>
    <p:sldLayoutId id="2147484004" r:id="rId11"/>
  </p:sldLayoutIdLst>
  <p:hf hdr="0" ftr="0" dt="0"/>
  <p:txStyles>
    <p:titleStyle>
      <a:lvl1pPr algn="l" defTabSz="611567" rtl="0" eaLnBrk="1" latinLnBrk="0" hangingPunct="1">
        <a:lnSpc>
          <a:spcPct val="90000"/>
        </a:lnSpc>
        <a:spcBef>
          <a:spcPct val="0"/>
        </a:spcBef>
        <a:buNone/>
        <a:defRPr sz="29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52924" indent="-152924" algn="l" defTabSz="611567" rtl="0" eaLnBrk="1" latinLnBrk="0" hangingPunct="1">
        <a:lnSpc>
          <a:spcPct val="90000"/>
        </a:lnSpc>
        <a:spcBef>
          <a:spcPts val="670"/>
        </a:spcBef>
        <a:buFont typeface="Arial" panose="020B0604020202020204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8645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764448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70210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375994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681777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987560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293345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599106" indent="-152924" algn="l" defTabSz="611567" rtl="0" eaLnBrk="1" latinLnBrk="0" hangingPunct="1">
        <a:lnSpc>
          <a:spcPct val="90000"/>
        </a:lnSpc>
        <a:spcBef>
          <a:spcPts val="33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30578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611567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917329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2313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528896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834664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2140421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8pPr>
      <a:lvl9pPr marL="2446225" algn="l" defTabSz="611567" rtl="0" eaLnBrk="1" latinLnBrk="0" hangingPunct="1">
        <a:defRPr sz="12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54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" y="454077"/>
            <a:ext cx="9146079" cy="6441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6" name="Полилиния 215"/>
          <p:cNvSpPr/>
          <p:nvPr/>
        </p:nvSpPr>
        <p:spPr>
          <a:xfrm>
            <a:off x="4520962" y="582201"/>
            <a:ext cx="4537690" cy="4900799"/>
          </a:xfrm>
          <a:custGeom>
            <a:avLst/>
            <a:gdLst>
              <a:gd name="connsiteX0" fmla="*/ 1264777 w 4529271"/>
              <a:gd name="connsiteY0" fmla="*/ 1666430 h 4854012"/>
              <a:gd name="connsiteX1" fmla="*/ 1187865 w 4529271"/>
              <a:gd name="connsiteY1" fmla="*/ 1717705 h 4854012"/>
              <a:gd name="connsiteX2" fmla="*/ 1298960 w 4529271"/>
              <a:gd name="connsiteY2" fmla="*/ 1948442 h 4854012"/>
              <a:gd name="connsiteX3" fmla="*/ 1298960 w 4529271"/>
              <a:gd name="connsiteY3" fmla="*/ 2050991 h 4854012"/>
              <a:gd name="connsiteX4" fmla="*/ 1239140 w 4529271"/>
              <a:gd name="connsiteY4" fmla="*/ 2144995 h 4854012"/>
              <a:gd name="connsiteX5" fmla="*/ 1222048 w 4529271"/>
              <a:gd name="connsiteY5" fmla="*/ 2213361 h 4854012"/>
              <a:gd name="connsiteX6" fmla="*/ 1230594 w 4529271"/>
              <a:gd name="connsiteY6" fmla="*/ 2418460 h 4854012"/>
              <a:gd name="connsiteX7" fmla="*/ 974220 w 4529271"/>
              <a:gd name="connsiteY7" fmla="*/ 2623559 h 4854012"/>
              <a:gd name="connsiteX8" fmla="*/ 743484 w 4529271"/>
              <a:gd name="connsiteY8" fmla="*/ 2444098 h 4854012"/>
              <a:gd name="connsiteX9" fmla="*/ 307648 w 4529271"/>
              <a:gd name="connsiteY9" fmla="*/ 2290273 h 4854012"/>
              <a:gd name="connsiteX10" fmla="*/ 282011 w 4529271"/>
              <a:gd name="connsiteY10" fmla="*/ 2427006 h 4854012"/>
              <a:gd name="connsiteX11" fmla="*/ 393106 w 4529271"/>
              <a:gd name="connsiteY11" fmla="*/ 2760292 h 4854012"/>
              <a:gd name="connsiteX12" fmla="*/ 358923 w 4529271"/>
              <a:gd name="connsiteY12" fmla="*/ 2897025 h 4854012"/>
              <a:gd name="connsiteX13" fmla="*/ 444381 w 4529271"/>
              <a:gd name="connsiteY13" fmla="*/ 2973937 h 4854012"/>
              <a:gd name="connsiteX14" fmla="*/ 504201 w 4529271"/>
              <a:gd name="connsiteY14" fmla="*/ 3076486 h 4854012"/>
              <a:gd name="connsiteX15" fmla="*/ 538385 w 4529271"/>
              <a:gd name="connsiteY15" fmla="*/ 3230311 h 4854012"/>
              <a:gd name="connsiteX16" fmla="*/ 546930 w 4529271"/>
              <a:gd name="connsiteY16" fmla="*/ 3255948 h 4854012"/>
              <a:gd name="connsiteX17" fmla="*/ 675117 w 4529271"/>
              <a:gd name="connsiteY17" fmla="*/ 3332860 h 4854012"/>
              <a:gd name="connsiteX18" fmla="*/ 726392 w 4529271"/>
              <a:gd name="connsiteY18" fmla="*/ 3375589 h 4854012"/>
              <a:gd name="connsiteX19" fmla="*/ 734938 w 4529271"/>
              <a:gd name="connsiteY19" fmla="*/ 3503776 h 4854012"/>
              <a:gd name="connsiteX20" fmla="*/ 717846 w 4529271"/>
              <a:gd name="connsiteY20" fmla="*/ 3546505 h 4854012"/>
              <a:gd name="connsiteX21" fmla="*/ 393106 w 4529271"/>
              <a:gd name="connsiteY21" fmla="*/ 3700329 h 4854012"/>
              <a:gd name="connsiteX22" fmla="*/ 239282 w 4529271"/>
              <a:gd name="connsiteY22" fmla="*/ 3828516 h 4854012"/>
              <a:gd name="connsiteX23" fmla="*/ 76912 w 4529271"/>
              <a:gd name="connsiteY23" fmla="*/ 3965249 h 4854012"/>
              <a:gd name="connsiteX24" fmla="*/ 0 w 4529271"/>
              <a:gd name="connsiteY24" fmla="*/ 4170348 h 4854012"/>
              <a:gd name="connsiteX25" fmla="*/ 358923 w 4529271"/>
              <a:gd name="connsiteY25" fmla="*/ 4392539 h 4854012"/>
              <a:gd name="connsiteX26" fmla="*/ 418744 w 4529271"/>
              <a:gd name="connsiteY26" fmla="*/ 4383993 h 4854012"/>
              <a:gd name="connsiteX27" fmla="*/ 521293 w 4529271"/>
              <a:gd name="connsiteY27" fmla="*/ 4230169 h 4854012"/>
              <a:gd name="connsiteX28" fmla="*/ 709301 w 4529271"/>
              <a:gd name="connsiteY28" fmla="*/ 4204531 h 4854012"/>
              <a:gd name="connsiteX29" fmla="*/ 957129 w 4529271"/>
              <a:gd name="connsiteY29" fmla="*/ 4469451 h 4854012"/>
              <a:gd name="connsiteX30" fmla="*/ 965674 w 4529271"/>
              <a:gd name="connsiteY30" fmla="*/ 4614729 h 4854012"/>
              <a:gd name="connsiteX31" fmla="*/ 1239140 w 4529271"/>
              <a:gd name="connsiteY31" fmla="*/ 4648913 h 4854012"/>
              <a:gd name="connsiteX32" fmla="*/ 1316052 w 4529271"/>
              <a:gd name="connsiteY32" fmla="*/ 4819828 h 4854012"/>
              <a:gd name="connsiteX33" fmla="*/ 1478422 w 4529271"/>
              <a:gd name="connsiteY33" fmla="*/ 4666004 h 4854012"/>
              <a:gd name="connsiteX34" fmla="*/ 1427147 w 4529271"/>
              <a:gd name="connsiteY34" fmla="*/ 4401085 h 4854012"/>
              <a:gd name="connsiteX35" fmla="*/ 1521151 w 4529271"/>
              <a:gd name="connsiteY35" fmla="*/ 4332718 h 4854012"/>
              <a:gd name="connsiteX36" fmla="*/ 1692067 w 4529271"/>
              <a:gd name="connsiteY36" fmla="*/ 4025070 h 4854012"/>
              <a:gd name="connsiteX37" fmla="*/ 1786071 w 4529271"/>
              <a:gd name="connsiteY37" fmla="*/ 4187440 h 4854012"/>
              <a:gd name="connsiteX38" fmla="*/ 1786071 w 4529271"/>
              <a:gd name="connsiteY38" fmla="*/ 4213077 h 4854012"/>
              <a:gd name="connsiteX39" fmla="*/ 1974078 w 4529271"/>
              <a:gd name="connsiteY39" fmla="*/ 4383993 h 4854012"/>
              <a:gd name="connsiteX40" fmla="*/ 2093719 w 4529271"/>
              <a:gd name="connsiteY40" fmla="*/ 4281443 h 4854012"/>
              <a:gd name="connsiteX41" fmla="*/ 2187723 w 4529271"/>
              <a:gd name="connsiteY41" fmla="*/ 4272898 h 4854012"/>
              <a:gd name="connsiteX42" fmla="*/ 2700471 w 4529271"/>
              <a:gd name="connsiteY42" fmla="*/ 4725825 h 4854012"/>
              <a:gd name="connsiteX43" fmla="*/ 2828658 w 4529271"/>
              <a:gd name="connsiteY43" fmla="*/ 4734370 h 4854012"/>
              <a:gd name="connsiteX44" fmla="*/ 2991028 w 4529271"/>
              <a:gd name="connsiteY44" fmla="*/ 4717279 h 4854012"/>
              <a:gd name="connsiteX45" fmla="*/ 3008119 w 4529271"/>
              <a:gd name="connsiteY45" fmla="*/ 4657458 h 4854012"/>
              <a:gd name="connsiteX46" fmla="*/ 3349951 w 4529271"/>
              <a:gd name="connsiteY46" fmla="*/ 4836920 h 4854012"/>
              <a:gd name="connsiteX47" fmla="*/ 3572142 w 4529271"/>
              <a:gd name="connsiteY47" fmla="*/ 4854012 h 4854012"/>
              <a:gd name="connsiteX48" fmla="*/ 3691783 w 4529271"/>
              <a:gd name="connsiteY48" fmla="*/ 4537817 h 4854012"/>
              <a:gd name="connsiteX49" fmla="*/ 4153256 w 4529271"/>
              <a:gd name="connsiteY49" fmla="*/ 4383993 h 4854012"/>
              <a:gd name="connsiteX50" fmla="*/ 4161801 w 4529271"/>
              <a:gd name="connsiteY50" fmla="*/ 4307081 h 4854012"/>
              <a:gd name="connsiteX51" fmla="*/ 4230168 w 4529271"/>
              <a:gd name="connsiteY51" fmla="*/ 4127619 h 4854012"/>
              <a:gd name="connsiteX52" fmla="*/ 4136164 w 4529271"/>
              <a:gd name="connsiteY52" fmla="*/ 3982341 h 4854012"/>
              <a:gd name="connsiteX53" fmla="*/ 4247259 w 4529271"/>
              <a:gd name="connsiteY53" fmla="*/ 3965249 h 4854012"/>
              <a:gd name="connsiteX54" fmla="*/ 4298534 w 4529271"/>
              <a:gd name="connsiteY54" fmla="*/ 3725967 h 4854012"/>
              <a:gd name="connsiteX55" fmla="*/ 4460904 w 4529271"/>
              <a:gd name="connsiteY55" fmla="*/ 3700329 h 4854012"/>
              <a:gd name="connsiteX56" fmla="*/ 4486542 w 4529271"/>
              <a:gd name="connsiteY56" fmla="*/ 3478139 h 4854012"/>
              <a:gd name="connsiteX57" fmla="*/ 4187439 w 4529271"/>
              <a:gd name="connsiteY57" fmla="*/ 3546505 h 4854012"/>
              <a:gd name="connsiteX58" fmla="*/ 4204530 w 4529271"/>
              <a:gd name="connsiteY58" fmla="*/ 3153399 h 4854012"/>
              <a:gd name="connsiteX59" fmla="*/ 4247259 w 4529271"/>
              <a:gd name="connsiteY59" fmla="*/ 3085032 h 4854012"/>
              <a:gd name="connsiteX60" fmla="*/ 4187439 w 4529271"/>
              <a:gd name="connsiteY60" fmla="*/ 2999574 h 4854012"/>
              <a:gd name="connsiteX61" fmla="*/ 3990886 w 4529271"/>
              <a:gd name="connsiteY61" fmla="*/ 2922662 h 4854012"/>
              <a:gd name="connsiteX62" fmla="*/ 3931065 w 4529271"/>
              <a:gd name="connsiteY62" fmla="*/ 2350094 h 4854012"/>
              <a:gd name="connsiteX63" fmla="*/ 3965248 w 4529271"/>
              <a:gd name="connsiteY63" fmla="*/ 2110812 h 4854012"/>
              <a:gd name="connsiteX64" fmla="*/ 4007977 w 4529271"/>
              <a:gd name="connsiteY64" fmla="*/ 1623701 h 4854012"/>
              <a:gd name="connsiteX65" fmla="*/ 4025069 w 4529271"/>
              <a:gd name="connsiteY65" fmla="*/ 1298961 h 4854012"/>
              <a:gd name="connsiteX66" fmla="*/ 3973794 w 4529271"/>
              <a:gd name="connsiteY66" fmla="*/ 1213503 h 4854012"/>
              <a:gd name="connsiteX67" fmla="*/ 4230168 w 4529271"/>
              <a:gd name="connsiteY67" fmla="*/ 1016950 h 4854012"/>
              <a:gd name="connsiteX68" fmla="*/ 4332717 w 4529271"/>
              <a:gd name="connsiteY68" fmla="*/ 769122 h 4854012"/>
              <a:gd name="connsiteX69" fmla="*/ 4409630 w 4529271"/>
              <a:gd name="connsiteY69" fmla="*/ 692210 h 4854012"/>
              <a:gd name="connsiteX70" fmla="*/ 4529271 w 4529271"/>
              <a:gd name="connsiteY70" fmla="*/ 350378 h 4854012"/>
              <a:gd name="connsiteX71" fmla="*/ 4426721 w 4529271"/>
              <a:gd name="connsiteY71" fmla="*/ 290557 h 4854012"/>
              <a:gd name="connsiteX72" fmla="*/ 4204530 w 4529271"/>
              <a:gd name="connsiteY72" fmla="*/ 333286 h 4854012"/>
              <a:gd name="connsiteX73" fmla="*/ 4161801 w 4529271"/>
              <a:gd name="connsiteY73" fmla="*/ 8546 h 4854012"/>
              <a:gd name="connsiteX74" fmla="*/ 4042160 w 4529271"/>
              <a:gd name="connsiteY74" fmla="*/ 94004 h 4854012"/>
              <a:gd name="connsiteX75" fmla="*/ 3785787 w 4529271"/>
              <a:gd name="connsiteY75" fmla="*/ 111096 h 4854012"/>
              <a:gd name="connsiteX76" fmla="*/ 3649054 w 4529271"/>
              <a:gd name="connsiteY76" fmla="*/ 94004 h 4854012"/>
              <a:gd name="connsiteX77" fmla="*/ 3495230 w 4529271"/>
              <a:gd name="connsiteY77" fmla="*/ 0 h 4854012"/>
              <a:gd name="connsiteX78" fmla="*/ 3307222 w 4529271"/>
              <a:gd name="connsiteY78" fmla="*/ 102550 h 4854012"/>
              <a:gd name="connsiteX79" fmla="*/ 3247401 w 4529271"/>
              <a:gd name="connsiteY79" fmla="*/ 153825 h 4854012"/>
              <a:gd name="connsiteX80" fmla="*/ 3238856 w 4529271"/>
              <a:gd name="connsiteY80" fmla="*/ 273466 h 4854012"/>
              <a:gd name="connsiteX81" fmla="*/ 3281585 w 4529271"/>
              <a:gd name="connsiteY81" fmla="*/ 376015 h 4854012"/>
              <a:gd name="connsiteX82" fmla="*/ 3119215 w 4529271"/>
              <a:gd name="connsiteY82" fmla="*/ 401653 h 4854012"/>
              <a:gd name="connsiteX83" fmla="*/ 3025211 w 4529271"/>
              <a:gd name="connsiteY83" fmla="*/ 239283 h 4854012"/>
              <a:gd name="connsiteX84" fmla="*/ 2939753 w 4529271"/>
              <a:gd name="connsiteY84" fmla="*/ 205099 h 4854012"/>
              <a:gd name="connsiteX85" fmla="*/ 2204815 w 4529271"/>
              <a:gd name="connsiteY85" fmla="*/ 222191 h 4854012"/>
              <a:gd name="connsiteX86" fmla="*/ 2093719 w 4529271"/>
              <a:gd name="connsiteY86" fmla="*/ 324741 h 4854012"/>
              <a:gd name="connsiteX87" fmla="*/ 2324456 w 4529271"/>
              <a:gd name="connsiteY87" fmla="*/ 538385 h 4854012"/>
              <a:gd name="connsiteX88" fmla="*/ 2469734 w 4529271"/>
              <a:gd name="connsiteY88" fmla="*/ 401653 h 4854012"/>
              <a:gd name="connsiteX89" fmla="*/ 2538101 w 4529271"/>
              <a:gd name="connsiteY89" fmla="*/ 487111 h 4854012"/>
              <a:gd name="connsiteX90" fmla="*/ 2469734 w 4529271"/>
              <a:gd name="connsiteY90" fmla="*/ 854580 h 4854012"/>
              <a:gd name="connsiteX91" fmla="*/ 2170631 w 4529271"/>
              <a:gd name="connsiteY91" fmla="*/ 675118 h 4854012"/>
              <a:gd name="connsiteX92" fmla="*/ 2076628 w 4529271"/>
              <a:gd name="connsiteY92" fmla="*/ 683664 h 4854012"/>
              <a:gd name="connsiteX93" fmla="*/ 2076628 w 4529271"/>
              <a:gd name="connsiteY93" fmla="*/ 828942 h 4854012"/>
              <a:gd name="connsiteX94" fmla="*/ 1880074 w 4529271"/>
              <a:gd name="connsiteY94" fmla="*/ 948584 h 4854012"/>
              <a:gd name="connsiteX95" fmla="*/ 1837345 w 4529271"/>
              <a:gd name="connsiteY95" fmla="*/ 1042587 h 4854012"/>
              <a:gd name="connsiteX96" fmla="*/ 1828800 w 4529271"/>
              <a:gd name="connsiteY96" fmla="*/ 1247686 h 4854012"/>
              <a:gd name="connsiteX97" fmla="*/ 1623701 w 4529271"/>
              <a:gd name="connsiteY97" fmla="*/ 1358782 h 4854012"/>
              <a:gd name="connsiteX98" fmla="*/ 1572426 w 4529271"/>
              <a:gd name="connsiteY98" fmla="*/ 1375873 h 4854012"/>
              <a:gd name="connsiteX99" fmla="*/ 1606609 w 4529271"/>
              <a:gd name="connsiteY99" fmla="*/ 1495514 h 4854012"/>
              <a:gd name="connsiteX100" fmla="*/ 1478422 w 4529271"/>
              <a:gd name="connsiteY100" fmla="*/ 1828800 h 4854012"/>
              <a:gd name="connsiteX101" fmla="*/ 1264777 w 4529271"/>
              <a:gd name="connsiteY101" fmla="*/ 1666430 h 4854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529271" h="4854012">
                <a:moveTo>
                  <a:pt x="1264777" y="1666430"/>
                </a:moveTo>
                <a:lnTo>
                  <a:pt x="1187865" y="1717705"/>
                </a:lnTo>
                <a:lnTo>
                  <a:pt x="1298960" y="1948442"/>
                </a:lnTo>
                <a:lnTo>
                  <a:pt x="1298960" y="2050991"/>
                </a:lnTo>
                <a:lnTo>
                  <a:pt x="1239140" y="2144995"/>
                </a:lnTo>
                <a:lnTo>
                  <a:pt x="1222048" y="2213361"/>
                </a:lnTo>
                <a:lnTo>
                  <a:pt x="1230594" y="2418460"/>
                </a:lnTo>
                <a:lnTo>
                  <a:pt x="974220" y="2623559"/>
                </a:lnTo>
                <a:lnTo>
                  <a:pt x="743484" y="2444098"/>
                </a:lnTo>
                <a:lnTo>
                  <a:pt x="307648" y="2290273"/>
                </a:lnTo>
                <a:lnTo>
                  <a:pt x="282011" y="2427006"/>
                </a:lnTo>
                <a:lnTo>
                  <a:pt x="393106" y="2760292"/>
                </a:lnTo>
                <a:lnTo>
                  <a:pt x="358923" y="2897025"/>
                </a:lnTo>
                <a:lnTo>
                  <a:pt x="444381" y="2973937"/>
                </a:lnTo>
                <a:lnTo>
                  <a:pt x="504201" y="3076486"/>
                </a:lnTo>
                <a:lnTo>
                  <a:pt x="538385" y="3230311"/>
                </a:lnTo>
                <a:lnTo>
                  <a:pt x="546930" y="3255948"/>
                </a:lnTo>
                <a:lnTo>
                  <a:pt x="675117" y="3332860"/>
                </a:lnTo>
                <a:lnTo>
                  <a:pt x="726392" y="3375589"/>
                </a:lnTo>
                <a:lnTo>
                  <a:pt x="734938" y="3503776"/>
                </a:lnTo>
                <a:lnTo>
                  <a:pt x="717846" y="3546505"/>
                </a:lnTo>
                <a:lnTo>
                  <a:pt x="393106" y="3700329"/>
                </a:lnTo>
                <a:lnTo>
                  <a:pt x="239282" y="3828516"/>
                </a:lnTo>
                <a:lnTo>
                  <a:pt x="76912" y="3965249"/>
                </a:lnTo>
                <a:lnTo>
                  <a:pt x="0" y="4170348"/>
                </a:lnTo>
                <a:lnTo>
                  <a:pt x="358923" y="4392539"/>
                </a:lnTo>
                <a:lnTo>
                  <a:pt x="418744" y="4383993"/>
                </a:lnTo>
                <a:lnTo>
                  <a:pt x="521293" y="4230169"/>
                </a:lnTo>
                <a:lnTo>
                  <a:pt x="709301" y="4204531"/>
                </a:lnTo>
                <a:lnTo>
                  <a:pt x="957129" y="4469451"/>
                </a:lnTo>
                <a:lnTo>
                  <a:pt x="965674" y="4614729"/>
                </a:lnTo>
                <a:lnTo>
                  <a:pt x="1239140" y="4648913"/>
                </a:lnTo>
                <a:lnTo>
                  <a:pt x="1316052" y="4819828"/>
                </a:lnTo>
                <a:lnTo>
                  <a:pt x="1478422" y="4666004"/>
                </a:lnTo>
                <a:lnTo>
                  <a:pt x="1427147" y="4401085"/>
                </a:lnTo>
                <a:lnTo>
                  <a:pt x="1521151" y="4332718"/>
                </a:lnTo>
                <a:lnTo>
                  <a:pt x="1692067" y="4025070"/>
                </a:lnTo>
                <a:lnTo>
                  <a:pt x="1786071" y="4187440"/>
                </a:lnTo>
                <a:lnTo>
                  <a:pt x="1786071" y="4213077"/>
                </a:lnTo>
                <a:lnTo>
                  <a:pt x="1974078" y="4383993"/>
                </a:lnTo>
                <a:lnTo>
                  <a:pt x="2093719" y="4281443"/>
                </a:lnTo>
                <a:lnTo>
                  <a:pt x="2187723" y="4272898"/>
                </a:lnTo>
                <a:lnTo>
                  <a:pt x="2700471" y="4725825"/>
                </a:lnTo>
                <a:lnTo>
                  <a:pt x="2828658" y="4734370"/>
                </a:lnTo>
                <a:lnTo>
                  <a:pt x="2991028" y="4717279"/>
                </a:lnTo>
                <a:lnTo>
                  <a:pt x="3008119" y="4657458"/>
                </a:lnTo>
                <a:lnTo>
                  <a:pt x="3349951" y="4836920"/>
                </a:lnTo>
                <a:lnTo>
                  <a:pt x="3572142" y="4854012"/>
                </a:lnTo>
                <a:lnTo>
                  <a:pt x="3691783" y="4537817"/>
                </a:lnTo>
                <a:lnTo>
                  <a:pt x="4153256" y="4383993"/>
                </a:lnTo>
                <a:lnTo>
                  <a:pt x="4161801" y="4307081"/>
                </a:lnTo>
                <a:lnTo>
                  <a:pt x="4230168" y="4127619"/>
                </a:lnTo>
                <a:lnTo>
                  <a:pt x="4136164" y="3982341"/>
                </a:lnTo>
                <a:lnTo>
                  <a:pt x="4247259" y="3965249"/>
                </a:lnTo>
                <a:lnTo>
                  <a:pt x="4298534" y="3725967"/>
                </a:lnTo>
                <a:lnTo>
                  <a:pt x="4460904" y="3700329"/>
                </a:lnTo>
                <a:lnTo>
                  <a:pt x="4486542" y="3478139"/>
                </a:lnTo>
                <a:lnTo>
                  <a:pt x="4187439" y="3546505"/>
                </a:lnTo>
                <a:lnTo>
                  <a:pt x="4204530" y="3153399"/>
                </a:lnTo>
                <a:lnTo>
                  <a:pt x="4247259" y="3085032"/>
                </a:lnTo>
                <a:lnTo>
                  <a:pt x="4187439" y="2999574"/>
                </a:lnTo>
                <a:lnTo>
                  <a:pt x="3990886" y="2922662"/>
                </a:lnTo>
                <a:lnTo>
                  <a:pt x="3931065" y="2350094"/>
                </a:lnTo>
                <a:lnTo>
                  <a:pt x="3965248" y="2110812"/>
                </a:lnTo>
                <a:lnTo>
                  <a:pt x="4007977" y="1623701"/>
                </a:lnTo>
                <a:lnTo>
                  <a:pt x="4025069" y="1298961"/>
                </a:lnTo>
                <a:lnTo>
                  <a:pt x="3973794" y="1213503"/>
                </a:lnTo>
                <a:lnTo>
                  <a:pt x="4230168" y="1016950"/>
                </a:lnTo>
                <a:lnTo>
                  <a:pt x="4332717" y="769122"/>
                </a:lnTo>
                <a:lnTo>
                  <a:pt x="4409630" y="692210"/>
                </a:lnTo>
                <a:lnTo>
                  <a:pt x="4529271" y="350378"/>
                </a:lnTo>
                <a:lnTo>
                  <a:pt x="4426721" y="290557"/>
                </a:lnTo>
                <a:lnTo>
                  <a:pt x="4204530" y="333286"/>
                </a:lnTo>
                <a:lnTo>
                  <a:pt x="4161801" y="8546"/>
                </a:lnTo>
                <a:lnTo>
                  <a:pt x="4042160" y="94004"/>
                </a:lnTo>
                <a:lnTo>
                  <a:pt x="3785787" y="111096"/>
                </a:lnTo>
                <a:lnTo>
                  <a:pt x="3649054" y="94004"/>
                </a:lnTo>
                <a:lnTo>
                  <a:pt x="3495230" y="0"/>
                </a:lnTo>
                <a:lnTo>
                  <a:pt x="3307222" y="102550"/>
                </a:lnTo>
                <a:lnTo>
                  <a:pt x="3247401" y="153825"/>
                </a:lnTo>
                <a:lnTo>
                  <a:pt x="3238856" y="273466"/>
                </a:lnTo>
                <a:lnTo>
                  <a:pt x="3281585" y="376015"/>
                </a:lnTo>
                <a:lnTo>
                  <a:pt x="3119215" y="401653"/>
                </a:lnTo>
                <a:lnTo>
                  <a:pt x="3025211" y="239283"/>
                </a:lnTo>
                <a:lnTo>
                  <a:pt x="2939753" y="205099"/>
                </a:lnTo>
                <a:lnTo>
                  <a:pt x="2204815" y="222191"/>
                </a:lnTo>
                <a:lnTo>
                  <a:pt x="2093719" y="324741"/>
                </a:lnTo>
                <a:lnTo>
                  <a:pt x="2324456" y="538385"/>
                </a:lnTo>
                <a:lnTo>
                  <a:pt x="2469734" y="401653"/>
                </a:lnTo>
                <a:lnTo>
                  <a:pt x="2538101" y="487111"/>
                </a:lnTo>
                <a:lnTo>
                  <a:pt x="2469734" y="854580"/>
                </a:lnTo>
                <a:lnTo>
                  <a:pt x="2170631" y="675118"/>
                </a:lnTo>
                <a:lnTo>
                  <a:pt x="2076628" y="683664"/>
                </a:lnTo>
                <a:lnTo>
                  <a:pt x="2076628" y="828942"/>
                </a:lnTo>
                <a:lnTo>
                  <a:pt x="1880074" y="948584"/>
                </a:lnTo>
                <a:lnTo>
                  <a:pt x="1837345" y="1042587"/>
                </a:lnTo>
                <a:lnTo>
                  <a:pt x="1828800" y="1247686"/>
                </a:lnTo>
                <a:lnTo>
                  <a:pt x="1623701" y="1358782"/>
                </a:lnTo>
                <a:lnTo>
                  <a:pt x="1572426" y="1375873"/>
                </a:lnTo>
                <a:lnTo>
                  <a:pt x="1606609" y="1495514"/>
                </a:lnTo>
                <a:lnTo>
                  <a:pt x="1478422" y="1828800"/>
                </a:lnTo>
                <a:lnTo>
                  <a:pt x="1264777" y="1666430"/>
                </a:lnTo>
                <a:close/>
              </a:path>
            </a:pathLst>
          </a:custGeom>
          <a:solidFill>
            <a:srgbClr val="0070C0">
              <a:alpha val="43000"/>
            </a:srgbClr>
          </a:solidFill>
          <a:ln w="12700">
            <a:solidFill>
              <a:srgbClr val="181D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176" name="Рисунок 17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782" y="119208"/>
            <a:ext cx="512404" cy="307384"/>
          </a:xfrm>
          <a:prstGeom prst="rect">
            <a:avLst/>
          </a:prstGeom>
        </p:spPr>
      </p:pic>
      <p:pic>
        <p:nvPicPr>
          <p:cNvPr id="179" name="Рисунок 17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9811" y="96727"/>
            <a:ext cx="884485" cy="335660"/>
          </a:xfrm>
          <a:prstGeom prst="rect">
            <a:avLst/>
          </a:prstGeom>
        </p:spPr>
      </p:pic>
      <p:sp>
        <p:nvSpPr>
          <p:cNvPr id="420" name="Text Box 2"/>
          <p:cNvSpPr txBox="1">
            <a:spLocks noChangeArrowheads="1"/>
          </p:cNvSpPr>
          <p:nvPr/>
        </p:nvSpPr>
        <p:spPr bwMode="auto">
          <a:xfrm>
            <a:off x="-1075" y="-10444"/>
            <a:ext cx="91544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172439">
              <a:lnSpc>
                <a:spcPct val="85000"/>
              </a:lnSpc>
            </a:pPr>
            <a:r>
              <a:rPr lang="ru-RU" sz="1100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sz="1100" dirty="0" smtClean="0">
                <a:solidFill>
                  <a:prstClr val="white"/>
                </a:solidFill>
              </a:rPr>
              <a:t>ТЕМПЕРАТУРАМ ВОЗДУХА, ОСАДКАМ </a:t>
            </a:r>
            <a:r>
              <a:rPr lang="ru-RU" sz="1100" dirty="0">
                <a:solidFill>
                  <a:prstClr val="white"/>
                </a:solidFill>
              </a:rPr>
              <a:t>И ПОРЫВАМ ВЕТРА НА ТЕРРИТОРИИ</a:t>
            </a:r>
          </a:p>
          <a:p>
            <a:pPr defTabSz="1172439">
              <a:lnSpc>
                <a:spcPct val="85000"/>
              </a:lnSpc>
            </a:pPr>
            <a:r>
              <a:rPr lang="ru-RU" sz="1100" dirty="0">
                <a:solidFill>
                  <a:prstClr val="white"/>
                </a:solidFill>
              </a:rPr>
              <a:t>ЛЕНИНГРАДСКОЙ ОБЛАСТИ (РИСК НАРУШЕНИЯ ЭЛЕКТРОСНАБЖЕНИЯ НА </a:t>
            </a:r>
            <a:r>
              <a:rPr lang="ru-RU" sz="1100" dirty="0" smtClean="0">
                <a:solidFill>
                  <a:prstClr val="white"/>
                </a:solidFill>
              </a:rPr>
              <a:t>12.02.2021)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17" name="Полилиния 16"/>
          <p:cNvSpPr/>
          <p:nvPr/>
        </p:nvSpPr>
        <p:spPr>
          <a:xfrm>
            <a:off x="4778828" y="2498995"/>
            <a:ext cx="1415144" cy="1849794"/>
          </a:xfrm>
          <a:custGeom>
            <a:avLst/>
            <a:gdLst>
              <a:gd name="connsiteX0" fmla="*/ 0 w 1886858"/>
              <a:gd name="connsiteY0" fmla="*/ 232229 h 1640114"/>
              <a:gd name="connsiteX1" fmla="*/ 0 w 1886858"/>
              <a:gd name="connsiteY1" fmla="*/ 232229 h 1640114"/>
              <a:gd name="connsiteX2" fmla="*/ 101600 w 1886858"/>
              <a:gd name="connsiteY2" fmla="*/ 319314 h 1640114"/>
              <a:gd name="connsiteX3" fmla="*/ 130629 w 1886858"/>
              <a:gd name="connsiteY3" fmla="*/ 377372 h 1640114"/>
              <a:gd name="connsiteX4" fmla="*/ 159658 w 1886858"/>
              <a:gd name="connsiteY4" fmla="*/ 420914 h 1640114"/>
              <a:gd name="connsiteX5" fmla="*/ 217715 w 1886858"/>
              <a:gd name="connsiteY5" fmla="*/ 566057 h 1640114"/>
              <a:gd name="connsiteX6" fmla="*/ 261258 w 1886858"/>
              <a:gd name="connsiteY6" fmla="*/ 798286 h 1640114"/>
              <a:gd name="connsiteX7" fmla="*/ 304800 w 1886858"/>
              <a:gd name="connsiteY7" fmla="*/ 827314 h 1640114"/>
              <a:gd name="connsiteX8" fmla="*/ 333829 w 1886858"/>
              <a:gd name="connsiteY8" fmla="*/ 870857 h 1640114"/>
              <a:gd name="connsiteX9" fmla="*/ 377372 w 1886858"/>
              <a:gd name="connsiteY9" fmla="*/ 957943 h 1640114"/>
              <a:gd name="connsiteX10" fmla="*/ 406400 w 1886858"/>
              <a:gd name="connsiteY10" fmla="*/ 1103086 h 1640114"/>
              <a:gd name="connsiteX11" fmla="*/ 420915 w 1886858"/>
              <a:gd name="connsiteY11" fmla="*/ 1146629 h 1640114"/>
              <a:gd name="connsiteX12" fmla="*/ 478972 w 1886858"/>
              <a:gd name="connsiteY12" fmla="*/ 1175657 h 1640114"/>
              <a:gd name="connsiteX13" fmla="*/ 638629 w 1886858"/>
              <a:gd name="connsiteY13" fmla="*/ 1204686 h 1640114"/>
              <a:gd name="connsiteX14" fmla="*/ 653143 w 1886858"/>
              <a:gd name="connsiteY14" fmla="*/ 1436914 h 1640114"/>
              <a:gd name="connsiteX15" fmla="*/ 667658 w 1886858"/>
              <a:gd name="connsiteY15" fmla="*/ 1509486 h 1640114"/>
              <a:gd name="connsiteX16" fmla="*/ 827315 w 1886858"/>
              <a:gd name="connsiteY16" fmla="*/ 1524000 h 1640114"/>
              <a:gd name="connsiteX17" fmla="*/ 856343 w 1886858"/>
              <a:gd name="connsiteY17" fmla="*/ 1567543 h 1640114"/>
              <a:gd name="connsiteX18" fmla="*/ 986972 w 1886858"/>
              <a:gd name="connsiteY18" fmla="*/ 1625600 h 1640114"/>
              <a:gd name="connsiteX19" fmla="*/ 1030515 w 1886858"/>
              <a:gd name="connsiteY19" fmla="*/ 1640114 h 1640114"/>
              <a:gd name="connsiteX20" fmla="*/ 1103086 w 1886858"/>
              <a:gd name="connsiteY20" fmla="*/ 1625600 h 1640114"/>
              <a:gd name="connsiteX21" fmla="*/ 1190172 w 1886858"/>
              <a:gd name="connsiteY21" fmla="*/ 1567543 h 1640114"/>
              <a:gd name="connsiteX22" fmla="*/ 1233715 w 1886858"/>
              <a:gd name="connsiteY22" fmla="*/ 1480457 h 1640114"/>
              <a:gd name="connsiteX23" fmla="*/ 1378858 w 1886858"/>
              <a:gd name="connsiteY23" fmla="*/ 1407886 h 1640114"/>
              <a:gd name="connsiteX24" fmla="*/ 1494972 w 1886858"/>
              <a:gd name="connsiteY24" fmla="*/ 1349829 h 1640114"/>
              <a:gd name="connsiteX25" fmla="*/ 1524000 w 1886858"/>
              <a:gd name="connsiteY25" fmla="*/ 1306286 h 1640114"/>
              <a:gd name="connsiteX26" fmla="*/ 1567543 w 1886858"/>
              <a:gd name="connsiteY26" fmla="*/ 1204686 h 1640114"/>
              <a:gd name="connsiteX27" fmla="*/ 1654629 w 1886858"/>
              <a:gd name="connsiteY27" fmla="*/ 1117600 h 1640114"/>
              <a:gd name="connsiteX28" fmla="*/ 1712686 w 1886858"/>
              <a:gd name="connsiteY28" fmla="*/ 1016000 h 1640114"/>
              <a:gd name="connsiteX29" fmla="*/ 1741715 w 1886858"/>
              <a:gd name="connsiteY29" fmla="*/ 957943 h 1640114"/>
              <a:gd name="connsiteX30" fmla="*/ 1828800 w 1886858"/>
              <a:gd name="connsiteY30" fmla="*/ 870857 h 1640114"/>
              <a:gd name="connsiteX31" fmla="*/ 1886858 w 1886858"/>
              <a:gd name="connsiteY31" fmla="*/ 769257 h 1640114"/>
              <a:gd name="connsiteX32" fmla="*/ 1857829 w 1886858"/>
              <a:gd name="connsiteY32" fmla="*/ 551543 h 1640114"/>
              <a:gd name="connsiteX33" fmla="*/ 1843315 w 1886858"/>
              <a:gd name="connsiteY33" fmla="*/ 508000 h 1640114"/>
              <a:gd name="connsiteX34" fmla="*/ 1828800 w 1886858"/>
              <a:gd name="connsiteY34" fmla="*/ 203200 h 1640114"/>
              <a:gd name="connsiteX35" fmla="*/ 1712686 w 1886858"/>
              <a:gd name="connsiteY35" fmla="*/ 87086 h 1640114"/>
              <a:gd name="connsiteX36" fmla="*/ 1669143 w 1886858"/>
              <a:gd name="connsiteY36" fmla="*/ 58057 h 1640114"/>
              <a:gd name="connsiteX37" fmla="*/ 1625600 w 1886858"/>
              <a:gd name="connsiteY37" fmla="*/ 0 h 1640114"/>
              <a:gd name="connsiteX38" fmla="*/ 1625600 w 1886858"/>
              <a:gd name="connsiteY38" fmla="*/ 0 h 1640114"/>
              <a:gd name="connsiteX0" fmla="*/ 0 w 1886858"/>
              <a:gd name="connsiteY0" fmla="*/ 528467 h 1936352"/>
              <a:gd name="connsiteX1" fmla="*/ 0 w 1886858"/>
              <a:gd name="connsiteY1" fmla="*/ 528467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  <a:gd name="connsiteX0" fmla="*/ 0 w 1886858"/>
              <a:gd name="connsiteY0" fmla="*/ 528467 h 1936352"/>
              <a:gd name="connsiteX1" fmla="*/ 66501 w 1886858"/>
              <a:gd name="connsiteY1" fmla="*/ 578315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6858" h="1936352">
                <a:moveTo>
                  <a:pt x="0" y="528467"/>
                </a:moveTo>
                <a:lnTo>
                  <a:pt x="66501" y="578315"/>
                </a:lnTo>
                <a:cubicBezTo>
                  <a:pt x="100368" y="607343"/>
                  <a:pt x="90912" y="599670"/>
                  <a:pt x="101600" y="615552"/>
                </a:cubicBezTo>
                <a:cubicBezTo>
                  <a:pt x="112288" y="631435"/>
                  <a:pt x="119894" y="654824"/>
                  <a:pt x="130629" y="673610"/>
                </a:cubicBezTo>
                <a:cubicBezTo>
                  <a:pt x="139284" y="688755"/>
                  <a:pt x="149982" y="702638"/>
                  <a:pt x="159658" y="717152"/>
                </a:cubicBezTo>
                <a:cubicBezTo>
                  <a:pt x="195528" y="824764"/>
                  <a:pt x="175002" y="776870"/>
                  <a:pt x="217715" y="862295"/>
                </a:cubicBezTo>
                <a:cubicBezTo>
                  <a:pt x="223921" y="942977"/>
                  <a:pt x="199905" y="1033171"/>
                  <a:pt x="261258" y="1094524"/>
                </a:cubicBezTo>
                <a:cubicBezTo>
                  <a:pt x="273593" y="1106859"/>
                  <a:pt x="290286" y="1113876"/>
                  <a:pt x="304800" y="1123552"/>
                </a:cubicBezTo>
                <a:cubicBezTo>
                  <a:pt x="314476" y="1138066"/>
                  <a:pt x="326028" y="1151493"/>
                  <a:pt x="333829" y="1167095"/>
                </a:cubicBezTo>
                <a:cubicBezTo>
                  <a:pt x="393921" y="1287279"/>
                  <a:pt x="294179" y="1129392"/>
                  <a:pt x="377372" y="1254181"/>
                </a:cubicBezTo>
                <a:cubicBezTo>
                  <a:pt x="410164" y="1352559"/>
                  <a:pt x="373042" y="1232536"/>
                  <a:pt x="406400" y="1399324"/>
                </a:cubicBezTo>
                <a:cubicBezTo>
                  <a:pt x="409401" y="1414326"/>
                  <a:pt x="410097" y="1432049"/>
                  <a:pt x="420915" y="1442867"/>
                </a:cubicBezTo>
                <a:cubicBezTo>
                  <a:pt x="436214" y="1458166"/>
                  <a:pt x="458446" y="1465053"/>
                  <a:pt x="478972" y="1471895"/>
                </a:cubicBezTo>
                <a:cubicBezTo>
                  <a:pt x="499266" y="1478660"/>
                  <a:pt x="623997" y="1498485"/>
                  <a:pt x="638629" y="1500924"/>
                </a:cubicBezTo>
                <a:cubicBezTo>
                  <a:pt x="707033" y="1603529"/>
                  <a:pt x="653143" y="1503295"/>
                  <a:pt x="653143" y="1733152"/>
                </a:cubicBezTo>
                <a:cubicBezTo>
                  <a:pt x="653143" y="1757822"/>
                  <a:pt x="645593" y="1794691"/>
                  <a:pt x="667658" y="1805724"/>
                </a:cubicBezTo>
                <a:cubicBezTo>
                  <a:pt x="715455" y="1829622"/>
                  <a:pt x="774096" y="1815400"/>
                  <a:pt x="827315" y="1820238"/>
                </a:cubicBezTo>
                <a:cubicBezTo>
                  <a:pt x="836991" y="1834752"/>
                  <a:pt x="844008" y="1851446"/>
                  <a:pt x="856343" y="1863781"/>
                </a:cubicBezTo>
                <a:cubicBezTo>
                  <a:pt x="890845" y="1898283"/>
                  <a:pt x="943855" y="1907466"/>
                  <a:pt x="986972" y="1921838"/>
                </a:cubicBezTo>
                <a:lnTo>
                  <a:pt x="1030515" y="1936352"/>
                </a:lnTo>
                <a:cubicBezTo>
                  <a:pt x="1054705" y="1931514"/>
                  <a:pt x="1080628" y="1932046"/>
                  <a:pt x="1103086" y="1921838"/>
                </a:cubicBezTo>
                <a:cubicBezTo>
                  <a:pt x="1134847" y="1907401"/>
                  <a:pt x="1190172" y="1863781"/>
                  <a:pt x="1190172" y="1863781"/>
                </a:cubicBezTo>
                <a:cubicBezTo>
                  <a:pt x="1200525" y="1832720"/>
                  <a:pt x="1207233" y="1799867"/>
                  <a:pt x="1233715" y="1776695"/>
                </a:cubicBezTo>
                <a:cubicBezTo>
                  <a:pt x="1302838" y="1716212"/>
                  <a:pt x="1306715" y="1722159"/>
                  <a:pt x="1378858" y="1704124"/>
                </a:cubicBezTo>
                <a:cubicBezTo>
                  <a:pt x="1417563" y="1684772"/>
                  <a:pt x="1470969" y="1682073"/>
                  <a:pt x="1494972" y="1646067"/>
                </a:cubicBezTo>
                <a:cubicBezTo>
                  <a:pt x="1504648" y="1631553"/>
                  <a:pt x="1516199" y="1618126"/>
                  <a:pt x="1524000" y="1602524"/>
                </a:cubicBezTo>
                <a:cubicBezTo>
                  <a:pt x="1548465" y="1553595"/>
                  <a:pt x="1527279" y="1551255"/>
                  <a:pt x="1567543" y="1500924"/>
                </a:cubicBezTo>
                <a:cubicBezTo>
                  <a:pt x="1593188" y="1468867"/>
                  <a:pt x="1636269" y="1450557"/>
                  <a:pt x="1654629" y="1413838"/>
                </a:cubicBezTo>
                <a:cubicBezTo>
                  <a:pt x="1742352" y="1238394"/>
                  <a:pt x="1630625" y="1455845"/>
                  <a:pt x="1712686" y="1312238"/>
                </a:cubicBezTo>
                <a:cubicBezTo>
                  <a:pt x="1723421" y="1293452"/>
                  <a:pt x="1728199" y="1271076"/>
                  <a:pt x="1741715" y="1254181"/>
                </a:cubicBezTo>
                <a:cubicBezTo>
                  <a:pt x="1767360" y="1222124"/>
                  <a:pt x="1806028" y="1201253"/>
                  <a:pt x="1828800" y="1167095"/>
                </a:cubicBezTo>
                <a:cubicBezTo>
                  <a:pt x="1869831" y="1105549"/>
                  <a:pt x="1850028" y="1139154"/>
                  <a:pt x="1886858" y="1065495"/>
                </a:cubicBezTo>
                <a:cubicBezTo>
                  <a:pt x="1877789" y="974809"/>
                  <a:pt x="1877870" y="927946"/>
                  <a:pt x="1857829" y="847781"/>
                </a:cubicBezTo>
                <a:cubicBezTo>
                  <a:pt x="1854118" y="832938"/>
                  <a:pt x="1848153" y="818752"/>
                  <a:pt x="1843315" y="804238"/>
                </a:cubicBezTo>
                <a:cubicBezTo>
                  <a:pt x="1838477" y="702638"/>
                  <a:pt x="1847321" y="599453"/>
                  <a:pt x="1828800" y="499438"/>
                </a:cubicBezTo>
                <a:cubicBezTo>
                  <a:pt x="1813198" y="415185"/>
                  <a:pt x="1768176" y="415032"/>
                  <a:pt x="1712686" y="383324"/>
                </a:cubicBezTo>
                <a:cubicBezTo>
                  <a:pt x="1697540" y="374669"/>
                  <a:pt x="1683657" y="363971"/>
                  <a:pt x="1669143" y="354295"/>
                </a:cubicBezTo>
                <a:cubicBezTo>
                  <a:pt x="1636320" y="305059"/>
                  <a:pt x="1676400" y="355287"/>
                  <a:pt x="1625600" y="296238"/>
                </a:cubicBezTo>
                <a:cubicBezTo>
                  <a:pt x="1574800" y="237189"/>
                  <a:pt x="1451429" y="98746"/>
                  <a:pt x="1364343" y="0"/>
                </a:cubicBez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167" name="Прямоугольник 166"/>
          <p:cNvSpPr/>
          <p:nvPr/>
        </p:nvSpPr>
        <p:spPr bwMode="auto">
          <a:xfrm>
            <a:off x="1062175" y="5282302"/>
            <a:ext cx="523620" cy="2046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677,7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204</a:t>
            </a:r>
          </a:p>
        </p:txBody>
      </p:sp>
      <p:sp>
        <p:nvSpPr>
          <p:cNvPr id="169" name="Прямоугольник 168"/>
          <p:cNvSpPr/>
          <p:nvPr/>
        </p:nvSpPr>
        <p:spPr bwMode="auto">
          <a:xfrm>
            <a:off x="3343688" y="2824006"/>
            <a:ext cx="609329" cy="19254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2565,3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1482</a:t>
            </a:r>
          </a:p>
        </p:txBody>
      </p:sp>
      <p:sp>
        <p:nvSpPr>
          <p:cNvPr id="173" name="Прямоугольник 172"/>
          <p:cNvSpPr/>
          <p:nvPr/>
        </p:nvSpPr>
        <p:spPr bwMode="auto">
          <a:xfrm>
            <a:off x="3195766" y="3032601"/>
            <a:ext cx="873791" cy="184441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88680/354723</a:t>
            </a:r>
          </a:p>
        </p:txBody>
      </p:sp>
      <p:grpSp>
        <p:nvGrpSpPr>
          <p:cNvPr id="188" name="Группа 141"/>
          <p:cNvGrpSpPr>
            <a:grpSpLocks/>
          </p:cNvGrpSpPr>
          <p:nvPr/>
        </p:nvGrpSpPr>
        <p:grpSpPr bwMode="auto">
          <a:xfrm>
            <a:off x="1613379" y="2077801"/>
            <a:ext cx="1113132" cy="636965"/>
            <a:chOff x="7770192" y="921257"/>
            <a:chExt cx="1053725" cy="630203"/>
          </a:xfrm>
        </p:grpSpPr>
        <p:sp>
          <p:nvSpPr>
            <p:cNvPr id="189" name="TextBox 10"/>
            <p:cNvSpPr txBox="1"/>
            <p:nvPr/>
          </p:nvSpPr>
          <p:spPr>
            <a:xfrm>
              <a:off x="7770192" y="921257"/>
              <a:ext cx="1053725" cy="26182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751" dirty="0"/>
                <a:t>Выборгский р-н</a:t>
              </a:r>
            </a:p>
          </p:txBody>
        </p:sp>
        <p:sp>
          <p:nvSpPr>
            <p:cNvPr id="193" name="TextBox 23"/>
            <p:cNvSpPr txBox="1"/>
            <p:nvPr/>
          </p:nvSpPr>
          <p:spPr>
            <a:xfrm>
              <a:off x="7997298" y="1155672"/>
              <a:ext cx="299758" cy="20567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236" name="TextBox 23"/>
            <p:cNvSpPr txBox="1"/>
            <p:nvPr/>
          </p:nvSpPr>
          <p:spPr>
            <a:xfrm>
              <a:off x="8256807" y="1177257"/>
              <a:ext cx="299686" cy="205670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  <p:sp>
          <p:nvSpPr>
            <p:cNvPr id="237" name="Прямоугольник 236"/>
            <p:cNvSpPr/>
            <p:nvPr/>
          </p:nvSpPr>
          <p:spPr>
            <a:xfrm>
              <a:off x="7964723" y="1397580"/>
              <a:ext cx="592837" cy="153880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8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3556,4</a:t>
              </a:r>
              <a:r>
                <a:rPr lang="en-US" sz="68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80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1374</a:t>
              </a:r>
            </a:p>
          </p:txBody>
        </p:sp>
      </p:grpSp>
      <p:sp>
        <p:nvSpPr>
          <p:cNvPr id="238" name="Прямоугольник 237"/>
          <p:cNvSpPr/>
          <p:nvPr/>
        </p:nvSpPr>
        <p:spPr bwMode="auto">
          <a:xfrm>
            <a:off x="1721733" y="2740134"/>
            <a:ext cx="807243" cy="191562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50309/171239</a:t>
            </a:r>
          </a:p>
        </p:txBody>
      </p:sp>
      <p:sp>
        <p:nvSpPr>
          <p:cNvPr id="239" name="Прямоугольник 238"/>
          <p:cNvSpPr/>
          <p:nvPr/>
        </p:nvSpPr>
        <p:spPr bwMode="auto">
          <a:xfrm>
            <a:off x="2106618" y="4722487"/>
            <a:ext cx="510613" cy="17050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688,0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569</a:t>
            </a:r>
          </a:p>
        </p:txBody>
      </p:sp>
      <p:sp>
        <p:nvSpPr>
          <p:cNvPr id="240" name="Прямоугольник 239"/>
          <p:cNvSpPr/>
          <p:nvPr/>
        </p:nvSpPr>
        <p:spPr bwMode="auto">
          <a:xfrm>
            <a:off x="2871586" y="4495019"/>
            <a:ext cx="567609" cy="20207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2766,2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972</a:t>
            </a:r>
          </a:p>
        </p:txBody>
      </p:sp>
      <p:sp>
        <p:nvSpPr>
          <p:cNvPr id="241" name="Прямоугольник 240"/>
          <p:cNvSpPr/>
          <p:nvPr/>
        </p:nvSpPr>
        <p:spPr bwMode="auto">
          <a:xfrm>
            <a:off x="1976616" y="3904035"/>
            <a:ext cx="829688" cy="18352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17962/71850</a:t>
            </a:r>
          </a:p>
        </p:txBody>
      </p:sp>
      <p:sp>
        <p:nvSpPr>
          <p:cNvPr id="242" name="Прямоугольник 241"/>
          <p:cNvSpPr/>
          <p:nvPr/>
        </p:nvSpPr>
        <p:spPr bwMode="auto">
          <a:xfrm>
            <a:off x="908601" y="5513317"/>
            <a:ext cx="729699" cy="1759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10697/42791</a:t>
            </a:r>
          </a:p>
        </p:txBody>
      </p:sp>
      <p:sp>
        <p:nvSpPr>
          <p:cNvPr id="243" name="Скругленный прямоугольник 242"/>
          <p:cNvSpPr/>
          <p:nvPr/>
        </p:nvSpPr>
        <p:spPr>
          <a:xfrm>
            <a:off x="1998779" y="2961756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sp>
        <p:nvSpPr>
          <p:cNvPr id="244" name="Скругленный прямоугольник 243"/>
          <p:cNvSpPr/>
          <p:nvPr/>
        </p:nvSpPr>
        <p:spPr>
          <a:xfrm>
            <a:off x="3063274" y="2027491"/>
            <a:ext cx="286941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5" name="Скругленный прямоугольник 244"/>
          <p:cNvSpPr/>
          <p:nvPr/>
        </p:nvSpPr>
        <p:spPr>
          <a:xfrm>
            <a:off x="732103" y="4660371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246" name="Скругленный прямоугольник 245"/>
          <p:cNvSpPr/>
          <p:nvPr/>
        </p:nvSpPr>
        <p:spPr>
          <a:xfrm>
            <a:off x="2160271" y="5167955"/>
            <a:ext cx="28813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5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7" name="Скругленный прямоугольник 246"/>
          <p:cNvSpPr/>
          <p:nvPr/>
        </p:nvSpPr>
        <p:spPr>
          <a:xfrm>
            <a:off x="2271667" y="4088055"/>
            <a:ext cx="286941" cy="180367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248" name="Скругленный прямоугольник 247"/>
          <p:cNvSpPr/>
          <p:nvPr/>
        </p:nvSpPr>
        <p:spPr>
          <a:xfrm>
            <a:off x="1198502" y="5714516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sp>
        <p:nvSpPr>
          <p:cNvPr id="249" name="Прямоугольник 248"/>
          <p:cNvSpPr/>
          <p:nvPr/>
        </p:nvSpPr>
        <p:spPr bwMode="auto">
          <a:xfrm>
            <a:off x="2876860" y="1604696"/>
            <a:ext cx="603403" cy="17228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1854,7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495</a:t>
            </a:r>
          </a:p>
        </p:txBody>
      </p:sp>
      <p:sp>
        <p:nvSpPr>
          <p:cNvPr id="250" name="Прямоугольник 249"/>
          <p:cNvSpPr/>
          <p:nvPr/>
        </p:nvSpPr>
        <p:spPr bwMode="auto">
          <a:xfrm>
            <a:off x="502786" y="4475920"/>
            <a:ext cx="755327" cy="17185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19709/78839</a:t>
            </a:r>
          </a:p>
        </p:txBody>
      </p:sp>
      <p:sp>
        <p:nvSpPr>
          <p:cNvPr id="251" name="Прямоугольник 250"/>
          <p:cNvSpPr/>
          <p:nvPr/>
        </p:nvSpPr>
        <p:spPr bwMode="auto">
          <a:xfrm>
            <a:off x="634823" y="4271610"/>
            <a:ext cx="557832" cy="176161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1566,5</a:t>
            </a:r>
            <a:r>
              <a:rPr lang="en-US" sz="5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548</a:t>
            </a:r>
          </a:p>
        </p:txBody>
      </p:sp>
      <p:sp>
        <p:nvSpPr>
          <p:cNvPr id="252" name="Прямоугольник 251"/>
          <p:cNvSpPr/>
          <p:nvPr/>
        </p:nvSpPr>
        <p:spPr bwMode="auto">
          <a:xfrm>
            <a:off x="2096351" y="3739505"/>
            <a:ext cx="616020" cy="13140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140,6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687</a:t>
            </a:r>
          </a:p>
        </p:txBody>
      </p:sp>
      <p:sp>
        <p:nvSpPr>
          <p:cNvPr id="253" name="Прямоугольник 252"/>
          <p:cNvSpPr/>
          <p:nvPr/>
        </p:nvSpPr>
        <p:spPr bwMode="auto">
          <a:xfrm>
            <a:off x="2725584" y="1806403"/>
            <a:ext cx="909395" cy="19549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15425/61702</a:t>
            </a:r>
          </a:p>
        </p:txBody>
      </p:sp>
      <p:grpSp>
        <p:nvGrpSpPr>
          <p:cNvPr id="254" name="Группа 253"/>
          <p:cNvGrpSpPr/>
          <p:nvPr/>
        </p:nvGrpSpPr>
        <p:grpSpPr>
          <a:xfrm>
            <a:off x="2598659" y="1168455"/>
            <a:ext cx="1198864" cy="409583"/>
            <a:chOff x="3464877" y="859001"/>
            <a:chExt cx="1598485" cy="428989"/>
          </a:xfrm>
        </p:grpSpPr>
        <p:sp>
          <p:nvSpPr>
            <p:cNvPr id="255" name="TextBox 23"/>
            <p:cNvSpPr txBox="1"/>
            <p:nvPr/>
          </p:nvSpPr>
          <p:spPr bwMode="auto">
            <a:xfrm>
              <a:off x="3888249" y="1063205"/>
              <a:ext cx="422211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256" name="TextBox 23"/>
            <p:cNvSpPr txBox="1"/>
            <p:nvPr/>
          </p:nvSpPr>
          <p:spPr bwMode="auto">
            <a:xfrm>
              <a:off x="4218240" y="1070263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  <p:sp>
          <p:nvSpPr>
            <p:cNvPr id="257" name="TextBox 10"/>
            <p:cNvSpPr txBox="1"/>
            <p:nvPr/>
          </p:nvSpPr>
          <p:spPr bwMode="auto">
            <a:xfrm>
              <a:off x="3464877" y="859001"/>
              <a:ext cx="1598485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Приозерский  р-н</a:t>
              </a:r>
            </a:p>
          </p:txBody>
        </p:sp>
      </p:grpSp>
      <p:grpSp>
        <p:nvGrpSpPr>
          <p:cNvPr id="259" name="Группа 258"/>
          <p:cNvGrpSpPr/>
          <p:nvPr/>
        </p:nvGrpSpPr>
        <p:grpSpPr>
          <a:xfrm>
            <a:off x="941898" y="3242489"/>
            <a:ext cx="2069815" cy="593251"/>
            <a:chOff x="2248010" y="788424"/>
            <a:chExt cx="2759752" cy="621359"/>
          </a:xfrm>
        </p:grpSpPr>
        <p:sp>
          <p:nvSpPr>
            <p:cNvPr id="311" name="TextBox 23"/>
            <p:cNvSpPr txBox="1"/>
            <p:nvPr/>
          </p:nvSpPr>
          <p:spPr bwMode="auto">
            <a:xfrm>
              <a:off x="3903009" y="1064893"/>
              <a:ext cx="422210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12" name="TextBox 23"/>
            <p:cNvSpPr txBox="1"/>
            <p:nvPr/>
          </p:nvSpPr>
          <p:spPr bwMode="auto">
            <a:xfrm>
              <a:off x="4212330" y="1050081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  <p:sp>
          <p:nvSpPr>
            <p:cNvPr id="313" name="TextBox 10"/>
            <p:cNvSpPr txBox="1"/>
            <p:nvPr/>
          </p:nvSpPr>
          <p:spPr bwMode="auto">
            <a:xfrm>
              <a:off x="3528481" y="788424"/>
              <a:ext cx="147928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Ломоносовский  р-н</a:t>
              </a:r>
            </a:p>
          </p:txBody>
        </p:sp>
        <p:sp>
          <p:nvSpPr>
            <p:cNvPr id="194" name="TextBox 10"/>
            <p:cNvSpPr txBox="1"/>
            <p:nvPr/>
          </p:nvSpPr>
          <p:spPr bwMode="auto">
            <a:xfrm>
              <a:off x="2248010" y="1132614"/>
              <a:ext cx="147928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Сосновоборский ГО</a:t>
              </a:r>
            </a:p>
          </p:txBody>
        </p:sp>
      </p:grpSp>
      <p:grpSp>
        <p:nvGrpSpPr>
          <p:cNvPr id="314" name="Группа 313"/>
          <p:cNvGrpSpPr/>
          <p:nvPr/>
        </p:nvGrpSpPr>
        <p:grpSpPr>
          <a:xfrm>
            <a:off x="211961" y="3866767"/>
            <a:ext cx="1140235" cy="365535"/>
            <a:chOff x="3393216" y="917545"/>
            <a:chExt cx="1520313" cy="382855"/>
          </a:xfrm>
        </p:grpSpPr>
        <p:sp>
          <p:nvSpPr>
            <p:cNvPr id="315" name="TextBox 23"/>
            <p:cNvSpPr txBox="1"/>
            <p:nvPr/>
          </p:nvSpPr>
          <p:spPr bwMode="auto">
            <a:xfrm>
              <a:off x="3957031" y="1078912"/>
              <a:ext cx="422211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16" name="TextBox 23"/>
            <p:cNvSpPr txBox="1"/>
            <p:nvPr/>
          </p:nvSpPr>
          <p:spPr bwMode="auto">
            <a:xfrm>
              <a:off x="4252666" y="1082673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  <p:sp>
          <p:nvSpPr>
            <p:cNvPr id="317" name="TextBox 10"/>
            <p:cNvSpPr txBox="1"/>
            <p:nvPr/>
          </p:nvSpPr>
          <p:spPr bwMode="auto">
            <a:xfrm>
              <a:off x="3393216" y="917545"/>
              <a:ext cx="1520313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Кингисеппский  р-н</a:t>
              </a:r>
            </a:p>
          </p:txBody>
        </p:sp>
      </p:grpSp>
      <p:grpSp>
        <p:nvGrpSpPr>
          <p:cNvPr id="318" name="Группа 317"/>
          <p:cNvGrpSpPr/>
          <p:nvPr/>
        </p:nvGrpSpPr>
        <p:grpSpPr>
          <a:xfrm>
            <a:off x="1998948" y="4316852"/>
            <a:ext cx="939403" cy="369108"/>
            <a:chOff x="3660992" y="917545"/>
            <a:chExt cx="1252537" cy="386596"/>
          </a:xfrm>
        </p:grpSpPr>
        <p:sp>
          <p:nvSpPr>
            <p:cNvPr id="319" name="TextBox 23"/>
            <p:cNvSpPr txBox="1"/>
            <p:nvPr/>
          </p:nvSpPr>
          <p:spPr bwMode="auto">
            <a:xfrm>
              <a:off x="3891099" y="1071285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20" name="TextBox 23"/>
            <p:cNvSpPr txBox="1"/>
            <p:nvPr/>
          </p:nvSpPr>
          <p:spPr bwMode="auto">
            <a:xfrm>
              <a:off x="4192252" y="1086415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  <p:sp>
          <p:nvSpPr>
            <p:cNvPr id="321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Волосовский  р-н</a:t>
              </a:r>
            </a:p>
          </p:txBody>
        </p:sp>
      </p:grpSp>
      <p:sp>
        <p:nvSpPr>
          <p:cNvPr id="322" name="Прямоугольник 321"/>
          <p:cNvSpPr/>
          <p:nvPr/>
        </p:nvSpPr>
        <p:spPr bwMode="auto">
          <a:xfrm>
            <a:off x="7749793" y="1702975"/>
            <a:ext cx="483395" cy="1833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869,5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244</a:t>
            </a:r>
          </a:p>
        </p:txBody>
      </p:sp>
      <p:sp>
        <p:nvSpPr>
          <p:cNvPr id="323" name="Прямоугольник 322"/>
          <p:cNvSpPr/>
          <p:nvPr/>
        </p:nvSpPr>
        <p:spPr bwMode="auto">
          <a:xfrm>
            <a:off x="6540615" y="2094425"/>
            <a:ext cx="540544" cy="20385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1491,1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357</a:t>
            </a:r>
          </a:p>
        </p:txBody>
      </p:sp>
      <p:sp>
        <p:nvSpPr>
          <p:cNvPr id="324" name="Прямоугольник 323"/>
          <p:cNvSpPr/>
          <p:nvPr/>
        </p:nvSpPr>
        <p:spPr bwMode="auto">
          <a:xfrm>
            <a:off x="6366918" y="2288200"/>
            <a:ext cx="839823" cy="19348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7229/28916</a:t>
            </a:r>
          </a:p>
        </p:txBody>
      </p:sp>
      <p:sp>
        <p:nvSpPr>
          <p:cNvPr id="325" name="Прямоугольник 324"/>
          <p:cNvSpPr/>
          <p:nvPr/>
        </p:nvSpPr>
        <p:spPr bwMode="auto">
          <a:xfrm>
            <a:off x="7567378" y="1896558"/>
            <a:ext cx="771759" cy="17493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7231/28924</a:t>
            </a:r>
          </a:p>
        </p:txBody>
      </p:sp>
      <p:sp>
        <p:nvSpPr>
          <p:cNvPr id="326" name="Скругленный прямоугольник 325"/>
          <p:cNvSpPr/>
          <p:nvPr/>
        </p:nvSpPr>
        <p:spPr>
          <a:xfrm>
            <a:off x="6688951" y="2529411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27" name="Скругленный прямоугольник 326"/>
          <p:cNvSpPr/>
          <p:nvPr/>
        </p:nvSpPr>
        <p:spPr>
          <a:xfrm>
            <a:off x="7838037" y="2084599"/>
            <a:ext cx="288131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28" name="Группа 327"/>
          <p:cNvGrpSpPr/>
          <p:nvPr/>
        </p:nvGrpSpPr>
        <p:grpSpPr>
          <a:xfrm>
            <a:off x="7766973" y="1480383"/>
            <a:ext cx="695815" cy="215235"/>
            <a:chOff x="3921652" y="1063205"/>
            <a:chExt cx="715838" cy="225434"/>
          </a:xfrm>
        </p:grpSpPr>
        <p:sp>
          <p:nvSpPr>
            <p:cNvPr id="329" name="TextBox 23"/>
            <p:cNvSpPr txBox="1"/>
            <p:nvPr/>
          </p:nvSpPr>
          <p:spPr bwMode="auto">
            <a:xfrm>
              <a:off x="3921652" y="1063205"/>
              <a:ext cx="42220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30" name="TextBox 23"/>
            <p:cNvSpPr txBox="1"/>
            <p:nvPr/>
          </p:nvSpPr>
          <p:spPr bwMode="auto">
            <a:xfrm>
              <a:off x="4215381" y="1070912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</p:grpSp>
      <p:sp>
        <p:nvSpPr>
          <p:cNvPr id="332" name="Прямоугольник 331"/>
          <p:cNvSpPr/>
          <p:nvPr/>
        </p:nvSpPr>
        <p:spPr bwMode="auto">
          <a:xfrm>
            <a:off x="3895311" y="4736446"/>
            <a:ext cx="596615" cy="19555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2545,6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736</a:t>
            </a:r>
          </a:p>
        </p:txBody>
      </p:sp>
      <p:sp>
        <p:nvSpPr>
          <p:cNvPr id="333" name="Прямоугольник 332"/>
          <p:cNvSpPr/>
          <p:nvPr/>
        </p:nvSpPr>
        <p:spPr bwMode="auto">
          <a:xfrm>
            <a:off x="3753167" y="4945112"/>
            <a:ext cx="832724" cy="16822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32440/129761</a:t>
            </a:r>
          </a:p>
        </p:txBody>
      </p:sp>
      <p:sp>
        <p:nvSpPr>
          <p:cNvPr id="334" name="Скругленный прямоугольник 333"/>
          <p:cNvSpPr/>
          <p:nvPr/>
        </p:nvSpPr>
        <p:spPr>
          <a:xfrm>
            <a:off x="3548375" y="3215007"/>
            <a:ext cx="286940" cy="18036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39" name="Прямоугольник 338"/>
          <p:cNvSpPr/>
          <p:nvPr/>
        </p:nvSpPr>
        <p:spPr bwMode="auto">
          <a:xfrm>
            <a:off x="6714671" y="3369793"/>
            <a:ext cx="617511" cy="19375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1238,7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394</a:t>
            </a:r>
          </a:p>
        </p:txBody>
      </p:sp>
      <p:sp>
        <p:nvSpPr>
          <p:cNvPr id="340" name="Прямоугольник 339"/>
          <p:cNvSpPr/>
          <p:nvPr/>
        </p:nvSpPr>
        <p:spPr bwMode="auto">
          <a:xfrm>
            <a:off x="7913432" y="3665949"/>
            <a:ext cx="636713" cy="19143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1163,9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362</a:t>
            </a:r>
          </a:p>
        </p:txBody>
      </p:sp>
      <p:sp>
        <p:nvSpPr>
          <p:cNvPr id="341" name="Прямоугольник 340"/>
          <p:cNvSpPr/>
          <p:nvPr/>
        </p:nvSpPr>
        <p:spPr bwMode="auto">
          <a:xfrm>
            <a:off x="5516729" y="4432824"/>
            <a:ext cx="574681" cy="19597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866,571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302</a:t>
            </a:r>
          </a:p>
        </p:txBody>
      </p:sp>
      <p:sp>
        <p:nvSpPr>
          <p:cNvPr id="342" name="Прямоугольник 341"/>
          <p:cNvSpPr/>
          <p:nvPr/>
        </p:nvSpPr>
        <p:spPr bwMode="auto">
          <a:xfrm>
            <a:off x="7758162" y="3878936"/>
            <a:ext cx="921495" cy="18894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12504/50019</a:t>
            </a:r>
          </a:p>
        </p:txBody>
      </p:sp>
      <p:sp>
        <p:nvSpPr>
          <p:cNvPr id="343" name="Прямоугольник 342"/>
          <p:cNvSpPr/>
          <p:nvPr/>
        </p:nvSpPr>
        <p:spPr bwMode="auto">
          <a:xfrm>
            <a:off x="5480909" y="3488837"/>
            <a:ext cx="823711" cy="19643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22543/90174</a:t>
            </a:r>
          </a:p>
        </p:txBody>
      </p:sp>
      <p:sp>
        <p:nvSpPr>
          <p:cNvPr id="344" name="Прямоугольник 343"/>
          <p:cNvSpPr/>
          <p:nvPr/>
        </p:nvSpPr>
        <p:spPr bwMode="auto">
          <a:xfrm>
            <a:off x="4341046" y="4116698"/>
            <a:ext cx="804863" cy="18852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26424/105698</a:t>
            </a:r>
          </a:p>
        </p:txBody>
      </p:sp>
      <p:sp>
        <p:nvSpPr>
          <p:cNvPr id="345" name="Прямоугольник 344"/>
          <p:cNvSpPr/>
          <p:nvPr/>
        </p:nvSpPr>
        <p:spPr bwMode="auto">
          <a:xfrm>
            <a:off x="6604246" y="3590160"/>
            <a:ext cx="804109" cy="18996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17476/69905</a:t>
            </a:r>
          </a:p>
        </p:txBody>
      </p:sp>
      <p:sp>
        <p:nvSpPr>
          <p:cNvPr id="346" name="Скругленный прямоугольник 345"/>
          <p:cNvSpPr/>
          <p:nvPr/>
        </p:nvSpPr>
        <p:spPr>
          <a:xfrm>
            <a:off x="4670367" y="4330897"/>
            <a:ext cx="288131" cy="185606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47" name="Скругленный прямоугольник 346"/>
          <p:cNvSpPr/>
          <p:nvPr/>
        </p:nvSpPr>
        <p:spPr>
          <a:xfrm>
            <a:off x="4047517" y="5141837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48" name="Скругленный прямоугольник 347"/>
          <p:cNvSpPr/>
          <p:nvPr/>
        </p:nvSpPr>
        <p:spPr>
          <a:xfrm>
            <a:off x="5757342" y="3693139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50" name="Скругленный прямоугольник 349"/>
          <p:cNvSpPr/>
          <p:nvPr/>
        </p:nvSpPr>
        <p:spPr>
          <a:xfrm>
            <a:off x="8147813" y="4102549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51" name="Прямоугольник 350"/>
          <p:cNvSpPr/>
          <p:nvPr/>
        </p:nvSpPr>
        <p:spPr bwMode="auto">
          <a:xfrm>
            <a:off x="5670052" y="3328649"/>
            <a:ext cx="555040" cy="13849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1544,4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649</a:t>
            </a:r>
          </a:p>
        </p:txBody>
      </p:sp>
      <p:sp>
        <p:nvSpPr>
          <p:cNvPr id="352" name="Прямоугольник 351"/>
          <p:cNvSpPr/>
          <p:nvPr/>
        </p:nvSpPr>
        <p:spPr bwMode="auto">
          <a:xfrm>
            <a:off x="4526427" y="3915790"/>
            <a:ext cx="501255" cy="19397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2228,5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grpSp>
        <p:nvGrpSpPr>
          <p:cNvPr id="353" name="Группа 352"/>
          <p:cNvGrpSpPr/>
          <p:nvPr/>
        </p:nvGrpSpPr>
        <p:grpSpPr>
          <a:xfrm>
            <a:off x="4356269" y="3501832"/>
            <a:ext cx="939403" cy="365047"/>
            <a:chOff x="3660992" y="917545"/>
            <a:chExt cx="1252537" cy="382344"/>
          </a:xfrm>
        </p:grpSpPr>
        <p:sp>
          <p:nvSpPr>
            <p:cNvPr id="354" name="TextBox 23"/>
            <p:cNvSpPr txBox="1"/>
            <p:nvPr/>
          </p:nvSpPr>
          <p:spPr bwMode="auto">
            <a:xfrm>
              <a:off x="3734284" y="1063202"/>
              <a:ext cx="576175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55" name="TextBox 23"/>
            <p:cNvSpPr txBox="1"/>
            <p:nvPr/>
          </p:nvSpPr>
          <p:spPr bwMode="auto">
            <a:xfrm>
              <a:off x="4182911" y="1082162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  <p:sp>
          <p:nvSpPr>
            <p:cNvPr id="356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Кировский  р-н</a:t>
              </a:r>
            </a:p>
          </p:txBody>
        </p:sp>
      </p:grpSp>
      <p:sp>
        <p:nvSpPr>
          <p:cNvPr id="365" name="Полилиния 364"/>
          <p:cNvSpPr/>
          <p:nvPr/>
        </p:nvSpPr>
        <p:spPr>
          <a:xfrm>
            <a:off x="6158424" y="2828838"/>
            <a:ext cx="2063008" cy="379994"/>
          </a:xfrm>
          <a:custGeom>
            <a:avLst/>
            <a:gdLst>
              <a:gd name="connsiteX0" fmla="*/ 0 w 1567543"/>
              <a:gd name="connsiteY0" fmla="*/ 391886 h 397997"/>
              <a:gd name="connsiteX1" fmla="*/ 0 w 1567543"/>
              <a:gd name="connsiteY1" fmla="*/ 391886 h 397997"/>
              <a:gd name="connsiteX2" fmla="*/ 333829 w 1567543"/>
              <a:gd name="connsiteY2" fmla="*/ 377372 h 397997"/>
              <a:gd name="connsiteX3" fmla="*/ 348343 w 1567543"/>
              <a:gd name="connsiteY3" fmla="*/ 261257 h 397997"/>
              <a:gd name="connsiteX4" fmla="*/ 406400 w 1567543"/>
              <a:gd name="connsiteY4" fmla="*/ 246743 h 397997"/>
              <a:gd name="connsiteX5" fmla="*/ 827315 w 1567543"/>
              <a:gd name="connsiteY5" fmla="*/ 261257 h 397997"/>
              <a:gd name="connsiteX6" fmla="*/ 870858 w 1567543"/>
              <a:gd name="connsiteY6" fmla="*/ 319314 h 397997"/>
              <a:gd name="connsiteX7" fmla="*/ 943429 w 1567543"/>
              <a:gd name="connsiteY7" fmla="*/ 391886 h 397997"/>
              <a:gd name="connsiteX8" fmla="*/ 1175658 w 1567543"/>
              <a:gd name="connsiteY8" fmla="*/ 362857 h 397997"/>
              <a:gd name="connsiteX9" fmla="*/ 1277258 w 1567543"/>
              <a:gd name="connsiteY9" fmla="*/ 333829 h 397997"/>
              <a:gd name="connsiteX10" fmla="*/ 1422400 w 1567543"/>
              <a:gd name="connsiteY10" fmla="*/ 290286 h 397997"/>
              <a:gd name="connsiteX11" fmla="*/ 1436915 w 1567543"/>
              <a:gd name="connsiteY11" fmla="*/ 246743 h 397997"/>
              <a:gd name="connsiteX12" fmla="*/ 1465943 w 1567543"/>
              <a:gd name="connsiteY12" fmla="*/ 72572 h 397997"/>
              <a:gd name="connsiteX13" fmla="*/ 1553029 w 1567543"/>
              <a:gd name="connsiteY13" fmla="*/ 29029 h 397997"/>
              <a:gd name="connsiteX14" fmla="*/ 1567543 w 1567543"/>
              <a:gd name="connsiteY14" fmla="*/ 0 h 397997"/>
              <a:gd name="connsiteX15" fmla="*/ 1567543 w 1567543"/>
              <a:gd name="connsiteY15" fmla="*/ 0 h 397997"/>
              <a:gd name="connsiteX0" fmla="*/ 0 w 1683236"/>
              <a:gd name="connsiteY0" fmla="*/ 391901 h 398012"/>
              <a:gd name="connsiteX1" fmla="*/ 0 w 1683236"/>
              <a:gd name="connsiteY1" fmla="*/ 391901 h 398012"/>
              <a:gd name="connsiteX2" fmla="*/ 333829 w 1683236"/>
              <a:gd name="connsiteY2" fmla="*/ 377387 h 398012"/>
              <a:gd name="connsiteX3" fmla="*/ 348343 w 1683236"/>
              <a:gd name="connsiteY3" fmla="*/ 261272 h 398012"/>
              <a:gd name="connsiteX4" fmla="*/ 406400 w 1683236"/>
              <a:gd name="connsiteY4" fmla="*/ 246758 h 398012"/>
              <a:gd name="connsiteX5" fmla="*/ 827315 w 1683236"/>
              <a:gd name="connsiteY5" fmla="*/ 261272 h 398012"/>
              <a:gd name="connsiteX6" fmla="*/ 870858 w 1683236"/>
              <a:gd name="connsiteY6" fmla="*/ 319329 h 398012"/>
              <a:gd name="connsiteX7" fmla="*/ 943429 w 1683236"/>
              <a:gd name="connsiteY7" fmla="*/ 391901 h 398012"/>
              <a:gd name="connsiteX8" fmla="*/ 1175658 w 1683236"/>
              <a:gd name="connsiteY8" fmla="*/ 362872 h 398012"/>
              <a:gd name="connsiteX9" fmla="*/ 1277258 w 1683236"/>
              <a:gd name="connsiteY9" fmla="*/ 333844 h 398012"/>
              <a:gd name="connsiteX10" fmla="*/ 1422400 w 1683236"/>
              <a:gd name="connsiteY10" fmla="*/ 290301 h 398012"/>
              <a:gd name="connsiteX11" fmla="*/ 1436915 w 1683236"/>
              <a:gd name="connsiteY11" fmla="*/ 246758 h 398012"/>
              <a:gd name="connsiteX12" fmla="*/ 1465943 w 1683236"/>
              <a:gd name="connsiteY12" fmla="*/ 72587 h 398012"/>
              <a:gd name="connsiteX13" fmla="*/ 1553029 w 1683236"/>
              <a:gd name="connsiteY13" fmla="*/ 29044 h 398012"/>
              <a:gd name="connsiteX14" fmla="*/ 1567543 w 1683236"/>
              <a:gd name="connsiteY14" fmla="*/ 15 h 398012"/>
              <a:gd name="connsiteX15" fmla="*/ 1683236 w 1683236"/>
              <a:gd name="connsiteY15" fmla="*/ 25415 h 398012"/>
              <a:gd name="connsiteX0" fmla="*/ 0 w 1628111"/>
              <a:gd name="connsiteY0" fmla="*/ 391888 h 397999"/>
              <a:gd name="connsiteX1" fmla="*/ 0 w 1628111"/>
              <a:gd name="connsiteY1" fmla="*/ 391888 h 397999"/>
              <a:gd name="connsiteX2" fmla="*/ 333829 w 1628111"/>
              <a:gd name="connsiteY2" fmla="*/ 377374 h 397999"/>
              <a:gd name="connsiteX3" fmla="*/ 348343 w 1628111"/>
              <a:gd name="connsiteY3" fmla="*/ 261259 h 397999"/>
              <a:gd name="connsiteX4" fmla="*/ 406400 w 1628111"/>
              <a:gd name="connsiteY4" fmla="*/ 246745 h 397999"/>
              <a:gd name="connsiteX5" fmla="*/ 827315 w 1628111"/>
              <a:gd name="connsiteY5" fmla="*/ 261259 h 397999"/>
              <a:gd name="connsiteX6" fmla="*/ 870858 w 1628111"/>
              <a:gd name="connsiteY6" fmla="*/ 319316 h 397999"/>
              <a:gd name="connsiteX7" fmla="*/ 943429 w 1628111"/>
              <a:gd name="connsiteY7" fmla="*/ 391888 h 397999"/>
              <a:gd name="connsiteX8" fmla="*/ 1175658 w 1628111"/>
              <a:gd name="connsiteY8" fmla="*/ 362859 h 397999"/>
              <a:gd name="connsiteX9" fmla="*/ 1277258 w 1628111"/>
              <a:gd name="connsiteY9" fmla="*/ 333831 h 397999"/>
              <a:gd name="connsiteX10" fmla="*/ 1422400 w 1628111"/>
              <a:gd name="connsiteY10" fmla="*/ 290288 h 397999"/>
              <a:gd name="connsiteX11" fmla="*/ 1436915 w 1628111"/>
              <a:gd name="connsiteY11" fmla="*/ 246745 h 397999"/>
              <a:gd name="connsiteX12" fmla="*/ 1465943 w 1628111"/>
              <a:gd name="connsiteY12" fmla="*/ 72574 h 397999"/>
              <a:gd name="connsiteX13" fmla="*/ 1553029 w 1628111"/>
              <a:gd name="connsiteY13" fmla="*/ 29031 h 397999"/>
              <a:gd name="connsiteX14" fmla="*/ 1567543 w 1628111"/>
              <a:gd name="connsiteY14" fmla="*/ 2 h 397999"/>
              <a:gd name="connsiteX15" fmla="*/ 1628111 w 1628111"/>
              <a:gd name="connsiteY15" fmla="*/ 177802 h 397999"/>
              <a:gd name="connsiteX0" fmla="*/ 0 w 1628111"/>
              <a:gd name="connsiteY0" fmla="*/ 391888 h 397999"/>
              <a:gd name="connsiteX1" fmla="*/ 0 w 1628111"/>
              <a:gd name="connsiteY1" fmla="*/ 391888 h 397999"/>
              <a:gd name="connsiteX2" fmla="*/ 333829 w 1628111"/>
              <a:gd name="connsiteY2" fmla="*/ 377374 h 397999"/>
              <a:gd name="connsiteX3" fmla="*/ 348343 w 1628111"/>
              <a:gd name="connsiteY3" fmla="*/ 261259 h 397999"/>
              <a:gd name="connsiteX4" fmla="*/ 406400 w 1628111"/>
              <a:gd name="connsiteY4" fmla="*/ 246745 h 397999"/>
              <a:gd name="connsiteX5" fmla="*/ 827315 w 1628111"/>
              <a:gd name="connsiteY5" fmla="*/ 261259 h 397999"/>
              <a:gd name="connsiteX6" fmla="*/ 870858 w 1628111"/>
              <a:gd name="connsiteY6" fmla="*/ 319316 h 397999"/>
              <a:gd name="connsiteX7" fmla="*/ 943429 w 1628111"/>
              <a:gd name="connsiteY7" fmla="*/ 391888 h 397999"/>
              <a:gd name="connsiteX8" fmla="*/ 1175658 w 1628111"/>
              <a:gd name="connsiteY8" fmla="*/ 362859 h 397999"/>
              <a:gd name="connsiteX9" fmla="*/ 1277258 w 1628111"/>
              <a:gd name="connsiteY9" fmla="*/ 333831 h 397999"/>
              <a:gd name="connsiteX10" fmla="*/ 1422400 w 1628111"/>
              <a:gd name="connsiteY10" fmla="*/ 290288 h 397999"/>
              <a:gd name="connsiteX11" fmla="*/ 1436915 w 1628111"/>
              <a:gd name="connsiteY11" fmla="*/ 246745 h 397999"/>
              <a:gd name="connsiteX12" fmla="*/ 1465943 w 1628111"/>
              <a:gd name="connsiteY12" fmla="*/ 72574 h 397999"/>
              <a:gd name="connsiteX13" fmla="*/ 1553029 w 1628111"/>
              <a:gd name="connsiteY13" fmla="*/ 29031 h 397999"/>
              <a:gd name="connsiteX14" fmla="*/ 1527452 w 1628111"/>
              <a:gd name="connsiteY14" fmla="*/ 1 h 397999"/>
              <a:gd name="connsiteX15" fmla="*/ 1628111 w 1628111"/>
              <a:gd name="connsiteY15" fmla="*/ 177802 h 3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28111" h="397999">
                <a:moveTo>
                  <a:pt x="0" y="391888"/>
                </a:moveTo>
                <a:lnTo>
                  <a:pt x="0" y="391888"/>
                </a:lnTo>
                <a:cubicBezTo>
                  <a:pt x="111276" y="387050"/>
                  <a:pt x="229539" y="416483"/>
                  <a:pt x="333829" y="377374"/>
                </a:cubicBezTo>
                <a:cubicBezTo>
                  <a:pt x="370352" y="363678"/>
                  <a:pt x="329400" y="295357"/>
                  <a:pt x="348343" y="261259"/>
                </a:cubicBezTo>
                <a:cubicBezTo>
                  <a:pt x="358030" y="243821"/>
                  <a:pt x="387048" y="251583"/>
                  <a:pt x="406400" y="246745"/>
                </a:cubicBezTo>
                <a:lnTo>
                  <a:pt x="827315" y="261259"/>
                </a:lnTo>
                <a:cubicBezTo>
                  <a:pt x="851215" y="264993"/>
                  <a:pt x="856798" y="299631"/>
                  <a:pt x="870858" y="319316"/>
                </a:cubicBezTo>
                <a:cubicBezTo>
                  <a:pt x="914841" y="380893"/>
                  <a:pt x="880093" y="349663"/>
                  <a:pt x="943429" y="391888"/>
                </a:cubicBezTo>
                <a:cubicBezTo>
                  <a:pt x="1020839" y="382212"/>
                  <a:pt x="1098509" y="374431"/>
                  <a:pt x="1175658" y="362859"/>
                </a:cubicBezTo>
                <a:cubicBezTo>
                  <a:pt x="1243524" y="352679"/>
                  <a:pt x="1218651" y="348483"/>
                  <a:pt x="1277258" y="333831"/>
                </a:cubicBezTo>
                <a:cubicBezTo>
                  <a:pt x="1408081" y="301125"/>
                  <a:pt x="1292385" y="342293"/>
                  <a:pt x="1422400" y="290288"/>
                </a:cubicBezTo>
                <a:cubicBezTo>
                  <a:pt x="1427238" y="275774"/>
                  <a:pt x="1433915" y="261747"/>
                  <a:pt x="1436915" y="246745"/>
                </a:cubicBezTo>
                <a:cubicBezTo>
                  <a:pt x="1448458" y="189030"/>
                  <a:pt x="1446147" y="128003"/>
                  <a:pt x="1465943" y="72574"/>
                </a:cubicBezTo>
                <a:cubicBezTo>
                  <a:pt x="1477582" y="39985"/>
                  <a:pt x="1542777" y="41127"/>
                  <a:pt x="1553029" y="29031"/>
                </a:cubicBezTo>
                <a:cubicBezTo>
                  <a:pt x="1563281" y="16935"/>
                  <a:pt x="1505751" y="606"/>
                  <a:pt x="1527452" y="1"/>
                </a:cubicBezTo>
                <a:cubicBezTo>
                  <a:pt x="1549153" y="-604"/>
                  <a:pt x="1589547" y="169335"/>
                  <a:pt x="1628111" y="177802"/>
                </a:cubicBez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66" name="Полилиния 365"/>
          <p:cNvSpPr/>
          <p:nvPr/>
        </p:nvSpPr>
        <p:spPr>
          <a:xfrm>
            <a:off x="6699886" y="3008985"/>
            <a:ext cx="1780087" cy="1874948"/>
          </a:xfrm>
          <a:custGeom>
            <a:avLst/>
            <a:gdLst>
              <a:gd name="connsiteX0" fmla="*/ 2264229 w 2264229"/>
              <a:gd name="connsiteY0" fmla="*/ 391885 h 1930400"/>
              <a:gd name="connsiteX1" fmla="*/ 2264229 w 2264229"/>
              <a:gd name="connsiteY1" fmla="*/ 391885 h 1930400"/>
              <a:gd name="connsiteX2" fmla="*/ 2148114 w 2264229"/>
              <a:gd name="connsiteY2" fmla="*/ 348343 h 1930400"/>
              <a:gd name="connsiteX3" fmla="*/ 2133600 w 2264229"/>
              <a:gd name="connsiteY3" fmla="*/ 275771 h 1930400"/>
              <a:gd name="connsiteX4" fmla="*/ 2104571 w 2264229"/>
              <a:gd name="connsiteY4" fmla="*/ 188685 h 1930400"/>
              <a:gd name="connsiteX5" fmla="*/ 2032000 w 2264229"/>
              <a:gd name="connsiteY5" fmla="*/ 58057 h 1930400"/>
              <a:gd name="connsiteX6" fmla="*/ 1988457 w 2264229"/>
              <a:gd name="connsiteY6" fmla="*/ 14514 h 1930400"/>
              <a:gd name="connsiteX7" fmla="*/ 1915886 w 2264229"/>
              <a:gd name="connsiteY7" fmla="*/ 0 h 1930400"/>
              <a:gd name="connsiteX8" fmla="*/ 1930400 w 2264229"/>
              <a:gd name="connsiteY8" fmla="*/ 87085 h 1930400"/>
              <a:gd name="connsiteX9" fmla="*/ 1944914 w 2264229"/>
              <a:gd name="connsiteY9" fmla="*/ 130628 h 1930400"/>
              <a:gd name="connsiteX10" fmla="*/ 1959429 w 2264229"/>
              <a:gd name="connsiteY10" fmla="*/ 261257 h 1930400"/>
              <a:gd name="connsiteX11" fmla="*/ 1886857 w 2264229"/>
              <a:gd name="connsiteY11" fmla="*/ 522514 h 1930400"/>
              <a:gd name="connsiteX12" fmla="*/ 1843314 w 2264229"/>
              <a:gd name="connsiteY12" fmla="*/ 551543 h 1930400"/>
              <a:gd name="connsiteX13" fmla="*/ 1814286 w 2264229"/>
              <a:gd name="connsiteY13" fmla="*/ 595085 h 1930400"/>
              <a:gd name="connsiteX14" fmla="*/ 1727200 w 2264229"/>
              <a:gd name="connsiteY14" fmla="*/ 667657 h 1930400"/>
              <a:gd name="connsiteX15" fmla="*/ 1669143 w 2264229"/>
              <a:gd name="connsiteY15" fmla="*/ 754743 h 1930400"/>
              <a:gd name="connsiteX16" fmla="*/ 1625600 w 2264229"/>
              <a:gd name="connsiteY16" fmla="*/ 798285 h 1930400"/>
              <a:gd name="connsiteX17" fmla="*/ 1509486 w 2264229"/>
              <a:gd name="connsiteY17" fmla="*/ 870857 h 1930400"/>
              <a:gd name="connsiteX18" fmla="*/ 1451429 w 2264229"/>
              <a:gd name="connsiteY18" fmla="*/ 899885 h 1930400"/>
              <a:gd name="connsiteX19" fmla="*/ 1378857 w 2264229"/>
              <a:gd name="connsiteY19" fmla="*/ 914400 h 1930400"/>
              <a:gd name="connsiteX20" fmla="*/ 1349829 w 2264229"/>
              <a:gd name="connsiteY20" fmla="*/ 972457 h 1930400"/>
              <a:gd name="connsiteX21" fmla="*/ 1364343 w 2264229"/>
              <a:gd name="connsiteY21" fmla="*/ 1030514 h 1930400"/>
              <a:gd name="connsiteX22" fmla="*/ 1378857 w 2264229"/>
              <a:gd name="connsiteY22" fmla="*/ 1103085 h 1930400"/>
              <a:gd name="connsiteX23" fmla="*/ 1364343 w 2264229"/>
              <a:gd name="connsiteY23" fmla="*/ 1190171 h 1930400"/>
              <a:gd name="connsiteX24" fmla="*/ 1248229 w 2264229"/>
              <a:gd name="connsiteY24" fmla="*/ 1204685 h 1930400"/>
              <a:gd name="connsiteX25" fmla="*/ 1204686 w 2264229"/>
              <a:gd name="connsiteY25" fmla="*/ 1219200 h 1930400"/>
              <a:gd name="connsiteX26" fmla="*/ 1103086 w 2264229"/>
              <a:gd name="connsiteY26" fmla="*/ 1204685 h 1930400"/>
              <a:gd name="connsiteX27" fmla="*/ 972457 w 2264229"/>
              <a:gd name="connsiteY27" fmla="*/ 1132114 h 1930400"/>
              <a:gd name="connsiteX28" fmla="*/ 827314 w 2264229"/>
              <a:gd name="connsiteY28" fmla="*/ 1117600 h 1930400"/>
              <a:gd name="connsiteX29" fmla="*/ 754743 w 2264229"/>
              <a:gd name="connsiteY29" fmla="*/ 1103085 h 1930400"/>
              <a:gd name="connsiteX30" fmla="*/ 725714 w 2264229"/>
              <a:gd name="connsiteY30" fmla="*/ 1059543 h 1930400"/>
              <a:gd name="connsiteX31" fmla="*/ 682171 w 2264229"/>
              <a:gd name="connsiteY31" fmla="*/ 1045028 h 1930400"/>
              <a:gd name="connsiteX32" fmla="*/ 638629 w 2264229"/>
              <a:gd name="connsiteY32" fmla="*/ 1001485 h 1930400"/>
              <a:gd name="connsiteX33" fmla="*/ 551543 w 2264229"/>
              <a:gd name="connsiteY33" fmla="*/ 972457 h 1930400"/>
              <a:gd name="connsiteX34" fmla="*/ 348343 w 2264229"/>
              <a:gd name="connsiteY34" fmla="*/ 986971 h 1930400"/>
              <a:gd name="connsiteX35" fmla="*/ 304800 w 2264229"/>
              <a:gd name="connsiteY35" fmla="*/ 1016000 h 1930400"/>
              <a:gd name="connsiteX36" fmla="*/ 217714 w 2264229"/>
              <a:gd name="connsiteY36" fmla="*/ 1103085 h 1930400"/>
              <a:gd name="connsiteX37" fmla="*/ 188686 w 2264229"/>
              <a:gd name="connsiteY37" fmla="*/ 1219200 h 1930400"/>
              <a:gd name="connsiteX38" fmla="*/ 159657 w 2264229"/>
              <a:gd name="connsiteY38" fmla="*/ 1277257 h 1930400"/>
              <a:gd name="connsiteX39" fmla="*/ 72571 w 2264229"/>
              <a:gd name="connsiteY39" fmla="*/ 1335314 h 1930400"/>
              <a:gd name="connsiteX40" fmla="*/ 29029 w 2264229"/>
              <a:gd name="connsiteY40" fmla="*/ 1422400 h 1930400"/>
              <a:gd name="connsiteX41" fmla="*/ 58057 w 2264229"/>
              <a:gd name="connsiteY41" fmla="*/ 1465943 h 1930400"/>
              <a:gd name="connsiteX42" fmla="*/ 87086 w 2264229"/>
              <a:gd name="connsiteY42" fmla="*/ 1553028 h 1930400"/>
              <a:gd name="connsiteX43" fmla="*/ 43543 w 2264229"/>
              <a:gd name="connsiteY43" fmla="*/ 1843314 h 1930400"/>
              <a:gd name="connsiteX44" fmla="*/ 14514 w 2264229"/>
              <a:gd name="connsiteY44" fmla="*/ 1930400 h 1930400"/>
              <a:gd name="connsiteX45" fmla="*/ 0 w 2264229"/>
              <a:gd name="connsiteY45" fmla="*/ 1930400 h 1930400"/>
              <a:gd name="connsiteX0" fmla="*/ 2264229 w 2365829"/>
              <a:gd name="connsiteY0" fmla="*/ 391885 h 1930400"/>
              <a:gd name="connsiteX1" fmla="*/ 2365829 w 2365829"/>
              <a:gd name="connsiteY1" fmla="*/ 391885 h 1930400"/>
              <a:gd name="connsiteX2" fmla="*/ 2148114 w 2365829"/>
              <a:gd name="connsiteY2" fmla="*/ 348343 h 1930400"/>
              <a:gd name="connsiteX3" fmla="*/ 2133600 w 2365829"/>
              <a:gd name="connsiteY3" fmla="*/ 275771 h 1930400"/>
              <a:gd name="connsiteX4" fmla="*/ 2104571 w 2365829"/>
              <a:gd name="connsiteY4" fmla="*/ 188685 h 1930400"/>
              <a:gd name="connsiteX5" fmla="*/ 2032000 w 2365829"/>
              <a:gd name="connsiteY5" fmla="*/ 58057 h 1930400"/>
              <a:gd name="connsiteX6" fmla="*/ 1988457 w 2365829"/>
              <a:gd name="connsiteY6" fmla="*/ 14514 h 1930400"/>
              <a:gd name="connsiteX7" fmla="*/ 1915886 w 2365829"/>
              <a:gd name="connsiteY7" fmla="*/ 0 h 1930400"/>
              <a:gd name="connsiteX8" fmla="*/ 1930400 w 2365829"/>
              <a:gd name="connsiteY8" fmla="*/ 87085 h 1930400"/>
              <a:gd name="connsiteX9" fmla="*/ 1944914 w 2365829"/>
              <a:gd name="connsiteY9" fmla="*/ 130628 h 1930400"/>
              <a:gd name="connsiteX10" fmla="*/ 1959429 w 2365829"/>
              <a:gd name="connsiteY10" fmla="*/ 261257 h 1930400"/>
              <a:gd name="connsiteX11" fmla="*/ 1886857 w 2365829"/>
              <a:gd name="connsiteY11" fmla="*/ 522514 h 1930400"/>
              <a:gd name="connsiteX12" fmla="*/ 1843314 w 2365829"/>
              <a:gd name="connsiteY12" fmla="*/ 551543 h 1930400"/>
              <a:gd name="connsiteX13" fmla="*/ 1814286 w 2365829"/>
              <a:gd name="connsiteY13" fmla="*/ 595085 h 1930400"/>
              <a:gd name="connsiteX14" fmla="*/ 1727200 w 2365829"/>
              <a:gd name="connsiteY14" fmla="*/ 667657 h 1930400"/>
              <a:gd name="connsiteX15" fmla="*/ 1669143 w 2365829"/>
              <a:gd name="connsiteY15" fmla="*/ 754743 h 1930400"/>
              <a:gd name="connsiteX16" fmla="*/ 1625600 w 2365829"/>
              <a:gd name="connsiteY16" fmla="*/ 798285 h 1930400"/>
              <a:gd name="connsiteX17" fmla="*/ 1509486 w 2365829"/>
              <a:gd name="connsiteY17" fmla="*/ 870857 h 1930400"/>
              <a:gd name="connsiteX18" fmla="*/ 1451429 w 2365829"/>
              <a:gd name="connsiteY18" fmla="*/ 899885 h 1930400"/>
              <a:gd name="connsiteX19" fmla="*/ 1378857 w 2365829"/>
              <a:gd name="connsiteY19" fmla="*/ 914400 h 1930400"/>
              <a:gd name="connsiteX20" fmla="*/ 1349829 w 2365829"/>
              <a:gd name="connsiteY20" fmla="*/ 972457 h 1930400"/>
              <a:gd name="connsiteX21" fmla="*/ 1364343 w 2365829"/>
              <a:gd name="connsiteY21" fmla="*/ 1030514 h 1930400"/>
              <a:gd name="connsiteX22" fmla="*/ 1378857 w 2365829"/>
              <a:gd name="connsiteY22" fmla="*/ 1103085 h 1930400"/>
              <a:gd name="connsiteX23" fmla="*/ 1364343 w 2365829"/>
              <a:gd name="connsiteY23" fmla="*/ 1190171 h 1930400"/>
              <a:gd name="connsiteX24" fmla="*/ 1248229 w 2365829"/>
              <a:gd name="connsiteY24" fmla="*/ 1204685 h 1930400"/>
              <a:gd name="connsiteX25" fmla="*/ 1204686 w 2365829"/>
              <a:gd name="connsiteY25" fmla="*/ 1219200 h 1930400"/>
              <a:gd name="connsiteX26" fmla="*/ 1103086 w 2365829"/>
              <a:gd name="connsiteY26" fmla="*/ 1204685 h 1930400"/>
              <a:gd name="connsiteX27" fmla="*/ 972457 w 2365829"/>
              <a:gd name="connsiteY27" fmla="*/ 1132114 h 1930400"/>
              <a:gd name="connsiteX28" fmla="*/ 827314 w 2365829"/>
              <a:gd name="connsiteY28" fmla="*/ 1117600 h 1930400"/>
              <a:gd name="connsiteX29" fmla="*/ 754743 w 2365829"/>
              <a:gd name="connsiteY29" fmla="*/ 1103085 h 1930400"/>
              <a:gd name="connsiteX30" fmla="*/ 725714 w 2365829"/>
              <a:gd name="connsiteY30" fmla="*/ 1059543 h 1930400"/>
              <a:gd name="connsiteX31" fmla="*/ 682171 w 2365829"/>
              <a:gd name="connsiteY31" fmla="*/ 1045028 h 1930400"/>
              <a:gd name="connsiteX32" fmla="*/ 638629 w 2365829"/>
              <a:gd name="connsiteY32" fmla="*/ 1001485 h 1930400"/>
              <a:gd name="connsiteX33" fmla="*/ 551543 w 2365829"/>
              <a:gd name="connsiteY33" fmla="*/ 972457 h 1930400"/>
              <a:gd name="connsiteX34" fmla="*/ 348343 w 2365829"/>
              <a:gd name="connsiteY34" fmla="*/ 986971 h 1930400"/>
              <a:gd name="connsiteX35" fmla="*/ 304800 w 2365829"/>
              <a:gd name="connsiteY35" fmla="*/ 1016000 h 1930400"/>
              <a:gd name="connsiteX36" fmla="*/ 217714 w 2365829"/>
              <a:gd name="connsiteY36" fmla="*/ 1103085 h 1930400"/>
              <a:gd name="connsiteX37" fmla="*/ 188686 w 2365829"/>
              <a:gd name="connsiteY37" fmla="*/ 1219200 h 1930400"/>
              <a:gd name="connsiteX38" fmla="*/ 159657 w 2365829"/>
              <a:gd name="connsiteY38" fmla="*/ 1277257 h 1930400"/>
              <a:gd name="connsiteX39" fmla="*/ 72571 w 2365829"/>
              <a:gd name="connsiteY39" fmla="*/ 1335314 h 1930400"/>
              <a:gd name="connsiteX40" fmla="*/ 29029 w 2365829"/>
              <a:gd name="connsiteY40" fmla="*/ 1422400 h 1930400"/>
              <a:gd name="connsiteX41" fmla="*/ 58057 w 2365829"/>
              <a:gd name="connsiteY41" fmla="*/ 1465943 h 1930400"/>
              <a:gd name="connsiteX42" fmla="*/ 87086 w 2365829"/>
              <a:gd name="connsiteY42" fmla="*/ 1553028 h 1930400"/>
              <a:gd name="connsiteX43" fmla="*/ 43543 w 2365829"/>
              <a:gd name="connsiteY43" fmla="*/ 1843314 h 1930400"/>
              <a:gd name="connsiteX44" fmla="*/ 14514 w 2365829"/>
              <a:gd name="connsiteY44" fmla="*/ 1930400 h 1930400"/>
              <a:gd name="connsiteX45" fmla="*/ 0 w 2365829"/>
              <a:gd name="connsiteY45" fmla="*/ 1930400 h 1930400"/>
              <a:gd name="connsiteX0" fmla="*/ 2264229 w 2365829"/>
              <a:gd name="connsiteY0" fmla="*/ 382084 h 1920599"/>
              <a:gd name="connsiteX1" fmla="*/ 2365829 w 2365829"/>
              <a:gd name="connsiteY1" fmla="*/ 382084 h 1920599"/>
              <a:gd name="connsiteX2" fmla="*/ 2148114 w 2365829"/>
              <a:gd name="connsiteY2" fmla="*/ 338542 h 1920599"/>
              <a:gd name="connsiteX3" fmla="*/ 2133600 w 2365829"/>
              <a:gd name="connsiteY3" fmla="*/ 265970 h 1920599"/>
              <a:gd name="connsiteX4" fmla="*/ 2104571 w 2365829"/>
              <a:gd name="connsiteY4" fmla="*/ 178884 h 1920599"/>
              <a:gd name="connsiteX5" fmla="*/ 2032000 w 2365829"/>
              <a:gd name="connsiteY5" fmla="*/ 48256 h 1920599"/>
              <a:gd name="connsiteX6" fmla="*/ 1988457 w 2365829"/>
              <a:gd name="connsiteY6" fmla="*/ 4713 h 1920599"/>
              <a:gd name="connsiteX7" fmla="*/ 1992086 w 2365829"/>
              <a:gd name="connsiteY7" fmla="*/ 167999 h 1920599"/>
              <a:gd name="connsiteX8" fmla="*/ 1930400 w 2365829"/>
              <a:gd name="connsiteY8" fmla="*/ 77284 h 1920599"/>
              <a:gd name="connsiteX9" fmla="*/ 1944914 w 2365829"/>
              <a:gd name="connsiteY9" fmla="*/ 120827 h 1920599"/>
              <a:gd name="connsiteX10" fmla="*/ 1959429 w 2365829"/>
              <a:gd name="connsiteY10" fmla="*/ 251456 h 1920599"/>
              <a:gd name="connsiteX11" fmla="*/ 1886857 w 2365829"/>
              <a:gd name="connsiteY11" fmla="*/ 512713 h 1920599"/>
              <a:gd name="connsiteX12" fmla="*/ 1843314 w 2365829"/>
              <a:gd name="connsiteY12" fmla="*/ 541742 h 1920599"/>
              <a:gd name="connsiteX13" fmla="*/ 1814286 w 2365829"/>
              <a:gd name="connsiteY13" fmla="*/ 585284 h 1920599"/>
              <a:gd name="connsiteX14" fmla="*/ 1727200 w 2365829"/>
              <a:gd name="connsiteY14" fmla="*/ 657856 h 1920599"/>
              <a:gd name="connsiteX15" fmla="*/ 1669143 w 2365829"/>
              <a:gd name="connsiteY15" fmla="*/ 744942 h 1920599"/>
              <a:gd name="connsiteX16" fmla="*/ 1625600 w 2365829"/>
              <a:gd name="connsiteY16" fmla="*/ 788484 h 1920599"/>
              <a:gd name="connsiteX17" fmla="*/ 1509486 w 2365829"/>
              <a:gd name="connsiteY17" fmla="*/ 861056 h 1920599"/>
              <a:gd name="connsiteX18" fmla="*/ 1451429 w 2365829"/>
              <a:gd name="connsiteY18" fmla="*/ 890084 h 1920599"/>
              <a:gd name="connsiteX19" fmla="*/ 1378857 w 2365829"/>
              <a:gd name="connsiteY19" fmla="*/ 904599 h 1920599"/>
              <a:gd name="connsiteX20" fmla="*/ 1349829 w 2365829"/>
              <a:gd name="connsiteY20" fmla="*/ 962656 h 1920599"/>
              <a:gd name="connsiteX21" fmla="*/ 1364343 w 2365829"/>
              <a:gd name="connsiteY21" fmla="*/ 1020713 h 1920599"/>
              <a:gd name="connsiteX22" fmla="*/ 1378857 w 2365829"/>
              <a:gd name="connsiteY22" fmla="*/ 1093284 h 1920599"/>
              <a:gd name="connsiteX23" fmla="*/ 1364343 w 2365829"/>
              <a:gd name="connsiteY23" fmla="*/ 1180370 h 1920599"/>
              <a:gd name="connsiteX24" fmla="*/ 1248229 w 2365829"/>
              <a:gd name="connsiteY24" fmla="*/ 1194884 h 1920599"/>
              <a:gd name="connsiteX25" fmla="*/ 1204686 w 2365829"/>
              <a:gd name="connsiteY25" fmla="*/ 1209399 h 1920599"/>
              <a:gd name="connsiteX26" fmla="*/ 1103086 w 2365829"/>
              <a:gd name="connsiteY26" fmla="*/ 1194884 h 1920599"/>
              <a:gd name="connsiteX27" fmla="*/ 972457 w 2365829"/>
              <a:gd name="connsiteY27" fmla="*/ 1122313 h 1920599"/>
              <a:gd name="connsiteX28" fmla="*/ 827314 w 2365829"/>
              <a:gd name="connsiteY28" fmla="*/ 1107799 h 1920599"/>
              <a:gd name="connsiteX29" fmla="*/ 754743 w 2365829"/>
              <a:gd name="connsiteY29" fmla="*/ 1093284 h 1920599"/>
              <a:gd name="connsiteX30" fmla="*/ 725714 w 2365829"/>
              <a:gd name="connsiteY30" fmla="*/ 1049742 h 1920599"/>
              <a:gd name="connsiteX31" fmla="*/ 682171 w 2365829"/>
              <a:gd name="connsiteY31" fmla="*/ 1035227 h 1920599"/>
              <a:gd name="connsiteX32" fmla="*/ 638629 w 2365829"/>
              <a:gd name="connsiteY32" fmla="*/ 991684 h 1920599"/>
              <a:gd name="connsiteX33" fmla="*/ 551543 w 2365829"/>
              <a:gd name="connsiteY33" fmla="*/ 962656 h 1920599"/>
              <a:gd name="connsiteX34" fmla="*/ 348343 w 2365829"/>
              <a:gd name="connsiteY34" fmla="*/ 977170 h 1920599"/>
              <a:gd name="connsiteX35" fmla="*/ 304800 w 2365829"/>
              <a:gd name="connsiteY35" fmla="*/ 1006199 h 1920599"/>
              <a:gd name="connsiteX36" fmla="*/ 217714 w 2365829"/>
              <a:gd name="connsiteY36" fmla="*/ 1093284 h 1920599"/>
              <a:gd name="connsiteX37" fmla="*/ 188686 w 2365829"/>
              <a:gd name="connsiteY37" fmla="*/ 1209399 h 1920599"/>
              <a:gd name="connsiteX38" fmla="*/ 159657 w 2365829"/>
              <a:gd name="connsiteY38" fmla="*/ 1267456 h 1920599"/>
              <a:gd name="connsiteX39" fmla="*/ 72571 w 2365829"/>
              <a:gd name="connsiteY39" fmla="*/ 1325513 h 1920599"/>
              <a:gd name="connsiteX40" fmla="*/ 29029 w 2365829"/>
              <a:gd name="connsiteY40" fmla="*/ 1412599 h 1920599"/>
              <a:gd name="connsiteX41" fmla="*/ 58057 w 2365829"/>
              <a:gd name="connsiteY41" fmla="*/ 1456142 h 1920599"/>
              <a:gd name="connsiteX42" fmla="*/ 87086 w 2365829"/>
              <a:gd name="connsiteY42" fmla="*/ 1543227 h 1920599"/>
              <a:gd name="connsiteX43" fmla="*/ 43543 w 2365829"/>
              <a:gd name="connsiteY43" fmla="*/ 1833513 h 1920599"/>
              <a:gd name="connsiteX44" fmla="*/ 14514 w 2365829"/>
              <a:gd name="connsiteY44" fmla="*/ 1920599 h 1920599"/>
              <a:gd name="connsiteX45" fmla="*/ 0 w 2365829"/>
              <a:gd name="connsiteY45" fmla="*/ 1920599 h 1920599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1944914 w 2365829"/>
              <a:gd name="connsiteY9" fmla="*/ 725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2014220 w 2365829"/>
              <a:gd name="connsiteY8" fmla="*/ 12047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71849 w 2373449"/>
              <a:gd name="connsiteY0" fmla="*/ 333832 h 1963787"/>
              <a:gd name="connsiteX1" fmla="*/ 2373449 w 2373449"/>
              <a:gd name="connsiteY1" fmla="*/ 333832 h 1963787"/>
              <a:gd name="connsiteX2" fmla="*/ 2155734 w 2373449"/>
              <a:gd name="connsiteY2" fmla="*/ 290290 h 1963787"/>
              <a:gd name="connsiteX3" fmla="*/ 2141220 w 2373449"/>
              <a:gd name="connsiteY3" fmla="*/ 217718 h 1963787"/>
              <a:gd name="connsiteX4" fmla="*/ 2112191 w 2373449"/>
              <a:gd name="connsiteY4" fmla="*/ 130632 h 1963787"/>
              <a:gd name="connsiteX5" fmla="*/ 2039620 w 2373449"/>
              <a:gd name="connsiteY5" fmla="*/ 4 h 1963787"/>
              <a:gd name="connsiteX6" fmla="*/ 1996077 w 2373449"/>
              <a:gd name="connsiteY6" fmla="*/ 134261 h 1963787"/>
              <a:gd name="connsiteX7" fmla="*/ 1999706 w 2373449"/>
              <a:gd name="connsiteY7" fmla="*/ 119747 h 1963787"/>
              <a:gd name="connsiteX8" fmla="*/ 2021840 w 2373449"/>
              <a:gd name="connsiteY8" fmla="*/ 120472 h 1963787"/>
              <a:gd name="connsiteX9" fmla="*/ 2028734 w 2373449"/>
              <a:gd name="connsiteY9" fmla="*/ 212275 h 1963787"/>
              <a:gd name="connsiteX10" fmla="*/ 1967049 w 2373449"/>
              <a:gd name="connsiteY10" fmla="*/ 203204 h 1963787"/>
              <a:gd name="connsiteX11" fmla="*/ 1894477 w 2373449"/>
              <a:gd name="connsiteY11" fmla="*/ 464461 h 1963787"/>
              <a:gd name="connsiteX12" fmla="*/ 1850934 w 2373449"/>
              <a:gd name="connsiteY12" fmla="*/ 493490 h 1963787"/>
              <a:gd name="connsiteX13" fmla="*/ 1821906 w 2373449"/>
              <a:gd name="connsiteY13" fmla="*/ 537032 h 1963787"/>
              <a:gd name="connsiteX14" fmla="*/ 1734820 w 2373449"/>
              <a:gd name="connsiteY14" fmla="*/ 609604 h 1963787"/>
              <a:gd name="connsiteX15" fmla="*/ 1676763 w 2373449"/>
              <a:gd name="connsiteY15" fmla="*/ 696690 h 1963787"/>
              <a:gd name="connsiteX16" fmla="*/ 1633220 w 2373449"/>
              <a:gd name="connsiteY16" fmla="*/ 740232 h 1963787"/>
              <a:gd name="connsiteX17" fmla="*/ 1517106 w 2373449"/>
              <a:gd name="connsiteY17" fmla="*/ 812804 h 1963787"/>
              <a:gd name="connsiteX18" fmla="*/ 1459049 w 2373449"/>
              <a:gd name="connsiteY18" fmla="*/ 841832 h 1963787"/>
              <a:gd name="connsiteX19" fmla="*/ 1386477 w 2373449"/>
              <a:gd name="connsiteY19" fmla="*/ 856347 h 1963787"/>
              <a:gd name="connsiteX20" fmla="*/ 1357449 w 2373449"/>
              <a:gd name="connsiteY20" fmla="*/ 914404 h 1963787"/>
              <a:gd name="connsiteX21" fmla="*/ 1371963 w 2373449"/>
              <a:gd name="connsiteY21" fmla="*/ 972461 h 1963787"/>
              <a:gd name="connsiteX22" fmla="*/ 1386477 w 2373449"/>
              <a:gd name="connsiteY22" fmla="*/ 1045032 h 1963787"/>
              <a:gd name="connsiteX23" fmla="*/ 1371963 w 2373449"/>
              <a:gd name="connsiteY23" fmla="*/ 1132118 h 1963787"/>
              <a:gd name="connsiteX24" fmla="*/ 1255849 w 2373449"/>
              <a:gd name="connsiteY24" fmla="*/ 1146632 h 1963787"/>
              <a:gd name="connsiteX25" fmla="*/ 1212306 w 2373449"/>
              <a:gd name="connsiteY25" fmla="*/ 1161147 h 1963787"/>
              <a:gd name="connsiteX26" fmla="*/ 1110706 w 2373449"/>
              <a:gd name="connsiteY26" fmla="*/ 1146632 h 1963787"/>
              <a:gd name="connsiteX27" fmla="*/ 980077 w 2373449"/>
              <a:gd name="connsiteY27" fmla="*/ 1074061 h 1963787"/>
              <a:gd name="connsiteX28" fmla="*/ 834934 w 2373449"/>
              <a:gd name="connsiteY28" fmla="*/ 1059547 h 1963787"/>
              <a:gd name="connsiteX29" fmla="*/ 762363 w 2373449"/>
              <a:gd name="connsiteY29" fmla="*/ 1045032 h 1963787"/>
              <a:gd name="connsiteX30" fmla="*/ 733334 w 2373449"/>
              <a:gd name="connsiteY30" fmla="*/ 1001490 h 1963787"/>
              <a:gd name="connsiteX31" fmla="*/ 689791 w 2373449"/>
              <a:gd name="connsiteY31" fmla="*/ 986975 h 1963787"/>
              <a:gd name="connsiteX32" fmla="*/ 646249 w 2373449"/>
              <a:gd name="connsiteY32" fmla="*/ 943432 h 1963787"/>
              <a:gd name="connsiteX33" fmla="*/ 559163 w 2373449"/>
              <a:gd name="connsiteY33" fmla="*/ 914404 h 1963787"/>
              <a:gd name="connsiteX34" fmla="*/ 355963 w 2373449"/>
              <a:gd name="connsiteY34" fmla="*/ 928918 h 1963787"/>
              <a:gd name="connsiteX35" fmla="*/ 312420 w 2373449"/>
              <a:gd name="connsiteY35" fmla="*/ 957947 h 1963787"/>
              <a:gd name="connsiteX36" fmla="*/ 225334 w 2373449"/>
              <a:gd name="connsiteY36" fmla="*/ 1045032 h 1963787"/>
              <a:gd name="connsiteX37" fmla="*/ 196306 w 2373449"/>
              <a:gd name="connsiteY37" fmla="*/ 1161147 h 1963787"/>
              <a:gd name="connsiteX38" fmla="*/ 167277 w 2373449"/>
              <a:gd name="connsiteY38" fmla="*/ 1219204 h 1963787"/>
              <a:gd name="connsiteX39" fmla="*/ 80191 w 2373449"/>
              <a:gd name="connsiteY39" fmla="*/ 1277261 h 1963787"/>
              <a:gd name="connsiteX40" fmla="*/ 36649 w 2373449"/>
              <a:gd name="connsiteY40" fmla="*/ 1364347 h 1963787"/>
              <a:gd name="connsiteX41" fmla="*/ 65677 w 2373449"/>
              <a:gd name="connsiteY41" fmla="*/ 1407890 h 1963787"/>
              <a:gd name="connsiteX42" fmla="*/ 94706 w 2373449"/>
              <a:gd name="connsiteY42" fmla="*/ 1494975 h 1963787"/>
              <a:gd name="connsiteX43" fmla="*/ 51163 w 2373449"/>
              <a:gd name="connsiteY43" fmla="*/ 1785261 h 1963787"/>
              <a:gd name="connsiteX44" fmla="*/ 22134 w 2373449"/>
              <a:gd name="connsiteY44" fmla="*/ 1872347 h 1963787"/>
              <a:gd name="connsiteX45" fmla="*/ 0 w 2373449"/>
              <a:gd name="connsiteY45" fmla="*/ 1963787 h 19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3449" h="1963787">
                <a:moveTo>
                  <a:pt x="2271849" y="333832"/>
                </a:moveTo>
                <a:lnTo>
                  <a:pt x="2373449" y="333832"/>
                </a:lnTo>
                <a:cubicBezTo>
                  <a:pt x="2334744" y="319318"/>
                  <a:pt x="2194439" y="309642"/>
                  <a:pt x="2155734" y="290290"/>
                </a:cubicBezTo>
                <a:cubicBezTo>
                  <a:pt x="2117029" y="270938"/>
                  <a:pt x="2147711" y="241518"/>
                  <a:pt x="2141220" y="217718"/>
                </a:cubicBezTo>
                <a:cubicBezTo>
                  <a:pt x="2133169" y="188197"/>
                  <a:pt x="2121867" y="159661"/>
                  <a:pt x="2112191" y="130632"/>
                </a:cubicBezTo>
                <a:cubicBezTo>
                  <a:pt x="2093939" y="75878"/>
                  <a:pt x="2058972" y="-601"/>
                  <a:pt x="2039620" y="4"/>
                </a:cubicBezTo>
                <a:cubicBezTo>
                  <a:pt x="2020268" y="609"/>
                  <a:pt x="2002729" y="114304"/>
                  <a:pt x="1996077" y="134261"/>
                </a:cubicBezTo>
                <a:cubicBezTo>
                  <a:pt x="1989425" y="154218"/>
                  <a:pt x="2023896" y="124585"/>
                  <a:pt x="1999706" y="119747"/>
                </a:cubicBezTo>
                <a:cubicBezTo>
                  <a:pt x="2004544" y="148775"/>
                  <a:pt x="2017002" y="105051"/>
                  <a:pt x="2021840" y="120472"/>
                </a:cubicBezTo>
                <a:cubicBezTo>
                  <a:pt x="2026678" y="135893"/>
                  <a:pt x="2037866" y="198486"/>
                  <a:pt x="2028734" y="212275"/>
                </a:cubicBezTo>
                <a:cubicBezTo>
                  <a:pt x="2019602" y="226064"/>
                  <a:pt x="1962211" y="159661"/>
                  <a:pt x="1967049" y="203204"/>
                </a:cubicBezTo>
                <a:cubicBezTo>
                  <a:pt x="1951799" y="431949"/>
                  <a:pt x="2010429" y="381637"/>
                  <a:pt x="1894477" y="464461"/>
                </a:cubicBezTo>
                <a:cubicBezTo>
                  <a:pt x="1880282" y="474600"/>
                  <a:pt x="1865448" y="483814"/>
                  <a:pt x="1850934" y="493490"/>
                </a:cubicBezTo>
                <a:cubicBezTo>
                  <a:pt x="1841258" y="508004"/>
                  <a:pt x="1833073" y="523631"/>
                  <a:pt x="1821906" y="537032"/>
                </a:cubicBezTo>
                <a:cubicBezTo>
                  <a:pt x="1786982" y="578940"/>
                  <a:pt x="1777634" y="581061"/>
                  <a:pt x="1734820" y="609604"/>
                </a:cubicBezTo>
                <a:cubicBezTo>
                  <a:pt x="1715468" y="638633"/>
                  <a:pt x="1701433" y="672021"/>
                  <a:pt x="1676763" y="696690"/>
                </a:cubicBezTo>
                <a:cubicBezTo>
                  <a:pt x="1662249" y="711204"/>
                  <a:pt x="1648989" y="727092"/>
                  <a:pt x="1633220" y="740232"/>
                </a:cubicBezTo>
                <a:cubicBezTo>
                  <a:pt x="1615072" y="755355"/>
                  <a:pt x="1525606" y="808082"/>
                  <a:pt x="1517106" y="812804"/>
                </a:cubicBezTo>
                <a:cubicBezTo>
                  <a:pt x="1498192" y="823312"/>
                  <a:pt x="1479575" y="834990"/>
                  <a:pt x="1459049" y="841832"/>
                </a:cubicBezTo>
                <a:cubicBezTo>
                  <a:pt x="1435645" y="849633"/>
                  <a:pt x="1410668" y="851509"/>
                  <a:pt x="1386477" y="856347"/>
                </a:cubicBezTo>
                <a:cubicBezTo>
                  <a:pt x="1376801" y="875699"/>
                  <a:pt x="1360133" y="892935"/>
                  <a:pt x="1357449" y="914404"/>
                </a:cubicBezTo>
                <a:cubicBezTo>
                  <a:pt x="1354975" y="934198"/>
                  <a:pt x="1367636" y="952988"/>
                  <a:pt x="1371963" y="972461"/>
                </a:cubicBezTo>
                <a:cubicBezTo>
                  <a:pt x="1377314" y="996543"/>
                  <a:pt x="1381639" y="1020842"/>
                  <a:pt x="1386477" y="1045032"/>
                </a:cubicBezTo>
                <a:cubicBezTo>
                  <a:pt x="1381639" y="1074061"/>
                  <a:pt x="1395193" y="1114050"/>
                  <a:pt x="1371963" y="1132118"/>
                </a:cubicBezTo>
                <a:cubicBezTo>
                  <a:pt x="1341174" y="1156065"/>
                  <a:pt x="1294226" y="1139654"/>
                  <a:pt x="1255849" y="1146632"/>
                </a:cubicBezTo>
                <a:cubicBezTo>
                  <a:pt x="1240796" y="1149369"/>
                  <a:pt x="1226820" y="1156309"/>
                  <a:pt x="1212306" y="1161147"/>
                </a:cubicBezTo>
                <a:cubicBezTo>
                  <a:pt x="1178439" y="1156309"/>
                  <a:pt x="1142636" y="1158913"/>
                  <a:pt x="1110706" y="1146632"/>
                </a:cubicBezTo>
                <a:cubicBezTo>
                  <a:pt x="1024823" y="1113600"/>
                  <a:pt x="1050608" y="1084912"/>
                  <a:pt x="980077" y="1074061"/>
                </a:cubicBezTo>
                <a:cubicBezTo>
                  <a:pt x="932020" y="1066668"/>
                  <a:pt x="883315" y="1064385"/>
                  <a:pt x="834934" y="1059547"/>
                </a:cubicBezTo>
                <a:cubicBezTo>
                  <a:pt x="810744" y="1054709"/>
                  <a:pt x="783782" y="1057271"/>
                  <a:pt x="762363" y="1045032"/>
                </a:cubicBezTo>
                <a:cubicBezTo>
                  <a:pt x="747217" y="1036377"/>
                  <a:pt x="746955" y="1012387"/>
                  <a:pt x="733334" y="1001490"/>
                </a:cubicBezTo>
                <a:cubicBezTo>
                  <a:pt x="721387" y="991933"/>
                  <a:pt x="704305" y="991813"/>
                  <a:pt x="689791" y="986975"/>
                </a:cubicBezTo>
                <a:cubicBezTo>
                  <a:pt x="675277" y="972461"/>
                  <a:pt x="664192" y="953400"/>
                  <a:pt x="646249" y="943432"/>
                </a:cubicBezTo>
                <a:cubicBezTo>
                  <a:pt x="619501" y="928572"/>
                  <a:pt x="559163" y="914404"/>
                  <a:pt x="559163" y="914404"/>
                </a:cubicBezTo>
                <a:cubicBezTo>
                  <a:pt x="491430" y="919242"/>
                  <a:pt x="422836" y="917117"/>
                  <a:pt x="355963" y="928918"/>
                </a:cubicBezTo>
                <a:cubicBezTo>
                  <a:pt x="338784" y="931950"/>
                  <a:pt x="326615" y="947808"/>
                  <a:pt x="312420" y="957947"/>
                </a:cubicBezTo>
                <a:cubicBezTo>
                  <a:pt x="243681" y="1007046"/>
                  <a:pt x="265421" y="984903"/>
                  <a:pt x="225334" y="1045032"/>
                </a:cubicBezTo>
                <a:cubicBezTo>
                  <a:pt x="216816" y="1087625"/>
                  <a:pt x="213042" y="1122097"/>
                  <a:pt x="196306" y="1161147"/>
                </a:cubicBezTo>
                <a:cubicBezTo>
                  <a:pt x="187783" y="1181034"/>
                  <a:pt x="182576" y="1203905"/>
                  <a:pt x="167277" y="1219204"/>
                </a:cubicBezTo>
                <a:cubicBezTo>
                  <a:pt x="142607" y="1243873"/>
                  <a:pt x="80191" y="1277261"/>
                  <a:pt x="80191" y="1277261"/>
                </a:cubicBezTo>
                <a:cubicBezTo>
                  <a:pt x="70082" y="1292425"/>
                  <a:pt x="32643" y="1340310"/>
                  <a:pt x="36649" y="1364347"/>
                </a:cubicBezTo>
                <a:cubicBezTo>
                  <a:pt x="39517" y="1381554"/>
                  <a:pt x="58592" y="1391950"/>
                  <a:pt x="65677" y="1407890"/>
                </a:cubicBezTo>
                <a:cubicBezTo>
                  <a:pt x="78104" y="1435851"/>
                  <a:pt x="94706" y="1494975"/>
                  <a:pt x="94706" y="1494975"/>
                </a:cubicBezTo>
                <a:cubicBezTo>
                  <a:pt x="74508" y="1777730"/>
                  <a:pt x="103243" y="1611659"/>
                  <a:pt x="51163" y="1785261"/>
                </a:cubicBezTo>
                <a:cubicBezTo>
                  <a:pt x="25457" y="1870949"/>
                  <a:pt x="50217" y="1816183"/>
                  <a:pt x="22134" y="1872347"/>
                </a:cubicBezTo>
                <a:lnTo>
                  <a:pt x="0" y="1963787"/>
                </a:lnTo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67" name="Полилиния 366"/>
          <p:cNvSpPr/>
          <p:nvPr/>
        </p:nvSpPr>
        <p:spPr>
          <a:xfrm>
            <a:off x="5823859" y="4131461"/>
            <a:ext cx="448576" cy="762174"/>
          </a:xfrm>
          <a:custGeom>
            <a:avLst/>
            <a:gdLst>
              <a:gd name="connsiteX0" fmla="*/ 0 w 598101"/>
              <a:gd name="connsiteY0" fmla="*/ 0 h 798286"/>
              <a:gd name="connsiteX1" fmla="*/ 0 w 598101"/>
              <a:gd name="connsiteY1" fmla="*/ 0 h 798286"/>
              <a:gd name="connsiteX2" fmla="*/ 188686 w 598101"/>
              <a:gd name="connsiteY2" fmla="*/ 159657 h 798286"/>
              <a:gd name="connsiteX3" fmla="*/ 304800 w 598101"/>
              <a:gd name="connsiteY3" fmla="*/ 217714 h 798286"/>
              <a:gd name="connsiteX4" fmla="*/ 362857 w 598101"/>
              <a:gd name="connsiteY4" fmla="*/ 304800 h 798286"/>
              <a:gd name="connsiteX5" fmla="*/ 420914 w 598101"/>
              <a:gd name="connsiteY5" fmla="*/ 348343 h 798286"/>
              <a:gd name="connsiteX6" fmla="*/ 478971 w 598101"/>
              <a:gd name="connsiteY6" fmla="*/ 435429 h 798286"/>
              <a:gd name="connsiteX7" fmla="*/ 566057 w 598101"/>
              <a:gd name="connsiteY7" fmla="*/ 551543 h 798286"/>
              <a:gd name="connsiteX8" fmla="*/ 595086 w 598101"/>
              <a:gd name="connsiteY8" fmla="*/ 798286 h 798286"/>
              <a:gd name="connsiteX9" fmla="*/ 595086 w 598101"/>
              <a:gd name="connsiteY9" fmla="*/ 798286 h 798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98101" h="798286">
                <a:moveTo>
                  <a:pt x="0" y="0"/>
                </a:moveTo>
                <a:lnTo>
                  <a:pt x="0" y="0"/>
                </a:lnTo>
                <a:cubicBezTo>
                  <a:pt x="62895" y="53219"/>
                  <a:pt x="121643" y="111769"/>
                  <a:pt x="188686" y="159657"/>
                </a:cubicBezTo>
                <a:cubicBezTo>
                  <a:pt x="223899" y="184809"/>
                  <a:pt x="304800" y="217714"/>
                  <a:pt x="304800" y="217714"/>
                </a:cubicBezTo>
                <a:cubicBezTo>
                  <a:pt x="324152" y="246743"/>
                  <a:pt x="334947" y="283867"/>
                  <a:pt x="362857" y="304800"/>
                </a:cubicBezTo>
                <a:cubicBezTo>
                  <a:pt x="382209" y="319314"/>
                  <a:pt x="404843" y="330263"/>
                  <a:pt x="420914" y="348343"/>
                </a:cubicBezTo>
                <a:cubicBezTo>
                  <a:pt x="444092" y="374419"/>
                  <a:pt x="457177" y="408186"/>
                  <a:pt x="478971" y="435429"/>
                </a:cubicBezTo>
                <a:cubicBezTo>
                  <a:pt x="547925" y="521622"/>
                  <a:pt x="519844" y="482224"/>
                  <a:pt x="566057" y="551543"/>
                </a:cubicBezTo>
                <a:cubicBezTo>
                  <a:pt x="611915" y="689117"/>
                  <a:pt x="595086" y="608030"/>
                  <a:pt x="595086" y="798286"/>
                </a:cubicBezTo>
                <a:lnTo>
                  <a:pt x="595086" y="798286"/>
                </a:ln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72" name="Прямоугольник 371"/>
          <p:cNvSpPr/>
          <p:nvPr/>
        </p:nvSpPr>
        <p:spPr bwMode="auto">
          <a:xfrm>
            <a:off x="5418287" y="4630690"/>
            <a:ext cx="843543" cy="20158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373" name="Скругленный прямоугольник 372"/>
          <p:cNvSpPr/>
          <p:nvPr/>
        </p:nvSpPr>
        <p:spPr>
          <a:xfrm>
            <a:off x="5749023" y="4853963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74" name="Группа 373"/>
          <p:cNvGrpSpPr/>
          <p:nvPr/>
        </p:nvGrpSpPr>
        <p:grpSpPr>
          <a:xfrm>
            <a:off x="6603829" y="2995211"/>
            <a:ext cx="939403" cy="347964"/>
            <a:chOff x="3660992" y="917545"/>
            <a:chExt cx="1252537" cy="364451"/>
          </a:xfrm>
        </p:grpSpPr>
        <p:sp>
          <p:nvSpPr>
            <p:cNvPr id="375" name="TextBox 23"/>
            <p:cNvSpPr txBox="1"/>
            <p:nvPr/>
          </p:nvSpPr>
          <p:spPr bwMode="auto">
            <a:xfrm>
              <a:off x="3790921" y="1063204"/>
              <a:ext cx="51953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76" name="TextBox 23"/>
            <p:cNvSpPr txBox="1"/>
            <p:nvPr/>
          </p:nvSpPr>
          <p:spPr bwMode="auto">
            <a:xfrm>
              <a:off x="4196651" y="1064269"/>
              <a:ext cx="422108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8</a:t>
              </a:r>
            </a:p>
          </p:txBody>
        </p:sp>
        <p:sp>
          <p:nvSpPr>
            <p:cNvPr id="377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Тихвинский  р-н</a:t>
              </a:r>
            </a:p>
          </p:txBody>
        </p:sp>
      </p:grpSp>
      <p:grpSp>
        <p:nvGrpSpPr>
          <p:cNvPr id="378" name="Группа 377"/>
          <p:cNvGrpSpPr/>
          <p:nvPr/>
        </p:nvGrpSpPr>
        <p:grpSpPr>
          <a:xfrm>
            <a:off x="6071888" y="1686665"/>
            <a:ext cx="1167449" cy="346948"/>
            <a:chOff x="3356931" y="917545"/>
            <a:chExt cx="1556598" cy="363386"/>
          </a:xfrm>
        </p:grpSpPr>
        <p:sp>
          <p:nvSpPr>
            <p:cNvPr id="379" name="TextBox 23"/>
            <p:cNvSpPr txBox="1"/>
            <p:nvPr/>
          </p:nvSpPr>
          <p:spPr bwMode="auto">
            <a:xfrm>
              <a:off x="3888249" y="1063204"/>
              <a:ext cx="422209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80" name="TextBox 23"/>
            <p:cNvSpPr txBox="1"/>
            <p:nvPr/>
          </p:nvSpPr>
          <p:spPr bwMode="auto">
            <a:xfrm>
              <a:off x="4220036" y="1060312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8</a:t>
              </a:r>
            </a:p>
          </p:txBody>
        </p:sp>
        <p:sp>
          <p:nvSpPr>
            <p:cNvPr id="381" name="TextBox 10"/>
            <p:cNvSpPr txBox="1"/>
            <p:nvPr/>
          </p:nvSpPr>
          <p:spPr bwMode="auto">
            <a:xfrm>
              <a:off x="3356931" y="917545"/>
              <a:ext cx="1556598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Лодейнопольский  р-н</a:t>
              </a:r>
            </a:p>
          </p:txBody>
        </p:sp>
      </p:grpSp>
      <p:sp>
        <p:nvSpPr>
          <p:cNvPr id="386" name="Прямоугольник 385"/>
          <p:cNvSpPr/>
          <p:nvPr/>
        </p:nvSpPr>
        <p:spPr bwMode="auto">
          <a:xfrm>
            <a:off x="1948103" y="4926167"/>
            <a:ext cx="684203" cy="20611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12918/51675</a:t>
            </a:r>
          </a:p>
        </p:txBody>
      </p:sp>
      <p:sp>
        <p:nvSpPr>
          <p:cNvPr id="391" name="Скругленный прямоугольник 390"/>
          <p:cNvSpPr/>
          <p:nvPr/>
        </p:nvSpPr>
        <p:spPr>
          <a:xfrm>
            <a:off x="3005494" y="4934660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65%</a:t>
            </a:r>
          </a:p>
        </p:txBody>
      </p:sp>
      <p:sp>
        <p:nvSpPr>
          <p:cNvPr id="392" name="Прямоугольник 391"/>
          <p:cNvSpPr/>
          <p:nvPr/>
        </p:nvSpPr>
        <p:spPr bwMode="auto">
          <a:xfrm>
            <a:off x="2366154" y="5640251"/>
            <a:ext cx="575255" cy="19037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1041,0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823</a:t>
            </a:r>
          </a:p>
        </p:txBody>
      </p:sp>
      <p:sp>
        <p:nvSpPr>
          <p:cNvPr id="393" name="Прямоугольник 392"/>
          <p:cNvSpPr/>
          <p:nvPr/>
        </p:nvSpPr>
        <p:spPr bwMode="auto">
          <a:xfrm>
            <a:off x="2251509" y="5848940"/>
            <a:ext cx="732687" cy="171857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18219/72879</a:t>
            </a:r>
          </a:p>
        </p:txBody>
      </p:sp>
      <p:sp>
        <p:nvSpPr>
          <p:cNvPr id="394" name="Скругленный прямоугольник 393"/>
          <p:cNvSpPr/>
          <p:nvPr/>
        </p:nvSpPr>
        <p:spPr>
          <a:xfrm>
            <a:off x="2489598" y="6051121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399" name="Прямоугольник 398"/>
          <p:cNvSpPr/>
          <p:nvPr/>
        </p:nvSpPr>
        <p:spPr bwMode="auto">
          <a:xfrm>
            <a:off x="2725584" y="4684591"/>
            <a:ext cx="831803" cy="217196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61063/24425</a:t>
            </a:r>
          </a:p>
        </p:txBody>
      </p:sp>
      <p:grpSp>
        <p:nvGrpSpPr>
          <p:cNvPr id="400" name="Группа 399"/>
          <p:cNvGrpSpPr/>
          <p:nvPr/>
        </p:nvGrpSpPr>
        <p:grpSpPr>
          <a:xfrm>
            <a:off x="2953869" y="2365393"/>
            <a:ext cx="1237119" cy="431168"/>
            <a:chOff x="3338456" y="839760"/>
            <a:chExt cx="1649492" cy="451597"/>
          </a:xfrm>
        </p:grpSpPr>
        <p:sp>
          <p:nvSpPr>
            <p:cNvPr id="401" name="TextBox 23"/>
            <p:cNvSpPr txBox="1"/>
            <p:nvPr/>
          </p:nvSpPr>
          <p:spPr bwMode="auto">
            <a:xfrm>
              <a:off x="3920028" y="1065194"/>
              <a:ext cx="422208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402" name="TextBox 23"/>
            <p:cNvSpPr txBox="1"/>
            <p:nvPr/>
          </p:nvSpPr>
          <p:spPr bwMode="auto">
            <a:xfrm>
              <a:off x="4237333" y="1073630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  <p:sp>
          <p:nvSpPr>
            <p:cNvPr id="403" name="TextBox 10"/>
            <p:cNvSpPr txBox="1"/>
            <p:nvPr/>
          </p:nvSpPr>
          <p:spPr bwMode="auto">
            <a:xfrm>
              <a:off x="3338456" y="839760"/>
              <a:ext cx="1649492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Всеволожский  р-н</a:t>
              </a:r>
            </a:p>
          </p:txBody>
        </p:sp>
      </p:grpSp>
      <p:sp>
        <p:nvSpPr>
          <p:cNvPr id="414" name="Полилиния 413"/>
          <p:cNvSpPr/>
          <p:nvPr/>
        </p:nvSpPr>
        <p:spPr>
          <a:xfrm>
            <a:off x="6699886" y="3008985"/>
            <a:ext cx="1780087" cy="1874948"/>
          </a:xfrm>
          <a:custGeom>
            <a:avLst/>
            <a:gdLst>
              <a:gd name="connsiteX0" fmla="*/ 2264229 w 2264229"/>
              <a:gd name="connsiteY0" fmla="*/ 391885 h 1930400"/>
              <a:gd name="connsiteX1" fmla="*/ 2264229 w 2264229"/>
              <a:gd name="connsiteY1" fmla="*/ 391885 h 1930400"/>
              <a:gd name="connsiteX2" fmla="*/ 2148114 w 2264229"/>
              <a:gd name="connsiteY2" fmla="*/ 348343 h 1930400"/>
              <a:gd name="connsiteX3" fmla="*/ 2133600 w 2264229"/>
              <a:gd name="connsiteY3" fmla="*/ 275771 h 1930400"/>
              <a:gd name="connsiteX4" fmla="*/ 2104571 w 2264229"/>
              <a:gd name="connsiteY4" fmla="*/ 188685 h 1930400"/>
              <a:gd name="connsiteX5" fmla="*/ 2032000 w 2264229"/>
              <a:gd name="connsiteY5" fmla="*/ 58057 h 1930400"/>
              <a:gd name="connsiteX6" fmla="*/ 1988457 w 2264229"/>
              <a:gd name="connsiteY6" fmla="*/ 14514 h 1930400"/>
              <a:gd name="connsiteX7" fmla="*/ 1915886 w 2264229"/>
              <a:gd name="connsiteY7" fmla="*/ 0 h 1930400"/>
              <a:gd name="connsiteX8" fmla="*/ 1930400 w 2264229"/>
              <a:gd name="connsiteY8" fmla="*/ 87085 h 1930400"/>
              <a:gd name="connsiteX9" fmla="*/ 1944914 w 2264229"/>
              <a:gd name="connsiteY9" fmla="*/ 130628 h 1930400"/>
              <a:gd name="connsiteX10" fmla="*/ 1959429 w 2264229"/>
              <a:gd name="connsiteY10" fmla="*/ 261257 h 1930400"/>
              <a:gd name="connsiteX11" fmla="*/ 1886857 w 2264229"/>
              <a:gd name="connsiteY11" fmla="*/ 522514 h 1930400"/>
              <a:gd name="connsiteX12" fmla="*/ 1843314 w 2264229"/>
              <a:gd name="connsiteY12" fmla="*/ 551543 h 1930400"/>
              <a:gd name="connsiteX13" fmla="*/ 1814286 w 2264229"/>
              <a:gd name="connsiteY13" fmla="*/ 595085 h 1930400"/>
              <a:gd name="connsiteX14" fmla="*/ 1727200 w 2264229"/>
              <a:gd name="connsiteY14" fmla="*/ 667657 h 1930400"/>
              <a:gd name="connsiteX15" fmla="*/ 1669143 w 2264229"/>
              <a:gd name="connsiteY15" fmla="*/ 754743 h 1930400"/>
              <a:gd name="connsiteX16" fmla="*/ 1625600 w 2264229"/>
              <a:gd name="connsiteY16" fmla="*/ 798285 h 1930400"/>
              <a:gd name="connsiteX17" fmla="*/ 1509486 w 2264229"/>
              <a:gd name="connsiteY17" fmla="*/ 870857 h 1930400"/>
              <a:gd name="connsiteX18" fmla="*/ 1451429 w 2264229"/>
              <a:gd name="connsiteY18" fmla="*/ 899885 h 1930400"/>
              <a:gd name="connsiteX19" fmla="*/ 1378857 w 2264229"/>
              <a:gd name="connsiteY19" fmla="*/ 914400 h 1930400"/>
              <a:gd name="connsiteX20" fmla="*/ 1349829 w 2264229"/>
              <a:gd name="connsiteY20" fmla="*/ 972457 h 1930400"/>
              <a:gd name="connsiteX21" fmla="*/ 1364343 w 2264229"/>
              <a:gd name="connsiteY21" fmla="*/ 1030514 h 1930400"/>
              <a:gd name="connsiteX22" fmla="*/ 1378857 w 2264229"/>
              <a:gd name="connsiteY22" fmla="*/ 1103085 h 1930400"/>
              <a:gd name="connsiteX23" fmla="*/ 1364343 w 2264229"/>
              <a:gd name="connsiteY23" fmla="*/ 1190171 h 1930400"/>
              <a:gd name="connsiteX24" fmla="*/ 1248229 w 2264229"/>
              <a:gd name="connsiteY24" fmla="*/ 1204685 h 1930400"/>
              <a:gd name="connsiteX25" fmla="*/ 1204686 w 2264229"/>
              <a:gd name="connsiteY25" fmla="*/ 1219200 h 1930400"/>
              <a:gd name="connsiteX26" fmla="*/ 1103086 w 2264229"/>
              <a:gd name="connsiteY26" fmla="*/ 1204685 h 1930400"/>
              <a:gd name="connsiteX27" fmla="*/ 972457 w 2264229"/>
              <a:gd name="connsiteY27" fmla="*/ 1132114 h 1930400"/>
              <a:gd name="connsiteX28" fmla="*/ 827314 w 2264229"/>
              <a:gd name="connsiteY28" fmla="*/ 1117600 h 1930400"/>
              <a:gd name="connsiteX29" fmla="*/ 754743 w 2264229"/>
              <a:gd name="connsiteY29" fmla="*/ 1103085 h 1930400"/>
              <a:gd name="connsiteX30" fmla="*/ 725714 w 2264229"/>
              <a:gd name="connsiteY30" fmla="*/ 1059543 h 1930400"/>
              <a:gd name="connsiteX31" fmla="*/ 682171 w 2264229"/>
              <a:gd name="connsiteY31" fmla="*/ 1045028 h 1930400"/>
              <a:gd name="connsiteX32" fmla="*/ 638629 w 2264229"/>
              <a:gd name="connsiteY32" fmla="*/ 1001485 h 1930400"/>
              <a:gd name="connsiteX33" fmla="*/ 551543 w 2264229"/>
              <a:gd name="connsiteY33" fmla="*/ 972457 h 1930400"/>
              <a:gd name="connsiteX34" fmla="*/ 348343 w 2264229"/>
              <a:gd name="connsiteY34" fmla="*/ 986971 h 1930400"/>
              <a:gd name="connsiteX35" fmla="*/ 304800 w 2264229"/>
              <a:gd name="connsiteY35" fmla="*/ 1016000 h 1930400"/>
              <a:gd name="connsiteX36" fmla="*/ 217714 w 2264229"/>
              <a:gd name="connsiteY36" fmla="*/ 1103085 h 1930400"/>
              <a:gd name="connsiteX37" fmla="*/ 188686 w 2264229"/>
              <a:gd name="connsiteY37" fmla="*/ 1219200 h 1930400"/>
              <a:gd name="connsiteX38" fmla="*/ 159657 w 2264229"/>
              <a:gd name="connsiteY38" fmla="*/ 1277257 h 1930400"/>
              <a:gd name="connsiteX39" fmla="*/ 72571 w 2264229"/>
              <a:gd name="connsiteY39" fmla="*/ 1335314 h 1930400"/>
              <a:gd name="connsiteX40" fmla="*/ 29029 w 2264229"/>
              <a:gd name="connsiteY40" fmla="*/ 1422400 h 1930400"/>
              <a:gd name="connsiteX41" fmla="*/ 58057 w 2264229"/>
              <a:gd name="connsiteY41" fmla="*/ 1465943 h 1930400"/>
              <a:gd name="connsiteX42" fmla="*/ 87086 w 2264229"/>
              <a:gd name="connsiteY42" fmla="*/ 1553028 h 1930400"/>
              <a:gd name="connsiteX43" fmla="*/ 43543 w 2264229"/>
              <a:gd name="connsiteY43" fmla="*/ 1843314 h 1930400"/>
              <a:gd name="connsiteX44" fmla="*/ 14514 w 2264229"/>
              <a:gd name="connsiteY44" fmla="*/ 1930400 h 1930400"/>
              <a:gd name="connsiteX45" fmla="*/ 0 w 2264229"/>
              <a:gd name="connsiteY45" fmla="*/ 1930400 h 1930400"/>
              <a:gd name="connsiteX0" fmla="*/ 2264229 w 2365829"/>
              <a:gd name="connsiteY0" fmla="*/ 391885 h 1930400"/>
              <a:gd name="connsiteX1" fmla="*/ 2365829 w 2365829"/>
              <a:gd name="connsiteY1" fmla="*/ 391885 h 1930400"/>
              <a:gd name="connsiteX2" fmla="*/ 2148114 w 2365829"/>
              <a:gd name="connsiteY2" fmla="*/ 348343 h 1930400"/>
              <a:gd name="connsiteX3" fmla="*/ 2133600 w 2365829"/>
              <a:gd name="connsiteY3" fmla="*/ 275771 h 1930400"/>
              <a:gd name="connsiteX4" fmla="*/ 2104571 w 2365829"/>
              <a:gd name="connsiteY4" fmla="*/ 188685 h 1930400"/>
              <a:gd name="connsiteX5" fmla="*/ 2032000 w 2365829"/>
              <a:gd name="connsiteY5" fmla="*/ 58057 h 1930400"/>
              <a:gd name="connsiteX6" fmla="*/ 1988457 w 2365829"/>
              <a:gd name="connsiteY6" fmla="*/ 14514 h 1930400"/>
              <a:gd name="connsiteX7" fmla="*/ 1915886 w 2365829"/>
              <a:gd name="connsiteY7" fmla="*/ 0 h 1930400"/>
              <a:gd name="connsiteX8" fmla="*/ 1930400 w 2365829"/>
              <a:gd name="connsiteY8" fmla="*/ 87085 h 1930400"/>
              <a:gd name="connsiteX9" fmla="*/ 1944914 w 2365829"/>
              <a:gd name="connsiteY9" fmla="*/ 130628 h 1930400"/>
              <a:gd name="connsiteX10" fmla="*/ 1959429 w 2365829"/>
              <a:gd name="connsiteY10" fmla="*/ 261257 h 1930400"/>
              <a:gd name="connsiteX11" fmla="*/ 1886857 w 2365829"/>
              <a:gd name="connsiteY11" fmla="*/ 522514 h 1930400"/>
              <a:gd name="connsiteX12" fmla="*/ 1843314 w 2365829"/>
              <a:gd name="connsiteY12" fmla="*/ 551543 h 1930400"/>
              <a:gd name="connsiteX13" fmla="*/ 1814286 w 2365829"/>
              <a:gd name="connsiteY13" fmla="*/ 595085 h 1930400"/>
              <a:gd name="connsiteX14" fmla="*/ 1727200 w 2365829"/>
              <a:gd name="connsiteY14" fmla="*/ 667657 h 1930400"/>
              <a:gd name="connsiteX15" fmla="*/ 1669143 w 2365829"/>
              <a:gd name="connsiteY15" fmla="*/ 754743 h 1930400"/>
              <a:gd name="connsiteX16" fmla="*/ 1625600 w 2365829"/>
              <a:gd name="connsiteY16" fmla="*/ 798285 h 1930400"/>
              <a:gd name="connsiteX17" fmla="*/ 1509486 w 2365829"/>
              <a:gd name="connsiteY17" fmla="*/ 870857 h 1930400"/>
              <a:gd name="connsiteX18" fmla="*/ 1451429 w 2365829"/>
              <a:gd name="connsiteY18" fmla="*/ 899885 h 1930400"/>
              <a:gd name="connsiteX19" fmla="*/ 1378857 w 2365829"/>
              <a:gd name="connsiteY19" fmla="*/ 914400 h 1930400"/>
              <a:gd name="connsiteX20" fmla="*/ 1349829 w 2365829"/>
              <a:gd name="connsiteY20" fmla="*/ 972457 h 1930400"/>
              <a:gd name="connsiteX21" fmla="*/ 1364343 w 2365829"/>
              <a:gd name="connsiteY21" fmla="*/ 1030514 h 1930400"/>
              <a:gd name="connsiteX22" fmla="*/ 1378857 w 2365829"/>
              <a:gd name="connsiteY22" fmla="*/ 1103085 h 1930400"/>
              <a:gd name="connsiteX23" fmla="*/ 1364343 w 2365829"/>
              <a:gd name="connsiteY23" fmla="*/ 1190171 h 1930400"/>
              <a:gd name="connsiteX24" fmla="*/ 1248229 w 2365829"/>
              <a:gd name="connsiteY24" fmla="*/ 1204685 h 1930400"/>
              <a:gd name="connsiteX25" fmla="*/ 1204686 w 2365829"/>
              <a:gd name="connsiteY25" fmla="*/ 1219200 h 1930400"/>
              <a:gd name="connsiteX26" fmla="*/ 1103086 w 2365829"/>
              <a:gd name="connsiteY26" fmla="*/ 1204685 h 1930400"/>
              <a:gd name="connsiteX27" fmla="*/ 972457 w 2365829"/>
              <a:gd name="connsiteY27" fmla="*/ 1132114 h 1930400"/>
              <a:gd name="connsiteX28" fmla="*/ 827314 w 2365829"/>
              <a:gd name="connsiteY28" fmla="*/ 1117600 h 1930400"/>
              <a:gd name="connsiteX29" fmla="*/ 754743 w 2365829"/>
              <a:gd name="connsiteY29" fmla="*/ 1103085 h 1930400"/>
              <a:gd name="connsiteX30" fmla="*/ 725714 w 2365829"/>
              <a:gd name="connsiteY30" fmla="*/ 1059543 h 1930400"/>
              <a:gd name="connsiteX31" fmla="*/ 682171 w 2365829"/>
              <a:gd name="connsiteY31" fmla="*/ 1045028 h 1930400"/>
              <a:gd name="connsiteX32" fmla="*/ 638629 w 2365829"/>
              <a:gd name="connsiteY32" fmla="*/ 1001485 h 1930400"/>
              <a:gd name="connsiteX33" fmla="*/ 551543 w 2365829"/>
              <a:gd name="connsiteY33" fmla="*/ 972457 h 1930400"/>
              <a:gd name="connsiteX34" fmla="*/ 348343 w 2365829"/>
              <a:gd name="connsiteY34" fmla="*/ 986971 h 1930400"/>
              <a:gd name="connsiteX35" fmla="*/ 304800 w 2365829"/>
              <a:gd name="connsiteY35" fmla="*/ 1016000 h 1930400"/>
              <a:gd name="connsiteX36" fmla="*/ 217714 w 2365829"/>
              <a:gd name="connsiteY36" fmla="*/ 1103085 h 1930400"/>
              <a:gd name="connsiteX37" fmla="*/ 188686 w 2365829"/>
              <a:gd name="connsiteY37" fmla="*/ 1219200 h 1930400"/>
              <a:gd name="connsiteX38" fmla="*/ 159657 w 2365829"/>
              <a:gd name="connsiteY38" fmla="*/ 1277257 h 1930400"/>
              <a:gd name="connsiteX39" fmla="*/ 72571 w 2365829"/>
              <a:gd name="connsiteY39" fmla="*/ 1335314 h 1930400"/>
              <a:gd name="connsiteX40" fmla="*/ 29029 w 2365829"/>
              <a:gd name="connsiteY40" fmla="*/ 1422400 h 1930400"/>
              <a:gd name="connsiteX41" fmla="*/ 58057 w 2365829"/>
              <a:gd name="connsiteY41" fmla="*/ 1465943 h 1930400"/>
              <a:gd name="connsiteX42" fmla="*/ 87086 w 2365829"/>
              <a:gd name="connsiteY42" fmla="*/ 1553028 h 1930400"/>
              <a:gd name="connsiteX43" fmla="*/ 43543 w 2365829"/>
              <a:gd name="connsiteY43" fmla="*/ 1843314 h 1930400"/>
              <a:gd name="connsiteX44" fmla="*/ 14514 w 2365829"/>
              <a:gd name="connsiteY44" fmla="*/ 1930400 h 1930400"/>
              <a:gd name="connsiteX45" fmla="*/ 0 w 2365829"/>
              <a:gd name="connsiteY45" fmla="*/ 1930400 h 1930400"/>
              <a:gd name="connsiteX0" fmla="*/ 2264229 w 2365829"/>
              <a:gd name="connsiteY0" fmla="*/ 382084 h 1920599"/>
              <a:gd name="connsiteX1" fmla="*/ 2365829 w 2365829"/>
              <a:gd name="connsiteY1" fmla="*/ 382084 h 1920599"/>
              <a:gd name="connsiteX2" fmla="*/ 2148114 w 2365829"/>
              <a:gd name="connsiteY2" fmla="*/ 338542 h 1920599"/>
              <a:gd name="connsiteX3" fmla="*/ 2133600 w 2365829"/>
              <a:gd name="connsiteY3" fmla="*/ 265970 h 1920599"/>
              <a:gd name="connsiteX4" fmla="*/ 2104571 w 2365829"/>
              <a:gd name="connsiteY4" fmla="*/ 178884 h 1920599"/>
              <a:gd name="connsiteX5" fmla="*/ 2032000 w 2365829"/>
              <a:gd name="connsiteY5" fmla="*/ 48256 h 1920599"/>
              <a:gd name="connsiteX6" fmla="*/ 1988457 w 2365829"/>
              <a:gd name="connsiteY6" fmla="*/ 4713 h 1920599"/>
              <a:gd name="connsiteX7" fmla="*/ 1992086 w 2365829"/>
              <a:gd name="connsiteY7" fmla="*/ 167999 h 1920599"/>
              <a:gd name="connsiteX8" fmla="*/ 1930400 w 2365829"/>
              <a:gd name="connsiteY8" fmla="*/ 77284 h 1920599"/>
              <a:gd name="connsiteX9" fmla="*/ 1944914 w 2365829"/>
              <a:gd name="connsiteY9" fmla="*/ 120827 h 1920599"/>
              <a:gd name="connsiteX10" fmla="*/ 1959429 w 2365829"/>
              <a:gd name="connsiteY10" fmla="*/ 251456 h 1920599"/>
              <a:gd name="connsiteX11" fmla="*/ 1886857 w 2365829"/>
              <a:gd name="connsiteY11" fmla="*/ 512713 h 1920599"/>
              <a:gd name="connsiteX12" fmla="*/ 1843314 w 2365829"/>
              <a:gd name="connsiteY12" fmla="*/ 541742 h 1920599"/>
              <a:gd name="connsiteX13" fmla="*/ 1814286 w 2365829"/>
              <a:gd name="connsiteY13" fmla="*/ 585284 h 1920599"/>
              <a:gd name="connsiteX14" fmla="*/ 1727200 w 2365829"/>
              <a:gd name="connsiteY14" fmla="*/ 657856 h 1920599"/>
              <a:gd name="connsiteX15" fmla="*/ 1669143 w 2365829"/>
              <a:gd name="connsiteY15" fmla="*/ 744942 h 1920599"/>
              <a:gd name="connsiteX16" fmla="*/ 1625600 w 2365829"/>
              <a:gd name="connsiteY16" fmla="*/ 788484 h 1920599"/>
              <a:gd name="connsiteX17" fmla="*/ 1509486 w 2365829"/>
              <a:gd name="connsiteY17" fmla="*/ 861056 h 1920599"/>
              <a:gd name="connsiteX18" fmla="*/ 1451429 w 2365829"/>
              <a:gd name="connsiteY18" fmla="*/ 890084 h 1920599"/>
              <a:gd name="connsiteX19" fmla="*/ 1378857 w 2365829"/>
              <a:gd name="connsiteY19" fmla="*/ 904599 h 1920599"/>
              <a:gd name="connsiteX20" fmla="*/ 1349829 w 2365829"/>
              <a:gd name="connsiteY20" fmla="*/ 962656 h 1920599"/>
              <a:gd name="connsiteX21" fmla="*/ 1364343 w 2365829"/>
              <a:gd name="connsiteY21" fmla="*/ 1020713 h 1920599"/>
              <a:gd name="connsiteX22" fmla="*/ 1378857 w 2365829"/>
              <a:gd name="connsiteY22" fmla="*/ 1093284 h 1920599"/>
              <a:gd name="connsiteX23" fmla="*/ 1364343 w 2365829"/>
              <a:gd name="connsiteY23" fmla="*/ 1180370 h 1920599"/>
              <a:gd name="connsiteX24" fmla="*/ 1248229 w 2365829"/>
              <a:gd name="connsiteY24" fmla="*/ 1194884 h 1920599"/>
              <a:gd name="connsiteX25" fmla="*/ 1204686 w 2365829"/>
              <a:gd name="connsiteY25" fmla="*/ 1209399 h 1920599"/>
              <a:gd name="connsiteX26" fmla="*/ 1103086 w 2365829"/>
              <a:gd name="connsiteY26" fmla="*/ 1194884 h 1920599"/>
              <a:gd name="connsiteX27" fmla="*/ 972457 w 2365829"/>
              <a:gd name="connsiteY27" fmla="*/ 1122313 h 1920599"/>
              <a:gd name="connsiteX28" fmla="*/ 827314 w 2365829"/>
              <a:gd name="connsiteY28" fmla="*/ 1107799 h 1920599"/>
              <a:gd name="connsiteX29" fmla="*/ 754743 w 2365829"/>
              <a:gd name="connsiteY29" fmla="*/ 1093284 h 1920599"/>
              <a:gd name="connsiteX30" fmla="*/ 725714 w 2365829"/>
              <a:gd name="connsiteY30" fmla="*/ 1049742 h 1920599"/>
              <a:gd name="connsiteX31" fmla="*/ 682171 w 2365829"/>
              <a:gd name="connsiteY31" fmla="*/ 1035227 h 1920599"/>
              <a:gd name="connsiteX32" fmla="*/ 638629 w 2365829"/>
              <a:gd name="connsiteY32" fmla="*/ 991684 h 1920599"/>
              <a:gd name="connsiteX33" fmla="*/ 551543 w 2365829"/>
              <a:gd name="connsiteY33" fmla="*/ 962656 h 1920599"/>
              <a:gd name="connsiteX34" fmla="*/ 348343 w 2365829"/>
              <a:gd name="connsiteY34" fmla="*/ 977170 h 1920599"/>
              <a:gd name="connsiteX35" fmla="*/ 304800 w 2365829"/>
              <a:gd name="connsiteY35" fmla="*/ 1006199 h 1920599"/>
              <a:gd name="connsiteX36" fmla="*/ 217714 w 2365829"/>
              <a:gd name="connsiteY36" fmla="*/ 1093284 h 1920599"/>
              <a:gd name="connsiteX37" fmla="*/ 188686 w 2365829"/>
              <a:gd name="connsiteY37" fmla="*/ 1209399 h 1920599"/>
              <a:gd name="connsiteX38" fmla="*/ 159657 w 2365829"/>
              <a:gd name="connsiteY38" fmla="*/ 1267456 h 1920599"/>
              <a:gd name="connsiteX39" fmla="*/ 72571 w 2365829"/>
              <a:gd name="connsiteY39" fmla="*/ 1325513 h 1920599"/>
              <a:gd name="connsiteX40" fmla="*/ 29029 w 2365829"/>
              <a:gd name="connsiteY40" fmla="*/ 1412599 h 1920599"/>
              <a:gd name="connsiteX41" fmla="*/ 58057 w 2365829"/>
              <a:gd name="connsiteY41" fmla="*/ 1456142 h 1920599"/>
              <a:gd name="connsiteX42" fmla="*/ 87086 w 2365829"/>
              <a:gd name="connsiteY42" fmla="*/ 1543227 h 1920599"/>
              <a:gd name="connsiteX43" fmla="*/ 43543 w 2365829"/>
              <a:gd name="connsiteY43" fmla="*/ 1833513 h 1920599"/>
              <a:gd name="connsiteX44" fmla="*/ 14514 w 2365829"/>
              <a:gd name="connsiteY44" fmla="*/ 1920599 h 1920599"/>
              <a:gd name="connsiteX45" fmla="*/ 0 w 2365829"/>
              <a:gd name="connsiteY45" fmla="*/ 1920599 h 1920599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1944914 w 2365829"/>
              <a:gd name="connsiteY9" fmla="*/ 725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1930400 w 2365829"/>
              <a:gd name="connsiteY8" fmla="*/ 2903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64229 w 2365829"/>
              <a:gd name="connsiteY0" fmla="*/ 333832 h 1872347"/>
              <a:gd name="connsiteX1" fmla="*/ 2365829 w 2365829"/>
              <a:gd name="connsiteY1" fmla="*/ 333832 h 1872347"/>
              <a:gd name="connsiteX2" fmla="*/ 2148114 w 2365829"/>
              <a:gd name="connsiteY2" fmla="*/ 290290 h 1872347"/>
              <a:gd name="connsiteX3" fmla="*/ 2133600 w 2365829"/>
              <a:gd name="connsiteY3" fmla="*/ 217718 h 1872347"/>
              <a:gd name="connsiteX4" fmla="*/ 2104571 w 2365829"/>
              <a:gd name="connsiteY4" fmla="*/ 130632 h 1872347"/>
              <a:gd name="connsiteX5" fmla="*/ 2032000 w 2365829"/>
              <a:gd name="connsiteY5" fmla="*/ 4 h 1872347"/>
              <a:gd name="connsiteX6" fmla="*/ 1988457 w 2365829"/>
              <a:gd name="connsiteY6" fmla="*/ 134261 h 1872347"/>
              <a:gd name="connsiteX7" fmla="*/ 1992086 w 2365829"/>
              <a:gd name="connsiteY7" fmla="*/ 119747 h 1872347"/>
              <a:gd name="connsiteX8" fmla="*/ 2014220 w 2365829"/>
              <a:gd name="connsiteY8" fmla="*/ 120472 h 1872347"/>
              <a:gd name="connsiteX9" fmla="*/ 2021114 w 2365829"/>
              <a:gd name="connsiteY9" fmla="*/ 212275 h 1872347"/>
              <a:gd name="connsiteX10" fmla="*/ 1959429 w 2365829"/>
              <a:gd name="connsiteY10" fmla="*/ 203204 h 1872347"/>
              <a:gd name="connsiteX11" fmla="*/ 1886857 w 2365829"/>
              <a:gd name="connsiteY11" fmla="*/ 464461 h 1872347"/>
              <a:gd name="connsiteX12" fmla="*/ 1843314 w 2365829"/>
              <a:gd name="connsiteY12" fmla="*/ 493490 h 1872347"/>
              <a:gd name="connsiteX13" fmla="*/ 1814286 w 2365829"/>
              <a:gd name="connsiteY13" fmla="*/ 537032 h 1872347"/>
              <a:gd name="connsiteX14" fmla="*/ 1727200 w 2365829"/>
              <a:gd name="connsiteY14" fmla="*/ 609604 h 1872347"/>
              <a:gd name="connsiteX15" fmla="*/ 1669143 w 2365829"/>
              <a:gd name="connsiteY15" fmla="*/ 696690 h 1872347"/>
              <a:gd name="connsiteX16" fmla="*/ 1625600 w 2365829"/>
              <a:gd name="connsiteY16" fmla="*/ 740232 h 1872347"/>
              <a:gd name="connsiteX17" fmla="*/ 1509486 w 2365829"/>
              <a:gd name="connsiteY17" fmla="*/ 812804 h 1872347"/>
              <a:gd name="connsiteX18" fmla="*/ 1451429 w 2365829"/>
              <a:gd name="connsiteY18" fmla="*/ 841832 h 1872347"/>
              <a:gd name="connsiteX19" fmla="*/ 1378857 w 2365829"/>
              <a:gd name="connsiteY19" fmla="*/ 856347 h 1872347"/>
              <a:gd name="connsiteX20" fmla="*/ 1349829 w 2365829"/>
              <a:gd name="connsiteY20" fmla="*/ 914404 h 1872347"/>
              <a:gd name="connsiteX21" fmla="*/ 1364343 w 2365829"/>
              <a:gd name="connsiteY21" fmla="*/ 972461 h 1872347"/>
              <a:gd name="connsiteX22" fmla="*/ 1378857 w 2365829"/>
              <a:gd name="connsiteY22" fmla="*/ 1045032 h 1872347"/>
              <a:gd name="connsiteX23" fmla="*/ 1364343 w 2365829"/>
              <a:gd name="connsiteY23" fmla="*/ 1132118 h 1872347"/>
              <a:gd name="connsiteX24" fmla="*/ 1248229 w 2365829"/>
              <a:gd name="connsiteY24" fmla="*/ 1146632 h 1872347"/>
              <a:gd name="connsiteX25" fmla="*/ 1204686 w 2365829"/>
              <a:gd name="connsiteY25" fmla="*/ 1161147 h 1872347"/>
              <a:gd name="connsiteX26" fmla="*/ 1103086 w 2365829"/>
              <a:gd name="connsiteY26" fmla="*/ 1146632 h 1872347"/>
              <a:gd name="connsiteX27" fmla="*/ 972457 w 2365829"/>
              <a:gd name="connsiteY27" fmla="*/ 1074061 h 1872347"/>
              <a:gd name="connsiteX28" fmla="*/ 827314 w 2365829"/>
              <a:gd name="connsiteY28" fmla="*/ 1059547 h 1872347"/>
              <a:gd name="connsiteX29" fmla="*/ 754743 w 2365829"/>
              <a:gd name="connsiteY29" fmla="*/ 1045032 h 1872347"/>
              <a:gd name="connsiteX30" fmla="*/ 725714 w 2365829"/>
              <a:gd name="connsiteY30" fmla="*/ 1001490 h 1872347"/>
              <a:gd name="connsiteX31" fmla="*/ 682171 w 2365829"/>
              <a:gd name="connsiteY31" fmla="*/ 986975 h 1872347"/>
              <a:gd name="connsiteX32" fmla="*/ 638629 w 2365829"/>
              <a:gd name="connsiteY32" fmla="*/ 943432 h 1872347"/>
              <a:gd name="connsiteX33" fmla="*/ 551543 w 2365829"/>
              <a:gd name="connsiteY33" fmla="*/ 914404 h 1872347"/>
              <a:gd name="connsiteX34" fmla="*/ 348343 w 2365829"/>
              <a:gd name="connsiteY34" fmla="*/ 928918 h 1872347"/>
              <a:gd name="connsiteX35" fmla="*/ 304800 w 2365829"/>
              <a:gd name="connsiteY35" fmla="*/ 957947 h 1872347"/>
              <a:gd name="connsiteX36" fmla="*/ 217714 w 2365829"/>
              <a:gd name="connsiteY36" fmla="*/ 1045032 h 1872347"/>
              <a:gd name="connsiteX37" fmla="*/ 188686 w 2365829"/>
              <a:gd name="connsiteY37" fmla="*/ 1161147 h 1872347"/>
              <a:gd name="connsiteX38" fmla="*/ 159657 w 2365829"/>
              <a:gd name="connsiteY38" fmla="*/ 1219204 h 1872347"/>
              <a:gd name="connsiteX39" fmla="*/ 72571 w 2365829"/>
              <a:gd name="connsiteY39" fmla="*/ 1277261 h 1872347"/>
              <a:gd name="connsiteX40" fmla="*/ 29029 w 2365829"/>
              <a:gd name="connsiteY40" fmla="*/ 1364347 h 1872347"/>
              <a:gd name="connsiteX41" fmla="*/ 58057 w 2365829"/>
              <a:gd name="connsiteY41" fmla="*/ 1407890 h 1872347"/>
              <a:gd name="connsiteX42" fmla="*/ 87086 w 2365829"/>
              <a:gd name="connsiteY42" fmla="*/ 1494975 h 1872347"/>
              <a:gd name="connsiteX43" fmla="*/ 43543 w 2365829"/>
              <a:gd name="connsiteY43" fmla="*/ 1785261 h 1872347"/>
              <a:gd name="connsiteX44" fmla="*/ 14514 w 2365829"/>
              <a:gd name="connsiteY44" fmla="*/ 1872347 h 1872347"/>
              <a:gd name="connsiteX45" fmla="*/ 0 w 2365829"/>
              <a:gd name="connsiteY45" fmla="*/ 1872347 h 1872347"/>
              <a:gd name="connsiteX0" fmla="*/ 2271849 w 2373449"/>
              <a:gd name="connsiteY0" fmla="*/ 333832 h 1963787"/>
              <a:gd name="connsiteX1" fmla="*/ 2373449 w 2373449"/>
              <a:gd name="connsiteY1" fmla="*/ 333832 h 1963787"/>
              <a:gd name="connsiteX2" fmla="*/ 2155734 w 2373449"/>
              <a:gd name="connsiteY2" fmla="*/ 290290 h 1963787"/>
              <a:gd name="connsiteX3" fmla="*/ 2141220 w 2373449"/>
              <a:gd name="connsiteY3" fmla="*/ 217718 h 1963787"/>
              <a:gd name="connsiteX4" fmla="*/ 2112191 w 2373449"/>
              <a:gd name="connsiteY4" fmla="*/ 130632 h 1963787"/>
              <a:gd name="connsiteX5" fmla="*/ 2039620 w 2373449"/>
              <a:gd name="connsiteY5" fmla="*/ 4 h 1963787"/>
              <a:gd name="connsiteX6" fmla="*/ 1996077 w 2373449"/>
              <a:gd name="connsiteY6" fmla="*/ 134261 h 1963787"/>
              <a:gd name="connsiteX7" fmla="*/ 1999706 w 2373449"/>
              <a:gd name="connsiteY7" fmla="*/ 119747 h 1963787"/>
              <a:gd name="connsiteX8" fmla="*/ 2021840 w 2373449"/>
              <a:gd name="connsiteY8" fmla="*/ 120472 h 1963787"/>
              <a:gd name="connsiteX9" fmla="*/ 2028734 w 2373449"/>
              <a:gd name="connsiteY9" fmla="*/ 212275 h 1963787"/>
              <a:gd name="connsiteX10" fmla="*/ 1967049 w 2373449"/>
              <a:gd name="connsiteY10" fmla="*/ 203204 h 1963787"/>
              <a:gd name="connsiteX11" fmla="*/ 1894477 w 2373449"/>
              <a:gd name="connsiteY11" fmla="*/ 464461 h 1963787"/>
              <a:gd name="connsiteX12" fmla="*/ 1850934 w 2373449"/>
              <a:gd name="connsiteY12" fmla="*/ 493490 h 1963787"/>
              <a:gd name="connsiteX13" fmla="*/ 1821906 w 2373449"/>
              <a:gd name="connsiteY13" fmla="*/ 537032 h 1963787"/>
              <a:gd name="connsiteX14" fmla="*/ 1734820 w 2373449"/>
              <a:gd name="connsiteY14" fmla="*/ 609604 h 1963787"/>
              <a:gd name="connsiteX15" fmla="*/ 1676763 w 2373449"/>
              <a:gd name="connsiteY15" fmla="*/ 696690 h 1963787"/>
              <a:gd name="connsiteX16" fmla="*/ 1633220 w 2373449"/>
              <a:gd name="connsiteY16" fmla="*/ 740232 h 1963787"/>
              <a:gd name="connsiteX17" fmla="*/ 1517106 w 2373449"/>
              <a:gd name="connsiteY17" fmla="*/ 812804 h 1963787"/>
              <a:gd name="connsiteX18" fmla="*/ 1459049 w 2373449"/>
              <a:gd name="connsiteY18" fmla="*/ 841832 h 1963787"/>
              <a:gd name="connsiteX19" fmla="*/ 1386477 w 2373449"/>
              <a:gd name="connsiteY19" fmla="*/ 856347 h 1963787"/>
              <a:gd name="connsiteX20" fmla="*/ 1357449 w 2373449"/>
              <a:gd name="connsiteY20" fmla="*/ 914404 h 1963787"/>
              <a:gd name="connsiteX21" fmla="*/ 1371963 w 2373449"/>
              <a:gd name="connsiteY21" fmla="*/ 972461 h 1963787"/>
              <a:gd name="connsiteX22" fmla="*/ 1386477 w 2373449"/>
              <a:gd name="connsiteY22" fmla="*/ 1045032 h 1963787"/>
              <a:gd name="connsiteX23" fmla="*/ 1371963 w 2373449"/>
              <a:gd name="connsiteY23" fmla="*/ 1132118 h 1963787"/>
              <a:gd name="connsiteX24" fmla="*/ 1255849 w 2373449"/>
              <a:gd name="connsiteY24" fmla="*/ 1146632 h 1963787"/>
              <a:gd name="connsiteX25" fmla="*/ 1212306 w 2373449"/>
              <a:gd name="connsiteY25" fmla="*/ 1161147 h 1963787"/>
              <a:gd name="connsiteX26" fmla="*/ 1110706 w 2373449"/>
              <a:gd name="connsiteY26" fmla="*/ 1146632 h 1963787"/>
              <a:gd name="connsiteX27" fmla="*/ 980077 w 2373449"/>
              <a:gd name="connsiteY27" fmla="*/ 1074061 h 1963787"/>
              <a:gd name="connsiteX28" fmla="*/ 834934 w 2373449"/>
              <a:gd name="connsiteY28" fmla="*/ 1059547 h 1963787"/>
              <a:gd name="connsiteX29" fmla="*/ 762363 w 2373449"/>
              <a:gd name="connsiteY29" fmla="*/ 1045032 h 1963787"/>
              <a:gd name="connsiteX30" fmla="*/ 733334 w 2373449"/>
              <a:gd name="connsiteY30" fmla="*/ 1001490 h 1963787"/>
              <a:gd name="connsiteX31" fmla="*/ 689791 w 2373449"/>
              <a:gd name="connsiteY31" fmla="*/ 986975 h 1963787"/>
              <a:gd name="connsiteX32" fmla="*/ 646249 w 2373449"/>
              <a:gd name="connsiteY32" fmla="*/ 943432 h 1963787"/>
              <a:gd name="connsiteX33" fmla="*/ 559163 w 2373449"/>
              <a:gd name="connsiteY33" fmla="*/ 914404 h 1963787"/>
              <a:gd name="connsiteX34" fmla="*/ 355963 w 2373449"/>
              <a:gd name="connsiteY34" fmla="*/ 928918 h 1963787"/>
              <a:gd name="connsiteX35" fmla="*/ 312420 w 2373449"/>
              <a:gd name="connsiteY35" fmla="*/ 957947 h 1963787"/>
              <a:gd name="connsiteX36" fmla="*/ 225334 w 2373449"/>
              <a:gd name="connsiteY36" fmla="*/ 1045032 h 1963787"/>
              <a:gd name="connsiteX37" fmla="*/ 196306 w 2373449"/>
              <a:gd name="connsiteY37" fmla="*/ 1161147 h 1963787"/>
              <a:gd name="connsiteX38" fmla="*/ 167277 w 2373449"/>
              <a:gd name="connsiteY38" fmla="*/ 1219204 h 1963787"/>
              <a:gd name="connsiteX39" fmla="*/ 80191 w 2373449"/>
              <a:gd name="connsiteY39" fmla="*/ 1277261 h 1963787"/>
              <a:gd name="connsiteX40" fmla="*/ 36649 w 2373449"/>
              <a:gd name="connsiteY40" fmla="*/ 1364347 h 1963787"/>
              <a:gd name="connsiteX41" fmla="*/ 65677 w 2373449"/>
              <a:gd name="connsiteY41" fmla="*/ 1407890 h 1963787"/>
              <a:gd name="connsiteX42" fmla="*/ 94706 w 2373449"/>
              <a:gd name="connsiteY42" fmla="*/ 1494975 h 1963787"/>
              <a:gd name="connsiteX43" fmla="*/ 51163 w 2373449"/>
              <a:gd name="connsiteY43" fmla="*/ 1785261 h 1963787"/>
              <a:gd name="connsiteX44" fmla="*/ 22134 w 2373449"/>
              <a:gd name="connsiteY44" fmla="*/ 1872347 h 1963787"/>
              <a:gd name="connsiteX45" fmla="*/ 0 w 2373449"/>
              <a:gd name="connsiteY45" fmla="*/ 1963787 h 19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73449" h="1963787">
                <a:moveTo>
                  <a:pt x="2271849" y="333832"/>
                </a:moveTo>
                <a:lnTo>
                  <a:pt x="2373449" y="333832"/>
                </a:lnTo>
                <a:cubicBezTo>
                  <a:pt x="2334744" y="319318"/>
                  <a:pt x="2194439" y="309642"/>
                  <a:pt x="2155734" y="290290"/>
                </a:cubicBezTo>
                <a:cubicBezTo>
                  <a:pt x="2117029" y="270938"/>
                  <a:pt x="2147711" y="241518"/>
                  <a:pt x="2141220" y="217718"/>
                </a:cubicBezTo>
                <a:cubicBezTo>
                  <a:pt x="2133169" y="188197"/>
                  <a:pt x="2121867" y="159661"/>
                  <a:pt x="2112191" y="130632"/>
                </a:cubicBezTo>
                <a:cubicBezTo>
                  <a:pt x="2093939" y="75878"/>
                  <a:pt x="2058972" y="-601"/>
                  <a:pt x="2039620" y="4"/>
                </a:cubicBezTo>
                <a:cubicBezTo>
                  <a:pt x="2020268" y="609"/>
                  <a:pt x="2002729" y="114304"/>
                  <a:pt x="1996077" y="134261"/>
                </a:cubicBezTo>
                <a:cubicBezTo>
                  <a:pt x="1989425" y="154218"/>
                  <a:pt x="2023896" y="124585"/>
                  <a:pt x="1999706" y="119747"/>
                </a:cubicBezTo>
                <a:cubicBezTo>
                  <a:pt x="2004544" y="148775"/>
                  <a:pt x="2017002" y="105051"/>
                  <a:pt x="2021840" y="120472"/>
                </a:cubicBezTo>
                <a:cubicBezTo>
                  <a:pt x="2026678" y="135893"/>
                  <a:pt x="2037866" y="198486"/>
                  <a:pt x="2028734" y="212275"/>
                </a:cubicBezTo>
                <a:cubicBezTo>
                  <a:pt x="2019602" y="226064"/>
                  <a:pt x="1962211" y="159661"/>
                  <a:pt x="1967049" y="203204"/>
                </a:cubicBezTo>
                <a:cubicBezTo>
                  <a:pt x="1951799" y="431949"/>
                  <a:pt x="2010429" y="381637"/>
                  <a:pt x="1894477" y="464461"/>
                </a:cubicBezTo>
                <a:cubicBezTo>
                  <a:pt x="1880282" y="474600"/>
                  <a:pt x="1865448" y="483814"/>
                  <a:pt x="1850934" y="493490"/>
                </a:cubicBezTo>
                <a:cubicBezTo>
                  <a:pt x="1841258" y="508004"/>
                  <a:pt x="1833073" y="523631"/>
                  <a:pt x="1821906" y="537032"/>
                </a:cubicBezTo>
                <a:cubicBezTo>
                  <a:pt x="1786982" y="578940"/>
                  <a:pt x="1777634" y="581061"/>
                  <a:pt x="1734820" y="609604"/>
                </a:cubicBezTo>
                <a:cubicBezTo>
                  <a:pt x="1715468" y="638633"/>
                  <a:pt x="1701433" y="672021"/>
                  <a:pt x="1676763" y="696690"/>
                </a:cubicBezTo>
                <a:cubicBezTo>
                  <a:pt x="1662249" y="711204"/>
                  <a:pt x="1648989" y="727092"/>
                  <a:pt x="1633220" y="740232"/>
                </a:cubicBezTo>
                <a:cubicBezTo>
                  <a:pt x="1615072" y="755355"/>
                  <a:pt x="1525606" y="808082"/>
                  <a:pt x="1517106" y="812804"/>
                </a:cubicBezTo>
                <a:cubicBezTo>
                  <a:pt x="1498192" y="823312"/>
                  <a:pt x="1479575" y="834990"/>
                  <a:pt x="1459049" y="841832"/>
                </a:cubicBezTo>
                <a:cubicBezTo>
                  <a:pt x="1435645" y="849633"/>
                  <a:pt x="1410668" y="851509"/>
                  <a:pt x="1386477" y="856347"/>
                </a:cubicBezTo>
                <a:cubicBezTo>
                  <a:pt x="1376801" y="875699"/>
                  <a:pt x="1360133" y="892935"/>
                  <a:pt x="1357449" y="914404"/>
                </a:cubicBezTo>
                <a:cubicBezTo>
                  <a:pt x="1354975" y="934198"/>
                  <a:pt x="1367636" y="952988"/>
                  <a:pt x="1371963" y="972461"/>
                </a:cubicBezTo>
                <a:cubicBezTo>
                  <a:pt x="1377314" y="996543"/>
                  <a:pt x="1381639" y="1020842"/>
                  <a:pt x="1386477" y="1045032"/>
                </a:cubicBezTo>
                <a:cubicBezTo>
                  <a:pt x="1381639" y="1074061"/>
                  <a:pt x="1395193" y="1114050"/>
                  <a:pt x="1371963" y="1132118"/>
                </a:cubicBezTo>
                <a:cubicBezTo>
                  <a:pt x="1341174" y="1156065"/>
                  <a:pt x="1294226" y="1139654"/>
                  <a:pt x="1255849" y="1146632"/>
                </a:cubicBezTo>
                <a:cubicBezTo>
                  <a:pt x="1240796" y="1149369"/>
                  <a:pt x="1226820" y="1156309"/>
                  <a:pt x="1212306" y="1161147"/>
                </a:cubicBezTo>
                <a:cubicBezTo>
                  <a:pt x="1178439" y="1156309"/>
                  <a:pt x="1142636" y="1158913"/>
                  <a:pt x="1110706" y="1146632"/>
                </a:cubicBezTo>
                <a:cubicBezTo>
                  <a:pt x="1024823" y="1113600"/>
                  <a:pt x="1050608" y="1084912"/>
                  <a:pt x="980077" y="1074061"/>
                </a:cubicBezTo>
                <a:cubicBezTo>
                  <a:pt x="932020" y="1066668"/>
                  <a:pt x="883315" y="1064385"/>
                  <a:pt x="834934" y="1059547"/>
                </a:cubicBezTo>
                <a:cubicBezTo>
                  <a:pt x="810744" y="1054709"/>
                  <a:pt x="783782" y="1057271"/>
                  <a:pt x="762363" y="1045032"/>
                </a:cubicBezTo>
                <a:cubicBezTo>
                  <a:pt x="747217" y="1036377"/>
                  <a:pt x="746955" y="1012387"/>
                  <a:pt x="733334" y="1001490"/>
                </a:cubicBezTo>
                <a:cubicBezTo>
                  <a:pt x="721387" y="991933"/>
                  <a:pt x="704305" y="991813"/>
                  <a:pt x="689791" y="986975"/>
                </a:cubicBezTo>
                <a:cubicBezTo>
                  <a:pt x="675277" y="972461"/>
                  <a:pt x="664192" y="953400"/>
                  <a:pt x="646249" y="943432"/>
                </a:cubicBezTo>
                <a:cubicBezTo>
                  <a:pt x="619501" y="928572"/>
                  <a:pt x="559163" y="914404"/>
                  <a:pt x="559163" y="914404"/>
                </a:cubicBezTo>
                <a:cubicBezTo>
                  <a:pt x="491430" y="919242"/>
                  <a:pt x="422836" y="917117"/>
                  <a:pt x="355963" y="928918"/>
                </a:cubicBezTo>
                <a:cubicBezTo>
                  <a:pt x="338784" y="931950"/>
                  <a:pt x="326615" y="947808"/>
                  <a:pt x="312420" y="957947"/>
                </a:cubicBezTo>
                <a:cubicBezTo>
                  <a:pt x="243681" y="1007046"/>
                  <a:pt x="265421" y="984903"/>
                  <a:pt x="225334" y="1045032"/>
                </a:cubicBezTo>
                <a:cubicBezTo>
                  <a:pt x="216816" y="1087625"/>
                  <a:pt x="213042" y="1122097"/>
                  <a:pt x="196306" y="1161147"/>
                </a:cubicBezTo>
                <a:cubicBezTo>
                  <a:pt x="187783" y="1181034"/>
                  <a:pt x="182576" y="1203905"/>
                  <a:pt x="167277" y="1219204"/>
                </a:cubicBezTo>
                <a:cubicBezTo>
                  <a:pt x="142607" y="1243873"/>
                  <a:pt x="80191" y="1277261"/>
                  <a:pt x="80191" y="1277261"/>
                </a:cubicBezTo>
                <a:cubicBezTo>
                  <a:pt x="70082" y="1292425"/>
                  <a:pt x="32643" y="1340310"/>
                  <a:pt x="36649" y="1364347"/>
                </a:cubicBezTo>
                <a:cubicBezTo>
                  <a:pt x="39517" y="1381554"/>
                  <a:pt x="58592" y="1391950"/>
                  <a:pt x="65677" y="1407890"/>
                </a:cubicBezTo>
                <a:cubicBezTo>
                  <a:pt x="78104" y="1435851"/>
                  <a:pt x="94706" y="1494975"/>
                  <a:pt x="94706" y="1494975"/>
                </a:cubicBezTo>
                <a:cubicBezTo>
                  <a:pt x="74508" y="1777730"/>
                  <a:pt x="103243" y="1611659"/>
                  <a:pt x="51163" y="1785261"/>
                </a:cubicBezTo>
                <a:cubicBezTo>
                  <a:pt x="25457" y="1870949"/>
                  <a:pt x="50217" y="1816183"/>
                  <a:pt x="22134" y="1872347"/>
                </a:cubicBezTo>
                <a:lnTo>
                  <a:pt x="0" y="1963787"/>
                </a:ln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2" name="Полилиния 411"/>
          <p:cNvSpPr/>
          <p:nvPr/>
        </p:nvSpPr>
        <p:spPr>
          <a:xfrm>
            <a:off x="6629401" y="1332207"/>
            <a:ext cx="1880507" cy="1579777"/>
          </a:xfrm>
          <a:custGeom>
            <a:avLst/>
            <a:gdLst>
              <a:gd name="connsiteX0" fmla="*/ 0 w 2177143"/>
              <a:gd name="connsiteY0" fmla="*/ 0 h 1422400"/>
              <a:gd name="connsiteX1" fmla="*/ 0 w 2177143"/>
              <a:gd name="connsiteY1" fmla="*/ 0 h 1422400"/>
              <a:gd name="connsiteX2" fmla="*/ 14514 w 2177143"/>
              <a:gd name="connsiteY2" fmla="*/ 174171 h 1422400"/>
              <a:gd name="connsiteX3" fmla="*/ 58057 w 2177143"/>
              <a:gd name="connsiteY3" fmla="*/ 188686 h 1422400"/>
              <a:gd name="connsiteX4" fmla="*/ 145143 w 2177143"/>
              <a:gd name="connsiteY4" fmla="*/ 203200 h 1422400"/>
              <a:gd name="connsiteX5" fmla="*/ 203200 w 2177143"/>
              <a:gd name="connsiteY5" fmla="*/ 232228 h 1422400"/>
              <a:gd name="connsiteX6" fmla="*/ 290286 w 2177143"/>
              <a:gd name="connsiteY6" fmla="*/ 261257 h 1422400"/>
              <a:gd name="connsiteX7" fmla="*/ 333829 w 2177143"/>
              <a:gd name="connsiteY7" fmla="*/ 304800 h 1422400"/>
              <a:gd name="connsiteX8" fmla="*/ 406400 w 2177143"/>
              <a:gd name="connsiteY8" fmla="*/ 449943 h 1422400"/>
              <a:gd name="connsiteX9" fmla="*/ 493486 w 2177143"/>
              <a:gd name="connsiteY9" fmla="*/ 522514 h 1422400"/>
              <a:gd name="connsiteX10" fmla="*/ 508000 w 2177143"/>
              <a:gd name="connsiteY10" fmla="*/ 566057 h 1422400"/>
              <a:gd name="connsiteX11" fmla="*/ 551543 w 2177143"/>
              <a:gd name="connsiteY11" fmla="*/ 580571 h 1422400"/>
              <a:gd name="connsiteX12" fmla="*/ 682171 w 2177143"/>
              <a:gd name="connsiteY12" fmla="*/ 609600 h 1422400"/>
              <a:gd name="connsiteX13" fmla="*/ 740229 w 2177143"/>
              <a:gd name="connsiteY13" fmla="*/ 638628 h 1422400"/>
              <a:gd name="connsiteX14" fmla="*/ 783771 w 2177143"/>
              <a:gd name="connsiteY14" fmla="*/ 653143 h 1422400"/>
              <a:gd name="connsiteX15" fmla="*/ 827314 w 2177143"/>
              <a:gd name="connsiteY15" fmla="*/ 696686 h 1422400"/>
              <a:gd name="connsiteX16" fmla="*/ 870857 w 2177143"/>
              <a:gd name="connsiteY16" fmla="*/ 870857 h 1422400"/>
              <a:gd name="connsiteX17" fmla="*/ 885371 w 2177143"/>
              <a:gd name="connsiteY17" fmla="*/ 914400 h 1422400"/>
              <a:gd name="connsiteX18" fmla="*/ 928914 w 2177143"/>
              <a:gd name="connsiteY18" fmla="*/ 943428 h 1422400"/>
              <a:gd name="connsiteX19" fmla="*/ 986971 w 2177143"/>
              <a:gd name="connsiteY19" fmla="*/ 986971 h 1422400"/>
              <a:gd name="connsiteX20" fmla="*/ 1059543 w 2177143"/>
              <a:gd name="connsiteY20" fmla="*/ 1074057 h 1422400"/>
              <a:gd name="connsiteX21" fmla="*/ 1117600 w 2177143"/>
              <a:gd name="connsiteY21" fmla="*/ 1161143 h 1422400"/>
              <a:gd name="connsiteX22" fmla="*/ 1132114 w 2177143"/>
              <a:gd name="connsiteY22" fmla="*/ 1204686 h 1422400"/>
              <a:gd name="connsiteX23" fmla="*/ 1175657 w 2177143"/>
              <a:gd name="connsiteY23" fmla="*/ 1233714 h 1422400"/>
              <a:gd name="connsiteX24" fmla="*/ 1291771 w 2177143"/>
              <a:gd name="connsiteY24" fmla="*/ 1262743 h 1422400"/>
              <a:gd name="connsiteX25" fmla="*/ 1335314 w 2177143"/>
              <a:gd name="connsiteY25" fmla="*/ 1291771 h 1422400"/>
              <a:gd name="connsiteX26" fmla="*/ 1393371 w 2177143"/>
              <a:gd name="connsiteY26" fmla="*/ 1378857 h 1422400"/>
              <a:gd name="connsiteX27" fmla="*/ 1480457 w 2177143"/>
              <a:gd name="connsiteY27" fmla="*/ 1422400 h 1422400"/>
              <a:gd name="connsiteX28" fmla="*/ 1930400 w 2177143"/>
              <a:gd name="connsiteY28" fmla="*/ 1407886 h 1422400"/>
              <a:gd name="connsiteX29" fmla="*/ 2032000 w 2177143"/>
              <a:gd name="connsiteY29" fmla="*/ 1393371 h 1422400"/>
              <a:gd name="connsiteX30" fmla="*/ 2162629 w 2177143"/>
              <a:gd name="connsiteY30" fmla="*/ 1422400 h 1422400"/>
              <a:gd name="connsiteX31" fmla="*/ 2177143 w 2177143"/>
              <a:gd name="connsiteY31" fmla="*/ 1422400 h 1422400"/>
              <a:gd name="connsiteX0" fmla="*/ 203200 w 2380343"/>
              <a:gd name="connsiteY0" fmla="*/ 232229 h 1654629"/>
              <a:gd name="connsiteX1" fmla="*/ 0 w 2380343"/>
              <a:gd name="connsiteY1" fmla="*/ 0 h 1654629"/>
              <a:gd name="connsiteX2" fmla="*/ 217714 w 2380343"/>
              <a:gd name="connsiteY2" fmla="*/ 406400 h 1654629"/>
              <a:gd name="connsiteX3" fmla="*/ 261257 w 2380343"/>
              <a:gd name="connsiteY3" fmla="*/ 420915 h 1654629"/>
              <a:gd name="connsiteX4" fmla="*/ 348343 w 2380343"/>
              <a:gd name="connsiteY4" fmla="*/ 435429 h 1654629"/>
              <a:gd name="connsiteX5" fmla="*/ 406400 w 2380343"/>
              <a:gd name="connsiteY5" fmla="*/ 464457 h 1654629"/>
              <a:gd name="connsiteX6" fmla="*/ 493486 w 2380343"/>
              <a:gd name="connsiteY6" fmla="*/ 493486 h 1654629"/>
              <a:gd name="connsiteX7" fmla="*/ 537029 w 2380343"/>
              <a:gd name="connsiteY7" fmla="*/ 537029 h 1654629"/>
              <a:gd name="connsiteX8" fmla="*/ 609600 w 2380343"/>
              <a:gd name="connsiteY8" fmla="*/ 682172 h 1654629"/>
              <a:gd name="connsiteX9" fmla="*/ 696686 w 2380343"/>
              <a:gd name="connsiteY9" fmla="*/ 754743 h 1654629"/>
              <a:gd name="connsiteX10" fmla="*/ 711200 w 2380343"/>
              <a:gd name="connsiteY10" fmla="*/ 798286 h 1654629"/>
              <a:gd name="connsiteX11" fmla="*/ 754743 w 2380343"/>
              <a:gd name="connsiteY11" fmla="*/ 812800 h 1654629"/>
              <a:gd name="connsiteX12" fmla="*/ 885371 w 2380343"/>
              <a:gd name="connsiteY12" fmla="*/ 841829 h 1654629"/>
              <a:gd name="connsiteX13" fmla="*/ 943429 w 2380343"/>
              <a:gd name="connsiteY13" fmla="*/ 870857 h 1654629"/>
              <a:gd name="connsiteX14" fmla="*/ 986971 w 2380343"/>
              <a:gd name="connsiteY14" fmla="*/ 885372 h 1654629"/>
              <a:gd name="connsiteX15" fmla="*/ 1030514 w 2380343"/>
              <a:gd name="connsiteY15" fmla="*/ 928915 h 1654629"/>
              <a:gd name="connsiteX16" fmla="*/ 1074057 w 2380343"/>
              <a:gd name="connsiteY16" fmla="*/ 1103086 h 1654629"/>
              <a:gd name="connsiteX17" fmla="*/ 1088571 w 2380343"/>
              <a:gd name="connsiteY17" fmla="*/ 1146629 h 1654629"/>
              <a:gd name="connsiteX18" fmla="*/ 1132114 w 2380343"/>
              <a:gd name="connsiteY18" fmla="*/ 1175657 h 1654629"/>
              <a:gd name="connsiteX19" fmla="*/ 1190171 w 2380343"/>
              <a:gd name="connsiteY19" fmla="*/ 1219200 h 1654629"/>
              <a:gd name="connsiteX20" fmla="*/ 1262743 w 2380343"/>
              <a:gd name="connsiteY20" fmla="*/ 1306286 h 1654629"/>
              <a:gd name="connsiteX21" fmla="*/ 1320800 w 2380343"/>
              <a:gd name="connsiteY21" fmla="*/ 1393372 h 1654629"/>
              <a:gd name="connsiteX22" fmla="*/ 1335314 w 2380343"/>
              <a:gd name="connsiteY22" fmla="*/ 1436915 h 1654629"/>
              <a:gd name="connsiteX23" fmla="*/ 1378857 w 2380343"/>
              <a:gd name="connsiteY23" fmla="*/ 1465943 h 1654629"/>
              <a:gd name="connsiteX24" fmla="*/ 1494971 w 2380343"/>
              <a:gd name="connsiteY24" fmla="*/ 1494972 h 1654629"/>
              <a:gd name="connsiteX25" fmla="*/ 1538514 w 2380343"/>
              <a:gd name="connsiteY25" fmla="*/ 1524000 h 1654629"/>
              <a:gd name="connsiteX26" fmla="*/ 1596571 w 2380343"/>
              <a:gd name="connsiteY26" fmla="*/ 1611086 h 1654629"/>
              <a:gd name="connsiteX27" fmla="*/ 1683657 w 2380343"/>
              <a:gd name="connsiteY27" fmla="*/ 1654629 h 1654629"/>
              <a:gd name="connsiteX28" fmla="*/ 2133600 w 2380343"/>
              <a:gd name="connsiteY28" fmla="*/ 1640115 h 1654629"/>
              <a:gd name="connsiteX29" fmla="*/ 2235200 w 2380343"/>
              <a:gd name="connsiteY29" fmla="*/ 1625600 h 1654629"/>
              <a:gd name="connsiteX30" fmla="*/ 2365829 w 2380343"/>
              <a:gd name="connsiteY30" fmla="*/ 1654629 h 1654629"/>
              <a:gd name="connsiteX31" fmla="*/ 2380343 w 2380343"/>
              <a:gd name="connsiteY31" fmla="*/ 1654629 h 1654629"/>
              <a:gd name="connsiteX0" fmla="*/ 203200 w 2507343"/>
              <a:gd name="connsiteY0" fmla="*/ 232229 h 1654629"/>
              <a:gd name="connsiteX1" fmla="*/ 0 w 2507343"/>
              <a:gd name="connsiteY1" fmla="*/ 0 h 1654629"/>
              <a:gd name="connsiteX2" fmla="*/ 217714 w 2507343"/>
              <a:gd name="connsiteY2" fmla="*/ 406400 h 1654629"/>
              <a:gd name="connsiteX3" fmla="*/ 261257 w 2507343"/>
              <a:gd name="connsiteY3" fmla="*/ 420915 h 1654629"/>
              <a:gd name="connsiteX4" fmla="*/ 348343 w 2507343"/>
              <a:gd name="connsiteY4" fmla="*/ 435429 h 1654629"/>
              <a:gd name="connsiteX5" fmla="*/ 406400 w 2507343"/>
              <a:gd name="connsiteY5" fmla="*/ 464457 h 1654629"/>
              <a:gd name="connsiteX6" fmla="*/ 493486 w 2507343"/>
              <a:gd name="connsiteY6" fmla="*/ 493486 h 1654629"/>
              <a:gd name="connsiteX7" fmla="*/ 537029 w 2507343"/>
              <a:gd name="connsiteY7" fmla="*/ 537029 h 1654629"/>
              <a:gd name="connsiteX8" fmla="*/ 609600 w 2507343"/>
              <a:gd name="connsiteY8" fmla="*/ 682172 h 1654629"/>
              <a:gd name="connsiteX9" fmla="*/ 696686 w 2507343"/>
              <a:gd name="connsiteY9" fmla="*/ 754743 h 1654629"/>
              <a:gd name="connsiteX10" fmla="*/ 711200 w 2507343"/>
              <a:gd name="connsiteY10" fmla="*/ 798286 h 1654629"/>
              <a:gd name="connsiteX11" fmla="*/ 754743 w 2507343"/>
              <a:gd name="connsiteY11" fmla="*/ 812800 h 1654629"/>
              <a:gd name="connsiteX12" fmla="*/ 885371 w 2507343"/>
              <a:gd name="connsiteY12" fmla="*/ 841829 h 1654629"/>
              <a:gd name="connsiteX13" fmla="*/ 943429 w 2507343"/>
              <a:gd name="connsiteY13" fmla="*/ 870857 h 1654629"/>
              <a:gd name="connsiteX14" fmla="*/ 986971 w 2507343"/>
              <a:gd name="connsiteY14" fmla="*/ 885372 h 1654629"/>
              <a:gd name="connsiteX15" fmla="*/ 1030514 w 2507343"/>
              <a:gd name="connsiteY15" fmla="*/ 928915 h 1654629"/>
              <a:gd name="connsiteX16" fmla="*/ 1074057 w 2507343"/>
              <a:gd name="connsiteY16" fmla="*/ 1103086 h 1654629"/>
              <a:gd name="connsiteX17" fmla="*/ 1088571 w 2507343"/>
              <a:gd name="connsiteY17" fmla="*/ 1146629 h 1654629"/>
              <a:gd name="connsiteX18" fmla="*/ 1132114 w 2507343"/>
              <a:gd name="connsiteY18" fmla="*/ 1175657 h 1654629"/>
              <a:gd name="connsiteX19" fmla="*/ 1190171 w 2507343"/>
              <a:gd name="connsiteY19" fmla="*/ 1219200 h 1654629"/>
              <a:gd name="connsiteX20" fmla="*/ 1262743 w 2507343"/>
              <a:gd name="connsiteY20" fmla="*/ 1306286 h 1654629"/>
              <a:gd name="connsiteX21" fmla="*/ 1320800 w 2507343"/>
              <a:gd name="connsiteY21" fmla="*/ 1393372 h 1654629"/>
              <a:gd name="connsiteX22" fmla="*/ 1335314 w 2507343"/>
              <a:gd name="connsiteY22" fmla="*/ 1436915 h 1654629"/>
              <a:gd name="connsiteX23" fmla="*/ 1378857 w 2507343"/>
              <a:gd name="connsiteY23" fmla="*/ 1465943 h 1654629"/>
              <a:gd name="connsiteX24" fmla="*/ 1494971 w 2507343"/>
              <a:gd name="connsiteY24" fmla="*/ 1494972 h 1654629"/>
              <a:gd name="connsiteX25" fmla="*/ 1538514 w 2507343"/>
              <a:gd name="connsiteY25" fmla="*/ 1524000 h 1654629"/>
              <a:gd name="connsiteX26" fmla="*/ 1596571 w 2507343"/>
              <a:gd name="connsiteY26" fmla="*/ 1611086 h 1654629"/>
              <a:gd name="connsiteX27" fmla="*/ 1683657 w 2507343"/>
              <a:gd name="connsiteY27" fmla="*/ 1654629 h 1654629"/>
              <a:gd name="connsiteX28" fmla="*/ 2133600 w 2507343"/>
              <a:gd name="connsiteY28" fmla="*/ 1640115 h 1654629"/>
              <a:gd name="connsiteX29" fmla="*/ 2235200 w 2507343"/>
              <a:gd name="connsiteY29" fmla="*/ 1625600 h 1654629"/>
              <a:gd name="connsiteX30" fmla="*/ 2365829 w 2507343"/>
              <a:gd name="connsiteY30" fmla="*/ 1654629 h 1654629"/>
              <a:gd name="connsiteX31" fmla="*/ 2507343 w 2507343"/>
              <a:gd name="connsiteY31" fmla="*/ 1476829 h 1654629"/>
              <a:gd name="connsiteX0" fmla="*/ 161637 w 2507343"/>
              <a:gd name="connsiteY0" fmla="*/ 273792 h 1654629"/>
              <a:gd name="connsiteX1" fmla="*/ 0 w 2507343"/>
              <a:gd name="connsiteY1" fmla="*/ 0 h 1654629"/>
              <a:gd name="connsiteX2" fmla="*/ 217714 w 2507343"/>
              <a:gd name="connsiteY2" fmla="*/ 406400 h 1654629"/>
              <a:gd name="connsiteX3" fmla="*/ 261257 w 2507343"/>
              <a:gd name="connsiteY3" fmla="*/ 420915 h 1654629"/>
              <a:gd name="connsiteX4" fmla="*/ 348343 w 2507343"/>
              <a:gd name="connsiteY4" fmla="*/ 435429 h 1654629"/>
              <a:gd name="connsiteX5" fmla="*/ 406400 w 2507343"/>
              <a:gd name="connsiteY5" fmla="*/ 464457 h 1654629"/>
              <a:gd name="connsiteX6" fmla="*/ 493486 w 2507343"/>
              <a:gd name="connsiteY6" fmla="*/ 493486 h 1654629"/>
              <a:gd name="connsiteX7" fmla="*/ 537029 w 2507343"/>
              <a:gd name="connsiteY7" fmla="*/ 537029 h 1654629"/>
              <a:gd name="connsiteX8" fmla="*/ 609600 w 2507343"/>
              <a:gd name="connsiteY8" fmla="*/ 682172 h 1654629"/>
              <a:gd name="connsiteX9" fmla="*/ 696686 w 2507343"/>
              <a:gd name="connsiteY9" fmla="*/ 754743 h 1654629"/>
              <a:gd name="connsiteX10" fmla="*/ 711200 w 2507343"/>
              <a:gd name="connsiteY10" fmla="*/ 798286 h 1654629"/>
              <a:gd name="connsiteX11" fmla="*/ 754743 w 2507343"/>
              <a:gd name="connsiteY11" fmla="*/ 812800 h 1654629"/>
              <a:gd name="connsiteX12" fmla="*/ 885371 w 2507343"/>
              <a:gd name="connsiteY12" fmla="*/ 841829 h 1654629"/>
              <a:gd name="connsiteX13" fmla="*/ 943429 w 2507343"/>
              <a:gd name="connsiteY13" fmla="*/ 870857 h 1654629"/>
              <a:gd name="connsiteX14" fmla="*/ 986971 w 2507343"/>
              <a:gd name="connsiteY14" fmla="*/ 885372 h 1654629"/>
              <a:gd name="connsiteX15" fmla="*/ 1030514 w 2507343"/>
              <a:gd name="connsiteY15" fmla="*/ 928915 h 1654629"/>
              <a:gd name="connsiteX16" fmla="*/ 1074057 w 2507343"/>
              <a:gd name="connsiteY16" fmla="*/ 1103086 h 1654629"/>
              <a:gd name="connsiteX17" fmla="*/ 1088571 w 2507343"/>
              <a:gd name="connsiteY17" fmla="*/ 1146629 h 1654629"/>
              <a:gd name="connsiteX18" fmla="*/ 1132114 w 2507343"/>
              <a:gd name="connsiteY18" fmla="*/ 1175657 h 1654629"/>
              <a:gd name="connsiteX19" fmla="*/ 1190171 w 2507343"/>
              <a:gd name="connsiteY19" fmla="*/ 1219200 h 1654629"/>
              <a:gd name="connsiteX20" fmla="*/ 1262743 w 2507343"/>
              <a:gd name="connsiteY20" fmla="*/ 1306286 h 1654629"/>
              <a:gd name="connsiteX21" fmla="*/ 1320800 w 2507343"/>
              <a:gd name="connsiteY21" fmla="*/ 1393372 h 1654629"/>
              <a:gd name="connsiteX22" fmla="*/ 1335314 w 2507343"/>
              <a:gd name="connsiteY22" fmla="*/ 1436915 h 1654629"/>
              <a:gd name="connsiteX23" fmla="*/ 1378857 w 2507343"/>
              <a:gd name="connsiteY23" fmla="*/ 1465943 h 1654629"/>
              <a:gd name="connsiteX24" fmla="*/ 1494971 w 2507343"/>
              <a:gd name="connsiteY24" fmla="*/ 1494972 h 1654629"/>
              <a:gd name="connsiteX25" fmla="*/ 1538514 w 2507343"/>
              <a:gd name="connsiteY25" fmla="*/ 1524000 h 1654629"/>
              <a:gd name="connsiteX26" fmla="*/ 1596571 w 2507343"/>
              <a:gd name="connsiteY26" fmla="*/ 1611086 h 1654629"/>
              <a:gd name="connsiteX27" fmla="*/ 1683657 w 2507343"/>
              <a:gd name="connsiteY27" fmla="*/ 1654629 h 1654629"/>
              <a:gd name="connsiteX28" fmla="*/ 2133600 w 2507343"/>
              <a:gd name="connsiteY28" fmla="*/ 1640115 h 1654629"/>
              <a:gd name="connsiteX29" fmla="*/ 2235200 w 2507343"/>
              <a:gd name="connsiteY29" fmla="*/ 1625600 h 1654629"/>
              <a:gd name="connsiteX30" fmla="*/ 2365829 w 2507343"/>
              <a:gd name="connsiteY30" fmla="*/ 1654629 h 1654629"/>
              <a:gd name="connsiteX31" fmla="*/ 2507343 w 2507343"/>
              <a:gd name="connsiteY31" fmla="*/ 1476829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07343" h="1654629">
                <a:moveTo>
                  <a:pt x="161637" y="273792"/>
                </a:moveTo>
                <a:cubicBezTo>
                  <a:pt x="93904" y="196382"/>
                  <a:pt x="67733" y="77410"/>
                  <a:pt x="0" y="0"/>
                </a:cubicBezTo>
                <a:cubicBezTo>
                  <a:pt x="4838" y="58057"/>
                  <a:pt x="174171" y="336248"/>
                  <a:pt x="217714" y="406400"/>
                </a:cubicBezTo>
                <a:cubicBezTo>
                  <a:pt x="261257" y="476552"/>
                  <a:pt x="246322" y="417596"/>
                  <a:pt x="261257" y="420915"/>
                </a:cubicBezTo>
                <a:cubicBezTo>
                  <a:pt x="289985" y="427299"/>
                  <a:pt x="319314" y="430591"/>
                  <a:pt x="348343" y="435429"/>
                </a:cubicBezTo>
                <a:cubicBezTo>
                  <a:pt x="367695" y="445105"/>
                  <a:pt x="386311" y="456421"/>
                  <a:pt x="406400" y="464457"/>
                </a:cubicBezTo>
                <a:cubicBezTo>
                  <a:pt x="434810" y="475821"/>
                  <a:pt x="493486" y="493486"/>
                  <a:pt x="493486" y="493486"/>
                </a:cubicBezTo>
                <a:cubicBezTo>
                  <a:pt x="508000" y="508000"/>
                  <a:pt x="526271" y="519548"/>
                  <a:pt x="537029" y="537029"/>
                </a:cubicBezTo>
                <a:cubicBezTo>
                  <a:pt x="565378" y="583097"/>
                  <a:pt x="564593" y="652168"/>
                  <a:pt x="609600" y="682172"/>
                </a:cubicBezTo>
                <a:cubicBezTo>
                  <a:pt x="670222" y="722586"/>
                  <a:pt x="640808" y="698865"/>
                  <a:pt x="696686" y="754743"/>
                </a:cubicBezTo>
                <a:cubicBezTo>
                  <a:pt x="701524" y="769257"/>
                  <a:pt x="700382" y="787468"/>
                  <a:pt x="711200" y="798286"/>
                </a:cubicBezTo>
                <a:cubicBezTo>
                  <a:pt x="722018" y="809104"/>
                  <a:pt x="740032" y="808597"/>
                  <a:pt x="754743" y="812800"/>
                </a:cubicBezTo>
                <a:cubicBezTo>
                  <a:pt x="802581" y="826468"/>
                  <a:pt x="835474" y="831850"/>
                  <a:pt x="885371" y="841829"/>
                </a:cubicBezTo>
                <a:cubicBezTo>
                  <a:pt x="904724" y="851505"/>
                  <a:pt x="923542" y="862334"/>
                  <a:pt x="943429" y="870857"/>
                </a:cubicBezTo>
                <a:cubicBezTo>
                  <a:pt x="957491" y="876884"/>
                  <a:pt x="974241" y="876885"/>
                  <a:pt x="986971" y="885372"/>
                </a:cubicBezTo>
                <a:cubicBezTo>
                  <a:pt x="1004050" y="896758"/>
                  <a:pt x="1016000" y="914401"/>
                  <a:pt x="1030514" y="928915"/>
                </a:cubicBezTo>
                <a:cubicBezTo>
                  <a:pt x="1050822" y="1071062"/>
                  <a:pt x="1030718" y="987514"/>
                  <a:pt x="1074057" y="1103086"/>
                </a:cubicBezTo>
                <a:cubicBezTo>
                  <a:pt x="1079429" y="1117411"/>
                  <a:pt x="1079014" y="1134682"/>
                  <a:pt x="1088571" y="1146629"/>
                </a:cubicBezTo>
                <a:cubicBezTo>
                  <a:pt x="1099468" y="1160250"/>
                  <a:pt x="1117919" y="1165518"/>
                  <a:pt x="1132114" y="1175657"/>
                </a:cubicBezTo>
                <a:cubicBezTo>
                  <a:pt x="1151799" y="1189717"/>
                  <a:pt x="1171804" y="1203457"/>
                  <a:pt x="1190171" y="1219200"/>
                </a:cubicBezTo>
                <a:cubicBezTo>
                  <a:pt x="1233631" y="1256452"/>
                  <a:pt x="1232881" y="1261493"/>
                  <a:pt x="1262743" y="1306286"/>
                </a:cubicBezTo>
                <a:cubicBezTo>
                  <a:pt x="1297254" y="1409821"/>
                  <a:pt x="1248319" y="1284649"/>
                  <a:pt x="1320800" y="1393372"/>
                </a:cubicBezTo>
                <a:cubicBezTo>
                  <a:pt x="1329287" y="1406102"/>
                  <a:pt x="1325757" y="1424968"/>
                  <a:pt x="1335314" y="1436915"/>
                </a:cubicBezTo>
                <a:cubicBezTo>
                  <a:pt x="1346211" y="1450536"/>
                  <a:pt x="1363255" y="1458142"/>
                  <a:pt x="1378857" y="1465943"/>
                </a:cubicBezTo>
                <a:cubicBezTo>
                  <a:pt x="1408609" y="1480819"/>
                  <a:pt x="1467372" y="1489452"/>
                  <a:pt x="1494971" y="1494972"/>
                </a:cubicBezTo>
                <a:cubicBezTo>
                  <a:pt x="1509485" y="1504648"/>
                  <a:pt x="1527027" y="1510872"/>
                  <a:pt x="1538514" y="1524000"/>
                </a:cubicBezTo>
                <a:cubicBezTo>
                  <a:pt x="1561488" y="1550256"/>
                  <a:pt x="1567542" y="1591733"/>
                  <a:pt x="1596571" y="1611086"/>
                </a:cubicBezTo>
                <a:cubicBezTo>
                  <a:pt x="1652844" y="1648602"/>
                  <a:pt x="1623565" y="1634599"/>
                  <a:pt x="1683657" y="1654629"/>
                </a:cubicBezTo>
                <a:cubicBezTo>
                  <a:pt x="1833638" y="1649791"/>
                  <a:pt x="1983748" y="1648002"/>
                  <a:pt x="2133600" y="1640115"/>
                </a:cubicBezTo>
                <a:cubicBezTo>
                  <a:pt x="2167763" y="1638317"/>
                  <a:pt x="2200989" y="1625600"/>
                  <a:pt x="2235200" y="1625600"/>
                </a:cubicBezTo>
                <a:cubicBezTo>
                  <a:pt x="2315418" y="1625600"/>
                  <a:pt x="2316349" y="1629890"/>
                  <a:pt x="2365829" y="1654629"/>
                </a:cubicBezTo>
                <a:lnTo>
                  <a:pt x="2507343" y="1476829"/>
                </a:ln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413" name="Полилиния 412"/>
          <p:cNvSpPr/>
          <p:nvPr/>
        </p:nvSpPr>
        <p:spPr>
          <a:xfrm>
            <a:off x="4778828" y="2498995"/>
            <a:ext cx="1415144" cy="1849794"/>
          </a:xfrm>
          <a:custGeom>
            <a:avLst/>
            <a:gdLst>
              <a:gd name="connsiteX0" fmla="*/ 0 w 1886858"/>
              <a:gd name="connsiteY0" fmla="*/ 232229 h 1640114"/>
              <a:gd name="connsiteX1" fmla="*/ 0 w 1886858"/>
              <a:gd name="connsiteY1" fmla="*/ 232229 h 1640114"/>
              <a:gd name="connsiteX2" fmla="*/ 101600 w 1886858"/>
              <a:gd name="connsiteY2" fmla="*/ 319314 h 1640114"/>
              <a:gd name="connsiteX3" fmla="*/ 130629 w 1886858"/>
              <a:gd name="connsiteY3" fmla="*/ 377372 h 1640114"/>
              <a:gd name="connsiteX4" fmla="*/ 159658 w 1886858"/>
              <a:gd name="connsiteY4" fmla="*/ 420914 h 1640114"/>
              <a:gd name="connsiteX5" fmla="*/ 217715 w 1886858"/>
              <a:gd name="connsiteY5" fmla="*/ 566057 h 1640114"/>
              <a:gd name="connsiteX6" fmla="*/ 261258 w 1886858"/>
              <a:gd name="connsiteY6" fmla="*/ 798286 h 1640114"/>
              <a:gd name="connsiteX7" fmla="*/ 304800 w 1886858"/>
              <a:gd name="connsiteY7" fmla="*/ 827314 h 1640114"/>
              <a:gd name="connsiteX8" fmla="*/ 333829 w 1886858"/>
              <a:gd name="connsiteY8" fmla="*/ 870857 h 1640114"/>
              <a:gd name="connsiteX9" fmla="*/ 377372 w 1886858"/>
              <a:gd name="connsiteY9" fmla="*/ 957943 h 1640114"/>
              <a:gd name="connsiteX10" fmla="*/ 406400 w 1886858"/>
              <a:gd name="connsiteY10" fmla="*/ 1103086 h 1640114"/>
              <a:gd name="connsiteX11" fmla="*/ 420915 w 1886858"/>
              <a:gd name="connsiteY11" fmla="*/ 1146629 h 1640114"/>
              <a:gd name="connsiteX12" fmla="*/ 478972 w 1886858"/>
              <a:gd name="connsiteY12" fmla="*/ 1175657 h 1640114"/>
              <a:gd name="connsiteX13" fmla="*/ 638629 w 1886858"/>
              <a:gd name="connsiteY13" fmla="*/ 1204686 h 1640114"/>
              <a:gd name="connsiteX14" fmla="*/ 653143 w 1886858"/>
              <a:gd name="connsiteY14" fmla="*/ 1436914 h 1640114"/>
              <a:gd name="connsiteX15" fmla="*/ 667658 w 1886858"/>
              <a:gd name="connsiteY15" fmla="*/ 1509486 h 1640114"/>
              <a:gd name="connsiteX16" fmla="*/ 827315 w 1886858"/>
              <a:gd name="connsiteY16" fmla="*/ 1524000 h 1640114"/>
              <a:gd name="connsiteX17" fmla="*/ 856343 w 1886858"/>
              <a:gd name="connsiteY17" fmla="*/ 1567543 h 1640114"/>
              <a:gd name="connsiteX18" fmla="*/ 986972 w 1886858"/>
              <a:gd name="connsiteY18" fmla="*/ 1625600 h 1640114"/>
              <a:gd name="connsiteX19" fmla="*/ 1030515 w 1886858"/>
              <a:gd name="connsiteY19" fmla="*/ 1640114 h 1640114"/>
              <a:gd name="connsiteX20" fmla="*/ 1103086 w 1886858"/>
              <a:gd name="connsiteY20" fmla="*/ 1625600 h 1640114"/>
              <a:gd name="connsiteX21" fmla="*/ 1190172 w 1886858"/>
              <a:gd name="connsiteY21" fmla="*/ 1567543 h 1640114"/>
              <a:gd name="connsiteX22" fmla="*/ 1233715 w 1886858"/>
              <a:gd name="connsiteY22" fmla="*/ 1480457 h 1640114"/>
              <a:gd name="connsiteX23" fmla="*/ 1378858 w 1886858"/>
              <a:gd name="connsiteY23" fmla="*/ 1407886 h 1640114"/>
              <a:gd name="connsiteX24" fmla="*/ 1494972 w 1886858"/>
              <a:gd name="connsiteY24" fmla="*/ 1349829 h 1640114"/>
              <a:gd name="connsiteX25" fmla="*/ 1524000 w 1886858"/>
              <a:gd name="connsiteY25" fmla="*/ 1306286 h 1640114"/>
              <a:gd name="connsiteX26" fmla="*/ 1567543 w 1886858"/>
              <a:gd name="connsiteY26" fmla="*/ 1204686 h 1640114"/>
              <a:gd name="connsiteX27" fmla="*/ 1654629 w 1886858"/>
              <a:gd name="connsiteY27" fmla="*/ 1117600 h 1640114"/>
              <a:gd name="connsiteX28" fmla="*/ 1712686 w 1886858"/>
              <a:gd name="connsiteY28" fmla="*/ 1016000 h 1640114"/>
              <a:gd name="connsiteX29" fmla="*/ 1741715 w 1886858"/>
              <a:gd name="connsiteY29" fmla="*/ 957943 h 1640114"/>
              <a:gd name="connsiteX30" fmla="*/ 1828800 w 1886858"/>
              <a:gd name="connsiteY30" fmla="*/ 870857 h 1640114"/>
              <a:gd name="connsiteX31" fmla="*/ 1886858 w 1886858"/>
              <a:gd name="connsiteY31" fmla="*/ 769257 h 1640114"/>
              <a:gd name="connsiteX32" fmla="*/ 1857829 w 1886858"/>
              <a:gd name="connsiteY32" fmla="*/ 551543 h 1640114"/>
              <a:gd name="connsiteX33" fmla="*/ 1843315 w 1886858"/>
              <a:gd name="connsiteY33" fmla="*/ 508000 h 1640114"/>
              <a:gd name="connsiteX34" fmla="*/ 1828800 w 1886858"/>
              <a:gd name="connsiteY34" fmla="*/ 203200 h 1640114"/>
              <a:gd name="connsiteX35" fmla="*/ 1712686 w 1886858"/>
              <a:gd name="connsiteY35" fmla="*/ 87086 h 1640114"/>
              <a:gd name="connsiteX36" fmla="*/ 1669143 w 1886858"/>
              <a:gd name="connsiteY36" fmla="*/ 58057 h 1640114"/>
              <a:gd name="connsiteX37" fmla="*/ 1625600 w 1886858"/>
              <a:gd name="connsiteY37" fmla="*/ 0 h 1640114"/>
              <a:gd name="connsiteX38" fmla="*/ 1625600 w 1886858"/>
              <a:gd name="connsiteY38" fmla="*/ 0 h 1640114"/>
              <a:gd name="connsiteX0" fmla="*/ 0 w 1886858"/>
              <a:gd name="connsiteY0" fmla="*/ 528467 h 1936352"/>
              <a:gd name="connsiteX1" fmla="*/ 0 w 1886858"/>
              <a:gd name="connsiteY1" fmla="*/ 528467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  <a:gd name="connsiteX0" fmla="*/ 0 w 1886858"/>
              <a:gd name="connsiteY0" fmla="*/ 528467 h 1936352"/>
              <a:gd name="connsiteX1" fmla="*/ 66501 w 1886858"/>
              <a:gd name="connsiteY1" fmla="*/ 578315 h 1936352"/>
              <a:gd name="connsiteX2" fmla="*/ 101600 w 1886858"/>
              <a:gd name="connsiteY2" fmla="*/ 615552 h 1936352"/>
              <a:gd name="connsiteX3" fmla="*/ 130629 w 1886858"/>
              <a:gd name="connsiteY3" fmla="*/ 673610 h 1936352"/>
              <a:gd name="connsiteX4" fmla="*/ 159658 w 1886858"/>
              <a:gd name="connsiteY4" fmla="*/ 717152 h 1936352"/>
              <a:gd name="connsiteX5" fmla="*/ 217715 w 1886858"/>
              <a:gd name="connsiteY5" fmla="*/ 862295 h 1936352"/>
              <a:gd name="connsiteX6" fmla="*/ 261258 w 1886858"/>
              <a:gd name="connsiteY6" fmla="*/ 1094524 h 1936352"/>
              <a:gd name="connsiteX7" fmla="*/ 304800 w 1886858"/>
              <a:gd name="connsiteY7" fmla="*/ 1123552 h 1936352"/>
              <a:gd name="connsiteX8" fmla="*/ 333829 w 1886858"/>
              <a:gd name="connsiteY8" fmla="*/ 1167095 h 1936352"/>
              <a:gd name="connsiteX9" fmla="*/ 377372 w 1886858"/>
              <a:gd name="connsiteY9" fmla="*/ 1254181 h 1936352"/>
              <a:gd name="connsiteX10" fmla="*/ 406400 w 1886858"/>
              <a:gd name="connsiteY10" fmla="*/ 1399324 h 1936352"/>
              <a:gd name="connsiteX11" fmla="*/ 420915 w 1886858"/>
              <a:gd name="connsiteY11" fmla="*/ 1442867 h 1936352"/>
              <a:gd name="connsiteX12" fmla="*/ 478972 w 1886858"/>
              <a:gd name="connsiteY12" fmla="*/ 1471895 h 1936352"/>
              <a:gd name="connsiteX13" fmla="*/ 638629 w 1886858"/>
              <a:gd name="connsiteY13" fmla="*/ 1500924 h 1936352"/>
              <a:gd name="connsiteX14" fmla="*/ 653143 w 1886858"/>
              <a:gd name="connsiteY14" fmla="*/ 1733152 h 1936352"/>
              <a:gd name="connsiteX15" fmla="*/ 667658 w 1886858"/>
              <a:gd name="connsiteY15" fmla="*/ 1805724 h 1936352"/>
              <a:gd name="connsiteX16" fmla="*/ 827315 w 1886858"/>
              <a:gd name="connsiteY16" fmla="*/ 1820238 h 1936352"/>
              <a:gd name="connsiteX17" fmla="*/ 856343 w 1886858"/>
              <a:gd name="connsiteY17" fmla="*/ 1863781 h 1936352"/>
              <a:gd name="connsiteX18" fmla="*/ 986972 w 1886858"/>
              <a:gd name="connsiteY18" fmla="*/ 1921838 h 1936352"/>
              <a:gd name="connsiteX19" fmla="*/ 1030515 w 1886858"/>
              <a:gd name="connsiteY19" fmla="*/ 1936352 h 1936352"/>
              <a:gd name="connsiteX20" fmla="*/ 1103086 w 1886858"/>
              <a:gd name="connsiteY20" fmla="*/ 1921838 h 1936352"/>
              <a:gd name="connsiteX21" fmla="*/ 1190172 w 1886858"/>
              <a:gd name="connsiteY21" fmla="*/ 1863781 h 1936352"/>
              <a:gd name="connsiteX22" fmla="*/ 1233715 w 1886858"/>
              <a:gd name="connsiteY22" fmla="*/ 1776695 h 1936352"/>
              <a:gd name="connsiteX23" fmla="*/ 1378858 w 1886858"/>
              <a:gd name="connsiteY23" fmla="*/ 1704124 h 1936352"/>
              <a:gd name="connsiteX24" fmla="*/ 1494972 w 1886858"/>
              <a:gd name="connsiteY24" fmla="*/ 1646067 h 1936352"/>
              <a:gd name="connsiteX25" fmla="*/ 1524000 w 1886858"/>
              <a:gd name="connsiteY25" fmla="*/ 1602524 h 1936352"/>
              <a:gd name="connsiteX26" fmla="*/ 1567543 w 1886858"/>
              <a:gd name="connsiteY26" fmla="*/ 1500924 h 1936352"/>
              <a:gd name="connsiteX27" fmla="*/ 1654629 w 1886858"/>
              <a:gd name="connsiteY27" fmla="*/ 1413838 h 1936352"/>
              <a:gd name="connsiteX28" fmla="*/ 1712686 w 1886858"/>
              <a:gd name="connsiteY28" fmla="*/ 1312238 h 1936352"/>
              <a:gd name="connsiteX29" fmla="*/ 1741715 w 1886858"/>
              <a:gd name="connsiteY29" fmla="*/ 1254181 h 1936352"/>
              <a:gd name="connsiteX30" fmla="*/ 1828800 w 1886858"/>
              <a:gd name="connsiteY30" fmla="*/ 1167095 h 1936352"/>
              <a:gd name="connsiteX31" fmla="*/ 1886858 w 1886858"/>
              <a:gd name="connsiteY31" fmla="*/ 1065495 h 1936352"/>
              <a:gd name="connsiteX32" fmla="*/ 1857829 w 1886858"/>
              <a:gd name="connsiteY32" fmla="*/ 847781 h 1936352"/>
              <a:gd name="connsiteX33" fmla="*/ 1843315 w 1886858"/>
              <a:gd name="connsiteY33" fmla="*/ 804238 h 1936352"/>
              <a:gd name="connsiteX34" fmla="*/ 1828800 w 1886858"/>
              <a:gd name="connsiteY34" fmla="*/ 499438 h 1936352"/>
              <a:gd name="connsiteX35" fmla="*/ 1712686 w 1886858"/>
              <a:gd name="connsiteY35" fmla="*/ 383324 h 1936352"/>
              <a:gd name="connsiteX36" fmla="*/ 1669143 w 1886858"/>
              <a:gd name="connsiteY36" fmla="*/ 354295 h 1936352"/>
              <a:gd name="connsiteX37" fmla="*/ 1625600 w 1886858"/>
              <a:gd name="connsiteY37" fmla="*/ 296238 h 1936352"/>
              <a:gd name="connsiteX38" fmla="*/ 1364343 w 1886858"/>
              <a:gd name="connsiteY38" fmla="*/ 0 h 1936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86858" h="1936352">
                <a:moveTo>
                  <a:pt x="0" y="528467"/>
                </a:moveTo>
                <a:lnTo>
                  <a:pt x="66501" y="578315"/>
                </a:lnTo>
                <a:cubicBezTo>
                  <a:pt x="100368" y="607343"/>
                  <a:pt x="90912" y="599670"/>
                  <a:pt x="101600" y="615552"/>
                </a:cubicBezTo>
                <a:cubicBezTo>
                  <a:pt x="112288" y="631435"/>
                  <a:pt x="119894" y="654824"/>
                  <a:pt x="130629" y="673610"/>
                </a:cubicBezTo>
                <a:cubicBezTo>
                  <a:pt x="139284" y="688755"/>
                  <a:pt x="149982" y="702638"/>
                  <a:pt x="159658" y="717152"/>
                </a:cubicBezTo>
                <a:cubicBezTo>
                  <a:pt x="195528" y="824764"/>
                  <a:pt x="175002" y="776870"/>
                  <a:pt x="217715" y="862295"/>
                </a:cubicBezTo>
                <a:cubicBezTo>
                  <a:pt x="223921" y="942977"/>
                  <a:pt x="199905" y="1033171"/>
                  <a:pt x="261258" y="1094524"/>
                </a:cubicBezTo>
                <a:cubicBezTo>
                  <a:pt x="273593" y="1106859"/>
                  <a:pt x="290286" y="1113876"/>
                  <a:pt x="304800" y="1123552"/>
                </a:cubicBezTo>
                <a:cubicBezTo>
                  <a:pt x="314476" y="1138066"/>
                  <a:pt x="326028" y="1151493"/>
                  <a:pt x="333829" y="1167095"/>
                </a:cubicBezTo>
                <a:cubicBezTo>
                  <a:pt x="393921" y="1287279"/>
                  <a:pt x="294179" y="1129392"/>
                  <a:pt x="377372" y="1254181"/>
                </a:cubicBezTo>
                <a:cubicBezTo>
                  <a:pt x="410164" y="1352559"/>
                  <a:pt x="373042" y="1232536"/>
                  <a:pt x="406400" y="1399324"/>
                </a:cubicBezTo>
                <a:cubicBezTo>
                  <a:pt x="409401" y="1414326"/>
                  <a:pt x="410097" y="1432049"/>
                  <a:pt x="420915" y="1442867"/>
                </a:cubicBezTo>
                <a:cubicBezTo>
                  <a:pt x="436214" y="1458166"/>
                  <a:pt x="458446" y="1465053"/>
                  <a:pt x="478972" y="1471895"/>
                </a:cubicBezTo>
                <a:cubicBezTo>
                  <a:pt x="499266" y="1478660"/>
                  <a:pt x="623997" y="1498485"/>
                  <a:pt x="638629" y="1500924"/>
                </a:cubicBezTo>
                <a:cubicBezTo>
                  <a:pt x="707033" y="1603529"/>
                  <a:pt x="653143" y="1503295"/>
                  <a:pt x="653143" y="1733152"/>
                </a:cubicBezTo>
                <a:cubicBezTo>
                  <a:pt x="653143" y="1757822"/>
                  <a:pt x="645593" y="1794691"/>
                  <a:pt x="667658" y="1805724"/>
                </a:cubicBezTo>
                <a:cubicBezTo>
                  <a:pt x="715455" y="1829622"/>
                  <a:pt x="774096" y="1815400"/>
                  <a:pt x="827315" y="1820238"/>
                </a:cubicBezTo>
                <a:cubicBezTo>
                  <a:pt x="836991" y="1834752"/>
                  <a:pt x="844008" y="1851446"/>
                  <a:pt x="856343" y="1863781"/>
                </a:cubicBezTo>
                <a:cubicBezTo>
                  <a:pt x="890845" y="1898283"/>
                  <a:pt x="943855" y="1907466"/>
                  <a:pt x="986972" y="1921838"/>
                </a:cubicBezTo>
                <a:lnTo>
                  <a:pt x="1030515" y="1936352"/>
                </a:lnTo>
                <a:cubicBezTo>
                  <a:pt x="1054705" y="1931514"/>
                  <a:pt x="1080628" y="1932046"/>
                  <a:pt x="1103086" y="1921838"/>
                </a:cubicBezTo>
                <a:cubicBezTo>
                  <a:pt x="1134847" y="1907401"/>
                  <a:pt x="1190172" y="1863781"/>
                  <a:pt x="1190172" y="1863781"/>
                </a:cubicBezTo>
                <a:cubicBezTo>
                  <a:pt x="1200525" y="1832720"/>
                  <a:pt x="1207233" y="1799867"/>
                  <a:pt x="1233715" y="1776695"/>
                </a:cubicBezTo>
                <a:cubicBezTo>
                  <a:pt x="1302838" y="1716212"/>
                  <a:pt x="1306715" y="1722159"/>
                  <a:pt x="1378858" y="1704124"/>
                </a:cubicBezTo>
                <a:cubicBezTo>
                  <a:pt x="1417563" y="1684772"/>
                  <a:pt x="1470969" y="1682073"/>
                  <a:pt x="1494972" y="1646067"/>
                </a:cubicBezTo>
                <a:cubicBezTo>
                  <a:pt x="1504648" y="1631553"/>
                  <a:pt x="1516199" y="1618126"/>
                  <a:pt x="1524000" y="1602524"/>
                </a:cubicBezTo>
                <a:cubicBezTo>
                  <a:pt x="1548465" y="1553595"/>
                  <a:pt x="1527279" y="1551255"/>
                  <a:pt x="1567543" y="1500924"/>
                </a:cubicBezTo>
                <a:cubicBezTo>
                  <a:pt x="1593188" y="1468867"/>
                  <a:pt x="1636269" y="1450557"/>
                  <a:pt x="1654629" y="1413838"/>
                </a:cubicBezTo>
                <a:cubicBezTo>
                  <a:pt x="1742352" y="1238394"/>
                  <a:pt x="1630625" y="1455845"/>
                  <a:pt x="1712686" y="1312238"/>
                </a:cubicBezTo>
                <a:cubicBezTo>
                  <a:pt x="1723421" y="1293452"/>
                  <a:pt x="1728199" y="1271076"/>
                  <a:pt x="1741715" y="1254181"/>
                </a:cubicBezTo>
                <a:cubicBezTo>
                  <a:pt x="1767360" y="1222124"/>
                  <a:pt x="1806028" y="1201253"/>
                  <a:pt x="1828800" y="1167095"/>
                </a:cubicBezTo>
                <a:cubicBezTo>
                  <a:pt x="1869831" y="1105549"/>
                  <a:pt x="1850028" y="1139154"/>
                  <a:pt x="1886858" y="1065495"/>
                </a:cubicBezTo>
                <a:cubicBezTo>
                  <a:pt x="1877789" y="974809"/>
                  <a:pt x="1877870" y="927946"/>
                  <a:pt x="1857829" y="847781"/>
                </a:cubicBezTo>
                <a:cubicBezTo>
                  <a:pt x="1854118" y="832938"/>
                  <a:pt x="1848153" y="818752"/>
                  <a:pt x="1843315" y="804238"/>
                </a:cubicBezTo>
                <a:cubicBezTo>
                  <a:pt x="1838477" y="702638"/>
                  <a:pt x="1847321" y="599453"/>
                  <a:pt x="1828800" y="499438"/>
                </a:cubicBezTo>
                <a:cubicBezTo>
                  <a:pt x="1813198" y="415185"/>
                  <a:pt x="1768176" y="415032"/>
                  <a:pt x="1712686" y="383324"/>
                </a:cubicBezTo>
                <a:cubicBezTo>
                  <a:pt x="1697540" y="374669"/>
                  <a:pt x="1683657" y="363971"/>
                  <a:pt x="1669143" y="354295"/>
                </a:cubicBezTo>
                <a:cubicBezTo>
                  <a:pt x="1636320" y="305059"/>
                  <a:pt x="1676400" y="355287"/>
                  <a:pt x="1625600" y="296238"/>
                </a:cubicBezTo>
                <a:cubicBezTo>
                  <a:pt x="1574800" y="237189"/>
                  <a:pt x="1451429" y="98746"/>
                  <a:pt x="1364343" y="0"/>
                </a:cubicBezTo>
              </a:path>
            </a:pathLst>
          </a:cu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rtlCol="0" anchor="ctr"/>
          <a:lstStyle/>
          <a:p>
            <a:pPr algn="ctr"/>
            <a:endParaRPr lang="ru-RU" sz="1800"/>
          </a:p>
        </p:txBody>
      </p:sp>
      <p:sp>
        <p:nvSpPr>
          <p:cNvPr id="349" name="Скругленный прямоугольник 348"/>
          <p:cNvSpPr/>
          <p:nvPr/>
        </p:nvSpPr>
        <p:spPr>
          <a:xfrm>
            <a:off x="6919799" y="3814608"/>
            <a:ext cx="286941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grpSp>
        <p:nvGrpSpPr>
          <p:cNvPr id="368" name="Группа 367"/>
          <p:cNvGrpSpPr/>
          <p:nvPr/>
        </p:nvGrpSpPr>
        <p:grpSpPr>
          <a:xfrm>
            <a:off x="5341120" y="4057256"/>
            <a:ext cx="939403" cy="365280"/>
            <a:chOff x="3660992" y="890692"/>
            <a:chExt cx="1252537" cy="382589"/>
          </a:xfrm>
        </p:grpSpPr>
        <p:sp>
          <p:nvSpPr>
            <p:cNvPr id="369" name="TextBox 23"/>
            <p:cNvSpPr txBox="1"/>
            <p:nvPr/>
          </p:nvSpPr>
          <p:spPr bwMode="auto">
            <a:xfrm>
              <a:off x="3921652" y="1055555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71" name="TextBox 10"/>
            <p:cNvSpPr txBox="1"/>
            <p:nvPr/>
          </p:nvSpPr>
          <p:spPr bwMode="auto">
            <a:xfrm>
              <a:off x="3660992" y="890692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Киришский  р-н</a:t>
              </a:r>
            </a:p>
          </p:txBody>
        </p:sp>
        <p:sp>
          <p:nvSpPr>
            <p:cNvPr id="370" name="TextBox 23"/>
            <p:cNvSpPr txBox="1"/>
            <p:nvPr/>
          </p:nvSpPr>
          <p:spPr bwMode="auto">
            <a:xfrm>
              <a:off x="4258275" y="1037049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8</a:t>
              </a:r>
            </a:p>
          </p:txBody>
        </p:sp>
      </p:grpSp>
      <p:grpSp>
        <p:nvGrpSpPr>
          <p:cNvPr id="335" name="Группа 334"/>
          <p:cNvGrpSpPr/>
          <p:nvPr/>
        </p:nvGrpSpPr>
        <p:grpSpPr>
          <a:xfrm>
            <a:off x="3701007" y="4348788"/>
            <a:ext cx="939403" cy="353175"/>
            <a:chOff x="3660992" y="917545"/>
            <a:chExt cx="1252537" cy="369908"/>
          </a:xfrm>
        </p:grpSpPr>
        <p:sp>
          <p:nvSpPr>
            <p:cNvPr id="336" name="TextBox 23"/>
            <p:cNvSpPr txBox="1"/>
            <p:nvPr/>
          </p:nvSpPr>
          <p:spPr bwMode="auto">
            <a:xfrm>
              <a:off x="3892089" y="1059650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37" name="TextBox 23"/>
            <p:cNvSpPr txBox="1"/>
            <p:nvPr/>
          </p:nvSpPr>
          <p:spPr bwMode="auto">
            <a:xfrm>
              <a:off x="4214727" y="1069727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  <p:sp>
          <p:nvSpPr>
            <p:cNvPr id="338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Тосненский  р-н</a:t>
              </a:r>
            </a:p>
          </p:txBody>
        </p:sp>
      </p:grpSp>
      <p:grpSp>
        <p:nvGrpSpPr>
          <p:cNvPr id="387" name="Группа 386"/>
          <p:cNvGrpSpPr/>
          <p:nvPr/>
        </p:nvGrpSpPr>
        <p:grpSpPr>
          <a:xfrm>
            <a:off x="2705545" y="4065797"/>
            <a:ext cx="939403" cy="367660"/>
            <a:chOff x="3660992" y="917545"/>
            <a:chExt cx="1252537" cy="385079"/>
          </a:xfrm>
        </p:grpSpPr>
        <p:sp>
          <p:nvSpPr>
            <p:cNvPr id="388" name="TextBox 23"/>
            <p:cNvSpPr txBox="1"/>
            <p:nvPr/>
          </p:nvSpPr>
          <p:spPr bwMode="auto">
            <a:xfrm>
              <a:off x="3896836" y="1080373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1</a:t>
              </a:r>
            </a:p>
          </p:txBody>
        </p:sp>
        <p:sp>
          <p:nvSpPr>
            <p:cNvPr id="389" name="TextBox 10"/>
            <p:cNvSpPr txBox="1"/>
            <p:nvPr/>
          </p:nvSpPr>
          <p:spPr bwMode="auto">
            <a:xfrm>
              <a:off x="3660992" y="917545"/>
              <a:ext cx="1252537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Гатчинский  р-н</a:t>
              </a:r>
            </a:p>
          </p:txBody>
        </p:sp>
        <p:sp>
          <p:nvSpPr>
            <p:cNvPr id="390" name="TextBox 23"/>
            <p:cNvSpPr txBox="1"/>
            <p:nvPr/>
          </p:nvSpPr>
          <p:spPr bwMode="auto">
            <a:xfrm>
              <a:off x="4193055" y="1084898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</p:grpSp>
      <p:grpSp>
        <p:nvGrpSpPr>
          <p:cNvPr id="382" name="Группа 381"/>
          <p:cNvGrpSpPr/>
          <p:nvPr/>
        </p:nvGrpSpPr>
        <p:grpSpPr>
          <a:xfrm>
            <a:off x="869637" y="4929572"/>
            <a:ext cx="1123471" cy="351005"/>
            <a:chOff x="3660992" y="917545"/>
            <a:chExt cx="1497961" cy="367635"/>
          </a:xfrm>
        </p:grpSpPr>
        <p:sp>
          <p:nvSpPr>
            <p:cNvPr id="383" name="TextBox 23"/>
            <p:cNvSpPr txBox="1"/>
            <p:nvPr/>
          </p:nvSpPr>
          <p:spPr bwMode="auto">
            <a:xfrm>
              <a:off x="3893844" y="1063593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</a:p>
          </p:txBody>
        </p:sp>
        <p:sp>
          <p:nvSpPr>
            <p:cNvPr id="384" name="TextBox 23"/>
            <p:cNvSpPr txBox="1"/>
            <p:nvPr/>
          </p:nvSpPr>
          <p:spPr bwMode="auto">
            <a:xfrm>
              <a:off x="4216347" y="1067454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8</a:t>
              </a:r>
            </a:p>
          </p:txBody>
        </p:sp>
        <p:sp>
          <p:nvSpPr>
            <p:cNvPr id="385" name="TextBox 10"/>
            <p:cNvSpPr txBox="1"/>
            <p:nvPr/>
          </p:nvSpPr>
          <p:spPr bwMode="auto">
            <a:xfrm>
              <a:off x="3660992" y="917545"/>
              <a:ext cx="1497961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Сланцевский   р-н</a:t>
              </a:r>
            </a:p>
          </p:txBody>
        </p:sp>
      </p:grpSp>
      <p:grpSp>
        <p:nvGrpSpPr>
          <p:cNvPr id="395" name="Группа 394"/>
          <p:cNvGrpSpPr/>
          <p:nvPr/>
        </p:nvGrpSpPr>
        <p:grpSpPr>
          <a:xfrm>
            <a:off x="2193133" y="5234160"/>
            <a:ext cx="939403" cy="361894"/>
            <a:chOff x="3660992" y="917545"/>
            <a:chExt cx="1252537" cy="379041"/>
          </a:xfrm>
        </p:grpSpPr>
        <p:sp>
          <p:nvSpPr>
            <p:cNvPr id="396" name="TextBox 23"/>
            <p:cNvSpPr txBox="1"/>
            <p:nvPr/>
          </p:nvSpPr>
          <p:spPr bwMode="auto">
            <a:xfrm>
              <a:off x="3891687" y="1075118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97" name="TextBox 23"/>
            <p:cNvSpPr txBox="1"/>
            <p:nvPr/>
          </p:nvSpPr>
          <p:spPr bwMode="auto">
            <a:xfrm>
              <a:off x="4236087" y="1078860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8</a:t>
              </a:r>
            </a:p>
          </p:txBody>
        </p:sp>
        <p:sp>
          <p:nvSpPr>
            <p:cNvPr id="398" name="TextBox 10"/>
            <p:cNvSpPr txBox="1"/>
            <p:nvPr/>
          </p:nvSpPr>
          <p:spPr bwMode="auto">
            <a:xfrm>
              <a:off x="3660992" y="917545"/>
              <a:ext cx="1252537" cy="277168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Лужский  р-н</a:t>
              </a:r>
            </a:p>
          </p:txBody>
        </p:sp>
      </p:grpSp>
      <p:grpSp>
        <p:nvGrpSpPr>
          <p:cNvPr id="357" name="Группа 356"/>
          <p:cNvGrpSpPr/>
          <p:nvPr/>
        </p:nvGrpSpPr>
        <p:grpSpPr>
          <a:xfrm>
            <a:off x="5500815" y="2938948"/>
            <a:ext cx="939403" cy="340845"/>
            <a:chOff x="3660992" y="917545"/>
            <a:chExt cx="1252537" cy="356996"/>
          </a:xfrm>
        </p:grpSpPr>
        <p:sp>
          <p:nvSpPr>
            <p:cNvPr id="358" name="TextBox 23"/>
            <p:cNvSpPr txBox="1"/>
            <p:nvPr/>
          </p:nvSpPr>
          <p:spPr bwMode="auto">
            <a:xfrm>
              <a:off x="3718941" y="1054852"/>
              <a:ext cx="608220" cy="217728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59" name="TextBox 23"/>
            <p:cNvSpPr txBox="1"/>
            <p:nvPr/>
          </p:nvSpPr>
          <p:spPr bwMode="auto">
            <a:xfrm>
              <a:off x="4235051" y="1056813"/>
              <a:ext cx="422108" cy="217728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8</a:t>
              </a:r>
            </a:p>
          </p:txBody>
        </p:sp>
        <p:sp>
          <p:nvSpPr>
            <p:cNvPr id="360" name="TextBox 10"/>
            <p:cNvSpPr txBox="1"/>
            <p:nvPr/>
          </p:nvSpPr>
          <p:spPr bwMode="auto">
            <a:xfrm>
              <a:off x="3660992" y="917545"/>
              <a:ext cx="1252537" cy="277170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Волховский  р-н</a:t>
              </a:r>
            </a:p>
          </p:txBody>
        </p:sp>
      </p:grpSp>
      <p:sp>
        <p:nvSpPr>
          <p:cNvPr id="162" name="Text Box 97"/>
          <p:cNvSpPr txBox="1">
            <a:spLocks noChangeArrowheads="1"/>
          </p:cNvSpPr>
          <p:nvPr/>
        </p:nvSpPr>
        <p:spPr bwMode="auto">
          <a:xfrm>
            <a:off x="6572492" y="5817376"/>
            <a:ext cx="1767457" cy="3368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70643" tIns="85323" rIns="170643" bIns="8532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6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64" name="Группа 163"/>
          <p:cNvGrpSpPr/>
          <p:nvPr/>
        </p:nvGrpSpPr>
        <p:grpSpPr>
          <a:xfrm>
            <a:off x="6477881" y="4291311"/>
            <a:ext cx="3266272" cy="2686055"/>
            <a:chOff x="9362481" y="3528482"/>
            <a:chExt cx="3199452" cy="3382702"/>
          </a:xfrm>
        </p:grpSpPr>
        <p:grpSp>
          <p:nvGrpSpPr>
            <p:cNvPr id="165" name="Группа 1145"/>
            <p:cNvGrpSpPr/>
            <p:nvPr/>
          </p:nvGrpSpPr>
          <p:grpSpPr>
            <a:xfrm>
              <a:off x="9362481" y="3528482"/>
              <a:ext cx="3199452" cy="3382702"/>
              <a:chOff x="6727905" y="4893992"/>
              <a:chExt cx="2605705" cy="2004387"/>
            </a:xfrm>
          </p:grpSpPr>
          <p:sp>
            <p:nvSpPr>
              <p:cNvPr id="175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900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Text Box 97"/>
              <p:cNvSpPr txBox="1">
                <a:spLocks noChangeArrowheads="1"/>
              </p:cNvSpPr>
              <p:nvPr/>
            </p:nvSpPr>
            <p:spPr bwMode="auto">
              <a:xfrm>
                <a:off x="7220456" y="5665927"/>
                <a:ext cx="1833906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прогноз нарушения ЛЭП</a:t>
                </a:r>
              </a:p>
            </p:txBody>
          </p:sp>
          <p:sp>
            <p:nvSpPr>
              <p:cNvPr id="178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80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82" name="TextBox 10"/>
              <p:cNvSpPr txBox="1"/>
              <p:nvPr/>
            </p:nvSpPr>
            <p:spPr>
              <a:xfrm>
                <a:off x="6727905" y="6660592"/>
                <a:ext cx="919351" cy="219279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900" dirty="0">
                    <a:solidFill>
                      <a:prstClr val="black"/>
                    </a:solidFill>
                  </a:rPr>
                  <a:t>Киришский р-н</a:t>
                </a:r>
              </a:p>
            </p:txBody>
          </p:sp>
          <p:sp>
            <p:nvSpPr>
              <p:cNvPr id="183" name="Полилиния 182"/>
              <p:cNvSpPr/>
              <p:nvPr/>
            </p:nvSpPr>
            <p:spPr>
              <a:xfrm>
                <a:off x="6913438" y="5711426"/>
                <a:ext cx="324905" cy="204788"/>
              </a:xfrm>
              <a:custGeom>
                <a:avLst/>
                <a:gdLst>
                  <a:gd name="connsiteX0" fmla="*/ 42863 w 324905"/>
                  <a:gd name="connsiteY0" fmla="*/ 28575 h 204788"/>
                  <a:gd name="connsiteX1" fmla="*/ 47625 w 324905"/>
                  <a:gd name="connsiteY1" fmla="*/ 4763 h 204788"/>
                  <a:gd name="connsiteX2" fmla="*/ 61913 w 324905"/>
                  <a:gd name="connsiteY2" fmla="*/ 0 h 204788"/>
                  <a:gd name="connsiteX3" fmla="*/ 95250 w 324905"/>
                  <a:gd name="connsiteY3" fmla="*/ 4763 h 204788"/>
                  <a:gd name="connsiteX4" fmla="*/ 200025 w 324905"/>
                  <a:gd name="connsiteY4" fmla="*/ 9525 h 204788"/>
                  <a:gd name="connsiteX5" fmla="*/ 252413 w 324905"/>
                  <a:gd name="connsiteY5" fmla="*/ 14288 h 204788"/>
                  <a:gd name="connsiteX6" fmla="*/ 280988 w 324905"/>
                  <a:gd name="connsiteY6" fmla="*/ 23813 h 204788"/>
                  <a:gd name="connsiteX7" fmla="*/ 285750 w 324905"/>
                  <a:gd name="connsiteY7" fmla="*/ 52388 h 204788"/>
                  <a:gd name="connsiteX8" fmla="*/ 300038 w 324905"/>
                  <a:gd name="connsiteY8" fmla="*/ 57150 h 204788"/>
                  <a:gd name="connsiteX9" fmla="*/ 314325 w 324905"/>
                  <a:gd name="connsiteY9" fmla="*/ 66675 h 204788"/>
                  <a:gd name="connsiteX10" fmla="*/ 323850 w 324905"/>
                  <a:gd name="connsiteY10" fmla="*/ 80963 h 204788"/>
                  <a:gd name="connsiteX11" fmla="*/ 319088 w 324905"/>
                  <a:gd name="connsiteY11" fmla="*/ 180975 h 204788"/>
                  <a:gd name="connsiteX12" fmla="*/ 300038 w 324905"/>
                  <a:gd name="connsiteY12" fmla="*/ 185738 h 204788"/>
                  <a:gd name="connsiteX13" fmla="*/ 228600 w 324905"/>
                  <a:gd name="connsiteY13" fmla="*/ 190500 h 204788"/>
                  <a:gd name="connsiteX14" fmla="*/ 209550 w 324905"/>
                  <a:gd name="connsiteY14" fmla="*/ 195263 h 204788"/>
                  <a:gd name="connsiteX15" fmla="*/ 185738 w 324905"/>
                  <a:gd name="connsiteY15" fmla="*/ 200025 h 204788"/>
                  <a:gd name="connsiteX16" fmla="*/ 171450 w 324905"/>
                  <a:gd name="connsiteY16" fmla="*/ 204788 h 204788"/>
                  <a:gd name="connsiteX17" fmla="*/ 152400 w 324905"/>
                  <a:gd name="connsiteY17" fmla="*/ 190500 h 204788"/>
                  <a:gd name="connsiteX18" fmla="*/ 138113 w 324905"/>
                  <a:gd name="connsiteY18" fmla="*/ 180975 h 204788"/>
                  <a:gd name="connsiteX19" fmla="*/ 123825 w 324905"/>
                  <a:gd name="connsiteY19" fmla="*/ 166688 h 204788"/>
                  <a:gd name="connsiteX20" fmla="*/ 95250 w 324905"/>
                  <a:gd name="connsiteY20" fmla="*/ 152400 h 204788"/>
                  <a:gd name="connsiteX21" fmla="*/ 42863 w 324905"/>
                  <a:gd name="connsiteY21" fmla="*/ 147638 h 204788"/>
                  <a:gd name="connsiteX22" fmla="*/ 14288 w 324905"/>
                  <a:gd name="connsiteY22" fmla="*/ 133350 h 204788"/>
                  <a:gd name="connsiteX23" fmla="*/ 4763 w 324905"/>
                  <a:gd name="connsiteY23" fmla="*/ 119063 h 204788"/>
                  <a:gd name="connsiteX24" fmla="*/ 0 w 324905"/>
                  <a:gd name="connsiteY24" fmla="*/ 104775 h 204788"/>
                  <a:gd name="connsiteX25" fmla="*/ 19050 w 324905"/>
                  <a:gd name="connsiteY25" fmla="*/ 42863 h 204788"/>
                  <a:gd name="connsiteX26" fmla="*/ 42863 w 324905"/>
                  <a:gd name="connsiteY26" fmla="*/ 28575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4905" h="204788">
                    <a:moveTo>
                      <a:pt x="42863" y="28575"/>
                    </a:moveTo>
                    <a:cubicBezTo>
                      <a:pt x="44450" y="20638"/>
                      <a:pt x="43135" y="11498"/>
                      <a:pt x="47625" y="4763"/>
                    </a:cubicBezTo>
                    <a:cubicBezTo>
                      <a:pt x="50410" y="586"/>
                      <a:pt x="56893" y="0"/>
                      <a:pt x="61913" y="0"/>
                    </a:cubicBezTo>
                    <a:cubicBezTo>
                      <a:pt x="73138" y="0"/>
                      <a:pt x="84138" y="3175"/>
                      <a:pt x="95250" y="4763"/>
                    </a:cubicBezTo>
                    <a:cubicBezTo>
                      <a:pt x="147969" y="22336"/>
                      <a:pt x="113804" y="14914"/>
                      <a:pt x="200025" y="9525"/>
                    </a:cubicBezTo>
                    <a:cubicBezTo>
                      <a:pt x="217488" y="11113"/>
                      <a:pt x="235145" y="11241"/>
                      <a:pt x="252413" y="14288"/>
                    </a:cubicBezTo>
                    <a:cubicBezTo>
                      <a:pt x="262300" y="16033"/>
                      <a:pt x="280988" y="23813"/>
                      <a:pt x="280988" y="23813"/>
                    </a:cubicBezTo>
                    <a:cubicBezTo>
                      <a:pt x="282575" y="33338"/>
                      <a:pt x="280959" y="44004"/>
                      <a:pt x="285750" y="52388"/>
                    </a:cubicBezTo>
                    <a:cubicBezTo>
                      <a:pt x="288241" y="56747"/>
                      <a:pt x="295548" y="54905"/>
                      <a:pt x="300038" y="57150"/>
                    </a:cubicBezTo>
                    <a:cubicBezTo>
                      <a:pt x="305157" y="59710"/>
                      <a:pt x="309563" y="63500"/>
                      <a:pt x="314325" y="66675"/>
                    </a:cubicBezTo>
                    <a:cubicBezTo>
                      <a:pt x="317500" y="71438"/>
                      <a:pt x="323612" y="75244"/>
                      <a:pt x="323850" y="80963"/>
                    </a:cubicBezTo>
                    <a:cubicBezTo>
                      <a:pt x="325240" y="114309"/>
                      <a:pt x="326484" y="148430"/>
                      <a:pt x="319088" y="180975"/>
                    </a:cubicBezTo>
                    <a:cubicBezTo>
                      <a:pt x="317637" y="187358"/>
                      <a:pt x="306548" y="185053"/>
                      <a:pt x="300038" y="185738"/>
                    </a:cubicBezTo>
                    <a:cubicBezTo>
                      <a:pt x="276304" y="188236"/>
                      <a:pt x="252413" y="188913"/>
                      <a:pt x="228600" y="190500"/>
                    </a:cubicBezTo>
                    <a:cubicBezTo>
                      <a:pt x="222250" y="192088"/>
                      <a:pt x="215940" y="193843"/>
                      <a:pt x="209550" y="195263"/>
                    </a:cubicBezTo>
                    <a:cubicBezTo>
                      <a:pt x="201648" y="197019"/>
                      <a:pt x="193591" y="198062"/>
                      <a:pt x="185738" y="200025"/>
                    </a:cubicBezTo>
                    <a:cubicBezTo>
                      <a:pt x="180868" y="201243"/>
                      <a:pt x="176213" y="203200"/>
                      <a:pt x="171450" y="204788"/>
                    </a:cubicBezTo>
                    <a:cubicBezTo>
                      <a:pt x="165100" y="200025"/>
                      <a:pt x="158859" y="195114"/>
                      <a:pt x="152400" y="190500"/>
                    </a:cubicBezTo>
                    <a:cubicBezTo>
                      <a:pt x="147743" y="187173"/>
                      <a:pt x="142510" y="184639"/>
                      <a:pt x="138113" y="180975"/>
                    </a:cubicBezTo>
                    <a:cubicBezTo>
                      <a:pt x="132939" y="176663"/>
                      <a:pt x="128999" y="171000"/>
                      <a:pt x="123825" y="166688"/>
                    </a:cubicBezTo>
                    <a:cubicBezTo>
                      <a:pt x="116019" y="160183"/>
                      <a:pt x="105619" y="153881"/>
                      <a:pt x="95250" y="152400"/>
                    </a:cubicBezTo>
                    <a:cubicBezTo>
                      <a:pt x="77892" y="149920"/>
                      <a:pt x="60325" y="149225"/>
                      <a:pt x="42863" y="147638"/>
                    </a:cubicBezTo>
                    <a:cubicBezTo>
                      <a:pt x="31242" y="143764"/>
                      <a:pt x="23520" y="142582"/>
                      <a:pt x="14288" y="133350"/>
                    </a:cubicBezTo>
                    <a:cubicBezTo>
                      <a:pt x="10241" y="129303"/>
                      <a:pt x="7323" y="124182"/>
                      <a:pt x="4763" y="119063"/>
                    </a:cubicBezTo>
                    <a:cubicBezTo>
                      <a:pt x="2518" y="114573"/>
                      <a:pt x="1588" y="109538"/>
                      <a:pt x="0" y="104775"/>
                    </a:cubicBezTo>
                    <a:cubicBezTo>
                      <a:pt x="5433" y="50448"/>
                      <a:pt x="-6518" y="68431"/>
                      <a:pt x="19050" y="42863"/>
                    </a:cubicBezTo>
                    <a:lnTo>
                      <a:pt x="42863" y="28575"/>
                    </a:lnTo>
                    <a:close/>
                  </a:path>
                </a:pathLst>
              </a:custGeom>
              <a:solidFill>
                <a:schemeClr val="accent1">
                  <a:alpha val="40000"/>
                </a:schemeClr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endParaRPr lang="ru-RU" sz="9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184" name="Прямоугольник 183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9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85" name="Text Box 97"/>
              <p:cNvSpPr txBox="1">
                <a:spLocks noChangeArrowheads="1"/>
              </p:cNvSpPr>
              <p:nvPr/>
            </p:nvSpPr>
            <p:spPr bwMode="auto">
              <a:xfrm>
                <a:off x="7502531" y="6603120"/>
                <a:ext cx="1831079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86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70647" tIns="85325" rIns="170647" bIns="85325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87" name="Прямая соединительная линия 186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9525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70647" tIns="85325" rIns="170647" bIns="85325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900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9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66" name="Скругленный прямоугольник 165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9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70" name="Text Box 97"/>
            <p:cNvSpPr txBox="1">
              <a:spLocks noChangeArrowheads="1"/>
            </p:cNvSpPr>
            <p:nvPr/>
          </p:nvSpPr>
          <p:spPr bwMode="auto">
            <a:xfrm>
              <a:off x="10113052" y="6153649"/>
              <a:ext cx="2046139" cy="61719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06933" tIns="53468" rIns="106933" bIns="5346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1068892">
                <a:defRPr/>
              </a:pPr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                    систем </a:t>
              </a:r>
            </a:p>
          </p:txBody>
        </p:sp>
        <p:sp>
          <p:nvSpPr>
            <p:cNvPr id="171" name="Прямоугольник 170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91428" tIns="45715" rIns="91428" bIns="45715" anchor="ctr"/>
            <a:lstStyle/>
            <a:p>
              <a:pPr algn="ctr"/>
              <a:r>
                <a:rPr lang="ru-RU" sz="900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72" name="Text Box 97"/>
            <p:cNvSpPr txBox="1">
              <a:spLocks noChangeArrowheads="1"/>
            </p:cNvSpPr>
            <p:nvPr/>
          </p:nvSpPr>
          <p:spPr bwMode="auto">
            <a:xfrm>
              <a:off x="10063858" y="5864759"/>
              <a:ext cx="1648081" cy="49826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70631" tIns="85317" rIns="170631" bIns="85317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9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91" name="Text Box 97"/>
          <p:cNvSpPr txBox="1">
            <a:spLocks noChangeArrowheads="1"/>
          </p:cNvSpPr>
          <p:nvPr/>
        </p:nvSpPr>
        <p:spPr bwMode="auto">
          <a:xfrm>
            <a:off x="7127191" y="4677371"/>
            <a:ext cx="1822131" cy="340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5" rIns="127985" bIns="639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900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92" name="TextBox 23"/>
          <p:cNvSpPr txBox="1"/>
          <p:nvPr/>
        </p:nvSpPr>
        <p:spPr>
          <a:xfrm>
            <a:off x="6660549" y="4698524"/>
            <a:ext cx="464439" cy="333034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97" name="TextBox 23"/>
          <p:cNvSpPr txBox="1"/>
          <p:nvPr/>
        </p:nvSpPr>
        <p:spPr>
          <a:xfrm>
            <a:off x="6694752" y="4993456"/>
            <a:ext cx="450419" cy="333034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1100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98" name="Text Box 97"/>
          <p:cNvSpPr txBox="1">
            <a:spLocks noChangeArrowheads="1"/>
          </p:cNvSpPr>
          <p:nvPr/>
        </p:nvSpPr>
        <p:spPr bwMode="auto">
          <a:xfrm>
            <a:off x="7176872" y="4961570"/>
            <a:ext cx="1232681" cy="340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5" rIns="127985" bIns="639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900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361" name="Группа 360"/>
          <p:cNvGrpSpPr/>
          <p:nvPr/>
        </p:nvGrpSpPr>
        <p:grpSpPr>
          <a:xfrm>
            <a:off x="1020675" y="963827"/>
            <a:ext cx="7908075" cy="4781184"/>
            <a:chOff x="-5389644" y="-1583902"/>
            <a:chExt cx="10544092" cy="5007718"/>
          </a:xfrm>
        </p:grpSpPr>
        <p:sp>
          <p:nvSpPr>
            <p:cNvPr id="362" name="TextBox 23"/>
            <p:cNvSpPr txBox="1"/>
            <p:nvPr/>
          </p:nvSpPr>
          <p:spPr bwMode="auto">
            <a:xfrm>
              <a:off x="3882287" y="1019850"/>
              <a:ext cx="422211" cy="217726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363" name="TextBox 23"/>
            <p:cNvSpPr txBox="1"/>
            <p:nvPr/>
          </p:nvSpPr>
          <p:spPr bwMode="auto">
            <a:xfrm>
              <a:off x="4225168" y="1032414"/>
              <a:ext cx="422108" cy="21772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/>
                <a:t>8</a:t>
              </a:r>
            </a:p>
          </p:txBody>
        </p:sp>
        <p:sp>
          <p:nvSpPr>
            <p:cNvPr id="404" name="TextBox 10"/>
            <p:cNvSpPr txBox="1"/>
            <p:nvPr/>
          </p:nvSpPr>
          <p:spPr bwMode="auto">
            <a:xfrm>
              <a:off x="3156815" y="-1313088"/>
              <a:ext cx="1480446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Подпорожский  р-н</a:t>
              </a:r>
            </a:p>
          </p:txBody>
        </p:sp>
        <p:sp>
          <p:nvSpPr>
            <p:cNvPr id="364" name="TextBox 10"/>
            <p:cNvSpPr txBox="1"/>
            <p:nvPr/>
          </p:nvSpPr>
          <p:spPr bwMode="auto">
            <a:xfrm>
              <a:off x="3674002" y="806173"/>
              <a:ext cx="1480446" cy="277169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751" dirty="0"/>
                <a:t>Бокситогорский  р-н</a:t>
              </a:r>
            </a:p>
          </p:txBody>
        </p:sp>
        <p:sp>
          <p:nvSpPr>
            <p:cNvPr id="203" name="TextBox 10"/>
            <p:cNvSpPr txBox="1"/>
            <p:nvPr/>
          </p:nvSpPr>
          <p:spPr bwMode="auto">
            <a:xfrm>
              <a:off x="2705783" y="169247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-28 гр.</a:t>
              </a:r>
              <a:endParaRPr lang="ru-RU" sz="1000" dirty="0"/>
            </a:p>
          </p:txBody>
        </p:sp>
        <p:sp>
          <p:nvSpPr>
            <p:cNvPr id="204" name="TextBox 10"/>
            <p:cNvSpPr txBox="1"/>
            <p:nvPr/>
          </p:nvSpPr>
          <p:spPr bwMode="auto">
            <a:xfrm>
              <a:off x="-472412" y="2247175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-27 гр.</a:t>
              </a:r>
              <a:endParaRPr lang="ru-RU" sz="1000" dirty="0"/>
            </a:p>
          </p:txBody>
        </p:sp>
        <p:sp>
          <p:nvSpPr>
            <p:cNvPr id="205" name="TextBox 10"/>
            <p:cNvSpPr txBox="1"/>
            <p:nvPr/>
          </p:nvSpPr>
          <p:spPr bwMode="auto">
            <a:xfrm>
              <a:off x="1326153" y="144166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-28 гр.</a:t>
              </a:r>
              <a:endParaRPr lang="ru-RU" sz="1000" dirty="0"/>
            </a:p>
          </p:txBody>
        </p:sp>
        <p:sp>
          <p:nvSpPr>
            <p:cNvPr id="206" name="TextBox 10"/>
            <p:cNvSpPr txBox="1"/>
            <p:nvPr/>
          </p:nvSpPr>
          <p:spPr bwMode="auto">
            <a:xfrm>
              <a:off x="-187415" y="698207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-28 гр.</a:t>
              </a:r>
              <a:endParaRPr lang="ru-RU" sz="1000" dirty="0"/>
            </a:p>
          </p:txBody>
        </p:sp>
        <p:sp>
          <p:nvSpPr>
            <p:cNvPr id="207" name="TextBox 10"/>
            <p:cNvSpPr txBox="1"/>
            <p:nvPr/>
          </p:nvSpPr>
          <p:spPr bwMode="auto">
            <a:xfrm>
              <a:off x="1810833" y="249997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-27 гр.</a:t>
              </a:r>
              <a:endParaRPr lang="ru-RU" sz="1000" dirty="0"/>
            </a:p>
          </p:txBody>
        </p:sp>
        <p:sp>
          <p:nvSpPr>
            <p:cNvPr id="208" name="TextBox 10"/>
            <p:cNvSpPr txBox="1"/>
            <p:nvPr/>
          </p:nvSpPr>
          <p:spPr bwMode="auto">
            <a:xfrm>
              <a:off x="3567560" y="-1583902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-27 гр.</a:t>
              </a:r>
              <a:endParaRPr lang="ru-RU" sz="1000" dirty="0"/>
            </a:p>
          </p:txBody>
        </p:sp>
        <p:sp>
          <p:nvSpPr>
            <p:cNvPr id="209" name="TextBox 10"/>
            <p:cNvSpPr txBox="1"/>
            <p:nvPr/>
          </p:nvSpPr>
          <p:spPr bwMode="auto">
            <a:xfrm>
              <a:off x="-4546094" y="-787806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-24 гр.</a:t>
              </a:r>
              <a:endParaRPr lang="ru-RU" sz="1000" dirty="0"/>
            </a:p>
          </p:txBody>
        </p:sp>
        <p:sp>
          <p:nvSpPr>
            <p:cNvPr id="210" name="TextBox 10"/>
            <p:cNvSpPr txBox="1"/>
            <p:nvPr/>
          </p:nvSpPr>
          <p:spPr bwMode="auto">
            <a:xfrm>
              <a:off x="-3907869" y="-150533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-24 гр.</a:t>
              </a:r>
              <a:endParaRPr lang="ru-RU" sz="1000" dirty="0"/>
            </a:p>
          </p:txBody>
        </p:sp>
        <p:sp>
          <p:nvSpPr>
            <p:cNvPr id="211" name="TextBox 10"/>
            <p:cNvSpPr txBox="1"/>
            <p:nvPr/>
          </p:nvSpPr>
          <p:spPr bwMode="auto">
            <a:xfrm>
              <a:off x="-3224084" y="151988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-18 гр.</a:t>
              </a:r>
              <a:endParaRPr lang="ru-RU" sz="1000" dirty="0"/>
            </a:p>
          </p:txBody>
        </p:sp>
        <p:sp>
          <p:nvSpPr>
            <p:cNvPr id="212" name="TextBox 10"/>
            <p:cNvSpPr txBox="1"/>
            <p:nvPr/>
          </p:nvSpPr>
          <p:spPr bwMode="auto">
            <a:xfrm>
              <a:off x="-2734206" y="2887621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-22 гр.</a:t>
              </a:r>
              <a:endParaRPr lang="ru-RU" sz="1000" dirty="0"/>
            </a:p>
          </p:txBody>
        </p:sp>
        <p:sp>
          <p:nvSpPr>
            <p:cNvPr id="213" name="TextBox 10"/>
            <p:cNvSpPr txBox="1"/>
            <p:nvPr/>
          </p:nvSpPr>
          <p:spPr bwMode="auto">
            <a:xfrm>
              <a:off x="-1902367" y="1708027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-22 гр.</a:t>
              </a:r>
              <a:endParaRPr lang="ru-RU" sz="1000" dirty="0"/>
            </a:p>
          </p:txBody>
        </p:sp>
        <p:sp>
          <p:nvSpPr>
            <p:cNvPr id="214" name="TextBox 10"/>
            <p:cNvSpPr txBox="1"/>
            <p:nvPr/>
          </p:nvSpPr>
          <p:spPr bwMode="auto">
            <a:xfrm>
              <a:off x="-4535175" y="3165929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-18 гр.</a:t>
              </a:r>
              <a:endParaRPr lang="ru-RU" sz="1000" dirty="0"/>
            </a:p>
          </p:txBody>
        </p:sp>
        <p:sp>
          <p:nvSpPr>
            <p:cNvPr id="215" name="TextBox 10"/>
            <p:cNvSpPr txBox="1"/>
            <p:nvPr/>
          </p:nvSpPr>
          <p:spPr bwMode="auto">
            <a:xfrm>
              <a:off x="-5389644" y="2215686"/>
              <a:ext cx="837074" cy="25788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 eaLnBrk="1" hangingPunct="1">
                <a:defRPr/>
              </a:pPr>
              <a:r>
                <a:rPr lang="ru-RU" sz="1000" dirty="0" smtClean="0"/>
                <a:t>-17 гр.</a:t>
              </a:r>
              <a:endParaRPr lang="ru-RU" sz="1000" dirty="0"/>
            </a:p>
          </p:txBody>
        </p:sp>
      </p:grpSp>
      <p:sp>
        <p:nvSpPr>
          <p:cNvPr id="195" name="Прямоугольник 194"/>
          <p:cNvSpPr/>
          <p:nvPr/>
        </p:nvSpPr>
        <p:spPr bwMode="auto">
          <a:xfrm>
            <a:off x="1288269" y="3982548"/>
            <a:ext cx="592803" cy="20461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1" rIns="68580" bIns="34291" anchor="ctr"/>
          <a:lstStyle/>
          <a:p>
            <a:pPr algn="ctr">
              <a:defRPr/>
            </a:pPr>
            <a:r>
              <a:rPr lang="ru-RU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533,390</a:t>
            </a:r>
            <a:r>
              <a:rPr lang="en-US" sz="68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8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</a:t>
            </a:r>
          </a:p>
        </p:txBody>
      </p:sp>
      <p:sp>
        <p:nvSpPr>
          <p:cNvPr id="196" name="Прямоугольник 195"/>
          <p:cNvSpPr/>
          <p:nvPr/>
        </p:nvSpPr>
        <p:spPr bwMode="auto">
          <a:xfrm>
            <a:off x="1203880" y="4213563"/>
            <a:ext cx="729699" cy="1759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53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67720/1520</a:t>
            </a:r>
          </a:p>
        </p:txBody>
      </p:sp>
      <p:sp>
        <p:nvSpPr>
          <p:cNvPr id="199" name="Скругленный прямоугольник 198"/>
          <p:cNvSpPr/>
          <p:nvPr/>
        </p:nvSpPr>
        <p:spPr>
          <a:xfrm>
            <a:off x="1493779" y="4414762"/>
            <a:ext cx="286940" cy="17885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38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68%</a:t>
            </a:r>
          </a:p>
        </p:txBody>
      </p:sp>
      <p:grpSp>
        <p:nvGrpSpPr>
          <p:cNvPr id="200" name="Группа 199"/>
          <p:cNvGrpSpPr/>
          <p:nvPr/>
        </p:nvGrpSpPr>
        <p:grpSpPr>
          <a:xfrm>
            <a:off x="1339552" y="3769258"/>
            <a:ext cx="558459" cy="211564"/>
            <a:chOff x="3893844" y="1063593"/>
            <a:chExt cx="744612" cy="221588"/>
          </a:xfrm>
        </p:grpSpPr>
        <p:sp>
          <p:nvSpPr>
            <p:cNvPr id="201" name="TextBox 23"/>
            <p:cNvSpPr txBox="1"/>
            <p:nvPr/>
          </p:nvSpPr>
          <p:spPr bwMode="auto">
            <a:xfrm>
              <a:off x="3893844" y="1063593"/>
              <a:ext cx="422208" cy="217727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1</a:t>
              </a:r>
              <a:endParaRPr lang="ru-RU" sz="751" dirty="0"/>
            </a:p>
          </p:txBody>
        </p:sp>
        <p:sp>
          <p:nvSpPr>
            <p:cNvPr id="202" name="TextBox 23"/>
            <p:cNvSpPr txBox="1"/>
            <p:nvPr/>
          </p:nvSpPr>
          <p:spPr bwMode="auto">
            <a:xfrm>
              <a:off x="4216347" y="1067454"/>
              <a:ext cx="422109" cy="217727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51" dirty="0" smtClean="0"/>
                <a:t>8</a:t>
              </a:r>
              <a:endParaRPr lang="ru-RU" sz="751" dirty="0"/>
            </a:p>
          </p:txBody>
        </p:sp>
      </p:grpSp>
      <p:sp>
        <p:nvSpPr>
          <p:cNvPr id="181" name="TextBox 180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328368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Picture 2" descr="G:\гостил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138" y="586427"/>
            <a:ext cx="9144000" cy="6271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87445" y="2629850"/>
            <a:ext cx="2785949" cy="2924916"/>
          </a:xfrm>
          <a:prstGeom prst="rect">
            <a:avLst/>
          </a:prstGeom>
        </p:spPr>
      </p:pic>
      <p:sp>
        <p:nvSpPr>
          <p:cNvPr id="30723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E521097-E43E-487C-B322-5BE992B1B12E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10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730" name="Прямоугольник 128"/>
          <p:cNvSpPr>
            <a:spLocks noChangeArrowheads="1"/>
          </p:cNvSpPr>
          <p:nvPr/>
        </p:nvSpPr>
        <p:spPr bwMode="auto">
          <a:xfrm>
            <a:off x="3983087" y="2686051"/>
            <a:ext cx="612280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Паша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243527" y="5807797"/>
            <a:ext cx="1484431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235 км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4" name="AutoShape 24"/>
          <p:cNvSpPr>
            <a:spLocks noChangeArrowheads="1"/>
          </p:cNvSpPr>
          <p:nvPr/>
        </p:nvSpPr>
        <p:spPr bwMode="auto">
          <a:xfrm>
            <a:off x="1957387" y="6203902"/>
            <a:ext cx="1921669" cy="477440"/>
          </a:xfrm>
          <a:prstGeom prst="wedgeRectCallout">
            <a:avLst>
              <a:gd name="adj1" fmla="val -90609"/>
              <a:gd name="adj2" fmla="val -9712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Полилиния 32"/>
          <p:cNvSpPr/>
          <p:nvPr/>
        </p:nvSpPr>
        <p:spPr>
          <a:xfrm>
            <a:off x="993215" y="6356352"/>
            <a:ext cx="171450" cy="100013"/>
          </a:xfrm>
          <a:custGeom>
            <a:avLst/>
            <a:gdLst>
              <a:gd name="connsiteX0" fmla="*/ 0 w 228600"/>
              <a:gd name="connsiteY0" fmla="*/ 133350 h 133350"/>
              <a:gd name="connsiteX1" fmla="*/ 228600 w 228600"/>
              <a:gd name="connsiteY1" fmla="*/ 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28600" h="133350">
                <a:moveTo>
                  <a:pt x="0" y="133350"/>
                </a:moveTo>
                <a:lnTo>
                  <a:pt x="2286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4" name="Полилиния 33"/>
          <p:cNvSpPr/>
          <p:nvPr/>
        </p:nvSpPr>
        <p:spPr>
          <a:xfrm>
            <a:off x="1572425" y="5807796"/>
            <a:ext cx="196553" cy="193027"/>
          </a:xfrm>
          <a:custGeom>
            <a:avLst/>
            <a:gdLst>
              <a:gd name="connsiteX0" fmla="*/ 0 w 95250"/>
              <a:gd name="connsiteY0" fmla="*/ 209550 h 209550"/>
              <a:gd name="connsiteX1" fmla="*/ 95250 w 95250"/>
              <a:gd name="connsiteY1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5250" h="209550">
                <a:moveTo>
                  <a:pt x="0" y="209550"/>
                </a:moveTo>
                <a:lnTo>
                  <a:pt x="952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6" name="Полилиния 35"/>
          <p:cNvSpPr/>
          <p:nvPr/>
        </p:nvSpPr>
        <p:spPr>
          <a:xfrm>
            <a:off x="2110810" y="4569968"/>
            <a:ext cx="732401" cy="848065"/>
          </a:xfrm>
          <a:custGeom>
            <a:avLst/>
            <a:gdLst>
              <a:gd name="connsiteX0" fmla="*/ 0 w 1057275"/>
              <a:gd name="connsiteY0" fmla="*/ 1076325 h 1076325"/>
              <a:gd name="connsiteX1" fmla="*/ 323850 w 1057275"/>
              <a:gd name="connsiteY1" fmla="*/ 600075 h 1076325"/>
              <a:gd name="connsiteX2" fmla="*/ 504825 w 1057275"/>
              <a:gd name="connsiteY2" fmla="*/ 523875 h 1076325"/>
              <a:gd name="connsiteX3" fmla="*/ 676275 w 1057275"/>
              <a:gd name="connsiteY3" fmla="*/ 266700 h 1076325"/>
              <a:gd name="connsiteX4" fmla="*/ 962025 w 1057275"/>
              <a:gd name="connsiteY4" fmla="*/ 219075 h 1076325"/>
              <a:gd name="connsiteX5" fmla="*/ 1057275 w 1057275"/>
              <a:gd name="connsiteY5" fmla="*/ 0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7275" h="1076325">
                <a:moveTo>
                  <a:pt x="0" y="1076325"/>
                </a:moveTo>
                <a:lnTo>
                  <a:pt x="323850" y="600075"/>
                </a:lnTo>
                <a:lnTo>
                  <a:pt x="504825" y="523875"/>
                </a:lnTo>
                <a:lnTo>
                  <a:pt x="676275" y="266700"/>
                </a:lnTo>
                <a:lnTo>
                  <a:pt x="962025" y="219075"/>
                </a:lnTo>
                <a:lnTo>
                  <a:pt x="1057275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0738" name="AutoShape 24"/>
          <p:cNvSpPr>
            <a:spLocks noChangeArrowheads="1"/>
          </p:cNvSpPr>
          <p:nvPr/>
        </p:nvSpPr>
        <p:spPr bwMode="auto">
          <a:xfrm>
            <a:off x="2231586" y="5572247"/>
            <a:ext cx="1921669" cy="477440"/>
          </a:xfrm>
          <a:prstGeom prst="wedgeRectCallout">
            <a:avLst>
              <a:gd name="adj1" fmla="val -76109"/>
              <a:gd name="adj2" fmla="val 4246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132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39" name="AutoShape 24"/>
          <p:cNvSpPr>
            <a:spLocks noChangeArrowheads="1"/>
          </p:cNvSpPr>
          <p:nvPr/>
        </p:nvSpPr>
        <p:spPr bwMode="auto">
          <a:xfrm>
            <a:off x="347504" y="4286494"/>
            <a:ext cx="1921669" cy="477440"/>
          </a:xfrm>
          <a:prstGeom prst="wedgeRectCallout">
            <a:avLst>
              <a:gd name="adj1" fmla="val 59352"/>
              <a:gd name="adj2" fmla="val 730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134-147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Полилиния 40"/>
          <p:cNvSpPr/>
          <p:nvPr/>
        </p:nvSpPr>
        <p:spPr>
          <a:xfrm>
            <a:off x="3461648" y="3441397"/>
            <a:ext cx="128588" cy="107156"/>
          </a:xfrm>
          <a:custGeom>
            <a:avLst/>
            <a:gdLst>
              <a:gd name="connsiteX0" fmla="*/ 0 w 171450"/>
              <a:gd name="connsiteY0" fmla="*/ 142875 h 142875"/>
              <a:gd name="connsiteX1" fmla="*/ 171450 w 171450"/>
              <a:gd name="connsiteY1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1450" h="142875">
                <a:moveTo>
                  <a:pt x="0" y="142875"/>
                </a:moveTo>
                <a:lnTo>
                  <a:pt x="1714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42" name="Полилиния 41"/>
          <p:cNvSpPr/>
          <p:nvPr/>
        </p:nvSpPr>
        <p:spPr>
          <a:xfrm>
            <a:off x="3814902" y="2200276"/>
            <a:ext cx="428625" cy="621506"/>
          </a:xfrm>
          <a:custGeom>
            <a:avLst/>
            <a:gdLst>
              <a:gd name="connsiteX0" fmla="*/ 0 w 571500"/>
              <a:gd name="connsiteY0" fmla="*/ 828675 h 828675"/>
              <a:gd name="connsiteX1" fmla="*/ 266700 w 571500"/>
              <a:gd name="connsiteY1" fmla="*/ 495300 h 828675"/>
              <a:gd name="connsiteX2" fmla="*/ 514350 w 571500"/>
              <a:gd name="connsiteY2" fmla="*/ 419100 h 828675"/>
              <a:gd name="connsiteX3" fmla="*/ 571500 w 571500"/>
              <a:gd name="connsiteY3" fmla="*/ 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1500" h="828675">
                <a:moveTo>
                  <a:pt x="0" y="828675"/>
                </a:moveTo>
                <a:lnTo>
                  <a:pt x="266700" y="495300"/>
                </a:lnTo>
                <a:cubicBezTo>
                  <a:pt x="509149" y="427414"/>
                  <a:pt x="446540" y="486910"/>
                  <a:pt x="514350" y="419100"/>
                </a:cubicBezTo>
                <a:lnTo>
                  <a:pt x="57150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0742" name="AutoShape 24"/>
          <p:cNvSpPr>
            <a:spLocks noChangeArrowheads="1"/>
          </p:cNvSpPr>
          <p:nvPr/>
        </p:nvSpPr>
        <p:spPr bwMode="auto">
          <a:xfrm>
            <a:off x="855887" y="2949291"/>
            <a:ext cx="1735931" cy="477440"/>
          </a:xfrm>
          <a:prstGeom prst="wedgeRectCallout">
            <a:avLst>
              <a:gd name="adj1" fmla="val 128288"/>
              <a:gd name="adj2" fmla="val -12671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173-179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743" name="AutoShape 24"/>
          <p:cNvSpPr>
            <a:spLocks noChangeArrowheads="1"/>
          </p:cNvSpPr>
          <p:nvPr/>
        </p:nvSpPr>
        <p:spPr bwMode="auto">
          <a:xfrm>
            <a:off x="855887" y="3535824"/>
            <a:ext cx="1735931" cy="477440"/>
          </a:xfrm>
          <a:prstGeom prst="wedgeRectCallout">
            <a:avLst>
              <a:gd name="adj1" fmla="val 99489"/>
              <a:gd name="adj2" fmla="val -4977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159-160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12.02.2021)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28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9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10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1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5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8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9" name="Прямая соединительная линия 38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43" name="Прямая соединительная линия 42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6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7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1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2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3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4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5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6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9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30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32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3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3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36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37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9" name="Прямоугольник 138"/>
          <p:cNvSpPr/>
          <p:nvPr/>
        </p:nvSpPr>
        <p:spPr>
          <a:xfrm>
            <a:off x="6368795" y="63824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16769" y="684116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  <p:pic>
        <p:nvPicPr>
          <p:cNvPr id="3" name="Рисунок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976" y="959228"/>
            <a:ext cx="2973650" cy="21749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8186916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48490"/>
            <a:ext cx="9144000" cy="6409510"/>
            <a:chOff x="0" y="1318023"/>
            <a:chExt cx="9144000" cy="4682728"/>
          </a:xfrm>
        </p:grpSpPr>
        <p:pic>
          <p:nvPicPr>
            <p:cNvPr id="5122" name="Picture 2" descr="G:\БОКСИТ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18023"/>
              <a:ext cx="9144000" cy="4682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153" name="Group 316"/>
            <p:cNvGrpSpPr>
              <a:grpSpLocks/>
            </p:cNvGrpSpPr>
            <p:nvPr/>
          </p:nvGrpSpPr>
          <p:grpSpPr bwMode="auto">
            <a:xfrm>
              <a:off x="4131469" y="1963341"/>
              <a:ext cx="163116" cy="127397"/>
              <a:chOff x="4727" y="2506"/>
              <a:chExt cx="706" cy="1172"/>
            </a:xfrm>
          </p:grpSpPr>
          <p:sp>
            <p:nvSpPr>
              <p:cNvPr id="597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7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7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8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9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9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9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0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1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2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2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2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3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604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4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4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4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5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5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605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4" name="Group 316"/>
            <p:cNvGrpSpPr>
              <a:grpSpLocks/>
            </p:cNvGrpSpPr>
            <p:nvPr/>
          </p:nvGrpSpPr>
          <p:grpSpPr bwMode="auto">
            <a:xfrm>
              <a:off x="5524500" y="1649016"/>
              <a:ext cx="163116" cy="127397"/>
              <a:chOff x="4727" y="2506"/>
              <a:chExt cx="706" cy="1172"/>
            </a:xfrm>
          </p:grpSpPr>
          <p:sp>
            <p:nvSpPr>
              <p:cNvPr id="589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9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9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0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1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1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1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2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3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4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5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96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6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97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5" name="Group 316"/>
            <p:cNvGrpSpPr>
              <a:grpSpLocks/>
            </p:cNvGrpSpPr>
            <p:nvPr/>
          </p:nvGrpSpPr>
          <p:grpSpPr bwMode="auto">
            <a:xfrm>
              <a:off x="4152900" y="2356247"/>
              <a:ext cx="163116" cy="127397"/>
              <a:chOff x="4727" y="2506"/>
              <a:chExt cx="706" cy="1172"/>
            </a:xfrm>
          </p:grpSpPr>
          <p:sp>
            <p:nvSpPr>
              <p:cNvPr id="581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2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2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2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3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3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3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4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5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6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7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7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7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8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9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9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6" name="Group 316"/>
            <p:cNvGrpSpPr>
              <a:grpSpLocks/>
            </p:cNvGrpSpPr>
            <p:nvPr/>
          </p:nvGrpSpPr>
          <p:grpSpPr bwMode="auto">
            <a:xfrm>
              <a:off x="3695700" y="2220516"/>
              <a:ext cx="163116" cy="127397"/>
              <a:chOff x="4727" y="2506"/>
              <a:chExt cx="706" cy="1172"/>
            </a:xfrm>
          </p:grpSpPr>
          <p:sp>
            <p:nvSpPr>
              <p:cNvPr id="574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4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4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5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5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6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6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7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8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9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9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0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1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1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81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81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7" name="Group 316"/>
            <p:cNvGrpSpPr>
              <a:grpSpLocks/>
            </p:cNvGrpSpPr>
            <p:nvPr/>
          </p:nvGrpSpPr>
          <p:grpSpPr bwMode="auto">
            <a:xfrm>
              <a:off x="3338513" y="3084910"/>
              <a:ext cx="163116" cy="127397"/>
              <a:chOff x="4727" y="2506"/>
              <a:chExt cx="706" cy="1172"/>
            </a:xfrm>
          </p:grpSpPr>
          <p:sp>
            <p:nvSpPr>
              <p:cNvPr id="566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6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6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7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8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8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8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9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0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1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1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2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73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3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74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8" name="Group 316"/>
            <p:cNvGrpSpPr>
              <a:grpSpLocks/>
            </p:cNvGrpSpPr>
            <p:nvPr/>
          </p:nvGrpSpPr>
          <p:grpSpPr bwMode="auto">
            <a:xfrm>
              <a:off x="2159794" y="5106591"/>
              <a:ext cx="163116" cy="127397"/>
              <a:chOff x="4727" y="2506"/>
              <a:chExt cx="706" cy="1172"/>
            </a:xfrm>
          </p:grpSpPr>
          <p:sp>
            <p:nvSpPr>
              <p:cNvPr id="558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8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8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9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0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0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0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1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2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3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3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3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4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65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5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5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5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66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59" name="Group 316"/>
            <p:cNvGrpSpPr>
              <a:grpSpLocks/>
            </p:cNvGrpSpPr>
            <p:nvPr/>
          </p:nvGrpSpPr>
          <p:grpSpPr bwMode="auto">
            <a:xfrm>
              <a:off x="5160169" y="4399360"/>
              <a:ext cx="163116" cy="127397"/>
              <a:chOff x="4727" y="2506"/>
              <a:chExt cx="706" cy="1172"/>
            </a:xfrm>
          </p:grpSpPr>
          <p:sp>
            <p:nvSpPr>
              <p:cNvPr id="550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0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0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1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2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2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2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3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4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5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6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7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7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8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0" name="Group 316"/>
            <p:cNvGrpSpPr>
              <a:grpSpLocks/>
            </p:cNvGrpSpPr>
            <p:nvPr/>
          </p:nvGrpSpPr>
          <p:grpSpPr bwMode="auto">
            <a:xfrm>
              <a:off x="5217319" y="3613547"/>
              <a:ext cx="163116" cy="127397"/>
              <a:chOff x="4727" y="2506"/>
              <a:chExt cx="706" cy="1172"/>
            </a:xfrm>
          </p:grpSpPr>
          <p:sp>
            <p:nvSpPr>
              <p:cNvPr id="542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3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3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3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4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4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4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5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6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7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8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8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8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9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50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50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1" name="Group 316"/>
            <p:cNvGrpSpPr>
              <a:grpSpLocks/>
            </p:cNvGrpSpPr>
            <p:nvPr/>
          </p:nvGrpSpPr>
          <p:grpSpPr bwMode="auto">
            <a:xfrm>
              <a:off x="5510213" y="2999185"/>
              <a:ext cx="163116" cy="127397"/>
              <a:chOff x="4727" y="2506"/>
              <a:chExt cx="706" cy="1172"/>
            </a:xfrm>
          </p:grpSpPr>
          <p:sp>
            <p:nvSpPr>
              <p:cNvPr id="535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5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5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6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6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7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7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8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9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0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0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1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2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2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42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42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2" name="Group 316"/>
            <p:cNvGrpSpPr>
              <a:grpSpLocks/>
            </p:cNvGrpSpPr>
            <p:nvPr/>
          </p:nvGrpSpPr>
          <p:grpSpPr bwMode="auto">
            <a:xfrm>
              <a:off x="4581525" y="3977878"/>
              <a:ext cx="163116" cy="127397"/>
              <a:chOff x="4727" y="2506"/>
              <a:chExt cx="706" cy="1172"/>
            </a:xfrm>
          </p:grpSpPr>
          <p:sp>
            <p:nvSpPr>
              <p:cNvPr id="527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7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7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8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9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9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9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0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1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2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2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3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34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4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35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3" name="Group 316"/>
            <p:cNvGrpSpPr>
              <a:grpSpLocks/>
            </p:cNvGrpSpPr>
            <p:nvPr/>
          </p:nvGrpSpPr>
          <p:grpSpPr bwMode="auto">
            <a:xfrm>
              <a:off x="4388644" y="3420666"/>
              <a:ext cx="163116" cy="127397"/>
              <a:chOff x="4727" y="2506"/>
              <a:chExt cx="706" cy="1172"/>
            </a:xfrm>
          </p:grpSpPr>
          <p:sp>
            <p:nvSpPr>
              <p:cNvPr id="519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19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19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19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19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0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1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1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1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2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3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4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4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4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5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526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6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6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6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527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5164" name="Группа 119"/>
            <p:cNvGrpSpPr>
              <a:grpSpLocks/>
            </p:cNvGrpSpPr>
            <p:nvPr/>
          </p:nvGrpSpPr>
          <p:grpSpPr bwMode="auto">
            <a:xfrm>
              <a:off x="4764881" y="3626644"/>
              <a:ext cx="177404" cy="141685"/>
              <a:chOff x="214313" y="8958263"/>
              <a:chExt cx="642937" cy="500062"/>
            </a:xfrm>
          </p:grpSpPr>
          <p:sp>
            <p:nvSpPr>
              <p:cNvPr id="5190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91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5192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5193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194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5165" name="Группа 629"/>
            <p:cNvGrpSpPr>
              <a:grpSpLocks/>
            </p:cNvGrpSpPr>
            <p:nvPr/>
          </p:nvGrpSpPr>
          <p:grpSpPr bwMode="auto">
            <a:xfrm>
              <a:off x="4012406" y="2813448"/>
              <a:ext cx="248841" cy="202406"/>
              <a:chOff x="142483" y="3760971"/>
              <a:chExt cx="346075" cy="386605"/>
            </a:xfrm>
          </p:grpSpPr>
          <p:sp>
            <p:nvSpPr>
              <p:cNvPr id="3308" name="Line 281"/>
              <p:cNvSpPr>
                <a:spLocks noChangeShapeType="1"/>
              </p:cNvSpPr>
              <p:nvPr/>
            </p:nvSpPr>
            <p:spPr bwMode="auto">
              <a:xfrm>
                <a:off x="203750" y="3847389"/>
                <a:ext cx="0" cy="3001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58614">
                  <a:buClr>
                    <a:srgbClr val="000000"/>
                  </a:buClr>
                  <a:buSzPct val="100000"/>
                  <a:defRPr/>
                </a:pPr>
                <a:endParaRPr lang="ru-RU" sz="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309" name="Freeform 285"/>
              <p:cNvSpPr>
                <a:spLocks/>
              </p:cNvSpPr>
              <p:nvPr/>
            </p:nvSpPr>
            <p:spPr bwMode="auto">
              <a:xfrm>
                <a:off x="198782" y="3795082"/>
                <a:ext cx="269905" cy="227415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958614">
                  <a:defRPr/>
                </a:pPr>
                <a:endParaRPr lang="ru-RU" sz="6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310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71"/>
                <a:ext cx="346075" cy="252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770560">
                  <a:defRPr/>
                </a:pPr>
                <a:endParaRPr lang="ru-RU" sz="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endParaRPr>
              </a:p>
            </p:txBody>
          </p:sp>
        </p:grpSp>
      </p:grpSp>
      <p:grpSp>
        <p:nvGrpSpPr>
          <p:cNvPr id="5169" name="Группа 91"/>
          <p:cNvGrpSpPr>
            <a:grpSpLocks/>
          </p:cNvGrpSpPr>
          <p:nvPr/>
        </p:nvGrpSpPr>
        <p:grpSpPr bwMode="auto">
          <a:xfrm>
            <a:off x="5420441" y="2976561"/>
            <a:ext cx="1431131" cy="456009"/>
            <a:chOff x="7692801" y="854218"/>
            <a:chExt cx="1354754" cy="575774"/>
          </a:xfrm>
        </p:grpSpPr>
        <p:sp>
          <p:nvSpPr>
            <p:cNvPr id="3315" name="TextBox 10"/>
            <p:cNvSpPr txBox="1"/>
            <p:nvPr/>
          </p:nvSpPr>
          <p:spPr>
            <a:xfrm>
              <a:off x="7692801" y="854218"/>
              <a:ext cx="1354754" cy="218593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Бокситогорский р-н</a:t>
              </a:r>
            </a:p>
          </p:txBody>
        </p:sp>
        <p:sp>
          <p:nvSpPr>
            <p:cNvPr id="3316" name="Прямоугольник 3315"/>
            <p:cNvSpPr/>
            <p:nvPr/>
          </p:nvSpPr>
          <p:spPr>
            <a:xfrm>
              <a:off x="7965555" y="1230050"/>
              <a:ext cx="667233" cy="199942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3317" name="Прямоугольник 3316"/>
          <p:cNvSpPr/>
          <p:nvPr/>
        </p:nvSpPr>
        <p:spPr bwMode="auto">
          <a:xfrm>
            <a:off x="5709764" y="3428998"/>
            <a:ext cx="1001315" cy="16668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12504/50019</a:t>
            </a:r>
          </a:p>
        </p:txBody>
      </p:sp>
      <p:sp>
        <p:nvSpPr>
          <p:cNvPr id="3318" name="TextBox 23"/>
          <p:cNvSpPr txBox="1"/>
          <p:nvPr/>
        </p:nvSpPr>
        <p:spPr bwMode="auto">
          <a:xfrm>
            <a:off x="5818551" y="3074449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3319" name="TextBox 23"/>
          <p:cNvSpPr txBox="1"/>
          <p:nvPr/>
        </p:nvSpPr>
        <p:spPr bwMode="auto">
          <a:xfrm>
            <a:off x="6259466" y="3074449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>
                <a:latin typeface="Arial" charset="0"/>
                <a:cs typeface="Arial" charset="0"/>
              </a:rPr>
              <a:t>8</a:t>
            </a:r>
          </a:p>
        </p:txBody>
      </p:sp>
      <p:sp>
        <p:nvSpPr>
          <p:cNvPr id="1001" name="Скругленный прямоугольник 1000"/>
          <p:cNvSpPr/>
          <p:nvPr/>
        </p:nvSpPr>
        <p:spPr>
          <a:xfrm>
            <a:off x="6424139" y="3270645"/>
            <a:ext cx="286940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003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12.02.2021)</a:t>
            </a:r>
            <a:endParaRPr lang="ru-RU" sz="1050" dirty="0"/>
          </a:p>
        </p:txBody>
      </p:sp>
      <p:sp>
        <p:nvSpPr>
          <p:cNvPr id="5152" name="Прямоугольник 1982"/>
          <p:cNvSpPr>
            <a:spLocks noChangeArrowheads="1"/>
          </p:cNvSpPr>
          <p:nvPr/>
        </p:nvSpPr>
        <p:spPr bwMode="auto">
          <a:xfrm>
            <a:off x="4249751" y="2955966"/>
            <a:ext cx="1156035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Бокситогорск</a:t>
            </a:r>
          </a:p>
        </p:txBody>
      </p:sp>
      <p:sp>
        <p:nvSpPr>
          <p:cNvPr id="1007" name="Прямоугольник 1006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008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009" name="Группа 1008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010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015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6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017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018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019" name="Прямоугольник 1018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020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021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022" name="Прямая соединительная линия 1021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23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011" name="Скругленный прямоугольник 1010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012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013" name="Прямоугольник 1012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014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024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025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026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027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028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029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030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031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032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033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03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3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4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5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6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7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8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09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2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3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4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5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6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7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8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09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0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111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112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113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114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11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116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117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118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119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121" name="TextBox 1120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1121431031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77859"/>
            <a:ext cx="9144000" cy="6380141"/>
            <a:chOff x="0" y="1309687"/>
            <a:chExt cx="9144000" cy="4691063"/>
          </a:xfrm>
        </p:grpSpPr>
        <p:pic>
          <p:nvPicPr>
            <p:cNvPr id="7170" name="Picture 2" descr="G:\волхов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09687"/>
              <a:ext cx="9144000" cy="4691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216" name="Group 316"/>
            <p:cNvGrpSpPr>
              <a:grpSpLocks/>
            </p:cNvGrpSpPr>
            <p:nvPr/>
          </p:nvGrpSpPr>
          <p:grpSpPr bwMode="auto">
            <a:xfrm>
              <a:off x="2290763" y="3177778"/>
              <a:ext cx="163116" cy="127397"/>
              <a:chOff x="4727" y="2506"/>
              <a:chExt cx="706" cy="1172"/>
            </a:xfrm>
          </p:grpSpPr>
          <p:sp>
            <p:nvSpPr>
              <p:cNvPr id="841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1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1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2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3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3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3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4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5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6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6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6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6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7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8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8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9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9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17" name="Group 316"/>
            <p:cNvGrpSpPr>
              <a:grpSpLocks/>
            </p:cNvGrpSpPr>
            <p:nvPr/>
          </p:nvGrpSpPr>
          <p:grpSpPr bwMode="auto">
            <a:xfrm>
              <a:off x="2505075" y="3077766"/>
              <a:ext cx="163116" cy="127397"/>
              <a:chOff x="4727" y="2506"/>
              <a:chExt cx="706" cy="1172"/>
            </a:xfrm>
          </p:grpSpPr>
          <p:sp>
            <p:nvSpPr>
              <p:cNvPr id="8336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37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38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9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0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1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2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3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4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5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6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7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8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49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0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1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2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3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54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55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6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7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8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59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0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1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2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3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4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5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6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7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8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69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0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1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2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3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4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5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6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7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8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79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0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1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2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3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4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5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6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7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88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89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0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1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2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3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4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5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6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7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8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99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0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1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2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3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4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5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6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407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08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09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0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1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2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413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18" name="Group 316"/>
            <p:cNvGrpSpPr>
              <a:grpSpLocks/>
            </p:cNvGrpSpPr>
            <p:nvPr/>
          </p:nvGrpSpPr>
          <p:grpSpPr bwMode="auto">
            <a:xfrm>
              <a:off x="2405063" y="3292078"/>
              <a:ext cx="163116" cy="127397"/>
              <a:chOff x="4727" y="2506"/>
              <a:chExt cx="706" cy="1172"/>
            </a:xfrm>
          </p:grpSpPr>
          <p:sp>
            <p:nvSpPr>
              <p:cNvPr id="8258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59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60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1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2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3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4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5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6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7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8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69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0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1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2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3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4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5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76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77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8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79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0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1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2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3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4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5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6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7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8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89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0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1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2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3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4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5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6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7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8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99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0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1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2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3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4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5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6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7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8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09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10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1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2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3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4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5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6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7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8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19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0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1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2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3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4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5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6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7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8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329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0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1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2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3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4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335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19" name="Group 316"/>
            <p:cNvGrpSpPr>
              <a:grpSpLocks/>
            </p:cNvGrpSpPr>
            <p:nvPr/>
          </p:nvGrpSpPr>
          <p:grpSpPr bwMode="auto">
            <a:xfrm>
              <a:off x="2962275" y="2856310"/>
              <a:ext cx="163116" cy="127397"/>
              <a:chOff x="4727" y="2506"/>
              <a:chExt cx="706" cy="1172"/>
            </a:xfrm>
          </p:grpSpPr>
          <p:sp>
            <p:nvSpPr>
              <p:cNvPr id="8180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81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82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3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4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5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6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7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8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89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0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1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2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3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4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5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6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97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98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99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0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1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2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3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4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5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6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7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8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09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0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1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2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3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4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5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6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7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8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19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0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1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2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3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4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5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6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7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8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29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30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31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32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3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4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5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6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7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8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39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0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1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2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3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4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5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6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7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8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49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50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251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2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3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4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5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6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257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0" name="Group 316"/>
            <p:cNvGrpSpPr>
              <a:grpSpLocks/>
            </p:cNvGrpSpPr>
            <p:nvPr/>
          </p:nvGrpSpPr>
          <p:grpSpPr bwMode="auto">
            <a:xfrm>
              <a:off x="2840831" y="3242072"/>
              <a:ext cx="163116" cy="127397"/>
              <a:chOff x="4727" y="2506"/>
              <a:chExt cx="706" cy="1172"/>
            </a:xfrm>
          </p:grpSpPr>
          <p:sp>
            <p:nvSpPr>
              <p:cNvPr id="8102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03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04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5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6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7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8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9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0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1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2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3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4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5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6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7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8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19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20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21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2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3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4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5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6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7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8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29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0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1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2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3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4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5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6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7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8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39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0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1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2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3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4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5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6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7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8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49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0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1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2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3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54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5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6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7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8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59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0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1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2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3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4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5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6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7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8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69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0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1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2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173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4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5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6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7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8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79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1" name="Group 316"/>
            <p:cNvGrpSpPr>
              <a:grpSpLocks/>
            </p:cNvGrpSpPr>
            <p:nvPr/>
          </p:nvGrpSpPr>
          <p:grpSpPr bwMode="auto">
            <a:xfrm>
              <a:off x="3162300" y="3006328"/>
              <a:ext cx="163116" cy="127397"/>
              <a:chOff x="4727" y="2506"/>
              <a:chExt cx="706" cy="1172"/>
            </a:xfrm>
          </p:grpSpPr>
          <p:sp>
            <p:nvSpPr>
              <p:cNvPr id="802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2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2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3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4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4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4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5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6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7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7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7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7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8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9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9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10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2" name="Group 316"/>
            <p:cNvGrpSpPr>
              <a:grpSpLocks/>
            </p:cNvGrpSpPr>
            <p:nvPr/>
          </p:nvGrpSpPr>
          <p:grpSpPr bwMode="auto">
            <a:xfrm>
              <a:off x="3669506" y="3020616"/>
              <a:ext cx="163116" cy="127397"/>
              <a:chOff x="4727" y="2506"/>
              <a:chExt cx="706" cy="1172"/>
            </a:xfrm>
          </p:grpSpPr>
          <p:sp>
            <p:nvSpPr>
              <p:cNvPr id="7946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47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48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9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0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1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2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3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4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5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6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7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8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59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0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1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2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3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64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65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6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7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8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69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0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1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2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3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4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5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6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7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8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79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0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1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2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3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4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5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6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7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8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89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0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1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2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3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4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5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6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7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98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99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0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1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2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3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4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5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6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7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8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09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0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1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2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3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4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5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6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8017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18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19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0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1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2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8023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3" name="Group 316"/>
            <p:cNvGrpSpPr>
              <a:grpSpLocks/>
            </p:cNvGrpSpPr>
            <p:nvPr/>
          </p:nvGrpSpPr>
          <p:grpSpPr bwMode="auto">
            <a:xfrm>
              <a:off x="4205288" y="4985147"/>
              <a:ext cx="163116" cy="127397"/>
              <a:chOff x="4727" y="2506"/>
              <a:chExt cx="706" cy="1172"/>
            </a:xfrm>
          </p:grpSpPr>
          <p:sp>
            <p:nvSpPr>
              <p:cNvPr id="7868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69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70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1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2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3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4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5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6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7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8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79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0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1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2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3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4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5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86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87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8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89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0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1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2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3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4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5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6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7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8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99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0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1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2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3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4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5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6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7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8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09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0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1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2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3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4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5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6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7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8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19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20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1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2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3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4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5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6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7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8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29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0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1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2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3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4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5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6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7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8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939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0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1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2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3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4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945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4" name="Group 316"/>
            <p:cNvGrpSpPr>
              <a:grpSpLocks/>
            </p:cNvGrpSpPr>
            <p:nvPr/>
          </p:nvGrpSpPr>
          <p:grpSpPr bwMode="auto">
            <a:xfrm>
              <a:off x="4019550" y="3942160"/>
              <a:ext cx="163116" cy="127397"/>
              <a:chOff x="4727" y="2506"/>
              <a:chExt cx="706" cy="1172"/>
            </a:xfrm>
          </p:grpSpPr>
          <p:sp>
            <p:nvSpPr>
              <p:cNvPr id="7790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91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92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3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4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5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6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7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8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99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0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1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2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3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4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5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6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07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08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09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0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1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2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3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4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5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6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7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8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19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0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1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2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3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4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5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6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7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8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29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0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1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2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3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4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5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6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7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8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39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40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41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42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3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4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5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6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7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8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49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0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1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2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3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4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5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6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7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8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59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60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861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2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3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4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5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6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867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5" name="Group 316"/>
            <p:cNvGrpSpPr>
              <a:grpSpLocks/>
            </p:cNvGrpSpPr>
            <p:nvPr/>
          </p:nvGrpSpPr>
          <p:grpSpPr bwMode="auto">
            <a:xfrm>
              <a:off x="4048125" y="4256485"/>
              <a:ext cx="163116" cy="127397"/>
              <a:chOff x="4727" y="2506"/>
              <a:chExt cx="706" cy="1172"/>
            </a:xfrm>
          </p:grpSpPr>
          <p:sp>
            <p:nvSpPr>
              <p:cNvPr id="7712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13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14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5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6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7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8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9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0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1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2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3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4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5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6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7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8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29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30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31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2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3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4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5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6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7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8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39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0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1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2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3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4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5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6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7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8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49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0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1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2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3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4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5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6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7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8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59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0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1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2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3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64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5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6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7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8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69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0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1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2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3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4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5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6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7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8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79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0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1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2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83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4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5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6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7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8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89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6" name="Group 316"/>
            <p:cNvGrpSpPr>
              <a:grpSpLocks/>
            </p:cNvGrpSpPr>
            <p:nvPr/>
          </p:nvGrpSpPr>
          <p:grpSpPr bwMode="auto">
            <a:xfrm>
              <a:off x="4019550" y="3670697"/>
              <a:ext cx="163116" cy="127397"/>
              <a:chOff x="4727" y="2506"/>
              <a:chExt cx="706" cy="1172"/>
            </a:xfrm>
          </p:grpSpPr>
          <p:sp>
            <p:nvSpPr>
              <p:cNvPr id="763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3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3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4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5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5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5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6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7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8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8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8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8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9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70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0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71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7" name="Group 316"/>
            <p:cNvGrpSpPr>
              <a:grpSpLocks/>
            </p:cNvGrpSpPr>
            <p:nvPr/>
          </p:nvGrpSpPr>
          <p:grpSpPr bwMode="auto">
            <a:xfrm>
              <a:off x="4626769" y="2377678"/>
              <a:ext cx="163116" cy="127397"/>
              <a:chOff x="4727" y="2506"/>
              <a:chExt cx="706" cy="1172"/>
            </a:xfrm>
          </p:grpSpPr>
          <p:sp>
            <p:nvSpPr>
              <p:cNvPr id="7556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57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58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9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0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1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2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3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4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5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6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7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8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69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0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1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2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3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74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75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6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7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8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79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0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1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2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3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4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5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6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7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8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89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0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1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2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3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4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5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6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7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8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99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0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1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2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3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4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5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6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7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08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09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0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1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2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3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4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5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6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7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8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19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0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1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2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3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4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5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6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627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28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29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0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1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2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633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8" name="Group 316"/>
            <p:cNvGrpSpPr>
              <a:grpSpLocks/>
            </p:cNvGrpSpPr>
            <p:nvPr/>
          </p:nvGrpSpPr>
          <p:grpSpPr bwMode="auto">
            <a:xfrm>
              <a:off x="4655344" y="2577703"/>
              <a:ext cx="163116" cy="127397"/>
              <a:chOff x="4727" y="2506"/>
              <a:chExt cx="706" cy="1172"/>
            </a:xfrm>
          </p:grpSpPr>
          <p:sp>
            <p:nvSpPr>
              <p:cNvPr id="7478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79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80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1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2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3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4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5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6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7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8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89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0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1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2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3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4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5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96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97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8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99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0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1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2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3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4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5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6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7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8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09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0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1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2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3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4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5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6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7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8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19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0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1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2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3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4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5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6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7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8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29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30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1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2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3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4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5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6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7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8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39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0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1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2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3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4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5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6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7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8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549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0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1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2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3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4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555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29" name="Group 316"/>
            <p:cNvGrpSpPr>
              <a:grpSpLocks/>
            </p:cNvGrpSpPr>
            <p:nvPr/>
          </p:nvGrpSpPr>
          <p:grpSpPr bwMode="auto">
            <a:xfrm>
              <a:off x="5469731" y="2413397"/>
              <a:ext cx="163116" cy="127397"/>
              <a:chOff x="4727" y="2506"/>
              <a:chExt cx="706" cy="1172"/>
            </a:xfrm>
          </p:grpSpPr>
          <p:sp>
            <p:nvSpPr>
              <p:cNvPr id="7400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01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02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3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4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5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6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7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8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09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0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1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2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3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4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5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6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17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18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19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0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1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2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3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4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5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6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7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8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29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0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1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2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3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4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5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6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7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8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39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0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1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2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3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4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5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6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7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8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49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50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51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52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3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4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5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6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7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8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59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0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1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2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3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4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5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6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7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8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69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70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471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2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3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4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5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6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477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30" name="Group 316"/>
            <p:cNvGrpSpPr>
              <a:grpSpLocks/>
            </p:cNvGrpSpPr>
            <p:nvPr/>
          </p:nvGrpSpPr>
          <p:grpSpPr bwMode="auto">
            <a:xfrm>
              <a:off x="5648325" y="2484835"/>
              <a:ext cx="163116" cy="127397"/>
              <a:chOff x="4727" y="2506"/>
              <a:chExt cx="706" cy="1172"/>
            </a:xfrm>
          </p:grpSpPr>
          <p:sp>
            <p:nvSpPr>
              <p:cNvPr id="7322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23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24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5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6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7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8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9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0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1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2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3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4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5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6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7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8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39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40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41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2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3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4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5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6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7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8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49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0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1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2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3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4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5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6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7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8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59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0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1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2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3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4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5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6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7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8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69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0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1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2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3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74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5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6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7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8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79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0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1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2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3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4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5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6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7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8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89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0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1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2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93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4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5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6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7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8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99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31" name="Group 316"/>
            <p:cNvGrpSpPr>
              <a:grpSpLocks/>
            </p:cNvGrpSpPr>
            <p:nvPr/>
          </p:nvGrpSpPr>
          <p:grpSpPr bwMode="auto">
            <a:xfrm>
              <a:off x="5448300" y="2634853"/>
              <a:ext cx="163116" cy="127397"/>
              <a:chOff x="4727" y="2506"/>
              <a:chExt cx="706" cy="1172"/>
            </a:xfrm>
          </p:grpSpPr>
          <p:sp>
            <p:nvSpPr>
              <p:cNvPr id="7244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45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46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47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48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49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0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1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2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3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4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5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6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7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8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59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0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1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62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63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4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5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6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7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8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69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0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1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2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3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4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5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6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7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8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79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0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1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2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3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4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5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6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7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8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89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0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1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2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3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4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5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296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97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98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299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0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1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2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3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4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5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6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7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8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09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0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1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2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3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4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7315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6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7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8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19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0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7321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7232" name="Группа 119"/>
            <p:cNvGrpSpPr>
              <a:grpSpLocks/>
            </p:cNvGrpSpPr>
            <p:nvPr/>
          </p:nvGrpSpPr>
          <p:grpSpPr bwMode="auto">
            <a:xfrm>
              <a:off x="4872037" y="4819650"/>
              <a:ext cx="177404" cy="141685"/>
              <a:chOff x="214313" y="8958263"/>
              <a:chExt cx="642937" cy="500062"/>
            </a:xfrm>
          </p:grpSpPr>
          <p:sp>
            <p:nvSpPr>
              <p:cNvPr id="7239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40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7241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7242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7243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  <p:grpSp>
          <p:nvGrpSpPr>
            <p:cNvPr id="7233" name="Группа 629"/>
            <p:cNvGrpSpPr>
              <a:grpSpLocks/>
            </p:cNvGrpSpPr>
            <p:nvPr/>
          </p:nvGrpSpPr>
          <p:grpSpPr bwMode="auto">
            <a:xfrm>
              <a:off x="3319463" y="2963467"/>
              <a:ext cx="248841" cy="202406"/>
              <a:chOff x="142483" y="3760971"/>
              <a:chExt cx="346075" cy="386605"/>
            </a:xfrm>
          </p:grpSpPr>
          <p:sp>
            <p:nvSpPr>
              <p:cNvPr id="2132" name="Line 281"/>
              <p:cNvSpPr>
                <a:spLocks noChangeShapeType="1"/>
              </p:cNvSpPr>
              <p:nvPr/>
            </p:nvSpPr>
            <p:spPr bwMode="auto">
              <a:xfrm>
                <a:off x="203750" y="3847389"/>
                <a:ext cx="0" cy="3001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58614">
                  <a:buClr>
                    <a:srgbClr val="000000"/>
                  </a:buClr>
                  <a:buSzPct val="100000"/>
                  <a:defRPr/>
                </a:pPr>
                <a:endParaRPr lang="ru-RU" sz="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2133" name="Freeform 285"/>
              <p:cNvSpPr>
                <a:spLocks/>
              </p:cNvSpPr>
              <p:nvPr/>
            </p:nvSpPr>
            <p:spPr bwMode="auto">
              <a:xfrm>
                <a:off x="198782" y="3795082"/>
                <a:ext cx="269905" cy="227415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958614">
                  <a:defRPr/>
                </a:pPr>
                <a:endParaRPr lang="ru-RU" sz="6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2134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71"/>
                <a:ext cx="346075" cy="252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770560">
                  <a:defRPr/>
                </a:pPr>
                <a:endParaRPr lang="ru-RU" sz="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endParaRPr>
              </a:p>
            </p:txBody>
          </p:sp>
        </p:grpSp>
      </p:grpSp>
      <p:sp>
        <p:nvSpPr>
          <p:cNvPr id="1398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12.02.2021)</a:t>
            </a:r>
            <a:endParaRPr lang="ru-RU" sz="1050" dirty="0"/>
          </a:p>
        </p:txBody>
      </p:sp>
      <p:sp>
        <p:nvSpPr>
          <p:cNvPr id="1403" name="Прямоугольник 1402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404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405" name="Группа 1404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406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411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2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413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414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415" name="Прямоугольник 1414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416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417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418" name="Прямая соединительная линия 1417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19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407" name="Скругленный прямоугольник 1406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408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409" name="Прямоугольник 1408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410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420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421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422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423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424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425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42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42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428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429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430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1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2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3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4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5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6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7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8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39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0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1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2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3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4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5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6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7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8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49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0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1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2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3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4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5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6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7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8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59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0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1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2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3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4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5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6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7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8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69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0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1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2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3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4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5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6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7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8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79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0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1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2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3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4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5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6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7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8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89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0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1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2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3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4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5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6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7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49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0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508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509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510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511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512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513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514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515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7200" name="Прямоугольник 1982"/>
          <p:cNvSpPr>
            <a:spLocks noChangeArrowheads="1"/>
          </p:cNvSpPr>
          <p:nvPr/>
        </p:nvSpPr>
        <p:spPr bwMode="auto">
          <a:xfrm>
            <a:off x="3107373" y="3073840"/>
            <a:ext cx="634354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Волхов</a:t>
            </a:r>
          </a:p>
        </p:txBody>
      </p:sp>
      <p:grpSp>
        <p:nvGrpSpPr>
          <p:cNvPr id="7207" name="Группа 81"/>
          <p:cNvGrpSpPr>
            <a:grpSpLocks/>
          </p:cNvGrpSpPr>
          <p:nvPr/>
        </p:nvGrpSpPr>
        <p:grpSpPr bwMode="auto">
          <a:xfrm>
            <a:off x="3750594" y="2991642"/>
            <a:ext cx="1431131" cy="421481"/>
            <a:chOff x="7486256" y="1031859"/>
            <a:chExt cx="1354754" cy="532793"/>
          </a:xfrm>
        </p:grpSpPr>
        <p:sp>
          <p:nvSpPr>
            <p:cNvPr id="846" name="TextBox 10"/>
            <p:cNvSpPr txBox="1"/>
            <p:nvPr/>
          </p:nvSpPr>
          <p:spPr>
            <a:xfrm>
              <a:off x="7486256" y="1031859"/>
              <a:ext cx="1354754" cy="218846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Волховский р-н</a:t>
              </a:r>
            </a:p>
          </p:txBody>
        </p:sp>
        <p:sp>
          <p:nvSpPr>
            <p:cNvPr id="847" name="Прямоугольник 846"/>
            <p:cNvSpPr/>
            <p:nvPr/>
          </p:nvSpPr>
          <p:spPr>
            <a:xfrm>
              <a:off x="7752248" y="1415651"/>
              <a:ext cx="526348" cy="14900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1463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276</a:t>
              </a:r>
            </a:p>
          </p:txBody>
        </p:sp>
      </p:grpSp>
      <p:sp>
        <p:nvSpPr>
          <p:cNvPr id="848" name="Прямоугольник 847"/>
          <p:cNvSpPr/>
          <p:nvPr/>
        </p:nvSpPr>
        <p:spPr bwMode="auto">
          <a:xfrm>
            <a:off x="4029200" y="3425029"/>
            <a:ext cx="850106" cy="17145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22543/90174</a:t>
            </a:r>
          </a:p>
        </p:txBody>
      </p:sp>
      <p:sp>
        <p:nvSpPr>
          <p:cNvPr id="849" name="Скругленный прямоугольник 848"/>
          <p:cNvSpPr/>
          <p:nvPr/>
        </p:nvSpPr>
        <p:spPr>
          <a:xfrm>
            <a:off x="4603081" y="3282154"/>
            <a:ext cx="286941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850" name="TextBox 23"/>
          <p:cNvSpPr txBox="1"/>
          <p:nvPr/>
        </p:nvSpPr>
        <p:spPr bwMode="auto">
          <a:xfrm>
            <a:off x="4074512" y="3085814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851" name="TextBox 23"/>
          <p:cNvSpPr txBox="1"/>
          <p:nvPr/>
        </p:nvSpPr>
        <p:spPr bwMode="auto">
          <a:xfrm>
            <a:off x="4515427" y="308581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8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516" name="TextBox 1515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597758000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48491"/>
            <a:ext cx="9144000" cy="6409509"/>
            <a:chOff x="0" y="1329928"/>
            <a:chExt cx="9144000" cy="4670822"/>
          </a:xfrm>
        </p:grpSpPr>
        <p:pic>
          <p:nvPicPr>
            <p:cNvPr id="15362" name="Picture 2" descr="G:\кириши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29928"/>
              <a:ext cx="9144000" cy="46708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408" name="Group 316"/>
            <p:cNvGrpSpPr>
              <a:grpSpLocks/>
            </p:cNvGrpSpPr>
            <p:nvPr/>
          </p:nvGrpSpPr>
          <p:grpSpPr bwMode="auto">
            <a:xfrm>
              <a:off x="2605088" y="4827985"/>
              <a:ext cx="163116" cy="127397"/>
              <a:chOff x="4727" y="2506"/>
              <a:chExt cx="706" cy="1172"/>
            </a:xfrm>
          </p:grpSpPr>
          <p:sp>
            <p:nvSpPr>
              <p:cNvPr id="1644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4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4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5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6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6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6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7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8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9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0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51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1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52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09" name="Group 316"/>
            <p:cNvGrpSpPr>
              <a:grpSpLocks/>
            </p:cNvGrpSpPr>
            <p:nvPr/>
          </p:nvGrpSpPr>
          <p:grpSpPr bwMode="auto">
            <a:xfrm>
              <a:off x="2519363" y="5406628"/>
              <a:ext cx="163116" cy="127397"/>
              <a:chOff x="4727" y="2506"/>
              <a:chExt cx="706" cy="1172"/>
            </a:xfrm>
          </p:grpSpPr>
          <p:sp>
            <p:nvSpPr>
              <p:cNvPr id="1636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7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7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7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8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8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8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9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0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1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2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2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2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3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44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44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0" name="Group 316"/>
            <p:cNvGrpSpPr>
              <a:grpSpLocks/>
            </p:cNvGrpSpPr>
            <p:nvPr/>
          </p:nvGrpSpPr>
          <p:grpSpPr bwMode="auto">
            <a:xfrm>
              <a:off x="2597944" y="5178028"/>
              <a:ext cx="163116" cy="127397"/>
              <a:chOff x="4727" y="2506"/>
              <a:chExt cx="706" cy="1172"/>
            </a:xfrm>
          </p:grpSpPr>
          <p:sp>
            <p:nvSpPr>
              <p:cNvPr id="1629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9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9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0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0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1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1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2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3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4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4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5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6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6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36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36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1" name="Group 316"/>
            <p:cNvGrpSpPr>
              <a:grpSpLocks/>
            </p:cNvGrpSpPr>
            <p:nvPr/>
          </p:nvGrpSpPr>
          <p:grpSpPr bwMode="auto">
            <a:xfrm>
              <a:off x="3698081" y="5342335"/>
              <a:ext cx="163116" cy="127397"/>
              <a:chOff x="4727" y="2506"/>
              <a:chExt cx="706" cy="1172"/>
            </a:xfrm>
          </p:grpSpPr>
          <p:sp>
            <p:nvSpPr>
              <p:cNvPr id="1621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1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1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2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3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3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3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4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5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6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6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7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8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8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9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2" name="Group 316"/>
            <p:cNvGrpSpPr>
              <a:grpSpLocks/>
            </p:cNvGrpSpPr>
            <p:nvPr/>
          </p:nvGrpSpPr>
          <p:grpSpPr bwMode="auto">
            <a:xfrm>
              <a:off x="3526631" y="5149453"/>
              <a:ext cx="163116" cy="127397"/>
              <a:chOff x="4727" y="2506"/>
              <a:chExt cx="706" cy="1172"/>
            </a:xfrm>
          </p:grpSpPr>
          <p:sp>
            <p:nvSpPr>
              <p:cNvPr id="1613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3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3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4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5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5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5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6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7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8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8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8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9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20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0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0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0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21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3" name="Group 316"/>
            <p:cNvGrpSpPr>
              <a:grpSpLocks/>
            </p:cNvGrpSpPr>
            <p:nvPr/>
          </p:nvGrpSpPr>
          <p:grpSpPr bwMode="auto">
            <a:xfrm>
              <a:off x="3383756" y="4877991"/>
              <a:ext cx="163116" cy="127397"/>
              <a:chOff x="4727" y="2506"/>
              <a:chExt cx="706" cy="1172"/>
            </a:xfrm>
          </p:grpSpPr>
          <p:sp>
            <p:nvSpPr>
              <p:cNvPr id="1605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5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5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6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7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7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7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8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9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0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1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12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2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13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4" name="Group 316"/>
            <p:cNvGrpSpPr>
              <a:grpSpLocks/>
            </p:cNvGrpSpPr>
            <p:nvPr/>
          </p:nvGrpSpPr>
          <p:grpSpPr bwMode="auto">
            <a:xfrm>
              <a:off x="3055144" y="4699397"/>
              <a:ext cx="163116" cy="127397"/>
              <a:chOff x="4727" y="2506"/>
              <a:chExt cx="706" cy="1172"/>
            </a:xfrm>
          </p:grpSpPr>
          <p:sp>
            <p:nvSpPr>
              <p:cNvPr id="1597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8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8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8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9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9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9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0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1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2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3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3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3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4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605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605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5" name="Group 316"/>
            <p:cNvGrpSpPr>
              <a:grpSpLocks/>
            </p:cNvGrpSpPr>
            <p:nvPr/>
          </p:nvGrpSpPr>
          <p:grpSpPr bwMode="auto">
            <a:xfrm>
              <a:off x="5612606" y="3320653"/>
              <a:ext cx="163116" cy="127397"/>
              <a:chOff x="4727" y="2506"/>
              <a:chExt cx="706" cy="1172"/>
            </a:xfrm>
          </p:grpSpPr>
          <p:sp>
            <p:nvSpPr>
              <p:cNvPr id="1590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0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0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1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1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2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2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3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4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5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5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6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7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7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97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7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6" name="Group 316"/>
            <p:cNvGrpSpPr>
              <a:grpSpLocks/>
            </p:cNvGrpSpPr>
            <p:nvPr/>
          </p:nvGrpSpPr>
          <p:grpSpPr bwMode="auto">
            <a:xfrm>
              <a:off x="5076825" y="3363516"/>
              <a:ext cx="163116" cy="127397"/>
              <a:chOff x="4727" y="2506"/>
              <a:chExt cx="706" cy="1172"/>
            </a:xfrm>
          </p:grpSpPr>
          <p:sp>
            <p:nvSpPr>
              <p:cNvPr id="1582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2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2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3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4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4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4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5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6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7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7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8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9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9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90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7" name="Group 316"/>
            <p:cNvGrpSpPr>
              <a:grpSpLocks/>
            </p:cNvGrpSpPr>
            <p:nvPr/>
          </p:nvGrpSpPr>
          <p:grpSpPr bwMode="auto">
            <a:xfrm>
              <a:off x="5276850" y="3177778"/>
              <a:ext cx="163116" cy="127397"/>
              <a:chOff x="4727" y="2506"/>
              <a:chExt cx="706" cy="1172"/>
            </a:xfrm>
          </p:grpSpPr>
          <p:sp>
            <p:nvSpPr>
              <p:cNvPr id="1574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4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4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5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6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6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6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7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8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9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9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9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0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81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1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1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1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82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8" name="Group 316"/>
            <p:cNvGrpSpPr>
              <a:grpSpLocks/>
            </p:cNvGrpSpPr>
            <p:nvPr/>
          </p:nvGrpSpPr>
          <p:grpSpPr bwMode="auto">
            <a:xfrm>
              <a:off x="5584031" y="2813447"/>
              <a:ext cx="163116" cy="127397"/>
              <a:chOff x="4727" y="2506"/>
              <a:chExt cx="706" cy="1172"/>
            </a:xfrm>
          </p:grpSpPr>
          <p:sp>
            <p:nvSpPr>
              <p:cNvPr id="1566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6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6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7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8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8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8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9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0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1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2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73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3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74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19" name="Group 316"/>
            <p:cNvGrpSpPr>
              <a:grpSpLocks/>
            </p:cNvGrpSpPr>
            <p:nvPr/>
          </p:nvGrpSpPr>
          <p:grpSpPr bwMode="auto">
            <a:xfrm>
              <a:off x="5219700" y="2713435"/>
              <a:ext cx="163116" cy="127397"/>
              <a:chOff x="4727" y="2506"/>
              <a:chExt cx="706" cy="1172"/>
            </a:xfrm>
          </p:grpSpPr>
          <p:sp>
            <p:nvSpPr>
              <p:cNvPr id="1558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9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9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9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0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0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0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1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2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3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4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4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4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5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66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66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20" name="Group 316"/>
            <p:cNvGrpSpPr>
              <a:grpSpLocks/>
            </p:cNvGrpSpPr>
            <p:nvPr/>
          </p:nvGrpSpPr>
          <p:grpSpPr bwMode="auto">
            <a:xfrm>
              <a:off x="4833938" y="2663428"/>
              <a:ext cx="163116" cy="127397"/>
              <a:chOff x="4727" y="2506"/>
              <a:chExt cx="706" cy="1172"/>
            </a:xfrm>
          </p:grpSpPr>
          <p:sp>
            <p:nvSpPr>
              <p:cNvPr id="1551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1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1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2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2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3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3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4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5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6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6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7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8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8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8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8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21" name="Group 316"/>
            <p:cNvGrpSpPr>
              <a:grpSpLocks/>
            </p:cNvGrpSpPr>
            <p:nvPr/>
          </p:nvGrpSpPr>
          <p:grpSpPr bwMode="auto">
            <a:xfrm>
              <a:off x="4969669" y="2277666"/>
              <a:ext cx="163116" cy="127397"/>
              <a:chOff x="4727" y="2506"/>
              <a:chExt cx="706" cy="1172"/>
            </a:xfrm>
          </p:grpSpPr>
          <p:sp>
            <p:nvSpPr>
              <p:cNvPr id="1543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3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3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3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4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5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5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5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6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7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48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8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49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1550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0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1551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15422" name="Группа 629"/>
            <p:cNvGrpSpPr>
              <a:grpSpLocks/>
            </p:cNvGrpSpPr>
            <p:nvPr/>
          </p:nvGrpSpPr>
          <p:grpSpPr bwMode="auto">
            <a:xfrm>
              <a:off x="5005388" y="2849167"/>
              <a:ext cx="248841" cy="202406"/>
              <a:chOff x="142483" y="3760971"/>
              <a:chExt cx="346075" cy="386605"/>
            </a:xfrm>
          </p:grpSpPr>
          <p:sp>
            <p:nvSpPr>
              <p:cNvPr id="1810" name="Line 281"/>
              <p:cNvSpPr>
                <a:spLocks noChangeShapeType="1"/>
              </p:cNvSpPr>
              <p:nvPr/>
            </p:nvSpPr>
            <p:spPr bwMode="auto">
              <a:xfrm>
                <a:off x="203750" y="3847389"/>
                <a:ext cx="0" cy="300187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58614">
                  <a:buClr>
                    <a:srgbClr val="000000"/>
                  </a:buClr>
                  <a:buSzPct val="100000"/>
                  <a:defRPr/>
                </a:pPr>
                <a:endParaRPr lang="ru-RU" sz="6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811" name="Freeform 285"/>
              <p:cNvSpPr>
                <a:spLocks/>
              </p:cNvSpPr>
              <p:nvPr/>
            </p:nvSpPr>
            <p:spPr bwMode="auto">
              <a:xfrm>
                <a:off x="198782" y="3795082"/>
                <a:ext cx="269905" cy="227415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958614">
                  <a:defRPr/>
                </a:pPr>
                <a:endParaRPr lang="ru-RU" sz="6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812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71"/>
                <a:ext cx="346075" cy="2529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770560">
                  <a:defRPr/>
                </a:pPr>
                <a:endParaRPr lang="ru-RU" sz="300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+mj-lt"/>
                  <a:cs typeface="Arial" charset="0"/>
                </a:endParaRPr>
              </a:p>
            </p:txBody>
          </p:sp>
        </p:grpSp>
        <p:grpSp>
          <p:nvGrpSpPr>
            <p:cNvPr id="15423" name="Группа 119"/>
            <p:cNvGrpSpPr>
              <a:grpSpLocks/>
            </p:cNvGrpSpPr>
            <p:nvPr/>
          </p:nvGrpSpPr>
          <p:grpSpPr bwMode="auto">
            <a:xfrm>
              <a:off x="3536156" y="3598069"/>
              <a:ext cx="177404" cy="141685"/>
              <a:chOff x="214313" y="8958263"/>
              <a:chExt cx="642937" cy="500062"/>
            </a:xfrm>
          </p:grpSpPr>
          <p:sp>
            <p:nvSpPr>
              <p:cNvPr id="15425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5"/>
                <a:ext cx="642937" cy="285750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5426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2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defTabSz="1276350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 defTabSz="12763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127635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60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15427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15428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15429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1239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12.02.2021)</a:t>
            </a:r>
            <a:endParaRPr lang="ru-RU" sz="1050" dirty="0"/>
          </a:p>
        </p:txBody>
      </p:sp>
      <p:sp>
        <p:nvSpPr>
          <p:cNvPr id="1244" name="Прямоугольник 1243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5392" name="Прямоугольник 1982"/>
          <p:cNvSpPr>
            <a:spLocks noChangeArrowheads="1"/>
          </p:cNvSpPr>
          <p:nvPr/>
        </p:nvSpPr>
        <p:spPr bwMode="auto">
          <a:xfrm>
            <a:off x="2885117" y="5947754"/>
            <a:ext cx="746949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>
                <a:latin typeface="Times New Roman" panose="02020603050405020304" pitchFamily="18" charset="0"/>
                <a:cs typeface="Times New Roman" panose="02020603050405020304" pitchFamily="18" charset="0"/>
              </a:rPr>
              <a:t>Кириши</a:t>
            </a:r>
          </a:p>
        </p:txBody>
      </p:sp>
      <p:grpSp>
        <p:nvGrpSpPr>
          <p:cNvPr id="15399" name="Группа 96"/>
          <p:cNvGrpSpPr>
            <a:grpSpLocks/>
          </p:cNvGrpSpPr>
          <p:nvPr/>
        </p:nvGrpSpPr>
        <p:grpSpPr bwMode="auto">
          <a:xfrm>
            <a:off x="3732309" y="5570801"/>
            <a:ext cx="1431131" cy="501253"/>
            <a:chOff x="7486256" y="943541"/>
            <a:chExt cx="1354754" cy="630846"/>
          </a:xfrm>
        </p:grpSpPr>
        <p:sp>
          <p:nvSpPr>
            <p:cNvPr id="688" name="TextBox 10"/>
            <p:cNvSpPr txBox="1"/>
            <p:nvPr/>
          </p:nvSpPr>
          <p:spPr>
            <a:xfrm>
              <a:off x="7486256" y="943541"/>
              <a:ext cx="1354754" cy="217883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Киришский р-н</a:t>
              </a:r>
            </a:p>
          </p:txBody>
        </p:sp>
        <p:sp>
          <p:nvSpPr>
            <p:cNvPr id="689" name="Прямоугольник 688"/>
            <p:cNvSpPr/>
            <p:nvPr/>
          </p:nvSpPr>
          <p:spPr>
            <a:xfrm>
              <a:off x="7809729" y="1408060"/>
              <a:ext cx="598482" cy="166327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1613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270</a:t>
              </a:r>
            </a:p>
          </p:txBody>
        </p:sp>
      </p:grpSp>
      <p:sp>
        <p:nvSpPr>
          <p:cNvPr id="690" name="Прямоугольник 689"/>
          <p:cNvSpPr/>
          <p:nvPr/>
        </p:nvSpPr>
        <p:spPr bwMode="auto">
          <a:xfrm>
            <a:off x="4069255" y="6089913"/>
            <a:ext cx="904875" cy="158353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15614/62456</a:t>
            </a:r>
          </a:p>
        </p:txBody>
      </p:sp>
      <p:sp>
        <p:nvSpPr>
          <p:cNvPr id="691" name="TextBox 23"/>
          <p:cNvSpPr txBox="1"/>
          <p:nvPr/>
        </p:nvSpPr>
        <p:spPr bwMode="auto">
          <a:xfrm>
            <a:off x="4119077" y="5741674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92" name="TextBox 23"/>
          <p:cNvSpPr txBox="1"/>
          <p:nvPr/>
        </p:nvSpPr>
        <p:spPr bwMode="auto">
          <a:xfrm>
            <a:off x="4559991" y="574167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8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133" name="TextBox 1132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3553642722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Picture 2" descr="G:\лод поле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7859"/>
            <a:ext cx="9144000" cy="63801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12.02.2021)</a:t>
            </a:r>
            <a:endParaRPr lang="ru-RU" sz="1050" dirty="0"/>
          </a:p>
        </p:txBody>
      </p:sp>
      <p:sp>
        <p:nvSpPr>
          <p:cNvPr id="128" name="Прямоугольник 127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29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30" name="Группа 129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31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36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38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39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40" name="Прямоугольник 139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41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42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43" name="Прямая соединительная линия 142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4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32" name="Скругленный прямоугольник 131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33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34" name="Прямоугольник 133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35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45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46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47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48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49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50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51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52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53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54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5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7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8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9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0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1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2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3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3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23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233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234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235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36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37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238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239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240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8464" name="Прямоугольник 1982"/>
          <p:cNvSpPr>
            <a:spLocks noChangeArrowheads="1"/>
          </p:cNvSpPr>
          <p:nvPr/>
        </p:nvSpPr>
        <p:spPr bwMode="auto">
          <a:xfrm>
            <a:off x="3305833" y="3150656"/>
            <a:ext cx="1251511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Лодейное Поле</a:t>
            </a:r>
          </a:p>
        </p:txBody>
      </p:sp>
      <p:grpSp>
        <p:nvGrpSpPr>
          <p:cNvPr id="18471" name="Группа 76"/>
          <p:cNvGrpSpPr>
            <a:grpSpLocks/>
          </p:cNvGrpSpPr>
          <p:nvPr/>
        </p:nvGrpSpPr>
        <p:grpSpPr bwMode="auto">
          <a:xfrm>
            <a:off x="4566211" y="2964798"/>
            <a:ext cx="1431131" cy="441722"/>
            <a:chOff x="7486256" y="1031859"/>
            <a:chExt cx="1354754" cy="558256"/>
          </a:xfrm>
        </p:grpSpPr>
        <p:sp>
          <p:nvSpPr>
            <p:cNvPr id="609" name="TextBox 10"/>
            <p:cNvSpPr txBox="1"/>
            <p:nvPr/>
          </p:nvSpPr>
          <p:spPr>
            <a:xfrm>
              <a:off x="7486256" y="1031859"/>
              <a:ext cx="1354754" cy="218797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Лодейнопольский р-н</a:t>
              </a:r>
            </a:p>
          </p:txBody>
        </p:sp>
        <p:sp>
          <p:nvSpPr>
            <p:cNvPr id="610" name="Прямоугольник 609"/>
            <p:cNvSpPr/>
            <p:nvPr/>
          </p:nvSpPr>
          <p:spPr>
            <a:xfrm>
              <a:off x="7735342" y="1408042"/>
              <a:ext cx="635675" cy="18207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889,73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201</a:t>
              </a:r>
            </a:p>
          </p:txBody>
        </p:sp>
      </p:grpSp>
      <p:sp>
        <p:nvSpPr>
          <p:cNvPr id="611" name="Прямоугольник 610"/>
          <p:cNvSpPr/>
          <p:nvPr/>
        </p:nvSpPr>
        <p:spPr bwMode="auto">
          <a:xfrm>
            <a:off x="4829339" y="3433904"/>
            <a:ext cx="954881" cy="15121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7229/28916</a:t>
            </a:r>
          </a:p>
        </p:txBody>
      </p:sp>
      <p:sp>
        <p:nvSpPr>
          <p:cNvPr id="612" name="TextBox 23"/>
          <p:cNvSpPr txBox="1"/>
          <p:nvPr/>
        </p:nvSpPr>
        <p:spPr bwMode="auto">
          <a:xfrm>
            <a:off x="4937209" y="3070110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613" name="TextBox 23"/>
          <p:cNvSpPr txBox="1"/>
          <p:nvPr/>
        </p:nvSpPr>
        <p:spPr bwMode="auto">
          <a:xfrm>
            <a:off x="5378124" y="3070110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>
                <a:latin typeface="Arial" charset="0"/>
                <a:cs typeface="Arial" charset="0"/>
              </a:rPr>
              <a:t>8</a:t>
            </a:r>
          </a:p>
        </p:txBody>
      </p:sp>
      <p:sp>
        <p:nvSpPr>
          <p:cNvPr id="614" name="Скругленный прямоугольник 613"/>
          <p:cNvSpPr/>
          <p:nvPr/>
        </p:nvSpPr>
        <p:spPr>
          <a:xfrm>
            <a:off x="5510377" y="3261264"/>
            <a:ext cx="286940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241" name="TextBox 240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842140284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77858"/>
            <a:ext cx="9144000" cy="6380141"/>
            <a:chOff x="0" y="1318023"/>
            <a:chExt cx="9144000" cy="4682728"/>
          </a:xfrm>
        </p:grpSpPr>
        <p:pic>
          <p:nvPicPr>
            <p:cNvPr id="22530" name="Picture 2" descr="G:\подпор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318023"/>
              <a:ext cx="9144000" cy="46827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2577" name="Группа 629"/>
            <p:cNvGrpSpPr>
              <a:grpSpLocks/>
            </p:cNvGrpSpPr>
            <p:nvPr/>
          </p:nvGrpSpPr>
          <p:grpSpPr bwMode="auto">
            <a:xfrm>
              <a:off x="4795838" y="4851796"/>
              <a:ext cx="250031" cy="286339"/>
              <a:chOff x="142483" y="3760967"/>
              <a:chExt cx="346075" cy="547910"/>
            </a:xfrm>
          </p:grpSpPr>
          <p:sp>
            <p:nvSpPr>
              <p:cNvPr id="126" name="Line 281"/>
              <p:cNvSpPr>
                <a:spLocks noChangeShapeType="1"/>
              </p:cNvSpPr>
              <p:nvPr/>
            </p:nvSpPr>
            <p:spPr bwMode="auto">
              <a:xfrm>
                <a:off x="203459" y="3847541"/>
                <a:ext cx="0" cy="30073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1141249">
                  <a:buClr>
                    <a:srgbClr val="000000"/>
                  </a:buClr>
                  <a:buSzPct val="100000"/>
                  <a:defRPr/>
                </a:pPr>
                <a:endParaRPr lang="ru-RU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27" name="Freeform 285"/>
              <p:cNvSpPr>
                <a:spLocks/>
              </p:cNvSpPr>
              <p:nvPr/>
            </p:nvSpPr>
            <p:spPr bwMode="auto">
              <a:xfrm>
                <a:off x="198514" y="3795140"/>
                <a:ext cx="270268" cy="227826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1141249">
                  <a:defRPr/>
                </a:pPr>
                <a:endParaRPr lang="ru-RU" sz="8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128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67"/>
                <a:ext cx="346075" cy="5479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917365">
                  <a:defRPr/>
                </a:pPr>
                <a:r>
                  <a:rPr lang="ru-RU" sz="5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 </a:t>
                </a:r>
                <a:r>
                  <a:rPr lang="ru-RU" sz="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ПСЧ-1</a:t>
                </a:r>
              </a:p>
            </p:txBody>
          </p:sp>
        </p:grpSp>
        <p:grpSp>
          <p:nvGrpSpPr>
            <p:cNvPr id="22578" name="Group 316"/>
            <p:cNvGrpSpPr>
              <a:grpSpLocks/>
            </p:cNvGrpSpPr>
            <p:nvPr/>
          </p:nvGrpSpPr>
          <p:grpSpPr bwMode="auto">
            <a:xfrm>
              <a:off x="2083594" y="3006328"/>
              <a:ext cx="163116" cy="127397"/>
              <a:chOff x="4727" y="2506"/>
              <a:chExt cx="706" cy="1172"/>
            </a:xfrm>
          </p:grpSpPr>
          <p:sp>
            <p:nvSpPr>
              <p:cNvPr id="2392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3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3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3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4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4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4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5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6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7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8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8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8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9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400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400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79" name="Group 316"/>
            <p:cNvGrpSpPr>
              <a:grpSpLocks/>
            </p:cNvGrpSpPr>
            <p:nvPr/>
          </p:nvGrpSpPr>
          <p:grpSpPr bwMode="auto">
            <a:xfrm>
              <a:off x="2462213" y="2992041"/>
              <a:ext cx="163116" cy="127397"/>
              <a:chOff x="4727" y="2506"/>
              <a:chExt cx="706" cy="1172"/>
            </a:xfrm>
          </p:grpSpPr>
          <p:sp>
            <p:nvSpPr>
              <p:cNvPr id="2385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5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5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6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6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7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7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8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9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0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0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1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2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2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92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92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0" name="Group 316"/>
            <p:cNvGrpSpPr>
              <a:grpSpLocks/>
            </p:cNvGrpSpPr>
            <p:nvPr/>
          </p:nvGrpSpPr>
          <p:grpSpPr bwMode="auto">
            <a:xfrm>
              <a:off x="2905125" y="2920603"/>
              <a:ext cx="163116" cy="127397"/>
              <a:chOff x="4727" y="2506"/>
              <a:chExt cx="706" cy="1172"/>
            </a:xfrm>
          </p:grpSpPr>
          <p:sp>
            <p:nvSpPr>
              <p:cNvPr id="2377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7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7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8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9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9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9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0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1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2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2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3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84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4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85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1" name="Group 316"/>
            <p:cNvGrpSpPr>
              <a:grpSpLocks/>
            </p:cNvGrpSpPr>
            <p:nvPr/>
          </p:nvGrpSpPr>
          <p:grpSpPr bwMode="auto">
            <a:xfrm>
              <a:off x="2176463" y="3313510"/>
              <a:ext cx="163116" cy="127397"/>
              <a:chOff x="4727" y="2506"/>
              <a:chExt cx="706" cy="1172"/>
            </a:xfrm>
          </p:grpSpPr>
          <p:sp>
            <p:nvSpPr>
              <p:cNvPr id="2369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9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9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0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1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1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1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2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3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4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4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4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5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76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6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6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6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77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2" name="Group 316"/>
            <p:cNvGrpSpPr>
              <a:grpSpLocks/>
            </p:cNvGrpSpPr>
            <p:nvPr/>
          </p:nvGrpSpPr>
          <p:grpSpPr bwMode="auto">
            <a:xfrm>
              <a:off x="2626519" y="3342085"/>
              <a:ext cx="163116" cy="127397"/>
              <a:chOff x="4727" y="2506"/>
              <a:chExt cx="706" cy="1172"/>
            </a:xfrm>
          </p:grpSpPr>
          <p:sp>
            <p:nvSpPr>
              <p:cNvPr id="2361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1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1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2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3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3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3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4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5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6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7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8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8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9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3" name="Group 316"/>
            <p:cNvGrpSpPr>
              <a:grpSpLocks/>
            </p:cNvGrpSpPr>
            <p:nvPr/>
          </p:nvGrpSpPr>
          <p:grpSpPr bwMode="auto">
            <a:xfrm>
              <a:off x="2997994" y="3192066"/>
              <a:ext cx="163116" cy="127397"/>
              <a:chOff x="4727" y="2506"/>
              <a:chExt cx="706" cy="1172"/>
            </a:xfrm>
          </p:grpSpPr>
          <p:sp>
            <p:nvSpPr>
              <p:cNvPr id="2353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4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4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4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5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5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5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6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7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8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9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9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9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0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61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61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4" name="Group 316"/>
            <p:cNvGrpSpPr>
              <a:grpSpLocks/>
            </p:cNvGrpSpPr>
            <p:nvPr/>
          </p:nvGrpSpPr>
          <p:grpSpPr bwMode="auto">
            <a:xfrm>
              <a:off x="2983706" y="3670697"/>
              <a:ext cx="163116" cy="127397"/>
              <a:chOff x="4727" y="2506"/>
              <a:chExt cx="706" cy="1172"/>
            </a:xfrm>
          </p:grpSpPr>
          <p:sp>
            <p:nvSpPr>
              <p:cNvPr id="2346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6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6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7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7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8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8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9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0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1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1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2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3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3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53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53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5" name="Group 316"/>
            <p:cNvGrpSpPr>
              <a:grpSpLocks/>
            </p:cNvGrpSpPr>
            <p:nvPr/>
          </p:nvGrpSpPr>
          <p:grpSpPr bwMode="auto">
            <a:xfrm>
              <a:off x="3276600" y="3549253"/>
              <a:ext cx="163116" cy="127397"/>
              <a:chOff x="4727" y="2506"/>
              <a:chExt cx="706" cy="1172"/>
            </a:xfrm>
          </p:grpSpPr>
          <p:sp>
            <p:nvSpPr>
              <p:cNvPr id="2338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8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8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9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0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0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0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1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2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3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3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4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45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5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46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6" name="Group 316"/>
            <p:cNvGrpSpPr>
              <a:grpSpLocks/>
            </p:cNvGrpSpPr>
            <p:nvPr/>
          </p:nvGrpSpPr>
          <p:grpSpPr bwMode="auto">
            <a:xfrm>
              <a:off x="2962275" y="3906441"/>
              <a:ext cx="163116" cy="127397"/>
              <a:chOff x="4727" y="2506"/>
              <a:chExt cx="706" cy="1172"/>
            </a:xfrm>
          </p:grpSpPr>
          <p:sp>
            <p:nvSpPr>
              <p:cNvPr id="2330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0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0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1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2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2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2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3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4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5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5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5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6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37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7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7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7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8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7" name="Group 316"/>
            <p:cNvGrpSpPr>
              <a:grpSpLocks/>
            </p:cNvGrpSpPr>
            <p:nvPr/>
          </p:nvGrpSpPr>
          <p:grpSpPr bwMode="auto">
            <a:xfrm>
              <a:off x="3576638" y="3734991"/>
              <a:ext cx="163116" cy="127397"/>
              <a:chOff x="4727" y="2506"/>
              <a:chExt cx="706" cy="1172"/>
            </a:xfrm>
          </p:grpSpPr>
          <p:sp>
            <p:nvSpPr>
              <p:cNvPr id="2322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2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2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3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4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4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4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5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6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7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8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9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9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30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8" name="Group 316"/>
            <p:cNvGrpSpPr>
              <a:grpSpLocks/>
            </p:cNvGrpSpPr>
            <p:nvPr/>
          </p:nvGrpSpPr>
          <p:grpSpPr bwMode="auto">
            <a:xfrm>
              <a:off x="3598069" y="3985022"/>
              <a:ext cx="163116" cy="127397"/>
              <a:chOff x="4727" y="2506"/>
              <a:chExt cx="706" cy="1172"/>
            </a:xfrm>
          </p:grpSpPr>
          <p:sp>
            <p:nvSpPr>
              <p:cNvPr id="2314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5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5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5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6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6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6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7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8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9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0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0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0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1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22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22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89" name="Group 316"/>
            <p:cNvGrpSpPr>
              <a:grpSpLocks/>
            </p:cNvGrpSpPr>
            <p:nvPr/>
          </p:nvGrpSpPr>
          <p:grpSpPr bwMode="auto">
            <a:xfrm>
              <a:off x="3219450" y="4313635"/>
              <a:ext cx="163116" cy="127397"/>
              <a:chOff x="4727" y="2506"/>
              <a:chExt cx="706" cy="1172"/>
            </a:xfrm>
          </p:grpSpPr>
          <p:sp>
            <p:nvSpPr>
              <p:cNvPr id="2307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7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7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8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8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9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9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0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1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2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2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3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4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4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14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14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0" name="Group 316"/>
            <p:cNvGrpSpPr>
              <a:grpSpLocks/>
            </p:cNvGrpSpPr>
            <p:nvPr/>
          </p:nvGrpSpPr>
          <p:grpSpPr bwMode="auto">
            <a:xfrm>
              <a:off x="4262438" y="4685110"/>
              <a:ext cx="163116" cy="127397"/>
              <a:chOff x="4727" y="2506"/>
              <a:chExt cx="706" cy="1172"/>
            </a:xfrm>
          </p:grpSpPr>
          <p:sp>
            <p:nvSpPr>
              <p:cNvPr id="2299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9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9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0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1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1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1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2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3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4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4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5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306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6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307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1" name="Group 316"/>
            <p:cNvGrpSpPr>
              <a:grpSpLocks/>
            </p:cNvGrpSpPr>
            <p:nvPr/>
          </p:nvGrpSpPr>
          <p:grpSpPr bwMode="auto">
            <a:xfrm>
              <a:off x="4776788" y="4592241"/>
              <a:ext cx="163116" cy="127397"/>
              <a:chOff x="4727" y="2506"/>
              <a:chExt cx="706" cy="1172"/>
            </a:xfrm>
          </p:grpSpPr>
          <p:sp>
            <p:nvSpPr>
              <p:cNvPr id="2291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1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1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2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3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3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3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4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5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6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6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6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7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8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8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8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8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9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2" name="Group 316"/>
            <p:cNvGrpSpPr>
              <a:grpSpLocks/>
            </p:cNvGrpSpPr>
            <p:nvPr/>
          </p:nvGrpSpPr>
          <p:grpSpPr bwMode="auto">
            <a:xfrm>
              <a:off x="4541044" y="4342210"/>
              <a:ext cx="163116" cy="127397"/>
              <a:chOff x="4727" y="2506"/>
              <a:chExt cx="706" cy="1172"/>
            </a:xfrm>
          </p:grpSpPr>
          <p:sp>
            <p:nvSpPr>
              <p:cNvPr id="2283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3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3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4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5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5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5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6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7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8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9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90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0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91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3" name="Group 316"/>
            <p:cNvGrpSpPr>
              <a:grpSpLocks/>
            </p:cNvGrpSpPr>
            <p:nvPr/>
          </p:nvGrpSpPr>
          <p:grpSpPr bwMode="auto">
            <a:xfrm>
              <a:off x="4462463" y="4927997"/>
              <a:ext cx="163116" cy="127397"/>
              <a:chOff x="4727" y="2506"/>
              <a:chExt cx="706" cy="1172"/>
            </a:xfrm>
          </p:grpSpPr>
          <p:sp>
            <p:nvSpPr>
              <p:cNvPr id="2275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6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6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6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7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7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7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8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9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0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1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1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1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2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83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83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4" name="Group 316"/>
            <p:cNvGrpSpPr>
              <a:grpSpLocks/>
            </p:cNvGrpSpPr>
            <p:nvPr/>
          </p:nvGrpSpPr>
          <p:grpSpPr bwMode="auto">
            <a:xfrm>
              <a:off x="4541044" y="4620816"/>
              <a:ext cx="163116" cy="127397"/>
              <a:chOff x="4727" y="2506"/>
              <a:chExt cx="706" cy="1172"/>
            </a:xfrm>
          </p:grpSpPr>
          <p:sp>
            <p:nvSpPr>
              <p:cNvPr id="22681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82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83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4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5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6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7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8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9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0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1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2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3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4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5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6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7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98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99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00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1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2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3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4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5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6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7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8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09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0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1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2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3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4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5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6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7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8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19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0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1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2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3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4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5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6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7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8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29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0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1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2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33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4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5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6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7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8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39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0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1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2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3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4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5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6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7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8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49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50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51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752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3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4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5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6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7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758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5" name="Group 316"/>
            <p:cNvGrpSpPr>
              <a:grpSpLocks/>
            </p:cNvGrpSpPr>
            <p:nvPr/>
          </p:nvGrpSpPr>
          <p:grpSpPr bwMode="auto">
            <a:xfrm>
              <a:off x="5141119" y="4963716"/>
              <a:ext cx="163116" cy="127397"/>
              <a:chOff x="4727" y="2506"/>
              <a:chExt cx="706" cy="1172"/>
            </a:xfrm>
          </p:grpSpPr>
          <p:sp>
            <p:nvSpPr>
              <p:cNvPr id="22603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04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05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6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7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8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09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0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1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2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3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4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5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6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7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8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19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0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21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22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3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4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5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6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7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8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29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0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1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2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3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4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5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6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7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8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39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0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1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2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3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4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5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6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7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8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49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0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1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2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3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4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55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6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7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8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59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0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1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2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3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4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5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6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7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8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69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0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1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2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3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2674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5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6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7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8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79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2680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2596" name="Группа 119"/>
            <p:cNvGrpSpPr>
              <a:grpSpLocks/>
            </p:cNvGrpSpPr>
            <p:nvPr/>
          </p:nvGrpSpPr>
          <p:grpSpPr bwMode="auto">
            <a:xfrm>
              <a:off x="4691062" y="5041107"/>
              <a:ext cx="176213" cy="141685"/>
              <a:chOff x="214313" y="8958263"/>
              <a:chExt cx="642937" cy="500062"/>
            </a:xfrm>
          </p:grpSpPr>
          <p:sp>
            <p:nvSpPr>
              <p:cNvPr id="1553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6"/>
                <a:ext cx="642937" cy="285749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554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3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2600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22601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2602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1556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12.02.2021)</a:t>
            </a:r>
            <a:endParaRPr lang="ru-RU" sz="1050" dirty="0"/>
          </a:p>
        </p:txBody>
      </p:sp>
      <p:sp>
        <p:nvSpPr>
          <p:cNvPr id="1561" name="Прямоугольник 1560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562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1563" name="Группа 1562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1564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1569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0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1571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1572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1573" name="Прямоугольник 1572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1574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1575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1576" name="Прямая соединительная линия 1575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1565" name="Скругленный прямоугольник 1564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1566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1567" name="Прямоугольник 1566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1568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1578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1579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1580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1581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1582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1583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1584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1585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1586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1587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1588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89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0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1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2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3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4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5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6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7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8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599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0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1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2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3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4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5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6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7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8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09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0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1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2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3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4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5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6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7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8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19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0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1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2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3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4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5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6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7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8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29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0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1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2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3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4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5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6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7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8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39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0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1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2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3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4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5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6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7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8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49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0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1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2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3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4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5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6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7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8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59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0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1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2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3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4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1665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1666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1667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1668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669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70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671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67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673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grpSp>
        <p:nvGrpSpPr>
          <p:cNvPr id="22568" name="Группа 71"/>
          <p:cNvGrpSpPr>
            <a:grpSpLocks/>
          </p:cNvGrpSpPr>
          <p:nvPr/>
        </p:nvGrpSpPr>
        <p:grpSpPr bwMode="auto">
          <a:xfrm>
            <a:off x="2307567" y="1884499"/>
            <a:ext cx="1429940" cy="429815"/>
            <a:chOff x="7486256" y="1031859"/>
            <a:chExt cx="1354754" cy="541190"/>
          </a:xfrm>
        </p:grpSpPr>
        <p:sp>
          <p:nvSpPr>
            <p:cNvPr id="119" name="TextBox 10"/>
            <p:cNvSpPr txBox="1"/>
            <p:nvPr/>
          </p:nvSpPr>
          <p:spPr>
            <a:xfrm>
              <a:off x="7486256" y="1031859"/>
              <a:ext cx="1354754" cy="217984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Подпорожский  р-н</a:t>
              </a: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7726524" y="1406645"/>
              <a:ext cx="564011" cy="16640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1233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218</a:t>
              </a:r>
            </a:p>
          </p:txBody>
        </p:sp>
      </p:grpSp>
      <p:sp>
        <p:nvSpPr>
          <p:cNvPr id="121" name="Прямоугольник 120"/>
          <p:cNvSpPr/>
          <p:nvPr/>
        </p:nvSpPr>
        <p:spPr bwMode="auto">
          <a:xfrm>
            <a:off x="2574267" y="2341698"/>
            <a:ext cx="856059" cy="166688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7231/28924</a:t>
            </a:r>
          </a:p>
        </p:txBody>
      </p:sp>
      <p:sp>
        <p:nvSpPr>
          <p:cNvPr id="122" name="Скругленный прямоугольник 121"/>
          <p:cNvSpPr/>
          <p:nvPr/>
        </p:nvSpPr>
        <p:spPr>
          <a:xfrm>
            <a:off x="3152911" y="2172630"/>
            <a:ext cx="288131" cy="14168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23" name="TextBox 23"/>
          <p:cNvSpPr txBox="1"/>
          <p:nvPr/>
        </p:nvSpPr>
        <p:spPr bwMode="auto">
          <a:xfrm>
            <a:off x="2622043" y="1981434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24" name="TextBox 23"/>
          <p:cNvSpPr txBox="1"/>
          <p:nvPr/>
        </p:nvSpPr>
        <p:spPr bwMode="auto">
          <a:xfrm>
            <a:off x="3062958" y="1981434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>
                <a:latin typeface="Arial" charset="0"/>
                <a:cs typeface="Arial" charset="0"/>
              </a:rPr>
              <a:t>8</a:t>
            </a:r>
          </a:p>
        </p:txBody>
      </p:sp>
      <p:sp>
        <p:nvSpPr>
          <p:cNvPr id="22560" name="Прямоугольник 1982"/>
          <p:cNvSpPr>
            <a:spLocks noChangeArrowheads="1"/>
          </p:cNvSpPr>
          <p:nvPr/>
        </p:nvSpPr>
        <p:spPr bwMode="auto">
          <a:xfrm>
            <a:off x="1263742" y="2259786"/>
            <a:ext cx="1043825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Подпорожье</a:t>
            </a:r>
          </a:p>
        </p:txBody>
      </p:sp>
      <p:sp>
        <p:nvSpPr>
          <p:cNvPr id="1674" name="TextBox 1673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2182867397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/>
          <p:cNvGrpSpPr/>
          <p:nvPr/>
        </p:nvGrpSpPr>
        <p:grpSpPr>
          <a:xfrm>
            <a:off x="0" y="477859"/>
            <a:ext cx="9144000" cy="6380141"/>
            <a:chOff x="0" y="1293019"/>
            <a:chExt cx="9144000" cy="4707731"/>
          </a:xfrm>
        </p:grpSpPr>
        <p:pic>
          <p:nvPicPr>
            <p:cNvPr id="28674" name="Picture 2" descr="G:\тихв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293019"/>
              <a:ext cx="9144000" cy="47077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721" name="Group 316"/>
            <p:cNvGrpSpPr>
              <a:grpSpLocks/>
            </p:cNvGrpSpPr>
            <p:nvPr/>
          </p:nvGrpSpPr>
          <p:grpSpPr bwMode="auto">
            <a:xfrm>
              <a:off x="5019675" y="2956322"/>
              <a:ext cx="163116" cy="127397"/>
              <a:chOff x="4727" y="2506"/>
              <a:chExt cx="706" cy="1172"/>
            </a:xfrm>
          </p:grpSpPr>
          <p:sp>
            <p:nvSpPr>
              <p:cNvPr id="28895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96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97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8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9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0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1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2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3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4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5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6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7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8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09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0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1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2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13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14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5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6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7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8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19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0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1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2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3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4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5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6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7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8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29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0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1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2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3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4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5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6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7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8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39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0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1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2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3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4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5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6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47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48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49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0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1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2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3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4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5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6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7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8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59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0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1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2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3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4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5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966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67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68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69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70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71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972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8722" name="Group 316"/>
            <p:cNvGrpSpPr>
              <a:grpSpLocks/>
            </p:cNvGrpSpPr>
            <p:nvPr/>
          </p:nvGrpSpPr>
          <p:grpSpPr bwMode="auto">
            <a:xfrm>
              <a:off x="4198144" y="2434828"/>
              <a:ext cx="163116" cy="127397"/>
              <a:chOff x="4727" y="2506"/>
              <a:chExt cx="706" cy="1172"/>
            </a:xfrm>
          </p:grpSpPr>
          <p:sp>
            <p:nvSpPr>
              <p:cNvPr id="28817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18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19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0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1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2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3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4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5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6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7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8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29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0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1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2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3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4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35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36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7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8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39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0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1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2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3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4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5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6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7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8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49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0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1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2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3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4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5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6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7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8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59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0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1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2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3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4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5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6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7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8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69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0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1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2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3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4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5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6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7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8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79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0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1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2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3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4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5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6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7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88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89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0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1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2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3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94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8723" name="Group 316"/>
            <p:cNvGrpSpPr>
              <a:grpSpLocks/>
            </p:cNvGrpSpPr>
            <p:nvPr/>
          </p:nvGrpSpPr>
          <p:grpSpPr bwMode="auto">
            <a:xfrm>
              <a:off x="5319713" y="2163366"/>
              <a:ext cx="163116" cy="127397"/>
              <a:chOff x="4727" y="2506"/>
              <a:chExt cx="706" cy="1172"/>
            </a:xfrm>
          </p:grpSpPr>
          <p:sp>
            <p:nvSpPr>
              <p:cNvPr id="28739" name="Freeform 317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26 h 135"/>
                  <a:gd name="T2" fmla="*/ 0 w 139"/>
                  <a:gd name="T3" fmla="*/ 18 h 135"/>
                  <a:gd name="T4" fmla="*/ 0 w 139"/>
                  <a:gd name="T5" fmla="*/ 18 h 135"/>
                  <a:gd name="T6" fmla="*/ 0 w 139"/>
                  <a:gd name="T7" fmla="*/ 9 h 135"/>
                  <a:gd name="T8" fmla="*/ 0 w 139"/>
                  <a:gd name="T9" fmla="*/ 9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26 h 135"/>
                  <a:gd name="T16" fmla="*/ 0 w 139"/>
                  <a:gd name="T17" fmla="*/ 26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40" name="Freeform 318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187 h 1278"/>
                  <a:gd name="T2" fmla="*/ 0 w 1946"/>
                  <a:gd name="T3" fmla="*/ 15 h 1278"/>
                  <a:gd name="T4" fmla="*/ 0 w 1946"/>
                  <a:gd name="T5" fmla="*/ 15 h 1278"/>
                  <a:gd name="T6" fmla="*/ 0 w 1946"/>
                  <a:gd name="T7" fmla="*/ 14 h 1278"/>
                  <a:gd name="T8" fmla="*/ 0 w 1946"/>
                  <a:gd name="T9" fmla="*/ 12 h 1278"/>
                  <a:gd name="T10" fmla="*/ 0 w 1946"/>
                  <a:gd name="T11" fmla="*/ 10 h 1278"/>
                  <a:gd name="T12" fmla="*/ 0 w 1946"/>
                  <a:gd name="T13" fmla="*/ 9 h 1278"/>
                  <a:gd name="T14" fmla="*/ 0 w 1946"/>
                  <a:gd name="T15" fmla="*/ 8 h 1278"/>
                  <a:gd name="T16" fmla="*/ 0 w 1946"/>
                  <a:gd name="T17" fmla="*/ 7 h 1278"/>
                  <a:gd name="T18" fmla="*/ 0 w 1946"/>
                  <a:gd name="T19" fmla="*/ 6 h 1278"/>
                  <a:gd name="T20" fmla="*/ 0 w 1946"/>
                  <a:gd name="T21" fmla="*/ 4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4 h 1278"/>
                  <a:gd name="T54" fmla="*/ 0 w 1946"/>
                  <a:gd name="T55" fmla="*/ 6 h 1278"/>
                  <a:gd name="T56" fmla="*/ 0 w 1946"/>
                  <a:gd name="T57" fmla="*/ 7 h 1278"/>
                  <a:gd name="T58" fmla="*/ 0 w 1946"/>
                  <a:gd name="T59" fmla="*/ 8 h 1278"/>
                  <a:gd name="T60" fmla="*/ 0 w 1946"/>
                  <a:gd name="T61" fmla="*/ 9 h 1278"/>
                  <a:gd name="T62" fmla="*/ 0 w 1946"/>
                  <a:gd name="T63" fmla="*/ 10 h 1278"/>
                  <a:gd name="T64" fmla="*/ 0 w 1946"/>
                  <a:gd name="T65" fmla="*/ 12 h 1278"/>
                  <a:gd name="T66" fmla="*/ 0 w 1946"/>
                  <a:gd name="T67" fmla="*/ 14 h 1278"/>
                  <a:gd name="T68" fmla="*/ 0 w 1946"/>
                  <a:gd name="T69" fmla="*/ 15 h 1278"/>
                  <a:gd name="T70" fmla="*/ 0 w 1946"/>
                  <a:gd name="T71" fmla="*/ 15 h 1278"/>
                  <a:gd name="T72" fmla="*/ 0 w 1946"/>
                  <a:gd name="T73" fmla="*/ 187 h 1278"/>
                  <a:gd name="T74" fmla="*/ 0 w 1946"/>
                  <a:gd name="T75" fmla="*/ 187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41" name="Rectangle 319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2" name="Rectangle 320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3" name="Rectangle 321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4" name="Rectangle 322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5" name="Rectangle 323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6" name="Rectangle 324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7" name="Rectangle 325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8" name="Rectangle 326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49" name="Rectangle 327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0" name="Rectangle 328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1" name="Rectangle 329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2" name="Rectangle 330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3" name="Rectangle 331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4" name="Rectangle 332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5" name="Rectangle 333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6" name="Freeform 334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15 h 102"/>
                  <a:gd name="T2" fmla="*/ 0 w 440"/>
                  <a:gd name="T3" fmla="*/ 14 h 102"/>
                  <a:gd name="T4" fmla="*/ 0 w 440"/>
                  <a:gd name="T5" fmla="*/ 12 h 102"/>
                  <a:gd name="T6" fmla="*/ 0 w 440"/>
                  <a:gd name="T7" fmla="*/ 10 h 102"/>
                  <a:gd name="T8" fmla="*/ 0 w 440"/>
                  <a:gd name="T9" fmla="*/ 10 h 102"/>
                  <a:gd name="T10" fmla="*/ 0 w 440"/>
                  <a:gd name="T11" fmla="*/ 8 h 102"/>
                  <a:gd name="T12" fmla="*/ 0 w 440"/>
                  <a:gd name="T13" fmla="*/ 7 h 102"/>
                  <a:gd name="T14" fmla="*/ 0 w 440"/>
                  <a:gd name="T15" fmla="*/ 6 h 102"/>
                  <a:gd name="T16" fmla="*/ 0 w 440"/>
                  <a:gd name="T17" fmla="*/ 4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4 h 102"/>
                  <a:gd name="T50" fmla="*/ 0 w 440"/>
                  <a:gd name="T51" fmla="*/ 6 h 102"/>
                  <a:gd name="T52" fmla="*/ 0 w 440"/>
                  <a:gd name="T53" fmla="*/ 7 h 102"/>
                  <a:gd name="T54" fmla="*/ 0 w 440"/>
                  <a:gd name="T55" fmla="*/ 8 h 102"/>
                  <a:gd name="T56" fmla="*/ 0 w 440"/>
                  <a:gd name="T57" fmla="*/ 10 h 102"/>
                  <a:gd name="T58" fmla="*/ 0 w 440"/>
                  <a:gd name="T59" fmla="*/ 10 h 102"/>
                  <a:gd name="T60" fmla="*/ 0 w 440"/>
                  <a:gd name="T61" fmla="*/ 12 h 102"/>
                  <a:gd name="T62" fmla="*/ 0 w 440"/>
                  <a:gd name="T63" fmla="*/ 14 h 102"/>
                  <a:gd name="T64" fmla="*/ 0 w 440"/>
                  <a:gd name="T65" fmla="*/ 15 h 102"/>
                  <a:gd name="T66" fmla="*/ 0 w 440"/>
                  <a:gd name="T67" fmla="*/ 15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57" name="Freeform 335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10 h 168"/>
                  <a:gd name="T2" fmla="*/ 0 w 1847"/>
                  <a:gd name="T3" fmla="*/ 11 h 168"/>
                  <a:gd name="T4" fmla="*/ 0 w 1847"/>
                  <a:gd name="T5" fmla="*/ 12 h 168"/>
                  <a:gd name="T6" fmla="*/ 0 w 1847"/>
                  <a:gd name="T7" fmla="*/ 14 h 168"/>
                  <a:gd name="T8" fmla="*/ 0 w 1847"/>
                  <a:gd name="T9" fmla="*/ 16 h 168"/>
                  <a:gd name="T10" fmla="*/ 0 w 1847"/>
                  <a:gd name="T11" fmla="*/ 18 h 168"/>
                  <a:gd name="T12" fmla="*/ 0 w 1847"/>
                  <a:gd name="T13" fmla="*/ 21 h 168"/>
                  <a:gd name="T14" fmla="*/ 0 w 1847"/>
                  <a:gd name="T15" fmla="*/ 25 h 168"/>
                  <a:gd name="T16" fmla="*/ 0 w 1847"/>
                  <a:gd name="T17" fmla="*/ 26 h 168"/>
                  <a:gd name="T18" fmla="*/ 0 w 1847"/>
                  <a:gd name="T19" fmla="*/ 18 h 168"/>
                  <a:gd name="T20" fmla="*/ 0 w 1847"/>
                  <a:gd name="T21" fmla="*/ 18 h 168"/>
                  <a:gd name="T22" fmla="*/ 0 w 1847"/>
                  <a:gd name="T23" fmla="*/ 18 h 168"/>
                  <a:gd name="T24" fmla="*/ 0 w 1847"/>
                  <a:gd name="T25" fmla="*/ 18 h 168"/>
                  <a:gd name="T26" fmla="*/ 0 w 1847"/>
                  <a:gd name="T27" fmla="*/ 18 h 168"/>
                  <a:gd name="T28" fmla="*/ 0 w 1847"/>
                  <a:gd name="T29" fmla="*/ 18 h 168"/>
                  <a:gd name="T30" fmla="*/ 0 w 1847"/>
                  <a:gd name="T31" fmla="*/ 18 h 168"/>
                  <a:gd name="T32" fmla="*/ 0 w 1847"/>
                  <a:gd name="T33" fmla="*/ 18 h 168"/>
                  <a:gd name="T34" fmla="*/ 0 w 1847"/>
                  <a:gd name="T35" fmla="*/ 16 h 168"/>
                  <a:gd name="T36" fmla="*/ 0 w 1847"/>
                  <a:gd name="T37" fmla="*/ 13 h 168"/>
                  <a:gd name="T38" fmla="*/ 0 w 1847"/>
                  <a:gd name="T39" fmla="*/ 9 h 168"/>
                  <a:gd name="T40" fmla="*/ 0 w 1847"/>
                  <a:gd name="T41" fmla="*/ 7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7 h 168"/>
                  <a:gd name="T60" fmla="*/ 0 w 1847"/>
                  <a:gd name="T61" fmla="*/ 9 h 168"/>
                  <a:gd name="T62" fmla="*/ 0 w 1847"/>
                  <a:gd name="T63" fmla="*/ 13 h 168"/>
                  <a:gd name="T64" fmla="*/ 0 w 1847"/>
                  <a:gd name="T65" fmla="*/ 16 h 168"/>
                  <a:gd name="T66" fmla="*/ 0 w 1847"/>
                  <a:gd name="T67" fmla="*/ 18 h 168"/>
                  <a:gd name="T68" fmla="*/ 0 w 1847"/>
                  <a:gd name="T69" fmla="*/ 18 h 168"/>
                  <a:gd name="T70" fmla="*/ 0 w 1847"/>
                  <a:gd name="T71" fmla="*/ 18 h 168"/>
                  <a:gd name="T72" fmla="*/ 0 w 1847"/>
                  <a:gd name="T73" fmla="*/ 18 h 168"/>
                  <a:gd name="T74" fmla="*/ 0 w 1847"/>
                  <a:gd name="T75" fmla="*/ 18 h 168"/>
                  <a:gd name="T76" fmla="*/ 0 w 1847"/>
                  <a:gd name="T77" fmla="*/ 18 h 168"/>
                  <a:gd name="T78" fmla="*/ 0 w 1847"/>
                  <a:gd name="T79" fmla="*/ 18 h 168"/>
                  <a:gd name="T80" fmla="*/ 0 w 1847"/>
                  <a:gd name="T81" fmla="*/ 18 h 168"/>
                  <a:gd name="T82" fmla="*/ 0 w 1847"/>
                  <a:gd name="T83" fmla="*/ 26 h 168"/>
                  <a:gd name="T84" fmla="*/ 0 w 1847"/>
                  <a:gd name="T85" fmla="*/ 25 h 168"/>
                  <a:gd name="T86" fmla="*/ 0 w 1847"/>
                  <a:gd name="T87" fmla="*/ 21 h 168"/>
                  <a:gd name="T88" fmla="*/ 0 w 1847"/>
                  <a:gd name="T89" fmla="*/ 18 h 168"/>
                  <a:gd name="T90" fmla="*/ 0 w 1847"/>
                  <a:gd name="T91" fmla="*/ 16 h 168"/>
                  <a:gd name="T92" fmla="*/ 0 w 1847"/>
                  <a:gd name="T93" fmla="*/ 14 h 168"/>
                  <a:gd name="T94" fmla="*/ 0 w 1847"/>
                  <a:gd name="T95" fmla="*/ 12 h 168"/>
                  <a:gd name="T96" fmla="*/ 0 w 1847"/>
                  <a:gd name="T97" fmla="*/ 11 h 168"/>
                  <a:gd name="T98" fmla="*/ 0 w 1847"/>
                  <a:gd name="T99" fmla="*/ 10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58" name="Rectangle 336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59" name="Rectangle 337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0" name="Rectangle 338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1" name="Rectangle 339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2" name="Rectangle 340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3" name="Rectangle 341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4" name="Rectangle 342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5" name="Rectangle 343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6" name="Rectangle 344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7" name="Rectangle 34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8" name="Rectangle 346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69" name="Rectangle 347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0" name="Rectangle 348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1" name="Rectangle 349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2" name="Rectangle 350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3" name="Rectangle 351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4" name="Rectangle 352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5" name="Rectangle 353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6" name="Rectangle 354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7" name="Rectangle 355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8" name="Rectangle 356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79" name="Rectangle 357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0" name="Rectangle 358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1" name="Rectangle 359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2" name="Rectangle 360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3" name="Rectangle 361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4" name="Rectangle 362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5" name="Rectangle 363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6" name="Rectangle 364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7" name="Rectangle 365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8" name="Rectangle 366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89" name="Rectangle 367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90" name="Rectangle 368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791" name="Freeform 369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2" name="Freeform 370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3" name="Freeform 371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4" name="Freeform 372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5" name="Freeform 373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0 h 373"/>
                  <a:gd name="T2" fmla="*/ 0 w 217"/>
                  <a:gd name="T3" fmla="*/ 30 h 373"/>
                  <a:gd name="T4" fmla="*/ 0 w 217"/>
                  <a:gd name="T5" fmla="*/ 48 h 373"/>
                  <a:gd name="T6" fmla="*/ 0 w 217"/>
                  <a:gd name="T7" fmla="*/ 48 h 373"/>
                  <a:gd name="T8" fmla="*/ 0 w 217"/>
                  <a:gd name="T9" fmla="*/ 52 h 373"/>
                  <a:gd name="T10" fmla="*/ 0 w 217"/>
                  <a:gd name="T11" fmla="*/ 52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4 h 373"/>
                  <a:gd name="T18" fmla="*/ 0 w 217"/>
                  <a:gd name="T19" fmla="*/ 4 h 373"/>
                  <a:gd name="T20" fmla="*/ 0 w 217"/>
                  <a:gd name="T21" fmla="*/ 23 h 373"/>
                  <a:gd name="T22" fmla="*/ 0 w 217"/>
                  <a:gd name="T23" fmla="*/ 23 h 373"/>
                  <a:gd name="T24" fmla="*/ 0 w 217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6" name="Freeform 374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7" name="Freeform 375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2 h 372"/>
                  <a:gd name="T2" fmla="*/ 0 w 216"/>
                  <a:gd name="T3" fmla="*/ 32 h 372"/>
                  <a:gd name="T4" fmla="*/ 0 w 216"/>
                  <a:gd name="T5" fmla="*/ 50 h 372"/>
                  <a:gd name="T6" fmla="*/ 0 w 216"/>
                  <a:gd name="T7" fmla="*/ 50 h 372"/>
                  <a:gd name="T8" fmla="*/ 0 w 216"/>
                  <a:gd name="T9" fmla="*/ 54 h 372"/>
                  <a:gd name="T10" fmla="*/ 0 w 216"/>
                  <a:gd name="T11" fmla="*/ 54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24 h 372"/>
                  <a:gd name="T22" fmla="*/ 0 w 216"/>
                  <a:gd name="T23" fmla="*/ 24 h 372"/>
                  <a:gd name="T24" fmla="*/ 0 w 216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8" name="Freeform 376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799" name="Freeform 377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2 h 372"/>
                  <a:gd name="T2" fmla="*/ 0 w 217"/>
                  <a:gd name="T3" fmla="*/ 32 h 372"/>
                  <a:gd name="T4" fmla="*/ 0 w 217"/>
                  <a:gd name="T5" fmla="*/ 50 h 372"/>
                  <a:gd name="T6" fmla="*/ 0 w 217"/>
                  <a:gd name="T7" fmla="*/ 50 h 372"/>
                  <a:gd name="T8" fmla="*/ 0 w 217"/>
                  <a:gd name="T9" fmla="*/ 54 h 372"/>
                  <a:gd name="T10" fmla="*/ 0 w 217"/>
                  <a:gd name="T11" fmla="*/ 54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24 h 372"/>
                  <a:gd name="T22" fmla="*/ 0 w 217"/>
                  <a:gd name="T23" fmla="*/ 24 h 372"/>
                  <a:gd name="T24" fmla="*/ 0 w 217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0" name="Freeform 378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1" name="Freeform 379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2" name="Freeform 380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3" name="Freeform 381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0 h 373"/>
                  <a:gd name="T2" fmla="*/ 0 w 216"/>
                  <a:gd name="T3" fmla="*/ 30 h 373"/>
                  <a:gd name="T4" fmla="*/ 0 w 216"/>
                  <a:gd name="T5" fmla="*/ 48 h 373"/>
                  <a:gd name="T6" fmla="*/ 0 w 216"/>
                  <a:gd name="T7" fmla="*/ 48 h 373"/>
                  <a:gd name="T8" fmla="*/ 0 w 216"/>
                  <a:gd name="T9" fmla="*/ 52 h 373"/>
                  <a:gd name="T10" fmla="*/ 0 w 216"/>
                  <a:gd name="T11" fmla="*/ 52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4 h 373"/>
                  <a:gd name="T18" fmla="*/ 0 w 216"/>
                  <a:gd name="T19" fmla="*/ 4 h 373"/>
                  <a:gd name="T20" fmla="*/ 0 w 216"/>
                  <a:gd name="T21" fmla="*/ 23 h 373"/>
                  <a:gd name="T22" fmla="*/ 0 w 216"/>
                  <a:gd name="T23" fmla="*/ 23 h 373"/>
                  <a:gd name="T24" fmla="*/ 0 w 216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4" name="Freeform 382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5" name="Freeform 383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0 h 373"/>
                  <a:gd name="T2" fmla="*/ 0 w 215"/>
                  <a:gd name="T3" fmla="*/ 30 h 373"/>
                  <a:gd name="T4" fmla="*/ 0 w 215"/>
                  <a:gd name="T5" fmla="*/ 48 h 373"/>
                  <a:gd name="T6" fmla="*/ 0 w 215"/>
                  <a:gd name="T7" fmla="*/ 48 h 373"/>
                  <a:gd name="T8" fmla="*/ 0 w 215"/>
                  <a:gd name="T9" fmla="*/ 52 h 373"/>
                  <a:gd name="T10" fmla="*/ 0 w 215"/>
                  <a:gd name="T11" fmla="*/ 52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4 h 373"/>
                  <a:gd name="T18" fmla="*/ 0 w 215"/>
                  <a:gd name="T19" fmla="*/ 4 h 373"/>
                  <a:gd name="T20" fmla="*/ 0 w 215"/>
                  <a:gd name="T21" fmla="*/ 23 h 373"/>
                  <a:gd name="T22" fmla="*/ 0 w 215"/>
                  <a:gd name="T23" fmla="*/ 23 h 373"/>
                  <a:gd name="T24" fmla="*/ 0 w 215"/>
                  <a:gd name="T25" fmla="*/ 3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6" name="Freeform 384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4 h 373"/>
                  <a:gd name="T2" fmla="*/ 0 w 29"/>
                  <a:gd name="T3" fmla="*/ 48 h 373"/>
                  <a:gd name="T4" fmla="*/ 0 w 29"/>
                  <a:gd name="T5" fmla="*/ 52 h 373"/>
                  <a:gd name="T6" fmla="*/ 0 w 29"/>
                  <a:gd name="T7" fmla="*/ 0 h 373"/>
                  <a:gd name="T8" fmla="*/ 0 w 29"/>
                  <a:gd name="T9" fmla="*/ 4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7" name="Freeform 386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8" name="Freeform 387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2 h 372"/>
                  <a:gd name="T2" fmla="*/ 0 w 215"/>
                  <a:gd name="T3" fmla="*/ 32 h 372"/>
                  <a:gd name="T4" fmla="*/ 0 w 215"/>
                  <a:gd name="T5" fmla="*/ 50 h 372"/>
                  <a:gd name="T6" fmla="*/ 0 w 215"/>
                  <a:gd name="T7" fmla="*/ 50 h 372"/>
                  <a:gd name="T8" fmla="*/ 0 w 215"/>
                  <a:gd name="T9" fmla="*/ 54 h 372"/>
                  <a:gd name="T10" fmla="*/ 0 w 215"/>
                  <a:gd name="T11" fmla="*/ 54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24 h 372"/>
                  <a:gd name="T22" fmla="*/ 0 w 215"/>
                  <a:gd name="T23" fmla="*/ 24 h 372"/>
                  <a:gd name="T24" fmla="*/ 0 w 215"/>
                  <a:gd name="T25" fmla="*/ 32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09" name="Freeform 388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50 h 372"/>
                  <a:gd name="T4" fmla="*/ 0 w 29"/>
                  <a:gd name="T5" fmla="*/ 54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  <p:sp>
            <p:nvSpPr>
              <p:cNvPr id="28810" name="Rectangle 389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1" name="Rectangle 390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2" name="Rectangle 391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3" name="Rectangle 392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4" name="Rectangle 393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5" name="Rectangle 394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endParaRPr lang="ru-RU" altLang="ru-RU" sz="1800"/>
              </a:p>
            </p:txBody>
          </p:sp>
          <p:sp>
            <p:nvSpPr>
              <p:cNvPr id="28816" name="Freeform 395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24 h 38"/>
                  <a:gd name="T2" fmla="*/ 0 w 37"/>
                  <a:gd name="T3" fmla="*/ 22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22 h 38"/>
                  <a:gd name="T32" fmla="*/ 0 w 37"/>
                  <a:gd name="T33" fmla="*/ 24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 sz="1050"/>
              </a:p>
            </p:txBody>
          </p:sp>
        </p:grpSp>
        <p:grpSp>
          <p:nvGrpSpPr>
            <p:cNvPr id="28724" name="Группа 629"/>
            <p:cNvGrpSpPr>
              <a:grpSpLocks/>
            </p:cNvGrpSpPr>
            <p:nvPr/>
          </p:nvGrpSpPr>
          <p:grpSpPr bwMode="auto">
            <a:xfrm>
              <a:off x="4524376" y="3273027"/>
              <a:ext cx="250031" cy="286339"/>
              <a:chOff x="142483" y="3760967"/>
              <a:chExt cx="346075" cy="547910"/>
            </a:xfrm>
          </p:grpSpPr>
          <p:sp>
            <p:nvSpPr>
              <p:cNvPr id="364" name="Line 281"/>
              <p:cNvSpPr>
                <a:spLocks noChangeShapeType="1"/>
              </p:cNvSpPr>
              <p:nvPr/>
            </p:nvSpPr>
            <p:spPr bwMode="auto">
              <a:xfrm>
                <a:off x="203459" y="3847541"/>
                <a:ext cx="0" cy="30073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1141249">
                  <a:buClr>
                    <a:srgbClr val="000000"/>
                  </a:buClr>
                  <a:buSzPct val="100000"/>
                  <a:defRPr/>
                </a:pPr>
                <a:endParaRPr lang="ru-RU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65" name="Freeform 285"/>
              <p:cNvSpPr>
                <a:spLocks/>
              </p:cNvSpPr>
              <p:nvPr/>
            </p:nvSpPr>
            <p:spPr bwMode="auto">
              <a:xfrm>
                <a:off x="198514" y="3795140"/>
                <a:ext cx="270268" cy="227826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1141249">
                  <a:defRPr/>
                </a:pPr>
                <a:endParaRPr lang="ru-RU" sz="8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66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67"/>
                <a:ext cx="346075" cy="5479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917365">
                  <a:defRPr/>
                </a:pPr>
                <a:r>
                  <a:rPr lang="ru-RU" sz="5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 </a:t>
                </a:r>
                <a:r>
                  <a:rPr lang="ru-RU" sz="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ПСЧ-1</a:t>
                </a:r>
              </a:p>
            </p:txBody>
          </p:sp>
        </p:grpSp>
        <p:grpSp>
          <p:nvGrpSpPr>
            <p:cNvPr id="28725" name="Группа 629"/>
            <p:cNvGrpSpPr>
              <a:grpSpLocks/>
            </p:cNvGrpSpPr>
            <p:nvPr/>
          </p:nvGrpSpPr>
          <p:grpSpPr bwMode="auto">
            <a:xfrm>
              <a:off x="4302919" y="2737246"/>
              <a:ext cx="250031" cy="286339"/>
              <a:chOff x="142483" y="3760967"/>
              <a:chExt cx="346075" cy="547910"/>
            </a:xfrm>
          </p:grpSpPr>
          <p:sp>
            <p:nvSpPr>
              <p:cNvPr id="368" name="Line 281"/>
              <p:cNvSpPr>
                <a:spLocks noChangeShapeType="1"/>
              </p:cNvSpPr>
              <p:nvPr/>
            </p:nvSpPr>
            <p:spPr bwMode="auto">
              <a:xfrm>
                <a:off x="203459" y="3847541"/>
                <a:ext cx="0" cy="300731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1141249">
                  <a:buClr>
                    <a:srgbClr val="000000"/>
                  </a:buClr>
                  <a:buSzPct val="100000"/>
                  <a:defRPr/>
                </a:pPr>
                <a:endParaRPr lang="ru-RU" sz="8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69" name="Freeform 285"/>
              <p:cNvSpPr>
                <a:spLocks/>
              </p:cNvSpPr>
              <p:nvPr/>
            </p:nvSpPr>
            <p:spPr bwMode="auto">
              <a:xfrm>
                <a:off x="198514" y="3795140"/>
                <a:ext cx="270268" cy="227826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/>
              <a:p>
                <a:pPr defTabSz="1141249">
                  <a:defRPr/>
                </a:pPr>
                <a:endParaRPr lang="ru-RU" sz="800" dirty="0">
                  <a:effectLst>
                    <a:outerShdw blurRad="38100" dist="38100" dir="2700000" algn="tl">
                      <a:srgbClr val="FFFFFF"/>
                    </a:outerShdw>
                  </a:effectLst>
                  <a:latin typeface="+mj-lt"/>
                  <a:cs typeface="Arial" charset="0"/>
                </a:endParaRPr>
              </a:p>
            </p:txBody>
          </p:sp>
          <p:sp>
            <p:nvSpPr>
              <p:cNvPr id="370" name="Text Box 286"/>
              <p:cNvSpPr txBox="1">
                <a:spLocks noChangeArrowheads="1"/>
              </p:cNvSpPr>
              <p:nvPr/>
            </p:nvSpPr>
            <p:spPr bwMode="auto">
              <a:xfrm>
                <a:off x="142483" y="3760967"/>
                <a:ext cx="346075" cy="5479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450" tIns="42725" rIns="85450" bIns="42725">
                <a:spAutoFit/>
              </a:bodyPr>
              <a:lstStyle/>
              <a:p>
                <a:pPr algn="ctr" defTabSz="917365">
                  <a:defRPr/>
                </a:pPr>
                <a:r>
                  <a:rPr lang="ru-RU" sz="5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 </a:t>
                </a:r>
                <a:r>
                  <a:rPr lang="ru-RU" sz="400" dirty="0"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latin typeface="+mj-lt"/>
                    <a:cs typeface="Arial" charset="0"/>
                  </a:rPr>
                  <a:t>ПСЧ-1</a:t>
                </a:r>
              </a:p>
            </p:txBody>
          </p:sp>
        </p:grpSp>
        <p:grpSp>
          <p:nvGrpSpPr>
            <p:cNvPr id="28726" name="Группа 119"/>
            <p:cNvGrpSpPr>
              <a:grpSpLocks/>
            </p:cNvGrpSpPr>
            <p:nvPr/>
          </p:nvGrpSpPr>
          <p:grpSpPr bwMode="auto">
            <a:xfrm>
              <a:off x="6662737" y="2762250"/>
              <a:ext cx="176213" cy="141685"/>
              <a:chOff x="214313" y="8958263"/>
              <a:chExt cx="642937" cy="500062"/>
            </a:xfrm>
          </p:grpSpPr>
          <p:sp>
            <p:nvSpPr>
              <p:cNvPr id="372" name="Прямоугольник 15"/>
              <p:cNvSpPr>
                <a:spLocks noChangeArrowheads="1"/>
              </p:cNvSpPr>
              <p:nvPr/>
            </p:nvSpPr>
            <p:spPr bwMode="auto">
              <a:xfrm>
                <a:off x="214313" y="9172576"/>
                <a:ext cx="642937" cy="285749"/>
              </a:xfrm>
              <a:prstGeom prst="rect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373" name="Равнобедренный треугольник 16"/>
              <p:cNvSpPr>
                <a:spLocks noChangeArrowheads="1"/>
              </p:cNvSpPr>
              <p:nvPr/>
            </p:nvSpPr>
            <p:spPr bwMode="auto">
              <a:xfrm>
                <a:off x="214313" y="8958263"/>
                <a:ext cx="642937" cy="214313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defTabSz="1140328">
                  <a:defRPr/>
                </a:pPr>
                <a:endParaRPr lang="ru-RU" sz="800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28730" name="Группа 21"/>
              <p:cNvGrpSpPr>
                <a:grpSpLocks/>
              </p:cNvGrpSpPr>
              <p:nvPr/>
            </p:nvGrpSpPr>
            <p:grpSpPr bwMode="auto">
              <a:xfrm>
                <a:off x="463631" y="9009063"/>
                <a:ext cx="142876" cy="142875"/>
                <a:chOff x="11544336" y="8944798"/>
                <a:chExt cx="142876" cy="142876"/>
              </a:xfrm>
            </p:grpSpPr>
            <p:cxnSp>
              <p:nvCxnSpPr>
                <p:cNvPr id="28731" name="Прямая соединительная линия 18"/>
                <p:cNvCxnSpPr>
                  <a:cxnSpLocks noChangeShapeType="1"/>
                </p:cNvCxnSpPr>
                <p:nvPr/>
              </p:nvCxnSpPr>
              <p:spPr bwMode="auto">
                <a:xfrm rot="5400000"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28732" name="Прямая соединительная линия 20"/>
                <p:cNvCxnSpPr>
                  <a:cxnSpLocks noChangeShapeType="1"/>
                </p:cNvCxnSpPr>
                <p:nvPr/>
              </p:nvCxnSpPr>
              <p:spPr bwMode="auto">
                <a:xfrm>
                  <a:off x="11544336" y="9015442"/>
                  <a:ext cx="142876" cy="1588"/>
                </a:xfrm>
                <a:prstGeom prst="line">
                  <a:avLst/>
                </a:prstGeom>
                <a:noFill/>
                <a:ln w="19050" algn="ctr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</p:grpSp>
      </p:grpSp>
      <p:sp>
        <p:nvSpPr>
          <p:cNvPr id="375" name="Text Box 2"/>
          <p:cNvSpPr txBox="1">
            <a:spLocks noChangeArrowheads="1"/>
          </p:cNvSpPr>
          <p:nvPr/>
        </p:nvSpPr>
        <p:spPr bwMode="auto">
          <a:xfrm>
            <a:off x="-14655" y="2659"/>
            <a:ext cx="9143999" cy="4752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050" dirty="0"/>
              <a:t>ИНФОРМАЦИОННЫЕ МАТЕРИАЛЫ ПО ОСАДКАМ И ПОРЫВАМ ВЕТРА НА ТЕРРИТОРИИ</a:t>
            </a:r>
          </a:p>
          <a:p>
            <a:r>
              <a:rPr lang="ru-RU" sz="1050" dirty="0"/>
              <a:t>ЛЕНИНГРАДСКОЙ ОБЛАСТИ (РИСК НАРУШЕНИЯ ЭЛЕКТРОСНАБЖЕНИЯ НА </a:t>
            </a:r>
            <a:r>
              <a:rPr lang="ru-RU" sz="1050" dirty="0" smtClean="0"/>
              <a:t>12.02.2021)</a:t>
            </a:r>
            <a:endParaRPr lang="ru-RU" sz="1050" dirty="0"/>
          </a:p>
        </p:txBody>
      </p:sp>
      <p:sp>
        <p:nvSpPr>
          <p:cNvPr id="380" name="Прямоугольник 379"/>
          <p:cNvSpPr/>
          <p:nvPr/>
        </p:nvSpPr>
        <p:spPr>
          <a:xfrm>
            <a:off x="6386319" y="476944"/>
            <a:ext cx="2757681" cy="25319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64" tIns="34282" rIns="68564" bIns="34282" rtlCol="0" anchor="ctr"/>
          <a:lstStyle/>
          <a:p>
            <a:pPr algn="ctr" defTabSz="685800"/>
            <a:r>
              <a:rPr lang="ru-RU" sz="12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381" name="Text Box 97"/>
          <p:cNvSpPr txBox="1">
            <a:spLocks noChangeArrowheads="1"/>
          </p:cNvSpPr>
          <p:nvPr/>
        </p:nvSpPr>
        <p:spPr bwMode="auto">
          <a:xfrm>
            <a:off x="7057392" y="6207332"/>
            <a:ext cx="1460939" cy="1984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endParaRPr lang="ru-RU" altLang="ru-RU" sz="45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382" name="Группа 381"/>
          <p:cNvGrpSpPr/>
          <p:nvPr/>
        </p:nvGrpSpPr>
        <p:grpSpPr>
          <a:xfrm>
            <a:off x="6888054" y="5116278"/>
            <a:ext cx="2602103" cy="1750645"/>
            <a:chOff x="9401428" y="3528486"/>
            <a:chExt cx="2977611" cy="3327495"/>
          </a:xfrm>
        </p:grpSpPr>
        <p:grpSp>
          <p:nvGrpSpPr>
            <p:cNvPr id="383" name="Группа 1145"/>
            <p:cNvGrpSpPr/>
            <p:nvPr/>
          </p:nvGrpSpPr>
          <p:grpSpPr>
            <a:xfrm>
              <a:off x="9401428" y="3528486"/>
              <a:ext cx="2977611" cy="3327495"/>
              <a:chOff x="6759625" y="4893992"/>
              <a:chExt cx="2425033" cy="1971674"/>
            </a:xfrm>
          </p:grpSpPr>
          <p:sp>
            <p:nvSpPr>
              <p:cNvPr id="388" name="Rectangle 93"/>
              <p:cNvSpPr>
                <a:spLocks noChangeArrowheads="1"/>
              </p:cNvSpPr>
              <p:nvPr/>
            </p:nvSpPr>
            <p:spPr bwMode="auto">
              <a:xfrm>
                <a:off x="6759625" y="4918615"/>
                <a:ext cx="2096871" cy="1921565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Text Box 97"/>
              <p:cNvSpPr txBox="1">
                <a:spLocks noChangeArrowheads="1"/>
              </p:cNvSpPr>
              <p:nvPr/>
            </p:nvSpPr>
            <p:spPr bwMode="auto">
              <a:xfrm>
                <a:off x="7197788" y="4893992"/>
                <a:ext cx="160638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i="1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390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endPara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391" name="TextBox 10"/>
              <p:cNvSpPr txBox="1"/>
              <p:nvPr/>
            </p:nvSpPr>
            <p:spPr>
              <a:xfrm>
                <a:off x="6814224" y="6637475"/>
                <a:ext cx="919351" cy="2209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>
                  <a:defRPr/>
                </a:pPr>
                <a:r>
                  <a:rPr lang="ru-RU" sz="675" dirty="0">
                    <a:solidFill>
                      <a:prstClr val="black"/>
                    </a:solidFill>
                  </a:rPr>
                  <a:t>ГО Керчь   </a:t>
                </a:r>
              </a:p>
            </p:txBody>
          </p:sp>
          <p:sp>
            <p:nvSpPr>
              <p:cNvPr id="392" name="Прямоугольник 391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>
                  <a:defRPr/>
                </a:pPr>
                <a:r>
                  <a:rPr lang="ru-RU" sz="675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393" name="Text Box 97"/>
              <p:cNvSpPr txBox="1">
                <a:spLocks noChangeArrowheads="1"/>
              </p:cNvSpPr>
              <p:nvPr/>
            </p:nvSpPr>
            <p:spPr bwMode="auto">
              <a:xfrm>
                <a:off x="7308981" y="6603122"/>
                <a:ext cx="1831079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394" name="Text Box 97"/>
              <p:cNvSpPr txBox="1">
                <a:spLocks noChangeArrowheads="1"/>
              </p:cNvSpPr>
              <p:nvPr/>
            </p:nvSpPr>
            <p:spPr bwMode="auto">
              <a:xfrm>
                <a:off x="7254310" y="5904606"/>
                <a:ext cx="1896493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cxnSp>
            <p:nvCxnSpPr>
              <p:cNvPr id="395" name="Прямая соединительная линия 394"/>
              <p:cNvCxnSpPr/>
              <p:nvPr/>
            </p:nvCxnSpPr>
            <p:spPr>
              <a:xfrm>
                <a:off x="6955007" y="5999758"/>
                <a:ext cx="275997" cy="0"/>
              </a:xfrm>
              <a:prstGeom prst="line">
                <a:avLst/>
              </a:prstGeom>
              <a:ln w="38100">
                <a:solidFill>
                  <a:schemeClr val="accent1">
                    <a:lumMod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96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3"/>
                <a:ext cx="1898652" cy="26254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>
                  <a:defRPr/>
                </a:pPr>
                <a:r>
                  <a:rPr lang="ru-RU" altLang="ru-RU" sz="675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675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</p:grpSp>
        <p:sp>
          <p:nvSpPr>
            <p:cNvPr id="384" name="Скругленный прямоугольник 383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675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385" name="Text Box 97"/>
            <p:cNvSpPr txBox="1">
              <a:spLocks noChangeArrowheads="1"/>
            </p:cNvSpPr>
            <p:nvPr/>
          </p:nvSpPr>
          <p:spPr bwMode="auto">
            <a:xfrm>
              <a:off x="10113052" y="6153650"/>
              <a:ext cx="2046139" cy="3513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801689">
                <a:defRPr/>
              </a:pPr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386" name="Прямоугольник 385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/>
              <a:r>
                <a:rPr lang="ru-RU" sz="675" kern="0" dirty="0">
                  <a:solidFill>
                    <a:prstClr val="black"/>
                  </a:solidFill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387" name="Text Box 97"/>
            <p:cNvSpPr txBox="1">
              <a:spLocks noChangeArrowheads="1"/>
            </p:cNvSpPr>
            <p:nvPr/>
          </p:nvSpPr>
          <p:spPr bwMode="auto">
            <a:xfrm>
              <a:off x="10063858" y="5864760"/>
              <a:ext cx="1648083" cy="44305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675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397" name="Text Box 97"/>
          <p:cNvSpPr txBox="1">
            <a:spLocks noChangeArrowheads="1"/>
          </p:cNvSpPr>
          <p:nvPr/>
        </p:nvSpPr>
        <p:spPr bwMode="auto">
          <a:xfrm>
            <a:off x="7401726" y="5253615"/>
            <a:ext cx="1506131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осадков, мм</a:t>
            </a:r>
          </a:p>
        </p:txBody>
      </p:sp>
      <p:sp>
        <p:nvSpPr>
          <p:cNvPr id="398" name="TextBox 23"/>
          <p:cNvSpPr txBox="1"/>
          <p:nvPr/>
        </p:nvSpPr>
        <p:spPr>
          <a:xfrm>
            <a:off x="7020651" y="5276913"/>
            <a:ext cx="383894" cy="21929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399" name="TextBox 23"/>
          <p:cNvSpPr txBox="1"/>
          <p:nvPr/>
        </p:nvSpPr>
        <p:spPr>
          <a:xfrm>
            <a:off x="7032240" y="5431475"/>
            <a:ext cx="372305" cy="21929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825" kern="0" dirty="0">
                <a:solidFill>
                  <a:prstClr val="black"/>
                </a:solidFill>
              </a:rPr>
              <a:t>3</a:t>
            </a:r>
          </a:p>
        </p:txBody>
      </p:sp>
      <p:sp>
        <p:nvSpPr>
          <p:cNvPr id="400" name="Text Box 97"/>
          <p:cNvSpPr txBox="1">
            <a:spLocks noChangeArrowheads="1"/>
          </p:cNvSpPr>
          <p:nvPr/>
        </p:nvSpPr>
        <p:spPr bwMode="auto">
          <a:xfrm>
            <a:off x="7401726" y="5421574"/>
            <a:ext cx="1018906" cy="2008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defRPr/>
            </a:pPr>
            <a:r>
              <a:rPr lang="ru-RU" altLang="ru-RU" sz="675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ветра, м/с</a:t>
            </a:r>
          </a:p>
        </p:txBody>
      </p:sp>
      <p:grpSp>
        <p:nvGrpSpPr>
          <p:cNvPr id="401" name="Группа 629"/>
          <p:cNvGrpSpPr>
            <a:grpSpLocks/>
          </p:cNvGrpSpPr>
          <p:nvPr/>
        </p:nvGrpSpPr>
        <p:grpSpPr bwMode="auto">
          <a:xfrm>
            <a:off x="7140937" y="5637566"/>
            <a:ext cx="155099" cy="151307"/>
            <a:chOff x="142483" y="3760971"/>
            <a:chExt cx="346075" cy="386605"/>
          </a:xfrm>
        </p:grpSpPr>
        <p:sp>
          <p:nvSpPr>
            <p:cNvPr id="40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958830">
                <a:buClr>
                  <a:srgbClr val="000000"/>
                </a:buClr>
                <a:buSzPct val="100000"/>
                <a:defRPr/>
              </a:pPr>
              <a:endParaRPr lang="ru-RU" sz="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</a:endParaRPr>
            </a:p>
          </p:txBody>
        </p:sp>
        <p:sp>
          <p:nvSpPr>
            <p:cNvPr id="40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958830">
                <a:defRPr/>
              </a:pPr>
              <a:endParaRPr lang="ru-RU" sz="600" dirty="0">
                <a:effectLst>
                  <a:outerShdw blurRad="38100" dist="38100" dir="2700000" algn="tl">
                    <a:srgbClr val="FFFFFF"/>
                  </a:outerShdw>
                </a:effectLst>
                <a:latin typeface="+mj-lt"/>
              </a:endParaRPr>
            </a:p>
          </p:txBody>
        </p:sp>
        <p:sp>
          <p:nvSpPr>
            <p:cNvPr id="40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3384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770733">
                <a:defRPr/>
              </a:pPr>
              <a:endParaRPr lang="ru-RU" sz="300" dirty="0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</a:endParaRPr>
            </a:p>
          </p:txBody>
        </p:sp>
      </p:grpSp>
      <p:sp>
        <p:nvSpPr>
          <p:cNvPr id="405" name="Text Box 97"/>
          <p:cNvSpPr txBox="1">
            <a:spLocks noChangeArrowheads="1"/>
          </p:cNvSpPr>
          <p:nvPr/>
        </p:nvSpPr>
        <p:spPr bwMode="auto">
          <a:xfrm>
            <a:off x="7361881" y="5589192"/>
            <a:ext cx="1716335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grpSp>
        <p:nvGrpSpPr>
          <p:cNvPr id="406" name="Group 316"/>
          <p:cNvGrpSpPr>
            <a:grpSpLocks/>
          </p:cNvGrpSpPr>
          <p:nvPr/>
        </p:nvGrpSpPr>
        <p:grpSpPr bwMode="auto">
          <a:xfrm>
            <a:off x="7129769" y="5813186"/>
            <a:ext cx="139927" cy="111367"/>
            <a:chOff x="4727" y="2506"/>
            <a:chExt cx="706" cy="1172"/>
          </a:xfrm>
        </p:grpSpPr>
        <p:sp>
          <p:nvSpPr>
            <p:cNvPr id="407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08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09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0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1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2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3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4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5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6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7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8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19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0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1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2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3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4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5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6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7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8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29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0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1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2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3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4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5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6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7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8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39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0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1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2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3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4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5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6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7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8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49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0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1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2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3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4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5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6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7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8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59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0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1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2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3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4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5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6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7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8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69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0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1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2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3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4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5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6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7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8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79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0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1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2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3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  <p:sp>
          <p:nvSpPr>
            <p:cNvPr id="484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dirty="0">
                <a:latin typeface="Calibri" pitchFamily="34" charset="0"/>
              </a:endParaRPr>
            </a:p>
          </p:txBody>
        </p:sp>
      </p:grpSp>
      <p:sp>
        <p:nvSpPr>
          <p:cNvPr id="485" name="Text Box 97"/>
          <p:cNvSpPr txBox="1">
            <a:spLocks noChangeArrowheads="1"/>
          </p:cNvSpPr>
          <p:nvPr/>
        </p:nvSpPr>
        <p:spPr bwMode="auto">
          <a:xfrm>
            <a:off x="7347079" y="5753917"/>
            <a:ext cx="1396058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grpSp>
        <p:nvGrpSpPr>
          <p:cNvPr id="486" name="Группа 119"/>
          <p:cNvGrpSpPr>
            <a:grpSpLocks/>
          </p:cNvGrpSpPr>
          <p:nvPr/>
        </p:nvGrpSpPr>
        <p:grpSpPr bwMode="auto">
          <a:xfrm>
            <a:off x="7140895" y="5947969"/>
            <a:ext cx="117979" cy="105169"/>
            <a:chOff x="214313" y="8958263"/>
            <a:chExt cx="642937" cy="500062"/>
          </a:xfrm>
        </p:grpSpPr>
        <p:sp>
          <p:nvSpPr>
            <p:cNvPr id="487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8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958055"/>
              <a:endParaRPr lang="ru-RU" sz="6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9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49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491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492" name="Text Box 97"/>
          <p:cNvSpPr txBox="1">
            <a:spLocks noChangeArrowheads="1"/>
          </p:cNvSpPr>
          <p:nvPr/>
        </p:nvSpPr>
        <p:spPr bwMode="auto">
          <a:xfrm>
            <a:off x="7342768" y="5892760"/>
            <a:ext cx="1373860" cy="200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94" tIns="47999" rIns="95994" bIns="4799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675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28704" name="Прямоугольник 1982"/>
          <p:cNvSpPr>
            <a:spLocks noChangeArrowheads="1"/>
          </p:cNvSpPr>
          <p:nvPr/>
        </p:nvSpPr>
        <p:spPr bwMode="auto">
          <a:xfrm>
            <a:off x="5473125" y="2685529"/>
            <a:ext cx="670518" cy="2486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40456" tIns="20228" rIns="40456" bIns="20228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ru-RU" altLang="ru-RU" sz="135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Тихвин</a:t>
            </a:r>
          </a:p>
        </p:txBody>
      </p:sp>
      <p:grpSp>
        <p:nvGrpSpPr>
          <p:cNvPr id="28712" name="Группа 86"/>
          <p:cNvGrpSpPr>
            <a:grpSpLocks/>
          </p:cNvGrpSpPr>
          <p:nvPr/>
        </p:nvGrpSpPr>
        <p:grpSpPr bwMode="auto">
          <a:xfrm>
            <a:off x="5098922" y="3118007"/>
            <a:ext cx="1431131" cy="460772"/>
            <a:chOff x="7486256" y="1031858"/>
            <a:chExt cx="1354754" cy="580505"/>
          </a:xfrm>
        </p:grpSpPr>
        <p:sp>
          <p:nvSpPr>
            <p:cNvPr id="119" name="TextBox 10"/>
            <p:cNvSpPr txBox="1"/>
            <p:nvPr/>
          </p:nvSpPr>
          <p:spPr>
            <a:xfrm>
              <a:off x="7486256" y="1031858"/>
              <a:ext cx="1354754" cy="218111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r>
                <a:rPr lang="ru-RU" sz="525" dirty="0"/>
                <a:t>Тихвинский р-н</a:t>
              </a:r>
            </a:p>
          </p:txBody>
        </p:sp>
        <p:sp>
          <p:nvSpPr>
            <p:cNvPr id="120" name="Прямоугольник 119"/>
            <p:cNvSpPr/>
            <p:nvPr/>
          </p:nvSpPr>
          <p:spPr>
            <a:xfrm>
              <a:off x="7685749" y="1435362"/>
              <a:ext cx="703300" cy="177001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1620,185</a:t>
              </a:r>
              <a:r>
                <a:rPr lang="en-US" sz="675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/</a:t>
              </a:r>
              <a:r>
                <a:rPr lang="ru-RU" sz="675" b="1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339</a:t>
              </a:r>
            </a:p>
          </p:txBody>
        </p:sp>
      </p:grpSp>
      <p:sp>
        <p:nvSpPr>
          <p:cNvPr id="121" name="Прямоугольник 120"/>
          <p:cNvSpPr/>
          <p:nvPr/>
        </p:nvSpPr>
        <p:spPr bwMode="auto">
          <a:xfrm>
            <a:off x="5301328" y="3606162"/>
            <a:ext cx="1026319" cy="171450"/>
          </a:xfrm>
          <a:prstGeom prst="rect">
            <a:avLst/>
          </a:prstGeom>
          <a:solidFill>
            <a:srgbClr val="92D050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68577" tIns="34289" rIns="68577" bIns="34289" anchor="ctr"/>
          <a:lstStyle/>
          <a:p>
            <a:pPr algn="ctr">
              <a:defRPr/>
            </a:pPr>
            <a:r>
              <a:rPr lang="ru-RU" sz="675" kern="0" dirty="0">
                <a:solidFill>
                  <a:prstClr val="black"/>
                </a:solidFill>
                <a:cs typeface="Times New Roman" panose="02020603050405020304" pitchFamily="18" charset="0"/>
              </a:rPr>
              <a:t>17476/69905</a:t>
            </a:r>
          </a:p>
        </p:txBody>
      </p:sp>
      <p:sp>
        <p:nvSpPr>
          <p:cNvPr id="122" name="Скругленный прямоугольник 121"/>
          <p:cNvSpPr/>
          <p:nvPr/>
        </p:nvSpPr>
        <p:spPr>
          <a:xfrm>
            <a:off x="6062136" y="3438285"/>
            <a:ext cx="286941" cy="14049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ru-RU" sz="675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70%</a:t>
            </a:r>
          </a:p>
        </p:txBody>
      </p:sp>
      <p:sp>
        <p:nvSpPr>
          <p:cNvPr id="123" name="TextBox 23"/>
          <p:cNvSpPr txBox="1"/>
          <p:nvPr/>
        </p:nvSpPr>
        <p:spPr bwMode="auto">
          <a:xfrm>
            <a:off x="5487584" y="3215933"/>
            <a:ext cx="376399" cy="207747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1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124" name="TextBox 23"/>
          <p:cNvSpPr txBox="1"/>
          <p:nvPr/>
        </p:nvSpPr>
        <p:spPr bwMode="auto">
          <a:xfrm>
            <a:off x="5928499" y="3215933"/>
            <a:ext cx="446981" cy="20774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91438" tIns="45719" rIns="91438" bIns="45719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750" dirty="0" smtClean="0">
                <a:latin typeface="Arial" charset="0"/>
                <a:cs typeface="Arial" charset="0"/>
              </a:rPr>
              <a:t>8</a:t>
            </a:r>
            <a:endParaRPr lang="ru-RU" sz="750" dirty="0">
              <a:latin typeface="Arial" charset="0"/>
              <a:cs typeface="Arial" charset="0"/>
            </a:endParaRPr>
          </a:p>
        </p:txBody>
      </p:sp>
      <p:sp>
        <p:nvSpPr>
          <p:cNvPr id="493" name="TextBox 492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</a:t>
            </a:r>
            <a:r>
              <a:rPr lang="ru-RU" alt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</p:spTree>
    <p:extLst>
      <p:ext uri="{BB962C8B-B14F-4D97-AF65-F5344CB8AC3E}">
        <p14:creationId xmlns:p14="http://schemas.microsoft.com/office/powerpoint/2010/main" val="1294820325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2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14931"/>
            <a:ext cx="9144000" cy="63157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Рисунок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48806" y="3182558"/>
            <a:ext cx="2810290" cy="2629709"/>
          </a:xfrm>
          <a:prstGeom prst="rect">
            <a:avLst/>
          </a:prstGeom>
        </p:spPr>
      </p:pic>
      <p:sp>
        <p:nvSpPr>
          <p:cNvPr id="28675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8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8682" name="Прямоугольник 128"/>
          <p:cNvSpPr>
            <a:spLocks noChangeArrowheads="1"/>
          </p:cNvSpPr>
          <p:nvPr/>
        </p:nvSpPr>
        <p:spPr bwMode="auto">
          <a:xfrm>
            <a:off x="2439598" y="3686176"/>
            <a:ext cx="965583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>
                <a:latin typeface="Times New Roman" panose="02020603050405020304" pitchFamily="18" charset="0"/>
                <a:cs typeface="Times New Roman" panose="02020603050405020304" pitchFamily="18" charset="0"/>
              </a:rPr>
              <a:t>Пикалёво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3576631" y="2833167"/>
            <a:ext cx="1311308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Объездные дороги: 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86" name="AutoShape 24"/>
          <p:cNvSpPr>
            <a:spLocks noChangeArrowheads="1"/>
          </p:cNvSpPr>
          <p:nvPr/>
        </p:nvSpPr>
        <p:spPr bwMode="auto">
          <a:xfrm>
            <a:off x="421482" y="2315767"/>
            <a:ext cx="1921669" cy="477440"/>
          </a:xfrm>
          <a:prstGeom prst="wedgeRectCallout">
            <a:avLst>
              <a:gd name="adj1" fmla="val -51657"/>
              <a:gd name="adj2" fmla="val 72245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423-424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Полилиния 23"/>
          <p:cNvSpPr/>
          <p:nvPr/>
        </p:nvSpPr>
        <p:spPr>
          <a:xfrm>
            <a:off x="295189" y="3152385"/>
            <a:ext cx="207169" cy="128588"/>
          </a:xfrm>
          <a:custGeom>
            <a:avLst/>
            <a:gdLst>
              <a:gd name="connsiteX0" fmla="*/ 0 w 276225"/>
              <a:gd name="connsiteY0" fmla="*/ 0 h 171450"/>
              <a:gd name="connsiteX1" fmla="*/ 209550 w 276225"/>
              <a:gd name="connsiteY1" fmla="*/ 104775 h 171450"/>
              <a:gd name="connsiteX2" fmla="*/ 276225 w 276225"/>
              <a:gd name="connsiteY2" fmla="*/ 171450 h 171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225" h="171450">
                <a:moveTo>
                  <a:pt x="0" y="0"/>
                </a:moveTo>
                <a:lnTo>
                  <a:pt x="209550" y="104775"/>
                </a:lnTo>
                <a:lnTo>
                  <a:pt x="276225" y="1714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5" name="Полилиния 24"/>
          <p:cNvSpPr/>
          <p:nvPr/>
        </p:nvSpPr>
        <p:spPr>
          <a:xfrm>
            <a:off x="660804" y="3596620"/>
            <a:ext cx="207169" cy="100013"/>
          </a:xfrm>
          <a:custGeom>
            <a:avLst/>
            <a:gdLst>
              <a:gd name="connsiteX0" fmla="*/ 0 w 276225"/>
              <a:gd name="connsiteY0" fmla="*/ 0 h 133350"/>
              <a:gd name="connsiteX1" fmla="*/ 133350 w 276225"/>
              <a:gd name="connsiteY1" fmla="*/ 104775 h 133350"/>
              <a:gd name="connsiteX2" fmla="*/ 276225 w 276225"/>
              <a:gd name="connsiteY2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6225" h="133350">
                <a:moveTo>
                  <a:pt x="0" y="0"/>
                </a:moveTo>
                <a:lnTo>
                  <a:pt x="133350" y="104775"/>
                </a:lnTo>
                <a:lnTo>
                  <a:pt x="276225" y="13335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6" name="Полилиния 25"/>
          <p:cNvSpPr/>
          <p:nvPr/>
        </p:nvSpPr>
        <p:spPr>
          <a:xfrm>
            <a:off x="3233731" y="4453612"/>
            <a:ext cx="342900" cy="92869"/>
          </a:xfrm>
          <a:custGeom>
            <a:avLst/>
            <a:gdLst>
              <a:gd name="connsiteX0" fmla="*/ 0 w 457200"/>
              <a:gd name="connsiteY0" fmla="*/ 0 h 123825"/>
              <a:gd name="connsiteX1" fmla="*/ 209550 w 457200"/>
              <a:gd name="connsiteY1" fmla="*/ 47625 h 123825"/>
              <a:gd name="connsiteX2" fmla="*/ 457200 w 457200"/>
              <a:gd name="connsiteY2" fmla="*/ 123825 h 123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57200" h="123825">
                <a:moveTo>
                  <a:pt x="0" y="0"/>
                </a:moveTo>
                <a:lnTo>
                  <a:pt x="209550" y="47625"/>
                </a:lnTo>
                <a:lnTo>
                  <a:pt x="457200" y="1238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7" name="Полилиния 26"/>
          <p:cNvSpPr/>
          <p:nvPr/>
        </p:nvSpPr>
        <p:spPr>
          <a:xfrm>
            <a:off x="4175522" y="4644344"/>
            <a:ext cx="792956" cy="350044"/>
          </a:xfrm>
          <a:custGeom>
            <a:avLst/>
            <a:gdLst>
              <a:gd name="connsiteX0" fmla="*/ 0 w 1057275"/>
              <a:gd name="connsiteY0" fmla="*/ 9525 h 466725"/>
              <a:gd name="connsiteX1" fmla="*/ 266700 w 1057275"/>
              <a:gd name="connsiteY1" fmla="*/ 0 h 466725"/>
              <a:gd name="connsiteX2" fmla="*/ 1057275 w 1057275"/>
              <a:gd name="connsiteY2" fmla="*/ 466725 h 466725"/>
              <a:gd name="connsiteX3" fmla="*/ 1057275 w 1057275"/>
              <a:gd name="connsiteY3" fmla="*/ 4667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57275" h="466725">
                <a:moveTo>
                  <a:pt x="0" y="9525"/>
                </a:moveTo>
                <a:lnTo>
                  <a:pt x="266700" y="0"/>
                </a:lnTo>
                <a:lnTo>
                  <a:pt x="1057275" y="466725"/>
                </a:lnTo>
                <a:lnTo>
                  <a:pt x="1057275" y="4667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8" name="Полилиния 27"/>
          <p:cNvSpPr/>
          <p:nvPr/>
        </p:nvSpPr>
        <p:spPr>
          <a:xfrm>
            <a:off x="5436527" y="5727715"/>
            <a:ext cx="357188" cy="292894"/>
          </a:xfrm>
          <a:custGeom>
            <a:avLst/>
            <a:gdLst>
              <a:gd name="connsiteX0" fmla="*/ 0 w 476250"/>
              <a:gd name="connsiteY0" fmla="*/ 0 h 390525"/>
              <a:gd name="connsiteX1" fmla="*/ 266700 w 476250"/>
              <a:gd name="connsiteY1" fmla="*/ 161925 h 390525"/>
              <a:gd name="connsiteX2" fmla="*/ 476250 w 476250"/>
              <a:gd name="connsiteY2" fmla="*/ 390525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250" h="390525">
                <a:moveTo>
                  <a:pt x="0" y="0"/>
                </a:moveTo>
                <a:lnTo>
                  <a:pt x="266700" y="161925"/>
                </a:lnTo>
                <a:lnTo>
                  <a:pt x="476250" y="390525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8692" name="AutoShape 24"/>
          <p:cNvSpPr>
            <a:spLocks noChangeArrowheads="1"/>
          </p:cNvSpPr>
          <p:nvPr/>
        </p:nvSpPr>
        <p:spPr bwMode="auto">
          <a:xfrm>
            <a:off x="169876" y="4500047"/>
            <a:ext cx="1921669" cy="477440"/>
          </a:xfrm>
          <a:prstGeom prst="wedgeRectCallout">
            <a:avLst>
              <a:gd name="adj1" fmla="val -18442"/>
              <a:gd name="adj2" fmla="val -206924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419-420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3" name="AutoShape 24"/>
          <p:cNvSpPr>
            <a:spLocks noChangeArrowheads="1"/>
          </p:cNvSpPr>
          <p:nvPr/>
        </p:nvSpPr>
        <p:spPr bwMode="auto">
          <a:xfrm>
            <a:off x="3693452" y="3615091"/>
            <a:ext cx="1921669" cy="477440"/>
          </a:xfrm>
          <a:prstGeom prst="wedgeRectCallout">
            <a:avLst>
              <a:gd name="adj1" fmla="val -59031"/>
              <a:gd name="adj2" fmla="val 110183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385-387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4" name="AutoShape 24"/>
          <p:cNvSpPr>
            <a:spLocks noChangeArrowheads="1"/>
          </p:cNvSpPr>
          <p:nvPr/>
        </p:nvSpPr>
        <p:spPr bwMode="auto">
          <a:xfrm>
            <a:off x="2922389" y="5108298"/>
            <a:ext cx="1921669" cy="477440"/>
          </a:xfrm>
          <a:prstGeom prst="wedgeRectCallout">
            <a:avLst>
              <a:gd name="adj1" fmla="val 34588"/>
              <a:gd name="adj2" fmla="val -10131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363-369 км, 371-376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695" name="AutoShape 24"/>
          <p:cNvSpPr>
            <a:spLocks noChangeArrowheads="1"/>
          </p:cNvSpPr>
          <p:nvPr/>
        </p:nvSpPr>
        <p:spPr bwMode="auto">
          <a:xfrm>
            <a:off x="3693452" y="6124046"/>
            <a:ext cx="1921669" cy="477440"/>
          </a:xfrm>
          <a:prstGeom prst="wedgeRectCallout">
            <a:avLst>
              <a:gd name="adj1" fmla="val 45741"/>
              <a:gd name="adj2" fmla="val -74389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350-353 км </a:t>
            </a:r>
          </a:p>
          <a:p>
            <a:pPr algn="ctr"/>
            <a:r>
              <a:rPr lang="ru-RU" altLang="ru-RU" sz="9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(опасные повороты, спуски)</a:t>
            </a:r>
            <a:endParaRPr lang="en-US" altLang="ru-RU" sz="9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1" y="-1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А-114 «ВОЛОГДА-НОВАЯ ЛАДОГА» </a:t>
            </a:r>
          </a:p>
          <a:p>
            <a:r>
              <a:rPr lang="ru-RU" sz="1100" dirty="0" smtClean="0">
                <a:solidFill>
                  <a:prstClr val="white"/>
                </a:solidFill>
              </a:rPr>
              <a:t>( НА 12.02.2021)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sp>
        <p:nvSpPr>
          <p:cNvPr id="32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3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4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6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7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8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9" name="Прямая соединительная линия 38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41" name="Прямая соединительная линия 40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3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4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5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1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2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23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4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25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6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9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30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32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33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34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5" name="Прямоугольник 134"/>
          <p:cNvSpPr/>
          <p:nvPr/>
        </p:nvSpPr>
        <p:spPr>
          <a:xfrm>
            <a:off x="6381264" y="636817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6" name="Прямоугольник 135"/>
          <p:cNvSpPr/>
          <p:nvPr/>
        </p:nvSpPr>
        <p:spPr>
          <a:xfrm>
            <a:off x="-8867" y="612053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-8867" y="6123330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6658" y="890353"/>
            <a:ext cx="2997907" cy="22575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9700626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G:\Снимок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4512" y="552344"/>
            <a:ext cx="9183291" cy="62773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4785" y="2978220"/>
            <a:ext cx="2809215" cy="2949676"/>
          </a:xfrm>
          <a:prstGeom prst="rect">
            <a:avLst/>
          </a:prstGeom>
        </p:spPr>
      </p:pic>
      <p:sp>
        <p:nvSpPr>
          <p:cNvPr id="37891" name="Номер слайда 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557213" indent="-2143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8572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2001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543050" indent="-1714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18859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2288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25717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2914650" indent="-17145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04F7FAD4-4270-4A7D-8B18-2674AA44908D}" type="slidenum">
              <a:rPr lang="ru-RU" altLang="ru-RU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7892" name="AutoShape 24"/>
          <p:cNvSpPr>
            <a:spLocks noChangeArrowheads="1"/>
          </p:cNvSpPr>
          <p:nvPr/>
        </p:nvSpPr>
        <p:spPr bwMode="auto">
          <a:xfrm>
            <a:off x="3332712" y="4708090"/>
            <a:ext cx="1882379" cy="572690"/>
          </a:xfrm>
          <a:prstGeom prst="wedgeRectCallout">
            <a:avLst>
              <a:gd name="adj1" fmla="val -81706"/>
              <a:gd name="adj2" fmla="val 63387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179-181 км, 183-185 км, 190-191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4214189" y="5654207"/>
            <a:ext cx="1272835" cy="193027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4000" tIns="27000" rIns="54000" bIns="27000" anchor="ctr" anchorCtr="1">
            <a:spAutoFit/>
          </a:bodyPr>
          <a:lstStyle/>
          <a:p>
            <a:pPr algn="ctr">
              <a:defRPr/>
            </a:pPr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37902" name="Прямоугольник 128"/>
          <p:cNvSpPr>
            <a:spLocks noChangeArrowheads="1"/>
          </p:cNvSpPr>
          <p:nvPr/>
        </p:nvSpPr>
        <p:spPr bwMode="auto">
          <a:xfrm>
            <a:off x="4784172" y="3142867"/>
            <a:ext cx="1405704" cy="285299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53942" tIns="26970" rIns="53942" bIns="2697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15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Лодейное Поле</a:t>
            </a:r>
          </a:p>
        </p:txBody>
      </p:sp>
      <p:sp>
        <p:nvSpPr>
          <p:cNvPr id="23" name="Полилиния 22"/>
          <p:cNvSpPr/>
          <p:nvPr/>
        </p:nvSpPr>
        <p:spPr>
          <a:xfrm>
            <a:off x="2480704" y="5127982"/>
            <a:ext cx="288133" cy="887387"/>
          </a:xfrm>
          <a:custGeom>
            <a:avLst/>
            <a:gdLst>
              <a:gd name="connsiteX0" fmla="*/ 0 w 428625"/>
              <a:gd name="connsiteY0" fmla="*/ 990600 h 990600"/>
              <a:gd name="connsiteX1" fmla="*/ 152400 w 428625"/>
              <a:gd name="connsiteY1" fmla="*/ 361950 h 990600"/>
              <a:gd name="connsiteX2" fmla="*/ 428625 w 428625"/>
              <a:gd name="connsiteY2" fmla="*/ 0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8625" h="990600">
                <a:moveTo>
                  <a:pt x="0" y="990600"/>
                </a:moveTo>
                <a:lnTo>
                  <a:pt x="152400" y="361950"/>
                </a:lnTo>
                <a:lnTo>
                  <a:pt x="428625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24" name="Полилиния 23"/>
          <p:cNvSpPr/>
          <p:nvPr/>
        </p:nvSpPr>
        <p:spPr>
          <a:xfrm>
            <a:off x="3232699" y="4198097"/>
            <a:ext cx="100013" cy="135731"/>
          </a:xfrm>
          <a:custGeom>
            <a:avLst/>
            <a:gdLst>
              <a:gd name="connsiteX0" fmla="*/ 0 w 133350"/>
              <a:gd name="connsiteY0" fmla="*/ 180975 h 180975"/>
              <a:gd name="connsiteX1" fmla="*/ 0 w 133350"/>
              <a:gd name="connsiteY1" fmla="*/ 180975 h 180975"/>
              <a:gd name="connsiteX2" fmla="*/ 133350 w 133350"/>
              <a:gd name="connsiteY2" fmla="*/ 0 h 180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3350" h="180975">
                <a:moveTo>
                  <a:pt x="0" y="180975"/>
                </a:moveTo>
                <a:lnTo>
                  <a:pt x="0" y="180975"/>
                </a:lnTo>
                <a:lnTo>
                  <a:pt x="13335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7905" name="AutoShape 24"/>
          <p:cNvSpPr>
            <a:spLocks noChangeArrowheads="1"/>
          </p:cNvSpPr>
          <p:nvPr/>
        </p:nvSpPr>
        <p:spPr bwMode="auto">
          <a:xfrm>
            <a:off x="649599" y="4342468"/>
            <a:ext cx="1882379" cy="572690"/>
          </a:xfrm>
          <a:prstGeom prst="wedgeRectCallout">
            <a:avLst>
              <a:gd name="adj1" fmla="val 83713"/>
              <a:gd name="adj2" fmla="val -6688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202-204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Полилиния 26"/>
          <p:cNvSpPr/>
          <p:nvPr/>
        </p:nvSpPr>
        <p:spPr>
          <a:xfrm>
            <a:off x="4477345" y="2944695"/>
            <a:ext cx="114300" cy="121444"/>
          </a:xfrm>
          <a:custGeom>
            <a:avLst/>
            <a:gdLst>
              <a:gd name="connsiteX0" fmla="*/ 152400 w 152400"/>
              <a:gd name="connsiteY0" fmla="*/ 161925 h 161925"/>
              <a:gd name="connsiteX1" fmla="*/ 0 w 152400"/>
              <a:gd name="connsiteY1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400" h="161925">
                <a:moveTo>
                  <a:pt x="152400" y="161925"/>
                </a:moveTo>
                <a:lnTo>
                  <a:pt x="0" y="0"/>
                </a:ln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sz="1050"/>
          </a:p>
        </p:txBody>
      </p:sp>
      <p:sp>
        <p:nvSpPr>
          <p:cNvPr id="37907" name="AutoShape 24"/>
          <p:cNvSpPr>
            <a:spLocks noChangeArrowheads="1"/>
          </p:cNvSpPr>
          <p:nvPr/>
        </p:nvSpPr>
        <p:spPr bwMode="auto">
          <a:xfrm>
            <a:off x="4695770" y="1348776"/>
            <a:ext cx="1882379" cy="572690"/>
          </a:xfrm>
          <a:prstGeom prst="wedgeRectCallout">
            <a:avLst>
              <a:gd name="adj1" fmla="val 8950"/>
              <a:gd name="adj2" fmla="val 136450"/>
            </a:avLst>
          </a:prstGeom>
          <a:solidFill>
            <a:srgbClr val="FFFF00"/>
          </a:solidFill>
          <a:ln w="28575">
            <a:solidFill>
              <a:srgbClr val="FF3300"/>
            </a:solidFill>
            <a:miter lim="800000"/>
            <a:headEnd/>
            <a:tailEnd/>
          </a:ln>
        </p:spPr>
        <p:txBody>
          <a:bodyPr lIns="65619" tIns="32813" rIns="65619" bIns="32813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231-232 км </a:t>
            </a:r>
          </a:p>
          <a:p>
            <a:pPr algn="ctr"/>
            <a:r>
              <a:rPr lang="ru-RU" altLang="ru-RU" sz="900" u="sng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(крутые повороты)</a:t>
            </a:r>
            <a:endParaRPr lang="en-US" altLang="ru-RU" sz="900" u="sng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8AC700E0-E35E-4E41-8B60-C7D3CAF4F27F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6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3E8C8121-2E8F-4DDB-B1FB-309D7D033E7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8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F695D808-083C-4C81-A6B7-EAACF4063954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29" name="Номер слайда 3"/>
          <p:cNvSpPr txBox="1">
            <a:spLocks/>
          </p:cNvSpPr>
          <p:nvPr/>
        </p:nvSpPr>
        <p:spPr bwMode="auto">
          <a:xfrm>
            <a:off x="6457951" y="6356352"/>
            <a:ext cx="2057400" cy="365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61157" tIns="30611" rIns="61157" bIns="30611" rtlCol="0" anchor="ctr"/>
          <a:lstStyle>
            <a:defPPr>
              <a:defRPr lang="ru-RU"/>
            </a:defPPr>
            <a:lvl1pPr marL="0" algn="r" defTabSz="685035" rtl="0" eaLnBrk="1" latinLnBrk="0" hangingPunct="1">
              <a:defRPr sz="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557213" indent="-214313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8572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2001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1543050" indent="-171450" algn="l" defTabSz="685035" rtl="0" eaLnBrk="1" latinLnBrk="0" hangingPunct="1"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18859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6pPr>
            <a:lvl7pPr marL="22288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7pPr>
            <a:lvl8pPr marL="25717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8pPr>
            <a:lvl9pPr marL="2914650" indent="-171450" algn="l" defTabSz="685035" rtl="0" eaLnBrk="0" fontAlgn="base" latinLnBrk="0" hangingPunct="0">
              <a:spcBef>
                <a:spcPct val="0"/>
              </a:spcBef>
              <a:spcAft>
                <a:spcPct val="0"/>
              </a:spcAft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fld id="{E5D1227B-F8CA-4F05-9EFF-932619304E4D}" type="slidenum">
              <a:rPr lang="ru-RU" altLang="ru-RU" smtClean="0">
                <a:solidFill>
                  <a:srgbClr val="898989"/>
                </a:solidFill>
                <a:latin typeface="Calibri" panose="020F0502020204030204" pitchFamily="34" charset="0"/>
              </a:rPr>
              <a:pPr/>
              <a:t>9</a:t>
            </a:fld>
            <a:endParaRPr lang="ru-RU" altLang="ru-RU">
              <a:solidFill>
                <a:srgbClr val="898989"/>
              </a:solidFill>
              <a:latin typeface="Calibri" panose="020F0502020204030204" pitchFamily="34" charset="0"/>
            </a:endParaRPr>
          </a:p>
        </p:txBody>
      </p:sp>
      <p:sp>
        <p:nvSpPr>
          <p:cNvPr id="30" name="Rectangle 93"/>
          <p:cNvSpPr>
            <a:spLocks noChangeArrowheads="1"/>
          </p:cNvSpPr>
          <p:nvPr/>
        </p:nvSpPr>
        <p:spPr bwMode="auto">
          <a:xfrm>
            <a:off x="6381263" y="5031832"/>
            <a:ext cx="2772470" cy="182616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1383" tIns="45698" rIns="91383" bIns="45698" anchor="ctr"/>
          <a:lstStyle>
            <a:lvl1pPr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913757"/>
            <a:endParaRPr lang="ru-RU" altLang="ru-RU" sz="900" dirty="0">
              <a:solidFill>
                <a:srgbClr val="000000"/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grpSp>
        <p:nvGrpSpPr>
          <p:cNvPr id="31" name="Группа 629"/>
          <p:cNvGrpSpPr>
            <a:grpSpLocks/>
          </p:cNvGrpSpPr>
          <p:nvPr/>
        </p:nvGrpSpPr>
        <p:grpSpPr bwMode="auto">
          <a:xfrm>
            <a:off x="6462381" y="6015369"/>
            <a:ext cx="311047" cy="319920"/>
            <a:chOff x="142483" y="3760971"/>
            <a:chExt cx="346075" cy="386605"/>
          </a:xfrm>
        </p:grpSpPr>
        <p:sp>
          <p:nvSpPr>
            <p:cNvPr id="32" name="Line 281"/>
            <p:cNvSpPr>
              <a:spLocks noChangeShapeType="1"/>
            </p:cNvSpPr>
            <p:nvPr/>
          </p:nvSpPr>
          <p:spPr bwMode="auto">
            <a:xfrm>
              <a:off x="203673" y="3847248"/>
              <a:ext cx="0" cy="30032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277460">
                <a:buClr>
                  <a:srgbClr val="000000"/>
                </a:buClr>
                <a:buSzPct val="100000"/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 Light"/>
              </a:endParaRPr>
            </a:p>
          </p:txBody>
        </p:sp>
        <p:sp>
          <p:nvSpPr>
            <p:cNvPr id="33" name="Freeform 285"/>
            <p:cNvSpPr>
              <a:spLocks/>
            </p:cNvSpPr>
            <p:nvPr/>
          </p:nvSpPr>
          <p:spPr bwMode="auto">
            <a:xfrm>
              <a:off x="198223" y="3795140"/>
              <a:ext cx="270456" cy="228326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277460">
                <a:defRPr/>
              </a:pPr>
              <a:endParaRPr lang="ru-RU" sz="9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 Light"/>
              </a:endParaRPr>
            </a:p>
          </p:txBody>
        </p:sp>
        <p:sp>
          <p:nvSpPr>
            <p:cNvPr id="34" name="Text Box 286"/>
            <p:cNvSpPr txBox="1">
              <a:spLocks noChangeArrowheads="1"/>
            </p:cNvSpPr>
            <p:nvPr/>
          </p:nvSpPr>
          <p:spPr bwMode="auto">
            <a:xfrm>
              <a:off x="142483" y="3760971"/>
              <a:ext cx="346075" cy="2596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1856" tIns="75929" rIns="151856" bIns="75929">
              <a:spAutoFit/>
            </a:bodyPr>
            <a:lstStyle/>
            <a:p>
              <a:pPr algn="ctr" defTabSz="1026856">
                <a:defRPr/>
              </a:pPr>
              <a:endParaRPr lang="ru-RU" sz="4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 Light"/>
              </a:endParaRPr>
            </a:p>
          </p:txBody>
        </p:sp>
      </p:grpSp>
      <p:sp>
        <p:nvSpPr>
          <p:cNvPr id="35" name="Text Box 97"/>
          <p:cNvSpPr txBox="1">
            <a:spLocks noChangeArrowheads="1"/>
          </p:cNvSpPr>
          <p:nvPr/>
        </p:nvSpPr>
        <p:spPr bwMode="auto">
          <a:xfrm>
            <a:off x="6800255" y="5938698"/>
            <a:ext cx="237005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пожарно-спасательные формирования</a:t>
            </a:r>
          </a:p>
        </p:txBody>
      </p:sp>
      <p:cxnSp>
        <p:nvCxnSpPr>
          <p:cNvPr id="36" name="Прямая соединительная линия 35"/>
          <p:cNvCxnSpPr/>
          <p:nvPr/>
        </p:nvCxnSpPr>
        <p:spPr>
          <a:xfrm>
            <a:off x="6438884" y="6421581"/>
            <a:ext cx="37019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 Box 97"/>
          <p:cNvSpPr txBox="1">
            <a:spLocks noChangeArrowheads="1"/>
          </p:cNvSpPr>
          <p:nvPr/>
        </p:nvSpPr>
        <p:spPr bwMode="auto">
          <a:xfrm>
            <a:off x="6850594" y="6244222"/>
            <a:ext cx="2319715" cy="246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06881" tIns="53444" rIns="106881" bIns="53444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8652">
              <a:defRPr/>
            </a:pP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 - аварийно – опасный участок дороги</a:t>
            </a:r>
          </a:p>
        </p:txBody>
      </p:sp>
      <p:cxnSp>
        <p:nvCxnSpPr>
          <p:cNvPr id="38" name="Прямая соединительная линия 37"/>
          <p:cNvCxnSpPr/>
          <p:nvPr/>
        </p:nvCxnSpPr>
        <p:spPr>
          <a:xfrm>
            <a:off x="6456787" y="6640680"/>
            <a:ext cx="370331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 Box 97"/>
          <p:cNvSpPr txBox="1">
            <a:spLocks noChangeArrowheads="1"/>
          </p:cNvSpPr>
          <p:nvPr/>
        </p:nvSpPr>
        <p:spPr bwMode="auto">
          <a:xfrm>
            <a:off x="6800255" y="6421582"/>
            <a:ext cx="1893758" cy="3286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42583" tIns="71295" rIns="142583" bIns="71295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defTabSz="1069044">
              <a:defRPr/>
            </a:pP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1200" dirty="0">
                <a:solidFill>
                  <a:srgbClr val="000000"/>
                </a:solidFill>
                <a:cs typeface="Arial" panose="020B0604020202020204" pitchFamily="34" charset="0"/>
              </a:rPr>
              <a:t>-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объездная</a:t>
            </a:r>
            <a:r>
              <a:rPr lang="ru-RU" altLang="ru-RU" sz="1200" b="0" dirty="0">
                <a:solidFill>
                  <a:srgbClr val="000000"/>
                </a:solidFill>
                <a:cs typeface="Arial" panose="020B0604020202020204" pitchFamily="34" charset="0"/>
              </a:rPr>
              <a:t> </a:t>
            </a:r>
            <a:r>
              <a:rPr lang="ru-RU" altLang="ru-RU" sz="900" b="0" dirty="0">
                <a:solidFill>
                  <a:srgbClr val="000000"/>
                </a:solidFill>
                <a:cs typeface="Arial" charset="0"/>
              </a:rPr>
              <a:t>дорога</a:t>
            </a:r>
          </a:p>
        </p:txBody>
      </p:sp>
      <p:sp>
        <p:nvSpPr>
          <p:cNvPr id="40" name="Text Box 97"/>
          <p:cNvSpPr txBox="1">
            <a:spLocks noChangeArrowheads="1"/>
          </p:cNvSpPr>
          <p:nvPr/>
        </p:nvSpPr>
        <p:spPr bwMode="auto">
          <a:xfrm>
            <a:off x="6871464" y="5031833"/>
            <a:ext cx="1606804" cy="2676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99" tIns="63953" rIns="127899" bIns="63953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i="1" dirty="0">
                <a:solidFill>
                  <a:srgbClr val="000000"/>
                </a:solidFill>
                <a:cs typeface="Arial" panose="020B0604020202020204" pitchFamily="34" charset="0"/>
              </a:rPr>
              <a:t>Условные обозначения</a:t>
            </a:r>
          </a:p>
        </p:txBody>
      </p:sp>
      <p:grpSp>
        <p:nvGrpSpPr>
          <p:cNvPr id="41" name="Group 316"/>
          <p:cNvGrpSpPr>
            <a:grpSpLocks/>
          </p:cNvGrpSpPr>
          <p:nvPr/>
        </p:nvGrpSpPr>
        <p:grpSpPr bwMode="auto">
          <a:xfrm>
            <a:off x="6515900" y="5677154"/>
            <a:ext cx="186569" cy="197985"/>
            <a:chOff x="4727" y="2506"/>
            <a:chExt cx="706" cy="1172"/>
          </a:xfrm>
        </p:grpSpPr>
        <p:sp>
          <p:nvSpPr>
            <p:cNvPr id="42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3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4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5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6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7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8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49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0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1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2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3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4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5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6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7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8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59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0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1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2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3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4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5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6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7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8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69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0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1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2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3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4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5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6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7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8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79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0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1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2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3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4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5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6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7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8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89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0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1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2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3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4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5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6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7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8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99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0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1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2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3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4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5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6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7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8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09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0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1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2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3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4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5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6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7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8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  <p:sp>
          <p:nvSpPr>
            <p:cNvPr id="119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Calibri" pitchFamily="34" charset="0"/>
              </a:endParaRPr>
            </a:p>
          </p:txBody>
        </p:sp>
      </p:grpSp>
      <p:grpSp>
        <p:nvGrpSpPr>
          <p:cNvPr id="120" name="Группа 119"/>
          <p:cNvGrpSpPr>
            <a:grpSpLocks/>
          </p:cNvGrpSpPr>
          <p:nvPr/>
        </p:nvGrpSpPr>
        <p:grpSpPr bwMode="auto">
          <a:xfrm>
            <a:off x="6524942" y="5341915"/>
            <a:ext cx="137210" cy="186967"/>
            <a:chOff x="214313" y="8958263"/>
            <a:chExt cx="642937" cy="500062"/>
          </a:xfrm>
        </p:grpSpPr>
        <p:sp>
          <p:nvSpPr>
            <p:cNvPr id="121" name="Прямоугольник 15"/>
            <p:cNvSpPr>
              <a:spLocks noChangeArrowheads="1"/>
            </p:cNvSpPr>
            <p:nvPr/>
          </p:nvSpPr>
          <p:spPr bwMode="auto">
            <a:xfrm>
              <a:off x="214313" y="9172575"/>
              <a:ext cx="642937" cy="285750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2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214313" y="8958263"/>
              <a:ext cx="642937" cy="214312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277215"/>
              <a:endParaRPr lang="ru-RU" sz="300" dirty="0"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23" name="Группа 21"/>
            <p:cNvGrpSpPr>
              <a:grpSpLocks/>
            </p:cNvGrpSpPr>
            <p:nvPr/>
          </p:nvGrpSpPr>
          <p:grpSpPr bwMode="auto">
            <a:xfrm>
              <a:off x="463631" y="9009063"/>
              <a:ext cx="142876" cy="142875"/>
              <a:chOff x="11544336" y="8944798"/>
              <a:chExt cx="142876" cy="142876"/>
            </a:xfrm>
          </p:grpSpPr>
          <p:cxnSp>
            <p:nvCxnSpPr>
              <p:cNvPr id="124" name="Прямая соединительная линия 18"/>
              <p:cNvCxnSpPr>
                <a:cxnSpLocks noChangeShapeType="1"/>
              </p:cNvCxnSpPr>
              <p:nvPr/>
            </p:nvCxnSpPr>
            <p:spPr bwMode="auto">
              <a:xfrm rot="5400000"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125" name="Прямая соединительная линия 20"/>
              <p:cNvCxnSpPr>
                <a:cxnSpLocks noChangeShapeType="1"/>
              </p:cNvCxnSpPr>
              <p:nvPr/>
            </p:nvCxnSpPr>
            <p:spPr bwMode="auto">
              <a:xfrm>
                <a:off x="11544336" y="9015442"/>
                <a:ext cx="142876" cy="1588"/>
              </a:xfrm>
              <a:prstGeom prst="line">
                <a:avLst/>
              </a:prstGeom>
              <a:noFill/>
              <a:ln w="1905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</p:grpSp>
      <p:sp>
        <p:nvSpPr>
          <p:cNvPr id="126" name="Text Box 97"/>
          <p:cNvSpPr txBox="1">
            <a:spLocks noChangeArrowheads="1"/>
          </p:cNvSpPr>
          <p:nvPr/>
        </p:nvSpPr>
        <p:spPr bwMode="auto">
          <a:xfrm>
            <a:off x="6831228" y="5280780"/>
            <a:ext cx="1831813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больница</a:t>
            </a:r>
          </a:p>
        </p:txBody>
      </p:sp>
      <p:sp>
        <p:nvSpPr>
          <p:cNvPr id="129" name="Text Box 97"/>
          <p:cNvSpPr txBox="1">
            <a:spLocks noChangeArrowheads="1"/>
          </p:cNvSpPr>
          <p:nvPr/>
        </p:nvSpPr>
        <p:spPr bwMode="auto">
          <a:xfrm>
            <a:off x="6836793" y="5543840"/>
            <a:ext cx="1861411" cy="2676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868" tIns="63939" rIns="127868" bIns="6393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ru-RU" altLang="ru-RU" sz="900" b="0" dirty="0">
                <a:solidFill>
                  <a:srgbClr val="000000"/>
                </a:solidFill>
                <a:cs typeface="Arial" panose="020B0604020202020204" pitchFamily="34" charset="0"/>
              </a:rPr>
              <a:t> - социально-значимый объект</a:t>
            </a:r>
          </a:p>
        </p:txBody>
      </p:sp>
      <p:sp>
        <p:nvSpPr>
          <p:cNvPr id="130" name="Прямоугольник 129"/>
          <p:cNvSpPr/>
          <p:nvPr/>
        </p:nvSpPr>
        <p:spPr>
          <a:xfrm>
            <a:off x="31284" y="680771"/>
            <a:ext cx="2970031" cy="27255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ru-RU"/>
            </a:defPPr>
            <a:lvl1pPr marL="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3429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6858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0287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3716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17145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0574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24003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2743200" algn="l" defTabSz="685800" rtl="0" eaLnBrk="1" latinLnBrk="0" hangingPunct="1">
              <a:defRPr sz="1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  <a:endParaRPr lang="ru-RU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-8867" y="6072054"/>
            <a:ext cx="1571625" cy="807915"/>
          </a:xfrm>
          <a:prstGeom prst="rect">
            <a:avLst/>
          </a:prstGeom>
          <a:solidFill>
            <a:schemeClr val="bg1">
              <a:alpha val="85000"/>
            </a:schemeClr>
          </a:solidFill>
          <a:ln>
            <a:solidFill>
              <a:schemeClr val="tx1"/>
            </a:solidFill>
          </a:ln>
        </p:spPr>
        <p:txBody>
          <a:bodyPr wrap="square" lIns="68580" tIns="34291" rIns="68580" bIns="34291" rtlCol="0">
            <a:spAutoFit/>
          </a:bodyPr>
          <a:lstStyle/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13:00 </a:t>
            </a:r>
            <a:r>
              <a:rPr lang="ru-RU" sz="8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11.02.2021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ЦУКС ГУ МЧС по Ленинградской области</a:t>
            </a:r>
          </a:p>
          <a:p>
            <a:r>
              <a:rPr lang="ru-RU" alt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9 Михеева Н.А.</a:t>
            </a:r>
            <a:endParaRPr lang="ru-RU" sz="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тел. 3930-1251</a:t>
            </a:r>
          </a:p>
          <a:p>
            <a:r>
              <a:rPr lang="ru-RU" sz="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использовались: АИУС РСЧС</a:t>
            </a:r>
          </a:p>
        </p:txBody>
      </p:sp>
      <p:sp>
        <p:nvSpPr>
          <p:cNvPr id="134" name="Прямоугольник 133"/>
          <p:cNvSpPr/>
          <p:nvPr/>
        </p:nvSpPr>
        <p:spPr>
          <a:xfrm>
            <a:off x="6367908" y="628691"/>
            <a:ext cx="2756678" cy="27417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 defTabSz="685086"/>
            <a:r>
              <a:rPr lang="ru-RU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35" name="Text Box 2"/>
          <p:cNvSpPr txBox="1">
            <a:spLocks noChangeArrowheads="1"/>
          </p:cNvSpPr>
          <p:nvPr/>
        </p:nvSpPr>
        <p:spPr bwMode="auto">
          <a:xfrm>
            <a:off x="-9732" y="-34084"/>
            <a:ext cx="9153732" cy="6336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34952" tIns="17477" rIns="34952" bIns="17477" anchor="ctr"/>
          <a:lstStyle>
            <a:defPPr>
              <a:defRPr lang="ru-RU"/>
            </a:defPPr>
            <a:lvl1pPr algn="ctr">
              <a:defRPr sz="14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sz="1100" dirty="0">
                <a:solidFill>
                  <a:prstClr val="white"/>
                </a:solidFill>
              </a:rPr>
              <a:t>ИНФОРМАЦИОННЫЕ МАТЕРИАЛЫ ПО РИСКУ НАРУШЕНИЯ ТРАНСПОРТНОГО СООБЩЕНИЯ, СВЯЗАННЫХ </a:t>
            </a:r>
            <a:endParaRPr lang="ru-RU" sz="1100" dirty="0" smtClean="0">
              <a:solidFill>
                <a:prstClr val="white"/>
              </a:solidFill>
            </a:endParaRPr>
          </a:p>
          <a:p>
            <a:r>
              <a:rPr lang="ru-RU" sz="1100" dirty="0" smtClean="0">
                <a:solidFill>
                  <a:prstClr val="white"/>
                </a:solidFill>
              </a:rPr>
              <a:t>С </a:t>
            </a:r>
            <a:r>
              <a:rPr lang="ru-RU" sz="1100" dirty="0">
                <a:solidFill>
                  <a:prstClr val="white"/>
                </a:solidFill>
              </a:rPr>
              <a:t>НЕБЛАГОПРИЯТНЫМИ МЕТЕОЯВЛЕНИЯМИ НА ТЕРРИТОРИИ</a:t>
            </a:r>
            <a:r>
              <a:rPr lang="en-US" sz="1100" dirty="0">
                <a:solidFill>
                  <a:prstClr val="white"/>
                </a:solidFill>
              </a:rPr>
              <a:t> </a:t>
            </a:r>
            <a:r>
              <a:rPr lang="ru-RU" sz="1100" dirty="0">
                <a:solidFill>
                  <a:prstClr val="white"/>
                </a:solidFill>
              </a:rPr>
              <a:t>ФЕДЕРАЛЬНОЙ  </a:t>
            </a:r>
            <a:r>
              <a:rPr lang="ru-RU" sz="1100" dirty="0" smtClean="0">
                <a:solidFill>
                  <a:prstClr val="white"/>
                </a:solidFill>
              </a:rPr>
              <a:t>ТРАССЫ </a:t>
            </a:r>
            <a:r>
              <a:rPr lang="ru-RU" sz="1100" dirty="0" smtClean="0"/>
              <a:t>Р-21 «КОЛА»  </a:t>
            </a:r>
            <a:r>
              <a:rPr lang="ru-RU" sz="1100" dirty="0" smtClean="0">
                <a:solidFill>
                  <a:prstClr val="white"/>
                </a:solidFill>
              </a:rPr>
              <a:t>( НА 12.02.2021)</a:t>
            </a:r>
            <a:endParaRPr lang="ru-RU" sz="1100" dirty="0">
              <a:solidFill>
                <a:prstClr val="white"/>
              </a:solidFill>
            </a:endParaRP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508" y="961575"/>
            <a:ext cx="2962807" cy="2179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049068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Тема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572204</TotalTime>
  <Words>1319</Words>
  <Application>Microsoft Office PowerPoint</Application>
  <PresentationFormat>Экран (4:3)</PresentationFormat>
  <Paragraphs>420</Paragraphs>
  <Slides>10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10</vt:i4>
      </vt:variant>
    </vt:vector>
  </HeadingPairs>
  <TitlesOfParts>
    <vt:vector size="15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SPecialiST RePack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ДОКЛАД  СПЕЦИАЛИСТА АРМ №32 ПО ИНФОРМАЦИОННЫМ СИСТЕМАМ</dc:title>
  <dc:creator>ARM32</dc:creator>
  <cp:lastModifiedBy>Мониторинг-2</cp:lastModifiedBy>
  <cp:revision>25391</cp:revision>
  <cp:lastPrinted>2020-11-25T09:39:56Z</cp:lastPrinted>
  <dcterms:created xsi:type="dcterms:W3CDTF">2014-09-08T13:21:12Z</dcterms:created>
  <dcterms:modified xsi:type="dcterms:W3CDTF">2021-02-11T09:27:38Z</dcterms:modified>
</cp:coreProperties>
</file>