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93" r:id="rId1"/>
  </p:sldMasterIdLst>
  <p:notesMasterIdLst>
    <p:notesMasterId r:id="rId12"/>
  </p:notesMasterIdLst>
  <p:handoutMasterIdLst>
    <p:handoutMasterId r:id="rId13"/>
  </p:handoutMasterIdLst>
  <p:sldIdLst>
    <p:sldId id="8896" r:id="rId2"/>
    <p:sldId id="8902" r:id="rId3"/>
    <p:sldId id="8904" r:id="rId4"/>
    <p:sldId id="8909" r:id="rId5"/>
    <p:sldId id="8911" r:id="rId6"/>
    <p:sldId id="8914" r:id="rId7"/>
    <p:sldId id="8918" r:id="rId8"/>
    <p:sldId id="8919" r:id="rId9"/>
    <p:sldId id="8920" r:id="rId10"/>
    <p:sldId id="8921" r:id="rId11"/>
  </p:sldIdLst>
  <p:sldSz cx="9144000" cy="6858000" type="screen4x3"/>
  <p:notesSz cx="9942513" cy="6761163"/>
  <p:defaultTextStyle>
    <a:defPPr>
      <a:defRPr lang="ru-RU"/>
    </a:defPPr>
    <a:lvl1pPr marL="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896"/>
            <p14:sldId id="8902"/>
            <p14:sldId id="8904"/>
            <p14:sldId id="8909"/>
            <p14:sldId id="8911"/>
            <p14:sldId id="8914"/>
            <p14:sldId id="8918"/>
            <p14:sldId id="8919"/>
            <p14:sldId id="8920"/>
            <p14:sldId id="8921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4ADFE6"/>
    <a:srgbClr val="181DF8"/>
    <a:srgbClr val="FFFFFF"/>
    <a:srgbClr val="0070C0"/>
    <a:srgbClr val="FFFF00"/>
    <a:srgbClr val="00FF00"/>
    <a:srgbClr val="FF33CC"/>
    <a:srgbClr val="FF9999"/>
    <a:srgbClr val="3DF3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38" autoAdjust="0"/>
    <p:restoredTop sz="96586" autoAdjust="0"/>
  </p:normalViewPr>
  <p:slideViewPr>
    <p:cSldViewPr snapToGrid="0">
      <p:cViewPr varScale="1">
        <p:scale>
          <a:sx n="112" d="100"/>
          <a:sy n="112" d="100"/>
        </p:scale>
        <p:origin x="1752" y="90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-757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1717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07.02.2021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53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1717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1942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07.02.2021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49638" y="844550"/>
            <a:ext cx="3043237" cy="22812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95" tIns="47697" rIns="95395" bIns="4769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407" y="3253829"/>
            <a:ext cx="7954009" cy="2662208"/>
          </a:xfrm>
          <a:prstGeom prst="rect">
            <a:avLst/>
          </a:prstGeom>
        </p:spPr>
        <p:txBody>
          <a:bodyPr vert="horz" lIns="95395" tIns="47697" rIns="95395" bIns="47697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53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1942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63"/>
          </a:xfrm>
        </p:spPr>
        <p:txBody>
          <a:bodyPr/>
          <a:lstStyle>
            <a:lvl1pPr marL="0" indent="0" algn="ctr">
              <a:buNone/>
              <a:defRPr sz="1600"/>
            </a:lvl1pPr>
            <a:lvl2pPr marL="305784" indent="0" algn="ctr">
              <a:buNone/>
              <a:defRPr sz="1400"/>
            </a:lvl2pPr>
            <a:lvl3pPr marL="611567" indent="0" algn="ctr">
              <a:buNone/>
              <a:defRPr sz="1200"/>
            </a:lvl3pPr>
            <a:lvl4pPr marL="917329" indent="0" algn="ctr">
              <a:buNone/>
              <a:defRPr sz="1100"/>
            </a:lvl4pPr>
            <a:lvl5pPr marL="1223134" indent="0" algn="ctr">
              <a:buNone/>
              <a:defRPr sz="1100"/>
            </a:lvl5pPr>
            <a:lvl6pPr marL="1528896" indent="0" algn="ctr">
              <a:buNone/>
              <a:defRPr sz="1100"/>
            </a:lvl6pPr>
            <a:lvl7pPr marL="1834664" indent="0" algn="ctr">
              <a:buNone/>
              <a:defRPr sz="1100"/>
            </a:lvl7pPr>
            <a:lvl8pPr marL="2140421" indent="0" algn="ctr">
              <a:buNone/>
              <a:defRPr sz="1100"/>
            </a:lvl8pPr>
            <a:lvl9pPr marL="2446225" indent="0" algn="ctr">
              <a:buNone/>
              <a:defRPr sz="11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7224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3659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86"/>
            <a:ext cx="1971675" cy="581183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365186"/>
            <a:ext cx="5800725" cy="581183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66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3108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800"/>
            <a:ext cx="7886700" cy="2852737"/>
          </a:xfrm>
        </p:spPr>
        <p:txBody>
          <a:bodyPr anchor="b"/>
          <a:lstStyle>
            <a:lvl1pPr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1pPr>
            <a:lvl2pPr marL="30578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1156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91732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22313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528896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18346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140421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44622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98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9129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7"/>
            <a:ext cx="7886700" cy="13255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3" y="1681163"/>
            <a:ext cx="3887391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3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000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3398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27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86"/>
            <a:ext cx="4629150" cy="4873625"/>
          </a:xfrm>
        </p:spPr>
        <p:txBody>
          <a:bodyPr/>
          <a:lstStyle>
            <a:lvl1pPr>
              <a:defRPr sz="2100"/>
            </a:lvl1pPr>
            <a:lvl2pPr>
              <a:defRPr sz="19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905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86"/>
            <a:ext cx="4629150" cy="4873625"/>
          </a:xfrm>
        </p:spPr>
        <p:txBody>
          <a:bodyPr anchor="t"/>
          <a:lstStyle>
            <a:lvl1pPr marL="0" indent="0">
              <a:buNone/>
              <a:defRPr sz="2100"/>
            </a:lvl1pPr>
            <a:lvl2pPr marL="305784" indent="0">
              <a:buNone/>
              <a:defRPr sz="1900"/>
            </a:lvl2pPr>
            <a:lvl3pPr marL="611567" indent="0">
              <a:buNone/>
              <a:defRPr sz="1600"/>
            </a:lvl3pPr>
            <a:lvl4pPr marL="917329" indent="0">
              <a:buNone/>
              <a:defRPr sz="1400"/>
            </a:lvl4pPr>
            <a:lvl5pPr marL="1223134" indent="0">
              <a:buNone/>
              <a:defRPr sz="1400"/>
            </a:lvl5pPr>
            <a:lvl6pPr marL="1528896" indent="0">
              <a:buNone/>
              <a:defRPr sz="1400"/>
            </a:lvl6pPr>
            <a:lvl7pPr marL="1834664" indent="0">
              <a:buNone/>
              <a:defRPr sz="1400"/>
            </a:lvl7pPr>
            <a:lvl8pPr marL="2140421" indent="0">
              <a:buNone/>
              <a:defRPr sz="1400"/>
            </a:lvl8pPr>
            <a:lvl9pPr marL="2446225" indent="0">
              <a:buNone/>
              <a:defRPr sz="14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90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7"/>
            <a:ext cx="7886700" cy="1325564"/>
          </a:xfrm>
          <a:prstGeom prst="rect">
            <a:avLst/>
          </a:prstGeom>
        </p:spPr>
        <p:txBody>
          <a:bodyPr vert="horz" lIns="61157" tIns="30611" rIns="61157" bIns="30611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9"/>
            <a:ext cx="7886700" cy="4351339"/>
          </a:xfrm>
          <a:prstGeom prst="rect">
            <a:avLst/>
          </a:prstGeom>
        </p:spPr>
        <p:txBody>
          <a:bodyPr vert="horz" lIns="61157" tIns="30611" rIns="61157" bIns="30611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B0E99B11-B530-4D12-B16B-7E39BAE919F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07.02.2021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1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525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4" r:id="rId1"/>
    <p:sldLayoutId id="2147483995" r:id="rId2"/>
    <p:sldLayoutId id="2147483996" r:id="rId3"/>
    <p:sldLayoutId id="2147483997" r:id="rId4"/>
    <p:sldLayoutId id="2147483998" r:id="rId5"/>
    <p:sldLayoutId id="2147483999" r:id="rId6"/>
    <p:sldLayoutId id="2147484000" r:id="rId7"/>
    <p:sldLayoutId id="2147484001" r:id="rId8"/>
    <p:sldLayoutId id="2147484002" r:id="rId9"/>
    <p:sldLayoutId id="2147484003" r:id="rId10"/>
    <p:sldLayoutId id="2147484004" r:id="rId11"/>
  </p:sldLayoutIdLst>
  <p:hf hdr="0" ftr="0" dt="0"/>
  <p:txStyles>
    <p:titleStyle>
      <a:lvl1pPr algn="l" defTabSz="611567" rtl="0" eaLnBrk="1" latinLnBrk="0" hangingPunct="1">
        <a:lnSpc>
          <a:spcPct val="90000"/>
        </a:lnSpc>
        <a:spcBef>
          <a:spcPct val="0"/>
        </a:spcBef>
        <a:buNone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52924" indent="-152924" algn="l" defTabSz="611567" rtl="0" eaLnBrk="1" latinLnBrk="0" hangingPunct="1">
        <a:lnSpc>
          <a:spcPct val="90000"/>
        </a:lnSpc>
        <a:spcBef>
          <a:spcPts val="67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86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64448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7021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5994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81777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98756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2933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599106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578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11567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7329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2313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8896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3466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40421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46225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54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454077"/>
            <a:ext cx="9146079" cy="644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" name="Полилиния 215"/>
          <p:cNvSpPr/>
          <p:nvPr/>
        </p:nvSpPr>
        <p:spPr>
          <a:xfrm>
            <a:off x="4520962" y="582201"/>
            <a:ext cx="4537690" cy="4900799"/>
          </a:xfrm>
          <a:custGeom>
            <a:avLst/>
            <a:gdLst>
              <a:gd name="connsiteX0" fmla="*/ 1264777 w 4529271"/>
              <a:gd name="connsiteY0" fmla="*/ 1666430 h 4854012"/>
              <a:gd name="connsiteX1" fmla="*/ 1187865 w 4529271"/>
              <a:gd name="connsiteY1" fmla="*/ 1717705 h 4854012"/>
              <a:gd name="connsiteX2" fmla="*/ 1298960 w 4529271"/>
              <a:gd name="connsiteY2" fmla="*/ 1948442 h 4854012"/>
              <a:gd name="connsiteX3" fmla="*/ 1298960 w 4529271"/>
              <a:gd name="connsiteY3" fmla="*/ 2050991 h 4854012"/>
              <a:gd name="connsiteX4" fmla="*/ 1239140 w 4529271"/>
              <a:gd name="connsiteY4" fmla="*/ 2144995 h 4854012"/>
              <a:gd name="connsiteX5" fmla="*/ 1222048 w 4529271"/>
              <a:gd name="connsiteY5" fmla="*/ 2213361 h 4854012"/>
              <a:gd name="connsiteX6" fmla="*/ 1230594 w 4529271"/>
              <a:gd name="connsiteY6" fmla="*/ 2418460 h 4854012"/>
              <a:gd name="connsiteX7" fmla="*/ 974220 w 4529271"/>
              <a:gd name="connsiteY7" fmla="*/ 2623559 h 4854012"/>
              <a:gd name="connsiteX8" fmla="*/ 743484 w 4529271"/>
              <a:gd name="connsiteY8" fmla="*/ 2444098 h 4854012"/>
              <a:gd name="connsiteX9" fmla="*/ 307648 w 4529271"/>
              <a:gd name="connsiteY9" fmla="*/ 2290273 h 4854012"/>
              <a:gd name="connsiteX10" fmla="*/ 282011 w 4529271"/>
              <a:gd name="connsiteY10" fmla="*/ 2427006 h 4854012"/>
              <a:gd name="connsiteX11" fmla="*/ 393106 w 4529271"/>
              <a:gd name="connsiteY11" fmla="*/ 2760292 h 4854012"/>
              <a:gd name="connsiteX12" fmla="*/ 358923 w 4529271"/>
              <a:gd name="connsiteY12" fmla="*/ 2897025 h 4854012"/>
              <a:gd name="connsiteX13" fmla="*/ 444381 w 4529271"/>
              <a:gd name="connsiteY13" fmla="*/ 2973937 h 4854012"/>
              <a:gd name="connsiteX14" fmla="*/ 504201 w 4529271"/>
              <a:gd name="connsiteY14" fmla="*/ 3076486 h 4854012"/>
              <a:gd name="connsiteX15" fmla="*/ 538385 w 4529271"/>
              <a:gd name="connsiteY15" fmla="*/ 3230311 h 4854012"/>
              <a:gd name="connsiteX16" fmla="*/ 546930 w 4529271"/>
              <a:gd name="connsiteY16" fmla="*/ 3255948 h 4854012"/>
              <a:gd name="connsiteX17" fmla="*/ 675117 w 4529271"/>
              <a:gd name="connsiteY17" fmla="*/ 3332860 h 4854012"/>
              <a:gd name="connsiteX18" fmla="*/ 726392 w 4529271"/>
              <a:gd name="connsiteY18" fmla="*/ 3375589 h 4854012"/>
              <a:gd name="connsiteX19" fmla="*/ 734938 w 4529271"/>
              <a:gd name="connsiteY19" fmla="*/ 3503776 h 4854012"/>
              <a:gd name="connsiteX20" fmla="*/ 717846 w 4529271"/>
              <a:gd name="connsiteY20" fmla="*/ 3546505 h 4854012"/>
              <a:gd name="connsiteX21" fmla="*/ 393106 w 4529271"/>
              <a:gd name="connsiteY21" fmla="*/ 3700329 h 4854012"/>
              <a:gd name="connsiteX22" fmla="*/ 239282 w 4529271"/>
              <a:gd name="connsiteY22" fmla="*/ 3828516 h 4854012"/>
              <a:gd name="connsiteX23" fmla="*/ 76912 w 4529271"/>
              <a:gd name="connsiteY23" fmla="*/ 3965249 h 4854012"/>
              <a:gd name="connsiteX24" fmla="*/ 0 w 4529271"/>
              <a:gd name="connsiteY24" fmla="*/ 4170348 h 4854012"/>
              <a:gd name="connsiteX25" fmla="*/ 358923 w 4529271"/>
              <a:gd name="connsiteY25" fmla="*/ 4392539 h 4854012"/>
              <a:gd name="connsiteX26" fmla="*/ 418744 w 4529271"/>
              <a:gd name="connsiteY26" fmla="*/ 4383993 h 4854012"/>
              <a:gd name="connsiteX27" fmla="*/ 521293 w 4529271"/>
              <a:gd name="connsiteY27" fmla="*/ 4230169 h 4854012"/>
              <a:gd name="connsiteX28" fmla="*/ 709301 w 4529271"/>
              <a:gd name="connsiteY28" fmla="*/ 4204531 h 4854012"/>
              <a:gd name="connsiteX29" fmla="*/ 957129 w 4529271"/>
              <a:gd name="connsiteY29" fmla="*/ 4469451 h 4854012"/>
              <a:gd name="connsiteX30" fmla="*/ 965674 w 4529271"/>
              <a:gd name="connsiteY30" fmla="*/ 4614729 h 4854012"/>
              <a:gd name="connsiteX31" fmla="*/ 1239140 w 4529271"/>
              <a:gd name="connsiteY31" fmla="*/ 4648913 h 4854012"/>
              <a:gd name="connsiteX32" fmla="*/ 1316052 w 4529271"/>
              <a:gd name="connsiteY32" fmla="*/ 4819828 h 4854012"/>
              <a:gd name="connsiteX33" fmla="*/ 1478422 w 4529271"/>
              <a:gd name="connsiteY33" fmla="*/ 4666004 h 4854012"/>
              <a:gd name="connsiteX34" fmla="*/ 1427147 w 4529271"/>
              <a:gd name="connsiteY34" fmla="*/ 4401085 h 4854012"/>
              <a:gd name="connsiteX35" fmla="*/ 1521151 w 4529271"/>
              <a:gd name="connsiteY35" fmla="*/ 4332718 h 4854012"/>
              <a:gd name="connsiteX36" fmla="*/ 1692067 w 4529271"/>
              <a:gd name="connsiteY36" fmla="*/ 4025070 h 4854012"/>
              <a:gd name="connsiteX37" fmla="*/ 1786071 w 4529271"/>
              <a:gd name="connsiteY37" fmla="*/ 4187440 h 4854012"/>
              <a:gd name="connsiteX38" fmla="*/ 1786071 w 4529271"/>
              <a:gd name="connsiteY38" fmla="*/ 4213077 h 4854012"/>
              <a:gd name="connsiteX39" fmla="*/ 1974078 w 4529271"/>
              <a:gd name="connsiteY39" fmla="*/ 4383993 h 4854012"/>
              <a:gd name="connsiteX40" fmla="*/ 2093719 w 4529271"/>
              <a:gd name="connsiteY40" fmla="*/ 4281443 h 4854012"/>
              <a:gd name="connsiteX41" fmla="*/ 2187723 w 4529271"/>
              <a:gd name="connsiteY41" fmla="*/ 4272898 h 4854012"/>
              <a:gd name="connsiteX42" fmla="*/ 2700471 w 4529271"/>
              <a:gd name="connsiteY42" fmla="*/ 4725825 h 4854012"/>
              <a:gd name="connsiteX43" fmla="*/ 2828658 w 4529271"/>
              <a:gd name="connsiteY43" fmla="*/ 4734370 h 4854012"/>
              <a:gd name="connsiteX44" fmla="*/ 2991028 w 4529271"/>
              <a:gd name="connsiteY44" fmla="*/ 4717279 h 4854012"/>
              <a:gd name="connsiteX45" fmla="*/ 3008119 w 4529271"/>
              <a:gd name="connsiteY45" fmla="*/ 4657458 h 4854012"/>
              <a:gd name="connsiteX46" fmla="*/ 3349951 w 4529271"/>
              <a:gd name="connsiteY46" fmla="*/ 4836920 h 4854012"/>
              <a:gd name="connsiteX47" fmla="*/ 3572142 w 4529271"/>
              <a:gd name="connsiteY47" fmla="*/ 4854012 h 4854012"/>
              <a:gd name="connsiteX48" fmla="*/ 3691783 w 4529271"/>
              <a:gd name="connsiteY48" fmla="*/ 4537817 h 4854012"/>
              <a:gd name="connsiteX49" fmla="*/ 4153256 w 4529271"/>
              <a:gd name="connsiteY49" fmla="*/ 4383993 h 4854012"/>
              <a:gd name="connsiteX50" fmla="*/ 4161801 w 4529271"/>
              <a:gd name="connsiteY50" fmla="*/ 4307081 h 4854012"/>
              <a:gd name="connsiteX51" fmla="*/ 4230168 w 4529271"/>
              <a:gd name="connsiteY51" fmla="*/ 4127619 h 4854012"/>
              <a:gd name="connsiteX52" fmla="*/ 4136164 w 4529271"/>
              <a:gd name="connsiteY52" fmla="*/ 3982341 h 4854012"/>
              <a:gd name="connsiteX53" fmla="*/ 4247259 w 4529271"/>
              <a:gd name="connsiteY53" fmla="*/ 3965249 h 4854012"/>
              <a:gd name="connsiteX54" fmla="*/ 4298534 w 4529271"/>
              <a:gd name="connsiteY54" fmla="*/ 3725967 h 4854012"/>
              <a:gd name="connsiteX55" fmla="*/ 4460904 w 4529271"/>
              <a:gd name="connsiteY55" fmla="*/ 3700329 h 4854012"/>
              <a:gd name="connsiteX56" fmla="*/ 4486542 w 4529271"/>
              <a:gd name="connsiteY56" fmla="*/ 3478139 h 4854012"/>
              <a:gd name="connsiteX57" fmla="*/ 4187439 w 4529271"/>
              <a:gd name="connsiteY57" fmla="*/ 3546505 h 4854012"/>
              <a:gd name="connsiteX58" fmla="*/ 4204530 w 4529271"/>
              <a:gd name="connsiteY58" fmla="*/ 3153399 h 4854012"/>
              <a:gd name="connsiteX59" fmla="*/ 4247259 w 4529271"/>
              <a:gd name="connsiteY59" fmla="*/ 3085032 h 4854012"/>
              <a:gd name="connsiteX60" fmla="*/ 4187439 w 4529271"/>
              <a:gd name="connsiteY60" fmla="*/ 2999574 h 4854012"/>
              <a:gd name="connsiteX61" fmla="*/ 3990886 w 4529271"/>
              <a:gd name="connsiteY61" fmla="*/ 2922662 h 4854012"/>
              <a:gd name="connsiteX62" fmla="*/ 3931065 w 4529271"/>
              <a:gd name="connsiteY62" fmla="*/ 2350094 h 4854012"/>
              <a:gd name="connsiteX63" fmla="*/ 3965248 w 4529271"/>
              <a:gd name="connsiteY63" fmla="*/ 2110812 h 4854012"/>
              <a:gd name="connsiteX64" fmla="*/ 4007977 w 4529271"/>
              <a:gd name="connsiteY64" fmla="*/ 1623701 h 4854012"/>
              <a:gd name="connsiteX65" fmla="*/ 4025069 w 4529271"/>
              <a:gd name="connsiteY65" fmla="*/ 1298961 h 4854012"/>
              <a:gd name="connsiteX66" fmla="*/ 3973794 w 4529271"/>
              <a:gd name="connsiteY66" fmla="*/ 1213503 h 4854012"/>
              <a:gd name="connsiteX67" fmla="*/ 4230168 w 4529271"/>
              <a:gd name="connsiteY67" fmla="*/ 1016950 h 4854012"/>
              <a:gd name="connsiteX68" fmla="*/ 4332717 w 4529271"/>
              <a:gd name="connsiteY68" fmla="*/ 769122 h 4854012"/>
              <a:gd name="connsiteX69" fmla="*/ 4409630 w 4529271"/>
              <a:gd name="connsiteY69" fmla="*/ 692210 h 4854012"/>
              <a:gd name="connsiteX70" fmla="*/ 4529271 w 4529271"/>
              <a:gd name="connsiteY70" fmla="*/ 350378 h 4854012"/>
              <a:gd name="connsiteX71" fmla="*/ 4426721 w 4529271"/>
              <a:gd name="connsiteY71" fmla="*/ 290557 h 4854012"/>
              <a:gd name="connsiteX72" fmla="*/ 4204530 w 4529271"/>
              <a:gd name="connsiteY72" fmla="*/ 333286 h 4854012"/>
              <a:gd name="connsiteX73" fmla="*/ 4161801 w 4529271"/>
              <a:gd name="connsiteY73" fmla="*/ 8546 h 4854012"/>
              <a:gd name="connsiteX74" fmla="*/ 4042160 w 4529271"/>
              <a:gd name="connsiteY74" fmla="*/ 94004 h 4854012"/>
              <a:gd name="connsiteX75" fmla="*/ 3785787 w 4529271"/>
              <a:gd name="connsiteY75" fmla="*/ 111096 h 4854012"/>
              <a:gd name="connsiteX76" fmla="*/ 3649054 w 4529271"/>
              <a:gd name="connsiteY76" fmla="*/ 94004 h 4854012"/>
              <a:gd name="connsiteX77" fmla="*/ 3495230 w 4529271"/>
              <a:gd name="connsiteY77" fmla="*/ 0 h 4854012"/>
              <a:gd name="connsiteX78" fmla="*/ 3307222 w 4529271"/>
              <a:gd name="connsiteY78" fmla="*/ 102550 h 4854012"/>
              <a:gd name="connsiteX79" fmla="*/ 3247401 w 4529271"/>
              <a:gd name="connsiteY79" fmla="*/ 153825 h 4854012"/>
              <a:gd name="connsiteX80" fmla="*/ 3238856 w 4529271"/>
              <a:gd name="connsiteY80" fmla="*/ 273466 h 4854012"/>
              <a:gd name="connsiteX81" fmla="*/ 3281585 w 4529271"/>
              <a:gd name="connsiteY81" fmla="*/ 376015 h 4854012"/>
              <a:gd name="connsiteX82" fmla="*/ 3119215 w 4529271"/>
              <a:gd name="connsiteY82" fmla="*/ 401653 h 4854012"/>
              <a:gd name="connsiteX83" fmla="*/ 3025211 w 4529271"/>
              <a:gd name="connsiteY83" fmla="*/ 239283 h 4854012"/>
              <a:gd name="connsiteX84" fmla="*/ 2939753 w 4529271"/>
              <a:gd name="connsiteY84" fmla="*/ 205099 h 4854012"/>
              <a:gd name="connsiteX85" fmla="*/ 2204815 w 4529271"/>
              <a:gd name="connsiteY85" fmla="*/ 222191 h 4854012"/>
              <a:gd name="connsiteX86" fmla="*/ 2093719 w 4529271"/>
              <a:gd name="connsiteY86" fmla="*/ 324741 h 4854012"/>
              <a:gd name="connsiteX87" fmla="*/ 2324456 w 4529271"/>
              <a:gd name="connsiteY87" fmla="*/ 538385 h 4854012"/>
              <a:gd name="connsiteX88" fmla="*/ 2469734 w 4529271"/>
              <a:gd name="connsiteY88" fmla="*/ 401653 h 4854012"/>
              <a:gd name="connsiteX89" fmla="*/ 2538101 w 4529271"/>
              <a:gd name="connsiteY89" fmla="*/ 487111 h 4854012"/>
              <a:gd name="connsiteX90" fmla="*/ 2469734 w 4529271"/>
              <a:gd name="connsiteY90" fmla="*/ 854580 h 4854012"/>
              <a:gd name="connsiteX91" fmla="*/ 2170631 w 4529271"/>
              <a:gd name="connsiteY91" fmla="*/ 675118 h 4854012"/>
              <a:gd name="connsiteX92" fmla="*/ 2076628 w 4529271"/>
              <a:gd name="connsiteY92" fmla="*/ 683664 h 4854012"/>
              <a:gd name="connsiteX93" fmla="*/ 2076628 w 4529271"/>
              <a:gd name="connsiteY93" fmla="*/ 828942 h 4854012"/>
              <a:gd name="connsiteX94" fmla="*/ 1880074 w 4529271"/>
              <a:gd name="connsiteY94" fmla="*/ 948584 h 4854012"/>
              <a:gd name="connsiteX95" fmla="*/ 1837345 w 4529271"/>
              <a:gd name="connsiteY95" fmla="*/ 1042587 h 4854012"/>
              <a:gd name="connsiteX96" fmla="*/ 1828800 w 4529271"/>
              <a:gd name="connsiteY96" fmla="*/ 1247686 h 4854012"/>
              <a:gd name="connsiteX97" fmla="*/ 1623701 w 4529271"/>
              <a:gd name="connsiteY97" fmla="*/ 1358782 h 4854012"/>
              <a:gd name="connsiteX98" fmla="*/ 1572426 w 4529271"/>
              <a:gd name="connsiteY98" fmla="*/ 1375873 h 4854012"/>
              <a:gd name="connsiteX99" fmla="*/ 1606609 w 4529271"/>
              <a:gd name="connsiteY99" fmla="*/ 1495514 h 4854012"/>
              <a:gd name="connsiteX100" fmla="*/ 1478422 w 4529271"/>
              <a:gd name="connsiteY100" fmla="*/ 1828800 h 4854012"/>
              <a:gd name="connsiteX101" fmla="*/ 1264777 w 4529271"/>
              <a:gd name="connsiteY101" fmla="*/ 1666430 h 485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529271" h="4854012">
                <a:moveTo>
                  <a:pt x="1264777" y="1666430"/>
                </a:moveTo>
                <a:lnTo>
                  <a:pt x="1187865" y="1717705"/>
                </a:lnTo>
                <a:lnTo>
                  <a:pt x="1298960" y="1948442"/>
                </a:lnTo>
                <a:lnTo>
                  <a:pt x="1298960" y="2050991"/>
                </a:lnTo>
                <a:lnTo>
                  <a:pt x="1239140" y="2144995"/>
                </a:lnTo>
                <a:lnTo>
                  <a:pt x="1222048" y="2213361"/>
                </a:lnTo>
                <a:lnTo>
                  <a:pt x="1230594" y="2418460"/>
                </a:lnTo>
                <a:lnTo>
                  <a:pt x="974220" y="2623559"/>
                </a:lnTo>
                <a:lnTo>
                  <a:pt x="743484" y="2444098"/>
                </a:lnTo>
                <a:lnTo>
                  <a:pt x="307648" y="2290273"/>
                </a:lnTo>
                <a:lnTo>
                  <a:pt x="282011" y="2427006"/>
                </a:lnTo>
                <a:lnTo>
                  <a:pt x="393106" y="2760292"/>
                </a:lnTo>
                <a:lnTo>
                  <a:pt x="358923" y="2897025"/>
                </a:lnTo>
                <a:lnTo>
                  <a:pt x="444381" y="2973937"/>
                </a:lnTo>
                <a:lnTo>
                  <a:pt x="504201" y="3076486"/>
                </a:lnTo>
                <a:lnTo>
                  <a:pt x="538385" y="3230311"/>
                </a:lnTo>
                <a:lnTo>
                  <a:pt x="546930" y="3255948"/>
                </a:lnTo>
                <a:lnTo>
                  <a:pt x="675117" y="3332860"/>
                </a:lnTo>
                <a:lnTo>
                  <a:pt x="726392" y="3375589"/>
                </a:lnTo>
                <a:lnTo>
                  <a:pt x="734938" y="3503776"/>
                </a:lnTo>
                <a:lnTo>
                  <a:pt x="717846" y="3546505"/>
                </a:lnTo>
                <a:lnTo>
                  <a:pt x="393106" y="3700329"/>
                </a:lnTo>
                <a:lnTo>
                  <a:pt x="239282" y="3828516"/>
                </a:lnTo>
                <a:lnTo>
                  <a:pt x="76912" y="3965249"/>
                </a:lnTo>
                <a:lnTo>
                  <a:pt x="0" y="4170348"/>
                </a:lnTo>
                <a:lnTo>
                  <a:pt x="358923" y="4392539"/>
                </a:lnTo>
                <a:lnTo>
                  <a:pt x="418744" y="4383993"/>
                </a:lnTo>
                <a:lnTo>
                  <a:pt x="521293" y="4230169"/>
                </a:lnTo>
                <a:lnTo>
                  <a:pt x="709301" y="4204531"/>
                </a:lnTo>
                <a:lnTo>
                  <a:pt x="957129" y="4469451"/>
                </a:lnTo>
                <a:lnTo>
                  <a:pt x="965674" y="4614729"/>
                </a:lnTo>
                <a:lnTo>
                  <a:pt x="1239140" y="4648913"/>
                </a:lnTo>
                <a:lnTo>
                  <a:pt x="1316052" y="4819828"/>
                </a:lnTo>
                <a:lnTo>
                  <a:pt x="1478422" y="4666004"/>
                </a:lnTo>
                <a:lnTo>
                  <a:pt x="1427147" y="4401085"/>
                </a:lnTo>
                <a:lnTo>
                  <a:pt x="1521151" y="4332718"/>
                </a:lnTo>
                <a:lnTo>
                  <a:pt x="1692067" y="4025070"/>
                </a:lnTo>
                <a:lnTo>
                  <a:pt x="1786071" y="4187440"/>
                </a:lnTo>
                <a:lnTo>
                  <a:pt x="1786071" y="4213077"/>
                </a:lnTo>
                <a:lnTo>
                  <a:pt x="1974078" y="4383993"/>
                </a:lnTo>
                <a:lnTo>
                  <a:pt x="2093719" y="4281443"/>
                </a:lnTo>
                <a:lnTo>
                  <a:pt x="2187723" y="4272898"/>
                </a:lnTo>
                <a:lnTo>
                  <a:pt x="2700471" y="4725825"/>
                </a:lnTo>
                <a:lnTo>
                  <a:pt x="2828658" y="4734370"/>
                </a:lnTo>
                <a:lnTo>
                  <a:pt x="2991028" y="4717279"/>
                </a:lnTo>
                <a:lnTo>
                  <a:pt x="3008119" y="4657458"/>
                </a:lnTo>
                <a:lnTo>
                  <a:pt x="3349951" y="4836920"/>
                </a:lnTo>
                <a:lnTo>
                  <a:pt x="3572142" y="4854012"/>
                </a:lnTo>
                <a:lnTo>
                  <a:pt x="3691783" y="4537817"/>
                </a:lnTo>
                <a:lnTo>
                  <a:pt x="4153256" y="4383993"/>
                </a:lnTo>
                <a:lnTo>
                  <a:pt x="4161801" y="4307081"/>
                </a:lnTo>
                <a:lnTo>
                  <a:pt x="4230168" y="4127619"/>
                </a:lnTo>
                <a:lnTo>
                  <a:pt x="4136164" y="3982341"/>
                </a:lnTo>
                <a:lnTo>
                  <a:pt x="4247259" y="3965249"/>
                </a:lnTo>
                <a:lnTo>
                  <a:pt x="4298534" y="3725967"/>
                </a:lnTo>
                <a:lnTo>
                  <a:pt x="4460904" y="3700329"/>
                </a:lnTo>
                <a:lnTo>
                  <a:pt x="4486542" y="3478139"/>
                </a:lnTo>
                <a:lnTo>
                  <a:pt x="4187439" y="3546505"/>
                </a:lnTo>
                <a:lnTo>
                  <a:pt x="4204530" y="3153399"/>
                </a:lnTo>
                <a:lnTo>
                  <a:pt x="4247259" y="3085032"/>
                </a:lnTo>
                <a:lnTo>
                  <a:pt x="4187439" y="2999574"/>
                </a:lnTo>
                <a:lnTo>
                  <a:pt x="3990886" y="2922662"/>
                </a:lnTo>
                <a:lnTo>
                  <a:pt x="3931065" y="2350094"/>
                </a:lnTo>
                <a:lnTo>
                  <a:pt x="3965248" y="2110812"/>
                </a:lnTo>
                <a:lnTo>
                  <a:pt x="4007977" y="1623701"/>
                </a:lnTo>
                <a:lnTo>
                  <a:pt x="4025069" y="1298961"/>
                </a:lnTo>
                <a:lnTo>
                  <a:pt x="3973794" y="1213503"/>
                </a:lnTo>
                <a:lnTo>
                  <a:pt x="4230168" y="1016950"/>
                </a:lnTo>
                <a:lnTo>
                  <a:pt x="4332717" y="769122"/>
                </a:lnTo>
                <a:lnTo>
                  <a:pt x="4409630" y="692210"/>
                </a:lnTo>
                <a:lnTo>
                  <a:pt x="4529271" y="350378"/>
                </a:lnTo>
                <a:lnTo>
                  <a:pt x="4426721" y="290557"/>
                </a:lnTo>
                <a:lnTo>
                  <a:pt x="4204530" y="333286"/>
                </a:lnTo>
                <a:lnTo>
                  <a:pt x="4161801" y="8546"/>
                </a:lnTo>
                <a:lnTo>
                  <a:pt x="4042160" y="94004"/>
                </a:lnTo>
                <a:lnTo>
                  <a:pt x="3785787" y="111096"/>
                </a:lnTo>
                <a:lnTo>
                  <a:pt x="3649054" y="94004"/>
                </a:lnTo>
                <a:lnTo>
                  <a:pt x="3495230" y="0"/>
                </a:lnTo>
                <a:lnTo>
                  <a:pt x="3307222" y="102550"/>
                </a:lnTo>
                <a:lnTo>
                  <a:pt x="3247401" y="153825"/>
                </a:lnTo>
                <a:lnTo>
                  <a:pt x="3238856" y="273466"/>
                </a:lnTo>
                <a:lnTo>
                  <a:pt x="3281585" y="376015"/>
                </a:lnTo>
                <a:lnTo>
                  <a:pt x="3119215" y="401653"/>
                </a:lnTo>
                <a:lnTo>
                  <a:pt x="3025211" y="239283"/>
                </a:lnTo>
                <a:lnTo>
                  <a:pt x="2939753" y="205099"/>
                </a:lnTo>
                <a:lnTo>
                  <a:pt x="2204815" y="222191"/>
                </a:lnTo>
                <a:lnTo>
                  <a:pt x="2093719" y="324741"/>
                </a:lnTo>
                <a:lnTo>
                  <a:pt x="2324456" y="538385"/>
                </a:lnTo>
                <a:lnTo>
                  <a:pt x="2469734" y="401653"/>
                </a:lnTo>
                <a:lnTo>
                  <a:pt x="2538101" y="487111"/>
                </a:lnTo>
                <a:lnTo>
                  <a:pt x="2469734" y="854580"/>
                </a:lnTo>
                <a:lnTo>
                  <a:pt x="2170631" y="675118"/>
                </a:lnTo>
                <a:lnTo>
                  <a:pt x="2076628" y="683664"/>
                </a:lnTo>
                <a:lnTo>
                  <a:pt x="2076628" y="828942"/>
                </a:lnTo>
                <a:lnTo>
                  <a:pt x="1880074" y="948584"/>
                </a:lnTo>
                <a:lnTo>
                  <a:pt x="1837345" y="1042587"/>
                </a:lnTo>
                <a:lnTo>
                  <a:pt x="1828800" y="1247686"/>
                </a:lnTo>
                <a:lnTo>
                  <a:pt x="1623701" y="1358782"/>
                </a:lnTo>
                <a:lnTo>
                  <a:pt x="1572426" y="1375873"/>
                </a:lnTo>
                <a:lnTo>
                  <a:pt x="1606609" y="1495514"/>
                </a:lnTo>
                <a:lnTo>
                  <a:pt x="1478422" y="1828800"/>
                </a:lnTo>
                <a:lnTo>
                  <a:pt x="1264777" y="1666430"/>
                </a:lnTo>
                <a:close/>
              </a:path>
            </a:pathLst>
          </a:custGeom>
          <a:solidFill>
            <a:srgbClr val="0070C0">
              <a:alpha val="43000"/>
            </a:srgbClr>
          </a:solidFill>
          <a:ln w="12700"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76" name="Рисунок 17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82" y="119208"/>
            <a:ext cx="512404" cy="307384"/>
          </a:xfrm>
          <a:prstGeom prst="rect">
            <a:avLst/>
          </a:prstGeom>
        </p:spPr>
      </p:pic>
      <p:pic>
        <p:nvPicPr>
          <p:cNvPr id="179" name="Рисунок 17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811" y="96727"/>
            <a:ext cx="884485" cy="335660"/>
          </a:xfrm>
          <a:prstGeom prst="rect">
            <a:avLst/>
          </a:prstGeom>
        </p:spPr>
      </p:pic>
      <p:sp>
        <p:nvSpPr>
          <p:cNvPr id="420" name="Text Box 2"/>
          <p:cNvSpPr txBox="1">
            <a:spLocks noChangeArrowheads="1"/>
          </p:cNvSpPr>
          <p:nvPr/>
        </p:nvSpPr>
        <p:spPr bwMode="auto">
          <a:xfrm>
            <a:off x="-1075" y="-10444"/>
            <a:ext cx="91544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100" dirty="0" smtClean="0">
                <a:solidFill>
                  <a:prstClr val="white"/>
                </a:solidFill>
              </a:rPr>
              <a:t>ТЕМПЕРАТУРАМ ВОЗДУХА, ОСАДКАМ </a:t>
            </a:r>
            <a:r>
              <a:rPr lang="ru-RU" sz="1100" dirty="0">
                <a:solidFill>
                  <a:prstClr val="white"/>
                </a:solidFill>
              </a:rPr>
              <a:t>И ПОРЫВАМ ВЕТРА НА ТЕРРИТОРИИ</a:t>
            </a:r>
          </a:p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ЛЕНИНГРАДСКОЙ ОБЛАСТИ (РИСК НАРУШЕНИЯ ЭЛЕКТРОСНАБЖЕНИЯ НА </a:t>
            </a:r>
            <a:r>
              <a:rPr lang="ru-RU" sz="1100" dirty="0" smtClean="0">
                <a:solidFill>
                  <a:prstClr val="white"/>
                </a:solidFill>
              </a:rPr>
              <a:t>08.02.2021)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421" name="Рисунок 4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25" y="19116"/>
            <a:ext cx="512404" cy="307384"/>
          </a:xfrm>
          <a:prstGeom prst="rect">
            <a:avLst/>
          </a:prstGeom>
        </p:spPr>
      </p:pic>
      <p:pic>
        <p:nvPicPr>
          <p:cNvPr id="422" name="Рисунок 4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0618" y="11246"/>
            <a:ext cx="884485" cy="335660"/>
          </a:xfrm>
          <a:prstGeom prst="rect">
            <a:avLst/>
          </a:prstGeom>
        </p:spPr>
      </p:pic>
      <p:sp>
        <p:nvSpPr>
          <p:cNvPr id="17" name="Полилиния 16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167" name="Прямоугольник 166"/>
          <p:cNvSpPr/>
          <p:nvPr/>
        </p:nvSpPr>
        <p:spPr bwMode="auto">
          <a:xfrm>
            <a:off x="1062175" y="5282302"/>
            <a:ext cx="523620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204</a:t>
            </a:r>
          </a:p>
        </p:txBody>
      </p:sp>
      <p:sp>
        <p:nvSpPr>
          <p:cNvPr id="169" name="Прямоугольник 168"/>
          <p:cNvSpPr/>
          <p:nvPr/>
        </p:nvSpPr>
        <p:spPr bwMode="auto">
          <a:xfrm>
            <a:off x="3343688" y="2824006"/>
            <a:ext cx="609329" cy="1925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2565,3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1482</a:t>
            </a:r>
          </a:p>
        </p:txBody>
      </p:sp>
      <p:sp>
        <p:nvSpPr>
          <p:cNvPr id="173" name="Прямоугольник 172"/>
          <p:cNvSpPr/>
          <p:nvPr/>
        </p:nvSpPr>
        <p:spPr bwMode="auto">
          <a:xfrm>
            <a:off x="3195766" y="3032601"/>
            <a:ext cx="873791" cy="18444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88680/354723</a:t>
            </a:r>
          </a:p>
        </p:txBody>
      </p:sp>
      <p:grpSp>
        <p:nvGrpSpPr>
          <p:cNvPr id="188" name="Группа 141"/>
          <p:cNvGrpSpPr>
            <a:grpSpLocks/>
          </p:cNvGrpSpPr>
          <p:nvPr/>
        </p:nvGrpSpPr>
        <p:grpSpPr bwMode="auto">
          <a:xfrm>
            <a:off x="1613379" y="2077801"/>
            <a:ext cx="1113132" cy="636965"/>
            <a:chOff x="7770192" y="921257"/>
            <a:chExt cx="1053725" cy="630203"/>
          </a:xfrm>
        </p:grpSpPr>
        <p:sp>
          <p:nvSpPr>
            <p:cNvPr id="189" name="TextBox 10"/>
            <p:cNvSpPr txBox="1"/>
            <p:nvPr/>
          </p:nvSpPr>
          <p:spPr>
            <a:xfrm>
              <a:off x="7770192" y="921257"/>
              <a:ext cx="1053725" cy="26182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751" dirty="0"/>
                <a:t>Выборгский р-н</a:t>
              </a:r>
            </a:p>
          </p:txBody>
        </p:sp>
        <p:sp>
          <p:nvSpPr>
            <p:cNvPr id="193" name="TextBox 23"/>
            <p:cNvSpPr txBox="1"/>
            <p:nvPr/>
          </p:nvSpPr>
          <p:spPr>
            <a:xfrm>
              <a:off x="7997298" y="1155672"/>
              <a:ext cx="299758" cy="20567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36" name="TextBox 23"/>
            <p:cNvSpPr txBox="1"/>
            <p:nvPr/>
          </p:nvSpPr>
          <p:spPr>
            <a:xfrm>
              <a:off x="8256807" y="1177257"/>
              <a:ext cx="299686" cy="205670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7964723" y="1397580"/>
              <a:ext cx="592837" cy="15388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3556,4</a:t>
              </a:r>
              <a:r>
                <a:rPr lang="en-US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8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1374</a:t>
              </a:r>
            </a:p>
          </p:txBody>
        </p:sp>
      </p:grpSp>
      <p:sp>
        <p:nvSpPr>
          <p:cNvPr id="238" name="Прямоугольник 237"/>
          <p:cNvSpPr/>
          <p:nvPr/>
        </p:nvSpPr>
        <p:spPr bwMode="auto">
          <a:xfrm>
            <a:off x="1721733" y="2740134"/>
            <a:ext cx="807243" cy="191562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50309/171239</a:t>
            </a:r>
          </a:p>
        </p:txBody>
      </p:sp>
      <p:sp>
        <p:nvSpPr>
          <p:cNvPr id="239" name="Прямоугольник 238"/>
          <p:cNvSpPr/>
          <p:nvPr/>
        </p:nvSpPr>
        <p:spPr bwMode="auto">
          <a:xfrm>
            <a:off x="2106618" y="4722487"/>
            <a:ext cx="510613" cy="17050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688,0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569</a:t>
            </a:r>
          </a:p>
        </p:txBody>
      </p:sp>
      <p:sp>
        <p:nvSpPr>
          <p:cNvPr id="240" name="Прямоугольник 239"/>
          <p:cNvSpPr/>
          <p:nvPr/>
        </p:nvSpPr>
        <p:spPr bwMode="auto">
          <a:xfrm>
            <a:off x="2871586" y="4495019"/>
            <a:ext cx="567609" cy="20207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2766,2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</a:t>
            </a:r>
          </a:p>
        </p:txBody>
      </p:sp>
      <p:sp>
        <p:nvSpPr>
          <p:cNvPr id="241" name="Прямоугольник 240"/>
          <p:cNvSpPr/>
          <p:nvPr/>
        </p:nvSpPr>
        <p:spPr bwMode="auto">
          <a:xfrm>
            <a:off x="1976616" y="3904035"/>
            <a:ext cx="829688" cy="18352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17962/71850</a:t>
            </a:r>
          </a:p>
        </p:txBody>
      </p:sp>
      <p:sp>
        <p:nvSpPr>
          <p:cNvPr id="242" name="Прямоугольник 241"/>
          <p:cNvSpPr/>
          <p:nvPr/>
        </p:nvSpPr>
        <p:spPr bwMode="auto">
          <a:xfrm>
            <a:off x="908601" y="5513317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10697/42791</a:t>
            </a:r>
          </a:p>
        </p:txBody>
      </p:sp>
      <p:sp>
        <p:nvSpPr>
          <p:cNvPr id="243" name="Скругленный прямоугольник 242"/>
          <p:cNvSpPr/>
          <p:nvPr/>
        </p:nvSpPr>
        <p:spPr>
          <a:xfrm>
            <a:off x="1998779" y="296175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3063274" y="2027491"/>
            <a:ext cx="28694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732103" y="466037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2160271" y="5167955"/>
            <a:ext cx="28813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2271667" y="4088055"/>
            <a:ext cx="286941" cy="18036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1198502" y="571451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9" name="Прямоугольник 248"/>
          <p:cNvSpPr/>
          <p:nvPr/>
        </p:nvSpPr>
        <p:spPr bwMode="auto">
          <a:xfrm>
            <a:off x="2876860" y="1604696"/>
            <a:ext cx="603403" cy="17228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1854,7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495</a:t>
            </a:r>
          </a:p>
        </p:txBody>
      </p:sp>
      <p:sp>
        <p:nvSpPr>
          <p:cNvPr id="250" name="Прямоугольник 249"/>
          <p:cNvSpPr/>
          <p:nvPr/>
        </p:nvSpPr>
        <p:spPr bwMode="auto">
          <a:xfrm>
            <a:off x="502786" y="4475920"/>
            <a:ext cx="75532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19709/78839</a:t>
            </a:r>
          </a:p>
        </p:txBody>
      </p:sp>
      <p:sp>
        <p:nvSpPr>
          <p:cNvPr id="251" name="Прямоугольник 250"/>
          <p:cNvSpPr/>
          <p:nvPr/>
        </p:nvSpPr>
        <p:spPr bwMode="auto">
          <a:xfrm>
            <a:off x="634823" y="4271610"/>
            <a:ext cx="557832" cy="17616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1566,5</a:t>
            </a:r>
            <a:r>
              <a:rPr lang="en-US" sz="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548</a:t>
            </a:r>
          </a:p>
        </p:txBody>
      </p:sp>
      <p:sp>
        <p:nvSpPr>
          <p:cNvPr id="252" name="Прямоугольник 251"/>
          <p:cNvSpPr/>
          <p:nvPr/>
        </p:nvSpPr>
        <p:spPr bwMode="auto">
          <a:xfrm>
            <a:off x="2096351" y="3739505"/>
            <a:ext cx="616020" cy="13140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140,6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687</a:t>
            </a:r>
          </a:p>
        </p:txBody>
      </p:sp>
      <p:sp>
        <p:nvSpPr>
          <p:cNvPr id="253" name="Прямоугольник 252"/>
          <p:cNvSpPr/>
          <p:nvPr/>
        </p:nvSpPr>
        <p:spPr bwMode="auto">
          <a:xfrm>
            <a:off x="2725584" y="1806403"/>
            <a:ext cx="909395" cy="1954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15425/61702</a:t>
            </a:r>
          </a:p>
        </p:txBody>
      </p:sp>
      <p:grpSp>
        <p:nvGrpSpPr>
          <p:cNvPr id="254" name="Группа 253"/>
          <p:cNvGrpSpPr/>
          <p:nvPr/>
        </p:nvGrpSpPr>
        <p:grpSpPr>
          <a:xfrm>
            <a:off x="2598659" y="1168455"/>
            <a:ext cx="1198864" cy="409583"/>
            <a:chOff x="3464877" y="859001"/>
            <a:chExt cx="1598485" cy="428989"/>
          </a:xfrm>
        </p:grpSpPr>
        <p:sp>
          <p:nvSpPr>
            <p:cNvPr id="255" name="TextBox 23"/>
            <p:cNvSpPr txBox="1"/>
            <p:nvPr/>
          </p:nvSpPr>
          <p:spPr bwMode="auto">
            <a:xfrm>
              <a:off x="3888249" y="1063205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56" name="TextBox 23"/>
            <p:cNvSpPr txBox="1"/>
            <p:nvPr/>
          </p:nvSpPr>
          <p:spPr bwMode="auto">
            <a:xfrm>
              <a:off x="4218240" y="107026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257" name="TextBox 10"/>
            <p:cNvSpPr txBox="1"/>
            <p:nvPr/>
          </p:nvSpPr>
          <p:spPr bwMode="auto">
            <a:xfrm>
              <a:off x="3464877" y="859001"/>
              <a:ext cx="1598485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Приозерский  р-н</a:t>
              </a:r>
            </a:p>
          </p:txBody>
        </p:sp>
      </p:grpSp>
      <p:grpSp>
        <p:nvGrpSpPr>
          <p:cNvPr id="259" name="Группа 258"/>
          <p:cNvGrpSpPr/>
          <p:nvPr/>
        </p:nvGrpSpPr>
        <p:grpSpPr>
          <a:xfrm>
            <a:off x="941898" y="3242489"/>
            <a:ext cx="2069815" cy="593251"/>
            <a:chOff x="2248010" y="788424"/>
            <a:chExt cx="2759752" cy="621359"/>
          </a:xfrm>
        </p:grpSpPr>
        <p:sp>
          <p:nvSpPr>
            <p:cNvPr id="311" name="TextBox 23"/>
            <p:cNvSpPr txBox="1"/>
            <p:nvPr/>
          </p:nvSpPr>
          <p:spPr bwMode="auto">
            <a:xfrm>
              <a:off x="3903009" y="1064893"/>
              <a:ext cx="422210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2" name="TextBox 23"/>
            <p:cNvSpPr txBox="1"/>
            <p:nvPr/>
          </p:nvSpPr>
          <p:spPr bwMode="auto">
            <a:xfrm>
              <a:off x="4212330" y="1050081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13" name="TextBox 10"/>
            <p:cNvSpPr txBox="1"/>
            <p:nvPr/>
          </p:nvSpPr>
          <p:spPr bwMode="auto">
            <a:xfrm>
              <a:off x="3528481" y="78842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Ломоносовский  р-н</a:t>
              </a:r>
            </a:p>
          </p:txBody>
        </p:sp>
        <p:sp>
          <p:nvSpPr>
            <p:cNvPr id="194" name="TextBox 10"/>
            <p:cNvSpPr txBox="1"/>
            <p:nvPr/>
          </p:nvSpPr>
          <p:spPr bwMode="auto">
            <a:xfrm>
              <a:off x="2248010" y="113261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Сосновоборский ГО</a:t>
              </a:r>
            </a:p>
          </p:txBody>
        </p:sp>
      </p:grpSp>
      <p:grpSp>
        <p:nvGrpSpPr>
          <p:cNvPr id="314" name="Группа 313"/>
          <p:cNvGrpSpPr/>
          <p:nvPr/>
        </p:nvGrpSpPr>
        <p:grpSpPr>
          <a:xfrm>
            <a:off x="211961" y="3866767"/>
            <a:ext cx="1140235" cy="365535"/>
            <a:chOff x="3393216" y="917545"/>
            <a:chExt cx="1520313" cy="382855"/>
          </a:xfrm>
        </p:grpSpPr>
        <p:sp>
          <p:nvSpPr>
            <p:cNvPr id="315" name="TextBox 23"/>
            <p:cNvSpPr txBox="1"/>
            <p:nvPr/>
          </p:nvSpPr>
          <p:spPr bwMode="auto">
            <a:xfrm>
              <a:off x="3957031" y="1078912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6" name="TextBox 23"/>
            <p:cNvSpPr txBox="1"/>
            <p:nvPr/>
          </p:nvSpPr>
          <p:spPr bwMode="auto">
            <a:xfrm>
              <a:off x="4252666" y="108267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5</a:t>
              </a:r>
            </a:p>
          </p:txBody>
        </p:sp>
        <p:sp>
          <p:nvSpPr>
            <p:cNvPr id="317" name="TextBox 10"/>
            <p:cNvSpPr txBox="1"/>
            <p:nvPr/>
          </p:nvSpPr>
          <p:spPr bwMode="auto">
            <a:xfrm>
              <a:off x="3393216" y="917545"/>
              <a:ext cx="1520313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Кингисеппский  р-н</a:t>
              </a:r>
            </a:p>
          </p:txBody>
        </p:sp>
      </p:grpSp>
      <p:grpSp>
        <p:nvGrpSpPr>
          <p:cNvPr id="318" name="Группа 317"/>
          <p:cNvGrpSpPr/>
          <p:nvPr/>
        </p:nvGrpSpPr>
        <p:grpSpPr>
          <a:xfrm>
            <a:off x="1998948" y="4316852"/>
            <a:ext cx="939403" cy="369108"/>
            <a:chOff x="3660992" y="917545"/>
            <a:chExt cx="1252537" cy="386596"/>
          </a:xfrm>
        </p:grpSpPr>
        <p:sp>
          <p:nvSpPr>
            <p:cNvPr id="319" name="TextBox 23"/>
            <p:cNvSpPr txBox="1"/>
            <p:nvPr/>
          </p:nvSpPr>
          <p:spPr bwMode="auto">
            <a:xfrm>
              <a:off x="3891099" y="107128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20" name="TextBox 23"/>
            <p:cNvSpPr txBox="1"/>
            <p:nvPr/>
          </p:nvSpPr>
          <p:spPr bwMode="auto">
            <a:xfrm>
              <a:off x="4192252" y="1086415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21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Волосовский  р-н</a:t>
              </a:r>
            </a:p>
          </p:txBody>
        </p:sp>
      </p:grpSp>
      <p:sp>
        <p:nvSpPr>
          <p:cNvPr id="322" name="Прямоугольник 321"/>
          <p:cNvSpPr/>
          <p:nvPr/>
        </p:nvSpPr>
        <p:spPr bwMode="auto">
          <a:xfrm>
            <a:off x="7749793" y="1702975"/>
            <a:ext cx="483395" cy="1833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869,5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244</a:t>
            </a:r>
          </a:p>
        </p:txBody>
      </p:sp>
      <p:sp>
        <p:nvSpPr>
          <p:cNvPr id="323" name="Прямоугольник 322"/>
          <p:cNvSpPr/>
          <p:nvPr/>
        </p:nvSpPr>
        <p:spPr bwMode="auto">
          <a:xfrm>
            <a:off x="6540615" y="2094425"/>
            <a:ext cx="540544" cy="20385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1491,1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357</a:t>
            </a:r>
          </a:p>
        </p:txBody>
      </p:sp>
      <p:sp>
        <p:nvSpPr>
          <p:cNvPr id="324" name="Прямоугольник 323"/>
          <p:cNvSpPr/>
          <p:nvPr/>
        </p:nvSpPr>
        <p:spPr bwMode="auto">
          <a:xfrm>
            <a:off x="6366918" y="2288200"/>
            <a:ext cx="839823" cy="19348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325" name="Прямоугольник 324"/>
          <p:cNvSpPr/>
          <p:nvPr/>
        </p:nvSpPr>
        <p:spPr bwMode="auto">
          <a:xfrm>
            <a:off x="7567378" y="1896558"/>
            <a:ext cx="771759" cy="17493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326" name="Скругленный прямоугольник 325"/>
          <p:cNvSpPr/>
          <p:nvPr/>
        </p:nvSpPr>
        <p:spPr>
          <a:xfrm>
            <a:off x="6688951" y="2529411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27" name="Скругленный прямоугольник 326"/>
          <p:cNvSpPr/>
          <p:nvPr/>
        </p:nvSpPr>
        <p:spPr>
          <a:xfrm>
            <a:off x="7838037" y="2084599"/>
            <a:ext cx="28813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28" name="Группа 327"/>
          <p:cNvGrpSpPr/>
          <p:nvPr/>
        </p:nvGrpSpPr>
        <p:grpSpPr>
          <a:xfrm>
            <a:off x="7766973" y="1480383"/>
            <a:ext cx="695815" cy="215235"/>
            <a:chOff x="3921652" y="1063205"/>
            <a:chExt cx="715838" cy="225434"/>
          </a:xfrm>
        </p:grpSpPr>
        <p:sp>
          <p:nvSpPr>
            <p:cNvPr id="329" name="TextBox 23"/>
            <p:cNvSpPr txBox="1"/>
            <p:nvPr/>
          </p:nvSpPr>
          <p:spPr bwMode="auto">
            <a:xfrm>
              <a:off x="3921652" y="1063205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0" name="TextBox 23"/>
            <p:cNvSpPr txBox="1"/>
            <p:nvPr/>
          </p:nvSpPr>
          <p:spPr bwMode="auto">
            <a:xfrm>
              <a:off x="4215381" y="1070912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</p:grpSp>
      <p:sp>
        <p:nvSpPr>
          <p:cNvPr id="332" name="Прямоугольник 331"/>
          <p:cNvSpPr/>
          <p:nvPr/>
        </p:nvSpPr>
        <p:spPr bwMode="auto">
          <a:xfrm>
            <a:off x="3895311" y="4736446"/>
            <a:ext cx="596615" cy="1955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2545,6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736</a:t>
            </a:r>
          </a:p>
        </p:txBody>
      </p:sp>
      <p:sp>
        <p:nvSpPr>
          <p:cNvPr id="333" name="Прямоугольник 332"/>
          <p:cNvSpPr/>
          <p:nvPr/>
        </p:nvSpPr>
        <p:spPr bwMode="auto">
          <a:xfrm>
            <a:off x="3753167" y="4945112"/>
            <a:ext cx="832724" cy="16822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32440/129761</a:t>
            </a:r>
          </a:p>
        </p:txBody>
      </p:sp>
      <p:sp>
        <p:nvSpPr>
          <p:cNvPr id="334" name="Скругленный прямоугольник 333"/>
          <p:cNvSpPr/>
          <p:nvPr/>
        </p:nvSpPr>
        <p:spPr>
          <a:xfrm>
            <a:off x="3548375" y="3215007"/>
            <a:ext cx="286940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39" name="Прямоугольник 338"/>
          <p:cNvSpPr/>
          <p:nvPr/>
        </p:nvSpPr>
        <p:spPr bwMode="auto">
          <a:xfrm>
            <a:off x="6714671" y="3369793"/>
            <a:ext cx="617511" cy="1937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1238,7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394</a:t>
            </a:r>
          </a:p>
        </p:txBody>
      </p:sp>
      <p:sp>
        <p:nvSpPr>
          <p:cNvPr id="340" name="Прямоугольник 339"/>
          <p:cNvSpPr/>
          <p:nvPr/>
        </p:nvSpPr>
        <p:spPr bwMode="auto">
          <a:xfrm>
            <a:off x="7913432" y="3665949"/>
            <a:ext cx="636713" cy="1914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1163,9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362</a:t>
            </a:r>
          </a:p>
        </p:txBody>
      </p:sp>
      <p:sp>
        <p:nvSpPr>
          <p:cNvPr id="341" name="Прямоугольник 340"/>
          <p:cNvSpPr/>
          <p:nvPr/>
        </p:nvSpPr>
        <p:spPr bwMode="auto">
          <a:xfrm>
            <a:off x="5516729" y="4432824"/>
            <a:ext cx="574681" cy="19597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866,571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302</a:t>
            </a:r>
          </a:p>
        </p:txBody>
      </p:sp>
      <p:sp>
        <p:nvSpPr>
          <p:cNvPr id="342" name="Прямоугольник 341"/>
          <p:cNvSpPr/>
          <p:nvPr/>
        </p:nvSpPr>
        <p:spPr bwMode="auto">
          <a:xfrm>
            <a:off x="7758162" y="3878936"/>
            <a:ext cx="921495" cy="18894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43" name="Прямоугольник 342"/>
          <p:cNvSpPr/>
          <p:nvPr/>
        </p:nvSpPr>
        <p:spPr bwMode="auto">
          <a:xfrm>
            <a:off x="5480909" y="3488837"/>
            <a:ext cx="823711" cy="19643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344" name="Прямоугольник 343"/>
          <p:cNvSpPr/>
          <p:nvPr/>
        </p:nvSpPr>
        <p:spPr bwMode="auto">
          <a:xfrm>
            <a:off x="4341046" y="4116698"/>
            <a:ext cx="804863" cy="18852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26424/105698</a:t>
            </a:r>
          </a:p>
        </p:txBody>
      </p:sp>
      <p:sp>
        <p:nvSpPr>
          <p:cNvPr id="345" name="Прямоугольник 344"/>
          <p:cNvSpPr/>
          <p:nvPr/>
        </p:nvSpPr>
        <p:spPr bwMode="auto">
          <a:xfrm>
            <a:off x="6604246" y="3590160"/>
            <a:ext cx="804109" cy="18996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346" name="Скругленный прямоугольник 345"/>
          <p:cNvSpPr/>
          <p:nvPr/>
        </p:nvSpPr>
        <p:spPr>
          <a:xfrm>
            <a:off x="4670367" y="4330897"/>
            <a:ext cx="288131" cy="18560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7" name="Скругленный прямоугольник 346"/>
          <p:cNvSpPr/>
          <p:nvPr/>
        </p:nvSpPr>
        <p:spPr>
          <a:xfrm>
            <a:off x="4047517" y="5141837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8" name="Скругленный прямоугольник 347"/>
          <p:cNvSpPr/>
          <p:nvPr/>
        </p:nvSpPr>
        <p:spPr>
          <a:xfrm>
            <a:off x="5757342" y="3693139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0" name="Скругленный прямоугольник 349"/>
          <p:cNvSpPr/>
          <p:nvPr/>
        </p:nvSpPr>
        <p:spPr>
          <a:xfrm>
            <a:off x="8147813" y="4102549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1" name="Прямоугольник 350"/>
          <p:cNvSpPr/>
          <p:nvPr/>
        </p:nvSpPr>
        <p:spPr bwMode="auto">
          <a:xfrm>
            <a:off x="5670052" y="3328649"/>
            <a:ext cx="555040" cy="13849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1544,4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649</a:t>
            </a:r>
          </a:p>
        </p:txBody>
      </p:sp>
      <p:sp>
        <p:nvSpPr>
          <p:cNvPr id="352" name="Прямоугольник 351"/>
          <p:cNvSpPr/>
          <p:nvPr/>
        </p:nvSpPr>
        <p:spPr bwMode="auto">
          <a:xfrm>
            <a:off x="4526427" y="3915790"/>
            <a:ext cx="501255" cy="1939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2228,5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grpSp>
        <p:nvGrpSpPr>
          <p:cNvPr id="353" name="Группа 352"/>
          <p:cNvGrpSpPr/>
          <p:nvPr/>
        </p:nvGrpSpPr>
        <p:grpSpPr>
          <a:xfrm>
            <a:off x="4356269" y="3501832"/>
            <a:ext cx="939403" cy="365047"/>
            <a:chOff x="3660992" y="917545"/>
            <a:chExt cx="1252537" cy="382344"/>
          </a:xfrm>
        </p:grpSpPr>
        <p:sp>
          <p:nvSpPr>
            <p:cNvPr id="354" name="TextBox 23"/>
            <p:cNvSpPr txBox="1"/>
            <p:nvPr/>
          </p:nvSpPr>
          <p:spPr bwMode="auto">
            <a:xfrm>
              <a:off x="3734284" y="1063202"/>
              <a:ext cx="576175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55" name="TextBox 23"/>
            <p:cNvSpPr txBox="1"/>
            <p:nvPr/>
          </p:nvSpPr>
          <p:spPr bwMode="auto">
            <a:xfrm>
              <a:off x="4182911" y="1082162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56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Кировский  р-н</a:t>
              </a:r>
            </a:p>
          </p:txBody>
        </p:sp>
      </p:grpSp>
      <p:sp>
        <p:nvSpPr>
          <p:cNvPr id="365" name="Полилиния 364"/>
          <p:cNvSpPr/>
          <p:nvPr/>
        </p:nvSpPr>
        <p:spPr>
          <a:xfrm>
            <a:off x="6158424" y="2828838"/>
            <a:ext cx="2063008" cy="379994"/>
          </a:xfrm>
          <a:custGeom>
            <a:avLst/>
            <a:gdLst>
              <a:gd name="connsiteX0" fmla="*/ 0 w 1567543"/>
              <a:gd name="connsiteY0" fmla="*/ 391886 h 397997"/>
              <a:gd name="connsiteX1" fmla="*/ 0 w 1567543"/>
              <a:gd name="connsiteY1" fmla="*/ 391886 h 397997"/>
              <a:gd name="connsiteX2" fmla="*/ 333829 w 1567543"/>
              <a:gd name="connsiteY2" fmla="*/ 377372 h 397997"/>
              <a:gd name="connsiteX3" fmla="*/ 348343 w 1567543"/>
              <a:gd name="connsiteY3" fmla="*/ 261257 h 397997"/>
              <a:gd name="connsiteX4" fmla="*/ 406400 w 1567543"/>
              <a:gd name="connsiteY4" fmla="*/ 246743 h 397997"/>
              <a:gd name="connsiteX5" fmla="*/ 827315 w 1567543"/>
              <a:gd name="connsiteY5" fmla="*/ 261257 h 397997"/>
              <a:gd name="connsiteX6" fmla="*/ 870858 w 1567543"/>
              <a:gd name="connsiteY6" fmla="*/ 319314 h 397997"/>
              <a:gd name="connsiteX7" fmla="*/ 943429 w 1567543"/>
              <a:gd name="connsiteY7" fmla="*/ 391886 h 397997"/>
              <a:gd name="connsiteX8" fmla="*/ 1175658 w 1567543"/>
              <a:gd name="connsiteY8" fmla="*/ 362857 h 397997"/>
              <a:gd name="connsiteX9" fmla="*/ 1277258 w 1567543"/>
              <a:gd name="connsiteY9" fmla="*/ 333829 h 397997"/>
              <a:gd name="connsiteX10" fmla="*/ 1422400 w 1567543"/>
              <a:gd name="connsiteY10" fmla="*/ 290286 h 397997"/>
              <a:gd name="connsiteX11" fmla="*/ 1436915 w 1567543"/>
              <a:gd name="connsiteY11" fmla="*/ 246743 h 397997"/>
              <a:gd name="connsiteX12" fmla="*/ 1465943 w 1567543"/>
              <a:gd name="connsiteY12" fmla="*/ 72572 h 397997"/>
              <a:gd name="connsiteX13" fmla="*/ 1553029 w 1567543"/>
              <a:gd name="connsiteY13" fmla="*/ 29029 h 397997"/>
              <a:gd name="connsiteX14" fmla="*/ 1567543 w 1567543"/>
              <a:gd name="connsiteY14" fmla="*/ 0 h 397997"/>
              <a:gd name="connsiteX15" fmla="*/ 1567543 w 1567543"/>
              <a:gd name="connsiteY15" fmla="*/ 0 h 397997"/>
              <a:gd name="connsiteX0" fmla="*/ 0 w 1683236"/>
              <a:gd name="connsiteY0" fmla="*/ 391901 h 398012"/>
              <a:gd name="connsiteX1" fmla="*/ 0 w 1683236"/>
              <a:gd name="connsiteY1" fmla="*/ 391901 h 398012"/>
              <a:gd name="connsiteX2" fmla="*/ 333829 w 1683236"/>
              <a:gd name="connsiteY2" fmla="*/ 377387 h 398012"/>
              <a:gd name="connsiteX3" fmla="*/ 348343 w 1683236"/>
              <a:gd name="connsiteY3" fmla="*/ 261272 h 398012"/>
              <a:gd name="connsiteX4" fmla="*/ 406400 w 1683236"/>
              <a:gd name="connsiteY4" fmla="*/ 246758 h 398012"/>
              <a:gd name="connsiteX5" fmla="*/ 827315 w 1683236"/>
              <a:gd name="connsiteY5" fmla="*/ 261272 h 398012"/>
              <a:gd name="connsiteX6" fmla="*/ 870858 w 1683236"/>
              <a:gd name="connsiteY6" fmla="*/ 319329 h 398012"/>
              <a:gd name="connsiteX7" fmla="*/ 943429 w 1683236"/>
              <a:gd name="connsiteY7" fmla="*/ 391901 h 398012"/>
              <a:gd name="connsiteX8" fmla="*/ 1175658 w 1683236"/>
              <a:gd name="connsiteY8" fmla="*/ 362872 h 398012"/>
              <a:gd name="connsiteX9" fmla="*/ 1277258 w 1683236"/>
              <a:gd name="connsiteY9" fmla="*/ 333844 h 398012"/>
              <a:gd name="connsiteX10" fmla="*/ 1422400 w 1683236"/>
              <a:gd name="connsiteY10" fmla="*/ 290301 h 398012"/>
              <a:gd name="connsiteX11" fmla="*/ 1436915 w 1683236"/>
              <a:gd name="connsiteY11" fmla="*/ 246758 h 398012"/>
              <a:gd name="connsiteX12" fmla="*/ 1465943 w 1683236"/>
              <a:gd name="connsiteY12" fmla="*/ 72587 h 398012"/>
              <a:gd name="connsiteX13" fmla="*/ 1553029 w 1683236"/>
              <a:gd name="connsiteY13" fmla="*/ 29044 h 398012"/>
              <a:gd name="connsiteX14" fmla="*/ 1567543 w 1683236"/>
              <a:gd name="connsiteY14" fmla="*/ 15 h 398012"/>
              <a:gd name="connsiteX15" fmla="*/ 1683236 w 1683236"/>
              <a:gd name="connsiteY15" fmla="*/ 25415 h 398012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67543 w 1628111"/>
              <a:gd name="connsiteY14" fmla="*/ 2 h 397999"/>
              <a:gd name="connsiteX15" fmla="*/ 1628111 w 1628111"/>
              <a:gd name="connsiteY15" fmla="*/ 177802 h 397999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27452 w 1628111"/>
              <a:gd name="connsiteY14" fmla="*/ 1 h 397999"/>
              <a:gd name="connsiteX15" fmla="*/ 1628111 w 1628111"/>
              <a:gd name="connsiteY15" fmla="*/ 177802 h 3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28111" h="397999">
                <a:moveTo>
                  <a:pt x="0" y="391888"/>
                </a:moveTo>
                <a:lnTo>
                  <a:pt x="0" y="391888"/>
                </a:lnTo>
                <a:cubicBezTo>
                  <a:pt x="111276" y="387050"/>
                  <a:pt x="229539" y="416483"/>
                  <a:pt x="333829" y="377374"/>
                </a:cubicBezTo>
                <a:cubicBezTo>
                  <a:pt x="370352" y="363678"/>
                  <a:pt x="329400" y="295357"/>
                  <a:pt x="348343" y="261259"/>
                </a:cubicBezTo>
                <a:cubicBezTo>
                  <a:pt x="358030" y="243821"/>
                  <a:pt x="387048" y="251583"/>
                  <a:pt x="406400" y="246745"/>
                </a:cubicBezTo>
                <a:lnTo>
                  <a:pt x="827315" y="261259"/>
                </a:lnTo>
                <a:cubicBezTo>
                  <a:pt x="851215" y="264993"/>
                  <a:pt x="856798" y="299631"/>
                  <a:pt x="870858" y="319316"/>
                </a:cubicBezTo>
                <a:cubicBezTo>
                  <a:pt x="914841" y="380893"/>
                  <a:pt x="880093" y="349663"/>
                  <a:pt x="943429" y="391888"/>
                </a:cubicBezTo>
                <a:cubicBezTo>
                  <a:pt x="1020839" y="382212"/>
                  <a:pt x="1098509" y="374431"/>
                  <a:pt x="1175658" y="362859"/>
                </a:cubicBezTo>
                <a:cubicBezTo>
                  <a:pt x="1243524" y="352679"/>
                  <a:pt x="1218651" y="348483"/>
                  <a:pt x="1277258" y="333831"/>
                </a:cubicBezTo>
                <a:cubicBezTo>
                  <a:pt x="1408081" y="301125"/>
                  <a:pt x="1292385" y="342293"/>
                  <a:pt x="1422400" y="290288"/>
                </a:cubicBezTo>
                <a:cubicBezTo>
                  <a:pt x="1427238" y="275774"/>
                  <a:pt x="1433915" y="261747"/>
                  <a:pt x="1436915" y="246745"/>
                </a:cubicBezTo>
                <a:cubicBezTo>
                  <a:pt x="1448458" y="189030"/>
                  <a:pt x="1446147" y="128003"/>
                  <a:pt x="1465943" y="72574"/>
                </a:cubicBezTo>
                <a:cubicBezTo>
                  <a:pt x="1477582" y="39985"/>
                  <a:pt x="1542777" y="41127"/>
                  <a:pt x="1553029" y="29031"/>
                </a:cubicBezTo>
                <a:cubicBezTo>
                  <a:pt x="1563281" y="16935"/>
                  <a:pt x="1505751" y="606"/>
                  <a:pt x="1527452" y="1"/>
                </a:cubicBezTo>
                <a:cubicBezTo>
                  <a:pt x="1549153" y="-604"/>
                  <a:pt x="1589547" y="169335"/>
                  <a:pt x="1628111" y="177802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6" name="Полилиния 365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7" name="Полилиния 366"/>
          <p:cNvSpPr/>
          <p:nvPr/>
        </p:nvSpPr>
        <p:spPr>
          <a:xfrm>
            <a:off x="5823859" y="4131461"/>
            <a:ext cx="448576" cy="762174"/>
          </a:xfrm>
          <a:custGeom>
            <a:avLst/>
            <a:gdLst>
              <a:gd name="connsiteX0" fmla="*/ 0 w 598101"/>
              <a:gd name="connsiteY0" fmla="*/ 0 h 798286"/>
              <a:gd name="connsiteX1" fmla="*/ 0 w 598101"/>
              <a:gd name="connsiteY1" fmla="*/ 0 h 798286"/>
              <a:gd name="connsiteX2" fmla="*/ 188686 w 598101"/>
              <a:gd name="connsiteY2" fmla="*/ 159657 h 798286"/>
              <a:gd name="connsiteX3" fmla="*/ 304800 w 598101"/>
              <a:gd name="connsiteY3" fmla="*/ 217714 h 798286"/>
              <a:gd name="connsiteX4" fmla="*/ 362857 w 598101"/>
              <a:gd name="connsiteY4" fmla="*/ 304800 h 798286"/>
              <a:gd name="connsiteX5" fmla="*/ 420914 w 598101"/>
              <a:gd name="connsiteY5" fmla="*/ 348343 h 798286"/>
              <a:gd name="connsiteX6" fmla="*/ 478971 w 598101"/>
              <a:gd name="connsiteY6" fmla="*/ 435429 h 798286"/>
              <a:gd name="connsiteX7" fmla="*/ 566057 w 598101"/>
              <a:gd name="connsiteY7" fmla="*/ 551543 h 798286"/>
              <a:gd name="connsiteX8" fmla="*/ 595086 w 598101"/>
              <a:gd name="connsiteY8" fmla="*/ 798286 h 798286"/>
              <a:gd name="connsiteX9" fmla="*/ 595086 w 598101"/>
              <a:gd name="connsiteY9" fmla="*/ 798286 h 79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101" h="798286">
                <a:moveTo>
                  <a:pt x="0" y="0"/>
                </a:moveTo>
                <a:lnTo>
                  <a:pt x="0" y="0"/>
                </a:lnTo>
                <a:cubicBezTo>
                  <a:pt x="62895" y="53219"/>
                  <a:pt x="121643" y="111769"/>
                  <a:pt x="188686" y="159657"/>
                </a:cubicBezTo>
                <a:cubicBezTo>
                  <a:pt x="223899" y="184809"/>
                  <a:pt x="304800" y="217714"/>
                  <a:pt x="304800" y="217714"/>
                </a:cubicBezTo>
                <a:cubicBezTo>
                  <a:pt x="324152" y="246743"/>
                  <a:pt x="334947" y="283867"/>
                  <a:pt x="362857" y="304800"/>
                </a:cubicBezTo>
                <a:cubicBezTo>
                  <a:pt x="382209" y="319314"/>
                  <a:pt x="404843" y="330263"/>
                  <a:pt x="420914" y="348343"/>
                </a:cubicBezTo>
                <a:cubicBezTo>
                  <a:pt x="444092" y="374419"/>
                  <a:pt x="457177" y="408186"/>
                  <a:pt x="478971" y="435429"/>
                </a:cubicBezTo>
                <a:cubicBezTo>
                  <a:pt x="547925" y="521622"/>
                  <a:pt x="519844" y="482224"/>
                  <a:pt x="566057" y="551543"/>
                </a:cubicBezTo>
                <a:cubicBezTo>
                  <a:pt x="611915" y="689117"/>
                  <a:pt x="595086" y="608030"/>
                  <a:pt x="595086" y="798286"/>
                </a:cubicBezTo>
                <a:lnTo>
                  <a:pt x="595086" y="798286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72" name="Прямоугольник 371"/>
          <p:cNvSpPr/>
          <p:nvPr/>
        </p:nvSpPr>
        <p:spPr bwMode="auto">
          <a:xfrm>
            <a:off x="5418287" y="4630690"/>
            <a:ext cx="843543" cy="20158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373" name="Скругленный прямоугольник 372"/>
          <p:cNvSpPr/>
          <p:nvPr/>
        </p:nvSpPr>
        <p:spPr>
          <a:xfrm>
            <a:off x="5749023" y="4853963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74" name="Группа 373"/>
          <p:cNvGrpSpPr/>
          <p:nvPr/>
        </p:nvGrpSpPr>
        <p:grpSpPr>
          <a:xfrm>
            <a:off x="6603829" y="2995211"/>
            <a:ext cx="939403" cy="347964"/>
            <a:chOff x="3660992" y="917545"/>
            <a:chExt cx="1252537" cy="364451"/>
          </a:xfrm>
        </p:grpSpPr>
        <p:sp>
          <p:nvSpPr>
            <p:cNvPr id="375" name="TextBox 23"/>
            <p:cNvSpPr txBox="1"/>
            <p:nvPr/>
          </p:nvSpPr>
          <p:spPr bwMode="auto">
            <a:xfrm>
              <a:off x="3790921" y="1063204"/>
              <a:ext cx="51953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76" name="TextBox 23"/>
            <p:cNvSpPr txBox="1"/>
            <p:nvPr/>
          </p:nvSpPr>
          <p:spPr bwMode="auto">
            <a:xfrm>
              <a:off x="4196651" y="1064269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77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Тихвинский  р-н</a:t>
              </a:r>
            </a:p>
          </p:txBody>
        </p:sp>
      </p:grpSp>
      <p:grpSp>
        <p:nvGrpSpPr>
          <p:cNvPr id="378" name="Группа 377"/>
          <p:cNvGrpSpPr/>
          <p:nvPr/>
        </p:nvGrpSpPr>
        <p:grpSpPr>
          <a:xfrm>
            <a:off x="6071888" y="1686665"/>
            <a:ext cx="1167449" cy="346948"/>
            <a:chOff x="3356931" y="917545"/>
            <a:chExt cx="1556598" cy="363386"/>
          </a:xfrm>
        </p:grpSpPr>
        <p:sp>
          <p:nvSpPr>
            <p:cNvPr id="379" name="TextBox 23"/>
            <p:cNvSpPr txBox="1"/>
            <p:nvPr/>
          </p:nvSpPr>
          <p:spPr bwMode="auto">
            <a:xfrm>
              <a:off x="3888249" y="1063204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0" name="TextBox 23"/>
            <p:cNvSpPr txBox="1"/>
            <p:nvPr/>
          </p:nvSpPr>
          <p:spPr bwMode="auto">
            <a:xfrm>
              <a:off x="4220036" y="1060312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81" name="TextBox 10"/>
            <p:cNvSpPr txBox="1"/>
            <p:nvPr/>
          </p:nvSpPr>
          <p:spPr bwMode="auto">
            <a:xfrm>
              <a:off x="3356931" y="917545"/>
              <a:ext cx="1556598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Лодейнопольский  р-н</a:t>
              </a:r>
            </a:p>
          </p:txBody>
        </p:sp>
      </p:grpSp>
      <p:sp>
        <p:nvSpPr>
          <p:cNvPr id="386" name="Прямоугольник 385"/>
          <p:cNvSpPr/>
          <p:nvPr/>
        </p:nvSpPr>
        <p:spPr bwMode="auto">
          <a:xfrm>
            <a:off x="1948103" y="4926167"/>
            <a:ext cx="684203" cy="20611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12918/51675</a:t>
            </a:r>
          </a:p>
        </p:txBody>
      </p:sp>
      <p:sp>
        <p:nvSpPr>
          <p:cNvPr id="391" name="Скругленный прямоугольник 390"/>
          <p:cNvSpPr/>
          <p:nvPr/>
        </p:nvSpPr>
        <p:spPr>
          <a:xfrm>
            <a:off x="3005494" y="4934660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92" name="Прямоугольник 391"/>
          <p:cNvSpPr/>
          <p:nvPr/>
        </p:nvSpPr>
        <p:spPr bwMode="auto">
          <a:xfrm>
            <a:off x="2366154" y="5640251"/>
            <a:ext cx="575255" cy="1903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1041,0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823</a:t>
            </a:r>
          </a:p>
        </p:txBody>
      </p:sp>
      <p:sp>
        <p:nvSpPr>
          <p:cNvPr id="393" name="Прямоугольник 392"/>
          <p:cNvSpPr/>
          <p:nvPr/>
        </p:nvSpPr>
        <p:spPr bwMode="auto">
          <a:xfrm>
            <a:off x="2251509" y="5848940"/>
            <a:ext cx="73268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18219/72879</a:t>
            </a:r>
          </a:p>
        </p:txBody>
      </p:sp>
      <p:sp>
        <p:nvSpPr>
          <p:cNvPr id="394" name="Скругленный прямоугольник 393"/>
          <p:cNvSpPr/>
          <p:nvPr/>
        </p:nvSpPr>
        <p:spPr>
          <a:xfrm>
            <a:off x="2489598" y="605112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99" name="Прямоугольник 398"/>
          <p:cNvSpPr/>
          <p:nvPr/>
        </p:nvSpPr>
        <p:spPr bwMode="auto">
          <a:xfrm>
            <a:off x="2725584" y="4684591"/>
            <a:ext cx="831803" cy="2171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61063/24425</a:t>
            </a:r>
          </a:p>
        </p:txBody>
      </p:sp>
      <p:grpSp>
        <p:nvGrpSpPr>
          <p:cNvPr id="400" name="Группа 399"/>
          <p:cNvGrpSpPr/>
          <p:nvPr/>
        </p:nvGrpSpPr>
        <p:grpSpPr>
          <a:xfrm>
            <a:off x="2953869" y="2365393"/>
            <a:ext cx="1237119" cy="431168"/>
            <a:chOff x="3338456" y="839760"/>
            <a:chExt cx="1649492" cy="451597"/>
          </a:xfrm>
        </p:grpSpPr>
        <p:sp>
          <p:nvSpPr>
            <p:cNvPr id="401" name="TextBox 23"/>
            <p:cNvSpPr txBox="1"/>
            <p:nvPr/>
          </p:nvSpPr>
          <p:spPr bwMode="auto">
            <a:xfrm>
              <a:off x="3920028" y="1065194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402" name="TextBox 23"/>
            <p:cNvSpPr txBox="1"/>
            <p:nvPr/>
          </p:nvSpPr>
          <p:spPr bwMode="auto">
            <a:xfrm>
              <a:off x="4237333" y="1073630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403" name="TextBox 10"/>
            <p:cNvSpPr txBox="1"/>
            <p:nvPr/>
          </p:nvSpPr>
          <p:spPr bwMode="auto">
            <a:xfrm>
              <a:off x="3338456" y="839760"/>
              <a:ext cx="1649492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Всеволожский  р-н</a:t>
              </a:r>
            </a:p>
          </p:txBody>
        </p:sp>
      </p:grpSp>
      <p:sp>
        <p:nvSpPr>
          <p:cNvPr id="414" name="Полилиния 413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2" name="Полилиния 411"/>
          <p:cNvSpPr/>
          <p:nvPr/>
        </p:nvSpPr>
        <p:spPr>
          <a:xfrm>
            <a:off x="6629401" y="1332207"/>
            <a:ext cx="1880507" cy="1579777"/>
          </a:xfrm>
          <a:custGeom>
            <a:avLst/>
            <a:gdLst>
              <a:gd name="connsiteX0" fmla="*/ 0 w 2177143"/>
              <a:gd name="connsiteY0" fmla="*/ 0 h 1422400"/>
              <a:gd name="connsiteX1" fmla="*/ 0 w 2177143"/>
              <a:gd name="connsiteY1" fmla="*/ 0 h 1422400"/>
              <a:gd name="connsiteX2" fmla="*/ 14514 w 2177143"/>
              <a:gd name="connsiteY2" fmla="*/ 174171 h 1422400"/>
              <a:gd name="connsiteX3" fmla="*/ 58057 w 2177143"/>
              <a:gd name="connsiteY3" fmla="*/ 188686 h 1422400"/>
              <a:gd name="connsiteX4" fmla="*/ 145143 w 2177143"/>
              <a:gd name="connsiteY4" fmla="*/ 203200 h 1422400"/>
              <a:gd name="connsiteX5" fmla="*/ 203200 w 2177143"/>
              <a:gd name="connsiteY5" fmla="*/ 232228 h 1422400"/>
              <a:gd name="connsiteX6" fmla="*/ 290286 w 2177143"/>
              <a:gd name="connsiteY6" fmla="*/ 261257 h 1422400"/>
              <a:gd name="connsiteX7" fmla="*/ 333829 w 2177143"/>
              <a:gd name="connsiteY7" fmla="*/ 304800 h 1422400"/>
              <a:gd name="connsiteX8" fmla="*/ 406400 w 2177143"/>
              <a:gd name="connsiteY8" fmla="*/ 449943 h 1422400"/>
              <a:gd name="connsiteX9" fmla="*/ 493486 w 2177143"/>
              <a:gd name="connsiteY9" fmla="*/ 522514 h 1422400"/>
              <a:gd name="connsiteX10" fmla="*/ 508000 w 2177143"/>
              <a:gd name="connsiteY10" fmla="*/ 566057 h 1422400"/>
              <a:gd name="connsiteX11" fmla="*/ 551543 w 2177143"/>
              <a:gd name="connsiteY11" fmla="*/ 580571 h 1422400"/>
              <a:gd name="connsiteX12" fmla="*/ 682171 w 2177143"/>
              <a:gd name="connsiteY12" fmla="*/ 609600 h 1422400"/>
              <a:gd name="connsiteX13" fmla="*/ 740229 w 2177143"/>
              <a:gd name="connsiteY13" fmla="*/ 638628 h 1422400"/>
              <a:gd name="connsiteX14" fmla="*/ 783771 w 2177143"/>
              <a:gd name="connsiteY14" fmla="*/ 653143 h 1422400"/>
              <a:gd name="connsiteX15" fmla="*/ 827314 w 2177143"/>
              <a:gd name="connsiteY15" fmla="*/ 696686 h 1422400"/>
              <a:gd name="connsiteX16" fmla="*/ 870857 w 2177143"/>
              <a:gd name="connsiteY16" fmla="*/ 870857 h 1422400"/>
              <a:gd name="connsiteX17" fmla="*/ 885371 w 2177143"/>
              <a:gd name="connsiteY17" fmla="*/ 914400 h 1422400"/>
              <a:gd name="connsiteX18" fmla="*/ 928914 w 2177143"/>
              <a:gd name="connsiteY18" fmla="*/ 943428 h 1422400"/>
              <a:gd name="connsiteX19" fmla="*/ 986971 w 2177143"/>
              <a:gd name="connsiteY19" fmla="*/ 986971 h 1422400"/>
              <a:gd name="connsiteX20" fmla="*/ 1059543 w 2177143"/>
              <a:gd name="connsiteY20" fmla="*/ 1074057 h 1422400"/>
              <a:gd name="connsiteX21" fmla="*/ 1117600 w 2177143"/>
              <a:gd name="connsiteY21" fmla="*/ 1161143 h 1422400"/>
              <a:gd name="connsiteX22" fmla="*/ 1132114 w 2177143"/>
              <a:gd name="connsiteY22" fmla="*/ 1204686 h 1422400"/>
              <a:gd name="connsiteX23" fmla="*/ 1175657 w 2177143"/>
              <a:gd name="connsiteY23" fmla="*/ 1233714 h 1422400"/>
              <a:gd name="connsiteX24" fmla="*/ 1291771 w 2177143"/>
              <a:gd name="connsiteY24" fmla="*/ 1262743 h 1422400"/>
              <a:gd name="connsiteX25" fmla="*/ 1335314 w 2177143"/>
              <a:gd name="connsiteY25" fmla="*/ 1291771 h 1422400"/>
              <a:gd name="connsiteX26" fmla="*/ 1393371 w 2177143"/>
              <a:gd name="connsiteY26" fmla="*/ 1378857 h 1422400"/>
              <a:gd name="connsiteX27" fmla="*/ 1480457 w 2177143"/>
              <a:gd name="connsiteY27" fmla="*/ 1422400 h 1422400"/>
              <a:gd name="connsiteX28" fmla="*/ 1930400 w 2177143"/>
              <a:gd name="connsiteY28" fmla="*/ 1407886 h 1422400"/>
              <a:gd name="connsiteX29" fmla="*/ 2032000 w 2177143"/>
              <a:gd name="connsiteY29" fmla="*/ 1393371 h 1422400"/>
              <a:gd name="connsiteX30" fmla="*/ 2162629 w 2177143"/>
              <a:gd name="connsiteY30" fmla="*/ 1422400 h 1422400"/>
              <a:gd name="connsiteX31" fmla="*/ 2177143 w 2177143"/>
              <a:gd name="connsiteY31" fmla="*/ 1422400 h 1422400"/>
              <a:gd name="connsiteX0" fmla="*/ 203200 w 2380343"/>
              <a:gd name="connsiteY0" fmla="*/ 232229 h 1654629"/>
              <a:gd name="connsiteX1" fmla="*/ 0 w 2380343"/>
              <a:gd name="connsiteY1" fmla="*/ 0 h 1654629"/>
              <a:gd name="connsiteX2" fmla="*/ 217714 w 2380343"/>
              <a:gd name="connsiteY2" fmla="*/ 406400 h 1654629"/>
              <a:gd name="connsiteX3" fmla="*/ 261257 w 2380343"/>
              <a:gd name="connsiteY3" fmla="*/ 420915 h 1654629"/>
              <a:gd name="connsiteX4" fmla="*/ 348343 w 2380343"/>
              <a:gd name="connsiteY4" fmla="*/ 435429 h 1654629"/>
              <a:gd name="connsiteX5" fmla="*/ 406400 w 2380343"/>
              <a:gd name="connsiteY5" fmla="*/ 464457 h 1654629"/>
              <a:gd name="connsiteX6" fmla="*/ 493486 w 2380343"/>
              <a:gd name="connsiteY6" fmla="*/ 493486 h 1654629"/>
              <a:gd name="connsiteX7" fmla="*/ 537029 w 2380343"/>
              <a:gd name="connsiteY7" fmla="*/ 537029 h 1654629"/>
              <a:gd name="connsiteX8" fmla="*/ 609600 w 2380343"/>
              <a:gd name="connsiteY8" fmla="*/ 682172 h 1654629"/>
              <a:gd name="connsiteX9" fmla="*/ 696686 w 2380343"/>
              <a:gd name="connsiteY9" fmla="*/ 754743 h 1654629"/>
              <a:gd name="connsiteX10" fmla="*/ 711200 w 2380343"/>
              <a:gd name="connsiteY10" fmla="*/ 798286 h 1654629"/>
              <a:gd name="connsiteX11" fmla="*/ 754743 w 2380343"/>
              <a:gd name="connsiteY11" fmla="*/ 812800 h 1654629"/>
              <a:gd name="connsiteX12" fmla="*/ 885371 w 2380343"/>
              <a:gd name="connsiteY12" fmla="*/ 841829 h 1654629"/>
              <a:gd name="connsiteX13" fmla="*/ 943429 w 2380343"/>
              <a:gd name="connsiteY13" fmla="*/ 870857 h 1654629"/>
              <a:gd name="connsiteX14" fmla="*/ 986971 w 2380343"/>
              <a:gd name="connsiteY14" fmla="*/ 885372 h 1654629"/>
              <a:gd name="connsiteX15" fmla="*/ 1030514 w 2380343"/>
              <a:gd name="connsiteY15" fmla="*/ 928915 h 1654629"/>
              <a:gd name="connsiteX16" fmla="*/ 1074057 w 2380343"/>
              <a:gd name="connsiteY16" fmla="*/ 1103086 h 1654629"/>
              <a:gd name="connsiteX17" fmla="*/ 1088571 w 2380343"/>
              <a:gd name="connsiteY17" fmla="*/ 1146629 h 1654629"/>
              <a:gd name="connsiteX18" fmla="*/ 1132114 w 2380343"/>
              <a:gd name="connsiteY18" fmla="*/ 1175657 h 1654629"/>
              <a:gd name="connsiteX19" fmla="*/ 1190171 w 2380343"/>
              <a:gd name="connsiteY19" fmla="*/ 1219200 h 1654629"/>
              <a:gd name="connsiteX20" fmla="*/ 1262743 w 2380343"/>
              <a:gd name="connsiteY20" fmla="*/ 1306286 h 1654629"/>
              <a:gd name="connsiteX21" fmla="*/ 1320800 w 2380343"/>
              <a:gd name="connsiteY21" fmla="*/ 1393372 h 1654629"/>
              <a:gd name="connsiteX22" fmla="*/ 1335314 w 2380343"/>
              <a:gd name="connsiteY22" fmla="*/ 1436915 h 1654629"/>
              <a:gd name="connsiteX23" fmla="*/ 1378857 w 2380343"/>
              <a:gd name="connsiteY23" fmla="*/ 1465943 h 1654629"/>
              <a:gd name="connsiteX24" fmla="*/ 1494971 w 2380343"/>
              <a:gd name="connsiteY24" fmla="*/ 1494972 h 1654629"/>
              <a:gd name="connsiteX25" fmla="*/ 1538514 w 2380343"/>
              <a:gd name="connsiteY25" fmla="*/ 1524000 h 1654629"/>
              <a:gd name="connsiteX26" fmla="*/ 1596571 w 2380343"/>
              <a:gd name="connsiteY26" fmla="*/ 1611086 h 1654629"/>
              <a:gd name="connsiteX27" fmla="*/ 1683657 w 2380343"/>
              <a:gd name="connsiteY27" fmla="*/ 1654629 h 1654629"/>
              <a:gd name="connsiteX28" fmla="*/ 2133600 w 2380343"/>
              <a:gd name="connsiteY28" fmla="*/ 1640115 h 1654629"/>
              <a:gd name="connsiteX29" fmla="*/ 2235200 w 2380343"/>
              <a:gd name="connsiteY29" fmla="*/ 1625600 h 1654629"/>
              <a:gd name="connsiteX30" fmla="*/ 2365829 w 2380343"/>
              <a:gd name="connsiteY30" fmla="*/ 1654629 h 1654629"/>
              <a:gd name="connsiteX31" fmla="*/ 2380343 w 2380343"/>
              <a:gd name="connsiteY31" fmla="*/ 1654629 h 1654629"/>
              <a:gd name="connsiteX0" fmla="*/ 203200 w 2507343"/>
              <a:gd name="connsiteY0" fmla="*/ 232229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  <a:gd name="connsiteX0" fmla="*/ 161637 w 2507343"/>
              <a:gd name="connsiteY0" fmla="*/ 273792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7343" h="1654629">
                <a:moveTo>
                  <a:pt x="161637" y="273792"/>
                </a:moveTo>
                <a:cubicBezTo>
                  <a:pt x="93904" y="196382"/>
                  <a:pt x="67733" y="77410"/>
                  <a:pt x="0" y="0"/>
                </a:cubicBezTo>
                <a:cubicBezTo>
                  <a:pt x="4838" y="58057"/>
                  <a:pt x="174171" y="336248"/>
                  <a:pt x="217714" y="406400"/>
                </a:cubicBezTo>
                <a:cubicBezTo>
                  <a:pt x="261257" y="476552"/>
                  <a:pt x="246322" y="417596"/>
                  <a:pt x="261257" y="420915"/>
                </a:cubicBezTo>
                <a:cubicBezTo>
                  <a:pt x="289985" y="427299"/>
                  <a:pt x="319314" y="430591"/>
                  <a:pt x="348343" y="435429"/>
                </a:cubicBezTo>
                <a:cubicBezTo>
                  <a:pt x="367695" y="445105"/>
                  <a:pt x="386311" y="456421"/>
                  <a:pt x="406400" y="464457"/>
                </a:cubicBezTo>
                <a:cubicBezTo>
                  <a:pt x="434810" y="475821"/>
                  <a:pt x="493486" y="493486"/>
                  <a:pt x="493486" y="493486"/>
                </a:cubicBezTo>
                <a:cubicBezTo>
                  <a:pt x="508000" y="508000"/>
                  <a:pt x="526271" y="519548"/>
                  <a:pt x="537029" y="537029"/>
                </a:cubicBezTo>
                <a:cubicBezTo>
                  <a:pt x="565378" y="583097"/>
                  <a:pt x="564593" y="652168"/>
                  <a:pt x="609600" y="682172"/>
                </a:cubicBezTo>
                <a:cubicBezTo>
                  <a:pt x="670222" y="722586"/>
                  <a:pt x="640808" y="698865"/>
                  <a:pt x="696686" y="754743"/>
                </a:cubicBezTo>
                <a:cubicBezTo>
                  <a:pt x="701524" y="769257"/>
                  <a:pt x="700382" y="787468"/>
                  <a:pt x="711200" y="798286"/>
                </a:cubicBezTo>
                <a:cubicBezTo>
                  <a:pt x="722018" y="809104"/>
                  <a:pt x="740032" y="808597"/>
                  <a:pt x="754743" y="812800"/>
                </a:cubicBezTo>
                <a:cubicBezTo>
                  <a:pt x="802581" y="826468"/>
                  <a:pt x="835474" y="831850"/>
                  <a:pt x="885371" y="841829"/>
                </a:cubicBezTo>
                <a:cubicBezTo>
                  <a:pt x="904724" y="851505"/>
                  <a:pt x="923542" y="862334"/>
                  <a:pt x="943429" y="870857"/>
                </a:cubicBezTo>
                <a:cubicBezTo>
                  <a:pt x="957491" y="876884"/>
                  <a:pt x="974241" y="876885"/>
                  <a:pt x="986971" y="885372"/>
                </a:cubicBezTo>
                <a:cubicBezTo>
                  <a:pt x="1004050" y="896758"/>
                  <a:pt x="1016000" y="914401"/>
                  <a:pt x="1030514" y="928915"/>
                </a:cubicBezTo>
                <a:cubicBezTo>
                  <a:pt x="1050822" y="1071062"/>
                  <a:pt x="1030718" y="987514"/>
                  <a:pt x="1074057" y="1103086"/>
                </a:cubicBezTo>
                <a:cubicBezTo>
                  <a:pt x="1079429" y="1117411"/>
                  <a:pt x="1079014" y="1134682"/>
                  <a:pt x="1088571" y="1146629"/>
                </a:cubicBezTo>
                <a:cubicBezTo>
                  <a:pt x="1099468" y="1160250"/>
                  <a:pt x="1117919" y="1165518"/>
                  <a:pt x="1132114" y="1175657"/>
                </a:cubicBezTo>
                <a:cubicBezTo>
                  <a:pt x="1151799" y="1189717"/>
                  <a:pt x="1171804" y="1203457"/>
                  <a:pt x="1190171" y="1219200"/>
                </a:cubicBezTo>
                <a:cubicBezTo>
                  <a:pt x="1233631" y="1256452"/>
                  <a:pt x="1232881" y="1261493"/>
                  <a:pt x="1262743" y="1306286"/>
                </a:cubicBezTo>
                <a:cubicBezTo>
                  <a:pt x="1297254" y="1409821"/>
                  <a:pt x="1248319" y="1284649"/>
                  <a:pt x="1320800" y="1393372"/>
                </a:cubicBezTo>
                <a:cubicBezTo>
                  <a:pt x="1329287" y="1406102"/>
                  <a:pt x="1325757" y="1424968"/>
                  <a:pt x="1335314" y="1436915"/>
                </a:cubicBezTo>
                <a:cubicBezTo>
                  <a:pt x="1346211" y="1450536"/>
                  <a:pt x="1363255" y="1458142"/>
                  <a:pt x="1378857" y="1465943"/>
                </a:cubicBezTo>
                <a:cubicBezTo>
                  <a:pt x="1408609" y="1480819"/>
                  <a:pt x="1467372" y="1489452"/>
                  <a:pt x="1494971" y="1494972"/>
                </a:cubicBezTo>
                <a:cubicBezTo>
                  <a:pt x="1509485" y="1504648"/>
                  <a:pt x="1527027" y="1510872"/>
                  <a:pt x="1538514" y="1524000"/>
                </a:cubicBezTo>
                <a:cubicBezTo>
                  <a:pt x="1561488" y="1550256"/>
                  <a:pt x="1567542" y="1591733"/>
                  <a:pt x="1596571" y="1611086"/>
                </a:cubicBezTo>
                <a:cubicBezTo>
                  <a:pt x="1652844" y="1648602"/>
                  <a:pt x="1623565" y="1634599"/>
                  <a:pt x="1683657" y="1654629"/>
                </a:cubicBezTo>
                <a:cubicBezTo>
                  <a:pt x="1833638" y="1649791"/>
                  <a:pt x="1983748" y="1648002"/>
                  <a:pt x="2133600" y="1640115"/>
                </a:cubicBezTo>
                <a:cubicBezTo>
                  <a:pt x="2167763" y="1638317"/>
                  <a:pt x="2200989" y="1625600"/>
                  <a:pt x="2235200" y="1625600"/>
                </a:cubicBezTo>
                <a:cubicBezTo>
                  <a:pt x="2315418" y="1625600"/>
                  <a:pt x="2316349" y="1629890"/>
                  <a:pt x="2365829" y="1654629"/>
                </a:cubicBezTo>
                <a:lnTo>
                  <a:pt x="2507343" y="1476829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3" name="Полилиния 412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49" name="Скругленный прямоугольник 348"/>
          <p:cNvSpPr/>
          <p:nvPr/>
        </p:nvSpPr>
        <p:spPr>
          <a:xfrm>
            <a:off x="6919799" y="3814608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68" name="Группа 367"/>
          <p:cNvGrpSpPr/>
          <p:nvPr/>
        </p:nvGrpSpPr>
        <p:grpSpPr>
          <a:xfrm>
            <a:off x="5341120" y="4057256"/>
            <a:ext cx="939403" cy="365280"/>
            <a:chOff x="3660992" y="890692"/>
            <a:chExt cx="1252537" cy="382589"/>
          </a:xfrm>
        </p:grpSpPr>
        <p:sp>
          <p:nvSpPr>
            <p:cNvPr id="369" name="TextBox 23"/>
            <p:cNvSpPr txBox="1"/>
            <p:nvPr/>
          </p:nvSpPr>
          <p:spPr bwMode="auto">
            <a:xfrm>
              <a:off x="3921652" y="105555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71" name="TextBox 10"/>
            <p:cNvSpPr txBox="1"/>
            <p:nvPr/>
          </p:nvSpPr>
          <p:spPr bwMode="auto">
            <a:xfrm>
              <a:off x="3660992" y="890692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Киришский  р-н</a:t>
              </a:r>
            </a:p>
          </p:txBody>
        </p:sp>
        <p:sp>
          <p:nvSpPr>
            <p:cNvPr id="370" name="TextBox 23"/>
            <p:cNvSpPr txBox="1"/>
            <p:nvPr/>
          </p:nvSpPr>
          <p:spPr bwMode="auto">
            <a:xfrm>
              <a:off x="4258275" y="1037049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</p:grpSp>
      <p:grpSp>
        <p:nvGrpSpPr>
          <p:cNvPr id="335" name="Группа 334"/>
          <p:cNvGrpSpPr/>
          <p:nvPr/>
        </p:nvGrpSpPr>
        <p:grpSpPr>
          <a:xfrm>
            <a:off x="3701007" y="4348788"/>
            <a:ext cx="939403" cy="353175"/>
            <a:chOff x="3660992" y="917545"/>
            <a:chExt cx="1252537" cy="369908"/>
          </a:xfrm>
        </p:grpSpPr>
        <p:sp>
          <p:nvSpPr>
            <p:cNvPr id="336" name="TextBox 23"/>
            <p:cNvSpPr txBox="1"/>
            <p:nvPr/>
          </p:nvSpPr>
          <p:spPr bwMode="auto">
            <a:xfrm>
              <a:off x="3892089" y="10596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7" name="TextBox 23"/>
            <p:cNvSpPr txBox="1"/>
            <p:nvPr/>
          </p:nvSpPr>
          <p:spPr bwMode="auto">
            <a:xfrm>
              <a:off x="4214727" y="1069727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38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Тосненский  р-н</a:t>
              </a:r>
            </a:p>
          </p:txBody>
        </p:sp>
      </p:grpSp>
      <p:grpSp>
        <p:nvGrpSpPr>
          <p:cNvPr id="387" name="Группа 386"/>
          <p:cNvGrpSpPr/>
          <p:nvPr/>
        </p:nvGrpSpPr>
        <p:grpSpPr>
          <a:xfrm>
            <a:off x="2705545" y="4065797"/>
            <a:ext cx="939403" cy="367660"/>
            <a:chOff x="3660992" y="917545"/>
            <a:chExt cx="1252537" cy="385079"/>
          </a:xfrm>
        </p:grpSpPr>
        <p:sp>
          <p:nvSpPr>
            <p:cNvPr id="388" name="TextBox 23"/>
            <p:cNvSpPr txBox="1"/>
            <p:nvPr/>
          </p:nvSpPr>
          <p:spPr bwMode="auto">
            <a:xfrm>
              <a:off x="3896836" y="108037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9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Гатчинский  р-н</a:t>
              </a:r>
            </a:p>
          </p:txBody>
        </p:sp>
        <p:sp>
          <p:nvSpPr>
            <p:cNvPr id="390" name="TextBox 23"/>
            <p:cNvSpPr txBox="1"/>
            <p:nvPr/>
          </p:nvSpPr>
          <p:spPr bwMode="auto">
            <a:xfrm>
              <a:off x="4193055" y="1084898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</p:grpSp>
      <p:grpSp>
        <p:nvGrpSpPr>
          <p:cNvPr id="382" name="Группа 381"/>
          <p:cNvGrpSpPr/>
          <p:nvPr/>
        </p:nvGrpSpPr>
        <p:grpSpPr>
          <a:xfrm>
            <a:off x="869637" y="4929572"/>
            <a:ext cx="1123471" cy="351005"/>
            <a:chOff x="3660992" y="917545"/>
            <a:chExt cx="1497961" cy="367635"/>
          </a:xfrm>
        </p:grpSpPr>
        <p:sp>
          <p:nvSpPr>
            <p:cNvPr id="383" name="TextBox 23"/>
            <p:cNvSpPr txBox="1"/>
            <p:nvPr/>
          </p:nvSpPr>
          <p:spPr bwMode="auto">
            <a:xfrm>
              <a:off x="3893844" y="106359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</a:p>
          </p:txBody>
        </p:sp>
        <p:sp>
          <p:nvSpPr>
            <p:cNvPr id="384" name="TextBox 23"/>
            <p:cNvSpPr txBox="1"/>
            <p:nvPr/>
          </p:nvSpPr>
          <p:spPr bwMode="auto">
            <a:xfrm>
              <a:off x="4216347" y="106745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85" name="TextBox 10"/>
            <p:cNvSpPr txBox="1"/>
            <p:nvPr/>
          </p:nvSpPr>
          <p:spPr bwMode="auto">
            <a:xfrm>
              <a:off x="3660992" y="917545"/>
              <a:ext cx="149796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Сланцевский   р-н</a:t>
              </a:r>
            </a:p>
          </p:txBody>
        </p:sp>
      </p:grpSp>
      <p:grpSp>
        <p:nvGrpSpPr>
          <p:cNvPr id="395" name="Группа 394"/>
          <p:cNvGrpSpPr/>
          <p:nvPr/>
        </p:nvGrpSpPr>
        <p:grpSpPr>
          <a:xfrm>
            <a:off x="2193133" y="5234160"/>
            <a:ext cx="939403" cy="361894"/>
            <a:chOff x="3660992" y="917545"/>
            <a:chExt cx="1252537" cy="379041"/>
          </a:xfrm>
        </p:grpSpPr>
        <p:sp>
          <p:nvSpPr>
            <p:cNvPr id="396" name="TextBox 23"/>
            <p:cNvSpPr txBox="1"/>
            <p:nvPr/>
          </p:nvSpPr>
          <p:spPr bwMode="auto">
            <a:xfrm>
              <a:off x="3891687" y="1075118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97" name="TextBox 23"/>
            <p:cNvSpPr txBox="1"/>
            <p:nvPr/>
          </p:nvSpPr>
          <p:spPr bwMode="auto">
            <a:xfrm>
              <a:off x="4236087" y="1078860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98" name="TextBox 10"/>
            <p:cNvSpPr txBox="1"/>
            <p:nvPr/>
          </p:nvSpPr>
          <p:spPr bwMode="auto">
            <a:xfrm>
              <a:off x="3660992" y="917545"/>
              <a:ext cx="1252537" cy="277168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Лужский  р-н</a:t>
              </a:r>
            </a:p>
          </p:txBody>
        </p:sp>
      </p:grpSp>
      <p:grpSp>
        <p:nvGrpSpPr>
          <p:cNvPr id="357" name="Группа 356"/>
          <p:cNvGrpSpPr/>
          <p:nvPr/>
        </p:nvGrpSpPr>
        <p:grpSpPr>
          <a:xfrm>
            <a:off x="5500815" y="2938948"/>
            <a:ext cx="939403" cy="340845"/>
            <a:chOff x="3660992" y="917545"/>
            <a:chExt cx="1252537" cy="356996"/>
          </a:xfrm>
        </p:grpSpPr>
        <p:sp>
          <p:nvSpPr>
            <p:cNvPr id="358" name="TextBox 23"/>
            <p:cNvSpPr txBox="1"/>
            <p:nvPr/>
          </p:nvSpPr>
          <p:spPr bwMode="auto">
            <a:xfrm>
              <a:off x="3718941" y="1054852"/>
              <a:ext cx="608220" cy="21772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59" name="TextBox 23"/>
            <p:cNvSpPr txBox="1"/>
            <p:nvPr/>
          </p:nvSpPr>
          <p:spPr bwMode="auto">
            <a:xfrm>
              <a:off x="4235051" y="1056813"/>
              <a:ext cx="422108" cy="21772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60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Волховский  р-н</a:t>
              </a:r>
            </a:p>
          </p:txBody>
        </p:sp>
      </p:grpSp>
      <p:sp>
        <p:nvSpPr>
          <p:cNvPr id="162" name="Text Box 97"/>
          <p:cNvSpPr txBox="1">
            <a:spLocks noChangeArrowheads="1"/>
          </p:cNvSpPr>
          <p:nvPr/>
        </p:nvSpPr>
        <p:spPr bwMode="auto">
          <a:xfrm>
            <a:off x="6572492" y="5817376"/>
            <a:ext cx="1767457" cy="3368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70643" tIns="85323" rIns="170643" bIns="853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6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64" name="Группа 163"/>
          <p:cNvGrpSpPr/>
          <p:nvPr/>
        </p:nvGrpSpPr>
        <p:grpSpPr>
          <a:xfrm>
            <a:off x="6477881" y="4291311"/>
            <a:ext cx="3266272" cy="2686055"/>
            <a:chOff x="9362481" y="3528482"/>
            <a:chExt cx="3199452" cy="3382702"/>
          </a:xfrm>
        </p:grpSpPr>
        <p:grpSp>
          <p:nvGrpSpPr>
            <p:cNvPr id="165" name="Группа 1145"/>
            <p:cNvGrpSpPr/>
            <p:nvPr/>
          </p:nvGrpSpPr>
          <p:grpSpPr>
            <a:xfrm>
              <a:off x="9362481" y="3528482"/>
              <a:ext cx="3199452" cy="3382702"/>
              <a:chOff x="6727905" y="4893992"/>
              <a:chExt cx="2605705" cy="2004387"/>
            </a:xfrm>
          </p:grpSpPr>
          <p:sp>
            <p:nvSpPr>
              <p:cNvPr id="17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Text Box 97"/>
              <p:cNvSpPr txBox="1">
                <a:spLocks noChangeArrowheads="1"/>
              </p:cNvSpPr>
              <p:nvPr/>
            </p:nvSpPr>
            <p:spPr bwMode="auto">
              <a:xfrm>
                <a:off x="7220456" y="5665927"/>
                <a:ext cx="1833906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ЛЭП</a:t>
                </a:r>
              </a:p>
            </p:txBody>
          </p:sp>
          <p:sp>
            <p:nvSpPr>
              <p:cNvPr id="178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8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TextBox 10"/>
              <p:cNvSpPr txBox="1"/>
              <p:nvPr/>
            </p:nvSpPr>
            <p:spPr>
              <a:xfrm>
                <a:off x="6727905" y="6660592"/>
                <a:ext cx="919351" cy="219279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900" dirty="0">
                    <a:solidFill>
                      <a:prstClr val="black"/>
                    </a:solidFill>
                  </a:rPr>
                  <a:t>Киришский р-н</a:t>
                </a:r>
              </a:p>
            </p:txBody>
          </p:sp>
          <p:sp>
            <p:nvSpPr>
              <p:cNvPr id="183" name="Полилиния 182"/>
              <p:cNvSpPr/>
              <p:nvPr/>
            </p:nvSpPr>
            <p:spPr>
              <a:xfrm>
                <a:off x="6913438" y="5711426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ru-RU" sz="9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Прямоугольник 183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9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85" name="Text Box 97"/>
              <p:cNvSpPr txBox="1">
                <a:spLocks noChangeArrowheads="1"/>
              </p:cNvSpPr>
              <p:nvPr/>
            </p:nvSpPr>
            <p:spPr bwMode="auto">
              <a:xfrm>
                <a:off x="7502531" y="6603120"/>
                <a:ext cx="183107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86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87" name="Прямая соединительная линия 186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70647" tIns="85325" rIns="170647" bIns="85325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9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66" name="Скругленный прямоугольник 16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70" name="Text Box 97"/>
            <p:cNvSpPr txBox="1">
              <a:spLocks noChangeArrowheads="1"/>
            </p:cNvSpPr>
            <p:nvPr/>
          </p:nvSpPr>
          <p:spPr bwMode="auto">
            <a:xfrm>
              <a:off x="10113052" y="6153649"/>
              <a:ext cx="2046139" cy="617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6933" tIns="53468" rIns="106933" bIns="5346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068892">
                <a:defRPr/>
              </a:pPr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                    систем </a:t>
              </a:r>
            </a:p>
          </p:txBody>
        </p:sp>
        <p:sp>
          <p:nvSpPr>
            <p:cNvPr id="171" name="Прямоугольник 170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28" tIns="45715" rIns="91428" bIns="45715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72" name="Text Box 97"/>
            <p:cNvSpPr txBox="1">
              <a:spLocks noChangeArrowheads="1"/>
            </p:cNvSpPr>
            <p:nvPr/>
          </p:nvSpPr>
          <p:spPr bwMode="auto">
            <a:xfrm>
              <a:off x="10063858" y="5864759"/>
              <a:ext cx="1648081" cy="498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31" tIns="85317" rIns="170631" bIns="8531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91" name="Text Box 97"/>
          <p:cNvSpPr txBox="1">
            <a:spLocks noChangeArrowheads="1"/>
          </p:cNvSpPr>
          <p:nvPr/>
        </p:nvSpPr>
        <p:spPr bwMode="auto">
          <a:xfrm>
            <a:off x="7127191" y="4677371"/>
            <a:ext cx="182213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92" name="TextBox 23"/>
          <p:cNvSpPr txBox="1"/>
          <p:nvPr/>
        </p:nvSpPr>
        <p:spPr>
          <a:xfrm>
            <a:off x="6660549" y="4698524"/>
            <a:ext cx="464439" cy="333034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97" name="TextBox 23"/>
          <p:cNvSpPr txBox="1"/>
          <p:nvPr/>
        </p:nvSpPr>
        <p:spPr>
          <a:xfrm>
            <a:off x="6694752" y="4993456"/>
            <a:ext cx="450419" cy="333034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98" name="Text Box 97"/>
          <p:cNvSpPr txBox="1">
            <a:spLocks noChangeArrowheads="1"/>
          </p:cNvSpPr>
          <p:nvPr/>
        </p:nvSpPr>
        <p:spPr bwMode="auto">
          <a:xfrm>
            <a:off x="7176872" y="4961570"/>
            <a:ext cx="123268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361" name="Группа 360"/>
          <p:cNvGrpSpPr/>
          <p:nvPr/>
        </p:nvGrpSpPr>
        <p:grpSpPr>
          <a:xfrm>
            <a:off x="1020675" y="963827"/>
            <a:ext cx="7908075" cy="4781184"/>
            <a:chOff x="-5389644" y="-1583902"/>
            <a:chExt cx="10544092" cy="5007718"/>
          </a:xfrm>
        </p:grpSpPr>
        <p:sp>
          <p:nvSpPr>
            <p:cNvPr id="362" name="TextBox 23"/>
            <p:cNvSpPr txBox="1"/>
            <p:nvPr/>
          </p:nvSpPr>
          <p:spPr bwMode="auto">
            <a:xfrm>
              <a:off x="3882287" y="10198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63" name="TextBox 23"/>
            <p:cNvSpPr txBox="1"/>
            <p:nvPr/>
          </p:nvSpPr>
          <p:spPr bwMode="auto">
            <a:xfrm>
              <a:off x="4225168" y="103241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404" name="TextBox 10"/>
            <p:cNvSpPr txBox="1"/>
            <p:nvPr/>
          </p:nvSpPr>
          <p:spPr bwMode="auto">
            <a:xfrm>
              <a:off x="3156815" y="-1313088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Подпорожский  р-н</a:t>
              </a:r>
            </a:p>
          </p:txBody>
        </p:sp>
        <p:sp>
          <p:nvSpPr>
            <p:cNvPr id="364" name="TextBox 10"/>
            <p:cNvSpPr txBox="1"/>
            <p:nvPr/>
          </p:nvSpPr>
          <p:spPr bwMode="auto">
            <a:xfrm>
              <a:off x="3674002" y="806173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Бокситогорский  р-н</a:t>
              </a:r>
            </a:p>
          </p:txBody>
        </p:sp>
        <p:sp>
          <p:nvSpPr>
            <p:cNvPr id="203" name="TextBox 10"/>
            <p:cNvSpPr txBox="1"/>
            <p:nvPr/>
          </p:nvSpPr>
          <p:spPr bwMode="auto">
            <a:xfrm>
              <a:off x="2705783" y="169247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4" name="TextBox 10"/>
            <p:cNvSpPr txBox="1"/>
            <p:nvPr/>
          </p:nvSpPr>
          <p:spPr bwMode="auto">
            <a:xfrm>
              <a:off x="-472412" y="2247175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5" name="TextBox 10"/>
            <p:cNvSpPr txBox="1"/>
            <p:nvPr/>
          </p:nvSpPr>
          <p:spPr bwMode="auto">
            <a:xfrm>
              <a:off x="1326153" y="144166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6" name="TextBox 10"/>
            <p:cNvSpPr txBox="1"/>
            <p:nvPr/>
          </p:nvSpPr>
          <p:spPr bwMode="auto">
            <a:xfrm>
              <a:off x="-187415" y="69820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7" name="TextBox 10"/>
            <p:cNvSpPr txBox="1"/>
            <p:nvPr/>
          </p:nvSpPr>
          <p:spPr bwMode="auto">
            <a:xfrm>
              <a:off x="1810833" y="24999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8" name="TextBox 10"/>
            <p:cNvSpPr txBox="1"/>
            <p:nvPr/>
          </p:nvSpPr>
          <p:spPr bwMode="auto">
            <a:xfrm>
              <a:off x="3567560" y="-1583902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9" name="TextBox 10"/>
            <p:cNvSpPr txBox="1"/>
            <p:nvPr/>
          </p:nvSpPr>
          <p:spPr bwMode="auto">
            <a:xfrm>
              <a:off x="-4546094" y="-78780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-23 гр.</a:t>
              </a:r>
              <a:endParaRPr lang="ru-RU" sz="1000" dirty="0"/>
            </a:p>
          </p:txBody>
        </p:sp>
        <p:sp>
          <p:nvSpPr>
            <p:cNvPr id="210" name="TextBox 10"/>
            <p:cNvSpPr txBox="1"/>
            <p:nvPr/>
          </p:nvSpPr>
          <p:spPr bwMode="auto">
            <a:xfrm>
              <a:off x="-3907869" y="-150533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-23 гр.</a:t>
              </a:r>
              <a:endParaRPr lang="ru-RU" sz="1000" dirty="0"/>
            </a:p>
          </p:txBody>
        </p:sp>
        <p:sp>
          <p:nvSpPr>
            <p:cNvPr id="211" name="TextBox 10"/>
            <p:cNvSpPr txBox="1"/>
            <p:nvPr/>
          </p:nvSpPr>
          <p:spPr bwMode="auto">
            <a:xfrm>
              <a:off x="-3224084" y="151988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-23 гр.</a:t>
              </a:r>
              <a:endParaRPr lang="ru-RU" sz="1000" dirty="0"/>
            </a:p>
          </p:txBody>
        </p:sp>
        <p:sp>
          <p:nvSpPr>
            <p:cNvPr id="212" name="TextBox 10"/>
            <p:cNvSpPr txBox="1"/>
            <p:nvPr/>
          </p:nvSpPr>
          <p:spPr bwMode="auto">
            <a:xfrm>
              <a:off x="-2734206" y="288762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-20 гр.</a:t>
              </a:r>
              <a:endParaRPr lang="ru-RU" sz="1000" dirty="0"/>
            </a:p>
          </p:txBody>
        </p:sp>
        <p:sp>
          <p:nvSpPr>
            <p:cNvPr id="213" name="TextBox 10"/>
            <p:cNvSpPr txBox="1"/>
            <p:nvPr/>
          </p:nvSpPr>
          <p:spPr bwMode="auto">
            <a:xfrm>
              <a:off x="-1902367" y="170802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-23 гр.</a:t>
              </a:r>
              <a:endParaRPr lang="ru-RU" sz="1000" dirty="0"/>
            </a:p>
          </p:txBody>
        </p:sp>
        <p:sp>
          <p:nvSpPr>
            <p:cNvPr id="214" name="TextBox 10"/>
            <p:cNvSpPr txBox="1"/>
            <p:nvPr/>
          </p:nvSpPr>
          <p:spPr bwMode="auto">
            <a:xfrm>
              <a:off x="-4535175" y="3165929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-23 гр.</a:t>
              </a:r>
              <a:endParaRPr lang="ru-RU" sz="1000" dirty="0"/>
            </a:p>
          </p:txBody>
        </p:sp>
        <p:sp>
          <p:nvSpPr>
            <p:cNvPr id="215" name="TextBox 10"/>
            <p:cNvSpPr txBox="1"/>
            <p:nvPr/>
          </p:nvSpPr>
          <p:spPr bwMode="auto">
            <a:xfrm>
              <a:off x="-5389644" y="221568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-20 гр.</a:t>
              </a:r>
              <a:endParaRPr lang="ru-RU" sz="1000" dirty="0"/>
            </a:p>
          </p:txBody>
        </p:sp>
      </p:grpSp>
      <p:sp>
        <p:nvSpPr>
          <p:cNvPr id="195" name="Прямоугольник 194"/>
          <p:cNvSpPr/>
          <p:nvPr/>
        </p:nvSpPr>
        <p:spPr bwMode="auto">
          <a:xfrm>
            <a:off x="1288269" y="3982548"/>
            <a:ext cx="592803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533,390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</a:t>
            </a:r>
          </a:p>
        </p:txBody>
      </p:sp>
      <p:sp>
        <p:nvSpPr>
          <p:cNvPr id="196" name="Прямоугольник 195"/>
          <p:cNvSpPr/>
          <p:nvPr/>
        </p:nvSpPr>
        <p:spPr bwMode="auto">
          <a:xfrm>
            <a:off x="1203880" y="4213563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67720/1520</a:t>
            </a:r>
          </a:p>
        </p:txBody>
      </p:sp>
      <p:sp>
        <p:nvSpPr>
          <p:cNvPr id="199" name="Скругленный прямоугольник 198"/>
          <p:cNvSpPr/>
          <p:nvPr/>
        </p:nvSpPr>
        <p:spPr>
          <a:xfrm>
            <a:off x="1493779" y="4414762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grpSp>
        <p:nvGrpSpPr>
          <p:cNvPr id="200" name="Группа 199"/>
          <p:cNvGrpSpPr/>
          <p:nvPr/>
        </p:nvGrpSpPr>
        <p:grpSpPr>
          <a:xfrm>
            <a:off x="1339552" y="3769258"/>
            <a:ext cx="558459" cy="211564"/>
            <a:chOff x="3893844" y="1063593"/>
            <a:chExt cx="744612" cy="221588"/>
          </a:xfrm>
        </p:grpSpPr>
        <p:sp>
          <p:nvSpPr>
            <p:cNvPr id="201" name="TextBox 23"/>
            <p:cNvSpPr txBox="1"/>
            <p:nvPr/>
          </p:nvSpPr>
          <p:spPr bwMode="auto">
            <a:xfrm>
              <a:off x="3893844" y="1063593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02" name="TextBox 23"/>
            <p:cNvSpPr txBox="1"/>
            <p:nvPr/>
          </p:nvSpPr>
          <p:spPr bwMode="auto">
            <a:xfrm>
              <a:off x="4216347" y="1067454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328368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G:\гостил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138" y="586427"/>
            <a:ext cx="9144000" cy="6271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7488" y="2652291"/>
            <a:ext cx="2792821" cy="2959457"/>
          </a:xfrm>
          <a:prstGeom prst="rect">
            <a:avLst/>
          </a:prstGeom>
        </p:spPr>
      </p:pic>
      <p:sp>
        <p:nvSpPr>
          <p:cNvPr id="30723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E521097-E43E-487C-B322-5BE992B1B12E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730" name="Прямоугольник 128"/>
          <p:cNvSpPr>
            <a:spLocks noChangeArrowheads="1"/>
          </p:cNvSpPr>
          <p:nvPr/>
        </p:nvSpPr>
        <p:spPr bwMode="auto">
          <a:xfrm>
            <a:off x="3983087" y="2686051"/>
            <a:ext cx="61228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Паша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43527" y="5807797"/>
            <a:ext cx="1484431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235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4" name="AutoShape 24"/>
          <p:cNvSpPr>
            <a:spLocks noChangeArrowheads="1"/>
          </p:cNvSpPr>
          <p:nvPr/>
        </p:nvSpPr>
        <p:spPr bwMode="auto">
          <a:xfrm>
            <a:off x="1957387" y="6203902"/>
            <a:ext cx="1921669" cy="477440"/>
          </a:xfrm>
          <a:prstGeom prst="wedgeRectCallout">
            <a:avLst>
              <a:gd name="adj1" fmla="val -90609"/>
              <a:gd name="adj2" fmla="val -971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993215" y="6356352"/>
            <a:ext cx="171450" cy="100013"/>
          </a:xfrm>
          <a:custGeom>
            <a:avLst/>
            <a:gdLst>
              <a:gd name="connsiteX0" fmla="*/ 0 w 228600"/>
              <a:gd name="connsiteY0" fmla="*/ 133350 h 133350"/>
              <a:gd name="connsiteX1" fmla="*/ 228600 w 228600"/>
              <a:gd name="connsiteY1" fmla="*/ 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" h="133350">
                <a:moveTo>
                  <a:pt x="0" y="133350"/>
                </a:moveTo>
                <a:lnTo>
                  <a:pt x="2286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4" name="Полилиния 33"/>
          <p:cNvSpPr/>
          <p:nvPr/>
        </p:nvSpPr>
        <p:spPr>
          <a:xfrm>
            <a:off x="1572425" y="5807796"/>
            <a:ext cx="196553" cy="193027"/>
          </a:xfrm>
          <a:custGeom>
            <a:avLst/>
            <a:gdLst>
              <a:gd name="connsiteX0" fmla="*/ 0 w 95250"/>
              <a:gd name="connsiteY0" fmla="*/ 209550 h 209550"/>
              <a:gd name="connsiteX1" fmla="*/ 95250 w 95250"/>
              <a:gd name="connsiteY1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0" h="209550">
                <a:moveTo>
                  <a:pt x="0" y="209550"/>
                </a:moveTo>
                <a:lnTo>
                  <a:pt x="952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" name="Полилиния 35"/>
          <p:cNvSpPr/>
          <p:nvPr/>
        </p:nvSpPr>
        <p:spPr>
          <a:xfrm>
            <a:off x="2110810" y="4569968"/>
            <a:ext cx="732401" cy="848065"/>
          </a:xfrm>
          <a:custGeom>
            <a:avLst/>
            <a:gdLst>
              <a:gd name="connsiteX0" fmla="*/ 0 w 1057275"/>
              <a:gd name="connsiteY0" fmla="*/ 1076325 h 1076325"/>
              <a:gd name="connsiteX1" fmla="*/ 323850 w 1057275"/>
              <a:gd name="connsiteY1" fmla="*/ 600075 h 1076325"/>
              <a:gd name="connsiteX2" fmla="*/ 504825 w 1057275"/>
              <a:gd name="connsiteY2" fmla="*/ 523875 h 1076325"/>
              <a:gd name="connsiteX3" fmla="*/ 676275 w 1057275"/>
              <a:gd name="connsiteY3" fmla="*/ 266700 h 1076325"/>
              <a:gd name="connsiteX4" fmla="*/ 962025 w 1057275"/>
              <a:gd name="connsiteY4" fmla="*/ 219075 h 1076325"/>
              <a:gd name="connsiteX5" fmla="*/ 1057275 w 1057275"/>
              <a:gd name="connsiteY5" fmla="*/ 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7275" h="1076325">
                <a:moveTo>
                  <a:pt x="0" y="1076325"/>
                </a:moveTo>
                <a:lnTo>
                  <a:pt x="323850" y="600075"/>
                </a:lnTo>
                <a:lnTo>
                  <a:pt x="504825" y="523875"/>
                </a:lnTo>
                <a:lnTo>
                  <a:pt x="676275" y="266700"/>
                </a:lnTo>
                <a:lnTo>
                  <a:pt x="962025" y="219075"/>
                </a:lnTo>
                <a:lnTo>
                  <a:pt x="105727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38" name="AutoShape 24"/>
          <p:cNvSpPr>
            <a:spLocks noChangeArrowheads="1"/>
          </p:cNvSpPr>
          <p:nvPr/>
        </p:nvSpPr>
        <p:spPr bwMode="auto">
          <a:xfrm>
            <a:off x="2231586" y="5572247"/>
            <a:ext cx="1921669" cy="477440"/>
          </a:xfrm>
          <a:prstGeom prst="wedgeRectCallout">
            <a:avLst>
              <a:gd name="adj1" fmla="val -76109"/>
              <a:gd name="adj2" fmla="val 4246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9" name="AutoShape 24"/>
          <p:cNvSpPr>
            <a:spLocks noChangeArrowheads="1"/>
          </p:cNvSpPr>
          <p:nvPr/>
        </p:nvSpPr>
        <p:spPr bwMode="auto">
          <a:xfrm>
            <a:off x="347504" y="4286494"/>
            <a:ext cx="1921669" cy="477440"/>
          </a:xfrm>
          <a:prstGeom prst="wedgeRectCallout">
            <a:avLst>
              <a:gd name="adj1" fmla="val 59352"/>
              <a:gd name="adj2" fmla="val 730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134-147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Полилиния 40"/>
          <p:cNvSpPr/>
          <p:nvPr/>
        </p:nvSpPr>
        <p:spPr>
          <a:xfrm>
            <a:off x="3461648" y="3441397"/>
            <a:ext cx="128588" cy="107156"/>
          </a:xfrm>
          <a:custGeom>
            <a:avLst/>
            <a:gdLst>
              <a:gd name="connsiteX0" fmla="*/ 0 w 171450"/>
              <a:gd name="connsiteY0" fmla="*/ 142875 h 142875"/>
              <a:gd name="connsiteX1" fmla="*/ 171450 w 171450"/>
              <a:gd name="connsiteY1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450" h="142875">
                <a:moveTo>
                  <a:pt x="0" y="142875"/>
                </a:moveTo>
                <a:lnTo>
                  <a:pt x="1714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42" name="Полилиния 41"/>
          <p:cNvSpPr/>
          <p:nvPr/>
        </p:nvSpPr>
        <p:spPr>
          <a:xfrm>
            <a:off x="3814902" y="2200276"/>
            <a:ext cx="428625" cy="621506"/>
          </a:xfrm>
          <a:custGeom>
            <a:avLst/>
            <a:gdLst>
              <a:gd name="connsiteX0" fmla="*/ 0 w 571500"/>
              <a:gd name="connsiteY0" fmla="*/ 828675 h 828675"/>
              <a:gd name="connsiteX1" fmla="*/ 266700 w 571500"/>
              <a:gd name="connsiteY1" fmla="*/ 495300 h 828675"/>
              <a:gd name="connsiteX2" fmla="*/ 514350 w 571500"/>
              <a:gd name="connsiteY2" fmla="*/ 419100 h 828675"/>
              <a:gd name="connsiteX3" fmla="*/ 571500 w 571500"/>
              <a:gd name="connsiteY3" fmla="*/ 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0" h="828675">
                <a:moveTo>
                  <a:pt x="0" y="828675"/>
                </a:moveTo>
                <a:lnTo>
                  <a:pt x="266700" y="495300"/>
                </a:lnTo>
                <a:cubicBezTo>
                  <a:pt x="509149" y="427414"/>
                  <a:pt x="446540" y="486910"/>
                  <a:pt x="514350" y="419100"/>
                </a:cubicBezTo>
                <a:lnTo>
                  <a:pt x="5715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42" name="AutoShape 24"/>
          <p:cNvSpPr>
            <a:spLocks noChangeArrowheads="1"/>
          </p:cNvSpPr>
          <p:nvPr/>
        </p:nvSpPr>
        <p:spPr bwMode="auto">
          <a:xfrm>
            <a:off x="855887" y="2949291"/>
            <a:ext cx="1735931" cy="477440"/>
          </a:xfrm>
          <a:prstGeom prst="wedgeRectCallout">
            <a:avLst>
              <a:gd name="adj1" fmla="val 128288"/>
              <a:gd name="adj2" fmla="val -1267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173-179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43" name="AutoShape 24"/>
          <p:cNvSpPr>
            <a:spLocks noChangeArrowheads="1"/>
          </p:cNvSpPr>
          <p:nvPr/>
        </p:nvSpPr>
        <p:spPr bwMode="auto">
          <a:xfrm>
            <a:off x="855887" y="3535824"/>
            <a:ext cx="1735931" cy="477440"/>
          </a:xfrm>
          <a:prstGeom prst="wedgeRectCallout">
            <a:avLst>
              <a:gd name="adj1" fmla="val 99489"/>
              <a:gd name="adj2" fmla="val -4977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159-160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08.02.2021)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26" name="Рисунок 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27" name="Рисунок 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6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7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9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3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3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7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6368795" y="63824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6769" y="684116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876" y="956669"/>
            <a:ext cx="2990798" cy="2230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18691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0"/>
            <a:ext cx="9144000" cy="6409510"/>
            <a:chOff x="0" y="1318023"/>
            <a:chExt cx="9144000" cy="4682728"/>
          </a:xfrm>
        </p:grpSpPr>
        <p:pic>
          <p:nvPicPr>
            <p:cNvPr id="5122" name="Picture 2" descr="G:\БОКСИТ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53" name="Group 316"/>
            <p:cNvGrpSpPr>
              <a:grpSpLocks/>
            </p:cNvGrpSpPr>
            <p:nvPr/>
          </p:nvGrpSpPr>
          <p:grpSpPr bwMode="auto">
            <a:xfrm>
              <a:off x="4131469" y="1963341"/>
              <a:ext cx="163116" cy="127397"/>
              <a:chOff x="4727" y="2506"/>
              <a:chExt cx="706" cy="1172"/>
            </a:xfrm>
          </p:grpSpPr>
          <p:sp>
            <p:nvSpPr>
              <p:cNvPr id="597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4" name="Group 316"/>
            <p:cNvGrpSpPr>
              <a:grpSpLocks/>
            </p:cNvGrpSpPr>
            <p:nvPr/>
          </p:nvGrpSpPr>
          <p:grpSpPr bwMode="auto">
            <a:xfrm>
              <a:off x="5524500" y="1649016"/>
              <a:ext cx="163116" cy="127397"/>
              <a:chOff x="4727" y="2506"/>
              <a:chExt cx="706" cy="1172"/>
            </a:xfrm>
          </p:grpSpPr>
          <p:sp>
            <p:nvSpPr>
              <p:cNvPr id="589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6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5" name="Group 316"/>
            <p:cNvGrpSpPr>
              <a:grpSpLocks/>
            </p:cNvGrpSpPr>
            <p:nvPr/>
          </p:nvGrpSpPr>
          <p:grpSpPr bwMode="auto">
            <a:xfrm>
              <a:off x="4152900" y="2356247"/>
              <a:ext cx="163116" cy="127397"/>
              <a:chOff x="4727" y="2506"/>
              <a:chExt cx="706" cy="1172"/>
            </a:xfrm>
          </p:grpSpPr>
          <p:sp>
            <p:nvSpPr>
              <p:cNvPr id="581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6" name="Group 316"/>
            <p:cNvGrpSpPr>
              <a:grpSpLocks/>
            </p:cNvGrpSpPr>
            <p:nvPr/>
          </p:nvGrpSpPr>
          <p:grpSpPr bwMode="auto">
            <a:xfrm>
              <a:off x="3695700" y="2220516"/>
              <a:ext cx="163116" cy="127397"/>
              <a:chOff x="4727" y="2506"/>
              <a:chExt cx="706" cy="1172"/>
            </a:xfrm>
          </p:grpSpPr>
          <p:sp>
            <p:nvSpPr>
              <p:cNvPr id="574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5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6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7" name="Group 316"/>
            <p:cNvGrpSpPr>
              <a:grpSpLocks/>
            </p:cNvGrpSpPr>
            <p:nvPr/>
          </p:nvGrpSpPr>
          <p:grpSpPr bwMode="auto">
            <a:xfrm>
              <a:off x="3338513" y="3084910"/>
              <a:ext cx="163116" cy="127397"/>
              <a:chOff x="4727" y="2506"/>
              <a:chExt cx="706" cy="1172"/>
            </a:xfrm>
          </p:grpSpPr>
          <p:sp>
            <p:nvSpPr>
              <p:cNvPr id="566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8" name="Group 316"/>
            <p:cNvGrpSpPr>
              <a:grpSpLocks/>
            </p:cNvGrpSpPr>
            <p:nvPr/>
          </p:nvGrpSpPr>
          <p:grpSpPr bwMode="auto">
            <a:xfrm>
              <a:off x="2159794" y="5106591"/>
              <a:ext cx="163116" cy="127397"/>
              <a:chOff x="4727" y="2506"/>
              <a:chExt cx="706" cy="1172"/>
            </a:xfrm>
          </p:grpSpPr>
          <p:sp>
            <p:nvSpPr>
              <p:cNvPr id="558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9" name="Group 316"/>
            <p:cNvGrpSpPr>
              <a:grpSpLocks/>
            </p:cNvGrpSpPr>
            <p:nvPr/>
          </p:nvGrpSpPr>
          <p:grpSpPr bwMode="auto">
            <a:xfrm>
              <a:off x="5160169" y="4399360"/>
              <a:ext cx="163116" cy="127397"/>
              <a:chOff x="4727" y="2506"/>
              <a:chExt cx="706" cy="1172"/>
            </a:xfrm>
          </p:grpSpPr>
          <p:sp>
            <p:nvSpPr>
              <p:cNvPr id="550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7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0" name="Group 316"/>
            <p:cNvGrpSpPr>
              <a:grpSpLocks/>
            </p:cNvGrpSpPr>
            <p:nvPr/>
          </p:nvGrpSpPr>
          <p:grpSpPr bwMode="auto">
            <a:xfrm>
              <a:off x="5217319" y="3613547"/>
              <a:ext cx="163116" cy="127397"/>
              <a:chOff x="4727" y="2506"/>
              <a:chExt cx="706" cy="1172"/>
            </a:xfrm>
          </p:grpSpPr>
          <p:sp>
            <p:nvSpPr>
              <p:cNvPr id="54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1" name="Group 316"/>
            <p:cNvGrpSpPr>
              <a:grpSpLocks/>
            </p:cNvGrpSpPr>
            <p:nvPr/>
          </p:nvGrpSpPr>
          <p:grpSpPr bwMode="auto">
            <a:xfrm>
              <a:off x="5510213" y="2999185"/>
              <a:ext cx="163116" cy="127397"/>
              <a:chOff x="4727" y="2506"/>
              <a:chExt cx="706" cy="1172"/>
            </a:xfrm>
          </p:grpSpPr>
          <p:sp>
            <p:nvSpPr>
              <p:cNvPr id="53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2" name="Group 316"/>
            <p:cNvGrpSpPr>
              <a:grpSpLocks/>
            </p:cNvGrpSpPr>
            <p:nvPr/>
          </p:nvGrpSpPr>
          <p:grpSpPr bwMode="auto">
            <a:xfrm>
              <a:off x="4581525" y="3977878"/>
              <a:ext cx="163116" cy="127397"/>
              <a:chOff x="4727" y="2506"/>
              <a:chExt cx="706" cy="1172"/>
            </a:xfrm>
          </p:grpSpPr>
          <p:sp>
            <p:nvSpPr>
              <p:cNvPr id="52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3" name="Group 316"/>
            <p:cNvGrpSpPr>
              <a:grpSpLocks/>
            </p:cNvGrpSpPr>
            <p:nvPr/>
          </p:nvGrpSpPr>
          <p:grpSpPr bwMode="auto">
            <a:xfrm>
              <a:off x="4388644" y="3420666"/>
              <a:ext cx="163116" cy="127397"/>
              <a:chOff x="4727" y="2506"/>
              <a:chExt cx="706" cy="1172"/>
            </a:xfrm>
          </p:grpSpPr>
          <p:sp>
            <p:nvSpPr>
              <p:cNvPr id="51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4" name="Группа 119"/>
            <p:cNvGrpSpPr>
              <a:grpSpLocks/>
            </p:cNvGrpSpPr>
            <p:nvPr/>
          </p:nvGrpSpPr>
          <p:grpSpPr bwMode="auto">
            <a:xfrm>
              <a:off x="4764881" y="3626644"/>
              <a:ext cx="177404" cy="141685"/>
              <a:chOff x="214313" y="8958263"/>
              <a:chExt cx="642937" cy="500062"/>
            </a:xfrm>
          </p:grpSpPr>
          <p:sp>
            <p:nvSpPr>
              <p:cNvPr id="5190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1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5192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5193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94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165" name="Группа 629"/>
            <p:cNvGrpSpPr>
              <a:grpSpLocks/>
            </p:cNvGrpSpPr>
            <p:nvPr/>
          </p:nvGrpSpPr>
          <p:grpSpPr bwMode="auto">
            <a:xfrm>
              <a:off x="4012406" y="2813448"/>
              <a:ext cx="248841" cy="202406"/>
              <a:chOff x="142483" y="3760971"/>
              <a:chExt cx="346075" cy="386605"/>
            </a:xfrm>
          </p:grpSpPr>
          <p:sp>
            <p:nvSpPr>
              <p:cNvPr id="3308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09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1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grpSp>
        <p:nvGrpSpPr>
          <p:cNvPr id="5169" name="Группа 91"/>
          <p:cNvGrpSpPr>
            <a:grpSpLocks/>
          </p:cNvGrpSpPr>
          <p:nvPr/>
        </p:nvGrpSpPr>
        <p:grpSpPr bwMode="auto">
          <a:xfrm>
            <a:off x="5420441" y="2976561"/>
            <a:ext cx="1431131" cy="456009"/>
            <a:chOff x="7692801" y="854218"/>
            <a:chExt cx="1354754" cy="575774"/>
          </a:xfrm>
        </p:grpSpPr>
        <p:sp>
          <p:nvSpPr>
            <p:cNvPr id="3315" name="TextBox 10"/>
            <p:cNvSpPr txBox="1"/>
            <p:nvPr/>
          </p:nvSpPr>
          <p:spPr>
            <a:xfrm>
              <a:off x="7692801" y="854218"/>
              <a:ext cx="1354754" cy="21859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Бокситогорский р-н</a:t>
              </a:r>
            </a:p>
          </p:txBody>
        </p:sp>
        <p:sp>
          <p:nvSpPr>
            <p:cNvPr id="3316" name="Прямоугольник 3315"/>
            <p:cNvSpPr/>
            <p:nvPr/>
          </p:nvSpPr>
          <p:spPr>
            <a:xfrm>
              <a:off x="7965555" y="1230050"/>
              <a:ext cx="667233" cy="19994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3317" name="Прямоугольник 3316"/>
          <p:cNvSpPr/>
          <p:nvPr/>
        </p:nvSpPr>
        <p:spPr bwMode="auto">
          <a:xfrm>
            <a:off x="5709764" y="3428998"/>
            <a:ext cx="1001315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318" name="TextBox 23"/>
          <p:cNvSpPr txBox="1"/>
          <p:nvPr/>
        </p:nvSpPr>
        <p:spPr bwMode="auto">
          <a:xfrm>
            <a:off x="5818551" y="3074449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3319" name="TextBox 23"/>
          <p:cNvSpPr txBox="1"/>
          <p:nvPr/>
        </p:nvSpPr>
        <p:spPr bwMode="auto">
          <a:xfrm>
            <a:off x="6259466" y="3074449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001" name="Скругленный прямоугольник 1000"/>
          <p:cNvSpPr/>
          <p:nvPr/>
        </p:nvSpPr>
        <p:spPr>
          <a:xfrm>
            <a:off x="6424139" y="3270645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003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1004" name="Рисунок 100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1005" name="Рисунок 100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5152" name="Прямоугольник 1982"/>
          <p:cNvSpPr>
            <a:spLocks noChangeArrowheads="1"/>
          </p:cNvSpPr>
          <p:nvPr/>
        </p:nvSpPr>
        <p:spPr bwMode="auto">
          <a:xfrm>
            <a:off x="4249751" y="2955966"/>
            <a:ext cx="115603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Бокситогорск</a:t>
            </a:r>
          </a:p>
        </p:txBody>
      </p:sp>
      <p:sp>
        <p:nvSpPr>
          <p:cNvPr id="1007" name="Прямоугольник 1006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008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009" name="Группа 1008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010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01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6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01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019" name="Прямоугольник 1018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020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021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022" name="Прямая соединительная линия 1021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3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011" name="Скругленный прямоугольник 1010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012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013" name="Прямоугольник 1012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014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024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025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026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027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028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029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030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031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032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033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03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112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113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11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1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1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1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1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119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121" name="TextBox 112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12143103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309687"/>
            <a:chExt cx="9144000" cy="4691063"/>
          </a:xfrm>
        </p:grpSpPr>
        <p:pic>
          <p:nvPicPr>
            <p:cNvPr id="7170" name="Picture 2" descr="G:\волхо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09687"/>
              <a:ext cx="9144000" cy="469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16" name="Group 316"/>
            <p:cNvGrpSpPr>
              <a:grpSpLocks/>
            </p:cNvGrpSpPr>
            <p:nvPr/>
          </p:nvGrpSpPr>
          <p:grpSpPr bwMode="auto">
            <a:xfrm>
              <a:off x="2290763" y="3177778"/>
              <a:ext cx="163116" cy="127397"/>
              <a:chOff x="4727" y="2506"/>
              <a:chExt cx="706" cy="1172"/>
            </a:xfrm>
          </p:grpSpPr>
          <p:sp>
            <p:nvSpPr>
              <p:cNvPr id="841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7" name="Group 316"/>
            <p:cNvGrpSpPr>
              <a:grpSpLocks/>
            </p:cNvGrpSpPr>
            <p:nvPr/>
          </p:nvGrpSpPr>
          <p:grpSpPr bwMode="auto">
            <a:xfrm>
              <a:off x="2505075" y="3077766"/>
              <a:ext cx="163116" cy="127397"/>
              <a:chOff x="4727" y="2506"/>
              <a:chExt cx="706" cy="1172"/>
            </a:xfrm>
          </p:grpSpPr>
          <p:sp>
            <p:nvSpPr>
              <p:cNvPr id="833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8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8" name="Group 316"/>
            <p:cNvGrpSpPr>
              <a:grpSpLocks/>
            </p:cNvGrpSpPr>
            <p:nvPr/>
          </p:nvGrpSpPr>
          <p:grpSpPr bwMode="auto">
            <a:xfrm>
              <a:off x="2405063" y="3292078"/>
              <a:ext cx="163116" cy="127397"/>
              <a:chOff x="4727" y="2506"/>
              <a:chExt cx="706" cy="1172"/>
            </a:xfrm>
          </p:grpSpPr>
          <p:sp>
            <p:nvSpPr>
              <p:cNvPr id="825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6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1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9" name="Group 316"/>
            <p:cNvGrpSpPr>
              <a:grpSpLocks/>
            </p:cNvGrpSpPr>
            <p:nvPr/>
          </p:nvGrpSpPr>
          <p:grpSpPr bwMode="auto">
            <a:xfrm>
              <a:off x="2962275" y="2856310"/>
              <a:ext cx="163116" cy="127397"/>
              <a:chOff x="4727" y="2506"/>
              <a:chExt cx="706" cy="1172"/>
            </a:xfrm>
          </p:grpSpPr>
          <p:sp>
            <p:nvSpPr>
              <p:cNvPr id="818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0" name="Group 316"/>
            <p:cNvGrpSpPr>
              <a:grpSpLocks/>
            </p:cNvGrpSpPr>
            <p:nvPr/>
          </p:nvGrpSpPr>
          <p:grpSpPr bwMode="auto">
            <a:xfrm>
              <a:off x="2840831" y="3242072"/>
              <a:ext cx="163116" cy="127397"/>
              <a:chOff x="4727" y="2506"/>
              <a:chExt cx="706" cy="1172"/>
            </a:xfrm>
          </p:grpSpPr>
          <p:sp>
            <p:nvSpPr>
              <p:cNvPr id="810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1" name="Group 316"/>
            <p:cNvGrpSpPr>
              <a:grpSpLocks/>
            </p:cNvGrpSpPr>
            <p:nvPr/>
          </p:nvGrpSpPr>
          <p:grpSpPr bwMode="auto">
            <a:xfrm>
              <a:off x="3162300" y="3006328"/>
              <a:ext cx="163116" cy="127397"/>
              <a:chOff x="4727" y="2506"/>
              <a:chExt cx="706" cy="1172"/>
            </a:xfrm>
          </p:grpSpPr>
          <p:sp>
            <p:nvSpPr>
              <p:cNvPr id="802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2" name="Group 316"/>
            <p:cNvGrpSpPr>
              <a:grpSpLocks/>
            </p:cNvGrpSpPr>
            <p:nvPr/>
          </p:nvGrpSpPr>
          <p:grpSpPr bwMode="auto">
            <a:xfrm>
              <a:off x="3669506" y="3020616"/>
              <a:ext cx="163116" cy="127397"/>
              <a:chOff x="4727" y="2506"/>
              <a:chExt cx="706" cy="1172"/>
            </a:xfrm>
          </p:grpSpPr>
          <p:sp>
            <p:nvSpPr>
              <p:cNvPr id="794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9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3" name="Group 316"/>
            <p:cNvGrpSpPr>
              <a:grpSpLocks/>
            </p:cNvGrpSpPr>
            <p:nvPr/>
          </p:nvGrpSpPr>
          <p:grpSpPr bwMode="auto">
            <a:xfrm>
              <a:off x="4205288" y="4985147"/>
              <a:ext cx="163116" cy="127397"/>
              <a:chOff x="4727" y="2506"/>
              <a:chExt cx="706" cy="1172"/>
            </a:xfrm>
          </p:grpSpPr>
          <p:sp>
            <p:nvSpPr>
              <p:cNvPr id="786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7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2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4" name="Group 316"/>
            <p:cNvGrpSpPr>
              <a:grpSpLocks/>
            </p:cNvGrpSpPr>
            <p:nvPr/>
          </p:nvGrpSpPr>
          <p:grpSpPr bwMode="auto">
            <a:xfrm>
              <a:off x="4019550" y="3942160"/>
              <a:ext cx="163116" cy="127397"/>
              <a:chOff x="4727" y="2506"/>
              <a:chExt cx="706" cy="1172"/>
            </a:xfrm>
          </p:grpSpPr>
          <p:sp>
            <p:nvSpPr>
              <p:cNvPr id="779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5" name="Group 316"/>
            <p:cNvGrpSpPr>
              <a:grpSpLocks/>
            </p:cNvGrpSpPr>
            <p:nvPr/>
          </p:nvGrpSpPr>
          <p:grpSpPr bwMode="auto">
            <a:xfrm>
              <a:off x="4048125" y="4256485"/>
              <a:ext cx="163116" cy="127397"/>
              <a:chOff x="4727" y="2506"/>
              <a:chExt cx="706" cy="1172"/>
            </a:xfrm>
          </p:grpSpPr>
          <p:sp>
            <p:nvSpPr>
              <p:cNvPr id="771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6" name="Group 316"/>
            <p:cNvGrpSpPr>
              <a:grpSpLocks/>
            </p:cNvGrpSpPr>
            <p:nvPr/>
          </p:nvGrpSpPr>
          <p:grpSpPr bwMode="auto">
            <a:xfrm>
              <a:off x="4019550" y="3670697"/>
              <a:ext cx="163116" cy="127397"/>
              <a:chOff x="4727" y="2506"/>
              <a:chExt cx="706" cy="1172"/>
            </a:xfrm>
          </p:grpSpPr>
          <p:sp>
            <p:nvSpPr>
              <p:cNvPr id="763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7" name="Group 316"/>
            <p:cNvGrpSpPr>
              <a:grpSpLocks/>
            </p:cNvGrpSpPr>
            <p:nvPr/>
          </p:nvGrpSpPr>
          <p:grpSpPr bwMode="auto">
            <a:xfrm>
              <a:off x="4626769" y="2377678"/>
              <a:ext cx="163116" cy="127397"/>
              <a:chOff x="4727" y="2506"/>
              <a:chExt cx="706" cy="1172"/>
            </a:xfrm>
          </p:grpSpPr>
          <p:sp>
            <p:nvSpPr>
              <p:cNvPr id="755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0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8" name="Group 316"/>
            <p:cNvGrpSpPr>
              <a:grpSpLocks/>
            </p:cNvGrpSpPr>
            <p:nvPr/>
          </p:nvGrpSpPr>
          <p:grpSpPr bwMode="auto">
            <a:xfrm>
              <a:off x="4655344" y="2577703"/>
              <a:ext cx="163116" cy="127397"/>
              <a:chOff x="4727" y="2506"/>
              <a:chExt cx="706" cy="1172"/>
            </a:xfrm>
          </p:grpSpPr>
          <p:sp>
            <p:nvSpPr>
              <p:cNvPr id="747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8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3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9" name="Group 316"/>
            <p:cNvGrpSpPr>
              <a:grpSpLocks/>
            </p:cNvGrpSpPr>
            <p:nvPr/>
          </p:nvGrpSpPr>
          <p:grpSpPr bwMode="auto">
            <a:xfrm>
              <a:off x="5469731" y="2413397"/>
              <a:ext cx="163116" cy="127397"/>
              <a:chOff x="4727" y="2506"/>
              <a:chExt cx="706" cy="1172"/>
            </a:xfrm>
          </p:grpSpPr>
          <p:sp>
            <p:nvSpPr>
              <p:cNvPr id="740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0" name="Group 316"/>
            <p:cNvGrpSpPr>
              <a:grpSpLocks/>
            </p:cNvGrpSpPr>
            <p:nvPr/>
          </p:nvGrpSpPr>
          <p:grpSpPr bwMode="auto">
            <a:xfrm>
              <a:off x="5648325" y="2484835"/>
              <a:ext cx="163116" cy="127397"/>
              <a:chOff x="4727" y="2506"/>
              <a:chExt cx="706" cy="1172"/>
            </a:xfrm>
          </p:grpSpPr>
          <p:sp>
            <p:nvSpPr>
              <p:cNvPr id="732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1" name="Group 316"/>
            <p:cNvGrpSpPr>
              <a:grpSpLocks/>
            </p:cNvGrpSpPr>
            <p:nvPr/>
          </p:nvGrpSpPr>
          <p:grpSpPr bwMode="auto">
            <a:xfrm>
              <a:off x="5448300" y="2634853"/>
              <a:ext cx="163116" cy="127397"/>
              <a:chOff x="4727" y="2506"/>
              <a:chExt cx="706" cy="1172"/>
            </a:xfrm>
          </p:grpSpPr>
          <p:sp>
            <p:nvSpPr>
              <p:cNvPr id="724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2" name="Группа 119"/>
            <p:cNvGrpSpPr>
              <a:grpSpLocks/>
            </p:cNvGrpSpPr>
            <p:nvPr/>
          </p:nvGrpSpPr>
          <p:grpSpPr bwMode="auto">
            <a:xfrm>
              <a:off x="4872037" y="4819650"/>
              <a:ext cx="177404" cy="141685"/>
              <a:chOff x="214313" y="8958263"/>
              <a:chExt cx="642937" cy="500062"/>
            </a:xfrm>
          </p:grpSpPr>
          <p:sp>
            <p:nvSpPr>
              <p:cNvPr id="7239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0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7241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7242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243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7233" name="Группа 629"/>
            <p:cNvGrpSpPr>
              <a:grpSpLocks/>
            </p:cNvGrpSpPr>
            <p:nvPr/>
          </p:nvGrpSpPr>
          <p:grpSpPr bwMode="auto">
            <a:xfrm>
              <a:off x="3319463" y="2963467"/>
              <a:ext cx="248841" cy="202406"/>
              <a:chOff x="142483" y="3760971"/>
              <a:chExt cx="346075" cy="386605"/>
            </a:xfrm>
          </p:grpSpPr>
          <p:sp>
            <p:nvSpPr>
              <p:cNvPr id="2132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3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4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sp>
        <p:nvSpPr>
          <p:cNvPr id="1398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1399" name="Рисунок 139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1400" name="Рисунок 1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1403" name="Прямоугольник 1402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4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405" name="Группа 1404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406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411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2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413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4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15" name="Прямоугольник 1414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6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17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18" name="Прямая соединительная линия 1417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9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407" name="Скругленный прямоугольник 1406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408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409" name="Прямоугольник 1408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410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20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21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22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23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24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42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2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42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428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429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43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508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509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51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12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513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514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515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7200" name="Прямоугольник 1982"/>
          <p:cNvSpPr>
            <a:spLocks noChangeArrowheads="1"/>
          </p:cNvSpPr>
          <p:nvPr/>
        </p:nvSpPr>
        <p:spPr bwMode="auto">
          <a:xfrm>
            <a:off x="3107373" y="3073840"/>
            <a:ext cx="634354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Волхов</a:t>
            </a:r>
          </a:p>
        </p:txBody>
      </p:sp>
      <p:grpSp>
        <p:nvGrpSpPr>
          <p:cNvPr id="7207" name="Группа 81"/>
          <p:cNvGrpSpPr>
            <a:grpSpLocks/>
          </p:cNvGrpSpPr>
          <p:nvPr/>
        </p:nvGrpSpPr>
        <p:grpSpPr bwMode="auto">
          <a:xfrm>
            <a:off x="3750594" y="2991642"/>
            <a:ext cx="1431131" cy="421481"/>
            <a:chOff x="7486256" y="1031859"/>
            <a:chExt cx="1354754" cy="532793"/>
          </a:xfrm>
        </p:grpSpPr>
        <p:sp>
          <p:nvSpPr>
            <p:cNvPr id="846" name="TextBox 10"/>
            <p:cNvSpPr txBox="1"/>
            <p:nvPr/>
          </p:nvSpPr>
          <p:spPr>
            <a:xfrm>
              <a:off x="7486256" y="1031859"/>
              <a:ext cx="1354754" cy="218846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Волховский р-н</a:t>
              </a:r>
            </a:p>
          </p:txBody>
        </p:sp>
        <p:sp>
          <p:nvSpPr>
            <p:cNvPr id="847" name="Прямоугольник 846"/>
            <p:cNvSpPr/>
            <p:nvPr/>
          </p:nvSpPr>
          <p:spPr>
            <a:xfrm>
              <a:off x="7752248" y="1415651"/>
              <a:ext cx="526348" cy="149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1463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276</a:t>
              </a:r>
            </a:p>
          </p:txBody>
        </p:sp>
      </p:grpSp>
      <p:sp>
        <p:nvSpPr>
          <p:cNvPr id="848" name="Прямоугольник 847"/>
          <p:cNvSpPr/>
          <p:nvPr/>
        </p:nvSpPr>
        <p:spPr bwMode="auto">
          <a:xfrm>
            <a:off x="4029200" y="3425029"/>
            <a:ext cx="850106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849" name="Скругленный прямоугольник 848"/>
          <p:cNvSpPr/>
          <p:nvPr/>
        </p:nvSpPr>
        <p:spPr>
          <a:xfrm>
            <a:off x="4603081" y="3282154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850" name="TextBox 23"/>
          <p:cNvSpPr txBox="1"/>
          <p:nvPr/>
        </p:nvSpPr>
        <p:spPr bwMode="auto">
          <a:xfrm>
            <a:off x="4074512" y="308581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851" name="TextBox 23"/>
          <p:cNvSpPr txBox="1"/>
          <p:nvPr/>
        </p:nvSpPr>
        <p:spPr bwMode="auto">
          <a:xfrm>
            <a:off x="4515427" y="308581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516" name="TextBox 1515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597758000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1"/>
            <a:ext cx="9144000" cy="6409509"/>
            <a:chOff x="0" y="1329928"/>
            <a:chExt cx="9144000" cy="4670822"/>
          </a:xfrm>
        </p:grpSpPr>
        <p:pic>
          <p:nvPicPr>
            <p:cNvPr id="15362" name="Picture 2" descr="G:\кириши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29928"/>
              <a:ext cx="9144000" cy="4670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408" name="Group 316"/>
            <p:cNvGrpSpPr>
              <a:grpSpLocks/>
            </p:cNvGrpSpPr>
            <p:nvPr/>
          </p:nvGrpSpPr>
          <p:grpSpPr bwMode="auto">
            <a:xfrm>
              <a:off x="2605088" y="4827985"/>
              <a:ext cx="163116" cy="127397"/>
              <a:chOff x="4727" y="2506"/>
              <a:chExt cx="706" cy="1172"/>
            </a:xfrm>
          </p:grpSpPr>
          <p:sp>
            <p:nvSpPr>
              <p:cNvPr id="1644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1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09" name="Group 316"/>
            <p:cNvGrpSpPr>
              <a:grpSpLocks/>
            </p:cNvGrpSpPr>
            <p:nvPr/>
          </p:nvGrpSpPr>
          <p:grpSpPr bwMode="auto">
            <a:xfrm>
              <a:off x="2519363" y="5406628"/>
              <a:ext cx="163116" cy="127397"/>
              <a:chOff x="4727" y="2506"/>
              <a:chExt cx="706" cy="1172"/>
            </a:xfrm>
          </p:grpSpPr>
          <p:sp>
            <p:nvSpPr>
              <p:cNvPr id="1636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0" name="Group 316"/>
            <p:cNvGrpSpPr>
              <a:grpSpLocks/>
            </p:cNvGrpSpPr>
            <p:nvPr/>
          </p:nvGrpSpPr>
          <p:grpSpPr bwMode="auto">
            <a:xfrm>
              <a:off x="2597944" y="5178028"/>
              <a:ext cx="163116" cy="127397"/>
              <a:chOff x="4727" y="2506"/>
              <a:chExt cx="706" cy="1172"/>
            </a:xfrm>
          </p:grpSpPr>
          <p:sp>
            <p:nvSpPr>
              <p:cNvPr id="1629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0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1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1" name="Group 316"/>
            <p:cNvGrpSpPr>
              <a:grpSpLocks/>
            </p:cNvGrpSpPr>
            <p:nvPr/>
          </p:nvGrpSpPr>
          <p:grpSpPr bwMode="auto">
            <a:xfrm>
              <a:off x="3698081" y="5342335"/>
              <a:ext cx="163116" cy="127397"/>
              <a:chOff x="4727" y="2506"/>
              <a:chExt cx="706" cy="1172"/>
            </a:xfrm>
          </p:grpSpPr>
          <p:sp>
            <p:nvSpPr>
              <p:cNvPr id="1621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2" name="Group 316"/>
            <p:cNvGrpSpPr>
              <a:grpSpLocks/>
            </p:cNvGrpSpPr>
            <p:nvPr/>
          </p:nvGrpSpPr>
          <p:grpSpPr bwMode="auto">
            <a:xfrm>
              <a:off x="3526631" y="5149453"/>
              <a:ext cx="163116" cy="127397"/>
              <a:chOff x="4727" y="2506"/>
              <a:chExt cx="706" cy="1172"/>
            </a:xfrm>
          </p:grpSpPr>
          <p:sp>
            <p:nvSpPr>
              <p:cNvPr id="1613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3" name="Group 316"/>
            <p:cNvGrpSpPr>
              <a:grpSpLocks/>
            </p:cNvGrpSpPr>
            <p:nvPr/>
          </p:nvGrpSpPr>
          <p:grpSpPr bwMode="auto">
            <a:xfrm>
              <a:off x="3383756" y="4877991"/>
              <a:ext cx="163116" cy="127397"/>
              <a:chOff x="4727" y="2506"/>
              <a:chExt cx="706" cy="1172"/>
            </a:xfrm>
          </p:grpSpPr>
          <p:sp>
            <p:nvSpPr>
              <p:cNvPr id="1605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2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4" name="Group 316"/>
            <p:cNvGrpSpPr>
              <a:grpSpLocks/>
            </p:cNvGrpSpPr>
            <p:nvPr/>
          </p:nvGrpSpPr>
          <p:grpSpPr bwMode="auto">
            <a:xfrm>
              <a:off x="3055144" y="4699397"/>
              <a:ext cx="163116" cy="127397"/>
              <a:chOff x="4727" y="2506"/>
              <a:chExt cx="706" cy="1172"/>
            </a:xfrm>
          </p:grpSpPr>
          <p:sp>
            <p:nvSpPr>
              <p:cNvPr id="1597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5" name="Group 316"/>
            <p:cNvGrpSpPr>
              <a:grpSpLocks/>
            </p:cNvGrpSpPr>
            <p:nvPr/>
          </p:nvGrpSpPr>
          <p:grpSpPr bwMode="auto">
            <a:xfrm>
              <a:off x="5612606" y="3320653"/>
              <a:ext cx="163116" cy="127397"/>
              <a:chOff x="4727" y="2506"/>
              <a:chExt cx="706" cy="1172"/>
            </a:xfrm>
          </p:grpSpPr>
          <p:sp>
            <p:nvSpPr>
              <p:cNvPr id="1590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1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2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6" name="Group 316"/>
            <p:cNvGrpSpPr>
              <a:grpSpLocks/>
            </p:cNvGrpSpPr>
            <p:nvPr/>
          </p:nvGrpSpPr>
          <p:grpSpPr bwMode="auto">
            <a:xfrm>
              <a:off x="5076825" y="3363516"/>
              <a:ext cx="163116" cy="127397"/>
              <a:chOff x="4727" y="2506"/>
              <a:chExt cx="706" cy="1172"/>
            </a:xfrm>
          </p:grpSpPr>
          <p:sp>
            <p:nvSpPr>
              <p:cNvPr id="1582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7" name="Group 316"/>
            <p:cNvGrpSpPr>
              <a:grpSpLocks/>
            </p:cNvGrpSpPr>
            <p:nvPr/>
          </p:nvGrpSpPr>
          <p:grpSpPr bwMode="auto">
            <a:xfrm>
              <a:off x="5276850" y="3177778"/>
              <a:ext cx="163116" cy="127397"/>
              <a:chOff x="4727" y="2506"/>
              <a:chExt cx="706" cy="1172"/>
            </a:xfrm>
          </p:grpSpPr>
          <p:sp>
            <p:nvSpPr>
              <p:cNvPr id="1574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8" name="Group 316"/>
            <p:cNvGrpSpPr>
              <a:grpSpLocks/>
            </p:cNvGrpSpPr>
            <p:nvPr/>
          </p:nvGrpSpPr>
          <p:grpSpPr bwMode="auto">
            <a:xfrm>
              <a:off x="5584031" y="2813447"/>
              <a:ext cx="163116" cy="127397"/>
              <a:chOff x="4727" y="2506"/>
              <a:chExt cx="706" cy="1172"/>
            </a:xfrm>
          </p:grpSpPr>
          <p:sp>
            <p:nvSpPr>
              <p:cNvPr id="1566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3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9" name="Group 316"/>
            <p:cNvGrpSpPr>
              <a:grpSpLocks/>
            </p:cNvGrpSpPr>
            <p:nvPr/>
          </p:nvGrpSpPr>
          <p:grpSpPr bwMode="auto">
            <a:xfrm>
              <a:off x="5219700" y="2713435"/>
              <a:ext cx="163116" cy="127397"/>
              <a:chOff x="4727" y="2506"/>
              <a:chExt cx="706" cy="1172"/>
            </a:xfrm>
          </p:grpSpPr>
          <p:sp>
            <p:nvSpPr>
              <p:cNvPr id="1558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0" name="Group 316"/>
            <p:cNvGrpSpPr>
              <a:grpSpLocks/>
            </p:cNvGrpSpPr>
            <p:nvPr/>
          </p:nvGrpSpPr>
          <p:grpSpPr bwMode="auto">
            <a:xfrm>
              <a:off x="4833938" y="2663428"/>
              <a:ext cx="163116" cy="127397"/>
              <a:chOff x="4727" y="2506"/>
              <a:chExt cx="706" cy="1172"/>
            </a:xfrm>
          </p:grpSpPr>
          <p:sp>
            <p:nvSpPr>
              <p:cNvPr id="1551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2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3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1" name="Group 316"/>
            <p:cNvGrpSpPr>
              <a:grpSpLocks/>
            </p:cNvGrpSpPr>
            <p:nvPr/>
          </p:nvGrpSpPr>
          <p:grpSpPr bwMode="auto">
            <a:xfrm>
              <a:off x="4969669" y="2277666"/>
              <a:ext cx="163116" cy="127397"/>
              <a:chOff x="4727" y="2506"/>
              <a:chExt cx="706" cy="1172"/>
            </a:xfrm>
          </p:grpSpPr>
          <p:sp>
            <p:nvSpPr>
              <p:cNvPr id="1543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2" name="Группа 629"/>
            <p:cNvGrpSpPr>
              <a:grpSpLocks/>
            </p:cNvGrpSpPr>
            <p:nvPr/>
          </p:nvGrpSpPr>
          <p:grpSpPr bwMode="auto">
            <a:xfrm>
              <a:off x="5005388" y="2849167"/>
              <a:ext cx="248841" cy="202406"/>
              <a:chOff x="142483" y="3760971"/>
              <a:chExt cx="346075" cy="386605"/>
            </a:xfrm>
          </p:grpSpPr>
          <p:sp>
            <p:nvSpPr>
              <p:cNvPr id="1810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1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2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  <p:grpSp>
          <p:nvGrpSpPr>
            <p:cNvPr id="15423" name="Группа 119"/>
            <p:cNvGrpSpPr>
              <a:grpSpLocks/>
            </p:cNvGrpSpPr>
            <p:nvPr/>
          </p:nvGrpSpPr>
          <p:grpSpPr bwMode="auto">
            <a:xfrm>
              <a:off x="3536156" y="3598069"/>
              <a:ext cx="177404" cy="141685"/>
              <a:chOff x="214313" y="8958263"/>
              <a:chExt cx="642937" cy="500062"/>
            </a:xfrm>
          </p:grpSpPr>
          <p:sp>
            <p:nvSpPr>
              <p:cNvPr id="15425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26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5427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15428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5429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239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1240" name="Рисунок 123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1241" name="Рисунок 124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1244" name="Прямоугольник 1243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392" name="Прямоугольник 1982"/>
          <p:cNvSpPr>
            <a:spLocks noChangeArrowheads="1"/>
          </p:cNvSpPr>
          <p:nvPr/>
        </p:nvSpPr>
        <p:spPr bwMode="auto">
          <a:xfrm>
            <a:off x="2885117" y="5947754"/>
            <a:ext cx="746949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Кириши</a:t>
            </a:r>
          </a:p>
        </p:txBody>
      </p:sp>
      <p:grpSp>
        <p:nvGrpSpPr>
          <p:cNvPr id="15399" name="Группа 96"/>
          <p:cNvGrpSpPr>
            <a:grpSpLocks/>
          </p:cNvGrpSpPr>
          <p:nvPr/>
        </p:nvGrpSpPr>
        <p:grpSpPr bwMode="auto">
          <a:xfrm>
            <a:off x="3732309" y="5570801"/>
            <a:ext cx="1431131" cy="501253"/>
            <a:chOff x="7486256" y="943541"/>
            <a:chExt cx="1354754" cy="630846"/>
          </a:xfrm>
        </p:grpSpPr>
        <p:sp>
          <p:nvSpPr>
            <p:cNvPr id="688" name="TextBox 10"/>
            <p:cNvSpPr txBox="1"/>
            <p:nvPr/>
          </p:nvSpPr>
          <p:spPr>
            <a:xfrm>
              <a:off x="7486256" y="943541"/>
              <a:ext cx="1354754" cy="21788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Киришский р-н</a:t>
              </a:r>
            </a:p>
          </p:txBody>
        </p:sp>
        <p:sp>
          <p:nvSpPr>
            <p:cNvPr id="689" name="Прямоугольник 688"/>
            <p:cNvSpPr/>
            <p:nvPr/>
          </p:nvSpPr>
          <p:spPr>
            <a:xfrm>
              <a:off x="7809729" y="1408060"/>
              <a:ext cx="598482" cy="166327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1613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270</a:t>
              </a:r>
            </a:p>
          </p:txBody>
        </p:sp>
      </p:grpSp>
      <p:sp>
        <p:nvSpPr>
          <p:cNvPr id="690" name="Прямоугольник 689"/>
          <p:cNvSpPr/>
          <p:nvPr/>
        </p:nvSpPr>
        <p:spPr bwMode="auto">
          <a:xfrm>
            <a:off x="4069255" y="6089913"/>
            <a:ext cx="904875" cy="15835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691" name="TextBox 23"/>
          <p:cNvSpPr txBox="1"/>
          <p:nvPr/>
        </p:nvSpPr>
        <p:spPr bwMode="auto">
          <a:xfrm>
            <a:off x="4119077" y="574167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92" name="TextBox 23"/>
          <p:cNvSpPr txBox="1"/>
          <p:nvPr/>
        </p:nvSpPr>
        <p:spPr bwMode="auto">
          <a:xfrm>
            <a:off x="4559991" y="574167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133" name="TextBox 1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553642722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G:\лод поле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7859"/>
            <a:ext cx="9144000" cy="638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125" name="Рисунок 12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126" name="Рисунок 1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128" name="Прямоугольник 127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30" name="Группа 129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31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36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38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0" name="Прямоугольник 139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2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3" name="Прямая соединительная линия 142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32" name="Скругленный прямоугольник 131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33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34" name="Прямоугольник 133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35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5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6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7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8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9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3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4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233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234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23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7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23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23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240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8464" name="Прямоугольник 1982"/>
          <p:cNvSpPr>
            <a:spLocks noChangeArrowheads="1"/>
          </p:cNvSpPr>
          <p:nvPr/>
        </p:nvSpPr>
        <p:spPr bwMode="auto">
          <a:xfrm>
            <a:off x="3305833" y="3150656"/>
            <a:ext cx="1251511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grpSp>
        <p:nvGrpSpPr>
          <p:cNvPr id="18471" name="Группа 76"/>
          <p:cNvGrpSpPr>
            <a:grpSpLocks/>
          </p:cNvGrpSpPr>
          <p:nvPr/>
        </p:nvGrpSpPr>
        <p:grpSpPr bwMode="auto">
          <a:xfrm>
            <a:off x="4566211" y="2964798"/>
            <a:ext cx="1431131" cy="441722"/>
            <a:chOff x="7486256" y="1031859"/>
            <a:chExt cx="1354754" cy="558256"/>
          </a:xfrm>
        </p:grpSpPr>
        <p:sp>
          <p:nvSpPr>
            <p:cNvPr id="609" name="TextBox 10"/>
            <p:cNvSpPr txBox="1"/>
            <p:nvPr/>
          </p:nvSpPr>
          <p:spPr>
            <a:xfrm>
              <a:off x="7486256" y="1031859"/>
              <a:ext cx="1354754" cy="21879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Лодейнопольский р-н</a:t>
              </a: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7735342" y="1408042"/>
              <a:ext cx="635675" cy="18207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889,73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201</a:t>
              </a:r>
            </a:p>
          </p:txBody>
        </p:sp>
      </p:grpSp>
      <p:sp>
        <p:nvSpPr>
          <p:cNvPr id="611" name="Прямоугольник 610"/>
          <p:cNvSpPr/>
          <p:nvPr/>
        </p:nvSpPr>
        <p:spPr bwMode="auto">
          <a:xfrm>
            <a:off x="4829339" y="3433904"/>
            <a:ext cx="954881" cy="1512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612" name="TextBox 23"/>
          <p:cNvSpPr txBox="1"/>
          <p:nvPr/>
        </p:nvSpPr>
        <p:spPr bwMode="auto">
          <a:xfrm>
            <a:off x="4937209" y="3070110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3" name="TextBox 23"/>
          <p:cNvSpPr txBox="1"/>
          <p:nvPr/>
        </p:nvSpPr>
        <p:spPr bwMode="auto">
          <a:xfrm>
            <a:off x="5378124" y="3070110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4" name="Скругленный прямоугольник 613"/>
          <p:cNvSpPr/>
          <p:nvPr/>
        </p:nvSpPr>
        <p:spPr>
          <a:xfrm>
            <a:off x="5510377" y="3261264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842140284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8"/>
            <a:ext cx="9144000" cy="6380141"/>
            <a:chOff x="0" y="1318023"/>
            <a:chExt cx="9144000" cy="4682728"/>
          </a:xfrm>
        </p:grpSpPr>
        <p:pic>
          <p:nvPicPr>
            <p:cNvPr id="22530" name="Picture 2" descr="G:\подпор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577" name="Группа 629"/>
            <p:cNvGrpSpPr>
              <a:grpSpLocks/>
            </p:cNvGrpSpPr>
            <p:nvPr/>
          </p:nvGrpSpPr>
          <p:grpSpPr bwMode="auto">
            <a:xfrm>
              <a:off x="4795838" y="4851796"/>
              <a:ext cx="250031" cy="286339"/>
              <a:chOff x="142483" y="3760967"/>
              <a:chExt cx="346075" cy="547910"/>
            </a:xfrm>
          </p:grpSpPr>
          <p:sp>
            <p:nvSpPr>
              <p:cNvPr id="126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7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8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2578" name="Group 316"/>
            <p:cNvGrpSpPr>
              <a:grpSpLocks/>
            </p:cNvGrpSpPr>
            <p:nvPr/>
          </p:nvGrpSpPr>
          <p:grpSpPr bwMode="auto">
            <a:xfrm>
              <a:off x="2083594" y="3006328"/>
              <a:ext cx="163116" cy="127397"/>
              <a:chOff x="4727" y="2506"/>
              <a:chExt cx="706" cy="1172"/>
            </a:xfrm>
          </p:grpSpPr>
          <p:sp>
            <p:nvSpPr>
              <p:cNvPr id="239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40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79" name="Group 316"/>
            <p:cNvGrpSpPr>
              <a:grpSpLocks/>
            </p:cNvGrpSpPr>
            <p:nvPr/>
          </p:nvGrpSpPr>
          <p:grpSpPr bwMode="auto">
            <a:xfrm>
              <a:off x="2462213" y="2992041"/>
              <a:ext cx="163116" cy="127397"/>
              <a:chOff x="4727" y="2506"/>
              <a:chExt cx="706" cy="1172"/>
            </a:xfrm>
          </p:grpSpPr>
          <p:sp>
            <p:nvSpPr>
              <p:cNvPr id="238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0" name="Group 316"/>
            <p:cNvGrpSpPr>
              <a:grpSpLocks/>
            </p:cNvGrpSpPr>
            <p:nvPr/>
          </p:nvGrpSpPr>
          <p:grpSpPr bwMode="auto">
            <a:xfrm>
              <a:off x="2905125" y="2920603"/>
              <a:ext cx="163116" cy="127397"/>
              <a:chOff x="4727" y="2506"/>
              <a:chExt cx="706" cy="1172"/>
            </a:xfrm>
          </p:grpSpPr>
          <p:sp>
            <p:nvSpPr>
              <p:cNvPr id="237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1" name="Group 316"/>
            <p:cNvGrpSpPr>
              <a:grpSpLocks/>
            </p:cNvGrpSpPr>
            <p:nvPr/>
          </p:nvGrpSpPr>
          <p:grpSpPr bwMode="auto">
            <a:xfrm>
              <a:off x="2176463" y="3313510"/>
              <a:ext cx="163116" cy="127397"/>
              <a:chOff x="4727" y="2506"/>
              <a:chExt cx="706" cy="1172"/>
            </a:xfrm>
          </p:grpSpPr>
          <p:sp>
            <p:nvSpPr>
              <p:cNvPr id="236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2" name="Group 316"/>
            <p:cNvGrpSpPr>
              <a:grpSpLocks/>
            </p:cNvGrpSpPr>
            <p:nvPr/>
          </p:nvGrpSpPr>
          <p:grpSpPr bwMode="auto">
            <a:xfrm>
              <a:off x="2626519" y="3342085"/>
              <a:ext cx="163116" cy="127397"/>
              <a:chOff x="4727" y="2506"/>
              <a:chExt cx="706" cy="1172"/>
            </a:xfrm>
          </p:grpSpPr>
          <p:sp>
            <p:nvSpPr>
              <p:cNvPr id="236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3" name="Group 316"/>
            <p:cNvGrpSpPr>
              <a:grpSpLocks/>
            </p:cNvGrpSpPr>
            <p:nvPr/>
          </p:nvGrpSpPr>
          <p:grpSpPr bwMode="auto">
            <a:xfrm>
              <a:off x="2997994" y="3192066"/>
              <a:ext cx="163116" cy="127397"/>
              <a:chOff x="4727" y="2506"/>
              <a:chExt cx="706" cy="1172"/>
            </a:xfrm>
          </p:grpSpPr>
          <p:sp>
            <p:nvSpPr>
              <p:cNvPr id="235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4" name="Group 316"/>
            <p:cNvGrpSpPr>
              <a:grpSpLocks/>
            </p:cNvGrpSpPr>
            <p:nvPr/>
          </p:nvGrpSpPr>
          <p:grpSpPr bwMode="auto">
            <a:xfrm>
              <a:off x="2983706" y="3670697"/>
              <a:ext cx="163116" cy="127397"/>
              <a:chOff x="4727" y="2506"/>
              <a:chExt cx="706" cy="1172"/>
            </a:xfrm>
          </p:grpSpPr>
          <p:sp>
            <p:nvSpPr>
              <p:cNvPr id="2346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7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8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5" name="Group 316"/>
            <p:cNvGrpSpPr>
              <a:grpSpLocks/>
            </p:cNvGrpSpPr>
            <p:nvPr/>
          </p:nvGrpSpPr>
          <p:grpSpPr bwMode="auto">
            <a:xfrm>
              <a:off x="3276600" y="3549253"/>
              <a:ext cx="163116" cy="127397"/>
              <a:chOff x="4727" y="2506"/>
              <a:chExt cx="706" cy="1172"/>
            </a:xfrm>
          </p:grpSpPr>
          <p:sp>
            <p:nvSpPr>
              <p:cNvPr id="2338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6" name="Group 316"/>
            <p:cNvGrpSpPr>
              <a:grpSpLocks/>
            </p:cNvGrpSpPr>
            <p:nvPr/>
          </p:nvGrpSpPr>
          <p:grpSpPr bwMode="auto">
            <a:xfrm>
              <a:off x="2962275" y="3906441"/>
              <a:ext cx="163116" cy="127397"/>
              <a:chOff x="4727" y="2506"/>
              <a:chExt cx="706" cy="1172"/>
            </a:xfrm>
          </p:grpSpPr>
          <p:sp>
            <p:nvSpPr>
              <p:cNvPr id="2330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7" name="Group 316"/>
            <p:cNvGrpSpPr>
              <a:grpSpLocks/>
            </p:cNvGrpSpPr>
            <p:nvPr/>
          </p:nvGrpSpPr>
          <p:grpSpPr bwMode="auto">
            <a:xfrm>
              <a:off x="3576638" y="3734991"/>
              <a:ext cx="163116" cy="127397"/>
              <a:chOff x="4727" y="2506"/>
              <a:chExt cx="706" cy="1172"/>
            </a:xfrm>
          </p:grpSpPr>
          <p:sp>
            <p:nvSpPr>
              <p:cNvPr id="2322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9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8" name="Group 316"/>
            <p:cNvGrpSpPr>
              <a:grpSpLocks/>
            </p:cNvGrpSpPr>
            <p:nvPr/>
          </p:nvGrpSpPr>
          <p:grpSpPr bwMode="auto">
            <a:xfrm>
              <a:off x="3598069" y="3985022"/>
              <a:ext cx="163116" cy="127397"/>
              <a:chOff x="4727" y="2506"/>
              <a:chExt cx="706" cy="1172"/>
            </a:xfrm>
          </p:grpSpPr>
          <p:sp>
            <p:nvSpPr>
              <p:cNvPr id="2314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9" name="Group 316"/>
            <p:cNvGrpSpPr>
              <a:grpSpLocks/>
            </p:cNvGrpSpPr>
            <p:nvPr/>
          </p:nvGrpSpPr>
          <p:grpSpPr bwMode="auto">
            <a:xfrm>
              <a:off x="3219450" y="4313635"/>
              <a:ext cx="163116" cy="127397"/>
              <a:chOff x="4727" y="2506"/>
              <a:chExt cx="706" cy="1172"/>
            </a:xfrm>
          </p:grpSpPr>
          <p:sp>
            <p:nvSpPr>
              <p:cNvPr id="2307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8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9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0" name="Group 316"/>
            <p:cNvGrpSpPr>
              <a:grpSpLocks/>
            </p:cNvGrpSpPr>
            <p:nvPr/>
          </p:nvGrpSpPr>
          <p:grpSpPr bwMode="auto">
            <a:xfrm>
              <a:off x="4262438" y="4685110"/>
              <a:ext cx="163116" cy="127397"/>
              <a:chOff x="4727" y="2506"/>
              <a:chExt cx="706" cy="1172"/>
            </a:xfrm>
          </p:grpSpPr>
          <p:sp>
            <p:nvSpPr>
              <p:cNvPr id="2299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1" name="Group 316"/>
            <p:cNvGrpSpPr>
              <a:grpSpLocks/>
            </p:cNvGrpSpPr>
            <p:nvPr/>
          </p:nvGrpSpPr>
          <p:grpSpPr bwMode="auto">
            <a:xfrm>
              <a:off x="4776788" y="4592241"/>
              <a:ext cx="163116" cy="127397"/>
              <a:chOff x="4727" y="2506"/>
              <a:chExt cx="706" cy="1172"/>
            </a:xfrm>
          </p:grpSpPr>
          <p:sp>
            <p:nvSpPr>
              <p:cNvPr id="2291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2" name="Group 316"/>
            <p:cNvGrpSpPr>
              <a:grpSpLocks/>
            </p:cNvGrpSpPr>
            <p:nvPr/>
          </p:nvGrpSpPr>
          <p:grpSpPr bwMode="auto">
            <a:xfrm>
              <a:off x="4541044" y="4342210"/>
              <a:ext cx="163116" cy="127397"/>
              <a:chOff x="4727" y="2506"/>
              <a:chExt cx="706" cy="1172"/>
            </a:xfrm>
          </p:grpSpPr>
          <p:sp>
            <p:nvSpPr>
              <p:cNvPr id="2283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0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3" name="Group 316"/>
            <p:cNvGrpSpPr>
              <a:grpSpLocks/>
            </p:cNvGrpSpPr>
            <p:nvPr/>
          </p:nvGrpSpPr>
          <p:grpSpPr bwMode="auto">
            <a:xfrm>
              <a:off x="4462463" y="4927997"/>
              <a:ext cx="163116" cy="127397"/>
              <a:chOff x="4727" y="2506"/>
              <a:chExt cx="706" cy="1172"/>
            </a:xfrm>
          </p:grpSpPr>
          <p:sp>
            <p:nvSpPr>
              <p:cNvPr id="2275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4" name="Group 316"/>
            <p:cNvGrpSpPr>
              <a:grpSpLocks/>
            </p:cNvGrpSpPr>
            <p:nvPr/>
          </p:nvGrpSpPr>
          <p:grpSpPr bwMode="auto">
            <a:xfrm>
              <a:off x="4541044" y="4620816"/>
              <a:ext cx="163116" cy="127397"/>
              <a:chOff x="4727" y="2506"/>
              <a:chExt cx="706" cy="1172"/>
            </a:xfrm>
          </p:grpSpPr>
          <p:sp>
            <p:nvSpPr>
              <p:cNvPr id="2268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9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0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5" name="Group 316"/>
            <p:cNvGrpSpPr>
              <a:grpSpLocks/>
            </p:cNvGrpSpPr>
            <p:nvPr/>
          </p:nvGrpSpPr>
          <p:grpSpPr bwMode="auto">
            <a:xfrm>
              <a:off x="5141119" y="4963716"/>
              <a:ext cx="163116" cy="127397"/>
              <a:chOff x="4727" y="2506"/>
              <a:chExt cx="706" cy="1172"/>
            </a:xfrm>
          </p:grpSpPr>
          <p:sp>
            <p:nvSpPr>
              <p:cNvPr id="2260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6" name="Группа 119"/>
            <p:cNvGrpSpPr>
              <a:grpSpLocks/>
            </p:cNvGrpSpPr>
            <p:nvPr/>
          </p:nvGrpSpPr>
          <p:grpSpPr bwMode="auto">
            <a:xfrm>
              <a:off x="4691062" y="5041107"/>
              <a:ext cx="176213" cy="141685"/>
              <a:chOff x="214313" y="8958263"/>
              <a:chExt cx="642937" cy="500062"/>
            </a:xfrm>
          </p:grpSpPr>
          <p:sp>
            <p:nvSpPr>
              <p:cNvPr id="1553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54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260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260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60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556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1557" name="Рисунок 155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1558" name="Рисунок 15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1561" name="Прямоугольник 1560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62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563" name="Группа 1562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564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569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0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571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2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573" name="Прямоугольник 1572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574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575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576" name="Прямая соединительная линия 1575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565" name="Скругленный прямоугольник 1564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566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567" name="Прямоугольник 1566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568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578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579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580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581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582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83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8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8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86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87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8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666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667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668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70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7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67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673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grpSp>
        <p:nvGrpSpPr>
          <p:cNvPr id="22568" name="Группа 71"/>
          <p:cNvGrpSpPr>
            <a:grpSpLocks/>
          </p:cNvGrpSpPr>
          <p:nvPr/>
        </p:nvGrpSpPr>
        <p:grpSpPr bwMode="auto">
          <a:xfrm>
            <a:off x="2307567" y="1884499"/>
            <a:ext cx="1429940" cy="429815"/>
            <a:chOff x="7486256" y="1031859"/>
            <a:chExt cx="1354754" cy="541190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9"/>
              <a:ext cx="1354754" cy="21798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Подпорожский 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726524" y="1406645"/>
              <a:ext cx="564011" cy="16640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218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2574267" y="2341698"/>
            <a:ext cx="856059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3152911" y="2172630"/>
            <a:ext cx="288131" cy="14168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2622043" y="198143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3062958" y="198143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22560" name="Прямоугольник 1982"/>
          <p:cNvSpPr>
            <a:spLocks noChangeArrowheads="1"/>
          </p:cNvSpPr>
          <p:nvPr/>
        </p:nvSpPr>
        <p:spPr bwMode="auto">
          <a:xfrm>
            <a:off x="1263742" y="2259786"/>
            <a:ext cx="104382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Подпорожье</a:t>
            </a:r>
          </a:p>
        </p:txBody>
      </p:sp>
      <p:sp>
        <p:nvSpPr>
          <p:cNvPr id="1674" name="TextBox 1673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182867397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293019"/>
            <a:chExt cx="9144000" cy="4707731"/>
          </a:xfrm>
        </p:grpSpPr>
        <p:pic>
          <p:nvPicPr>
            <p:cNvPr id="28674" name="Picture 2" descr="G:\тих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93019"/>
              <a:ext cx="9144000" cy="4707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721" name="Group 316"/>
            <p:cNvGrpSpPr>
              <a:grpSpLocks/>
            </p:cNvGrpSpPr>
            <p:nvPr/>
          </p:nvGrpSpPr>
          <p:grpSpPr bwMode="auto">
            <a:xfrm>
              <a:off x="5019675" y="2956322"/>
              <a:ext cx="163116" cy="127397"/>
              <a:chOff x="4727" y="2506"/>
              <a:chExt cx="706" cy="1172"/>
            </a:xfrm>
          </p:grpSpPr>
          <p:sp>
            <p:nvSpPr>
              <p:cNvPr id="288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2" name="Group 316"/>
            <p:cNvGrpSpPr>
              <a:grpSpLocks/>
            </p:cNvGrpSpPr>
            <p:nvPr/>
          </p:nvGrpSpPr>
          <p:grpSpPr bwMode="auto">
            <a:xfrm>
              <a:off x="4198144" y="2434828"/>
              <a:ext cx="163116" cy="127397"/>
              <a:chOff x="4727" y="2506"/>
              <a:chExt cx="706" cy="1172"/>
            </a:xfrm>
          </p:grpSpPr>
          <p:sp>
            <p:nvSpPr>
              <p:cNvPr id="288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3" name="Group 316"/>
            <p:cNvGrpSpPr>
              <a:grpSpLocks/>
            </p:cNvGrpSpPr>
            <p:nvPr/>
          </p:nvGrpSpPr>
          <p:grpSpPr bwMode="auto">
            <a:xfrm>
              <a:off x="5319713" y="2163366"/>
              <a:ext cx="163116" cy="127397"/>
              <a:chOff x="4727" y="2506"/>
              <a:chExt cx="706" cy="1172"/>
            </a:xfrm>
          </p:grpSpPr>
          <p:sp>
            <p:nvSpPr>
              <p:cNvPr id="287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4" name="Группа 629"/>
            <p:cNvGrpSpPr>
              <a:grpSpLocks/>
            </p:cNvGrpSpPr>
            <p:nvPr/>
          </p:nvGrpSpPr>
          <p:grpSpPr bwMode="auto">
            <a:xfrm>
              <a:off x="4524376" y="3273027"/>
              <a:ext cx="250031" cy="286339"/>
              <a:chOff x="142483" y="3760967"/>
              <a:chExt cx="346075" cy="547910"/>
            </a:xfrm>
          </p:grpSpPr>
          <p:sp>
            <p:nvSpPr>
              <p:cNvPr id="364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5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6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5" name="Группа 629"/>
            <p:cNvGrpSpPr>
              <a:grpSpLocks/>
            </p:cNvGrpSpPr>
            <p:nvPr/>
          </p:nvGrpSpPr>
          <p:grpSpPr bwMode="auto">
            <a:xfrm>
              <a:off x="4302919" y="2737246"/>
              <a:ext cx="250031" cy="286339"/>
              <a:chOff x="142483" y="3760967"/>
              <a:chExt cx="346075" cy="547910"/>
            </a:xfrm>
          </p:grpSpPr>
          <p:sp>
            <p:nvSpPr>
              <p:cNvPr id="368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9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7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6" name="Группа 119"/>
            <p:cNvGrpSpPr>
              <a:grpSpLocks/>
            </p:cNvGrpSpPr>
            <p:nvPr/>
          </p:nvGrpSpPr>
          <p:grpSpPr bwMode="auto">
            <a:xfrm>
              <a:off x="6662737" y="2762250"/>
              <a:ext cx="176213" cy="141685"/>
              <a:chOff x="214313" y="8958263"/>
              <a:chExt cx="642937" cy="500062"/>
            </a:xfrm>
          </p:grpSpPr>
          <p:sp>
            <p:nvSpPr>
              <p:cNvPr id="372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3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873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873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873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375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08.02.2021)</a:t>
            </a:r>
            <a:endParaRPr lang="ru-RU" sz="1050" dirty="0"/>
          </a:p>
        </p:txBody>
      </p:sp>
      <p:pic>
        <p:nvPicPr>
          <p:cNvPr id="376" name="Рисунок 37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43" y="71883"/>
            <a:ext cx="512404" cy="307384"/>
          </a:xfrm>
          <a:prstGeom prst="rect">
            <a:avLst/>
          </a:prstGeom>
        </p:spPr>
      </p:pic>
      <p:pic>
        <p:nvPicPr>
          <p:cNvPr id="377" name="Рисунок 37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809" y="72429"/>
            <a:ext cx="884485" cy="335660"/>
          </a:xfrm>
          <a:prstGeom prst="rect">
            <a:avLst/>
          </a:prstGeom>
        </p:spPr>
      </p:pic>
      <p:sp>
        <p:nvSpPr>
          <p:cNvPr id="380" name="Прямоугольник 379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81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382" name="Группа 381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383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388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9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392" name="Прямоугольник 391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393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94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395" name="Прямая соединительная линия 394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384" name="Скругленный прямоугольник 383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385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386" name="Прямоугольник 385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387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397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398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399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400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401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40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0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40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405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406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4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485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486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487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49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49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492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28704" name="Прямоугольник 1982"/>
          <p:cNvSpPr>
            <a:spLocks noChangeArrowheads="1"/>
          </p:cNvSpPr>
          <p:nvPr/>
        </p:nvSpPr>
        <p:spPr bwMode="auto">
          <a:xfrm>
            <a:off x="5473125" y="2685529"/>
            <a:ext cx="670518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Тихвин</a:t>
            </a:r>
          </a:p>
        </p:txBody>
      </p:sp>
      <p:grpSp>
        <p:nvGrpSpPr>
          <p:cNvPr id="28712" name="Группа 86"/>
          <p:cNvGrpSpPr>
            <a:grpSpLocks/>
          </p:cNvGrpSpPr>
          <p:nvPr/>
        </p:nvGrpSpPr>
        <p:grpSpPr bwMode="auto">
          <a:xfrm>
            <a:off x="5098922" y="3118007"/>
            <a:ext cx="1431131" cy="460772"/>
            <a:chOff x="7486256" y="1031858"/>
            <a:chExt cx="1354754" cy="580505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8"/>
              <a:ext cx="1354754" cy="218111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Тихвинский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685749" y="1435362"/>
              <a:ext cx="703300" cy="177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5301328" y="3606162"/>
            <a:ext cx="1026319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6062136" y="3438285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5487584" y="3215933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5928499" y="3215933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493" name="TextBox 49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294820325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4931"/>
            <a:ext cx="9144000" cy="6315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9763" y="3148673"/>
            <a:ext cx="2808179" cy="2617223"/>
          </a:xfrm>
          <a:prstGeom prst="rect">
            <a:avLst/>
          </a:prstGeom>
        </p:spPr>
      </p:pic>
      <p:sp>
        <p:nvSpPr>
          <p:cNvPr id="28675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682" name="Прямоугольник 128"/>
          <p:cNvSpPr>
            <a:spLocks noChangeArrowheads="1"/>
          </p:cNvSpPr>
          <p:nvPr/>
        </p:nvSpPr>
        <p:spPr bwMode="auto">
          <a:xfrm>
            <a:off x="2439598" y="3686176"/>
            <a:ext cx="965583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Пикалёво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3576631" y="2833167"/>
            <a:ext cx="1311308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86" name="AutoShape 24"/>
          <p:cNvSpPr>
            <a:spLocks noChangeArrowheads="1"/>
          </p:cNvSpPr>
          <p:nvPr/>
        </p:nvSpPr>
        <p:spPr bwMode="auto">
          <a:xfrm>
            <a:off x="421482" y="2315767"/>
            <a:ext cx="1921669" cy="477440"/>
          </a:xfrm>
          <a:prstGeom prst="wedgeRectCallout">
            <a:avLst>
              <a:gd name="adj1" fmla="val -51657"/>
              <a:gd name="adj2" fmla="val 7224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423-424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295189" y="3152385"/>
            <a:ext cx="207169" cy="128588"/>
          </a:xfrm>
          <a:custGeom>
            <a:avLst/>
            <a:gdLst>
              <a:gd name="connsiteX0" fmla="*/ 0 w 276225"/>
              <a:gd name="connsiteY0" fmla="*/ 0 h 171450"/>
              <a:gd name="connsiteX1" fmla="*/ 209550 w 276225"/>
              <a:gd name="connsiteY1" fmla="*/ 104775 h 171450"/>
              <a:gd name="connsiteX2" fmla="*/ 276225 w 276225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71450">
                <a:moveTo>
                  <a:pt x="0" y="0"/>
                </a:moveTo>
                <a:lnTo>
                  <a:pt x="209550" y="104775"/>
                </a:lnTo>
                <a:lnTo>
                  <a:pt x="276225" y="1714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5" name="Полилиния 24"/>
          <p:cNvSpPr/>
          <p:nvPr/>
        </p:nvSpPr>
        <p:spPr>
          <a:xfrm>
            <a:off x="660804" y="3596620"/>
            <a:ext cx="207169" cy="100013"/>
          </a:xfrm>
          <a:custGeom>
            <a:avLst/>
            <a:gdLst>
              <a:gd name="connsiteX0" fmla="*/ 0 w 276225"/>
              <a:gd name="connsiteY0" fmla="*/ 0 h 133350"/>
              <a:gd name="connsiteX1" fmla="*/ 133350 w 276225"/>
              <a:gd name="connsiteY1" fmla="*/ 104775 h 133350"/>
              <a:gd name="connsiteX2" fmla="*/ 276225 w 276225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33350">
                <a:moveTo>
                  <a:pt x="0" y="0"/>
                </a:moveTo>
                <a:lnTo>
                  <a:pt x="133350" y="104775"/>
                </a:lnTo>
                <a:lnTo>
                  <a:pt x="276225" y="1333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6" name="Полилиния 25"/>
          <p:cNvSpPr/>
          <p:nvPr/>
        </p:nvSpPr>
        <p:spPr>
          <a:xfrm>
            <a:off x="3233731" y="4453612"/>
            <a:ext cx="342900" cy="92869"/>
          </a:xfrm>
          <a:custGeom>
            <a:avLst/>
            <a:gdLst>
              <a:gd name="connsiteX0" fmla="*/ 0 w 457200"/>
              <a:gd name="connsiteY0" fmla="*/ 0 h 123825"/>
              <a:gd name="connsiteX1" fmla="*/ 209550 w 457200"/>
              <a:gd name="connsiteY1" fmla="*/ 47625 h 123825"/>
              <a:gd name="connsiteX2" fmla="*/ 457200 w 4572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123825">
                <a:moveTo>
                  <a:pt x="0" y="0"/>
                </a:moveTo>
                <a:lnTo>
                  <a:pt x="209550" y="47625"/>
                </a:lnTo>
                <a:lnTo>
                  <a:pt x="457200" y="1238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7" name="Полилиния 26"/>
          <p:cNvSpPr/>
          <p:nvPr/>
        </p:nvSpPr>
        <p:spPr>
          <a:xfrm>
            <a:off x="4175522" y="4644344"/>
            <a:ext cx="792956" cy="350044"/>
          </a:xfrm>
          <a:custGeom>
            <a:avLst/>
            <a:gdLst>
              <a:gd name="connsiteX0" fmla="*/ 0 w 1057275"/>
              <a:gd name="connsiteY0" fmla="*/ 9525 h 466725"/>
              <a:gd name="connsiteX1" fmla="*/ 266700 w 1057275"/>
              <a:gd name="connsiteY1" fmla="*/ 0 h 466725"/>
              <a:gd name="connsiteX2" fmla="*/ 1057275 w 1057275"/>
              <a:gd name="connsiteY2" fmla="*/ 466725 h 466725"/>
              <a:gd name="connsiteX3" fmla="*/ 1057275 w 1057275"/>
              <a:gd name="connsiteY3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275" h="466725">
                <a:moveTo>
                  <a:pt x="0" y="9525"/>
                </a:moveTo>
                <a:lnTo>
                  <a:pt x="266700" y="0"/>
                </a:lnTo>
                <a:lnTo>
                  <a:pt x="1057275" y="466725"/>
                </a:lnTo>
                <a:lnTo>
                  <a:pt x="1057275" y="4667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" name="Полилиния 27"/>
          <p:cNvSpPr/>
          <p:nvPr/>
        </p:nvSpPr>
        <p:spPr>
          <a:xfrm>
            <a:off x="5436527" y="5727715"/>
            <a:ext cx="357188" cy="292894"/>
          </a:xfrm>
          <a:custGeom>
            <a:avLst/>
            <a:gdLst>
              <a:gd name="connsiteX0" fmla="*/ 0 w 476250"/>
              <a:gd name="connsiteY0" fmla="*/ 0 h 390525"/>
              <a:gd name="connsiteX1" fmla="*/ 266700 w 476250"/>
              <a:gd name="connsiteY1" fmla="*/ 161925 h 390525"/>
              <a:gd name="connsiteX2" fmla="*/ 476250 w 476250"/>
              <a:gd name="connsiteY2" fmla="*/ 39052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50" h="390525">
                <a:moveTo>
                  <a:pt x="0" y="0"/>
                </a:moveTo>
                <a:lnTo>
                  <a:pt x="266700" y="161925"/>
                </a:lnTo>
                <a:lnTo>
                  <a:pt x="476250" y="3905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692" name="AutoShape 24"/>
          <p:cNvSpPr>
            <a:spLocks noChangeArrowheads="1"/>
          </p:cNvSpPr>
          <p:nvPr/>
        </p:nvSpPr>
        <p:spPr bwMode="auto">
          <a:xfrm>
            <a:off x="169876" y="4500047"/>
            <a:ext cx="1921669" cy="477440"/>
          </a:xfrm>
          <a:prstGeom prst="wedgeRectCallout">
            <a:avLst>
              <a:gd name="adj1" fmla="val -18442"/>
              <a:gd name="adj2" fmla="val -20692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419-420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3" name="AutoShape 24"/>
          <p:cNvSpPr>
            <a:spLocks noChangeArrowheads="1"/>
          </p:cNvSpPr>
          <p:nvPr/>
        </p:nvSpPr>
        <p:spPr bwMode="auto">
          <a:xfrm>
            <a:off x="3693452" y="3615091"/>
            <a:ext cx="1921669" cy="477440"/>
          </a:xfrm>
          <a:prstGeom prst="wedgeRectCallout">
            <a:avLst>
              <a:gd name="adj1" fmla="val -59031"/>
              <a:gd name="adj2" fmla="val 11018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385-387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4" name="AutoShape 24"/>
          <p:cNvSpPr>
            <a:spLocks noChangeArrowheads="1"/>
          </p:cNvSpPr>
          <p:nvPr/>
        </p:nvSpPr>
        <p:spPr bwMode="auto">
          <a:xfrm>
            <a:off x="2922389" y="5108298"/>
            <a:ext cx="1921669" cy="477440"/>
          </a:xfrm>
          <a:prstGeom prst="wedgeRectCallout">
            <a:avLst>
              <a:gd name="adj1" fmla="val 34588"/>
              <a:gd name="adj2" fmla="val -10131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363-369 км, 371-376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5" name="AutoShape 24"/>
          <p:cNvSpPr>
            <a:spLocks noChangeArrowheads="1"/>
          </p:cNvSpPr>
          <p:nvPr/>
        </p:nvSpPr>
        <p:spPr bwMode="auto">
          <a:xfrm>
            <a:off x="3693452" y="6124046"/>
            <a:ext cx="1921669" cy="477440"/>
          </a:xfrm>
          <a:prstGeom prst="wedgeRectCallout">
            <a:avLst>
              <a:gd name="adj1" fmla="val 45741"/>
              <a:gd name="adj2" fmla="val -7438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350-353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А-114 «ВОЛОГДА-НОВАЯ ЛАДОГА» </a:t>
            </a:r>
          </a:p>
          <a:p>
            <a:r>
              <a:rPr lang="ru-RU" sz="1100" dirty="0" smtClean="0">
                <a:solidFill>
                  <a:prstClr val="white"/>
                </a:solidFill>
              </a:rPr>
              <a:t>( НА 08.02.2021)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32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3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1" name="Прямая соединительная линия 40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3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4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4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3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4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6381264" y="636817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-8867" y="612053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-8867" y="6123330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6658" y="889913"/>
            <a:ext cx="2967822" cy="2216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70062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12" y="552344"/>
            <a:ext cx="9183291" cy="6277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7034" y="2982626"/>
            <a:ext cx="2767552" cy="2904948"/>
          </a:xfrm>
          <a:prstGeom prst="rect">
            <a:avLst/>
          </a:prstGeom>
        </p:spPr>
      </p:pic>
      <p:sp>
        <p:nvSpPr>
          <p:cNvPr id="37891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04F7FAD4-4270-4A7D-8B18-2674AA44908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7892" name="AutoShape 24"/>
          <p:cNvSpPr>
            <a:spLocks noChangeArrowheads="1"/>
          </p:cNvSpPr>
          <p:nvPr/>
        </p:nvSpPr>
        <p:spPr bwMode="auto">
          <a:xfrm>
            <a:off x="3332712" y="4708090"/>
            <a:ext cx="1882379" cy="572690"/>
          </a:xfrm>
          <a:prstGeom prst="wedgeRectCallout">
            <a:avLst>
              <a:gd name="adj1" fmla="val -81706"/>
              <a:gd name="adj2" fmla="val 633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179-181 км, 183-185 км, 190-191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37902" name="Прямоугольник 128"/>
          <p:cNvSpPr>
            <a:spLocks noChangeArrowheads="1"/>
          </p:cNvSpPr>
          <p:nvPr/>
        </p:nvSpPr>
        <p:spPr bwMode="auto">
          <a:xfrm>
            <a:off x="4784172" y="3142867"/>
            <a:ext cx="1405704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sp>
        <p:nvSpPr>
          <p:cNvPr id="23" name="Полилиния 22"/>
          <p:cNvSpPr/>
          <p:nvPr/>
        </p:nvSpPr>
        <p:spPr>
          <a:xfrm>
            <a:off x="2480704" y="5127982"/>
            <a:ext cx="288133" cy="887387"/>
          </a:xfrm>
          <a:custGeom>
            <a:avLst/>
            <a:gdLst>
              <a:gd name="connsiteX0" fmla="*/ 0 w 428625"/>
              <a:gd name="connsiteY0" fmla="*/ 990600 h 990600"/>
              <a:gd name="connsiteX1" fmla="*/ 152400 w 428625"/>
              <a:gd name="connsiteY1" fmla="*/ 361950 h 990600"/>
              <a:gd name="connsiteX2" fmla="*/ 428625 w 428625"/>
              <a:gd name="connsiteY2" fmla="*/ 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8625" h="990600">
                <a:moveTo>
                  <a:pt x="0" y="990600"/>
                </a:moveTo>
                <a:lnTo>
                  <a:pt x="152400" y="361950"/>
                </a:lnTo>
                <a:lnTo>
                  <a:pt x="42862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4" name="Полилиния 23"/>
          <p:cNvSpPr/>
          <p:nvPr/>
        </p:nvSpPr>
        <p:spPr>
          <a:xfrm>
            <a:off x="3232699" y="4198097"/>
            <a:ext cx="100013" cy="135731"/>
          </a:xfrm>
          <a:custGeom>
            <a:avLst/>
            <a:gdLst>
              <a:gd name="connsiteX0" fmla="*/ 0 w 133350"/>
              <a:gd name="connsiteY0" fmla="*/ 180975 h 180975"/>
              <a:gd name="connsiteX1" fmla="*/ 0 w 133350"/>
              <a:gd name="connsiteY1" fmla="*/ 180975 h 180975"/>
              <a:gd name="connsiteX2" fmla="*/ 133350 w 133350"/>
              <a:gd name="connsiteY2" fmla="*/ 0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180975">
                <a:moveTo>
                  <a:pt x="0" y="180975"/>
                </a:moveTo>
                <a:lnTo>
                  <a:pt x="0" y="180975"/>
                </a:lnTo>
                <a:lnTo>
                  <a:pt x="1333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5" name="AutoShape 24"/>
          <p:cNvSpPr>
            <a:spLocks noChangeArrowheads="1"/>
          </p:cNvSpPr>
          <p:nvPr/>
        </p:nvSpPr>
        <p:spPr bwMode="auto">
          <a:xfrm>
            <a:off x="649599" y="4342468"/>
            <a:ext cx="1882379" cy="572690"/>
          </a:xfrm>
          <a:prstGeom prst="wedgeRectCallout">
            <a:avLst>
              <a:gd name="adj1" fmla="val 83713"/>
              <a:gd name="adj2" fmla="val -6688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202-204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4477345" y="2944695"/>
            <a:ext cx="114300" cy="121444"/>
          </a:xfrm>
          <a:custGeom>
            <a:avLst/>
            <a:gdLst>
              <a:gd name="connsiteX0" fmla="*/ 152400 w 152400"/>
              <a:gd name="connsiteY0" fmla="*/ 161925 h 161925"/>
              <a:gd name="connsiteX1" fmla="*/ 0 w 152400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0" h="161925">
                <a:moveTo>
                  <a:pt x="152400" y="161925"/>
                </a:moveTo>
                <a:lnTo>
                  <a:pt x="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7" name="AutoShape 24"/>
          <p:cNvSpPr>
            <a:spLocks noChangeArrowheads="1"/>
          </p:cNvSpPr>
          <p:nvPr/>
        </p:nvSpPr>
        <p:spPr bwMode="auto">
          <a:xfrm>
            <a:off x="4695770" y="1348776"/>
            <a:ext cx="1882379" cy="572690"/>
          </a:xfrm>
          <a:prstGeom prst="wedgeRectCallout">
            <a:avLst>
              <a:gd name="adj1" fmla="val 8950"/>
              <a:gd name="adj2" fmla="val 13645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231-232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8AC700E0-E35E-4E41-8B60-C7D3CAF4F27F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6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8" name="Прямая соединительная линия 37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1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0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1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5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08.02.2021)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136" name="Рисунок 1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1" y="5884"/>
            <a:ext cx="632441" cy="546460"/>
          </a:xfrm>
          <a:prstGeom prst="rect">
            <a:avLst/>
          </a:prstGeom>
        </p:spPr>
      </p:pic>
      <p:pic>
        <p:nvPicPr>
          <p:cNvPr id="137" name="Рисунок 13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5964" y="-44385"/>
            <a:ext cx="731519" cy="596729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32" y="953324"/>
            <a:ext cx="2938716" cy="2189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9068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572190</TotalTime>
  <Words>1319</Words>
  <Application>Microsoft Office PowerPoint</Application>
  <PresentationFormat>Экран (4:3)</PresentationFormat>
  <Paragraphs>420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Мониторинг-2</cp:lastModifiedBy>
  <cp:revision>25385</cp:revision>
  <cp:lastPrinted>2020-11-25T09:39:56Z</cp:lastPrinted>
  <dcterms:created xsi:type="dcterms:W3CDTF">2014-09-08T13:21:12Z</dcterms:created>
  <dcterms:modified xsi:type="dcterms:W3CDTF">2021-02-07T09:35:33Z</dcterms:modified>
</cp:coreProperties>
</file>