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mv" ContentType="video/x-ms-wmv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993" r:id="rId1"/>
  </p:sldMasterIdLst>
  <p:notesMasterIdLst>
    <p:notesMasterId r:id="rId28"/>
  </p:notesMasterIdLst>
  <p:handoutMasterIdLst>
    <p:handoutMasterId r:id="rId29"/>
  </p:handoutMasterIdLst>
  <p:sldIdLst>
    <p:sldId id="8898" r:id="rId2"/>
    <p:sldId id="8896" r:id="rId3"/>
    <p:sldId id="8897" r:id="rId4"/>
    <p:sldId id="8899" r:id="rId5"/>
    <p:sldId id="8890" r:id="rId6"/>
    <p:sldId id="8910" r:id="rId7"/>
    <p:sldId id="8900" r:id="rId8"/>
    <p:sldId id="8901" r:id="rId9"/>
    <p:sldId id="8902" r:id="rId10"/>
    <p:sldId id="8903" r:id="rId11"/>
    <p:sldId id="8893" r:id="rId12"/>
    <p:sldId id="8904" r:id="rId13"/>
    <p:sldId id="8905" r:id="rId14"/>
    <p:sldId id="8892" r:id="rId15"/>
    <p:sldId id="8891" r:id="rId16"/>
    <p:sldId id="8906" r:id="rId17"/>
    <p:sldId id="8907" r:id="rId18"/>
    <p:sldId id="8908" r:id="rId19"/>
    <p:sldId id="8909" r:id="rId20"/>
    <p:sldId id="8911" r:id="rId21"/>
    <p:sldId id="8912" r:id="rId22"/>
    <p:sldId id="8913" r:id="rId23"/>
    <p:sldId id="8914" r:id="rId24"/>
    <p:sldId id="8915" r:id="rId25"/>
    <p:sldId id="8916" r:id="rId26"/>
    <p:sldId id="8917" r:id="rId27"/>
  </p:sldIdLst>
  <p:sldSz cx="9144000" cy="6858000" type="screen4x3"/>
  <p:notesSz cx="9942513" cy="6761163"/>
  <p:defaultTextStyle>
    <a:defPPr>
      <a:defRPr lang="ru-RU"/>
    </a:defPPr>
    <a:lvl1pPr marL="0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1pPr>
    <a:lvl2pPr marL="342497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2pPr>
    <a:lvl3pPr marL="685035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3pPr>
    <a:lvl4pPr marL="1027553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4pPr>
    <a:lvl5pPr marL="1370070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5pPr>
    <a:lvl6pPr marL="1712609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6pPr>
    <a:lvl7pPr marL="2055104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7pPr>
    <a:lvl8pPr marL="2397600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8pPr>
    <a:lvl9pPr marL="2740097" algn="l" defTabSz="685035" rtl="0" eaLnBrk="1" latinLnBrk="0" hangingPunct="1">
      <a:defRPr sz="14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Раздел по умолчанию" id="{DE587F38-6BCC-4E5F-A969-F447CE76924F}">
          <p14:sldIdLst>
            <p14:sldId id="8898"/>
            <p14:sldId id="8896"/>
            <p14:sldId id="8897"/>
            <p14:sldId id="8899"/>
            <p14:sldId id="8890"/>
            <p14:sldId id="8910"/>
            <p14:sldId id="8900"/>
            <p14:sldId id="8901"/>
            <p14:sldId id="8902"/>
            <p14:sldId id="8903"/>
            <p14:sldId id="8893"/>
            <p14:sldId id="8904"/>
            <p14:sldId id="8905"/>
            <p14:sldId id="8892"/>
            <p14:sldId id="8891"/>
            <p14:sldId id="8906"/>
            <p14:sldId id="8907"/>
            <p14:sldId id="8908"/>
            <p14:sldId id="8909"/>
            <p14:sldId id="8911"/>
            <p14:sldId id="8912"/>
            <p14:sldId id="8913"/>
            <p14:sldId id="8914"/>
            <p14:sldId id="8915"/>
            <p14:sldId id="8916"/>
            <p14:sldId id="8917"/>
          </p14:sldIdLst>
        </p14:section>
      </p14:sectionLst>
    </p:ext>
    <p:ext uri="{EFAFB233-063F-42B5-8137-9DF3F51BA10A}">
      <p15:sldGuideLst xmlns:p15="http://schemas.microsoft.com/office/powerpoint/2012/main">
        <p15:guide id="2" pos="3628" userDrawn="1">
          <p15:clr>
            <a:srgbClr val="A4A3A4"/>
          </p15:clr>
        </p15:guide>
        <p15:guide id="3" orient="horz" pos="4320" userDrawn="1">
          <p15:clr>
            <a:srgbClr val="A4A3A4"/>
          </p15:clr>
        </p15:guide>
        <p15:guide id="4" pos="272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ARM32" initials="A" lastIdx="1" clrIdx="0">
    <p:extLst/>
  </p:cmAuthor>
  <p:cmAuthor id="2" name="User" initials="U" lastIdx="1" clrIdx="1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loop="1"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0000"/>
    <a:srgbClr val="4ADFE6"/>
    <a:srgbClr val="181DF8"/>
    <a:srgbClr val="FFFFFF"/>
    <a:srgbClr val="0070C0"/>
    <a:srgbClr val="FFFF00"/>
    <a:srgbClr val="00FF00"/>
    <a:srgbClr val="FF33CC"/>
    <a:srgbClr val="FF9999"/>
    <a:srgbClr val="3DF35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Нет стиля, сетка таблицы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F5AB1C69-6EDB-4FF4-983F-18BD219EF322}" styleName="Средний стиль 2 — акцент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1338" autoAdjust="0"/>
    <p:restoredTop sz="96586" autoAdjust="0"/>
  </p:normalViewPr>
  <p:slideViewPr>
    <p:cSldViewPr snapToGrid="0">
      <p:cViewPr varScale="1">
        <p:scale>
          <a:sx n="112" d="100"/>
          <a:sy n="112" d="100"/>
        </p:scale>
        <p:origin x="1752" y="78"/>
      </p:cViewPr>
      <p:guideLst>
        <p:guide pos="3628"/>
        <p:guide orient="horz" pos="4320"/>
        <p:guide pos="2721"/>
      </p:guideLst>
    </p:cSldViewPr>
  </p:slideViewPr>
  <p:outlineViewPr>
    <p:cViewPr>
      <p:scale>
        <a:sx n="66" d="100"/>
        <a:sy n="66" d="100"/>
      </p:scale>
      <p:origin x="0" y="-7578"/>
    </p:cViewPr>
  </p:outlineViewPr>
  <p:notesTextViewPr>
    <p:cViewPr>
      <p:scale>
        <a:sx n="3" d="2"/>
        <a:sy n="3" d="2"/>
      </p:scale>
      <p:origin x="0" y="0"/>
    </p:cViewPr>
  </p:notesTextViewPr>
  <p:sorterViewPr>
    <p:cViewPr>
      <p:scale>
        <a:sx n="50" d="100"/>
        <a:sy n="50" d="100"/>
      </p:scale>
      <p:origin x="0" y="0"/>
    </p:cViewPr>
  </p:sorterViewPr>
  <p:notesViewPr>
    <p:cSldViewPr snapToGrid="0">
      <p:cViewPr varScale="1">
        <p:scale>
          <a:sx n="120" d="100"/>
          <a:sy n="120" d="100"/>
        </p:scale>
        <p:origin x="1878" y="9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handoutMaster" Target="handoutMasters/handout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commentAuthors" Target="commentAuthors.xml"/><Relationship Id="rId8" Type="http://schemas.openxmlformats.org/officeDocument/2006/relationships/slide" Target="slides/slide7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53" y="153"/>
            <a:ext cx="4308719" cy="338688"/>
          </a:xfrm>
          <a:prstGeom prst="rect">
            <a:avLst/>
          </a:prstGeom>
        </p:spPr>
        <p:txBody>
          <a:bodyPr vert="horz" lIns="88101" tIns="44046" rIns="88101" bIns="44046" rtlCol="0"/>
          <a:lstStyle>
            <a:lvl1pPr algn="l">
              <a:defRPr sz="11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5631717" y="153"/>
            <a:ext cx="4308719" cy="338688"/>
          </a:xfrm>
          <a:prstGeom prst="rect">
            <a:avLst/>
          </a:prstGeom>
        </p:spPr>
        <p:txBody>
          <a:bodyPr vert="horz" lIns="88101" tIns="44046" rIns="88101" bIns="44046" rtlCol="0"/>
          <a:lstStyle>
            <a:lvl1pPr algn="r">
              <a:defRPr sz="1100"/>
            </a:lvl1pPr>
          </a:lstStyle>
          <a:p>
            <a:fld id="{2CAE2469-05AA-4EAD-ADCF-345832F5635C}" type="datetimeFigureOut">
              <a:rPr lang="ru-RU" smtClean="0"/>
              <a:t>28.01.2021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153" y="6422503"/>
            <a:ext cx="4308719" cy="338686"/>
          </a:xfrm>
          <a:prstGeom prst="rect">
            <a:avLst/>
          </a:prstGeom>
        </p:spPr>
        <p:txBody>
          <a:bodyPr vert="horz" lIns="88101" tIns="44046" rIns="88101" bIns="44046" rtlCol="0" anchor="b"/>
          <a:lstStyle>
            <a:lvl1pPr algn="l">
              <a:defRPr sz="1100"/>
            </a:lvl1pPr>
          </a:lstStyle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5631717" y="6422503"/>
            <a:ext cx="4308719" cy="338686"/>
          </a:xfrm>
          <a:prstGeom prst="rect">
            <a:avLst/>
          </a:prstGeom>
        </p:spPr>
        <p:txBody>
          <a:bodyPr vert="horz" lIns="88101" tIns="44046" rIns="88101" bIns="44046" rtlCol="0" anchor="b"/>
          <a:lstStyle>
            <a:lvl1pPr algn="r">
              <a:defRPr sz="1100"/>
            </a:lvl1pPr>
          </a:lstStyle>
          <a:p>
            <a:fld id="{0FAB2133-15B0-4EFE-BC30-805BCBD475C7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57822190"/>
      </p:ext>
    </p:extLst>
  </p:cSld>
  <p:clrMap bg1="lt1" tx1="dk1" bg2="lt2" tx2="dk2" accent1="accent1" accent2="accent2" accent3="accent3" accent4="accent4" accent5="accent5" accent6="accent6" hlink="hlink" folHlink="folHlink"/>
  <p:hf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53" y="49"/>
            <a:ext cx="4308421" cy="339233"/>
          </a:xfrm>
          <a:prstGeom prst="rect">
            <a:avLst/>
          </a:prstGeom>
        </p:spPr>
        <p:txBody>
          <a:bodyPr vert="horz" lIns="95395" tIns="47697" rIns="95395" bIns="47697" rtlCol="0"/>
          <a:lstStyle>
            <a:lvl1pPr algn="l">
              <a:defRPr sz="13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5631942" y="49"/>
            <a:ext cx="4308421" cy="339233"/>
          </a:xfrm>
          <a:prstGeom prst="rect">
            <a:avLst/>
          </a:prstGeom>
        </p:spPr>
        <p:txBody>
          <a:bodyPr vert="horz" lIns="95395" tIns="47697" rIns="95395" bIns="47697" rtlCol="0"/>
          <a:lstStyle>
            <a:lvl1pPr algn="r">
              <a:defRPr sz="1300"/>
            </a:lvl1pPr>
          </a:lstStyle>
          <a:p>
            <a:fld id="{0060E01D-5EF3-45B4-8D72-A960D6489AA6}" type="datetimeFigureOut">
              <a:rPr lang="ru-RU" smtClean="0"/>
              <a:pPr/>
              <a:t>28.01.2021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3449638" y="844550"/>
            <a:ext cx="3043237" cy="2281238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5395" tIns="47697" rIns="95395" bIns="47697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994407" y="3253829"/>
            <a:ext cx="7954009" cy="2662208"/>
          </a:xfrm>
          <a:prstGeom prst="rect">
            <a:avLst/>
          </a:prstGeom>
        </p:spPr>
        <p:txBody>
          <a:bodyPr vert="horz" lIns="95395" tIns="47697" rIns="95395" bIns="47697" rtlCol="0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153" y="6422068"/>
            <a:ext cx="4308421" cy="339231"/>
          </a:xfrm>
          <a:prstGeom prst="rect">
            <a:avLst/>
          </a:prstGeom>
        </p:spPr>
        <p:txBody>
          <a:bodyPr vert="horz" lIns="95395" tIns="47697" rIns="95395" bIns="47697" rtlCol="0" anchor="b"/>
          <a:lstStyle>
            <a:lvl1pPr algn="l">
              <a:defRPr sz="13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5631942" y="6422068"/>
            <a:ext cx="4308421" cy="339231"/>
          </a:xfrm>
          <a:prstGeom prst="rect">
            <a:avLst/>
          </a:prstGeom>
        </p:spPr>
        <p:txBody>
          <a:bodyPr vert="horz" lIns="95395" tIns="47697" rIns="95395" bIns="47697" rtlCol="0" anchor="b"/>
          <a:lstStyle>
            <a:lvl1pPr algn="r">
              <a:defRPr sz="1300"/>
            </a:lvl1pPr>
          </a:lstStyle>
          <a:p>
            <a:fld id="{B02A437B-EFF4-43AF-8D02-B1E280ECFFA6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854388042"/>
      </p:ext>
    </p:extLst>
  </p:cSld>
  <p:clrMap bg1="lt1" tx1="dk1" bg2="lt2" tx2="dk2" accent1="accent1" accent2="accent2" accent3="accent3" accent4="accent4" accent5="accent5" accent6="accent6" hlink="hlink" folHlink="folHlink"/>
  <p:hf ftr="0" dt="0"/>
  <p:notesStyle>
    <a:lvl1pPr marL="0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1pPr>
    <a:lvl2pPr marL="342497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2pPr>
    <a:lvl3pPr marL="685035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3pPr>
    <a:lvl4pPr marL="1027553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4pPr>
    <a:lvl5pPr marL="1370070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5pPr>
    <a:lvl6pPr marL="1712609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6pPr>
    <a:lvl7pPr marL="2055104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7pPr>
    <a:lvl8pPr marL="2397600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8pPr>
    <a:lvl9pPr marL="2740097" algn="l" defTabSz="685035" rtl="0" eaLnBrk="1" latinLnBrk="0" hangingPunct="1">
      <a:defRPr sz="9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 algn="ctr">
              <a:defRPr sz="4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41"/>
            <a:ext cx="6858000" cy="1655763"/>
          </a:xfrm>
        </p:spPr>
        <p:txBody>
          <a:bodyPr/>
          <a:lstStyle>
            <a:lvl1pPr marL="0" indent="0" algn="ctr">
              <a:buNone/>
              <a:defRPr sz="1600"/>
            </a:lvl1pPr>
            <a:lvl2pPr marL="305784" indent="0" algn="ctr">
              <a:buNone/>
              <a:defRPr sz="1400"/>
            </a:lvl2pPr>
            <a:lvl3pPr marL="611567" indent="0" algn="ctr">
              <a:buNone/>
              <a:defRPr sz="1200"/>
            </a:lvl3pPr>
            <a:lvl4pPr marL="917329" indent="0" algn="ctr">
              <a:buNone/>
              <a:defRPr sz="1100"/>
            </a:lvl4pPr>
            <a:lvl5pPr marL="1223134" indent="0" algn="ctr">
              <a:buNone/>
              <a:defRPr sz="1100"/>
            </a:lvl5pPr>
            <a:lvl6pPr marL="1528896" indent="0" algn="ctr">
              <a:buNone/>
              <a:defRPr sz="1100"/>
            </a:lvl6pPr>
            <a:lvl7pPr marL="1834664" indent="0" algn="ctr">
              <a:buNone/>
              <a:defRPr sz="1100"/>
            </a:lvl7pPr>
            <a:lvl8pPr marL="2140421" indent="0" algn="ctr">
              <a:buNone/>
              <a:defRPr sz="1100"/>
            </a:lvl8pPr>
            <a:lvl9pPr marL="2446225" indent="0" algn="ctr">
              <a:buNone/>
              <a:defRPr sz="1100"/>
            </a:lvl9pPr>
          </a:lstStyle>
          <a:p>
            <a:r>
              <a:rPr lang="ru-RU" smtClean="0"/>
              <a:t>Образец подзаголовка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0C8632-C3E7-49F7-8AC2-0F3B7FF7F613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28.01.2021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0872244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1F456B-19DB-4F30-ACA3-F44E55C6B60A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28.01.2021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936596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6" y="365186"/>
            <a:ext cx="1971675" cy="5811839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3" y="365186"/>
            <a:ext cx="5800725" cy="5811839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06860F-F60B-4300-9D04-054163F7821C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28.01.2021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4916695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59BB9C-38B9-4990-8234-50C335FF56E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28.01.2021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031089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800"/>
            <a:ext cx="7886700" cy="2852737"/>
          </a:xfrm>
        </p:spPr>
        <p:txBody>
          <a:bodyPr anchor="b"/>
          <a:lstStyle>
            <a:lvl1pPr>
              <a:defRPr sz="4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5"/>
            <a:ext cx="7886700" cy="1500187"/>
          </a:xfrm>
        </p:spPr>
        <p:txBody>
          <a:bodyPr/>
          <a:lstStyle>
            <a:lvl1pPr marL="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1pPr>
            <a:lvl2pPr marL="305784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2pPr>
            <a:lvl3pPr marL="611567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3pPr>
            <a:lvl4pPr marL="917329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4pPr>
            <a:lvl5pPr marL="1223134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5pPr>
            <a:lvl6pPr marL="1528896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6pPr>
            <a:lvl7pPr marL="1834664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7pPr>
            <a:lvl8pPr marL="2140421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8pPr>
            <a:lvl9pPr marL="2446225" indent="0">
              <a:buNone/>
              <a:defRPr sz="11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BB5C07-D729-4765-B658-CBC287F3511F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28.01.2021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859819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9"/>
            <a:ext cx="3886200" cy="4351339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9"/>
            <a:ext cx="3886200" cy="4351339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57DCBB-9EE9-48EB-9382-BB971AEF6786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28.01.2021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2091295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7"/>
            <a:ext cx="7886700" cy="1325564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1600" b="1"/>
            </a:lvl1pPr>
            <a:lvl2pPr marL="305784" indent="0">
              <a:buNone/>
              <a:defRPr sz="1400" b="1"/>
            </a:lvl2pPr>
            <a:lvl3pPr marL="611567" indent="0">
              <a:buNone/>
              <a:defRPr sz="1200" b="1"/>
            </a:lvl3pPr>
            <a:lvl4pPr marL="917329" indent="0">
              <a:buNone/>
              <a:defRPr sz="1100" b="1"/>
            </a:lvl4pPr>
            <a:lvl5pPr marL="1223134" indent="0">
              <a:buNone/>
              <a:defRPr sz="1100" b="1"/>
            </a:lvl5pPr>
            <a:lvl6pPr marL="1528896" indent="0">
              <a:buNone/>
              <a:defRPr sz="1100" b="1"/>
            </a:lvl6pPr>
            <a:lvl7pPr marL="1834664" indent="0">
              <a:buNone/>
              <a:defRPr sz="1100" b="1"/>
            </a:lvl7pPr>
            <a:lvl8pPr marL="2140421" indent="0">
              <a:buNone/>
              <a:defRPr sz="1100" b="1"/>
            </a:lvl8pPr>
            <a:lvl9pPr marL="2446225" indent="0">
              <a:buNone/>
              <a:defRPr sz="11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3" y="1681163"/>
            <a:ext cx="3887391" cy="823912"/>
          </a:xfrm>
        </p:spPr>
        <p:txBody>
          <a:bodyPr anchor="b"/>
          <a:lstStyle>
            <a:lvl1pPr marL="0" indent="0">
              <a:buNone/>
              <a:defRPr sz="1600" b="1"/>
            </a:lvl1pPr>
            <a:lvl2pPr marL="305784" indent="0">
              <a:buNone/>
              <a:defRPr sz="1400" b="1"/>
            </a:lvl2pPr>
            <a:lvl3pPr marL="611567" indent="0">
              <a:buNone/>
              <a:defRPr sz="1200" b="1"/>
            </a:lvl3pPr>
            <a:lvl4pPr marL="917329" indent="0">
              <a:buNone/>
              <a:defRPr sz="1100" b="1"/>
            </a:lvl4pPr>
            <a:lvl5pPr marL="1223134" indent="0">
              <a:buNone/>
              <a:defRPr sz="1100" b="1"/>
            </a:lvl5pPr>
            <a:lvl6pPr marL="1528896" indent="0">
              <a:buNone/>
              <a:defRPr sz="1100" b="1"/>
            </a:lvl6pPr>
            <a:lvl7pPr marL="1834664" indent="0">
              <a:buNone/>
              <a:defRPr sz="1100" b="1"/>
            </a:lvl7pPr>
            <a:lvl8pPr marL="2140421" indent="0">
              <a:buNone/>
              <a:defRPr sz="1100" b="1"/>
            </a:lvl8pPr>
            <a:lvl9pPr marL="2446225" indent="0">
              <a:buNone/>
              <a:defRPr sz="1100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3" y="2505075"/>
            <a:ext cx="3887391" cy="368458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2F2DF9-0C99-402E-A29B-79D47C97E224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28.01.2021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500043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588907-C54A-4434-B345-A1CA98D63184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28.01.2021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1933989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BAF6F3-6C7A-4AB5-8AB8-C787B1E3FB0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28.01.2021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237273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2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86"/>
            <a:ext cx="4629150" cy="4873625"/>
          </a:xfrm>
        </p:spPr>
        <p:txBody>
          <a:bodyPr/>
          <a:lstStyle>
            <a:lvl1pPr>
              <a:defRPr sz="2100"/>
            </a:lvl1pPr>
            <a:lvl2pPr>
              <a:defRPr sz="19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400"/>
            </a:lvl6pPr>
            <a:lvl7pPr>
              <a:defRPr sz="1400"/>
            </a:lvl7pPr>
            <a:lvl8pPr>
              <a:defRPr sz="1400"/>
            </a:lvl8pPr>
            <a:lvl9pPr>
              <a:defRPr sz="140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3"/>
            <a:ext cx="2949178" cy="3811588"/>
          </a:xfrm>
        </p:spPr>
        <p:txBody>
          <a:bodyPr/>
          <a:lstStyle>
            <a:lvl1pPr marL="0" indent="0">
              <a:buNone/>
              <a:defRPr sz="1100"/>
            </a:lvl1pPr>
            <a:lvl2pPr marL="305784" indent="0">
              <a:buNone/>
              <a:defRPr sz="1000"/>
            </a:lvl2pPr>
            <a:lvl3pPr marL="611567" indent="0">
              <a:buNone/>
              <a:defRPr sz="800"/>
            </a:lvl3pPr>
            <a:lvl4pPr marL="917329" indent="0">
              <a:buNone/>
              <a:defRPr sz="700"/>
            </a:lvl4pPr>
            <a:lvl5pPr marL="1223134" indent="0">
              <a:buNone/>
              <a:defRPr sz="700"/>
            </a:lvl5pPr>
            <a:lvl6pPr marL="1528896" indent="0">
              <a:buNone/>
              <a:defRPr sz="700"/>
            </a:lvl6pPr>
            <a:lvl7pPr marL="1834664" indent="0">
              <a:buNone/>
              <a:defRPr sz="700"/>
            </a:lvl7pPr>
            <a:lvl8pPr marL="2140421" indent="0">
              <a:buNone/>
              <a:defRPr sz="700"/>
            </a:lvl8pPr>
            <a:lvl9pPr marL="2446225" indent="0">
              <a:buNone/>
              <a:defRPr sz="7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2F2BA2-E48D-4602-BA8E-A03584B1399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28.01.2021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019055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21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86"/>
            <a:ext cx="4629150" cy="4873625"/>
          </a:xfrm>
        </p:spPr>
        <p:txBody>
          <a:bodyPr anchor="t"/>
          <a:lstStyle>
            <a:lvl1pPr marL="0" indent="0">
              <a:buNone/>
              <a:defRPr sz="2100"/>
            </a:lvl1pPr>
            <a:lvl2pPr marL="305784" indent="0">
              <a:buNone/>
              <a:defRPr sz="1900"/>
            </a:lvl2pPr>
            <a:lvl3pPr marL="611567" indent="0">
              <a:buNone/>
              <a:defRPr sz="1600"/>
            </a:lvl3pPr>
            <a:lvl4pPr marL="917329" indent="0">
              <a:buNone/>
              <a:defRPr sz="1400"/>
            </a:lvl4pPr>
            <a:lvl5pPr marL="1223134" indent="0">
              <a:buNone/>
              <a:defRPr sz="1400"/>
            </a:lvl5pPr>
            <a:lvl6pPr marL="1528896" indent="0">
              <a:buNone/>
              <a:defRPr sz="1400"/>
            </a:lvl6pPr>
            <a:lvl7pPr marL="1834664" indent="0">
              <a:buNone/>
              <a:defRPr sz="1400"/>
            </a:lvl7pPr>
            <a:lvl8pPr marL="2140421" indent="0">
              <a:buNone/>
              <a:defRPr sz="1400"/>
            </a:lvl8pPr>
            <a:lvl9pPr marL="2446225" indent="0">
              <a:buNone/>
              <a:defRPr sz="1400"/>
            </a:lvl9pPr>
          </a:lstStyle>
          <a:p>
            <a:r>
              <a:rPr lang="ru-RU" smtClean="0"/>
              <a:t>Вставка рисунка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3"/>
            <a:ext cx="2949178" cy="3811588"/>
          </a:xfrm>
        </p:spPr>
        <p:txBody>
          <a:bodyPr/>
          <a:lstStyle>
            <a:lvl1pPr marL="0" indent="0">
              <a:buNone/>
              <a:defRPr sz="1100"/>
            </a:lvl1pPr>
            <a:lvl2pPr marL="305784" indent="0">
              <a:buNone/>
              <a:defRPr sz="1000"/>
            </a:lvl2pPr>
            <a:lvl3pPr marL="611567" indent="0">
              <a:buNone/>
              <a:defRPr sz="800"/>
            </a:lvl3pPr>
            <a:lvl4pPr marL="917329" indent="0">
              <a:buNone/>
              <a:defRPr sz="700"/>
            </a:lvl4pPr>
            <a:lvl5pPr marL="1223134" indent="0">
              <a:buNone/>
              <a:defRPr sz="700"/>
            </a:lvl5pPr>
            <a:lvl6pPr marL="1528896" indent="0">
              <a:buNone/>
              <a:defRPr sz="700"/>
            </a:lvl6pPr>
            <a:lvl7pPr marL="1834664" indent="0">
              <a:buNone/>
              <a:defRPr sz="700"/>
            </a:lvl7pPr>
            <a:lvl8pPr marL="2140421" indent="0">
              <a:buNone/>
              <a:defRPr sz="700"/>
            </a:lvl8pPr>
            <a:lvl9pPr marL="2446225" indent="0">
              <a:buNone/>
              <a:defRPr sz="7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94F69D-F1BE-4786-A384-907DE08AC6B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28.01.2021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4539046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7"/>
            <a:ext cx="7886700" cy="1325564"/>
          </a:xfrm>
          <a:prstGeom prst="rect">
            <a:avLst/>
          </a:prstGeom>
        </p:spPr>
        <p:txBody>
          <a:bodyPr vert="horz" lIns="61157" tIns="30611" rIns="61157" bIns="30611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9"/>
            <a:ext cx="7886700" cy="4351339"/>
          </a:xfrm>
          <a:prstGeom prst="rect">
            <a:avLst/>
          </a:prstGeom>
        </p:spPr>
        <p:txBody>
          <a:bodyPr vert="horz" lIns="61157" tIns="30611" rIns="61157" bIns="30611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2"/>
            <a:ext cx="2057400" cy="365125"/>
          </a:xfrm>
          <a:prstGeom prst="rect">
            <a:avLst/>
          </a:prstGeom>
        </p:spPr>
        <p:txBody>
          <a:bodyPr vert="horz" lIns="61157" tIns="30611" rIns="61157" bIns="30611" rtlCol="0" anchor="ctr"/>
          <a:lstStyle>
            <a:lvl1pPr algn="l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11567"/>
            <a:fld id="{B0E99B11-B530-4D12-B16B-7E39BAE919FA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611567"/>
              <a:t>28.01.2021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2"/>
            <a:ext cx="3086100" cy="365125"/>
          </a:xfrm>
          <a:prstGeom prst="rect">
            <a:avLst/>
          </a:prstGeom>
        </p:spPr>
        <p:txBody>
          <a:bodyPr vert="horz" lIns="61157" tIns="30611" rIns="61157" bIns="30611" rtlCol="0" anchor="ctr"/>
          <a:lstStyle>
            <a:lvl1pPr algn="ct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11567"/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1" y="6356352"/>
            <a:ext cx="2057400" cy="365125"/>
          </a:xfrm>
          <a:prstGeom prst="rect">
            <a:avLst/>
          </a:prstGeom>
        </p:spPr>
        <p:txBody>
          <a:bodyPr vert="horz" lIns="61157" tIns="30611" rIns="61157" bIns="30611" rtlCol="0" anchor="ctr"/>
          <a:lstStyle>
            <a:lvl1pPr algn="r">
              <a:defRPr sz="8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11567"/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611567"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195251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94" r:id="rId1"/>
    <p:sldLayoutId id="2147483995" r:id="rId2"/>
    <p:sldLayoutId id="2147483996" r:id="rId3"/>
    <p:sldLayoutId id="2147483997" r:id="rId4"/>
    <p:sldLayoutId id="2147483998" r:id="rId5"/>
    <p:sldLayoutId id="2147483999" r:id="rId6"/>
    <p:sldLayoutId id="2147484000" r:id="rId7"/>
    <p:sldLayoutId id="2147484001" r:id="rId8"/>
    <p:sldLayoutId id="2147484002" r:id="rId9"/>
    <p:sldLayoutId id="2147484003" r:id="rId10"/>
    <p:sldLayoutId id="2147484004" r:id="rId11"/>
  </p:sldLayoutIdLst>
  <p:hf hdr="0" ftr="0" dt="0"/>
  <p:txStyles>
    <p:titleStyle>
      <a:lvl1pPr algn="l" defTabSz="611567" rtl="0" eaLnBrk="1" latinLnBrk="0" hangingPunct="1">
        <a:lnSpc>
          <a:spcPct val="90000"/>
        </a:lnSpc>
        <a:spcBef>
          <a:spcPct val="0"/>
        </a:spcBef>
        <a:buNone/>
        <a:defRPr sz="29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52924" indent="-152924" algn="l" defTabSz="611567" rtl="0" eaLnBrk="1" latinLnBrk="0" hangingPunct="1">
        <a:lnSpc>
          <a:spcPct val="90000"/>
        </a:lnSpc>
        <a:spcBef>
          <a:spcPts val="670"/>
        </a:spcBef>
        <a:buFont typeface="Arial" panose="020B0604020202020204" pitchFamily="34" charset="0"/>
        <a:buChar char="•"/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8645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2pPr>
      <a:lvl3pPr marL="764448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1070210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1375994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681777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987560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2293345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2599106" indent="-152924" algn="l" defTabSz="611567" rtl="0" eaLnBrk="1" latinLnBrk="0" hangingPunct="1">
        <a:lnSpc>
          <a:spcPct val="90000"/>
        </a:lnSpc>
        <a:spcBef>
          <a:spcPts val="335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1pPr>
      <a:lvl2pPr marL="305784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2pPr>
      <a:lvl3pPr marL="611567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3pPr>
      <a:lvl4pPr marL="917329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1223134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1528896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6pPr>
      <a:lvl7pPr marL="1834664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7pPr>
      <a:lvl8pPr marL="2140421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8pPr>
      <a:lvl9pPr marL="2446225" algn="l" defTabSz="611567" rtl="0" eaLnBrk="1" latinLnBrk="0" hangingPunct="1">
        <a:defRPr sz="12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jpe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9.wmv"/><Relationship Id="rId1" Type="http://schemas.microsoft.com/office/2007/relationships/media" Target="../media/media9.wmv"/><Relationship Id="rId5" Type="http://schemas.openxmlformats.org/officeDocument/2006/relationships/image" Target="../media/image22.png"/><Relationship Id="rId4" Type="http://schemas.openxmlformats.org/officeDocument/2006/relationships/image" Target="../media/image21.jpe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0.wmv"/><Relationship Id="rId1" Type="http://schemas.microsoft.com/office/2007/relationships/media" Target="../media/media10.wmv"/><Relationship Id="rId5" Type="http://schemas.openxmlformats.org/officeDocument/2006/relationships/image" Target="../media/image24.png"/><Relationship Id="rId4" Type="http://schemas.openxmlformats.org/officeDocument/2006/relationships/image" Target="../media/image23.jpe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1.wmv"/><Relationship Id="rId1" Type="http://schemas.microsoft.com/office/2007/relationships/media" Target="../media/media11.wmv"/><Relationship Id="rId5" Type="http://schemas.openxmlformats.org/officeDocument/2006/relationships/image" Target="../media/image26.png"/><Relationship Id="rId4" Type="http://schemas.openxmlformats.org/officeDocument/2006/relationships/image" Target="../media/image25.jpe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2.wmv"/><Relationship Id="rId1" Type="http://schemas.microsoft.com/office/2007/relationships/media" Target="../media/media12.wmv"/><Relationship Id="rId5" Type="http://schemas.openxmlformats.org/officeDocument/2006/relationships/image" Target="../media/image28.png"/><Relationship Id="rId4" Type="http://schemas.openxmlformats.org/officeDocument/2006/relationships/image" Target="../media/image27.jpe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3.wmv"/><Relationship Id="rId1" Type="http://schemas.microsoft.com/office/2007/relationships/media" Target="../media/media13.wmv"/><Relationship Id="rId5" Type="http://schemas.openxmlformats.org/officeDocument/2006/relationships/image" Target="../media/image30.png"/><Relationship Id="rId4" Type="http://schemas.openxmlformats.org/officeDocument/2006/relationships/image" Target="../media/image29.jpe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4.wmv"/><Relationship Id="rId1" Type="http://schemas.microsoft.com/office/2007/relationships/media" Target="../media/media14.wmv"/><Relationship Id="rId5" Type="http://schemas.openxmlformats.org/officeDocument/2006/relationships/image" Target="../media/image32.png"/><Relationship Id="rId4" Type="http://schemas.openxmlformats.org/officeDocument/2006/relationships/image" Target="../media/image31.jpe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5.wmv"/><Relationship Id="rId1" Type="http://schemas.microsoft.com/office/2007/relationships/media" Target="../media/media15.wmv"/><Relationship Id="rId5" Type="http://schemas.openxmlformats.org/officeDocument/2006/relationships/image" Target="../media/image34.png"/><Relationship Id="rId4" Type="http://schemas.openxmlformats.org/officeDocument/2006/relationships/image" Target="../media/image33.jpe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6.wmv"/><Relationship Id="rId1" Type="http://schemas.microsoft.com/office/2007/relationships/media" Target="../media/media16.wmv"/><Relationship Id="rId6" Type="http://schemas.openxmlformats.org/officeDocument/2006/relationships/image" Target="../media/image36.png"/><Relationship Id="rId5" Type="http://schemas.openxmlformats.org/officeDocument/2006/relationships/image" Target="../media/image13.png"/><Relationship Id="rId4" Type="http://schemas.openxmlformats.org/officeDocument/2006/relationships/image" Target="../media/image35.jpe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7.wmv"/><Relationship Id="rId1" Type="http://schemas.microsoft.com/office/2007/relationships/media" Target="../media/media17.wmv"/><Relationship Id="rId5" Type="http://schemas.openxmlformats.org/officeDocument/2006/relationships/image" Target="../media/image38.png"/><Relationship Id="rId4" Type="http://schemas.openxmlformats.org/officeDocument/2006/relationships/image" Target="../media/image37.jpe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8.wmv"/><Relationship Id="rId1" Type="http://schemas.microsoft.com/office/2007/relationships/media" Target="../media/media18.wmv"/><Relationship Id="rId5" Type="http://schemas.openxmlformats.org/officeDocument/2006/relationships/image" Target="../media/image40.png"/><Relationship Id="rId4" Type="http://schemas.openxmlformats.org/officeDocument/2006/relationships/image" Target="../media/image39.jpe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.wmv"/><Relationship Id="rId1" Type="http://schemas.microsoft.com/office/2007/relationships/media" Target="../media/media1.wmv"/><Relationship Id="rId5" Type="http://schemas.openxmlformats.org/officeDocument/2006/relationships/image" Target="../media/image5.png"/><Relationship Id="rId4" Type="http://schemas.openxmlformats.org/officeDocument/2006/relationships/image" Target="../media/image4.jpe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video" Target="../media/media19.wmv"/><Relationship Id="rId1" Type="http://schemas.microsoft.com/office/2007/relationships/media" Target="../media/media19.wmv"/><Relationship Id="rId6" Type="http://schemas.openxmlformats.org/officeDocument/2006/relationships/image" Target="../media/image43.png"/><Relationship Id="rId5" Type="http://schemas.openxmlformats.org/officeDocument/2006/relationships/image" Target="../media/image42.png"/><Relationship Id="rId4" Type="http://schemas.openxmlformats.org/officeDocument/2006/relationships/image" Target="../media/image41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video" Target="../media/media20.wmv"/><Relationship Id="rId1" Type="http://schemas.microsoft.com/office/2007/relationships/media" Target="../media/media20.wmv"/><Relationship Id="rId6" Type="http://schemas.openxmlformats.org/officeDocument/2006/relationships/image" Target="../media/image43.png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video" Target="../media/media21.wmv"/><Relationship Id="rId1" Type="http://schemas.microsoft.com/office/2007/relationships/media" Target="../media/media21.wmv"/><Relationship Id="rId6" Type="http://schemas.openxmlformats.org/officeDocument/2006/relationships/image" Target="../media/image43.png"/><Relationship Id="rId5" Type="http://schemas.openxmlformats.org/officeDocument/2006/relationships/image" Target="../media/image47.png"/><Relationship Id="rId4" Type="http://schemas.openxmlformats.org/officeDocument/2006/relationships/image" Target="../media/image46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video" Target="../media/media22.wmv"/><Relationship Id="rId1" Type="http://schemas.microsoft.com/office/2007/relationships/media" Target="../media/media22.wmv"/><Relationship Id="rId6" Type="http://schemas.openxmlformats.org/officeDocument/2006/relationships/image" Target="../media/image43.png"/><Relationship Id="rId5" Type="http://schemas.openxmlformats.org/officeDocument/2006/relationships/image" Target="../media/image49.png"/><Relationship Id="rId4" Type="http://schemas.openxmlformats.org/officeDocument/2006/relationships/image" Target="../media/image48.PNG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video" Target="../media/media23.wmv"/><Relationship Id="rId1" Type="http://schemas.microsoft.com/office/2007/relationships/media" Target="../media/media23.wmv"/><Relationship Id="rId6" Type="http://schemas.openxmlformats.org/officeDocument/2006/relationships/image" Target="../media/image43.png"/><Relationship Id="rId5" Type="http://schemas.openxmlformats.org/officeDocument/2006/relationships/image" Target="../media/image51.png"/><Relationship Id="rId4" Type="http://schemas.openxmlformats.org/officeDocument/2006/relationships/image" Target="../media/image50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video" Target="../media/media24.wmv"/><Relationship Id="rId1" Type="http://schemas.microsoft.com/office/2007/relationships/media" Target="../media/media24.wmv"/><Relationship Id="rId6" Type="http://schemas.openxmlformats.org/officeDocument/2006/relationships/image" Target="../media/image43.png"/><Relationship Id="rId5" Type="http://schemas.openxmlformats.org/officeDocument/2006/relationships/image" Target="../media/image53.png"/><Relationship Id="rId4" Type="http://schemas.openxmlformats.org/officeDocument/2006/relationships/image" Target="../media/image52.jpe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25.wmv"/><Relationship Id="rId1" Type="http://schemas.microsoft.com/office/2007/relationships/media" Target="../media/media25.wmv"/><Relationship Id="rId6" Type="http://schemas.openxmlformats.org/officeDocument/2006/relationships/image" Target="../media/image43.png"/><Relationship Id="rId5" Type="http://schemas.openxmlformats.org/officeDocument/2006/relationships/image" Target="../media/image55.png"/><Relationship Id="rId4" Type="http://schemas.openxmlformats.org/officeDocument/2006/relationships/image" Target="../media/image54.jpe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2.wmv"/><Relationship Id="rId1" Type="http://schemas.microsoft.com/office/2007/relationships/media" Target="../media/media2.wmv"/><Relationship Id="rId5" Type="http://schemas.openxmlformats.org/officeDocument/2006/relationships/image" Target="../media/image7.png"/><Relationship Id="rId4" Type="http://schemas.openxmlformats.org/officeDocument/2006/relationships/image" Target="../media/image6.jpe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3.wmv"/><Relationship Id="rId1" Type="http://schemas.microsoft.com/office/2007/relationships/media" Target="../media/media3.wmv"/><Relationship Id="rId5" Type="http://schemas.openxmlformats.org/officeDocument/2006/relationships/image" Target="../media/image9.png"/><Relationship Id="rId4" Type="http://schemas.openxmlformats.org/officeDocument/2006/relationships/image" Target="../media/image8.jpe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4.wmv"/><Relationship Id="rId1" Type="http://schemas.microsoft.com/office/2007/relationships/media" Target="../media/media4.wmv"/><Relationship Id="rId5" Type="http://schemas.openxmlformats.org/officeDocument/2006/relationships/image" Target="../media/image11.png"/><Relationship Id="rId4" Type="http://schemas.openxmlformats.org/officeDocument/2006/relationships/image" Target="../media/image10.jpe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5.wmv"/><Relationship Id="rId1" Type="http://schemas.microsoft.com/office/2007/relationships/media" Target="../media/media5.wmv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6.wmv"/><Relationship Id="rId1" Type="http://schemas.microsoft.com/office/2007/relationships/media" Target="../media/media6.wmv"/><Relationship Id="rId5" Type="http://schemas.openxmlformats.org/officeDocument/2006/relationships/image" Target="../media/image16.png"/><Relationship Id="rId4" Type="http://schemas.openxmlformats.org/officeDocument/2006/relationships/image" Target="../media/image15.jpe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7.wmv"/><Relationship Id="rId1" Type="http://schemas.microsoft.com/office/2007/relationships/media" Target="../media/media7.wmv"/><Relationship Id="rId5" Type="http://schemas.openxmlformats.org/officeDocument/2006/relationships/image" Target="../media/image18.png"/><Relationship Id="rId4" Type="http://schemas.openxmlformats.org/officeDocument/2006/relationships/image" Target="../media/image17.jpe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8.wmv"/><Relationship Id="rId1" Type="http://schemas.microsoft.com/office/2007/relationships/media" Target="../media/media8.wmv"/><Relationship Id="rId5" Type="http://schemas.openxmlformats.org/officeDocument/2006/relationships/image" Target="../media/image20.png"/><Relationship Id="rId4" Type="http://schemas.openxmlformats.org/officeDocument/2006/relationships/image" Target="../media/image19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" name="Рисунок 17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1782" y="119208"/>
            <a:ext cx="512404" cy="307384"/>
          </a:xfrm>
          <a:prstGeom prst="rect">
            <a:avLst/>
          </a:prstGeom>
        </p:spPr>
      </p:pic>
      <p:pic>
        <p:nvPicPr>
          <p:cNvPr id="179" name="Рисунок 17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39811" y="96727"/>
            <a:ext cx="884485" cy="335660"/>
          </a:xfrm>
          <a:prstGeom prst="rect">
            <a:avLst/>
          </a:prstGeom>
        </p:spPr>
      </p:pic>
      <p:sp>
        <p:nvSpPr>
          <p:cNvPr id="420" name="Text Box 2"/>
          <p:cNvSpPr txBox="1">
            <a:spLocks noChangeArrowheads="1"/>
          </p:cNvSpPr>
          <p:nvPr/>
        </p:nvSpPr>
        <p:spPr bwMode="auto">
          <a:xfrm>
            <a:off x="-1075" y="-10444"/>
            <a:ext cx="91544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172439">
              <a:lnSpc>
                <a:spcPct val="85000"/>
              </a:lnSpc>
            </a:pPr>
            <a:r>
              <a:rPr lang="ru-RU" sz="1100" dirty="0">
                <a:solidFill>
                  <a:prstClr val="white"/>
                </a:solidFill>
              </a:rPr>
              <a:t>ИНФОРМАЦИОННЫЕ МАТЕРИАЛЫ ПО ОСАДКАМ И ПОРЫВАМ ВЕТРА НА ТЕРРИТОРИИ</a:t>
            </a:r>
          </a:p>
          <a:p>
            <a:pPr defTabSz="1172439">
              <a:lnSpc>
                <a:spcPct val="85000"/>
              </a:lnSpc>
            </a:pPr>
            <a:r>
              <a:rPr lang="ru-RU" sz="1100" dirty="0">
                <a:solidFill>
                  <a:prstClr val="white"/>
                </a:solidFill>
              </a:rPr>
              <a:t>ЛЕНИНГРАДСКОЙ ОБЛАСТИ (РИСК НАРУШЕНИЯ ЭЛЕКТРОСНАБЖЕНИЯ НА </a:t>
            </a:r>
            <a:r>
              <a:rPr lang="ru-RU" sz="1100" dirty="0" smtClean="0">
                <a:solidFill>
                  <a:prstClr val="white"/>
                </a:solidFill>
              </a:rPr>
              <a:t>29.01.2021)</a:t>
            </a:r>
            <a:endParaRPr lang="ru-RU" sz="1100" dirty="0">
              <a:solidFill>
                <a:prstClr val="white"/>
              </a:solidFill>
            </a:endParaRPr>
          </a:p>
        </p:txBody>
      </p:sp>
      <p:grpSp>
        <p:nvGrpSpPr>
          <p:cNvPr id="2" name="Группа 1"/>
          <p:cNvGrpSpPr/>
          <p:nvPr/>
        </p:nvGrpSpPr>
        <p:grpSpPr>
          <a:xfrm>
            <a:off x="2" y="454077"/>
            <a:ext cx="9733918" cy="6485107"/>
            <a:chOff x="2" y="940332"/>
            <a:chExt cx="9733918" cy="5094287"/>
          </a:xfrm>
        </p:grpSpPr>
        <p:pic>
          <p:nvPicPr>
            <p:cNvPr id="4098" name="Picture 254" descr="G:\Снимок.JPG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" y="940332"/>
              <a:ext cx="9146079" cy="50604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8" name="Полилиния 167"/>
            <p:cNvSpPr/>
            <p:nvPr/>
          </p:nvSpPr>
          <p:spPr>
            <a:xfrm>
              <a:off x="414408" y="1001820"/>
              <a:ext cx="8451056" cy="4892279"/>
            </a:xfrm>
            <a:custGeom>
              <a:avLst/>
              <a:gdLst>
                <a:gd name="connsiteX0" fmla="*/ 90684 w 11267524"/>
                <a:gd name="connsiteY0" fmla="*/ 1791015 h 6521712"/>
                <a:gd name="connsiteX1" fmla="*/ 1141110 w 11267524"/>
                <a:gd name="connsiteY1" fmla="*/ 876615 h 6521712"/>
                <a:gd name="connsiteX2" fmla="*/ 1262023 w 11267524"/>
                <a:gd name="connsiteY2" fmla="*/ 914400 h 6521712"/>
                <a:gd name="connsiteX3" fmla="*/ 1337593 w 11267524"/>
                <a:gd name="connsiteY3" fmla="*/ 733031 h 6521712"/>
                <a:gd name="connsiteX4" fmla="*/ 2199094 w 11267524"/>
                <a:gd name="connsiteY4" fmla="*/ 90684 h 6521712"/>
                <a:gd name="connsiteX5" fmla="*/ 2380462 w 11267524"/>
                <a:gd name="connsiteY5" fmla="*/ 151140 h 6521712"/>
                <a:gd name="connsiteX6" fmla="*/ 2395576 w 11267524"/>
                <a:gd name="connsiteY6" fmla="*/ 173811 h 6521712"/>
                <a:gd name="connsiteX7" fmla="*/ 2524046 w 11267524"/>
                <a:gd name="connsiteY7" fmla="*/ 188926 h 6521712"/>
                <a:gd name="connsiteX8" fmla="*/ 2599616 w 11267524"/>
                <a:gd name="connsiteY8" fmla="*/ 370294 h 6521712"/>
                <a:gd name="connsiteX9" fmla="*/ 3015252 w 11267524"/>
                <a:gd name="connsiteY9" fmla="*/ 324952 h 6521712"/>
                <a:gd name="connsiteX10" fmla="*/ 3869196 w 11267524"/>
                <a:gd name="connsiteY10" fmla="*/ 989970 h 6521712"/>
                <a:gd name="connsiteX11" fmla="*/ 4073236 w 11267524"/>
                <a:gd name="connsiteY11" fmla="*/ 1012641 h 6521712"/>
                <a:gd name="connsiteX12" fmla="*/ 4103464 w 11267524"/>
                <a:gd name="connsiteY12" fmla="*/ 1110883 h 6521712"/>
                <a:gd name="connsiteX13" fmla="*/ 3952324 w 11267524"/>
                <a:gd name="connsiteY13" fmla="*/ 1345150 h 6521712"/>
                <a:gd name="connsiteX14" fmla="*/ 4005223 w 11267524"/>
                <a:gd name="connsiteY14" fmla="*/ 1639874 h 6521712"/>
                <a:gd name="connsiteX15" fmla="*/ 4254605 w 11267524"/>
                <a:gd name="connsiteY15" fmla="*/ 1753230 h 6521712"/>
                <a:gd name="connsiteX16" fmla="*/ 4254605 w 11267524"/>
                <a:gd name="connsiteY16" fmla="*/ 1859028 h 6521712"/>
                <a:gd name="connsiteX17" fmla="*/ 4367960 w 11267524"/>
                <a:gd name="connsiteY17" fmla="*/ 1911927 h 6521712"/>
                <a:gd name="connsiteX18" fmla="*/ 4360403 w 11267524"/>
                <a:gd name="connsiteY18" fmla="*/ 2093296 h 6521712"/>
                <a:gd name="connsiteX19" fmla="*/ 4511543 w 11267524"/>
                <a:gd name="connsiteY19" fmla="*/ 2297335 h 6521712"/>
                <a:gd name="connsiteX20" fmla="*/ 4655127 w 11267524"/>
                <a:gd name="connsiteY20" fmla="*/ 2667630 h 6521712"/>
                <a:gd name="connsiteX21" fmla="*/ 4760925 w 11267524"/>
                <a:gd name="connsiteY21" fmla="*/ 2758314 h 6521712"/>
                <a:gd name="connsiteX22" fmla="*/ 4828938 w 11267524"/>
                <a:gd name="connsiteY22" fmla="*/ 2758314 h 6521712"/>
                <a:gd name="connsiteX23" fmla="*/ 4776039 w 11267524"/>
                <a:gd name="connsiteY23" fmla="*/ 2969911 h 6521712"/>
                <a:gd name="connsiteX24" fmla="*/ 4828938 w 11267524"/>
                <a:gd name="connsiteY24" fmla="*/ 3037924 h 6521712"/>
                <a:gd name="connsiteX25" fmla="*/ 4670241 w 11267524"/>
                <a:gd name="connsiteY25" fmla="*/ 3234407 h 6521712"/>
                <a:gd name="connsiteX26" fmla="*/ 4798710 w 11267524"/>
                <a:gd name="connsiteY26" fmla="*/ 3340205 h 6521712"/>
                <a:gd name="connsiteX27" fmla="*/ 5410829 w 11267524"/>
                <a:gd name="connsiteY27" fmla="*/ 3121051 h 6521712"/>
                <a:gd name="connsiteX28" fmla="*/ 5357930 w 11267524"/>
                <a:gd name="connsiteY28" fmla="*/ 2939683 h 6521712"/>
                <a:gd name="connsiteX29" fmla="*/ 5705553 w 11267524"/>
                <a:gd name="connsiteY29" fmla="*/ 2448476 h 6521712"/>
                <a:gd name="connsiteX30" fmla="*/ 6272330 w 11267524"/>
                <a:gd name="connsiteY30" fmla="*/ 2592059 h 6521712"/>
                <a:gd name="connsiteX31" fmla="*/ 6567054 w 11267524"/>
                <a:gd name="connsiteY31" fmla="*/ 2826327 h 6521712"/>
                <a:gd name="connsiteX32" fmla="*/ 6944905 w 11267524"/>
                <a:gd name="connsiteY32" fmla="*/ 2546717 h 6521712"/>
                <a:gd name="connsiteX33" fmla="*/ 6892006 w 11267524"/>
                <a:gd name="connsiteY33" fmla="*/ 2282221 h 6521712"/>
                <a:gd name="connsiteX34" fmla="*/ 6967576 w 11267524"/>
                <a:gd name="connsiteY34" fmla="*/ 2214208 h 6521712"/>
                <a:gd name="connsiteX35" fmla="*/ 7020476 w 11267524"/>
                <a:gd name="connsiteY35" fmla="*/ 2131081 h 6521712"/>
                <a:gd name="connsiteX36" fmla="*/ 6922234 w 11267524"/>
                <a:gd name="connsiteY36" fmla="*/ 1843914 h 6521712"/>
                <a:gd name="connsiteX37" fmla="*/ 6982690 w 11267524"/>
                <a:gd name="connsiteY37" fmla="*/ 1821243 h 6521712"/>
                <a:gd name="connsiteX38" fmla="*/ 7201844 w 11267524"/>
                <a:gd name="connsiteY38" fmla="*/ 1934598 h 6521712"/>
                <a:gd name="connsiteX39" fmla="*/ 7398327 w 11267524"/>
                <a:gd name="connsiteY39" fmla="*/ 1586975 h 6521712"/>
                <a:gd name="connsiteX40" fmla="*/ 7330314 w 11267524"/>
                <a:gd name="connsiteY40" fmla="*/ 1481177 h 6521712"/>
                <a:gd name="connsiteX41" fmla="*/ 7617481 w 11267524"/>
                <a:gd name="connsiteY41" fmla="*/ 1345150 h 6521712"/>
                <a:gd name="connsiteX42" fmla="*/ 7715722 w 11267524"/>
                <a:gd name="connsiteY42" fmla="*/ 1178896 h 6521712"/>
                <a:gd name="connsiteX43" fmla="*/ 7738393 w 11267524"/>
                <a:gd name="connsiteY43" fmla="*/ 1103326 h 6521712"/>
                <a:gd name="connsiteX44" fmla="*/ 8055788 w 11267524"/>
                <a:gd name="connsiteY44" fmla="*/ 899286 h 6521712"/>
                <a:gd name="connsiteX45" fmla="*/ 8033117 w 11267524"/>
                <a:gd name="connsiteY45" fmla="*/ 785930 h 6521712"/>
                <a:gd name="connsiteX46" fmla="*/ 8123801 w 11267524"/>
                <a:gd name="connsiteY46" fmla="*/ 717917 h 6521712"/>
                <a:gd name="connsiteX47" fmla="*/ 8320284 w 11267524"/>
                <a:gd name="connsiteY47" fmla="*/ 846387 h 6521712"/>
                <a:gd name="connsiteX48" fmla="*/ 8554552 w 11267524"/>
                <a:gd name="connsiteY48" fmla="*/ 906843 h 6521712"/>
                <a:gd name="connsiteX49" fmla="*/ 8698135 w 11267524"/>
                <a:gd name="connsiteY49" fmla="*/ 559220 h 6521712"/>
                <a:gd name="connsiteX50" fmla="*/ 8486538 w 11267524"/>
                <a:gd name="connsiteY50" fmla="*/ 460978 h 6521712"/>
                <a:gd name="connsiteX51" fmla="*/ 8403411 w 11267524"/>
                <a:gd name="connsiteY51" fmla="*/ 536549 h 6521712"/>
                <a:gd name="connsiteX52" fmla="*/ 8342955 w 11267524"/>
                <a:gd name="connsiteY52" fmla="*/ 619676 h 6521712"/>
                <a:gd name="connsiteX53" fmla="*/ 8259828 w 11267524"/>
                <a:gd name="connsiteY53" fmla="*/ 604562 h 6521712"/>
                <a:gd name="connsiteX54" fmla="*/ 8176700 w 11267524"/>
                <a:gd name="connsiteY54" fmla="*/ 521435 h 6521712"/>
                <a:gd name="connsiteX55" fmla="*/ 8108687 w 11267524"/>
                <a:gd name="connsiteY55" fmla="*/ 423193 h 6521712"/>
                <a:gd name="connsiteX56" fmla="*/ 8169143 w 11267524"/>
                <a:gd name="connsiteY56" fmla="*/ 340066 h 6521712"/>
                <a:gd name="connsiteX57" fmla="*/ 8191814 w 11267524"/>
                <a:gd name="connsiteY57" fmla="*/ 264496 h 6521712"/>
                <a:gd name="connsiteX58" fmla="*/ 9227127 w 11267524"/>
                <a:gd name="connsiteY58" fmla="*/ 204040 h 6521712"/>
                <a:gd name="connsiteX59" fmla="*/ 9400938 w 11267524"/>
                <a:gd name="connsiteY59" fmla="*/ 302281 h 6521712"/>
                <a:gd name="connsiteX60" fmla="*/ 9461395 w 11267524"/>
                <a:gd name="connsiteY60" fmla="*/ 430750 h 6521712"/>
                <a:gd name="connsiteX61" fmla="*/ 9620092 w 11267524"/>
                <a:gd name="connsiteY61" fmla="*/ 377851 h 6521712"/>
                <a:gd name="connsiteX62" fmla="*/ 9552079 w 11267524"/>
                <a:gd name="connsiteY62" fmla="*/ 249382 h 6521712"/>
                <a:gd name="connsiteX63" fmla="*/ 9657877 w 11267524"/>
                <a:gd name="connsiteY63" fmla="*/ 113355 h 6521712"/>
                <a:gd name="connsiteX64" fmla="*/ 9733448 w 11267524"/>
                <a:gd name="connsiteY64" fmla="*/ 113355 h 6521712"/>
                <a:gd name="connsiteX65" fmla="*/ 9892145 w 11267524"/>
                <a:gd name="connsiteY65" fmla="*/ 37785 h 6521712"/>
                <a:gd name="connsiteX66" fmla="*/ 9922373 w 11267524"/>
                <a:gd name="connsiteY66" fmla="*/ 0 h 6521712"/>
                <a:gd name="connsiteX67" fmla="*/ 10050843 w 11267524"/>
                <a:gd name="connsiteY67" fmla="*/ 105798 h 6521712"/>
                <a:gd name="connsiteX68" fmla="*/ 10655405 w 11267524"/>
                <a:gd name="connsiteY68" fmla="*/ 158697 h 6521712"/>
                <a:gd name="connsiteX69" fmla="*/ 10783874 w 11267524"/>
                <a:gd name="connsiteY69" fmla="*/ 52899 h 6521712"/>
                <a:gd name="connsiteX70" fmla="*/ 10791431 w 11267524"/>
                <a:gd name="connsiteY70" fmla="*/ 211597 h 6521712"/>
                <a:gd name="connsiteX71" fmla="*/ 10776317 w 11267524"/>
                <a:gd name="connsiteY71" fmla="*/ 347623 h 6521712"/>
                <a:gd name="connsiteX72" fmla="*/ 10821659 w 11267524"/>
                <a:gd name="connsiteY72" fmla="*/ 415636 h 6521712"/>
                <a:gd name="connsiteX73" fmla="*/ 11093712 w 11267524"/>
                <a:gd name="connsiteY73" fmla="*/ 332509 h 6521712"/>
                <a:gd name="connsiteX74" fmla="*/ 11267524 w 11267524"/>
                <a:gd name="connsiteY74" fmla="*/ 408079 h 6521712"/>
                <a:gd name="connsiteX75" fmla="*/ 11071041 w 11267524"/>
                <a:gd name="connsiteY75" fmla="*/ 770816 h 6521712"/>
                <a:gd name="connsiteX76" fmla="*/ 10950129 w 11267524"/>
                <a:gd name="connsiteY76" fmla="*/ 665018 h 6521712"/>
                <a:gd name="connsiteX77" fmla="*/ 11018142 w 11267524"/>
                <a:gd name="connsiteY77" fmla="*/ 801045 h 6521712"/>
                <a:gd name="connsiteX78" fmla="*/ 11003028 w 11267524"/>
                <a:gd name="connsiteY78" fmla="*/ 899286 h 6521712"/>
                <a:gd name="connsiteX79" fmla="*/ 10950129 w 11267524"/>
                <a:gd name="connsiteY79" fmla="*/ 1088211 h 6521712"/>
                <a:gd name="connsiteX80" fmla="*/ 10678076 w 11267524"/>
                <a:gd name="connsiteY80" fmla="*/ 1118440 h 6521712"/>
                <a:gd name="connsiteX81" fmla="*/ 10466479 w 11267524"/>
                <a:gd name="connsiteY81" fmla="*/ 1284694 h 6521712"/>
                <a:gd name="connsiteX82" fmla="*/ 10610062 w 11267524"/>
                <a:gd name="connsiteY82" fmla="*/ 1503848 h 6521712"/>
                <a:gd name="connsiteX83" fmla="*/ 10602505 w 11267524"/>
                <a:gd name="connsiteY83" fmla="*/ 2335121 h 6521712"/>
                <a:gd name="connsiteX84" fmla="*/ 10466479 w 11267524"/>
                <a:gd name="connsiteY84" fmla="*/ 2516489 h 6521712"/>
                <a:gd name="connsiteX85" fmla="*/ 10489150 w 11267524"/>
                <a:gd name="connsiteY85" fmla="*/ 2788542 h 6521712"/>
                <a:gd name="connsiteX86" fmla="*/ 10564720 w 11267524"/>
                <a:gd name="connsiteY86" fmla="*/ 2909454 h 6521712"/>
                <a:gd name="connsiteX87" fmla="*/ 10413580 w 11267524"/>
                <a:gd name="connsiteY87" fmla="*/ 3045481 h 6521712"/>
                <a:gd name="connsiteX88" fmla="*/ 10889672 w 11267524"/>
                <a:gd name="connsiteY88" fmla="*/ 3128608 h 6521712"/>
                <a:gd name="connsiteX89" fmla="*/ 10935014 w 11267524"/>
                <a:gd name="connsiteY89" fmla="*/ 3272192 h 6521712"/>
                <a:gd name="connsiteX90" fmla="*/ 10836773 w 11267524"/>
                <a:gd name="connsiteY90" fmla="*/ 3377990 h 6521712"/>
                <a:gd name="connsiteX91" fmla="*/ 10874558 w 11267524"/>
                <a:gd name="connsiteY91" fmla="*/ 3740727 h 6521712"/>
                <a:gd name="connsiteX92" fmla="*/ 11214624 w 11267524"/>
                <a:gd name="connsiteY92" fmla="*/ 3725613 h 6521712"/>
                <a:gd name="connsiteX93" fmla="*/ 11161725 w 11267524"/>
                <a:gd name="connsiteY93" fmla="*/ 3937210 h 6521712"/>
                <a:gd name="connsiteX94" fmla="*/ 11116383 w 11267524"/>
                <a:gd name="connsiteY94" fmla="*/ 3944767 h 6521712"/>
                <a:gd name="connsiteX95" fmla="*/ 11033256 w 11267524"/>
                <a:gd name="connsiteY95" fmla="*/ 3899425 h 6521712"/>
                <a:gd name="connsiteX96" fmla="*/ 10995471 w 11267524"/>
                <a:gd name="connsiteY96" fmla="*/ 4163921 h 6521712"/>
                <a:gd name="connsiteX97" fmla="*/ 10935014 w 11267524"/>
                <a:gd name="connsiteY97" fmla="*/ 4171478 h 6521712"/>
                <a:gd name="connsiteX98" fmla="*/ 11010585 w 11267524"/>
                <a:gd name="connsiteY98" fmla="*/ 4231934 h 6521712"/>
                <a:gd name="connsiteX99" fmla="*/ 10723418 w 11267524"/>
                <a:gd name="connsiteY99" fmla="*/ 4216820 h 6521712"/>
                <a:gd name="connsiteX100" fmla="*/ 10814102 w 11267524"/>
                <a:gd name="connsiteY100" fmla="*/ 4299947 h 6521712"/>
                <a:gd name="connsiteX101" fmla="*/ 10927457 w 11267524"/>
                <a:gd name="connsiteY101" fmla="*/ 4367960 h 6521712"/>
                <a:gd name="connsiteX102" fmla="*/ 10738532 w 11267524"/>
                <a:gd name="connsiteY102" fmla="*/ 4587114 h 6521712"/>
                <a:gd name="connsiteX103" fmla="*/ 10829216 w 11267524"/>
                <a:gd name="connsiteY103" fmla="*/ 4617342 h 6521712"/>
                <a:gd name="connsiteX104" fmla="*/ 10587391 w 11267524"/>
                <a:gd name="connsiteY104" fmla="*/ 4730697 h 6521712"/>
                <a:gd name="connsiteX105" fmla="*/ 10194426 w 11267524"/>
                <a:gd name="connsiteY105" fmla="*/ 4828939 h 6521712"/>
                <a:gd name="connsiteX106" fmla="*/ 10149084 w 11267524"/>
                <a:gd name="connsiteY106" fmla="*/ 4791154 h 6521712"/>
                <a:gd name="connsiteX107" fmla="*/ 10035729 w 11267524"/>
                <a:gd name="connsiteY107" fmla="*/ 5025421 h 6521712"/>
                <a:gd name="connsiteX108" fmla="*/ 9929930 w 11267524"/>
                <a:gd name="connsiteY108" fmla="*/ 5116106 h 6521712"/>
                <a:gd name="connsiteX109" fmla="*/ 9665434 w 11267524"/>
                <a:gd name="connsiteY109" fmla="*/ 5108549 h 6521712"/>
                <a:gd name="connsiteX110" fmla="*/ 9249798 w 11267524"/>
                <a:gd name="connsiteY110" fmla="*/ 4881838 h 6521712"/>
                <a:gd name="connsiteX111" fmla="*/ 9128886 w 11267524"/>
                <a:gd name="connsiteY111" fmla="*/ 4987636 h 6521712"/>
                <a:gd name="connsiteX112" fmla="*/ 9075986 w 11267524"/>
                <a:gd name="connsiteY112" fmla="*/ 4942294 h 6521712"/>
                <a:gd name="connsiteX113" fmla="*/ 9015530 w 11267524"/>
                <a:gd name="connsiteY113" fmla="*/ 5017864 h 6521712"/>
                <a:gd name="connsiteX114" fmla="*/ 8864390 w 11267524"/>
                <a:gd name="connsiteY114" fmla="*/ 4972522 h 6521712"/>
                <a:gd name="connsiteX115" fmla="*/ 8758591 w 11267524"/>
                <a:gd name="connsiteY115" fmla="*/ 4912066 h 6521712"/>
                <a:gd name="connsiteX116" fmla="*/ 8690578 w 11267524"/>
                <a:gd name="connsiteY116" fmla="*/ 4889395 h 6521712"/>
                <a:gd name="connsiteX117" fmla="*/ 8486538 w 11267524"/>
                <a:gd name="connsiteY117" fmla="*/ 4670241 h 6521712"/>
                <a:gd name="connsiteX118" fmla="*/ 8395854 w 11267524"/>
                <a:gd name="connsiteY118" fmla="*/ 4640013 h 6521712"/>
                <a:gd name="connsiteX119" fmla="*/ 8229600 w 11267524"/>
                <a:gd name="connsiteY119" fmla="*/ 4503987 h 6521712"/>
                <a:gd name="connsiteX120" fmla="*/ 7995332 w 11267524"/>
                <a:gd name="connsiteY120" fmla="*/ 4481316 h 6521712"/>
                <a:gd name="connsiteX121" fmla="*/ 7949990 w 11267524"/>
                <a:gd name="connsiteY121" fmla="*/ 4549329 h 6521712"/>
                <a:gd name="connsiteX122" fmla="*/ 7927319 w 11267524"/>
                <a:gd name="connsiteY122" fmla="*/ 4624899 h 6521712"/>
                <a:gd name="connsiteX123" fmla="*/ 7806406 w 11267524"/>
                <a:gd name="connsiteY123" fmla="*/ 4609785 h 6521712"/>
                <a:gd name="connsiteX124" fmla="*/ 7708165 w 11267524"/>
                <a:gd name="connsiteY124" fmla="*/ 4556886 h 6521712"/>
                <a:gd name="connsiteX125" fmla="*/ 7541910 w 11267524"/>
                <a:gd name="connsiteY125" fmla="*/ 4466202 h 6521712"/>
                <a:gd name="connsiteX126" fmla="*/ 7451226 w 11267524"/>
                <a:gd name="connsiteY126" fmla="*/ 4330175 h 6521712"/>
                <a:gd name="connsiteX127" fmla="*/ 7352985 w 11267524"/>
                <a:gd name="connsiteY127" fmla="*/ 4458645 h 6521712"/>
                <a:gd name="connsiteX128" fmla="*/ 7315200 w 11267524"/>
                <a:gd name="connsiteY128" fmla="*/ 4564443 h 6521712"/>
                <a:gd name="connsiteX129" fmla="*/ 7164059 w 11267524"/>
                <a:gd name="connsiteY129" fmla="*/ 4624899 h 6521712"/>
                <a:gd name="connsiteX130" fmla="*/ 7118717 w 11267524"/>
                <a:gd name="connsiteY130" fmla="*/ 4806268 h 6521712"/>
                <a:gd name="connsiteX131" fmla="*/ 7118717 w 11267524"/>
                <a:gd name="connsiteY131" fmla="*/ 4942294 h 6521712"/>
                <a:gd name="connsiteX132" fmla="*/ 6982690 w 11267524"/>
                <a:gd name="connsiteY132" fmla="*/ 5085878 h 6521712"/>
                <a:gd name="connsiteX133" fmla="*/ 6914677 w 11267524"/>
                <a:gd name="connsiteY133" fmla="*/ 4934737 h 6521712"/>
                <a:gd name="connsiteX134" fmla="*/ 6491484 w 11267524"/>
                <a:gd name="connsiteY134" fmla="*/ 4851610 h 6521712"/>
                <a:gd name="connsiteX135" fmla="*/ 6491484 w 11267524"/>
                <a:gd name="connsiteY135" fmla="*/ 4745811 h 6521712"/>
                <a:gd name="connsiteX136" fmla="*/ 6423471 w 11267524"/>
                <a:gd name="connsiteY136" fmla="*/ 4670241 h 6521712"/>
                <a:gd name="connsiteX137" fmla="*/ 6211874 w 11267524"/>
                <a:gd name="connsiteY137" fmla="*/ 4451088 h 6521712"/>
                <a:gd name="connsiteX138" fmla="*/ 5939821 w 11267524"/>
                <a:gd name="connsiteY138" fmla="*/ 4451088 h 6521712"/>
                <a:gd name="connsiteX139" fmla="*/ 5803795 w 11267524"/>
                <a:gd name="connsiteY139" fmla="*/ 4632456 h 6521712"/>
                <a:gd name="connsiteX140" fmla="*/ 5425943 w 11267524"/>
                <a:gd name="connsiteY140" fmla="*/ 4496430 h 6521712"/>
                <a:gd name="connsiteX141" fmla="*/ 5403272 w 11267524"/>
                <a:gd name="connsiteY141" fmla="*/ 4768483 h 6521712"/>
                <a:gd name="connsiteX142" fmla="*/ 5456171 w 11267524"/>
                <a:gd name="connsiteY142" fmla="*/ 4866724 h 6521712"/>
                <a:gd name="connsiteX143" fmla="*/ 5365487 w 11267524"/>
                <a:gd name="connsiteY143" fmla="*/ 4919623 h 6521712"/>
                <a:gd name="connsiteX144" fmla="*/ 5312588 w 11267524"/>
                <a:gd name="connsiteY144" fmla="*/ 5100992 h 6521712"/>
                <a:gd name="connsiteX145" fmla="*/ 5116105 w 11267524"/>
                <a:gd name="connsiteY145" fmla="*/ 5244575 h 6521712"/>
                <a:gd name="connsiteX146" fmla="*/ 5070763 w 11267524"/>
                <a:gd name="connsiteY146" fmla="*/ 5357930 h 6521712"/>
                <a:gd name="connsiteX147" fmla="*/ 4813824 w 11267524"/>
                <a:gd name="connsiteY147" fmla="*/ 5131220 h 6521712"/>
                <a:gd name="connsiteX148" fmla="*/ 4624899 w 11267524"/>
                <a:gd name="connsiteY148" fmla="*/ 5153891 h 6521712"/>
                <a:gd name="connsiteX149" fmla="*/ 4594671 w 11267524"/>
                <a:gd name="connsiteY149" fmla="*/ 5410830 h 6521712"/>
                <a:gd name="connsiteX150" fmla="*/ 4239490 w 11267524"/>
                <a:gd name="connsiteY150" fmla="*/ 5690440 h 6521712"/>
                <a:gd name="connsiteX151" fmla="*/ 4269719 w 11267524"/>
                <a:gd name="connsiteY151" fmla="*/ 5894479 h 6521712"/>
                <a:gd name="connsiteX152" fmla="*/ 3770955 w 11267524"/>
                <a:gd name="connsiteY152" fmla="*/ 5992721 h 6521712"/>
                <a:gd name="connsiteX153" fmla="*/ 3476231 w 11267524"/>
                <a:gd name="connsiteY153" fmla="*/ 5834023 h 6521712"/>
                <a:gd name="connsiteX154" fmla="*/ 3340205 w 11267524"/>
                <a:gd name="connsiteY154" fmla="*/ 5962492 h 6521712"/>
                <a:gd name="connsiteX155" fmla="*/ 3347762 w 11267524"/>
                <a:gd name="connsiteY155" fmla="*/ 6053177 h 6521712"/>
                <a:gd name="connsiteX156" fmla="*/ 3302419 w 11267524"/>
                <a:gd name="connsiteY156" fmla="*/ 6128747 h 6521712"/>
                <a:gd name="connsiteX157" fmla="*/ 3461117 w 11267524"/>
                <a:gd name="connsiteY157" fmla="*/ 6347901 h 6521712"/>
                <a:gd name="connsiteX158" fmla="*/ 3400661 w 11267524"/>
                <a:gd name="connsiteY158" fmla="*/ 6408357 h 6521712"/>
                <a:gd name="connsiteX159" fmla="*/ 3400661 w 11267524"/>
                <a:gd name="connsiteY159" fmla="*/ 6453699 h 6521712"/>
                <a:gd name="connsiteX160" fmla="*/ 3287305 w 11267524"/>
                <a:gd name="connsiteY160" fmla="*/ 6521712 h 6521712"/>
                <a:gd name="connsiteX161" fmla="*/ 2682743 w 11267524"/>
                <a:gd name="connsiteY161" fmla="*/ 6514155 h 6521712"/>
                <a:gd name="connsiteX162" fmla="*/ 2592059 w 11267524"/>
                <a:gd name="connsiteY162" fmla="*/ 6461256 h 6521712"/>
                <a:gd name="connsiteX163" fmla="*/ 2592059 w 11267524"/>
                <a:gd name="connsiteY163" fmla="*/ 6325230 h 6521712"/>
                <a:gd name="connsiteX164" fmla="*/ 2539160 w 11267524"/>
                <a:gd name="connsiteY164" fmla="*/ 6302559 h 6521712"/>
                <a:gd name="connsiteX165" fmla="*/ 2478704 w 11267524"/>
                <a:gd name="connsiteY165" fmla="*/ 6226988 h 6521712"/>
                <a:gd name="connsiteX166" fmla="*/ 2168866 w 11267524"/>
                <a:gd name="connsiteY166" fmla="*/ 6136304 h 6521712"/>
                <a:gd name="connsiteX167" fmla="*/ 2214208 w 11267524"/>
                <a:gd name="connsiteY167" fmla="*/ 6083405 h 6521712"/>
                <a:gd name="connsiteX168" fmla="*/ 2146195 w 11267524"/>
                <a:gd name="connsiteY168" fmla="*/ 5985164 h 6521712"/>
                <a:gd name="connsiteX169" fmla="*/ 1783457 w 11267524"/>
                <a:gd name="connsiteY169" fmla="*/ 5803795 h 6521712"/>
                <a:gd name="connsiteX170" fmla="*/ 1775900 w 11267524"/>
                <a:gd name="connsiteY170" fmla="*/ 5713111 h 6521712"/>
                <a:gd name="connsiteX171" fmla="*/ 1209124 w 11267524"/>
                <a:gd name="connsiteY171" fmla="*/ 5607312 h 6521712"/>
                <a:gd name="connsiteX172" fmla="*/ 778373 w 11267524"/>
                <a:gd name="connsiteY172" fmla="*/ 5675326 h 6521712"/>
                <a:gd name="connsiteX173" fmla="*/ 574333 w 11267524"/>
                <a:gd name="connsiteY173" fmla="*/ 5320145 h 6521712"/>
                <a:gd name="connsiteX174" fmla="*/ 385408 w 11267524"/>
                <a:gd name="connsiteY174" fmla="*/ 5320145 h 6521712"/>
                <a:gd name="connsiteX175" fmla="*/ 0 w 11267524"/>
                <a:gd name="connsiteY175" fmla="*/ 5388159 h 6521712"/>
                <a:gd name="connsiteX176" fmla="*/ 226710 w 11267524"/>
                <a:gd name="connsiteY176" fmla="*/ 4624899 h 6521712"/>
                <a:gd name="connsiteX177" fmla="*/ 513877 w 11267524"/>
                <a:gd name="connsiteY177" fmla="*/ 4655127 h 6521712"/>
                <a:gd name="connsiteX178" fmla="*/ 672575 w 11267524"/>
                <a:gd name="connsiteY178" fmla="*/ 4564443 h 6521712"/>
                <a:gd name="connsiteX179" fmla="*/ 612119 w 11267524"/>
                <a:gd name="connsiteY179" fmla="*/ 4413302 h 6521712"/>
                <a:gd name="connsiteX180" fmla="*/ 453421 w 11267524"/>
                <a:gd name="connsiteY180" fmla="*/ 4315061 h 6521712"/>
                <a:gd name="connsiteX181" fmla="*/ 513877 w 11267524"/>
                <a:gd name="connsiteY181" fmla="*/ 4058122 h 6521712"/>
                <a:gd name="connsiteX182" fmla="*/ 438307 w 11267524"/>
                <a:gd name="connsiteY182" fmla="*/ 3642486 h 6521712"/>
                <a:gd name="connsiteX183" fmla="*/ 513877 w 11267524"/>
                <a:gd name="connsiteY183" fmla="*/ 3551802 h 6521712"/>
                <a:gd name="connsiteX184" fmla="*/ 627233 w 11267524"/>
                <a:gd name="connsiteY184" fmla="*/ 3566916 h 6521712"/>
                <a:gd name="connsiteX185" fmla="*/ 808601 w 11267524"/>
                <a:gd name="connsiteY185" fmla="*/ 3861640 h 6521712"/>
                <a:gd name="connsiteX186" fmla="*/ 899286 w 11267524"/>
                <a:gd name="connsiteY186" fmla="*/ 3786069 h 6521712"/>
                <a:gd name="connsiteX187" fmla="*/ 944628 w 11267524"/>
                <a:gd name="connsiteY187" fmla="*/ 3634929 h 6521712"/>
                <a:gd name="connsiteX188" fmla="*/ 1095768 w 11267524"/>
                <a:gd name="connsiteY188" fmla="*/ 3393104 h 6521712"/>
                <a:gd name="connsiteX189" fmla="*/ 1458505 w 11267524"/>
                <a:gd name="connsiteY189" fmla="*/ 3551802 h 6521712"/>
                <a:gd name="connsiteX190" fmla="*/ 1654988 w 11267524"/>
                <a:gd name="connsiteY190" fmla="*/ 3498902 h 6521712"/>
                <a:gd name="connsiteX191" fmla="*/ 1889256 w 11267524"/>
                <a:gd name="connsiteY191" fmla="*/ 3498902 h 6521712"/>
                <a:gd name="connsiteX192" fmla="*/ 1843914 w 11267524"/>
                <a:gd name="connsiteY192" fmla="*/ 3287306 h 6521712"/>
                <a:gd name="connsiteX193" fmla="*/ 2070624 w 11267524"/>
                <a:gd name="connsiteY193" fmla="*/ 3143722 h 6521712"/>
                <a:gd name="connsiteX194" fmla="*/ 2652515 w 11267524"/>
                <a:gd name="connsiteY194" fmla="*/ 3189064 h 6521712"/>
                <a:gd name="connsiteX195" fmla="*/ 3476231 w 11267524"/>
                <a:gd name="connsiteY195" fmla="*/ 3415775 h 6521712"/>
                <a:gd name="connsiteX196" fmla="*/ 3491345 w 11267524"/>
                <a:gd name="connsiteY196" fmla="*/ 3332648 h 6521712"/>
                <a:gd name="connsiteX197" fmla="*/ 3498902 w 11267524"/>
                <a:gd name="connsiteY197" fmla="*/ 3166393 h 6521712"/>
                <a:gd name="connsiteX198" fmla="*/ 3173950 w 11267524"/>
                <a:gd name="connsiteY198" fmla="*/ 3098380 h 6521712"/>
                <a:gd name="connsiteX199" fmla="*/ 3083266 w 11267524"/>
                <a:gd name="connsiteY199" fmla="*/ 2758314 h 6521712"/>
                <a:gd name="connsiteX200" fmla="*/ 2629844 w 11267524"/>
                <a:gd name="connsiteY200" fmla="*/ 2599616 h 6521712"/>
                <a:gd name="connsiteX201" fmla="*/ 2395576 w 11267524"/>
                <a:gd name="connsiteY201" fmla="*/ 2712972 h 6521712"/>
                <a:gd name="connsiteX202" fmla="*/ 1798571 w 11267524"/>
                <a:gd name="connsiteY202" fmla="*/ 2607173 h 6521712"/>
                <a:gd name="connsiteX203" fmla="*/ 1738115 w 11267524"/>
                <a:gd name="connsiteY203" fmla="*/ 2508932 h 6521712"/>
                <a:gd name="connsiteX204" fmla="*/ 1662545 w 11267524"/>
                <a:gd name="connsiteY204" fmla="*/ 2471147 h 6521712"/>
                <a:gd name="connsiteX205" fmla="*/ 1518962 w 11267524"/>
                <a:gd name="connsiteY205" fmla="*/ 2304892 h 6521712"/>
                <a:gd name="connsiteX206" fmla="*/ 1420720 w 11267524"/>
                <a:gd name="connsiteY206" fmla="*/ 2312450 h 6521712"/>
                <a:gd name="connsiteX207" fmla="*/ 1239352 w 11267524"/>
                <a:gd name="connsiteY207" fmla="*/ 2221765 h 6521712"/>
                <a:gd name="connsiteX208" fmla="*/ 974856 w 11267524"/>
                <a:gd name="connsiteY208" fmla="*/ 1775901 h 6521712"/>
                <a:gd name="connsiteX209" fmla="*/ 1269580 w 11267524"/>
                <a:gd name="connsiteY209" fmla="*/ 2032840 h 6521712"/>
                <a:gd name="connsiteX210" fmla="*/ 1277137 w 11267524"/>
                <a:gd name="connsiteY210" fmla="*/ 1957269 h 6521712"/>
                <a:gd name="connsiteX211" fmla="*/ 997527 w 11267524"/>
                <a:gd name="connsiteY211" fmla="*/ 1579418 h 6521712"/>
                <a:gd name="connsiteX212" fmla="*/ 929514 w 11267524"/>
                <a:gd name="connsiteY212" fmla="*/ 1654988 h 6521712"/>
                <a:gd name="connsiteX213" fmla="*/ 634790 w 11267524"/>
                <a:gd name="connsiteY213" fmla="*/ 1904370 h 6521712"/>
                <a:gd name="connsiteX214" fmla="*/ 385408 w 11267524"/>
                <a:gd name="connsiteY214" fmla="*/ 1911927 h 6521712"/>
                <a:gd name="connsiteX215" fmla="*/ 90684 w 11267524"/>
                <a:gd name="connsiteY215" fmla="*/ 1791015 h 6521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</a:cxnLst>
              <a:rect l="l" t="t" r="r" b="b"/>
              <a:pathLst>
                <a:path w="11267524" h="6521712">
                  <a:moveTo>
                    <a:pt x="90684" y="1791015"/>
                  </a:moveTo>
                  <a:lnTo>
                    <a:pt x="1141110" y="876615"/>
                  </a:lnTo>
                  <a:lnTo>
                    <a:pt x="1262023" y="914400"/>
                  </a:lnTo>
                  <a:lnTo>
                    <a:pt x="1337593" y="733031"/>
                  </a:lnTo>
                  <a:lnTo>
                    <a:pt x="2199094" y="90684"/>
                  </a:lnTo>
                  <a:lnTo>
                    <a:pt x="2380462" y="151140"/>
                  </a:lnTo>
                  <a:lnTo>
                    <a:pt x="2395576" y="173811"/>
                  </a:lnTo>
                  <a:lnTo>
                    <a:pt x="2524046" y="188926"/>
                  </a:lnTo>
                  <a:lnTo>
                    <a:pt x="2599616" y="370294"/>
                  </a:lnTo>
                  <a:lnTo>
                    <a:pt x="3015252" y="324952"/>
                  </a:lnTo>
                  <a:lnTo>
                    <a:pt x="3869196" y="989970"/>
                  </a:lnTo>
                  <a:lnTo>
                    <a:pt x="4073236" y="1012641"/>
                  </a:lnTo>
                  <a:lnTo>
                    <a:pt x="4103464" y="1110883"/>
                  </a:lnTo>
                  <a:lnTo>
                    <a:pt x="3952324" y="1345150"/>
                  </a:lnTo>
                  <a:lnTo>
                    <a:pt x="4005223" y="1639874"/>
                  </a:lnTo>
                  <a:lnTo>
                    <a:pt x="4254605" y="1753230"/>
                  </a:lnTo>
                  <a:lnTo>
                    <a:pt x="4254605" y="1859028"/>
                  </a:lnTo>
                  <a:lnTo>
                    <a:pt x="4367960" y="1911927"/>
                  </a:lnTo>
                  <a:lnTo>
                    <a:pt x="4360403" y="2093296"/>
                  </a:lnTo>
                  <a:lnTo>
                    <a:pt x="4511543" y="2297335"/>
                  </a:lnTo>
                  <a:lnTo>
                    <a:pt x="4655127" y="2667630"/>
                  </a:lnTo>
                  <a:lnTo>
                    <a:pt x="4760925" y="2758314"/>
                  </a:lnTo>
                  <a:lnTo>
                    <a:pt x="4828938" y="2758314"/>
                  </a:lnTo>
                  <a:lnTo>
                    <a:pt x="4776039" y="2969911"/>
                  </a:lnTo>
                  <a:lnTo>
                    <a:pt x="4828938" y="3037924"/>
                  </a:lnTo>
                  <a:lnTo>
                    <a:pt x="4670241" y="3234407"/>
                  </a:lnTo>
                  <a:lnTo>
                    <a:pt x="4798710" y="3340205"/>
                  </a:lnTo>
                  <a:lnTo>
                    <a:pt x="5410829" y="3121051"/>
                  </a:lnTo>
                  <a:lnTo>
                    <a:pt x="5357930" y="2939683"/>
                  </a:lnTo>
                  <a:lnTo>
                    <a:pt x="5705553" y="2448476"/>
                  </a:lnTo>
                  <a:lnTo>
                    <a:pt x="6272330" y="2592059"/>
                  </a:lnTo>
                  <a:lnTo>
                    <a:pt x="6567054" y="2826327"/>
                  </a:lnTo>
                  <a:lnTo>
                    <a:pt x="6944905" y="2546717"/>
                  </a:lnTo>
                  <a:lnTo>
                    <a:pt x="6892006" y="2282221"/>
                  </a:lnTo>
                  <a:lnTo>
                    <a:pt x="6967576" y="2214208"/>
                  </a:lnTo>
                  <a:lnTo>
                    <a:pt x="7020476" y="2131081"/>
                  </a:lnTo>
                  <a:lnTo>
                    <a:pt x="6922234" y="1843914"/>
                  </a:lnTo>
                  <a:lnTo>
                    <a:pt x="6982690" y="1821243"/>
                  </a:lnTo>
                  <a:lnTo>
                    <a:pt x="7201844" y="1934598"/>
                  </a:lnTo>
                  <a:lnTo>
                    <a:pt x="7398327" y="1586975"/>
                  </a:lnTo>
                  <a:lnTo>
                    <a:pt x="7330314" y="1481177"/>
                  </a:lnTo>
                  <a:lnTo>
                    <a:pt x="7617481" y="1345150"/>
                  </a:lnTo>
                  <a:lnTo>
                    <a:pt x="7715722" y="1178896"/>
                  </a:lnTo>
                  <a:lnTo>
                    <a:pt x="7738393" y="1103326"/>
                  </a:lnTo>
                  <a:lnTo>
                    <a:pt x="8055788" y="899286"/>
                  </a:lnTo>
                  <a:lnTo>
                    <a:pt x="8033117" y="785930"/>
                  </a:lnTo>
                  <a:lnTo>
                    <a:pt x="8123801" y="717917"/>
                  </a:lnTo>
                  <a:lnTo>
                    <a:pt x="8320284" y="846387"/>
                  </a:lnTo>
                  <a:lnTo>
                    <a:pt x="8554552" y="906843"/>
                  </a:lnTo>
                  <a:lnTo>
                    <a:pt x="8698135" y="559220"/>
                  </a:lnTo>
                  <a:lnTo>
                    <a:pt x="8486538" y="460978"/>
                  </a:lnTo>
                  <a:lnTo>
                    <a:pt x="8403411" y="536549"/>
                  </a:lnTo>
                  <a:lnTo>
                    <a:pt x="8342955" y="619676"/>
                  </a:lnTo>
                  <a:lnTo>
                    <a:pt x="8259828" y="604562"/>
                  </a:lnTo>
                  <a:lnTo>
                    <a:pt x="8176700" y="521435"/>
                  </a:lnTo>
                  <a:lnTo>
                    <a:pt x="8108687" y="423193"/>
                  </a:lnTo>
                  <a:lnTo>
                    <a:pt x="8169143" y="340066"/>
                  </a:lnTo>
                  <a:lnTo>
                    <a:pt x="8191814" y="264496"/>
                  </a:lnTo>
                  <a:lnTo>
                    <a:pt x="9227127" y="204040"/>
                  </a:lnTo>
                  <a:lnTo>
                    <a:pt x="9400938" y="302281"/>
                  </a:lnTo>
                  <a:lnTo>
                    <a:pt x="9461395" y="430750"/>
                  </a:lnTo>
                  <a:lnTo>
                    <a:pt x="9620092" y="377851"/>
                  </a:lnTo>
                  <a:lnTo>
                    <a:pt x="9552079" y="249382"/>
                  </a:lnTo>
                  <a:lnTo>
                    <a:pt x="9657877" y="113355"/>
                  </a:lnTo>
                  <a:lnTo>
                    <a:pt x="9733448" y="113355"/>
                  </a:lnTo>
                  <a:lnTo>
                    <a:pt x="9892145" y="37785"/>
                  </a:lnTo>
                  <a:lnTo>
                    <a:pt x="9922373" y="0"/>
                  </a:lnTo>
                  <a:lnTo>
                    <a:pt x="10050843" y="105798"/>
                  </a:lnTo>
                  <a:lnTo>
                    <a:pt x="10655405" y="158697"/>
                  </a:lnTo>
                  <a:lnTo>
                    <a:pt x="10783874" y="52899"/>
                  </a:lnTo>
                  <a:lnTo>
                    <a:pt x="10791431" y="211597"/>
                  </a:lnTo>
                  <a:lnTo>
                    <a:pt x="10776317" y="347623"/>
                  </a:lnTo>
                  <a:lnTo>
                    <a:pt x="10821659" y="415636"/>
                  </a:lnTo>
                  <a:lnTo>
                    <a:pt x="11093712" y="332509"/>
                  </a:lnTo>
                  <a:lnTo>
                    <a:pt x="11267524" y="408079"/>
                  </a:lnTo>
                  <a:lnTo>
                    <a:pt x="11071041" y="770816"/>
                  </a:lnTo>
                  <a:lnTo>
                    <a:pt x="10950129" y="665018"/>
                  </a:lnTo>
                  <a:lnTo>
                    <a:pt x="11018142" y="801045"/>
                  </a:lnTo>
                  <a:lnTo>
                    <a:pt x="11003028" y="899286"/>
                  </a:lnTo>
                  <a:lnTo>
                    <a:pt x="10950129" y="1088211"/>
                  </a:lnTo>
                  <a:lnTo>
                    <a:pt x="10678076" y="1118440"/>
                  </a:lnTo>
                  <a:lnTo>
                    <a:pt x="10466479" y="1284694"/>
                  </a:lnTo>
                  <a:lnTo>
                    <a:pt x="10610062" y="1503848"/>
                  </a:lnTo>
                  <a:lnTo>
                    <a:pt x="10602505" y="2335121"/>
                  </a:lnTo>
                  <a:lnTo>
                    <a:pt x="10466479" y="2516489"/>
                  </a:lnTo>
                  <a:lnTo>
                    <a:pt x="10489150" y="2788542"/>
                  </a:lnTo>
                  <a:lnTo>
                    <a:pt x="10564720" y="2909454"/>
                  </a:lnTo>
                  <a:lnTo>
                    <a:pt x="10413580" y="3045481"/>
                  </a:lnTo>
                  <a:lnTo>
                    <a:pt x="10889672" y="3128608"/>
                  </a:lnTo>
                  <a:lnTo>
                    <a:pt x="10935014" y="3272192"/>
                  </a:lnTo>
                  <a:lnTo>
                    <a:pt x="10836773" y="3377990"/>
                  </a:lnTo>
                  <a:lnTo>
                    <a:pt x="10874558" y="3740727"/>
                  </a:lnTo>
                  <a:lnTo>
                    <a:pt x="11214624" y="3725613"/>
                  </a:lnTo>
                  <a:lnTo>
                    <a:pt x="11161725" y="3937210"/>
                  </a:lnTo>
                  <a:lnTo>
                    <a:pt x="11116383" y="3944767"/>
                  </a:lnTo>
                  <a:lnTo>
                    <a:pt x="11033256" y="3899425"/>
                  </a:lnTo>
                  <a:lnTo>
                    <a:pt x="10995471" y="4163921"/>
                  </a:lnTo>
                  <a:lnTo>
                    <a:pt x="10935014" y="4171478"/>
                  </a:lnTo>
                  <a:lnTo>
                    <a:pt x="11010585" y="4231934"/>
                  </a:lnTo>
                  <a:lnTo>
                    <a:pt x="10723418" y="4216820"/>
                  </a:lnTo>
                  <a:lnTo>
                    <a:pt x="10814102" y="4299947"/>
                  </a:lnTo>
                  <a:lnTo>
                    <a:pt x="10927457" y="4367960"/>
                  </a:lnTo>
                  <a:lnTo>
                    <a:pt x="10738532" y="4587114"/>
                  </a:lnTo>
                  <a:lnTo>
                    <a:pt x="10829216" y="4617342"/>
                  </a:lnTo>
                  <a:lnTo>
                    <a:pt x="10587391" y="4730697"/>
                  </a:lnTo>
                  <a:lnTo>
                    <a:pt x="10194426" y="4828939"/>
                  </a:lnTo>
                  <a:lnTo>
                    <a:pt x="10149084" y="4791154"/>
                  </a:lnTo>
                  <a:lnTo>
                    <a:pt x="10035729" y="5025421"/>
                  </a:lnTo>
                  <a:lnTo>
                    <a:pt x="9929930" y="5116106"/>
                  </a:lnTo>
                  <a:lnTo>
                    <a:pt x="9665434" y="5108549"/>
                  </a:lnTo>
                  <a:lnTo>
                    <a:pt x="9249798" y="4881838"/>
                  </a:lnTo>
                  <a:lnTo>
                    <a:pt x="9128886" y="4987636"/>
                  </a:lnTo>
                  <a:lnTo>
                    <a:pt x="9075986" y="4942294"/>
                  </a:lnTo>
                  <a:lnTo>
                    <a:pt x="9015530" y="5017864"/>
                  </a:lnTo>
                  <a:lnTo>
                    <a:pt x="8864390" y="4972522"/>
                  </a:lnTo>
                  <a:lnTo>
                    <a:pt x="8758591" y="4912066"/>
                  </a:lnTo>
                  <a:lnTo>
                    <a:pt x="8690578" y="4889395"/>
                  </a:lnTo>
                  <a:lnTo>
                    <a:pt x="8486538" y="4670241"/>
                  </a:lnTo>
                  <a:lnTo>
                    <a:pt x="8395854" y="4640013"/>
                  </a:lnTo>
                  <a:lnTo>
                    <a:pt x="8229600" y="4503987"/>
                  </a:lnTo>
                  <a:lnTo>
                    <a:pt x="7995332" y="4481316"/>
                  </a:lnTo>
                  <a:lnTo>
                    <a:pt x="7949990" y="4549329"/>
                  </a:lnTo>
                  <a:lnTo>
                    <a:pt x="7927319" y="4624899"/>
                  </a:lnTo>
                  <a:lnTo>
                    <a:pt x="7806406" y="4609785"/>
                  </a:lnTo>
                  <a:lnTo>
                    <a:pt x="7708165" y="4556886"/>
                  </a:lnTo>
                  <a:lnTo>
                    <a:pt x="7541910" y="4466202"/>
                  </a:lnTo>
                  <a:lnTo>
                    <a:pt x="7451226" y="4330175"/>
                  </a:lnTo>
                  <a:lnTo>
                    <a:pt x="7352985" y="4458645"/>
                  </a:lnTo>
                  <a:lnTo>
                    <a:pt x="7315200" y="4564443"/>
                  </a:lnTo>
                  <a:lnTo>
                    <a:pt x="7164059" y="4624899"/>
                  </a:lnTo>
                  <a:lnTo>
                    <a:pt x="7118717" y="4806268"/>
                  </a:lnTo>
                  <a:lnTo>
                    <a:pt x="7118717" y="4942294"/>
                  </a:lnTo>
                  <a:lnTo>
                    <a:pt x="6982690" y="5085878"/>
                  </a:lnTo>
                  <a:lnTo>
                    <a:pt x="6914677" y="4934737"/>
                  </a:lnTo>
                  <a:lnTo>
                    <a:pt x="6491484" y="4851610"/>
                  </a:lnTo>
                  <a:lnTo>
                    <a:pt x="6491484" y="4745811"/>
                  </a:lnTo>
                  <a:lnTo>
                    <a:pt x="6423471" y="4670241"/>
                  </a:lnTo>
                  <a:lnTo>
                    <a:pt x="6211874" y="4451088"/>
                  </a:lnTo>
                  <a:lnTo>
                    <a:pt x="5939821" y="4451088"/>
                  </a:lnTo>
                  <a:lnTo>
                    <a:pt x="5803795" y="4632456"/>
                  </a:lnTo>
                  <a:lnTo>
                    <a:pt x="5425943" y="4496430"/>
                  </a:lnTo>
                  <a:lnTo>
                    <a:pt x="5403272" y="4768483"/>
                  </a:lnTo>
                  <a:lnTo>
                    <a:pt x="5456171" y="4866724"/>
                  </a:lnTo>
                  <a:lnTo>
                    <a:pt x="5365487" y="4919623"/>
                  </a:lnTo>
                  <a:lnTo>
                    <a:pt x="5312588" y="5100992"/>
                  </a:lnTo>
                  <a:lnTo>
                    <a:pt x="5116105" y="5244575"/>
                  </a:lnTo>
                  <a:lnTo>
                    <a:pt x="5070763" y="5357930"/>
                  </a:lnTo>
                  <a:lnTo>
                    <a:pt x="4813824" y="5131220"/>
                  </a:lnTo>
                  <a:lnTo>
                    <a:pt x="4624899" y="5153891"/>
                  </a:lnTo>
                  <a:lnTo>
                    <a:pt x="4594671" y="5410830"/>
                  </a:lnTo>
                  <a:lnTo>
                    <a:pt x="4239490" y="5690440"/>
                  </a:lnTo>
                  <a:lnTo>
                    <a:pt x="4269719" y="5894479"/>
                  </a:lnTo>
                  <a:lnTo>
                    <a:pt x="3770955" y="5992721"/>
                  </a:lnTo>
                  <a:lnTo>
                    <a:pt x="3476231" y="5834023"/>
                  </a:lnTo>
                  <a:lnTo>
                    <a:pt x="3340205" y="5962492"/>
                  </a:lnTo>
                  <a:lnTo>
                    <a:pt x="3347762" y="6053177"/>
                  </a:lnTo>
                  <a:lnTo>
                    <a:pt x="3302419" y="6128747"/>
                  </a:lnTo>
                  <a:lnTo>
                    <a:pt x="3461117" y="6347901"/>
                  </a:lnTo>
                  <a:lnTo>
                    <a:pt x="3400661" y="6408357"/>
                  </a:lnTo>
                  <a:lnTo>
                    <a:pt x="3400661" y="6453699"/>
                  </a:lnTo>
                  <a:lnTo>
                    <a:pt x="3287305" y="6521712"/>
                  </a:lnTo>
                  <a:lnTo>
                    <a:pt x="2682743" y="6514155"/>
                  </a:lnTo>
                  <a:lnTo>
                    <a:pt x="2592059" y="6461256"/>
                  </a:lnTo>
                  <a:lnTo>
                    <a:pt x="2592059" y="6325230"/>
                  </a:lnTo>
                  <a:lnTo>
                    <a:pt x="2539160" y="6302559"/>
                  </a:lnTo>
                  <a:lnTo>
                    <a:pt x="2478704" y="6226988"/>
                  </a:lnTo>
                  <a:lnTo>
                    <a:pt x="2168866" y="6136304"/>
                  </a:lnTo>
                  <a:lnTo>
                    <a:pt x="2214208" y="6083405"/>
                  </a:lnTo>
                  <a:lnTo>
                    <a:pt x="2146195" y="5985164"/>
                  </a:lnTo>
                  <a:lnTo>
                    <a:pt x="1783457" y="5803795"/>
                  </a:lnTo>
                  <a:lnTo>
                    <a:pt x="1775900" y="5713111"/>
                  </a:lnTo>
                  <a:lnTo>
                    <a:pt x="1209124" y="5607312"/>
                  </a:lnTo>
                  <a:lnTo>
                    <a:pt x="778373" y="5675326"/>
                  </a:lnTo>
                  <a:lnTo>
                    <a:pt x="574333" y="5320145"/>
                  </a:lnTo>
                  <a:lnTo>
                    <a:pt x="385408" y="5320145"/>
                  </a:lnTo>
                  <a:lnTo>
                    <a:pt x="0" y="5388159"/>
                  </a:lnTo>
                  <a:lnTo>
                    <a:pt x="226710" y="4624899"/>
                  </a:lnTo>
                  <a:lnTo>
                    <a:pt x="513877" y="4655127"/>
                  </a:lnTo>
                  <a:lnTo>
                    <a:pt x="672575" y="4564443"/>
                  </a:lnTo>
                  <a:lnTo>
                    <a:pt x="612119" y="4413302"/>
                  </a:lnTo>
                  <a:lnTo>
                    <a:pt x="453421" y="4315061"/>
                  </a:lnTo>
                  <a:lnTo>
                    <a:pt x="513877" y="4058122"/>
                  </a:lnTo>
                  <a:lnTo>
                    <a:pt x="438307" y="3642486"/>
                  </a:lnTo>
                  <a:lnTo>
                    <a:pt x="513877" y="3551802"/>
                  </a:lnTo>
                  <a:lnTo>
                    <a:pt x="627233" y="3566916"/>
                  </a:lnTo>
                  <a:lnTo>
                    <a:pt x="808601" y="3861640"/>
                  </a:lnTo>
                  <a:lnTo>
                    <a:pt x="899286" y="3786069"/>
                  </a:lnTo>
                  <a:lnTo>
                    <a:pt x="944628" y="3634929"/>
                  </a:lnTo>
                  <a:lnTo>
                    <a:pt x="1095768" y="3393104"/>
                  </a:lnTo>
                  <a:lnTo>
                    <a:pt x="1458505" y="3551802"/>
                  </a:lnTo>
                  <a:lnTo>
                    <a:pt x="1654988" y="3498902"/>
                  </a:lnTo>
                  <a:lnTo>
                    <a:pt x="1889256" y="3498902"/>
                  </a:lnTo>
                  <a:lnTo>
                    <a:pt x="1843914" y="3287306"/>
                  </a:lnTo>
                  <a:lnTo>
                    <a:pt x="2070624" y="3143722"/>
                  </a:lnTo>
                  <a:lnTo>
                    <a:pt x="2652515" y="3189064"/>
                  </a:lnTo>
                  <a:lnTo>
                    <a:pt x="3476231" y="3415775"/>
                  </a:lnTo>
                  <a:lnTo>
                    <a:pt x="3491345" y="3332648"/>
                  </a:lnTo>
                  <a:lnTo>
                    <a:pt x="3498902" y="3166393"/>
                  </a:lnTo>
                  <a:lnTo>
                    <a:pt x="3173950" y="3098380"/>
                  </a:lnTo>
                  <a:lnTo>
                    <a:pt x="3083266" y="2758314"/>
                  </a:lnTo>
                  <a:lnTo>
                    <a:pt x="2629844" y="2599616"/>
                  </a:lnTo>
                  <a:lnTo>
                    <a:pt x="2395576" y="2712972"/>
                  </a:lnTo>
                  <a:lnTo>
                    <a:pt x="1798571" y="2607173"/>
                  </a:lnTo>
                  <a:lnTo>
                    <a:pt x="1738115" y="2508932"/>
                  </a:lnTo>
                  <a:lnTo>
                    <a:pt x="1662545" y="2471147"/>
                  </a:lnTo>
                  <a:lnTo>
                    <a:pt x="1518962" y="2304892"/>
                  </a:lnTo>
                  <a:lnTo>
                    <a:pt x="1420720" y="2312450"/>
                  </a:lnTo>
                  <a:lnTo>
                    <a:pt x="1239352" y="2221765"/>
                  </a:lnTo>
                  <a:lnTo>
                    <a:pt x="974856" y="1775901"/>
                  </a:lnTo>
                  <a:lnTo>
                    <a:pt x="1269580" y="2032840"/>
                  </a:lnTo>
                  <a:lnTo>
                    <a:pt x="1277137" y="1957269"/>
                  </a:lnTo>
                  <a:lnTo>
                    <a:pt x="997527" y="1579418"/>
                  </a:lnTo>
                  <a:lnTo>
                    <a:pt x="929514" y="1654988"/>
                  </a:lnTo>
                  <a:lnTo>
                    <a:pt x="634790" y="1904370"/>
                  </a:lnTo>
                  <a:lnTo>
                    <a:pt x="385408" y="1911927"/>
                  </a:lnTo>
                  <a:lnTo>
                    <a:pt x="90684" y="1791015"/>
                  </a:lnTo>
                  <a:close/>
                </a:path>
              </a:pathLst>
            </a:custGeom>
            <a:solidFill>
              <a:srgbClr val="FF0000">
                <a:alpha val="30000"/>
              </a:srgbClr>
            </a:solidFill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endParaRPr lang="ru-RU" sz="1800"/>
            </a:p>
          </p:txBody>
        </p:sp>
        <p:sp>
          <p:nvSpPr>
            <p:cNvPr id="406" name="Полилиния 405"/>
            <p:cNvSpPr/>
            <p:nvPr/>
          </p:nvSpPr>
          <p:spPr>
            <a:xfrm>
              <a:off x="2383041" y="1337072"/>
              <a:ext cx="632788" cy="1729979"/>
            </a:xfrm>
            <a:custGeom>
              <a:avLst/>
              <a:gdLst>
                <a:gd name="connsiteX0" fmla="*/ 73814 w 843717"/>
                <a:gd name="connsiteY0" fmla="*/ 0 h 2278743"/>
                <a:gd name="connsiteX1" fmla="*/ 73814 w 843717"/>
                <a:gd name="connsiteY1" fmla="*/ 0 h 2278743"/>
                <a:gd name="connsiteX2" fmla="*/ 88328 w 843717"/>
                <a:gd name="connsiteY2" fmla="*/ 130629 h 2278743"/>
                <a:gd name="connsiteX3" fmla="*/ 102843 w 843717"/>
                <a:gd name="connsiteY3" fmla="*/ 188686 h 2278743"/>
                <a:gd name="connsiteX4" fmla="*/ 44785 w 843717"/>
                <a:gd name="connsiteY4" fmla="*/ 696686 h 2278743"/>
                <a:gd name="connsiteX5" fmla="*/ 59300 w 843717"/>
                <a:gd name="connsiteY5" fmla="*/ 856343 h 2278743"/>
                <a:gd name="connsiteX6" fmla="*/ 88328 w 843717"/>
                <a:gd name="connsiteY6" fmla="*/ 1161143 h 2278743"/>
                <a:gd name="connsiteX7" fmla="*/ 131871 w 843717"/>
                <a:gd name="connsiteY7" fmla="*/ 1190172 h 2278743"/>
                <a:gd name="connsiteX8" fmla="*/ 102843 w 843717"/>
                <a:gd name="connsiteY8" fmla="*/ 1277257 h 2278743"/>
                <a:gd name="connsiteX9" fmla="*/ 15757 w 843717"/>
                <a:gd name="connsiteY9" fmla="*/ 1320800 h 2278743"/>
                <a:gd name="connsiteX10" fmla="*/ 1243 w 843717"/>
                <a:gd name="connsiteY10" fmla="*/ 1364343 h 2278743"/>
                <a:gd name="connsiteX11" fmla="*/ 44785 w 843717"/>
                <a:gd name="connsiteY11" fmla="*/ 1393372 h 2278743"/>
                <a:gd name="connsiteX12" fmla="*/ 88328 w 843717"/>
                <a:gd name="connsiteY12" fmla="*/ 1436914 h 2278743"/>
                <a:gd name="connsiteX13" fmla="*/ 131871 w 843717"/>
                <a:gd name="connsiteY13" fmla="*/ 1451429 h 2278743"/>
                <a:gd name="connsiteX14" fmla="*/ 175414 w 843717"/>
                <a:gd name="connsiteY14" fmla="*/ 1480457 h 2278743"/>
                <a:gd name="connsiteX15" fmla="*/ 204443 w 843717"/>
                <a:gd name="connsiteY15" fmla="*/ 1524000 h 2278743"/>
                <a:gd name="connsiteX16" fmla="*/ 291528 w 843717"/>
                <a:gd name="connsiteY16" fmla="*/ 1582057 h 2278743"/>
                <a:gd name="connsiteX17" fmla="*/ 306043 w 843717"/>
                <a:gd name="connsiteY17" fmla="*/ 1625600 h 2278743"/>
                <a:gd name="connsiteX18" fmla="*/ 320557 w 843717"/>
                <a:gd name="connsiteY18" fmla="*/ 1698172 h 2278743"/>
                <a:gd name="connsiteX19" fmla="*/ 422157 w 843717"/>
                <a:gd name="connsiteY19" fmla="*/ 1770743 h 2278743"/>
                <a:gd name="connsiteX20" fmla="*/ 726957 w 843717"/>
                <a:gd name="connsiteY20" fmla="*/ 1741714 h 2278743"/>
                <a:gd name="connsiteX21" fmla="*/ 770500 w 843717"/>
                <a:gd name="connsiteY21" fmla="*/ 1727200 h 2278743"/>
                <a:gd name="connsiteX22" fmla="*/ 814043 w 843717"/>
                <a:gd name="connsiteY22" fmla="*/ 1698172 h 2278743"/>
                <a:gd name="connsiteX23" fmla="*/ 843071 w 843717"/>
                <a:gd name="connsiteY23" fmla="*/ 1741714 h 2278743"/>
                <a:gd name="connsiteX24" fmla="*/ 785014 w 843717"/>
                <a:gd name="connsiteY24" fmla="*/ 1828800 h 2278743"/>
                <a:gd name="connsiteX25" fmla="*/ 755985 w 843717"/>
                <a:gd name="connsiteY25" fmla="*/ 1886857 h 2278743"/>
                <a:gd name="connsiteX26" fmla="*/ 712443 w 843717"/>
                <a:gd name="connsiteY26" fmla="*/ 1915886 h 2278743"/>
                <a:gd name="connsiteX27" fmla="*/ 654385 w 843717"/>
                <a:gd name="connsiteY27" fmla="*/ 1959429 h 2278743"/>
                <a:gd name="connsiteX28" fmla="*/ 625357 w 843717"/>
                <a:gd name="connsiteY28" fmla="*/ 2017486 h 2278743"/>
                <a:gd name="connsiteX29" fmla="*/ 596328 w 843717"/>
                <a:gd name="connsiteY29" fmla="*/ 2061029 h 2278743"/>
                <a:gd name="connsiteX30" fmla="*/ 567300 w 843717"/>
                <a:gd name="connsiteY30" fmla="*/ 2278743 h 2278743"/>
                <a:gd name="connsiteX31" fmla="*/ 567300 w 843717"/>
                <a:gd name="connsiteY31" fmla="*/ 2278743 h 227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43717" h="2278743">
                  <a:moveTo>
                    <a:pt x="73814" y="0"/>
                  </a:moveTo>
                  <a:lnTo>
                    <a:pt x="73814" y="0"/>
                  </a:lnTo>
                  <a:cubicBezTo>
                    <a:pt x="78652" y="43543"/>
                    <a:pt x="81666" y="87328"/>
                    <a:pt x="88328" y="130629"/>
                  </a:cubicBezTo>
                  <a:cubicBezTo>
                    <a:pt x="91361" y="150345"/>
                    <a:pt x="103447" y="168747"/>
                    <a:pt x="102843" y="188686"/>
                  </a:cubicBezTo>
                  <a:cubicBezTo>
                    <a:pt x="90909" y="582527"/>
                    <a:pt x="114111" y="488711"/>
                    <a:pt x="44785" y="696686"/>
                  </a:cubicBezTo>
                  <a:cubicBezTo>
                    <a:pt x="49623" y="749905"/>
                    <a:pt x="59300" y="802905"/>
                    <a:pt x="59300" y="856343"/>
                  </a:cubicBezTo>
                  <a:cubicBezTo>
                    <a:pt x="59300" y="942209"/>
                    <a:pt x="10781" y="1083595"/>
                    <a:pt x="88328" y="1161143"/>
                  </a:cubicBezTo>
                  <a:cubicBezTo>
                    <a:pt x="100663" y="1173478"/>
                    <a:pt x="117357" y="1180496"/>
                    <a:pt x="131871" y="1190172"/>
                  </a:cubicBezTo>
                  <a:cubicBezTo>
                    <a:pt x="122195" y="1219200"/>
                    <a:pt x="119060" y="1251309"/>
                    <a:pt x="102843" y="1277257"/>
                  </a:cubicBezTo>
                  <a:cubicBezTo>
                    <a:pt x="88034" y="1300952"/>
                    <a:pt x="39483" y="1312891"/>
                    <a:pt x="15757" y="1320800"/>
                  </a:cubicBezTo>
                  <a:cubicBezTo>
                    <a:pt x="10919" y="1335314"/>
                    <a:pt x="-4439" y="1350138"/>
                    <a:pt x="1243" y="1364343"/>
                  </a:cubicBezTo>
                  <a:cubicBezTo>
                    <a:pt x="7721" y="1380539"/>
                    <a:pt x="31384" y="1382205"/>
                    <a:pt x="44785" y="1393372"/>
                  </a:cubicBezTo>
                  <a:cubicBezTo>
                    <a:pt x="60554" y="1406513"/>
                    <a:pt x="71249" y="1425528"/>
                    <a:pt x="88328" y="1436914"/>
                  </a:cubicBezTo>
                  <a:cubicBezTo>
                    <a:pt x="101058" y="1445401"/>
                    <a:pt x="118187" y="1444587"/>
                    <a:pt x="131871" y="1451429"/>
                  </a:cubicBezTo>
                  <a:cubicBezTo>
                    <a:pt x="147473" y="1459230"/>
                    <a:pt x="160900" y="1470781"/>
                    <a:pt x="175414" y="1480457"/>
                  </a:cubicBezTo>
                  <a:cubicBezTo>
                    <a:pt x="185090" y="1494971"/>
                    <a:pt x="191315" y="1512513"/>
                    <a:pt x="204443" y="1524000"/>
                  </a:cubicBezTo>
                  <a:cubicBezTo>
                    <a:pt x="230699" y="1546974"/>
                    <a:pt x="291528" y="1582057"/>
                    <a:pt x="291528" y="1582057"/>
                  </a:cubicBezTo>
                  <a:cubicBezTo>
                    <a:pt x="296366" y="1596571"/>
                    <a:pt x="302332" y="1610757"/>
                    <a:pt x="306043" y="1625600"/>
                  </a:cubicBezTo>
                  <a:cubicBezTo>
                    <a:pt x="312026" y="1649533"/>
                    <a:pt x="308576" y="1676607"/>
                    <a:pt x="320557" y="1698172"/>
                  </a:cubicBezTo>
                  <a:cubicBezTo>
                    <a:pt x="351864" y="1754525"/>
                    <a:pt x="373652" y="1754575"/>
                    <a:pt x="422157" y="1770743"/>
                  </a:cubicBezTo>
                  <a:cubicBezTo>
                    <a:pt x="599128" y="1760333"/>
                    <a:pt x="610685" y="1774935"/>
                    <a:pt x="726957" y="1741714"/>
                  </a:cubicBezTo>
                  <a:cubicBezTo>
                    <a:pt x="741668" y="1737511"/>
                    <a:pt x="756816" y="1734042"/>
                    <a:pt x="770500" y="1727200"/>
                  </a:cubicBezTo>
                  <a:cubicBezTo>
                    <a:pt x="786102" y="1719399"/>
                    <a:pt x="799529" y="1707848"/>
                    <a:pt x="814043" y="1698172"/>
                  </a:cubicBezTo>
                  <a:cubicBezTo>
                    <a:pt x="823719" y="1712686"/>
                    <a:pt x="840203" y="1724508"/>
                    <a:pt x="843071" y="1741714"/>
                  </a:cubicBezTo>
                  <a:cubicBezTo>
                    <a:pt x="849803" y="1782106"/>
                    <a:pt x="802162" y="1804792"/>
                    <a:pt x="785014" y="1828800"/>
                  </a:cubicBezTo>
                  <a:cubicBezTo>
                    <a:pt x="772438" y="1846406"/>
                    <a:pt x="769836" y="1870235"/>
                    <a:pt x="755985" y="1886857"/>
                  </a:cubicBezTo>
                  <a:cubicBezTo>
                    <a:pt x="744818" y="1900258"/>
                    <a:pt x="726638" y="1905747"/>
                    <a:pt x="712443" y="1915886"/>
                  </a:cubicBezTo>
                  <a:cubicBezTo>
                    <a:pt x="692758" y="1929947"/>
                    <a:pt x="673738" y="1944915"/>
                    <a:pt x="654385" y="1959429"/>
                  </a:cubicBezTo>
                  <a:cubicBezTo>
                    <a:pt x="644709" y="1978781"/>
                    <a:pt x="636092" y="1998700"/>
                    <a:pt x="625357" y="2017486"/>
                  </a:cubicBezTo>
                  <a:cubicBezTo>
                    <a:pt x="616702" y="2032632"/>
                    <a:pt x="600559" y="2044106"/>
                    <a:pt x="596328" y="2061029"/>
                  </a:cubicBezTo>
                  <a:cubicBezTo>
                    <a:pt x="565829" y="2183026"/>
                    <a:pt x="567300" y="2197674"/>
                    <a:pt x="567300" y="2278743"/>
                  </a:cubicBezTo>
                  <a:lnTo>
                    <a:pt x="567300" y="2278743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4778828" y="2546689"/>
              <a:ext cx="1415144" cy="1453080"/>
            </a:xfrm>
            <a:custGeom>
              <a:avLst/>
              <a:gdLst>
                <a:gd name="connsiteX0" fmla="*/ 0 w 1886858"/>
                <a:gd name="connsiteY0" fmla="*/ 232229 h 1640114"/>
                <a:gd name="connsiteX1" fmla="*/ 0 w 1886858"/>
                <a:gd name="connsiteY1" fmla="*/ 232229 h 1640114"/>
                <a:gd name="connsiteX2" fmla="*/ 101600 w 1886858"/>
                <a:gd name="connsiteY2" fmla="*/ 319314 h 1640114"/>
                <a:gd name="connsiteX3" fmla="*/ 130629 w 1886858"/>
                <a:gd name="connsiteY3" fmla="*/ 377372 h 1640114"/>
                <a:gd name="connsiteX4" fmla="*/ 159658 w 1886858"/>
                <a:gd name="connsiteY4" fmla="*/ 420914 h 1640114"/>
                <a:gd name="connsiteX5" fmla="*/ 217715 w 1886858"/>
                <a:gd name="connsiteY5" fmla="*/ 566057 h 1640114"/>
                <a:gd name="connsiteX6" fmla="*/ 261258 w 1886858"/>
                <a:gd name="connsiteY6" fmla="*/ 798286 h 1640114"/>
                <a:gd name="connsiteX7" fmla="*/ 304800 w 1886858"/>
                <a:gd name="connsiteY7" fmla="*/ 827314 h 1640114"/>
                <a:gd name="connsiteX8" fmla="*/ 333829 w 1886858"/>
                <a:gd name="connsiteY8" fmla="*/ 870857 h 1640114"/>
                <a:gd name="connsiteX9" fmla="*/ 377372 w 1886858"/>
                <a:gd name="connsiteY9" fmla="*/ 957943 h 1640114"/>
                <a:gd name="connsiteX10" fmla="*/ 406400 w 1886858"/>
                <a:gd name="connsiteY10" fmla="*/ 1103086 h 1640114"/>
                <a:gd name="connsiteX11" fmla="*/ 420915 w 1886858"/>
                <a:gd name="connsiteY11" fmla="*/ 1146629 h 1640114"/>
                <a:gd name="connsiteX12" fmla="*/ 478972 w 1886858"/>
                <a:gd name="connsiteY12" fmla="*/ 1175657 h 1640114"/>
                <a:gd name="connsiteX13" fmla="*/ 638629 w 1886858"/>
                <a:gd name="connsiteY13" fmla="*/ 1204686 h 1640114"/>
                <a:gd name="connsiteX14" fmla="*/ 653143 w 1886858"/>
                <a:gd name="connsiteY14" fmla="*/ 1436914 h 1640114"/>
                <a:gd name="connsiteX15" fmla="*/ 667658 w 1886858"/>
                <a:gd name="connsiteY15" fmla="*/ 1509486 h 1640114"/>
                <a:gd name="connsiteX16" fmla="*/ 827315 w 1886858"/>
                <a:gd name="connsiteY16" fmla="*/ 1524000 h 1640114"/>
                <a:gd name="connsiteX17" fmla="*/ 856343 w 1886858"/>
                <a:gd name="connsiteY17" fmla="*/ 1567543 h 1640114"/>
                <a:gd name="connsiteX18" fmla="*/ 986972 w 1886858"/>
                <a:gd name="connsiteY18" fmla="*/ 1625600 h 1640114"/>
                <a:gd name="connsiteX19" fmla="*/ 1030515 w 1886858"/>
                <a:gd name="connsiteY19" fmla="*/ 1640114 h 1640114"/>
                <a:gd name="connsiteX20" fmla="*/ 1103086 w 1886858"/>
                <a:gd name="connsiteY20" fmla="*/ 1625600 h 1640114"/>
                <a:gd name="connsiteX21" fmla="*/ 1190172 w 1886858"/>
                <a:gd name="connsiteY21" fmla="*/ 1567543 h 1640114"/>
                <a:gd name="connsiteX22" fmla="*/ 1233715 w 1886858"/>
                <a:gd name="connsiteY22" fmla="*/ 1480457 h 1640114"/>
                <a:gd name="connsiteX23" fmla="*/ 1378858 w 1886858"/>
                <a:gd name="connsiteY23" fmla="*/ 1407886 h 1640114"/>
                <a:gd name="connsiteX24" fmla="*/ 1494972 w 1886858"/>
                <a:gd name="connsiteY24" fmla="*/ 1349829 h 1640114"/>
                <a:gd name="connsiteX25" fmla="*/ 1524000 w 1886858"/>
                <a:gd name="connsiteY25" fmla="*/ 1306286 h 1640114"/>
                <a:gd name="connsiteX26" fmla="*/ 1567543 w 1886858"/>
                <a:gd name="connsiteY26" fmla="*/ 1204686 h 1640114"/>
                <a:gd name="connsiteX27" fmla="*/ 1654629 w 1886858"/>
                <a:gd name="connsiteY27" fmla="*/ 1117600 h 1640114"/>
                <a:gd name="connsiteX28" fmla="*/ 1712686 w 1886858"/>
                <a:gd name="connsiteY28" fmla="*/ 1016000 h 1640114"/>
                <a:gd name="connsiteX29" fmla="*/ 1741715 w 1886858"/>
                <a:gd name="connsiteY29" fmla="*/ 957943 h 1640114"/>
                <a:gd name="connsiteX30" fmla="*/ 1828800 w 1886858"/>
                <a:gd name="connsiteY30" fmla="*/ 870857 h 1640114"/>
                <a:gd name="connsiteX31" fmla="*/ 1886858 w 1886858"/>
                <a:gd name="connsiteY31" fmla="*/ 769257 h 1640114"/>
                <a:gd name="connsiteX32" fmla="*/ 1857829 w 1886858"/>
                <a:gd name="connsiteY32" fmla="*/ 551543 h 1640114"/>
                <a:gd name="connsiteX33" fmla="*/ 1843315 w 1886858"/>
                <a:gd name="connsiteY33" fmla="*/ 508000 h 1640114"/>
                <a:gd name="connsiteX34" fmla="*/ 1828800 w 1886858"/>
                <a:gd name="connsiteY34" fmla="*/ 203200 h 1640114"/>
                <a:gd name="connsiteX35" fmla="*/ 1712686 w 1886858"/>
                <a:gd name="connsiteY35" fmla="*/ 87086 h 1640114"/>
                <a:gd name="connsiteX36" fmla="*/ 1669143 w 1886858"/>
                <a:gd name="connsiteY36" fmla="*/ 58057 h 1640114"/>
                <a:gd name="connsiteX37" fmla="*/ 1625600 w 1886858"/>
                <a:gd name="connsiteY37" fmla="*/ 0 h 1640114"/>
                <a:gd name="connsiteX38" fmla="*/ 1625600 w 1886858"/>
                <a:gd name="connsiteY38" fmla="*/ 0 h 1640114"/>
                <a:gd name="connsiteX0" fmla="*/ 0 w 1886858"/>
                <a:gd name="connsiteY0" fmla="*/ 528467 h 1936352"/>
                <a:gd name="connsiteX1" fmla="*/ 0 w 1886858"/>
                <a:gd name="connsiteY1" fmla="*/ 528467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  <a:gd name="connsiteX0" fmla="*/ 0 w 1886858"/>
                <a:gd name="connsiteY0" fmla="*/ 528467 h 1936352"/>
                <a:gd name="connsiteX1" fmla="*/ 66501 w 1886858"/>
                <a:gd name="connsiteY1" fmla="*/ 578315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886858" h="1936352">
                  <a:moveTo>
                    <a:pt x="0" y="528467"/>
                  </a:moveTo>
                  <a:lnTo>
                    <a:pt x="66501" y="578315"/>
                  </a:lnTo>
                  <a:cubicBezTo>
                    <a:pt x="100368" y="607343"/>
                    <a:pt x="90912" y="599670"/>
                    <a:pt x="101600" y="615552"/>
                  </a:cubicBezTo>
                  <a:cubicBezTo>
                    <a:pt x="112288" y="631435"/>
                    <a:pt x="119894" y="654824"/>
                    <a:pt x="130629" y="673610"/>
                  </a:cubicBezTo>
                  <a:cubicBezTo>
                    <a:pt x="139284" y="688755"/>
                    <a:pt x="149982" y="702638"/>
                    <a:pt x="159658" y="717152"/>
                  </a:cubicBezTo>
                  <a:cubicBezTo>
                    <a:pt x="195528" y="824764"/>
                    <a:pt x="175002" y="776870"/>
                    <a:pt x="217715" y="862295"/>
                  </a:cubicBezTo>
                  <a:cubicBezTo>
                    <a:pt x="223921" y="942977"/>
                    <a:pt x="199905" y="1033171"/>
                    <a:pt x="261258" y="1094524"/>
                  </a:cubicBezTo>
                  <a:cubicBezTo>
                    <a:pt x="273593" y="1106859"/>
                    <a:pt x="290286" y="1113876"/>
                    <a:pt x="304800" y="1123552"/>
                  </a:cubicBezTo>
                  <a:cubicBezTo>
                    <a:pt x="314476" y="1138066"/>
                    <a:pt x="326028" y="1151493"/>
                    <a:pt x="333829" y="1167095"/>
                  </a:cubicBezTo>
                  <a:cubicBezTo>
                    <a:pt x="393921" y="1287279"/>
                    <a:pt x="294179" y="1129392"/>
                    <a:pt x="377372" y="1254181"/>
                  </a:cubicBezTo>
                  <a:cubicBezTo>
                    <a:pt x="410164" y="1352559"/>
                    <a:pt x="373042" y="1232536"/>
                    <a:pt x="406400" y="1399324"/>
                  </a:cubicBezTo>
                  <a:cubicBezTo>
                    <a:pt x="409401" y="1414326"/>
                    <a:pt x="410097" y="1432049"/>
                    <a:pt x="420915" y="1442867"/>
                  </a:cubicBezTo>
                  <a:cubicBezTo>
                    <a:pt x="436214" y="1458166"/>
                    <a:pt x="458446" y="1465053"/>
                    <a:pt x="478972" y="1471895"/>
                  </a:cubicBezTo>
                  <a:cubicBezTo>
                    <a:pt x="499266" y="1478660"/>
                    <a:pt x="623997" y="1498485"/>
                    <a:pt x="638629" y="1500924"/>
                  </a:cubicBezTo>
                  <a:cubicBezTo>
                    <a:pt x="707033" y="1603529"/>
                    <a:pt x="653143" y="1503295"/>
                    <a:pt x="653143" y="1733152"/>
                  </a:cubicBezTo>
                  <a:cubicBezTo>
                    <a:pt x="653143" y="1757822"/>
                    <a:pt x="645593" y="1794691"/>
                    <a:pt x="667658" y="1805724"/>
                  </a:cubicBezTo>
                  <a:cubicBezTo>
                    <a:pt x="715455" y="1829622"/>
                    <a:pt x="774096" y="1815400"/>
                    <a:pt x="827315" y="1820238"/>
                  </a:cubicBezTo>
                  <a:cubicBezTo>
                    <a:pt x="836991" y="1834752"/>
                    <a:pt x="844008" y="1851446"/>
                    <a:pt x="856343" y="1863781"/>
                  </a:cubicBezTo>
                  <a:cubicBezTo>
                    <a:pt x="890845" y="1898283"/>
                    <a:pt x="943855" y="1907466"/>
                    <a:pt x="986972" y="1921838"/>
                  </a:cubicBezTo>
                  <a:lnTo>
                    <a:pt x="1030515" y="1936352"/>
                  </a:lnTo>
                  <a:cubicBezTo>
                    <a:pt x="1054705" y="1931514"/>
                    <a:pt x="1080628" y="1932046"/>
                    <a:pt x="1103086" y="1921838"/>
                  </a:cubicBezTo>
                  <a:cubicBezTo>
                    <a:pt x="1134847" y="1907401"/>
                    <a:pt x="1190172" y="1863781"/>
                    <a:pt x="1190172" y="1863781"/>
                  </a:cubicBezTo>
                  <a:cubicBezTo>
                    <a:pt x="1200525" y="1832720"/>
                    <a:pt x="1207233" y="1799867"/>
                    <a:pt x="1233715" y="1776695"/>
                  </a:cubicBezTo>
                  <a:cubicBezTo>
                    <a:pt x="1302838" y="1716212"/>
                    <a:pt x="1306715" y="1722159"/>
                    <a:pt x="1378858" y="1704124"/>
                  </a:cubicBezTo>
                  <a:cubicBezTo>
                    <a:pt x="1417563" y="1684772"/>
                    <a:pt x="1470969" y="1682073"/>
                    <a:pt x="1494972" y="1646067"/>
                  </a:cubicBezTo>
                  <a:cubicBezTo>
                    <a:pt x="1504648" y="1631553"/>
                    <a:pt x="1516199" y="1618126"/>
                    <a:pt x="1524000" y="1602524"/>
                  </a:cubicBezTo>
                  <a:cubicBezTo>
                    <a:pt x="1548465" y="1553595"/>
                    <a:pt x="1527279" y="1551255"/>
                    <a:pt x="1567543" y="1500924"/>
                  </a:cubicBezTo>
                  <a:cubicBezTo>
                    <a:pt x="1593188" y="1468867"/>
                    <a:pt x="1636269" y="1450557"/>
                    <a:pt x="1654629" y="1413838"/>
                  </a:cubicBezTo>
                  <a:cubicBezTo>
                    <a:pt x="1742352" y="1238394"/>
                    <a:pt x="1630625" y="1455845"/>
                    <a:pt x="1712686" y="1312238"/>
                  </a:cubicBezTo>
                  <a:cubicBezTo>
                    <a:pt x="1723421" y="1293452"/>
                    <a:pt x="1728199" y="1271076"/>
                    <a:pt x="1741715" y="1254181"/>
                  </a:cubicBezTo>
                  <a:cubicBezTo>
                    <a:pt x="1767360" y="1222124"/>
                    <a:pt x="1806028" y="1201253"/>
                    <a:pt x="1828800" y="1167095"/>
                  </a:cubicBezTo>
                  <a:cubicBezTo>
                    <a:pt x="1869831" y="1105549"/>
                    <a:pt x="1850028" y="1139154"/>
                    <a:pt x="1886858" y="1065495"/>
                  </a:cubicBezTo>
                  <a:cubicBezTo>
                    <a:pt x="1877789" y="974809"/>
                    <a:pt x="1877870" y="927946"/>
                    <a:pt x="1857829" y="847781"/>
                  </a:cubicBezTo>
                  <a:cubicBezTo>
                    <a:pt x="1854118" y="832938"/>
                    <a:pt x="1848153" y="818752"/>
                    <a:pt x="1843315" y="804238"/>
                  </a:cubicBezTo>
                  <a:cubicBezTo>
                    <a:pt x="1838477" y="702638"/>
                    <a:pt x="1847321" y="599453"/>
                    <a:pt x="1828800" y="499438"/>
                  </a:cubicBezTo>
                  <a:cubicBezTo>
                    <a:pt x="1813198" y="415185"/>
                    <a:pt x="1768176" y="415032"/>
                    <a:pt x="1712686" y="383324"/>
                  </a:cubicBezTo>
                  <a:cubicBezTo>
                    <a:pt x="1697540" y="374669"/>
                    <a:pt x="1683657" y="363971"/>
                    <a:pt x="1669143" y="354295"/>
                  </a:cubicBezTo>
                  <a:cubicBezTo>
                    <a:pt x="1636320" y="305059"/>
                    <a:pt x="1676400" y="355287"/>
                    <a:pt x="1625600" y="296238"/>
                  </a:cubicBezTo>
                  <a:cubicBezTo>
                    <a:pt x="1574800" y="237189"/>
                    <a:pt x="1451429" y="98746"/>
                    <a:pt x="1364343" y="0"/>
                  </a:cubicBez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167" name="Прямоугольник 166"/>
            <p:cNvSpPr/>
            <p:nvPr/>
          </p:nvSpPr>
          <p:spPr bwMode="auto">
            <a:xfrm>
              <a:off x="1062175" y="4733078"/>
              <a:ext cx="523620" cy="16073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677,7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204</a:t>
              </a:r>
            </a:p>
          </p:txBody>
        </p:sp>
        <p:sp>
          <p:nvSpPr>
            <p:cNvPr id="169" name="Прямоугольник 168"/>
            <p:cNvSpPr/>
            <p:nvPr/>
          </p:nvSpPr>
          <p:spPr bwMode="auto">
            <a:xfrm>
              <a:off x="3343688" y="2801997"/>
              <a:ext cx="609329" cy="15124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2565,3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1482</a:t>
              </a:r>
            </a:p>
          </p:txBody>
        </p:sp>
        <p:sp>
          <p:nvSpPr>
            <p:cNvPr id="173" name="Прямоугольник 172"/>
            <p:cNvSpPr/>
            <p:nvPr/>
          </p:nvSpPr>
          <p:spPr bwMode="auto">
            <a:xfrm>
              <a:off x="3195766" y="2965856"/>
              <a:ext cx="873791" cy="144885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88680/354723</a:t>
              </a:r>
            </a:p>
          </p:txBody>
        </p:sp>
        <p:sp>
          <p:nvSpPr>
            <p:cNvPr id="174" name="Полилиния 173"/>
            <p:cNvSpPr/>
            <p:nvPr/>
          </p:nvSpPr>
          <p:spPr bwMode="auto">
            <a:xfrm>
              <a:off x="1993108" y="3431382"/>
              <a:ext cx="307181" cy="1015604"/>
            </a:xfrm>
            <a:custGeom>
              <a:avLst/>
              <a:gdLst>
                <a:gd name="connsiteX0" fmla="*/ 0 w 290354"/>
                <a:gd name="connsiteY0" fmla="*/ 0 h 1282760"/>
                <a:gd name="connsiteX1" fmla="*/ 39003 w 290354"/>
                <a:gd name="connsiteY1" fmla="*/ 82339 h 1282760"/>
                <a:gd name="connsiteX2" fmla="*/ 47670 w 290354"/>
                <a:gd name="connsiteY2" fmla="*/ 143010 h 1282760"/>
                <a:gd name="connsiteX3" fmla="*/ 91007 w 290354"/>
                <a:gd name="connsiteY3" fmla="*/ 251351 h 1282760"/>
                <a:gd name="connsiteX4" fmla="*/ 125676 w 290354"/>
                <a:gd name="connsiteY4" fmla="*/ 299021 h 1282760"/>
                <a:gd name="connsiteX5" fmla="*/ 208015 w 290354"/>
                <a:gd name="connsiteY5" fmla="*/ 338024 h 1282760"/>
                <a:gd name="connsiteX6" fmla="*/ 290354 w 290354"/>
                <a:gd name="connsiteY6" fmla="*/ 333691 h 1282760"/>
                <a:gd name="connsiteX7" fmla="*/ 255685 w 290354"/>
                <a:gd name="connsiteY7" fmla="*/ 437698 h 1282760"/>
                <a:gd name="connsiteX8" fmla="*/ 138677 w 290354"/>
                <a:gd name="connsiteY8" fmla="*/ 554707 h 1282760"/>
                <a:gd name="connsiteX9" fmla="*/ 117008 w 290354"/>
                <a:gd name="connsiteY9" fmla="*/ 615378 h 1282760"/>
                <a:gd name="connsiteX10" fmla="*/ 117008 w 290354"/>
                <a:gd name="connsiteY10" fmla="*/ 615378 h 1282760"/>
                <a:gd name="connsiteX11" fmla="*/ 147344 w 290354"/>
                <a:gd name="connsiteY11" fmla="*/ 693383 h 1282760"/>
                <a:gd name="connsiteX12" fmla="*/ 104007 w 290354"/>
                <a:gd name="connsiteY12" fmla="*/ 767056 h 1282760"/>
                <a:gd name="connsiteX13" fmla="*/ 86673 w 290354"/>
                <a:gd name="connsiteY13" fmla="*/ 836394 h 1282760"/>
                <a:gd name="connsiteX14" fmla="*/ 108341 w 290354"/>
                <a:gd name="connsiteY14" fmla="*/ 918733 h 1282760"/>
                <a:gd name="connsiteX15" fmla="*/ 69338 w 290354"/>
                <a:gd name="connsiteY15" fmla="*/ 1022741 h 1282760"/>
                <a:gd name="connsiteX16" fmla="*/ 130009 w 290354"/>
                <a:gd name="connsiteY16" fmla="*/ 1070411 h 1282760"/>
                <a:gd name="connsiteX17" fmla="*/ 117008 w 290354"/>
                <a:gd name="connsiteY17" fmla="*/ 1157084 h 1282760"/>
                <a:gd name="connsiteX18" fmla="*/ 56337 w 290354"/>
                <a:gd name="connsiteY18" fmla="*/ 1161418 h 1282760"/>
                <a:gd name="connsiteX19" fmla="*/ 21668 w 290354"/>
                <a:gd name="connsiteY19" fmla="*/ 1131082 h 1282760"/>
                <a:gd name="connsiteX20" fmla="*/ 21668 w 290354"/>
                <a:gd name="connsiteY20" fmla="*/ 1204754 h 1282760"/>
                <a:gd name="connsiteX21" fmla="*/ 73672 w 290354"/>
                <a:gd name="connsiteY21" fmla="*/ 1282760 h 1282760"/>
                <a:gd name="connsiteX0" fmla="*/ 0 w 290354"/>
                <a:gd name="connsiteY0" fmla="*/ 0 h 1282760"/>
                <a:gd name="connsiteX1" fmla="*/ 39003 w 290354"/>
                <a:gd name="connsiteY1" fmla="*/ 82339 h 1282760"/>
                <a:gd name="connsiteX2" fmla="*/ 47670 w 290354"/>
                <a:gd name="connsiteY2" fmla="*/ 143010 h 1282760"/>
                <a:gd name="connsiteX3" fmla="*/ 91007 w 290354"/>
                <a:gd name="connsiteY3" fmla="*/ 251351 h 1282760"/>
                <a:gd name="connsiteX4" fmla="*/ 125676 w 290354"/>
                <a:gd name="connsiteY4" fmla="*/ 299021 h 1282760"/>
                <a:gd name="connsiteX5" fmla="*/ 208015 w 290354"/>
                <a:gd name="connsiteY5" fmla="*/ 338024 h 1282760"/>
                <a:gd name="connsiteX6" fmla="*/ 290354 w 290354"/>
                <a:gd name="connsiteY6" fmla="*/ 333691 h 1282760"/>
                <a:gd name="connsiteX7" fmla="*/ 255685 w 290354"/>
                <a:gd name="connsiteY7" fmla="*/ 437698 h 1282760"/>
                <a:gd name="connsiteX8" fmla="*/ 138677 w 290354"/>
                <a:gd name="connsiteY8" fmla="*/ 554707 h 1282760"/>
                <a:gd name="connsiteX9" fmla="*/ 117008 w 290354"/>
                <a:gd name="connsiteY9" fmla="*/ 615378 h 1282760"/>
                <a:gd name="connsiteX10" fmla="*/ 117008 w 290354"/>
                <a:gd name="connsiteY10" fmla="*/ 615378 h 1282760"/>
                <a:gd name="connsiteX11" fmla="*/ 91007 w 290354"/>
                <a:gd name="connsiteY11" fmla="*/ 758388 h 1282760"/>
                <a:gd name="connsiteX12" fmla="*/ 104007 w 290354"/>
                <a:gd name="connsiteY12" fmla="*/ 767056 h 1282760"/>
                <a:gd name="connsiteX13" fmla="*/ 86673 w 290354"/>
                <a:gd name="connsiteY13" fmla="*/ 836394 h 1282760"/>
                <a:gd name="connsiteX14" fmla="*/ 108341 w 290354"/>
                <a:gd name="connsiteY14" fmla="*/ 918733 h 1282760"/>
                <a:gd name="connsiteX15" fmla="*/ 69338 w 290354"/>
                <a:gd name="connsiteY15" fmla="*/ 1022741 h 1282760"/>
                <a:gd name="connsiteX16" fmla="*/ 130009 w 290354"/>
                <a:gd name="connsiteY16" fmla="*/ 1070411 h 1282760"/>
                <a:gd name="connsiteX17" fmla="*/ 117008 w 290354"/>
                <a:gd name="connsiteY17" fmla="*/ 1157084 h 1282760"/>
                <a:gd name="connsiteX18" fmla="*/ 56337 w 290354"/>
                <a:gd name="connsiteY18" fmla="*/ 1161418 h 1282760"/>
                <a:gd name="connsiteX19" fmla="*/ 21668 w 290354"/>
                <a:gd name="connsiteY19" fmla="*/ 1131082 h 1282760"/>
                <a:gd name="connsiteX20" fmla="*/ 21668 w 290354"/>
                <a:gd name="connsiteY20" fmla="*/ 1204754 h 1282760"/>
                <a:gd name="connsiteX21" fmla="*/ 73672 w 290354"/>
                <a:gd name="connsiteY21" fmla="*/ 1282760 h 1282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0354" h="1282760">
                  <a:moveTo>
                    <a:pt x="0" y="0"/>
                  </a:moveTo>
                  <a:lnTo>
                    <a:pt x="39003" y="82339"/>
                  </a:lnTo>
                  <a:lnTo>
                    <a:pt x="47670" y="143010"/>
                  </a:lnTo>
                  <a:lnTo>
                    <a:pt x="91007" y="251351"/>
                  </a:lnTo>
                  <a:lnTo>
                    <a:pt x="125676" y="299021"/>
                  </a:lnTo>
                  <a:lnTo>
                    <a:pt x="208015" y="338024"/>
                  </a:lnTo>
                  <a:lnTo>
                    <a:pt x="290354" y="333691"/>
                  </a:lnTo>
                  <a:lnTo>
                    <a:pt x="255685" y="437698"/>
                  </a:lnTo>
                  <a:lnTo>
                    <a:pt x="138677" y="554707"/>
                  </a:lnTo>
                  <a:lnTo>
                    <a:pt x="117008" y="615378"/>
                  </a:lnTo>
                  <a:lnTo>
                    <a:pt x="117008" y="615378"/>
                  </a:lnTo>
                  <a:lnTo>
                    <a:pt x="91007" y="758388"/>
                  </a:lnTo>
                  <a:lnTo>
                    <a:pt x="104007" y="767056"/>
                  </a:lnTo>
                  <a:lnTo>
                    <a:pt x="86673" y="836394"/>
                  </a:lnTo>
                  <a:lnTo>
                    <a:pt x="108341" y="918733"/>
                  </a:lnTo>
                  <a:lnTo>
                    <a:pt x="69338" y="1022741"/>
                  </a:lnTo>
                  <a:lnTo>
                    <a:pt x="130009" y="1070411"/>
                  </a:lnTo>
                  <a:lnTo>
                    <a:pt x="117008" y="1157084"/>
                  </a:lnTo>
                  <a:lnTo>
                    <a:pt x="56337" y="1161418"/>
                  </a:lnTo>
                  <a:lnTo>
                    <a:pt x="21668" y="1131082"/>
                  </a:lnTo>
                  <a:lnTo>
                    <a:pt x="21668" y="1204754"/>
                  </a:lnTo>
                  <a:lnTo>
                    <a:pt x="73672" y="1282760"/>
                  </a:lnTo>
                </a:path>
              </a:pathLst>
            </a:cu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endParaRPr lang="ru-RU" sz="1800" dirty="0"/>
            </a:p>
          </p:txBody>
        </p:sp>
        <p:grpSp>
          <p:nvGrpSpPr>
            <p:cNvPr id="188" name="Группа 141"/>
            <p:cNvGrpSpPr>
              <a:grpSpLocks/>
            </p:cNvGrpSpPr>
            <p:nvPr/>
          </p:nvGrpSpPr>
          <p:grpSpPr bwMode="auto">
            <a:xfrm>
              <a:off x="1613379" y="2215826"/>
              <a:ext cx="1113132" cy="500359"/>
              <a:chOff x="7770192" y="921257"/>
              <a:chExt cx="1053725" cy="630203"/>
            </a:xfrm>
          </p:grpSpPr>
          <p:sp>
            <p:nvSpPr>
              <p:cNvPr id="189" name="TextBox 10"/>
              <p:cNvSpPr txBox="1"/>
              <p:nvPr/>
            </p:nvSpPr>
            <p:spPr>
              <a:xfrm>
                <a:off x="7770192" y="921257"/>
                <a:ext cx="1053725" cy="261822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>
                  <a:defRPr/>
                </a:pPr>
                <a:r>
                  <a:rPr lang="ru-RU" sz="751" dirty="0"/>
                  <a:t>Выборгский р-н</a:t>
                </a:r>
              </a:p>
            </p:txBody>
          </p:sp>
          <p:sp>
            <p:nvSpPr>
              <p:cNvPr id="193" name="TextBox 23"/>
              <p:cNvSpPr txBox="1"/>
              <p:nvPr/>
            </p:nvSpPr>
            <p:spPr>
              <a:xfrm>
                <a:off x="7997298" y="1155672"/>
                <a:ext cx="299758" cy="20567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7</a:t>
                </a:r>
                <a:endParaRPr lang="ru-RU" sz="751" dirty="0"/>
              </a:p>
            </p:txBody>
          </p:sp>
          <p:sp>
            <p:nvSpPr>
              <p:cNvPr id="236" name="TextBox 23"/>
              <p:cNvSpPr txBox="1"/>
              <p:nvPr/>
            </p:nvSpPr>
            <p:spPr>
              <a:xfrm>
                <a:off x="8256807" y="1177257"/>
                <a:ext cx="299686" cy="205670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9</a:t>
                </a:r>
                <a:endParaRPr lang="ru-RU" sz="751" dirty="0"/>
              </a:p>
            </p:txBody>
          </p:sp>
          <p:sp>
            <p:nvSpPr>
              <p:cNvPr id="237" name="Прямоугольник 236"/>
              <p:cNvSpPr/>
              <p:nvPr/>
            </p:nvSpPr>
            <p:spPr>
              <a:xfrm>
                <a:off x="7964723" y="1397580"/>
                <a:ext cx="592837" cy="153880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ru-RU" sz="68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3556,4</a:t>
                </a:r>
                <a:r>
                  <a:rPr lang="en-US" sz="68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/</a:t>
                </a:r>
                <a:r>
                  <a:rPr lang="ru-RU" sz="680" b="1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1374</a:t>
                </a:r>
              </a:p>
            </p:txBody>
          </p:sp>
        </p:grpSp>
        <p:sp>
          <p:nvSpPr>
            <p:cNvPr id="238" name="Прямоугольник 237"/>
            <p:cNvSpPr/>
            <p:nvPr/>
          </p:nvSpPr>
          <p:spPr bwMode="auto">
            <a:xfrm>
              <a:off x="1721733" y="2736113"/>
              <a:ext cx="807243" cy="150479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50309/171239</a:t>
              </a:r>
            </a:p>
          </p:txBody>
        </p:sp>
        <p:sp>
          <p:nvSpPr>
            <p:cNvPr id="239" name="Прямоугольник 238"/>
            <p:cNvSpPr/>
            <p:nvPr/>
          </p:nvSpPr>
          <p:spPr bwMode="auto">
            <a:xfrm>
              <a:off x="2106618" y="4293323"/>
              <a:ext cx="510613" cy="133939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688,0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569</a:t>
              </a:r>
            </a:p>
          </p:txBody>
        </p:sp>
        <p:sp>
          <p:nvSpPr>
            <p:cNvPr id="240" name="Прямоугольник 239"/>
            <p:cNvSpPr/>
            <p:nvPr/>
          </p:nvSpPr>
          <p:spPr bwMode="auto">
            <a:xfrm>
              <a:off x="2871586" y="4114639"/>
              <a:ext cx="567609" cy="158736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2766,2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972</a:t>
              </a:r>
            </a:p>
          </p:txBody>
        </p:sp>
        <p:sp>
          <p:nvSpPr>
            <p:cNvPr id="241" name="Прямоугольник 240"/>
            <p:cNvSpPr/>
            <p:nvPr/>
          </p:nvSpPr>
          <p:spPr bwMode="auto">
            <a:xfrm>
              <a:off x="1976616" y="3650399"/>
              <a:ext cx="829688" cy="14416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17962/71850</a:t>
              </a:r>
            </a:p>
          </p:txBody>
        </p:sp>
        <p:sp>
          <p:nvSpPr>
            <p:cNvPr id="242" name="Прямоугольник 241"/>
            <p:cNvSpPr/>
            <p:nvPr/>
          </p:nvSpPr>
          <p:spPr bwMode="auto">
            <a:xfrm>
              <a:off x="908601" y="4914549"/>
              <a:ext cx="729699" cy="13818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10697/42791</a:t>
              </a:r>
            </a:p>
          </p:txBody>
        </p:sp>
        <p:sp>
          <p:nvSpPr>
            <p:cNvPr id="243" name="Скругленный прямоугольник 242"/>
            <p:cNvSpPr/>
            <p:nvPr/>
          </p:nvSpPr>
          <p:spPr>
            <a:xfrm>
              <a:off x="1998779" y="2910205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68%</a:t>
              </a:r>
            </a:p>
          </p:txBody>
        </p:sp>
        <p:sp>
          <p:nvSpPr>
            <p:cNvPr id="244" name="Скругленный прямоугольник 243"/>
            <p:cNvSpPr/>
            <p:nvPr/>
          </p:nvSpPr>
          <p:spPr>
            <a:xfrm>
              <a:off x="3063274" y="2176306"/>
              <a:ext cx="286941" cy="141684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245" name="Скругленный прямоугольник 244"/>
            <p:cNvSpPr/>
            <p:nvPr/>
          </p:nvSpPr>
          <p:spPr>
            <a:xfrm>
              <a:off x="732103" y="4244529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246" name="Скругленный прямоугольник 245"/>
            <p:cNvSpPr/>
            <p:nvPr/>
          </p:nvSpPr>
          <p:spPr>
            <a:xfrm>
              <a:off x="2160271" y="4643254"/>
              <a:ext cx="28813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5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247" name="Скругленный прямоугольник 246"/>
            <p:cNvSpPr/>
            <p:nvPr/>
          </p:nvSpPr>
          <p:spPr>
            <a:xfrm>
              <a:off x="2271667" y="3794954"/>
              <a:ext cx="286941" cy="14168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248" name="Скругленный прямоугольник 247"/>
            <p:cNvSpPr/>
            <p:nvPr/>
          </p:nvSpPr>
          <p:spPr>
            <a:xfrm>
              <a:off x="1198502" y="5072598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68%</a:t>
              </a:r>
            </a:p>
          </p:txBody>
        </p:sp>
        <p:sp>
          <p:nvSpPr>
            <p:cNvPr id="249" name="Прямоугольник 248"/>
            <p:cNvSpPr/>
            <p:nvPr/>
          </p:nvSpPr>
          <p:spPr bwMode="auto">
            <a:xfrm>
              <a:off x="2876860" y="1844185"/>
              <a:ext cx="603403" cy="135339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1854,7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495</a:t>
              </a:r>
            </a:p>
          </p:txBody>
        </p:sp>
        <p:sp>
          <p:nvSpPr>
            <p:cNvPr id="250" name="Прямоугольник 249"/>
            <p:cNvSpPr/>
            <p:nvPr/>
          </p:nvSpPr>
          <p:spPr bwMode="auto">
            <a:xfrm>
              <a:off x="502786" y="4099636"/>
              <a:ext cx="755327" cy="135000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19709/78839</a:t>
              </a:r>
            </a:p>
          </p:txBody>
        </p:sp>
        <p:sp>
          <p:nvSpPr>
            <p:cNvPr id="251" name="Прямоугольник 250"/>
            <p:cNvSpPr/>
            <p:nvPr/>
          </p:nvSpPr>
          <p:spPr bwMode="auto">
            <a:xfrm>
              <a:off x="634823" y="3939143"/>
              <a:ext cx="557832" cy="13838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1566,5</a:t>
              </a:r>
              <a:r>
                <a:rPr lang="en-US" sz="50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548</a:t>
              </a:r>
            </a:p>
          </p:txBody>
        </p:sp>
        <p:sp>
          <p:nvSpPr>
            <p:cNvPr id="252" name="Прямоугольник 251"/>
            <p:cNvSpPr/>
            <p:nvPr/>
          </p:nvSpPr>
          <p:spPr bwMode="auto">
            <a:xfrm>
              <a:off x="2096351" y="3521155"/>
              <a:ext cx="616020" cy="10322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140,6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687</a:t>
              </a:r>
            </a:p>
          </p:txBody>
        </p:sp>
        <p:sp>
          <p:nvSpPr>
            <p:cNvPr id="253" name="Прямоугольник 252"/>
            <p:cNvSpPr/>
            <p:nvPr/>
          </p:nvSpPr>
          <p:spPr bwMode="auto">
            <a:xfrm>
              <a:off x="2725584" y="2002633"/>
              <a:ext cx="909395" cy="153569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15425/61702</a:t>
              </a:r>
            </a:p>
          </p:txBody>
        </p:sp>
        <p:grpSp>
          <p:nvGrpSpPr>
            <p:cNvPr id="254" name="Группа 253"/>
            <p:cNvGrpSpPr/>
            <p:nvPr/>
          </p:nvGrpSpPr>
          <p:grpSpPr>
            <a:xfrm>
              <a:off x="2598659" y="1501502"/>
              <a:ext cx="1198864" cy="321742"/>
              <a:chOff x="3464877" y="859001"/>
              <a:chExt cx="1598485" cy="428989"/>
            </a:xfrm>
          </p:grpSpPr>
          <p:sp>
            <p:nvSpPr>
              <p:cNvPr id="255" name="TextBox 23"/>
              <p:cNvSpPr txBox="1"/>
              <p:nvPr/>
            </p:nvSpPr>
            <p:spPr bwMode="auto">
              <a:xfrm>
                <a:off x="3888249" y="1063205"/>
                <a:ext cx="422211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7</a:t>
                </a:r>
                <a:endParaRPr lang="ru-RU" sz="751" dirty="0"/>
              </a:p>
            </p:txBody>
          </p:sp>
          <p:sp>
            <p:nvSpPr>
              <p:cNvPr id="256" name="TextBox 23"/>
              <p:cNvSpPr txBox="1"/>
              <p:nvPr/>
            </p:nvSpPr>
            <p:spPr bwMode="auto">
              <a:xfrm>
                <a:off x="4218240" y="1070263"/>
                <a:ext cx="422108" cy="21772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9</a:t>
                </a:r>
                <a:endParaRPr lang="ru-RU" sz="751" dirty="0"/>
              </a:p>
            </p:txBody>
          </p:sp>
          <p:sp>
            <p:nvSpPr>
              <p:cNvPr id="257" name="TextBox 10"/>
              <p:cNvSpPr txBox="1"/>
              <p:nvPr/>
            </p:nvSpPr>
            <p:spPr bwMode="auto">
              <a:xfrm>
                <a:off x="3464877" y="859001"/>
                <a:ext cx="1598485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Приозерский  р-н</a:t>
                </a:r>
              </a:p>
            </p:txBody>
          </p:sp>
        </p:grpSp>
        <p:grpSp>
          <p:nvGrpSpPr>
            <p:cNvPr id="259" name="Группа 258"/>
            <p:cNvGrpSpPr/>
            <p:nvPr/>
          </p:nvGrpSpPr>
          <p:grpSpPr>
            <a:xfrm>
              <a:off x="941898" y="3130731"/>
              <a:ext cx="2069815" cy="466020"/>
              <a:chOff x="2248010" y="788424"/>
              <a:chExt cx="2759752" cy="621359"/>
            </a:xfrm>
          </p:grpSpPr>
          <p:sp>
            <p:nvSpPr>
              <p:cNvPr id="311" name="TextBox 23"/>
              <p:cNvSpPr txBox="1"/>
              <p:nvPr/>
            </p:nvSpPr>
            <p:spPr bwMode="auto">
              <a:xfrm>
                <a:off x="3903009" y="1064893"/>
                <a:ext cx="422210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7</a:t>
                </a:r>
                <a:endParaRPr lang="ru-RU" sz="751" dirty="0"/>
              </a:p>
            </p:txBody>
          </p:sp>
          <p:sp>
            <p:nvSpPr>
              <p:cNvPr id="312" name="TextBox 23"/>
              <p:cNvSpPr txBox="1"/>
              <p:nvPr/>
            </p:nvSpPr>
            <p:spPr bwMode="auto">
              <a:xfrm>
                <a:off x="4212330" y="1050081"/>
                <a:ext cx="422108" cy="21772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9</a:t>
                </a:r>
                <a:endParaRPr lang="ru-RU" sz="751" dirty="0"/>
              </a:p>
            </p:txBody>
          </p:sp>
          <p:sp>
            <p:nvSpPr>
              <p:cNvPr id="313" name="TextBox 10"/>
              <p:cNvSpPr txBox="1"/>
              <p:nvPr/>
            </p:nvSpPr>
            <p:spPr bwMode="auto">
              <a:xfrm>
                <a:off x="3528481" y="788424"/>
                <a:ext cx="1479281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Ломоносовский  р-н</a:t>
                </a:r>
              </a:p>
            </p:txBody>
          </p:sp>
          <p:sp>
            <p:nvSpPr>
              <p:cNvPr id="194" name="TextBox 10"/>
              <p:cNvSpPr txBox="1"/>
              <p:nvPr/>
            </p:nvSpPr>
            <p:spPr bwMode="auto">
              <a:xfrm>
                <a:off x="2248010" y="1132614"/>
                <a:ext cx="1479281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Сосновоборский ГО</a:t>
                </a:r>
              </a:p>
            </p:txBody>
          </p:sp>
        </p:grpSp>
        <p:grpSp>
          <p:nvGrpSpPr>
            <p:cNvPr id="314" name="Группа 313"/>
            <p:cNvGrpSpPr/>
            <p:nvPr/>
          </p:nvGrpSpPr>
          <p:grpSpPr>
            <a:xfrm>
              <a:off x="211961" y="3621124"/>
              <a:ext cx="1140235" cy="287141"/>
              <a:chOff x="3393216" y="917545"/>
              <a:chExt cx="1520313" cy="382855"/>
            </a:xfrm>
          </p:grpSpPr>
          <p:sp>
            <p:nvSpPr>
              <p:cNvPr id="315" name="TextBox 23"/>
              <p:cNvSpPr txBox="1"/>
              <p:nvPr/>
            </p:nvSpPr>
            <p:spPr bwMode="auto">
              <a:xfrm>
                <a:off x="3957031" y="1078912"/>
                <a:ext cx="422211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7</a:t>
                </a:r>
                <a:endParaRPr lang="ru-RU" sz="751" dirty="0"/>
              </a:p>
            </p:txBody>
          </p:sp>
          <p:sp>
            <p:nvSpPr>
              <p:cNvPr id="316" name="TextBox 23"/>
              <p:cNvSpPr txBox="1"/>
              <p:nvPr/>
            </p:nvSpPr>
            <p:spPr bwMode="auto">
              <a:xfrm>
                <a:off x="4252666" y="1082673"/>
                <a:ext cx="422108" cy="21772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9</a:t>
                </a:r>
                <a:endParaRPr lang="ru-RU" sz="751" dirty="0"/>
              </a:p>
            </p:txBody>
          </p:sp>
          <p:sp>
            <p:nvSpPr>
              <p:cNvPr id="317" name="TextBox 10"/>
              <p:cNvSpPr txBox="1"/>
              <p:nvPr/>
            </p:nvSpPr>
            <p:spPr bwMode="auto">
              <a:xfrm>
                <a:off x="3393216" y="917545"/>
                <a:ext cx="1520313" cy="27717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Кингисеппский  р-н</a:t>
                </a:r>
              </a:p>
            </p:txBody>
          </p:sp>
        </p:grpSp>
        <p:grpSp>
          <p:nvGrpSpPr>
            <p:cNvPr id="318" name="Группа 317"/>
            <p:cNvGrpSpPr/>
            <p:nvPr/>
          </p:nvGrpSpPr>
          <p:grpSpPr>
            <a:xfrm>
              <a:off x="1998948" y="3974682"/>
              <a:ext cx="939403" cy="289948"/>
              <a:chOff x="3660992" y="917545"/>
              <a:chExt cx="1252537" cy="386596"/>
            </a:xfrm>
          </p:grpSpPr>
          <p:sp>
            <p:nvSpPr>
              <p:cNvPr id="319" name="TextBox 23"/>
              <p:cNvSpPr txBox="1"/>
              <p:nvPr/>
            </p:nvSpPr>
            <p:spPr bwMode="auto">
              <a:xfrm>
                <a:off x="3891099" y="1071285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9</a:t>
                </a:r>
                <a:endParaRPr lang="ru-RU" sz="751" dirty="0"/>
              </a:p>
            </p:txBody>
          </p:sp>
          <p:sp>
            <p:nvSpPr>
              <p:cNvPr id="320" name="TextBox 23"/>
              <p:cNvSpPr txBox="1"/>
              <p:nvPr/>
            </p:nvSpPr>
            <p:spPr bwMode="auto">
              <a:xfrm>
                <a:off x="4192252" y="1086415"/>
                <a:ext cx="422108" cy="21772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9</a:t>
                </a:r>
                <a:endParaRPr lang="ru-RU" sz="751" dirty="0"/>
              </a:p>
            </p:txBody>
          </p:sp>
          <p:sp>
            <p:nvSpPr>
              <p:cNvPr id="321" name="TextBox 10"/>
              <p:cNvSpPr txBox="1"/>
              <p:nvPr/>
            </p:nvSpPr>
            <p:spPr bwMode="auto">
              <a:xfrm>
                <a:off x="3660992" y="917545"/>
                <a:ext cx="1252537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Волосовский  р-н</a:t>
                </a:r>
              </a:p>
            </p:txBody>
          </p:sp>
        </p:grpSp>
        <p:sp>
          <p:nvSpPr>
            <p:cNvPr id="322" name="Прямоугольник 321"/>
            <p:cNvSpPr/>
            <p:nvPr/>
          </p:nvSpPr>
          <p:spPr bwMode="auto">
            <a:xfrm>
              <a:off x="7749793" y="1921387"/>
              <a:ext cx="483395" cy="14400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869,5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244</a:t>
              </a:r>
            </a:p>
          </p:txBody>
        </p:sp>
        <p:sp>
          <p:nvSpPr>
            <p:cNvPr id="323" name="Прямоугольник 322"/>
            <p:cNvSpPr/>
            <p:nvPr/>
          </p:nvSpPr>
          <p:spPr bwMode="auto">
            <a:xfrm>
              <a:off x="6540615" y="2228885"/>
              <a:ext cx="540544" cy="160136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1491,1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357</a:t>
              </a:r>
            </a:p>
          </p:txBody>
        </p:sp>
        <p:sp>
          <p:nvSpPr>
            <p:cNvPr id="324" name="Прямоугольник 323"/>
            <p:cNvSpPr/>
            <p:nvPr/>
          </p:nvSpPr>
          <p:spPr bwMode="auto">
            <a:xfrm>
              <a:off x="6366918" y="2381102"/>
              <a:ext cx="839823" cy="151991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7229/28916</a:t>
              </a:r>
            </a:p>
          </p:txBody>
        </p:sp>
        <p:sp>
          <p:nvSpPr>
            <p:cNvPr id="325" name="Прямоугольник 324"/>
            <p:cNvSpPr/>
            <p:nvPr/>
          </p:nvSpPr>
          <p:spPr bwMode="auto">
            <a:xfrm>
              <a:off x="7567378" y="2073453"/>
              <a:ext cx="771759" cy="137419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7231/28924</a:t>
              </a:r>
            </a:p>
          </p:txBody>
        </p:sp>
        <p:sp>
          <p:nvSpPr>
            <p:cNvPr id="326" name="Скругленный прямоугольник 325"/>
            <p:cNvSpPr/>
            <p:nvPr/>
          </p:nvSpPr>
          <p:spPr>
            <a:xfrm>
              <a:off x="6688951" y="2570582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27" name="Скругленный прямоугольник 326"/>
            <p:cNvSpPr/>
            <p:nvPr/>
          </p:nvSpPr>
          <p:spPr>
            <a:xfrm>
              <a:off x="7838037" y="2221166"/>
              <a:ext cx="288131" cy="141684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grpSp>
          <p:nvGrpSpPr>
            <p:cNvPr id="328" name="Группа 327"/>
            <p:cNvGrpSpPr/>
            <p:nvPr/>
          </p:nvGrpSpPr>
          <p:grpSpPr>
            <a:xfrm>
              <a:off x="7766973" y="1746533"/>
              <a:ext cx="695815" cy="169075"/>
              <a:chOff x="3921652" y="1063205"/>
              <a:chExt cx="715838" cy="225434"/>
            </a:xfrm>
          </p:grpSpPr>
          <p:sp>
            <p:nvSpPr>
              <p:cNvPr id="329" name="TextBox 23"/>
              <p:cNvSpPr txBox="1"/>
              <p:nvPr/>
            </p:nvSpPr>
            <p:spPr bwMode="auto">
              <a:xfrm>
                <a:off x="3921652" y="1063205"/>
                <a:ext cx="422209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10</a:t>
                </a:r>
                <a:endParaRPr lang="ru-RU" sz="751" dirty="0"/>
              </a:p>
            </p:txBody>
          </p:sp>
          <p:sp>
            <p:nvSpPr>
              <p:cNvPr id="330" name="TextBox 23"/>
              <p:cNvSpPr txBox="1"/>
              <p:nvPr/>
            </p:nvSpPr>
            <p:spPr bwMode="auto">
              <a:xfrm>
                <a:off x="4215381" y="1070912"/>
                <a:ext cx="422109" cy="21772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9</a:t>
                </a:r>
                <a:endParaRPr lang="ru-RU" sz="751" dirty="0"/>
              </a:p>
            </p:txBody>
          </p:sp>
        </p:grpSp>
        <p:sp>
          <p:nvSpPr>
            <p:cNvPr id="332" name="Прямоугольник 331"/>
            <p:cNvSpPr/>
            <p:nvPr/>
          </p:nvSpPr>
          <p:spPr bwMode="auto">
            <a:xfrm>
              <a:off x="3895311" y="4304288"/>
              <a:ext cx="596615" cy="15361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2545,6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736</a:t>
              </a:r>
            </a:p>
          </p:txBody>
        </p:sp>
        <p:sp>
          <p:nvSpPr>
            <p:cNvPr id="333" name="Прямоугольник 332"/>
            <p:cNvSpPr/>
            <p:nvPr/>
          </p:nvSpPr>
          <p:spPr bwMode="auto">
            <a:xfrm>
              <a:off x="3753167" y="4468203"/>
              <a:ext cx="832724" cy="132148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32440/129761</a:t>
              </a:r>
            </a:p>
          </p:txBody>
        </p:sp>
        <p:sp>
          <p:nvSpPr>
            <p:cNvPr id="334" name="Скругленный прямоугольник 333"/>
            <p:cNvSpPr/>
            <p:nvPr/>
          </p:nvSpPr>
          <p:spPr>
            <a:xfrm>
              <a:off x="3548375" y="3109143"/>
              <a:ext cx="286940" cy="141684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39" name="Прямоугольник 338"/>
            <p:cNvSpPr/>
            <p:nvPr/>
          </p:nvSpPr>
          <p:spPr bwMode="auto">
            <a:xfrm>
              <a:off x="6714671" y="3230733"/>
              <a:ext cx="617511" cy="152199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1238,7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394</a:t>
              </a:r>
            </a:p>
          </p:txBody>
        </p:sp>
        <p:sp>
          <p:nvSpPr>
            <p:cNvPr id="340" name="Прямоугольник 339"/>
            <p:cNvSpPr/>
            <p:nvPr/>
          </p:nvSpPr>
          <p:spPr bwMode="auto">
            <a:xfrm>
              <a:off x="7913432" y="3463374"/>
              <a:ext cx="636713" cy="15037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 smtClean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963,9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362</a:t>
              </a:r>
            </a:p>
          </p:txBody>
        </p:sp>
        <p:sp>
          <p:nvSpPr>
            <p:cNvPr id="341" name="Прямоугольник 340"/>
            <p:cNvSpPr/>
            <p:nvPr/>
          </p:nvSpPr>
          <p:spPr bwMode="auto">
            <a:xfrm>
              <a:off x="5516729" y="4065782"/>
              <a:ext cx="574681" cy="15394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866,571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302</a:t>
              </a:r>
            </a:p>
          </p:txBody>
        </p:sp>
        <p:sp>
          <p:nvSpPr>
            <p:cNvPr id="342" name="Прямоугольник 341"/>
            <p:cNvSpPr/>
            <p:nvPr/>
          </p:nvSpPr>
          <p:spPr bwMode="auto">
            <a:xfrm>
              <a:off x="7758162" y="3630683"/>
              <a:ext cx="921495" cy="14842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12504/50019</a:t>
              </a:r>
            </a:p>
          </p:txBody>
        </p:sp>
        <p:sp>
          <p:nvSpPr>
            <p:cNvPr id="343" name="Прямоугольник 342"/>
            <p:cNvSpPr/>
            <p:nvPr/>
          </p:nvSpPr>
          <p:spPr bwMode="auto">
            <a:xfrm>
              <a:off x="5480909" y="3324246"/>
              <a:ext cx="823711" cy="154303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22543/90174</a:t>
              </a:r>
            </a:p>
          </p:txBody>
        </p:sp>
        <p:sp>
          <p:nvSpPr>
            <p:cNvPr id="344" name="Прямоугольник 343"/>
            <p:cNvSpPr/>
            <p:nvPr/>
          </p:nvSpPr>
          <p:spPr bwMode="auto">
            <a:xfrm>
              <a:off x="4341046" y="3817454"/>
              <a:ext cx="804863" cy="148095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26424/105698</a:t>
              </a:r>
            </a:p>
          </p:txBody>
        </p:sp>
        <p:sp>
          <p:nvSpPr>
            <p:cNvPr id="345" name="Прямоугольник 344"/>
            <p:cNvSpPr/>
            <p:nvPr/>
          </p:nvSpPr>
          <p:spPr bwMode="auto">
            <a:xfrm>
              <a:off x="6604246" y="3403839"/>
              <a:ext cx="804109" cy="149223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17476/69905</a:t>
              </a:r>
            </a:p>
          </p:txBody>
        </p:sp>
        <p:sp>
          <p:nvSpPr>
            <p:cNvPr id="346" name="Скругленный прямоугольник 345"/>
            <p:cNvSpPr/>
            <p:nvPr/>
          </p:nvSpPr>
          <p:spPr>
            <a:xfrm>
              <a:off x="4670367" y="3985715"/>
              <a:ext cx="288131" cy="1458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47" name="Скругленный прямоугольник 346"/>
            <p:cNvSpPr/>
            <p:nvPr/>
          </p:nvSpPr>
          <p:spPr>
            <a:xfrm>
              <a:off x="4047517" y="4622738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48" name="Скругленный прямоугольник 347"/>
            <p:cNvSpPr/>
            <p:nvPr/>
          </p:nvSpPr>
          <p:spPr>
            <a:xfrm>
              <a:off x="5757342" y="3484733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8147813" y="3806339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51" name="Прямоугольник 350"/>
            <p:cNvSpPr/>
            <p:nvPr/>
          </p:nvSpPr>
          <p:spPr bwMode="auto">
            <a:xfrm>
              <a:off x="5670052" y="3198413"/>
              <a:ext cx="555040" cy="10879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1544,4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649</a:t>
              </a:r>
            </a:p>
          </p:txBody>
        </p:sp>
        <p:sp>
          <p:nvSpPr>
            <p:cNvPr id="352" name="Прямоугольник 351"/>
            <p:cNvSpPr/>
            <p:nvPr/>
          </p:nvSpPr>
          <p:spPr bwMode="auto">
            <a:xfrm>
              <a:off x="4526427" y="3659633"/>
              <a:ext cx="501255" cy="15237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2228,5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</a:t>
              </a:r>
            </a:p>
          </p:txBody>
        </p:sp>
        <p:grpSp>
          <p:nvGrpSpPr>
            <p:cNvPr id="353" name="Группа 352"/>
            <p:cNvGrpSpPr/>
            <p:nvPr/>
          </p:nvGrpSpPr>
          <p:grpSpPr>
            <a:xfrm>
              <a:off x="4356269" y="3334454"/>
              <a:ext cx="939403" cy="286758"/>
              <a:chOff x="3660992" y="917545"/>
              <a:chExt cx="1252537" cy="382344"/>
            </a:xfrm>
          </p:grpSpPr>
          <p:sp>
            <p:nvSpPr>
              <p:cNvPr id="354" name="TextBox 23"/>
              <p:cNvSpPr txBox="1"/>
              <p:nvPr/>
            </p:nvSpPr>
            <p:spPr bwMode="auto">
              <a:xfrm>
                <a:off x="3734284" y="1063202"/>
                <a:ext cx="576175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/>
                  <a:t>9</a:t>
                </a:r>
                <a:endParaRPr lang="ru-RU" sz="751" dirty="0"/>
              </a:p>
            </p:txBody>
          </p:sp>
          <p:sp>
            <p:nvSpPr>
              <p:cNvPr id="355" name="TextBox 23"/>
              <p:cNvSpPr txBox="1"/>
              <p:nvPr/>
            </p:nvSpPr>
            <p:spPr bwMode="auto">
              <a:xfrm>
                <a:off x="4182911" y="1082162"/>
                <a:ext cx="422108" cy="21772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9</a:t>
                </a:r>
                <a:endParaRPr lang="ru-RU" sz="751" dirty="0"/>
              </a:p>
            </p:txBody>
          </p:sp>
          <p:sp>
            <p:nvSpPr>
              <p:cNvPr id="356" name="TextBox 10"/>
              <p:cNvSpPr txBox="1"/>
              <p:nvPr/>
            </p:nvSpPr>
            <p:spPr bwMode="auto">
              <a:xfrm>
                <a:off x="3660992" y="917545"/>
                <a:ext cx="1252537" cy="27717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Кировский  р-н</a:t>
                </a:r>
              </a:p>
            </p:txBody>
          </p:sp>
        </p:grpSp>
        <p:sp>
          <p:nvSpPr>
            <p:cNvPr id="365" name="Полилиния 364"/>
            <p:cNvSpPr/>
            <p:nvPr/>
          </p:nvSpPr>
          <p:spPr>
            <a:xfrm>
              <a:off x="6158424" y="2805793"/>
              <a:ext cx="2063008" cy="298499"/>
            </a:xfrm>
            <a:custGeom>
              <a:avLst/>
              <a:gdLst>
                <a:gd name="connsiteX0" fmla="*/ 0 w 1567543"/>
                <a:gd name="connsiteY0" fmla="*/ 391886 h 397997"/>
                <a:gd name="connsiteX1" fmla="*/ 0 w 1567543"/>
                <a:gd name="connsiteY1" fmla="*/ 391886 h 397997"/>
                <a:gd name="connsiteX2" fmla="*/ 333829 w 1567543"/>
                <a:gd name="connsiteY2" fmla="*/ 377372 h 397997"/>
                <a:gd name="connsiteX3" fmla="*/ 348343 w 1567543"/>
                <a:gd name="connsiteY3" fmla="*/ 261257 h 397997"/>
                <a:gd name="connsiteX4" fmla="*/ 406400 w 1567543"/>
                <a:gd name="connsiteY4" fmla="*/ 246743 h 397997"/>
                <a:gd name="connsiteX5" fmla="*/ 827315 w 1567543"/>
                <a:gd name="connsiteY5" fmla="*/ 261257 h 397997"/>
                <a:gd name="connsiteX6" fmla="*/ 870858 w 1567543"/>
                <a:gd name="connsiteY6" fmla="*/ 319314 h 397997"/>
                <a:gd name="connsiteX7" fmla="*/ 943429 w 1567543"/>
                <a:gd name="connsiteY7" fmla="*/ 391886 h 397997"/>
                <a:gd name="connsiteX8" fmla="*/ 1175658 w 1567543"/>
                <a:gd name="connsiteY8" fmla="*/ 362857 h 397997"/>
                <a:gd name="connsiteX9" fmla="*/ 1277258 w 1567543"/>
                <a:gd name="connsiteY9" fmla="*/ 333829 h 397997"/>
                <a:gd name="connsiteX10" fmla="*/ 1422400 w 1567543"/>
                <a:gd name="connsiteY10" fmla="*/ 290286 h 397997"/>
                <a:gd name="connsiteX11" fmla="*/ 1436915 w 1567543"/>
                <a:gd name="connsiteY11" fmla="*/ 246743 h 397997"/>
                <a:gd name="connsiteX12" fmla="*/ 1465943 w 1567543"/>
                <a:gd name="connsiteY12" fmla="*/ 72572 h 397997"/>
                <a:gd name="connsiteX13" fmla="*/ 1553029 w 1567543"/>
                <a:gd name="connsiteY13" fmla="*/ 29029 h 397997"/>
                <a:gd name="connsiteX14" fmla="*/ 1567543 w 1567543"/>
                <a:gd name="connsiteY14" fmla="*/ 0 h 397997"/>
                <a:gd name="connsiteX15" fmla="*/ 1567543 w 1567543"/>
                <a:gd name="connsiteY15" fmla="*/ 0 h 397997"/>
                <a:gd name="connsiteX0" fmla="*/ 0 w 1683236"/>
                <a:gd name="connsiteY0" fmla="*/ 391901 h 398012"/>
                <a:gd name="connsiteX1" fmla="*/ 0 w 1683236"/>
                <a:gd name="connsiteY1" fmla="*/ 391901 h 398012"/>
                <a:gd name="connsiteX2" fmla="*/ 333829 w 1683236"/>
                <a:gd name="connsiteY2" fmla="*/ 377387 h 398012"/>
                <a:gd name="connsiteX3" fmla="*/ 348343 w 1683236"/>
                <a:gd name="connsiteY3" fmla="*/ 261272 h 398012"/>
                <a:gd name="connsiteX4" fmla="*/ 406400 w 1683236"/>
                <a:gd name="connsiteY4" fmla="*/ 246758 h 398012"/>
                <a:gd name="connsiteX5" fmla="*/ 827315 w 1683236"/>
                <a:gd name="connsiteY5" fmla="*/ 261272 h 398012"/>
                <a:gd name="connsiteX6" fmla="*/ 870858 w 1683236"/>
                <a:gd name="connsiteY6" fmla="*/ 319329 h 398012"/>
                <a:gd name="connsiteX7" fmla="*/ 943429 w 1683236"/>
                <a:gd name="connsiteY7" fmla="*/ 391901 h 398012"/>
                <a:gd name="connsiteX8" fmla="*/ 1175658 w 1683236"/>
                <a:gd name="connsiteY8" fmla="*/ 362872 h 398012"/>
                <a:gd name="connsiteX9" fmla="*/ 1277258 w 1683236"/>
                <a:gd name="connsiteY9" fmla="*/ 333844 h 398012"/>
                <a:gd name="connsiteX10" fmla="*/ 1422400 w 1683236"/>
                <a:gd name="connsiteY10" fmla="*/ 290301 h 398012"/>
                <a:gd name="connsiteX11" fmla="*/ 1436915 w 1683236"/>
                <a:gd name="connsiteY11" fmla="*/ 246758 h 398012"/>
                <a:gd name="connsiteX12" fmla="*/ 1465943 w 1683236"/>
                <a:gd name="connsiteY12" fmla="*/ 72587 h 398012"/>
                <a:gd name="connsiteX13" fmla="*/ 1553029 w 1683236"/>
                <a:gd name="connsiteY13" fmla="*/ 29044 h 398012"/>
                <a:gd name="connsiteX14" fmla="*/ 1567543 w 1683236"/>
                <a:gd name="connsiteY14" fmla="*/ 15 h 398012"/>
                <a:gd name="connsiteX15" fmla="*/ 1683236 w 1683236"/>
                <a:gd name="connsiteY15" fmla="*/ 25415 h 398012"/>
                <a:gd name="connsiteX0" fmla="*/ 0 w 1628111"/>
                <a:gd name="connsiteY0" fmla="*/ 391888 h 397999"/>
                <a:gd name="connsiteX1" fmla="*/ 0 w 1628111"/>
                <a:gd name="connsiteY1" fmla="*/ 391888 h 397999"/>
                <a:gd name="connsiteX2" fmla="*/ 333829 w 1628111"/>
                <a:gd name="connsiteY2" fmla="*/ 377374 h 397999"/>
                <a:gd name="connsiteX3" fmla="*/ 348343 w 1628111"/>
                <a:gd name="connsiteY3" fmla="*/ 261259 h 397999"/>
                <a:gd name="connsiteX4" fmla="*/ 406400 w 1628111"/>
                <a:gd name="connsiteY4" fmla="*/ 246745 h 397999"/>
                <a:gd name="connsiteX5" fmla="*/ 827315 w 1628111"/>
                <a:gd name="connsiteY5" fmla="*/ 261259 h 397999"/>
                <a:gd name="connsiteX6" fmla="*/ 870858 w 1628111"/>
                <a:gd name="connsiteY6" fmla="*/ 319316 h 397999"/>
                <a:gd name="connsiteX7" fmla="*/ 943429 w 1628111"/>
                <a:gd name="connsiteY7" fmla="*/ 391888 h 397999"/>
                <a:gd name="connsiteX8" fmla="*/ 1175658 w 1628111"/>
                <a:gd name="connsiteY8" fmla="*/ 362859 h 397999"/>
                <a:gd name="connsiteX9" fmla="*/ 1277258 w 1628111"/>
                <a:gd name="connsiteY9" fmla="*/ 333831 h 397999"/>
                <a:gd name="connsiteX10" fmla="*/ 1422400 w 1628111"/>
                <a:gd name="connsiteY10" fmla="*/ 290288 h 397999"/>
                <a:gd name="connsiteX11" fmla="*/ 1436915 w 1628111"/>
                <a:gd name="connsiteY11" fmla="*/ 246745 h 397999"/>
                <a:gd name="connsiteX12" fmla="*/ 1465943 w 1628111"/>
                <a:gd name="connsiteY12" fmla="*/ 72574 h 397999"/>
                <a:gd name="connsiteX13" fmla="*/ 1553029 w 1628111"/>
                <a:gd name="connsiteY13" fmla="*/ 29031 h 397999"/>
                <a:gd name="connsiteX14" fmla="*/ 1567543 w 1628111"/>
                <a:gd name="connsiteY14" fmla="*/ 2 h 397999"/>
                <a:gd name="connsiteX15" fmla="*/ 1628111 w 1628111"/>
                <a:gd name="connsiteY15" fmla="*/ 177802 h 397999"/>
                <a:gd name="connsiteX0" fmla="*/ 0 w 1628111"/>
                <a:gd name="connsiteY0" fmla="*/ 391888 h 397999"/>
                <a:gd name="connsiteX1" fmla="*/ 0 w 1628111"/>
                <a:gd name="connsiteY1" fmla="*/ 391888 h 397999"/>
                <a:gd name="connsiteX2" fmla="*/ 333829 w 1628111"/>
                <a:gd name="connsiteY2" fmla="*/ 377374 h 397999"/>
                <a:gd name="connsiteX3" fmla="*/ 348343 w 1628111"/>
                <a:gd name="connsiteY3" fmla="*/ 261259 h 397999"/>
                <a:gd name="connsiteX4" fmla="*/ 406400 w 1628111"/>
                <a:gd name="connsiteY4" fmla="*/ 246745 h 397999"/>
                <a:gd name="connsiteX5" fmla="*/ 827315 w 1628111"/>
                <a:gd name="connsiteY5" fmla="*/ 261259 h 397999"/>
                <a:gd name="connsiteX6" fmla="*/ 870858 w 1628111"/>
                <a:gd name="connsiteY6" fmla="*/ 319316 h 397999"/>
                <a:gd name="connsiteX7" fmla="*/ 943429 w 1628111"/>
                <a:gd name="connsiteY7" fmla="*/ 391888 h 397999"/>
                <a:gd name="connsiteX8" fmla="*/ 1175658 w 1628111"/>
                <a:gd name="connsiteY8" fmla="*/ 362859 h 397999"/>
                <a:gd name="connsiteX9" fmla="*/ 1277258 w 1628111"/>
                <a:gd name="connsiteY9" fmla="*/ 333831 h 397999"/>
                <a:gd name="connsiteX10" fmla="*/ 1422400 w 1628111"/>
                <a:gd name="connsiteY10" fmla="*/ 290288 h 397999"/>
                <a:gd name="connsiteX11" fmla="*/ 1436915 w 1628111"/>
                <a:gd name="connsiteY11" fmla="*/ 246745 h 397999"/>
                <a:gd name="connsiteX12" fmla="*/ 1465943 w 1628111"/>
                <a:gd name="connsiteY12" fmla="*/ 72574 h 397999"/>
                <a:gd name="connsiteX13" fmla="*/ 1553029 w 1628111"/>
                <a:gd name="connsiteY13" fmla="*/ 29031 h 397999"/>
                <a:gd name="connsiteX14" fmla="*/ 1527452 w 1628111"/>
                <a:gd name="connsiteY14" fmla="*/ 1 h 397999"/>
                <a:gd name="connsiteX15" fmla="*/ 1628111 w 1628111"/>
                <a:gd name="connsiteY15" fmla="*/ 177802 h 39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28111" h="397999">
                  <a:moveTo>
                    <a:pt x="0" y="391888"/>
                  </a:moveTo>
                  <a:lnTo>
                    <a:pt x="0" y="391888"/>
                  </a:lnTo>
                  <a:cubicBezTo>
                    <a:pt x="111276" y="387050"/>
                    <a:pt x="229539" y="416483"/>
                    <a:pt x="333829" y="377374"/>
                  </a:cubicBezTo>
                  <a:cubicBezTo>
                    <a:pt x="370352" y="363678"/>
                    <a:pt x="329400" y="295357"/>
                    <a:pt x="348343" y="261259"/>
                  </a:cubicBezTo>
                  <a:cubicBezTo>
                    <a:pt x="358030" y="243821"/>
                    <a:pt x="387048" y="251583"/>
                    <a:pt x="406400" y="246745"/>
                  </a:cubicBezTo>
                  <a:lnTo>
                    <a:pt x="827315" y="261259"/>
                  </a:lnTo>
                  <a:cubicBezTo>
                    <a:pt x="851215" y="264993"/>
                    <a:pt x="856798" y="299631"/>
                    <a:pt x="870858" y="319316"/>
                  </a:cubicBezTo>
                  <a:cubicBezTo>
                    <a:pt x="914841" y="380893"/>
                    <a:pt x="880093" y="349663"/>
                    <a:pt x="943429" y="391888"/>
                  </a:cubicBezTo>
                  <a:cubicBezTo>
                    <a:pt x="1020839" y="382212"/>
                    <a:pt x="1098509" y="374431"/>
                    <a:pt x="1175658" y="362859"/>
                  </a:cubicBezTo>
                  <a:cubicBezTo>
                    <a:pt x="1243524" y="352679"/>
                    <a:pt x="1218651" y="348483"/>
                    <a:pt x="1277258" y="333831"/>
                  </a:cubicBezTo>
                  <a:cubicBezTo>
                    <a:pt x="1408081" y="301125"/>
                    <a:pt x="1292385" y="342293"/>
                    <a:pt x="1422400" y="290288"/>
                  </a:cubicBezTo>
                  <a:cubicBezTo>
                    <a:pt x="1427238" y="275774"/>
                    <a:pt x="1433915" y="261747"/>
                    <a:pt x="1436915" y="246745"/>
                  </a:cubicBezTo>
                  <a:cubicBezTo>
                    <a:pt x="1448458" y="189030"/>
                    <a:pt x="1446147" y="128003"/>
                    <a:pt x="1465943" y="72574"/>
                  </a:cubicBezTo>
                  <a:cubicBezTo>
                    <a:pt x="1477582" y="39985"/>
                    <a:pt x="1542777" y="41127"/>
                    <a:pt x="1553029" y="29031"/>
                  </a:cubicBezTo>
                  <a:cubicBezTo>
                    <a:pt x="1563281" y="16935"/>
                    <a:pt x="1505751" y="606"/>
                    <a:pt x="1527452" y="1"/>
                  </a:cubicBezTo>
                  <a:cubicBezTo>
                    <a:pt x="1549153" y="-604"/>
                    <a:pt x="1589547" y="169335"/>
                    <a:pt x="1628111" y="177802"/>
                  </a:cubicBez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366" name="Полилиния 365"/>
            <p:cNvSpPr/>
            <p:nvPr/>
          </p:nvSpPr>
          <p:spPr>
            <a:xfrm>
              <a:off x="6699886" y="2947305"/>
              <a:ext cx="1780087" cy="1472840"/>
            </a:xfrm>
            <a:custGeom>
              <a:avLst/>
              <a:gdLst>
                <a:gd name="connsiteX0" fmla="*/ 2264229 w 2264229"/>
                <a:gd name="connsiteY0" fmla="*/ 391885 h 1930400"/>
                <a:gd name="connsiteX1" fmla="*/ 2264229 w 2264229"/>
                <a:gd name="connsiteY1" fmla="*/ 391885 h 1930400"/>
                <a:gd name="connsiteX2" fmla="*/ 2148114 w 2264229"/>
                <a:gd name="connsiteY2" fmla="*/ 348343 h 1930400"/>
                <a:gd name="connsiteX3" fmla="*/ 2133600 w 2264229"/>
                <a:gd name="connsiteY3" fmla="*/ 275771 h 1930400"/>
                <a:gd name="connsiteX4" fmla="*/ 2104571 w 2264229"/>
                <a:gd name="connsiteY4" fmla="*/ 188685 h 1930400"/>
                <a:gd name="connsiteX5" fmla="*/ 2032000 w 2264229"/>
                <a:gd name="connsiteY5" fmla="*/ 58057 h 1930400"/>
                <a:gd name="connsiteX6" fmla="*/ 1988457 w 2264229"/>
                <a:gd name="connsiteY6" fmla="*/ 14514 h 1930400"/>
                <a:gd name="connsiteX7" fmla="*/ 1915886 w 2264229"/>
                <a:gd name="connsiteY7" fmla="*/ 0 h 1930400"/>
                <a:gd name="connsiteX8" fmla="*/ 1930400 w 2264229"/>
                <a:gd name="connsiteY8" fmla="*/ 87085 h 1930400"/>
                <a:gd name="connsiteX9" fmla="*/ 1944914 w 2264229"/>
                <a:gd name="connsiteY9" fmla="*/ 130628 h 1930400"/>
                <a:gd name="connsiteX10" fmla="*/ 1959429 w 2264229"/>
                <a:gd name="connsiteY10" fmla="*/ 261257 h 1930400"/>
                <a:gd name="connsiteX11" fmla="*/ 1886857 w 2264229"/>
                <a:gd name="connsiteY11" fmla="*/ 522514 h 1930400"/>
                <a:gd name="connsiteX12" fmla="*/ 1843314 w 2264229"/>
                <a:gd name="connsiteY12" fmla="*/ 551543 h 1930400"/>
                <a:gd name="connsiteX13" fmla="*/ 1814286 w 2264229"/>
                <a:gd name="connsiteY13" fmla="*/ 595085 h 1930400"/>
                <a:gd name="connsiteX14" fmla="*/ 1727200 w 2264229"/>
                <a:gd name="connsiteY14" fmla="*/ 667657 h 1930400"/>
                <a:gd name="connsiteX15" fmla="*/ 1669143 w 2264229"/>
                <a:gd name="connsiteY15" fmla="*/ 754743 h 1930400"/>
                <a:gd name="connsiteX16" fmla="*/ 1625600 w 2264229"/>
                <a:gd name="connsiteY16" fmla="*/ 798285 h 1930400"/>
                <a:gd name="connsiteX17" fmla="*/ 1509486 w 2264229"/>
                <a:gd name="connsiteY17" fmla="*/ 870857 h 1930400"/>
                <a:gd name="connsiteX18" fmla="*/ 1451429 w 2264229"/>
                <a:gd name="connsiteY18" fmla="*/ 899885 h 1930400"/>
                <a:gd name="connsiteX19" fmla="*/ 1378857 w 2264229"/>
                <a:gd name="connsiteY19" fmla="*/ 914400 h 1930400"/>
                <a:gd name="connsiteX20" fmla="*/ 1349829 w 2264229"/>
                <a:gd name="connsiteY20" fmla="*/ 972457 h 1930400"/>
                <a:gd name="connsiteX21" fmla="*/ 1364343 w 2264229"/>
                <a:gd name="connsiteY21" fmla="*/ 1030514 h 1930400"/>
                <a:gd name="connsiteX22" fmla="*/ 1378857 w 2264229"/>
                <a:gd name="connsiteY22" fmla="*/ 1103085 h 1930400"/>
                <a:gd name="connsiteX23" fmla="*/ 1364343 w 2264229"/>
                <a:gd name="connsiteY23" fmla="*/ 1190171 h 1930400"/>
                <a:gd name="connsiteX24" fmla="*/ 1248229 w 2264229"/>
                <a:gd name="connsiteY24" fmla="*/ 1204685 h 1930400"/>
                <a:gd name="connsiteX25" fmla="*/ 1204686 w 2264229"/>
                <a:gd name="connsiteY25" fmla="*/ 1219200 h 1930400"/>
                <a:gd name="connsiteX26" fmla="*/ 1103086 w 2264229"/>
                <a:gd name="connsiteY26" fmla="*/ 1204685 h 1930400"/>
                <a:gd name="connsiteX27" fmla="*/ 972457 w 2264229"/>
                <a:gd name="connsiteY27" fmla="*/ 1132114 h 1930400"/>
                <a:gd name="connsiteX28" fmla="*/ 827314 w 2264229"/>
                <a:gd name="connsiteY28" fmla="*/ 1117600 h 1930400"/>
                <a:gd name="connsiteX29" fmla="*/ 754743 w 2264229"/>
                <a:gd name="connsiteY29" fmla="*/ 1103085 h 1930400"/>
                <a:gd name="connsiteX30" fmla="*/ 725714 w 2264229"/>
                <a:gd name="connsiteY30" fmla="*/ 1059543 h 1930400"/>
                <a:gd name="connsiteX31" fmla="*/ 682171 w 2264229"/>
                <a:gd name="connsiteY31" fmla="*/ 1045028 h 1930400"/>
                <a:gd name="connsiteX32" fmla="*/ 638629 w 2264229"/>
                <a:gd name="connsiteY32" fmla="*/ 1001485 h 1930400"/>
                <a:gd name="connsiteX33" fmla="*/ 551543 w 2264229"/>
                <a:gd name="connsiteY33" fmla="*/ 972457 h 1930400"/>
                <a:gd name="connsiteX34" fmla="*/ 348343 w 2264229"/>
                <a:gd name="connsiteY34" fmla="*/ 986971 h 1930400"/>
                <a:gd name="connsiteX35" fmla="*/ 304800 w 2264229"/>
                <a:gd name="connsiteY35" fmla="*/ 1016000 h 1930400"/>
                <a:gd name="connsiteX36" fmla="*/ 217714 w 2264229"/>
                <a:gd name="connsiteY36" fmla="*/ 1103085 h 1930400"/>
                <a:gd name="connsiteX37" fmla="*/ 188686 w 2264229"/>
                <a:gd name="connsiteY37" fmla="*/ 1219200 h 1930400"/>
                <a:gd name="connsiteX38" fmla="*/ 159657 w 2264229"/>
                <a:gd name="connsiteY38" fmla="*/ 1277257 h 1930400"/>
                <a:gd name="connsiteX39" fmla="*/ 72571 w 2264229"/>
                <a:gd name="connsiteY39" fmla="*/ 1335314 h 1930400"/>
                <a:gd name="connsiteX40" fmla="*/ 29029 w 2264229"/>
                <a:gd name="connsiteY40" fmla="*/ 1422400 h 1930400"/>
                <a:gd name="connsiteX41" fmla="*/ 58057 w 2264229"/>
                <a:gd name="connsiteY41" fmla="*/ 1465943 h 1930400"/>
                <a:gd name="connsiteX42" fmla="*/ 87086 w 2264229"/>
                <a:gd name="connsiteY42" fmla="*/ 1553028 h 1930400"/>
                <a:gd name="connsiteX43" fmla="*/ 43543 w 2264229"/>
                <a:gd name="connsiteY43" fmla="*/ 1843314 h 1930400"/>
                <a:gd name="connsiteX44" fmla="*/ 14514 w 2264229"/>
                <a:gd name="connsiteY44" fmla="*/ 1930400 h 1930400"/>
                <a:gd name="connsiteX45" fmla="*/ 0 w 2264229"/>
                <a:gd name="connsiteY45" fmla="*/ 1930400 h 1930400"/>
                <a:gd name="connsiteX0" fmla="*/ 2264229 w 2365829"/>
                <a:gd name="connsiteY0" fmla="*/ 391885 h 1930400"/>
                <a:gd name="connsiteX1" fmla="*/ 2365829 w 2365829"/>
                <a:gd name="connsiteY1" fmla="*/ 391885 h 1930400"/>
                <a:gd name="connsiteX2" fmla="*/ 2148114 w 2365829"/>
                <a:gd name="connsiteY2" fmla="*/ 348343 h 1930400"/>
                <a:gd name="connsiteX3" fmla="*/ 2133600 w 2365829"/>
                <a:gd name="connsiteY3" fmla="*/ 275771 h 1930400"/>
                <a:gd name="connsiteX4" fmla="*/ 2104571 w 2365829"/>
                <a:gd name="connsiteY4" fmla="*/ 188685 h 1930400"/>
                <a:gd name="connsiteX5" fmla="*/ 2032000 w 2365829"/>
                <a:gd name="connsiteY5" fmla="*/ 58057 h 1930400"/>
                <a:gd name="connsiteX6" fmla="*/ 1988457 w 2365829"/>
                <a:gd name="connsiteY6" fmla="*/ 14514 h 1930400"/>
                <a:gd name="connsiteX7" fmla="*/ 1915886 w 2365829"/>
                <a:gd name="connsiteY7" fmla="*/ 0 h 1930400"/>
                <a:gd name="connsiteX8" fmla="*/ 1930400 w 2365829"/>
                <a:gd name="connsiteY8" fmla="*/ 87085 h 1930400"/>
                <a:gd name="connsiteX9" fmla="*/ 1944914 w 2365829"/>
                <a:gd name="connsiteY9" fmla="*/ 130628 h 1930400"/>
                <a:gd name="connsiteX10" fmla="*/ 1959429 w 2365829"/>
                <a:gd name="connsiteY10" fmla="*/ 261257 h 1930400"/>
                <a:gd name="connsiteX11" fmla="*/ 1886857 w 2365829"/>
                <a:gd name="connsiteY11" fmla="*/ 522514 h 1930400"/>
                <a:gd name="connsiteX12" fmla="*/ 1843314 w 2365829"/>
                <a:gd name="connsiteY12" fmla="*/ 551543 h 1930400"/>
                <a:gd name="connsiteX13" fmla="*/ 1814286 w 2365829"/>
                <a:gd name="connsiteY13" fmla="*/ 595085 h 1930400"/>
                <a:gd name="connsiteX14" fmla="*/ 1727200 w 2365829"/>
                <a:gd name="connsiteY14" fmla="*/ 667657 h 1930400"/>
                <a:gd name="connsiteX15" fmla="*/ 1669143 w 2365829"/>
                <a:gd name="connsiteY15" fmla="*/ 754743 h 1930400"/>
                <a:gd name="connsiteX16" fmla="*/ 1625600 w 2365829"/>
                <a:gd name="connsiteY16" fmla="*/ 798285 h 1930400"/>
                <a:gd name="connsiteX17" fmla="*/ 1509486 w 2365829"/>
                <a:gd name="connsiteY17" fmla="*/ 870857 h 1930400"/>
                <a:gd name="connsiteX18" fmla="*/ 1451429 w 2365829"/>
                <a:gd name="connsiteY18" fmla="*/ 899885 h 1930400"/>
                <a:gd name="connsiteX19" fmla="*/ 1378857 w 2365829"/>
                <a:gd name="connsiteY19" fmla="*/ 914400 h 1930400"/>
                <a:gd name="connsiteX20" fmla="*/ 1349829 w 2365829"/>
                <a:gd name="connsiteY20" fmla="*/ 972457 h 1930400"/>
                <a:gd name="connsiteX21" fmla="*/ 1364343 w 2365829"/>
                <a:gd name="connsiteY21" fmla="*/ 1030514 h 1930400"/>
                <a:gd name="connsiteX22" fmla="*/ 1378857 w 2365829"/>
                <a:gd name="connsiteY22" fmla="*/ 1103085 h 1930400"/>
                <a:gd name="connsiteX23" fmla="*/ 1364343 w 2365829"/>
                <a:gd name="connsiteY23" fmla="*/ 1190171 h 1930400"/>
                <a:gd name="connsiteX24" fmla="*/ 1248229 w 2365829"/>
                <a:gd name="connsiteY24" fmla="*/ 1204685 h 1930400"/>
                <a:gd name="connsiteX25" fmla="*/ 1204686 w 2365829"/>
                <a:gd name="connsiteY25" fmla="*/ 1219200 h 1930400"/>
                <a:gd name="connsiteX26" fmla="*/ 1103086 w 2365829"/>
                <a:gd name="connsiteY26" fmla="*/ 1204685 h 1930400"/>
                <a:gd name="connsiteX27" fmla="*/ 972457 w 2365829"/>
                <a:gd name="connsiteY27" fmla="*/ 1132114 h 1930400"/>
                <a:gd name="connsiteX28" fmla="*/ 827314 w 2365829"/>
                <a:gd name="connsiteY28" fmla="*/ 1117600 h 1930400"/>
                <a:gd name="connsiteX29" fmla="*/ 754743 w 2365829"/>
                <a:gd name="connsiteY29" fmla="*/ 1103085 h 1930400"/>
                <a:gd name="connsiteX30" fmla="*/ 725714 w 2365829"/>
                <a:gd name="connsiteY30" fmla="*/ 1059543 h 1930400"/>
                <a:gd name="connsiteX31" fmla="*/ 682171 w 2365829"/>
                <a:gd name="connsiteY31" fmla="*/ 1045028 h 1930400"/>
                <a:gd name="connsiteX32" fmla="*/ 638629 w 2365829"/>
                <a:gd name="connsiteY32" fmla="*/ 1001485 h 1930400"/>
                <a:gd name="connsiteX33" fmla="*/ 551543 w 2365829"/>
                <a:gd name="connsiteY33" fmla="*/ 972457 h 1930400"/>
                <a:gd name="connsiteX34" fmla="*/ 348343 w 2365829"/>
                <a:gd name="connsiteY34" fmla="*/ 986971 h 1930400"/>
                <a:gd name="connsiteX35" fmla="*/ 304800 w 2365829"/>
                <a:gd name="connsiteY35" fmla="*/ 1016000 h 1930400"/>
                <a:gd name="connsiteX36" fmla="*/ 217714 w 2365829"/>
                <a:gd name="connsiteY36" fmla="*/ 1103085 h 1930400"/>
                <a:gd name="connsiteX37" fmla="*/ 188686 w 2365829"/>
                <a:gd name="connsiteY37" fmla="*/ 1219200 h 1930400"/>
                <a:gd name="connsiteX38" fmla="*/ 159657 w 2365829"/>
                <a:gd name="connsiteY38" fmla="*/ 1277257 h 1930400"/>
                <a:gd name="connsiteX39" fmla="*/ 72571 w 2365829"/>
                <a:gd name="connsiteY39" fmla="*/ 1335314 h 1930400"/>
                <a:gd name="connsiteX40" fmla="*/ 29029 w 2365829"/>
                <a:gd name="connsiteY40" fmla="*/ 1422400 h 1930400"/>
                <a:gd name="connsiteX41" fmla="*/ 58057 w 2365829"/>
                <a:gd name="connsiteY41" fmla="*/ 1465943 h 1930400"/>
                <a:gd name="connsiteX42" fmla="*/ 87086 w 2365829"/>
                <a:gd name="connsiteY42" fmla="*/ 1553028 h 1930400"/>
                <a:gd name="connsiteX43" fmla="*/ 43543 w 2365829"/>
                <a:gd name="connsiteY43" fmla="*/ 1843314 h 1930400"/>
                <a:gd name="connsiteX44" fmla="*/ 14514 w 2365829"/>
                <a:gd name="connsiteY44" fmla="*/ 1930400 h 1930400"/>
                <a:gd name="connsiteX45" fmla="*/ 0 w 2365829"/>
                <a:gd name="connsiteY45" fmla="*/ 1930400 h 1930400"/>
                <a:gd name="connsiteX0" fmla="*/ 2264229 w 2365829"/>
                <a:gd name="connsiteY0" fmla="*/ 382084 h 1920599"/>
                <a:gd name="connsiteX1" fmla="*/ 2365829 w 2365829"/>
                <a:gd name="connsiteY1" fmla="*/ 382084 h 1920599"/>
                <a:gd name="connsiteX2" fmla="*/ 2148114 w 2365829"/>
                <a:gd name="connsiteY2" fmla="*/ 338542 h 1920599"/>
                <a:gd name="connsiteX3" fmla="*/ 2133600 w 2365829"/>
                <a:gd name="connsiteY3" fmla="*/ 265970 h 1920599"/>
                <a:gd name="connsiteX4" fmla="*/ 2104571 w 2365829"/>
                <a:gd name="connsiteY4" fmla="*/ 178884 h 1920599"/>
                <a:gd name="connsiteX5" fmla="*/ 2032000 w 2365829"/>
                <a:gd name="connsiteY5" fmla="*/ 48256 h 1920599"/>
                <a:gd name="connsiteX6" fmla="*/ 1988457 w 2365829"/>
                <a:gd name="connsiteY6" fmla="*/ 4713 h 1920599"/>
                <a:gd name="connsiteX7" fmla="*/ 1992086 w 2365829"/>
                <a:gd name="connsiteY7" fmla="*/ 167999 h 1920599"/>
                <a:gd name="connsiteX8" fmla="*/ 1930400 w 2365829"/>
                <a:gd name="connsiteY8" fmla="*/ 77284 h 1920599"/>
                <a:gd name="connsiteX9" fmla="*/ 1944914 w 2365829"/>
                <a:gd name="connsiteY9" fmla="*/ 120827 h 1920599"/>
                <a:gd name="connsiteX10" fmla="*/ 1959429 w 2365829"/>
                <a:gd name="connsiteY10" fmla="*/ 251456 h 1920599"/>
                <a:gd name="connsiteX11" fmla="*/ 1886857 w 2365829"/>
                <a:gd name="connsiteY11" fmla="*/ 512713 h 1920599"/>
                <a:gd name="connsiteX12" fmla="*/ 1843314 w 2365829"/>
                <a:gd name="connsiteY12" fmla="*/ 541742 h 1920599"/>
                <a:gd name="connsiteX13" fmla="*/ 1814286 w 2365829"/>
                <a:gd name="connsiteY13" fmla="*/ 585284 h 1920599"/>
                <a:gd name="connsiteX14" fmla="*/ 1727200 w 2365829"/>
                <a:gd name="connsiteY14" fmla="*/ 657856 h 1920599"/>
                <a:gd name="connsiteX15" fmla="*/ 1669143 w 2365829"/>
                <a:gd name="connsiteY15" fmla="*/ 744942 h 1920599"/>
                <a:gd name="connsiteX16" fmla="*/ 1625600 w 2365829"/>
                <a:gd name="connsiteY16" fmla="*/ 788484 h 1920599"/>
                <a:gd name="connsiteX17" fmla="*/ 1509486 w 2365829"/>
                <a:gd name="connsiteY17" fmla="*/ 861056 h 1920599"/>
                <a:gd name="connsiteX18" fmla="*/ 1451429 w 2365829"/>
                <a:gd name="connsiteY18" fmla="*/ 890084 h 1920599"/>
                <a:gd name="connsiteX19" fmla="*/ 1378857 w 2365829"/>
                <a:gd name="connsiteY19" fmla="*/ 904599 h 1920599"/>
                <a:gd name="connsiteX20" fmla="*/ 1349829 w 2365829"/>
                <a:gd name="connsiteY20" fmla="*/ 962656 h 1920599"/>
                <a:gd name="connsiteX21" fmla="*/ 1364343 w 2365829"/>
                <a:gd name="connsiteY21" fmla="*/ 1020713 h 1920599"/>
                <a:gd name="connsiteX22" fmla="*/ 1378857 w 2365829"/>
                <a:gd name="connsiteY22" fmla="*/ 1093284 h 1920599"/>
                <a:gd name="connsiteX23" fmla="*/ 1364343 w 2365829"/>
                <a:gd name="connsiteY23" fmla="*/ 1180370 h 1920599"/>
                <a:gd name="connsiteX24" fmla="*/ 1248229 w 2365829"/>
                <a:gd name="connsiteY24" fmla="*/ 1194884 h 1920599"/>
                <a:gd name="connsiteX25" fmla="*/ 1204686 w 2365829"/>
                <a:gd name="connsiteY25" fmla="*/ 1209399 h 1920599"/>
                <a:gd name="connsiteX26" fmla="*/ 1103086 w 2365829"/>
                <a:gd name="connsiteY26" fmla="*/ 1194884 h 1920599"/>
                <a:gd name="connsiteX27" fmla="*/ 972457 w 2365829"/>
                <a:gd name="connsiteY27" fmla="*/ 1122313 h 1920599"/>
                <a:gd name="connsiteX28" fmla="*/ 827314 w 2365829"/>
                <a:gd name="connsiteY28" fmla="*/ 1107799 h 1920599"/>
                <a:gd name="connsiteX29" fmla="*/ 754743 w 2365829"/>
                <a:gd name="connsiteY29" fmla="*/ 1093284 h 1920599"/>
                <a:gd name="connsiteX30" fmla="*/ 725714 w 2365829"/>
                <a:gd name="connsiteY30" fmla="*/ 1049742 h 1920599"/>
                <a:gd name="connsiteX31" fmla="*/ 682171 w 2365829"/>
                <a:gd name="connsiteY31" fmla="*/ 1035227 h 1920599"/>
                <a:gd name="connsiteX32" fmla="*/ 638629 w 2365829"/>
                <a:gd name="connsiteY32" fmla="*/ 991684 h 1920599"/>
                <a:gd name="connsiteX33" fmla="*/ 551543 w 2365829"/>
                <a:gd name="connsiteY33" fmla="*/ 962656 h 1920599"/>
                <a:gd name="connsiteX34" fmla="*/ 348343 w 2365829"/>
                <a:gd name="connsiteY34" fmla="*/ 977170 h 1920599"/>
                <a:gd name="connsiteX35" fmla="*/ 304800 w 2365829"/>
                <a:gd name="connsiteY35" fmla="*/ 1006199 h 1920599"/>
                <a:gd name="connsiteX36" fmla="*/ 217714 w 2365829"/>
                <a:gd name="connsiteY36" fmla="*/ 1093284 h 1920599"/>
                <a:gd name="connsiteX37" fmla="*/ 188686 w 2365829"/>
                <a:gd name="connsiteY37" fmla="*/ 1209399 h 1920599"/>
                <a:gd name="connsiteX38" fmla="*/ 159657 w 2365829"/>
                <a:gd name="connsiteY38" fmla="*/ 1267456 h 1920599"/>
                <a:gd name="connsiteX39" fmla="*/ 72571 w 2365829"/>
                <a:gd name="connsiteY39" fmla="*/ 1325513 h 1920599"/>
                <a:gd name="connsiteX40" fmla="*/ 29029 w 2365829"/>
                <a:gd name="connsiteY40" fmla="*/ 1412599 h 1920599"/>
                <a:gd name="connsiteX41" fmla="*/ 58057 w 2365829"/>
                <a:gd name="connsiteY41" fmla="*/ 1456142 h 1920599"/>
                <a:gd name="connsiteX42" fmla="*/ 87086 w 2365829"/>
                <a:gd name="connsiteY42" fmla="*/ 1543227 h 1920599"/>
                <a:gd name="connsiteX43" fmla="*/ 43543 w 2365829"/>
                <a:gd name="connsiteY43" fmla="*/ 1833513 h 1920599"/>
                <a:gd name="connsiteX44" fmla="*/ 14514 w 2365829"/>
                <a:gd name="connsiteY44" fmla="*/ 1920599 h 1920599"/>
                <a:gd name="connsiteX45" fmla="*/ 0 w 2365829"/>
                <a:gd name="connsiteY45" fmla="*/ 1920599 h 1920599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1944914 w 2365829"/>
                <a:gd name="connsiteY9" fmla="*/ 725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2014220 w 2365829"/>
                <a:gd name="connsiteY8" fmla="*/ 12047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71849 w 2373449"/>
                <a:gd name="connsiteY0" fmla="*/ 333832 h 1963787"/>
                <a:gd name="connsiteX1" fmla="*/ 2373449 w 2373449"/>
                <a:gd name="connsiteY1" fmla="*/ 333832 h 1963787"/>
                <a:gd name="connsiteX2" fmla="*/ 2155734 w 2373449"/>
                <a:gd name="connsiteY2" fmla="*/ 290290 h 1963787"/>
                <a:gd name="connsiteX3" fmla="*/ 2141220 w 2373449"/>
                <a:gd name="connsiteY3" fmla="*/ 217718 h 1963787"/>
                <a:gd name="connsiteX4" fmla="*/ 2112191 w 2373449"/>
                <a:gd name="connsiteY4" fmla="*/ 130632 h 1963787"/>
                <a:gd name="connsiteX5" fmla="*/ 2039620 w 2373449"/>
                <a:gd name="connsiteY5" fmla="*/ 4 h 1963787"/>
                <a:gd name="connsiteX6" fmla="*/ 1996077 w 2373449"/>
                <a:gd name="connsiteY6" fmla="*/ 134261 h 1963787"/>
                <a:gd name="connsiteX7" fmla="*/ 1999706 w 2373449"/>
                <a:gd name="connsiteY7" fmla="*/ 119747 h 1963787"/>
                <a:gd name="connsiteX8" fmla="*/ 2021840 w 2373449"/>
                <a:gd name="connsiteY8" fmla="*/ 120472 h 1963787"/>
                <a:gd name="connsiteX9" fmla="*/ 2028734 w 2373449"/>
                <a:gd name="connsiteY9" fmla="*/ 212275 h 1963787"/>
                <a:gd name="connsiteX10" fmla="*/ 1967049 w 2373449"/>
                <a:gd name="connsiteY10" fmla="*/ 203204 h 1963787"/>
                <a:gd name="connsiteX11" fmla="*/ 1894477 w 2373449"/>
                <a:gd name="connsiteY11" fmla="*/ 464461 h 1963787"/>
                <a:gd name="connsiteX12" fmla="*/ 1850934 w 2373449"/>
                <a:gd name="connsiteY12" fmla="*/ 493490 h 1963787"/>
                <a:gd name="connsiteX13" fmla="*/ 1821906 w 2373449"/>
                <a:gd name="connsiteY13" fmla="*/ 537032 h 1963787"/>
                <a:gd name="connsiteX14" fmla="*/ 1734820 w 2373449"/>
                <a:gd name="connsiteY14" fmla="*/ 609604 h 1963787"/>
                <a:gd name="connsiteX15" fmla="*/ 1676763 w 2373449"/>
                <a:gd name="connsiteY15" fmla="*/ 696690 h 1963787"/>
                <a:gd name="connsiteX16" fmla="*/ 1633220 w 2373449"/>
                <a:gd name="connsiteY16" fmla="*/ 740232 h 1963787"/>
                <a:gd name="connsiteX17" fmla="*/ 1517106 w 2373449"/>
                <a:gd name="connsiteY17" fmla="*/ 812804 h 1963787"/>
                <a:gd name="connsiteX18" fmla="*/ 1459049 w 2373449"/>
                <a:gd name="connsiteY18" fmla="*/ 841832 h 1963787"/>
                <a:gd name="connsiteX19" fmla="*/ 1386477 w 2373449"/>
                <a:gd name="connsiteY19" fmla="*/ 856347 h 1963787"/>
                <a:gd name="connsiteX20" fmla="*/ 1357449 w 2373449"/>
                <a:gd name="connsiteY20" fmla="*/ 914404 h 1963787"/>
                <a:gd name="connsiteX21" fmla="*/ 1371963 w 2373449"/>
                <a:gd name="connsiteY21" fmla="*/ 972461 h 1963787"/>
                <a:gd name="connsiteX22" fmla="*/ 1386477 w 2373449"/>
                <a:gd name="connsiteY22" fmla="*/ 1045032 h 1963787"/>
                <a:gd name="connsiteX23" fmla="*/ 1371963 w 2373449"/>
                <a:gd name="connsiteY23" fmla="*/ 1132118 h 1963787"/>
                <a:gd name="connsiteX24" fmla="*/ 1255849 w 2373449"/>
                <a:gd name="connsiteY24" fmla="*/ 1146632 h 1963787"/>
                <a:gd name="connsiteX25" fmla="*/ 1212306 w 2373449"/>
                <a:gd name="connsiteY25" fmla="*/ 1161147 h 1963787"/>
                <a:gd name="connsiteX26" fmla="*/ 1110706 w 2373449"/>
                <a:gd name="connsiteY26" fmla="*/ 1146632 h 1963787"/>
                <a:gd name="connsiteX27" fmla="*/ 980077 w 2373449"/>
                <a:gd name="connsiteY27" fmla="*/ 1074061 h 1963787"/>
                <a:gd name="connsiteX28" fmla="*/ 834934 w 2373449"/>
                <a:gd name="connsiteY28" fmla="*/ 1059547 h 1963787"/>
                <a:gd name="connsiteX29" fmla="*/ 762363 w 2373449"/>
                <a:gd name="connsiteY29" fmla="*/ 1045032 h 1963787"/>
                <a:gd name="connsiteX30" fmla="*/ 733334 w 2373449"/>
                <a:gd name="connsiteY30" fmla="*/ 1001490 h 1963787"/>
                <a:gd name="connsiteX31" fmla="*/ 689791 w 2373449"/>
                <a:gd name="connsiteY31" fmla="*/ 986975 h 1963787"/>
                <a:gd name="connsiteX32" fmla="*/ 646249 w 2373449"/>
                <a:gd name="connsiteY32" fmla="*/ 943432 h 1963787"/>
                <a:gd name="connsiteX33" fmla="*/ 559163 w 2373449"/>
                <a:gd name="connsiteY33" fmla="*/ 914404 h 1963787"/>
                <a:gd name="connsiteX34" fmla="*/ 355963 w 2373449"/>
                <a:gd name="connsiteY34" fmla="*/ 928918 h 1963787"/>
                <a:gd name="connsiteX35" fmla="*/ 312420 w 2373449"/>
                <a:gd name="connsiteY35" fmla="*/ 957947 h 1963787"/>
                <a:gd name="connsiteX36" fmla="*/ 225334 w 2373449"/>
                <a:gd name="connsiteY36" fmla="*/ 1045032 h 1963787"/>
                <a:gd name="connsiteX37" fmla="*/ 196306 w 2373449"/>
                <a:gd name="connsiteY37" fmla="*/ 1161147 h 1963787"/>
                <a:gd name="connsiteX38" fmla="*/ 167277 w 2373449"/>
                <a:gd name="connsiteY38" fmla="*/ 1219204 h 1963787"/>
                <a:gd name="connsiteX39" fmla="*/ 80191 w 2373449"/>
                <a:gd name="connsiteY39" fmla="*/ 1277261 h 1963787"/>
                <a:gd name="connsiteX40" fmla="*/ 36649 w 2373449"/>
                <a:gd name="connsiteY40" fmla="*/ 1364347 h 1963787"/>
                <a:gd name="connsiteX41" fmla="*/ 65677 w 2373449"/>
                <a:gd name="connsiteY41" fmla="*/ 1407890 h 1963787"/>
                <a:gd name="connsiteX42" fmla="*/ 94706 w 2373449"/>
                <a:gd name="connsiteY42" fmla="*/ 1494975 h 1963787"/>
                <a:gd name="connsiteX43" fmla="*/ 51163 w 2373449"/>
                <a:gd name="connsiteY43" fmla="*/ 1785261 h 1963787"/>
                <a:gd name="connsiteX44" fmla="*/ 22134 w 2373449"/>
                <a:gd name="connsiteY44" fmla="*/ 1872347 h 1963787"/>
                <a:gd name="connsiteX45" fmla="*/ 0 w 2373449"/>
                <a:gd name="connsiteY45" fmla="*/ 1963787 h 196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373449" h="1963787">
                  <a:moveTo>
                    <a:pt x="2271849" y="333832"/>
                  </a:moveTo>
                  <a:lnTo>
                    <a:pt x="2373449" y="333832"/>
                  </a:lnTo>
                  <a:cubicBezTo>
                    <a:pt x="2334744" y="319318"/>
                    <a:pt x="2194439" y="309642"/>
                    <a:pt x="2155734" y="290290"/>
                  </a:cubicBezTo>
                  <a:cubicBezTo>
                    <a:pt x="2117029" y="270938"/>
                    <a:pt x="2147711" y="241518"/>
                    <a:pt x="2141220" y="217718"/>
                  </a:cubicBezTo>
                  <a:cubicBezTo>
                    <a:pt x="2133169" y="188197"/>
                    <a:pt x="2121867" y="159661"/>
                    <a:pt x="2112191" y="130632"/>
                  </a:cubicBezTo>
                  <a:cubicBezTo>
                    <a:pt x="2093939" y="75878"/>
                    <a:pt x="2058972" y="-601"/>
                    <a:pt x="2039620" y="4"/>
                  </a:cubicBezTo>
                  <a:cubicBezTo>
                    <a:pt x="2020268" y="609"/>
                    <a:pt x="2002729" y="114304"/>
                    <a:pt x="1996077" y="134261"/>
                  </a:cubicBezTo>
                  <a:cubicBezTo>
                    <a:pt x="1989425" y="154218"/>
                    <a:pt x="2023896" y="124585"/>
                    <a:pt x="1999706" y="119747"/>
                  </a:cubicBezTo>
                  <a:cubicBezTo>
                    <a:pt x="2004544" y="148775"/>
                    <a:pt x="2017002" y="105051"/>
                    <a:pt x="2021840" y="120472"/>
                  </a:cubicBezTo>
                  <a:cubicBezTo>
                    <a:pt x="2026678" y="135893"/>
                    <a:pt x="2037866" y="198486"/>
                    <a:pt x="2028734" y="212275"/>
                  </a:cubicBezTo>
                  <a:cubicBezTo>
                    <a:pt x="2019602" y="226064"/>
                    <a:pt x="1962211" y="159661"/>
                    <a:pt x="1967049" y="203204"/>
                  </a:cubicBezTo>
                  <a:cubicBezTo>
                    <a:pt x="1951799" y="431949"/>
                    <a:pt x="2010429" y="381637"/>
                    <a:pt x="1894477" y="464461"/>
                  </a:cubicBezTo>
                  <a:cubicBezTo>
                    <a:pt x="1880282" y="474600"/>
                    <a:pt x="1865448" y="483814"/>
                    <a:pt x="1850934" y="493490"/>
                  </a:cubicBezTo>
                  <a:cubicBezTo>
                    <a:pt x="1841258" y="508004"/>
                    <a:pt x="1833073" y="523631"/>
                    <a:pt x="1821906" y="537032"/>
                  </a:cubicBezTo>
                  <a:cubicBezTo>
                    <a:pt x="1786982" y="578940"/>
                    <a:pt x="1777634" y="581061"/>
                    <a:pt x="1734820" y="609604"/>
                  </a:cubicBezTo>
                  <a:cubicBezTo>
                    <a:pt x="1715468" y="638633"/>
                    <a:pt x="1701433" y="672021"/>
                    <a:pt x="1676763" y="696690"/>
                  </a:cubicBezTo>
                  <a:cubicBezTo>
                    <a:pt x="1662249" y="711204"/>
                    <a:pt x="1648989" y="727092"/>
                    <a:pt x="1633220" y="740232"/>
                  </a:cubicBezTo>
                  <a:cubicBezTo>
                    <a:pt x="1615072" y="755355"/>
                    <a:pt x="1525606" y="808082"/>
                    <a:pt x="1517106" y="812804"/>
                  </a:cubicBezTo>
                  <a:cubicBezTo>
                    <a:pt x="1498192" y="823312"/>
                    <a:pt x="1479575" y="834990"/>
                    <a:pt x="1459049" y="841832"/>
                  </a:cubicBezTo>
                  <a:cubicBezTo>
                    <a:pt x="1435645" y="849633"/>
                    <a:pt x="1410668" y="851509"/>
                    <a:pt x="1386477" y="856347"/>
                  </a:cubicBezTo>
                  <a:cubicBezTo>
                    <a:pt x="1376801" y="875699"/>
                    <a:pt x="1360133" y="892935"/>
                    <a:pt x="1357449" y="914404"/>
                  </a:cubicBezTo>
                  <a:cubicBezTo>
                    <a:pt x="1354975" y="934198"/>
                    <a:pt x="1367636" y="952988"/>
                    <a:pt x="1371963" y="972461"/>
                  </a:cubicBezTo>
                  <a:cubicBezTo>
                    <a:pt x="1377314" y="996543"/>
                    <a:pt x="1381639" y="1020842"/>
                    <a:pt x="1386477" y="1045032"/>
                  </a:cubicBezTo>
                  <a:cubicBezTo>
                    <a:pt x="1381639" y="1074061"/>
                    <a:pt x="1395193" y="1114050"/>
                    <a:pt x="1371963" y="1132118"/>
                  </a:cubicBezTo>
                  <a:cubicBezTo>
                    <a:pt x="1341174" y="1156065"/>
                    <a:pt x="1294226" y="1139654"/>
                    <a:pt x="1255849" y="1146632"/>
                  </a:cubicBezTo>
                  <a:cubicBezTo>
                    <a:pt x="1240796" y="1149369"/>
                    <a:pt x="1226820" y="1156309"/>
                    <a:pt x="1212306" y="1161147"/>
                  </a:cubicBezTo>
                  <a:cubicBezTo>
                    <a:pt x="1178439" y="1156309"/>
                    <a:pt x="1142636" y="1158913"/>
                    <a:pt x="1110706" y="1146632"/>
                  </a:cubicBezTo>
                  <a:cubicBezTo>
                    <a:pt x="1024823" y="1113600"/>
                    <a:pt x="1050608" y="1084912"/>
                    <a:pt x="980077" y="1074061"/>
                  </a:cubicBezTo>
                  <a:cubicBezTo>
                    <a:pt x="932020" y="1066668"/>
                    <a:pt x="883315" y="1064385"/>
                    <a:pt x="834934" y="1059547"/>
                  </a:cubicBezTo>
                  <a:cubicBezTo>
                    <a:pt x="810744" y="1054709"/>
                    <a:pt x="783782" y="1057271"/>
                    <a:pt x="762363" y="1045032"/>
                  </a:cubicBezTo>
                  <a:cubicBezTo>
                    <a:pt x="747217" y="1036377"/>
                    <a:pt x="746955" y="1012387"/>
                    <a:pt x="733334" y="1001490"/>
                  </a:cubicBezTo>
                  <a:cubicBezTo>
                    <a:pt x="721387" y="991933"/>
                    <a:pt x="704305" y="991813"/>
                    <a:pt x="689791" y="986975"/>
                  </a:cubicBezTo>
                  <a:cubicBezTo>
                    <a:pt x="675277" y="972461"/>
                    <a:pt x="664192" y="953400"/>
                    <a:pt x="646249" y="943432"/>
                  </a:cubicBezTo>
                  <a:cubicBezTo>
                    <a:pt x="619501" y="928572"/>
                    <a:pt x="559163" y="914404"/>
                    <a:pt x="559163" y="914404"/>
                  </a:cubicBezTo>
                  <a:cubicBezTo>
                    <a:pt x="491430" y="919242"/>
                    <a:pt x="422836" y="917117"/>
                    <a:pt x="355963" y="928918"/>
                  </a:cubicBezTo>
                  <a:cubicBezTo>
                    <a:pt x="338784" y="931950"/>
                    <a:pt x="326615" y="947808"/>
                    <a:pt x="312420" y="957947"/>
                  </a:cubicBezTo>
                  <a:cubicBezTo>
                    <a:pt x="243681" y="1007046"/>
                    <a:pt x="265421" y="984903"/>
                    <a:pt x="225334" y="1045032"/>
                  </a:cubicBezTo>
                  <a:cubicBezTo>
                    <a:pt x="216816" y="1087625"/>
                    <a:pt x="213042" y="1122097"/>
                    <a:pt x="196306" y="1161147"/>
                  </a:cubicBezTo>
                  <a:cubicBezTo>
                    <a:pt x="187783" y="1181034"/>
                    <a:pt x="182576" y="1203905"/>
                    <a:pt x="167277" y="1219204"/>
                  </a:cubicBezTo>
                  <a:cubicBezTo>
                    <a:pt x="142607" y="1243873"/>
                    <a:pt x="80191" y="1277261"/>
                    <a:pt x="80191" y="1277261"/>
                  </a:cubicBezTo>
                  <a:cubicBezTo>
                    <a:pt x="70082" y="1292425"/>
                    <a:pt x="32643" y="1340310"/>
                    <a:pt x="36649" y="1364347"/>
                  </a:cubicBezTo>
                  <a:cubicBezTo>
                    <a:pt x="39517" y="1381554"/>
                    <a:pt x="58592" y="1391950"/>
                    <a:pt x="65677" y="1407890"/>
                  </a:cubicBezTo>
                  <a:cubicBezTo>
                    <a:pt x="78104" y="1435851"/>
                    <a:pt x="94706" y="1494975"/>
                    <a:pt x="94706" y="1494975"/>
                  </a:cubicBezTo>
                  <a:cubicBezTo>
                    <a:pt x="74508" y="1777730"/>
                    <a:pt x="103243" y="1611659"/>
                    <a:pt x="51163" y="1785261"/>
                  </a:cubicBezTo>
                  <a:cubicBezTo>
                    <a:pt x="25457" y="1870949"/>
                    <a:pt x="50217" y="1816183"/>
                    <a:pt x="22134" y="1872347"/>
                  </a:cubicBezTo>
                  <a:lnTo>
                    <a:pt x="0" y="1963787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367" name="Полилиния 366"/>
            <p:cNvSpPr/>
            <p:nvPr/>
          </p:nvSpPr>
          <p:spPr>
            <a:xfrm>
              <a:off x="5823859" y="3829051"/>
              <a:ext cx="448576" cy="598715"/>
            </a:xfrm>
            <a:custGeom>
              <a:avLst/>
              <a:gdLst>
                <a:gd name="connsiteX0" fmla="*/ 0 w 598101"/>
                <a:gd name="connsiteY0" fmla="*/ 0 h 798286"/>
                <a:gd name="connsiteX1" fmla="*/ 0 w 598101"/>
                <a:gd name="connsiteY1" fmla="*/ 0 h 798286"/>
                <a:gd name="connsiteX2" fmla="*/ 188686 w 598101"/>
                <a:gd name="connsiteY2" fmla="*/ 159657 h 798286"/>
                <a:gd name="connsiteX3" fmla="*/ 304800 w 598101"/>
                <a:gd name="connsiteY3" fmla="*/ 217714 h 798286"/>
                <a:gd name="connsiteX4" fmla="*/ 362857 w 598101"/>
                <a:gd name="connsiteY4" fmla="*/ 304800 h 798286"/>
                <a:gd name="connsiteX5" fmla="*/ 420914 w 598101"/>
                <a:gd name="connsiteY5" fmla="*/ 348343 h 798286"/>
                <a:gd name="connsiteX6" fmla="*/ 478971 w 598101"/>
                <a:gd name="connsiteY6" fmla="*/ 435429 h 798286"/>
                <a:gd name="connsiteX7" fmla="*/ 566057 w 598101"/>
                <a:gd name="connsiteY7" fmla="*/ 551543 h 798286"/>
                <a:gd name="connsiteX8" fmla="*/ 595086 w 598101"/>
                <a:gd name="connsiteY8" fmla="*/ 798286 h 798286"/>
                <a:gd name="connsiteX9" fmla="*/ 595086 w 598101"/>
                <a:gd name="connsiteY9" fmla="*/ 798286 h 798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8101" h="798286">
                  <a:moveTo>
                    <a:pt x="0" y="0"/>
                  </a:moveTo>
                  <a:lnTo>
                    <a:pt x="0" y="0"/>
                  </a:lnTo>
                  <a:cubicBezTo>
                    <a:pt x="62895" y="53219"/>
                    <a:pt x="121643" y="111769"/>
                    <a:pt x="188686" y="159657"/>
                  </a:cubicBezTo>
                  <a:cubicBezTo>
                    <a:pt x="223899" y="184809"/>
                    <a:pt x="304800" y="217714"/>
                    <a:pt x="304800" y="217714"/>
                  </a:cubicBezTo>
                  <a:cubicBezTo>
                    <a:pt x="324152" y="246743"/>
                    <a:pt x="334947" y="283867"/>
                    <a:pt x="362857" y="304800"/>
                  </a:cubicBezTo>
                  <a:cubicBezTo>
                    <a:pt x="382209" y="319314"/>
                    <a:pt x="404843" y="330263"/>
                    <a:pt x="420914" y="348343"/>
                  </a:cubicBezTo>
                  <a:cubicBezTo>
                    <a:pt x="444092" y="374419"/>
                    <a:pt x="457177" y="408186"/>
                    <a:pt x="478971" y="435429"/>
                  </a:cubicBezTo>
                  <a:cubicBezTo>
                    <a:pt x="547925" y="521622"/>
                    <a:pt x="519844" y="482224"/>
                    <a:pt x="566057" y="551543"/>
                  </a:cubicBezTo>
                  <a:cubicBezTo>
                    <a:pt x="611915" y="689117"/>
                    <a:pt x="595086" y="608030"/>
                    <a:pt x="595086" y="798286"/>
                  </a:cubicBezTo>
                  <a:lnTo>
                    <a:pt x="595086" y="798286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372" name="Прямоугольник 371"/>
            <p:cNvSpPr/>
            <p:nvPr/>
          </p:nvSpPr>
          <p:spPr bwMode="auto">
            <a:xfrm>
              <a:off x="5418287" y="4221213"/>
              <a:ext cx="843543" cy="158351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15614/62456</a:t>
              </a:r>
            </a:p>
          </p:txBody>
        </p:sp>
        <p:sp>
          <p:nvSpPr>
            <p:cNvPr id="373" name="Скругленный прямоугольник 372"/>
            <p:cNvSpPr/>
            <p:nvPr/>
          </p:nvSpPr>
          <p:spPr>
            <a:xfrm>
              <a:off x="5749023" y="4396602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grpSp>
          <p:nvGrpSpPr>
            <p:cNvPr id="374" name="Группа 373"/>
            <p:cNvGrpSpPr/>
            <p:nvPr/>
          </p:nvGrpSpPr>
          <p:grpSpPr>
            <a:xfrm>
              <a:off x="6603829" y="2936485"/>
              <a:ext cx="939403" cy="273338"/>
              <a:chOff x="3660992" y="917545"/>
              <a:chExt cx="1252537" cy="364451"/>
            </a:xfrm>
          </p:grpSpPr>
          <p:sp>
            <p:nvSpPr>
              <p:cNvPr id="375" name="TextBox 23"/>
              <p:cNvSpPr txBox="1"/>
              <p:nvPr/>
            </p:nvSpPr>
            <p:spPr bwMode="auto">
              <a:xfrm>
                <a:off x="3790921" y="1063204"/>
                <a:ext cx="519539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10</a:t>
                </a:r>
                <a:endParaRPr lang="ru-RU" sz="751" dirty="0"/>
              </a:p>
            </p:txBody>
          </p:sp>
          <p:sp>
            <p:nvSpPr>
              <p:cNvPr id="376" name="TextBox 23"/>
              <p:cNvSpPr txBox="1"/>
              <p:nvPr/>
            </p:nvSpPr>
            <p:spPr bwMode="auto">
              <a:xfrm>
                <a:off x="4196651" y="1064269"/>
                <a:ext cx="422108" cy="21772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9</a:t>
                </a:r>
                <a:endParaRPr lang="ru-RU" sz="751" dirty="0"/>
              </a:p>
            </p:txBody>
          </p:sp>
          <p:sp>
            <p:nvSpPr>
              <p:cNvPr id="377" name="TextBox 10"/>
              <p:cNvSpPr txBox="1"/>
              <p:nvPr/>
            </p:nvSpPr>
            <p:spPr bwMode="auto">
              <a:xfrm>
                <a:off x="3660992" y="917545"/>
                <a:ext cx="1252537" cy="27717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Тихвинский  р-н</a:t>
                </a:r>
              </a:p>
            </p:txBody>
          </p:sp>
        </p:grpSp>
        <p:grpSp>
          <p:nvGrpSpPr>
            <p:cNvPr id="378" name="Группа 377"/>
            <p:cNvGrpSpPr/>
            <p:nvPr/>
          </p:nvGrpSpPr>
          <p:grpSpPr>
            <a:xfrm>
              <a:off x="6071888" y="1908575"/>
              <a:ext cx="1167449" cy="272540"/>
              <a:chOff x="3356931" y="917545"/>
              <a:chExt cx="1556598" cy="363386"/>
            </a:xfrm>
          </p:grpSpPr>
          <p:sp>
            <p:nvSpPr>
              <p:cNvPr id="379" name="TextBox 23"/>
              <p:cNvSpPr txBox="1"/>
              <p:nvPr/>
            </p:nvSpPr>
            <p:spPr bwMode="auto">
              <a:xfrm>
                <a:off x="3888249" y="1063204"/>
                <a:ext cx="422209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10</a:t>
                </a:r>
                <a:endParaRPr lang="ru-RU" sz="751" dirty="0"/>
              </a:p>
            </p:txBody>
          </p:sp>
          <p:sp>
            <p:nvSpPr>
              <p:cNvPr id="380" name="TextBox 23"/>
              <p:cNvSpPr txBox="1"/>
              <p:nvPr/>
            </p:nvSpPr>
            <p:spPr bwMode="auto">
              <a:xfrm>
                <a:off x="4220036" y="1060312"/>
                <a:ext cx="422108" cy="21772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9</a:t>
                </a:r>
                <a:endParaRPr lang="ru-RU" sz="751" dirty="0"/>
              </a:p>
            </p:txBody>
          </p:sp>
          <p:sp>
            <p:nvSpPr>
              <p:cNvPr id="381" name="TextBox 10"/>
              <p:cNvSpPr txBox="1"/>
              <p:nvPr/>
            </p:nvSpPr>
            <p:spPr bwMode="auto">
              <a:xfrm>
                <a:off x="3356931" y="917545"/>
                <a:ext cx="1556598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Лодейнопольский  р-н</a:t>
                </a:r>
              </a:p>
            </p:txBody>
          </p:sp>
        </p:grpSp>
        <p:sp>
          <p:nvSpPr>
            <p:cNvPr id="386" name="Прямоугольник 385"/>
            <p:cNvSpPr/>
            <p:nvPr/>
          </p:nvSpPr>
          <p:spPr bwMode="auto">
            <a:xfrm>
              <a:off x="1948103" y="4453321"/>
              <a:ext cx="684203" cy="161913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12918/51675</a:t>
              </a:r>
            </a:p>
          </p:txBody>
        </p:sp>
        <p:sp>
          <p:nvSpPr>
            <p:cNvPr id="391" name="Скругленный прямоугольник 390"/>
            <p:cNvSpPr/>
            <p:nvPr/>
          </p:nvSpPr>
          <p:spPr>
            <a:xfrm>
              <a:off x="3005494" y="4459993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92" name="Прямоугольник 391"/>
            <p:cNvSpPr/>
            <p:nvPr/>
          </p:nvSpPr>
          <p:spPr bwMode="auto">
            <a:xfrm>
              <a:off x="2366154" y="5014260"/>
              <a:ext cx="575255" cy="14954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1041,0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823</a:t>
              </a:r>
            </a:p>
          </p:txBody>
        </p:sp>
        <p:sp>
          <p:nvSpPr>
            <p:cNvPr id="393" name="Прямоугольник 392"/>
            <p:cNvSpPr/>
            <p:nvPr/>
          </p:nvSpPr>
          <p:spPr bwMode="auto">
            <a:xfrm>
              <a:off x="2251509" y="5178193"/>
              <a:ext cx="732687" cy="135000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18219/72879</a:t>
              </a:r>
            </a:p>
          </p:txBody>
        </p:sp>
        <p:sp>
          <p:nvSpPr>
            <p:cNvPr id="394" name="Скругленный прямоугольник 393"/>
            <p:cNvSpPr/>
            <p:nvPr/>
          </p:nvSpPr>
          <p:spPr>
            <a:xfrm>
              <a:off x="2489598" y="5337013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99" name="Прямоугольник 398"/>
            <p:cNvSpPr/>
            <p:nvPr/>
          </p:nvSpPr>
          <p:spPr bwMode="auto">
            <a:xfrm>
              <a:off x="2725584" y="4263554"/>
              <a:ext cx="831803" cy="170615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61063/24425</a:t>
              </a:r>
            </a:p>
          </p:txBody>
        </p:sp>
        <p:grpSp>
          <p:nvGrpSpPr>
            <p:cNvPr id="400" name="Группа 399"/>
            <p:cNvGrpSpPr/>
            <p:nvPr/>
          </p:nvGrpSpPr>
          <p:grpSpPr>
            <a:xfrm>
              <a:off x="2953869" y="2441740"/>
              <a:ext cx="1237119" cy="338698"/>
              <a:chOff x="3338456" y="839760"/>
              <a:chExt cx="1649492" cy="451597"/>
            </a:xfrm>
          </p:grpSpPr>
          <p:sp>
            <p:nvSpPr>
              <p:cNvPr id="401" name="TextBox 23"/>
              <p:cNvSpPr txBox="1"/>
              <p:nvPr/>
            </p:nvSpPr>
            <p:spPr bwMode="auto">
              <a:xfrm>
                <a:off x="3920028" y="1065194"/>
                <a:ext cx="422208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7</a:t>
                </a:r>
                <a:endParaRPr lang="ru-RU" sz="751" dirty="0"/>
              </a:p>
            </p:txBody>
          </p:sp>
          <p:sp>
            <p:nvSpPr>
              <p:cNvPr id="402" name="TextBox 23"/>
              <p:cNvSpPr txBox="1"/>
              <p:nvPr/>
            </p:nvSpPr>
            <p:spPr bwMode="auto">
              <a:xfrm>
                <a:off x="4237333" y="1073630"/>
                <a:ext cx="422109" cy="21772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9</a:t>
                </a:r>
                <a:endParaRPr lang="ru-RU" sz="751" dirty="0"/>
              </a:p>
            </p:txBody>
          </p:sp>
          <p:sp>
            <p:nvSpPr>
              <p:cNvPr id="403" name="TextBox 10"/>
              <p:cNvSpPr txBox="1"/>
              <p:nvPr/>
            </p:nvSpPr>
            <p:spPr bwMode="auto">
              <a:xfrm>
                <a:off x="3338456" y="839760"/>
                <a:ext cx="1649492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Всеволожский  р-н</a:t>
                </a:r>
              </a:p>
            </p:txBody>
          </p:sp>
        </p:grpSp>
        <p:sp>
          <p:nvSpPr>
            <p:cNvPr id="407" name="Полилиния 406"/>
            <p:cNvSpPr/>
            <p:nvPr/>
          </p:nvSpPr>
          <p:spPr>
            <a:xfrm>
              <a:off x="3646715" y="3474884"/>
              <a:ext cx="1004652" cy="963867"/>
            </a:xfrm>
            <a:custGeom>
              <a:avLst/>
              <a:gdLst>
                <a:gd name="connsiteX0" fmla="*/ 420914 w 1306285"/>
                <a:gd name="connsiteY0" fmla="*/ 0 h 1277257"/>
                <a:gd name="connsiteX1" fmla="*/ 420914 w 1306285"/>
                <a:gd name="connsiteY1" fmla="*/ 0 h 1277257"/>
                <a:gd name="connsiteX2" fmla="*/ 348343 w 1306285"/>
                <a:gd name="connsiteY2" fmla="*/ 159657 h 1277257"/>
                <a:gd name="connsiteX3" fmla="*/ 304800 w 1306285"/>
                <a:gd name="connsiteY3" fmla="*/ 188685 h 1277257"/>
                <a:gd name="connsiteX4" fmla="*/ 290285 w 1306285"/>
                <a:gd name="connsiteY4" fmla="*/ 232228 h 1277257"/>
                <a:gd name="connsiteX5" fmla="*/ 145143 w 1306285"/>
                <a:gd name="connsiteY5" fmla="*/ 275771 h 1277257"/>
                <a:gd name="connsiteX6" fmla="*/ 101600 w 1306285"/>
                <a:gd name="connsiteY6" fmla="*/ 333828 h 1277257"/>
                <a:gd name="connsiteX7" fmla="*/ 58057 w 1306285"/>
                <a:gd name="connsiteY7" fmla="*/ 377371 h 1277257"/>
                <a:gd name="connsiteX8" fmla="*/ 0 w 1306285"/>
                <a:gd name="connsiteY8" fmla="*/ 449943 h 1277257"/>
                <a:gd name="connsiteX9" fmla="*/ 29028 w 1306285"/>
                <a:gd name="connsiteY9" fmla="*/ 493485 h 1277257"/>
                <a:gd name="connsiteX10" fmla="*/ 232228 w 1306285"/>
                <a:gd name="connsiteY10" fmla="*/ 537028 h 1277257"/>
                <a:gd name="connsiteX11" fmla="*/ 275771 w 1306285"/>
                <a:gd name="connsiteY11" fmla="*/ 624114 h 1277257"/>
                <a:gd name="connsiteX12" fmla="*/ 290285 w 1306285"/>
                <a:gd name="connsiteY12" fmla="*/ 667657 h 1277257"/>
                <a:gd name="connsiteX13" fmla="*/ 333828 w 1306285"/>
                <a:gd name="connsiteY13" fmla="*/ 682171 h 1277257"/>
                <a:gd name="connsiteX14" fmla="*/ 609600 w 1306285"/>
                <a:gd name="connsiteY14" fmla="*/ 667657 h 1277257"/>
                <a:gd name="connsiteX15" fmla="*/ 725714 w 1306285"/>
                <a:gd name="connsiteY15" fmla="*/ 682171 h 1277257"/>
                <a:gd name="connsiteX16" fmla="*/ 769257 w 1306285"/>
                <a:gd name="connsiteY16" fmla="*/ 740228 h 1277257"/>
                <a:gd name="connsiteX17" fmla="*/ 827314 w 1306285"/>
                <a:gd name="connsiteY17" fmla="*/ 827314 h 1277257"/>
                <a:gd name="connsiteX18" fmla="*/ 899885 w 1306285"/>
                <a:gd name="connsiteY18" fmla="*/ 928914 h 1277257"/>
                <a:gd name="connsiteX19" fmla="*/ 986971 w 1306285"/>
                <a:gd name="connsiteY19" fmla="*/ 957943 h 1277257"/>
                <a:gd name="connsiteX20" fmla="*/ 1045028 w 1306285"/>
                <a:gd name="connsiteY20" fmla="*/ 1001485 h 1277257"/>
                <a:gd name="connsiteX21" fmla="*/ 1088571 w 1306285"/>
                <a:gd name="connsiteY21" fmla="*/ 1030514 h 1277257"/>
                <a:gd name="connsiteX22" fmla="*/ 1117600 w 1306285"/>
                <a:gd name="connsiteY22" fmla="*/ 1074057 h 1277257"/>
                <a:gd name="connsiteX23" fmla="*/ 1190171 w 1306285"/>
                <a:gd name="connsiteY23" fmla="*/ 1204685 h 1277257"/>
                <a:gd name="connsiteX24" fmla="*/ 1291771 w 1306285"/>
                <a:gd name="connsiteY24" fmla="*/ 1262743 h 1277257"/>
                <a:gd name="connsiteX25" fmla="*/ 1306285 w 1306285"/>
                <a:gd name="connsiteY25" fmla="*/ 1277257 h 1277257"/>
                <a:gd name="connsiteX26" fmla="*/ 1306285 w 1306285"/>
                <a:gd name="connsiteY26" fmla="*/ 1277257 h 1277257"/>
                <a:gd name="connsiteX0" fmla="*/ 420914 w 1306285"/>
                <a:gd name="connsiteY0" fmla="*/ 0 h 1277257"/>
                <a:gd name="connsiteX1" fmla="*/ 638628 w 1306285"/>
                <a:gd name="connsiteY1" fmla="*/ 58057 h 1277257"/>
                <a:gd name="connsiteX2" fmla="*/ 348343 w 1306285"/>
                <a:gd name="connsiteY2" fmla="*/ 159657 h 1277257"/>
                <a:gd name="connsiteX3" fmla="*/ 304800 w 1306285"/>
                <a:gd name="connsiteY3" fmla="*/ 188685 h 1277257"/>
                <a:gd name="connsiteX4" fmla="*/ 290285 w 1306285"/>
                <a:gd name="connsiteY4" fmla="*/ 232228 h 1277257"/>
                <a:gd name="connsiteX5" fmla="*/ 145143 w 1306285"/>
                <a:gd name="connsiteY5" fmla="*/ 275771 h 1277257"/>
                <a:gd name="connsiteX6" fmla="*/ 101600 w 1306285"/>
                <a:gd name="connsiteY6" fmla="*/ 333828 h 1277257"/>
                <a:gd name="connsiteX7" fmla="*/ 58057 w 1306285"/>
                <a:gd name="connsiteY7" fmla="*/ 377371 h 1277257"/>
                <a:gd name="connsiteX8" fmla="*/ 0 w 1306285"/>
                <a:gd name="connsiteY8" fmla="*/ 449943 h 1277257"/>
                <a:gd name="connsiteX9" fmla="*/ 29028 w 1306285"/>
                <a:gd name="connsiteY9" fmla="*/ 493485 h 1277257"/>
                <a:gd name="connsiteX10" fmla="*/ 232228 w 1306285"/>
                <a:gd name="connsiteY10" fmla="*/ 537028 h 1277257"/>
                <a:gd name="connsiteX11" fmla="*/ 275771 w 1306285"/>
                <a:gd name="connsiteY11" fmla="*/ 624114 h 1277257"/>
                <a:gd name="connsiteX12" fmla="*/ 290285 w 1306285"/>
                <a:gd name="connsiteY12" fmla="*/ 667657 h 1277257"/>
                <a:gd name="connsiteX13" fmla="*/ 333828 w 1306285"/>
                <a:gd name="connsiteY13" fmla="*/ 682171 h 1277257"/>
                <a:gd name="connsiteX14" fmla="*/ 609600 w 1306285"/>
                <a:gd name="connsiteY14" fmla="*/ 667657 h 1277257"/>
                <a:gd name="connsiteX15" fmla="*/ 725714 w 1306285"/>
                <a:gd name="connsiteY15" fmla="*/ 682171 h 1277257"/>
                <a:gd name="connsiteX16" fmla="*/ 769257 w 1306285"/>
                <a:gd name="connsiteY16" fmla="*/ 740228 h 1277257"/>
                <a:gd name="connsiteX17" fmla="*/ 827314 w 1306285"/>
                <a:gd name="connsiteY17" fmla="*/ 827314 h 1277257"/>
                <a:gd name="connsiteX18" fmla="*/ 899885 w 1306285"/>
                <a:gd name="connsiteY18" fmla="*/ 928914 h 1277257"/>
                <a:gd name="connsiteX19" fmla="*/ 986971 w 1306285"/>
                <a:gd name="connsiteY19" fmla="*/ 957943 h 1277257"/>
                <a:gd name="connsiteX20" fmla="*/ 1045028 w 1306285"/>
                <a:gd name="connsiteY20" fmla="*/ 1001485 h 1277257"/>
                <a:gd name="connsiteX21" fmla="*/ 1088571 w 1306285"/>
                <a:gd name="connsiteY21" fmla="*/ 1030514 h 1277257"/>
                <a:gd name="connsiteX22" fmla="*/ 1117600 w 1306285"/>
                <a:gd name="connsiteY22" fmla="*/ 1074057 h 1277257"/>
                <a:gd name="connsiteX23" fmla="*/ 1190171 w 1306285"/>
                <a:gd name="connsiteY23" fmla="*/ 1204685 h 1277257"/>
                <a:gd name="connsiteX24" fmla="*/ 1291771 w 1306285"/>
                <a:gd name="connsiteY24" fmla="*/ 1262743 h 1277257"/>
                <a:gd name="connsiteX25" fmla="*/ 1306285 w 1306285"/>
                <a:gd name="connsiteY25" fmla="*/ 1277257 h 1277257"/>
                <a:gd name="connsiteX26" fmla="*/ 1306285 w 1306285"/>
                <a:gd name="connsiteY26" fmla="*/ 1277257 h 1277257"/>
                <a:gd name="connsiteX0" fmla="*/ 544739 w 1306285"/>
                <a:gd name="connsiteY0" fmla="*/ 6859 h 1226966"/>
                <a:gd name="connsiteX1" fmla="*/ 638628 w 1306285"/>
                <a:gd name="connsiteY1" fmla="*/ 7766 h 1226966"/>
                <a:gd name="connsiteX2" fmla="*/ 348343 w 1306285"/>
                <a:gd name="connsiteY2" fmla="*/ 109366 h 1226966"/>
                <a:gd name="connsiteX3" fmla="*/ 304800 w 1306285"/>
                <a:gd name="connsiteY3" fmla="*/ 138394 h 1226966"/>
                <a:gd name="connsiteX4" fmla="*/ 290285 w 1306285"/>
                <a:gd name="connsiteY4" fmla="*/ 181937 h 1226966"/>
                <a:gd name="connsiteX5" fmla="*/ 145143 w 1306285"/>
                <a:gd name="connsiteY5" fmla="*/ 225480 h 1226966"/>
                <a:gd name="connsiteX6" fmla="*/ 101600 w 1306285"/>
                <a:gd name="connsiteY6" fmla="*/ 283537 h 1226966"/>
                <a:gd name="connsiteX7" fmla="*/ 58057 w 1306285"/>
                <a:gd name="connsiteY7" fmla="*/ 327080 h 1226966"/>
                <a:gd name="connsiteX8" fmla="*/ 0 w 1306285"/>
                <a:gd name="connsiteY8" fmla="*/ 399652 h 1226966"/>
                <a:gd name="connsiteX9" fmla="*/ 29028 w 1306285"/>
                <a:gd name="connsiteY9" fmla="*/ 443194 h 1226966"/>
                <a:gd name="connsiteX10" fmla="*/ 232228 w 1306285"/>
                <a:gd name="connsiteY10" fmla="*/ 486737 h 1226966"/>
                <a:gd name="connsiteX11" fmla="*/ 275771 w 1306285"/>
                <a:gd name="connsiteY11" fmla="*/ 573823 h 1226966"/>
                <a:gd name="connsiteX12" fmla="*/ 290285 w 1306285"/>
                <a:gd name="connsiteY12" fmla="*/ 617366 h 1226966"/>
                <a:gd name="connsiteX13" fmla="*/ 333828 w 1306285"/>
                <a:gd name="connsiteY13" fmla="*/ 631880 h 1226966"/>
                <a:gd name="connsiteX14" fmla="*/ 609600 w 1306285"/>
                <a:gd name="connsiteY14" fmla="*/ 617366 h 1226966"/>
                <a:gd name="connsiteX15" fmla="*/ 725714 w 1306285"/>
                <a:gd name="connsiteY15" fmla="*/ 631880 h 1226966"/>
                <a:gd name="connsiteX16" fmla="*/ 769257 w 1306285"/>
                <a:gd name="connsiteY16" fmla="*/ 689937 h 1226966"/>
                <a:gd name="connsiteX17" fmla="*/ 827314 w 1306285"/>
                <a:gd name="connsiteY17" fmla="*/ 777023 h 1226966"/>
                <a:gd name="connsiteX18" fmla="*/ 899885 w 1306285"/>
                <a:gd name="connsiteY18" fmla="*/ 878623 h 1226966"/>
                <a:gd name="connsiteX19" fmla="*/ 986971 w 1306285"/>
                <a:gd name="connsiteY19" fmla="*/ 907652 h 1226966"/>
                <a:gd name="connsiteX20" fmla="*/ 1045028 w 1306285"/>
                <a:gd name="connsiteY20" fmla="*/ 951194 h 1226966"/>
                <a:gd name="connsiteX21" fmla="*/ 1088571 w 1306285"/>
                <a:gd name="connsiteY21" fmla="*/ 980223 h 1226966"/>
                <a:gd name="connsiteX22" fmla="*/ 1117600 w 1306285"/>
                <a:gd name="connsiteY22" fmla="*/ 1023766 h 1226966"/>
                <a:gd name="connsiteX23" fmla="*/ 1190171 w 1306285"/>
                <a:gd name="connsiteY23" fmla="*/ 1154394 h 1226966"/>
                <a:gd name="connsiteX24" fmla="*/ 1291771 w 1306285"/>
                <a:gd name="connsiteY24" fmla="*/ 1212452 h 1226966"/>
                <a:gd name="connsiteX25" fmla="*/ 1306285 w 1306285"/>
                <a:gd name="connsiteY25" fmla="*/ 1226966 h 1226966"/>
                <a:gd name="connsiteX26" fmla="*/ 1306285 w 1306285"/>
                <a:gd name="connsiteY26" fmla="*/ 1226966 h 1226966"/>
                <a:gd name="connsiteX0" fmla="*/ 544739 w 1339536"/>
                <a:gd name="connsiteY0" fmla="*/ 6859 h 1285155"/>
                <a:gd name="connsiteX1" fmla="*/ 638628 w 1339536"/>
                <a:gd name="connsiteY1" fmla="*/ 7766 h 1285155"/>
                <a:gd name="connsiteX2" fmla="*/ 348343 w 1339536"/>
                <a:gd name="connsiteY2" fmla="*/ 109366 h 1285155"/>
                <a:gd name="connsiteX3" fmla="*/ 304800 w 1339536"/>
                <a:gd name="connsiteY3" fmla="*/ 138394 h 1285155"/>
                <a:gd name="connsiteX4" fmla="*/ 290285 w 1339536"/>
                <a:gd name="connsiteY4" fmla="*/ 181937 h 1285155"/>
                <a:gd name="connsiteX5" fmla="*/ 145143 w 1339536"/>
                <a:gd name="connsiteY5" fmla="*/ 225480 h 1285155"/>
                <a:gd name="connsiteX6" fmla="*/ 101600 w 1339536"/>
                <a:gd name="connsiteY6" fmla="*/ 283537 h 1285155"/>
                <a:gd name="connsiteX7" fmla="*/ 58057 w 1339536"/>
                <a:gd name="connsiteY7" fmla="*/ 327080 h 1285155"/>
                <a:gd name="connsiteX8" fmla="*/ 0 w 1339536"/>
                <a:gd name="connsiteY8" fmla="*/ 399652 h 1285155"/>
                <a:gd name="connsiteX9" fmla="*/ 29028 w 1339536"/>
                <a:gd name="connsiteY9" fmla="*/ 443194 h 1285155"/>
                <a:gd name="connsiteX10" fmla="*/ 232228 w 1339536"/>
                <a:gd name="connsiteY10" fmla="*/ 486737 h 1285155"/>
                <a:gd name="connsiteX11" fmla="*/ 275771 w 1339536"/>
                <a:gd name="connsiteY11" fmla="*/ 573823 h 1285155"/>
                <a:gd name="connsiteX12" fmla="*/ 290285 w 1339536"/>
                <a:gd name="connsiteY12" fmla="*/ 617366 h 1285155"/>
                <a:gd name="connsiteX13" fmla="*/ 333828 w 1339536"/>
                <a:gd name="connsiteY13" fmla="*/ 631880 h 1285155"/>
                <a:gd name="connsiteX14" fmla="*/ 609600 w 1339536"/>
                <a:gd name="connsiteY14" fmla="*/ 617366 h 1285155"/>
                <a:gd name="connsiteX15" fmla="*/ 725714 w 1339536"/>
                <a:gd name="connsiteY15" fmla="*/ 631880 h 1285155"/>
                <a:gd name="connsiteX16" fmla="*/ 769257 w 1339536"/>
                <a:gd name="connsiteY16" fmla="*/ 689937 h 1285155"/>
                <a:gd name="connsiteX17" fmla="*/ 827314 w 1339536"/>
                <a:gd name="connsiteY17" fmla="*/ 777023 h 1285155"/>
                <a:gd name="connsiteX18" fmla="*/ 899885 w 1339536"/>
                <a:gd name="connsiteY18" fmla="*/ 878623 h 1285155"/>
                <a:gd name="connsiteX19" fmla="*/ 986971 w 1339536"/>
                <a:gd name="connsiteY19" fmla="*/ 907652 h 1285155"/>
                <a:gd name="connsiteX20" fmla="*/ 1045028 w 1339536"/>
                <a:gd name="connsiteY20" fmla="*/ 951194 h 1285155"/>
                <a:gd name="connsiteX21" fmla="*/ 1088571 w 1339536"/>
                <a:gd name="connsiteY21" fmla="*/ 980223 h 1285155"/>
                <a:gd name="connsiteX22" fmla="*/ 1117600 w 1339536"/>
                <a:gd name="connsiteY22" fmla="*/ 1023766 h 1285155"/>
                <a:gd name="connsiteX23" fmla="*/ 1190171 w 1339536"/>
                <a:gd name="connsiteY23" fmla="*/ 1154394 h 1285155"/>
                <a:gd name="connsiteX24" fmla="*/ 1291771 w 1339536"/>
                <a:gd name="connsiteY24" fmla="*/ 1212452 h 1285155"/>
                <a:gd name="connsiteX25" fmla="*/ 1306285 w 1339536"/>
                <a:gd name="connsiteY25" fmla="*/ 1226966 h 1285155"/>
                <a:gd name="connsiteX26" fmla="*/ 1339536 w 1339536"/>
                <a:gd name="connsiteY26" fmla="*/ 1285155 h 128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339536" h="1285155">
                  <a:moveTo>
                    <a:pt x="544739" y="6859"/>
                  </a:moveTo>
                  <a:cubicBezTo>
                    <a:pt x="576035" y="7161"/>
                    <a:pt x="671361" y="-9318"/>
                    <a:pt x="638628" y="7766"/>
                  </a:cubicBezTo>
                  <a:cubicBezTo>
                    <a:pt x="605895" y="24850"/>
                    <a:pt x="403981" y="87595"/>
                    <a:pt x="348343" y="109366"/>
                  </a:cubicBezTo>
                  <a:cubicBezTo>
                    <a:pt x="292705" y="131137"/>
                    <a:pt x="319314" y="128718"/>
                    <a:pt x="304800" y="138394"/>
                  </a:cubicBezTo>
                  <a:cubicBezTo>
                    <a:pt x="299962" y="152908"/>
                    <a:pt x="302735" y="173044"/>
                    <a:pt x="290285" y="181937"/>
                  </a:cubicBezTo>
                  <a:cubicBezTo>
                    <a:pt x="271255" y="195530"/>
                    <a:pt x="176181" y="217721"/>
                    <a:pt x="145143" y="225480"/>
                  </a:cubicBezTo>
                  <a:cubicBezTo>
                    <a:pt x="130629" y="244832"/>
                    <a:pt x="117343" y="265170"/>
                    <a:pt x="101600" y="283537"/>
                  </a:cubicBezTo>
                  <a:cubicBezTo>
                    <a:pt x="88242" y="299122"/>
                    <a:pt x="69443" y="310001"/>
                    <a:pt x="58057" y="327080"/>
                  </a:cubicBezTo>
                  <a:cubicBezTo>
                    <a:pt x="1971" y="411209"/>
                    <a:pt x="97383" y="334729"/>
                    <a:pt x="0" y="399652"/>
                  </a:cubicBezTo>
                  <a:cubicBezTo>
                    <a:pt x="9676" y="414166"/>
                    <a:pt x="12356" y="438064"/>
                    <a:pt x="29028" y="443194"/>
                  </a:cubicBezTo>
                  <a:cubicBezTo>
                    <a:pt x="312967" y="530560"/>
                    <a:pt x="109323" y="404802"/>
                    <a:pt x="232228" y="486737"/>
                  </a:cubicBezTo>
                  <a:cubicBezTo>
                    <a:pt x="268714" y="596191"/>
                    <a:pt x="219495" y="461269"/>
                    <a:pt x="275771" y="573823"/>
                  </a:cubicBezTo>
                  <a:cubicBezTo>
                    <a:pt x="282613" y="587507"/>
                    <a:pt x="279467" y="606548"/>
                    <a:pt x="290285" y="617366"/>
                  </a:cubicBezTo>
                  <a:cubicBezTo>
                    <a:pt x="301103" y="628184"/>
                    <a:pt x="319314" y="627042"/>
                    <a:pt x="333828" y="631880"/>
                  </a:cubicBezTo>
                  <a:cubicBezTo>
                    <a:pt x="425752" y="627042"/>
                    <a:pt x="517549" y="617366"/>
                    <a:pt x="609600" y="617366"/>
                  </a:cubicBezTo>
                  <a:cubicBezTo>
                    <a:pt x="648606" y="617366"/>
                    <a:pt x="690204" y="615739"/>
                    <a:pt x="725714" y="631880"/>
                  </a:cubicBezTo>
                  <a:cubicBezTo>
                    <a:pt x="747736" y="641890"/>
                    <a:pt x="755385" y="670119"/>
                    <a:pt x="769257" y="689937"/>
                  </a:cubicBezTo>
                  <a:cubicBezTo>
                    <a:pt x="789264" y="718518"/>
                    <a:pt x="827314" y="777023"/>
                    <a:pt x="827314" y="777023"/>
                  </a:cubicBezTo>
                  <a:cubicBezTo>
                    <a:pt x="844066" y="827279"/>
                    <a:pt x="842489" y="844185"/>
                    <a:pt x="899885" y="878623"/>
                  </a:cubicBezTo>
                  <a:cubicBezTo>
                    <a:pt x="926123" y="894366"/>
                    <a:pt x="986971" y="907652"/>
                    <a:pt x="986971" y="907652"/>
                  </a:cubicBezTo>
                  <a:cubicBezTo>
                    <a:pt x="1006323" y="922166"/>
                    <a:pt x="1025344" y="937134"/>
                    <a:pt x="1045028" y="951194"/>
                  </a:cubicBezTo>
                  <a:cubicBezTo>
                    <a:pt x="1059223" y="961333"/>
                    <a:pt x="1076236" y="967888"/>
                    <a:pt x="1088571" y="980223"/>
                  </a:cubicBezTo>
                  <a:cubicBezTo>
                    <a:pt x="1100906" y="992558"/>
                    <a:pt x="1107924" y="1009252"/>
                    <a:pt x="1117600" y="1023766"/>
                  </a:cubicBezTo>
                  <a:cubicBezTo>
                    <a:pt x="1131474" y="1065389"/>
                    <a:pt x="1150244" y="1134430"/>
                    <a:pt x="1190171" y="1154394"/>
                  </a:cubicBezTo>
                  <a:cubicBezTo>
                    <a:pt x="1238385" y="1178501"/>
                    <a:pt x="1250740" y="1181679"/>
                    <a:pt x="1291771" y="1212452"/>
                  </a:cubicBezTo>
                  <a:cubicBezTo>
                    <a:pt x="1297245" y="1216557"/>
                    <a:pt x="1301447" y="1222128"/>
                    <a:pt x="1306285" y="1226966"/>
                  </a:cubicBezTo>
                  <a:lnTo>
                    <a:pt x="1339536" y="1285155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08" name="Полилиния 407"/>
            <p:cNvSpPr/>
            <p:nvPr/>
          </p:nvSpPr>
          <p:spPr>
            <a:xfrm>
              <a:off x="1746158" y="3683911"/>
              <a:ext cx="1208327" cy="349780"/>
            </a:xfrm>
            <a:custGeom>
              <a:avLst/>
              <a:gdLst>
                <a:gd name="connsiteX0" fmla="*/ 1611103 w 1611103"/>
                <a:gd name="connsiteY0" fmla="*/ 232228 h 682171"/>
                <a:gd name="connsiteX1" fmla="*/ 1611103 w 1611103"/>
                <a:gd name="connsiteY1" fmla="*/ 232228 h 682171"/>
                <a:gd name="connsiteX2" fmla="*/ 1306303 w 1611103"/>
                <a:gd name="connsiteY2" fmla="*/ 246743 h 682171"/>
                <a:gd name="connsiteX3" fmla="*/ 1277274 w 1611103"/>
                <a:gd name="connsiteY3" fmla="*/ 319314 h 682171"/>
                <a:gd name="connsiteX4" fmla="*/ 1233731 w 1611103"/>
                <a:gd name="connsiteY4" fmla="*/ 406400 h 682171"/>
                <a:gd name="connsiteX5" fmla="*/ 1233731 w 1611103"/>
                <a:gd name="connsiteY5" fmla="*/ 609600 h 682171"/>
                <a:gd name="connsiteX6" fmla="*/ 1219217 w 1611103"/>
                <a:gd name="connsiteY6" fmla="*/ 682171 h 682171"/>
                <a:gd name="connsiteX7" fmla="*/ 1161160 w 1611103"/>
                <a:gd name="connsiteY7" fmla="*/ 667657 h 682171"/>
                <a:gd name="connsiteX8" fmla="*/ 1103103 w 1611103"/>
                <a:gd name="connsiteY8" fmla="*/ 580571 h 682171"/>
                <a:gd name="connsiteX9" fmla="*/ 1045046 w 1611103"/>
                <a:gd name="connsiteY9" fmla="*/ 464457 h 682171"/>
                <a:gd name="connsiteX10" fmla="*/ 986988 w 1611103"/>
                <a:gd name="connsiteY10" fmla="*/ 377371 h 682171"/>
                <a:gd name="connsiteX11" fmla="*/ 914417 w 1611103"/>
                <a:gd name="connsiteY11" fmla="*/ 348343 h 682171"/>
                <a:gd name="connsiteX12" fmla="*/ 522531 w 1611103"/>
                <a:gd name="connsiteY12" fmla="*/ 391885 h 682171"/>
                <a:gd name="connsiteX13" fmla="*/ 478988 w 1611103"/>
                <a:gd name="connsiteY13" fmla="*/ 406400 h 682171"/>
                <a:gd name="connsiteX14" fmla="*/ 348360 w 1611103"/>
                <a:gd name="connsiteY14" fmla="*/ 391885 h 682171"/>
                <a:gd name="connsiteX15" fmla="*/ 304817 w 1611103"/>
                <a:gd name="connsiteY15" fmla="*/ 377371 h 682171"/>
                <a:gd name="connsiteX16" fmla="*/ 188703 w 1611103"/>
                <a:gd name="connsiteY16" fmla="*/ 362857 h 682171"/>
                <a:gd name="connsiteX17" fmla="*/ 130646 w 1611103"/>
                <a:gd name="connsiteY17" fmla="*/ 246743 h 682171"/>
                <a:gd name="connsiteX18" fmla="*/ 101617 w 1611103"/>
                <a:gd name="connsiteY18" fmla="*/ 145143 h 682171"/>
                <a:gd name="connsiteX19" fmla="*/ 58074 w 1611103"/>
                <a:gd name="connsiteY19" fmla="*/ 101600 h 682171"/>
                <a:gd name="connsiteX20" fmla="*/ 17 w 1611103"/>
                <a:gd name="connsiteY20" fmla="*/ 0 h 682171"/>
                <a:gd name="connsiteX21" fmla="*/ 17 w 1611103"/>
                <a:gd name="connsiteY21" fmla="*/ 0 h 682171"/>
                <a:gd name="connsiteX0" fmla="*/ 1611103 w 1611103"/>
                <a:gd name="connsiteY0" fmla="*/ 232228 h 688982"/>
                <a:gd name="connsiteX1" fmla="*/ 1611103 w 1611103"/>
                <a:gd name="connsiteY1" fmla="*/ 232228 h 688982"/>
                <a:gd name="connsiteX2" fmla="*/ 1306303 w 1611103"/>
                <a:gd name="connsiteY2" fmla="*/ 246743 h 688982"/>
                <a:gd name="connsiteX3" fmla="*/ 1277274 w 1611103"/>
                <a:gd name="connsiteY3" fmla="*/ 319314 h 688982"/>
                <a:gd name="connsiteX4" fmla="*/ 1233731 w 1611103"/>
                <a:gd name="connsiteY4" fmla="*/ 406400 h 688982"/>
                <a:gd name="connsiteX5" fmla="*/ 1233731 w 1611103"/>
                <a:gd name="connsiteY5" fmla="*/ 609600 h 688982"/>
                <a:gd name="connsiteX6" fmla="*/ 1219217 w 1611103"/>
                <a:gd name="connsiteY6" fmla="*/ 682171 h 688982"/>
                <a:gd name="connsiteX7" fmla="*/ 1161160 w 1611103"/>
                <a:gd name="connsiteY7" fmla="*/ 667657 h 688982"/>
                <a:gd name="connsiteX8" fmla="*/ 1150728 w 1611103"/>
                <a:gd name="connsiteY8" fmla="*/ 437696 h 688982"/>
                <a:gd name="connsiteX9" fmla="*/ 1045046 w 1611103"/>
                <a:gd name="connsiteY9" fmla="*/ 464457 h 688982"/>
                <a:gd name="connsiteX10" fmla="*/ 986988 w 1611103"/>
                <a:gd name="connsiteY10" fmla="*/ 377371 h 688982"/>
                <a:gd name="connsiteX11" fmla="*/ 914417 w 1611103"/>
                <a:gd name="connsiteY11" fmla="*/ 348343 h 688982"/>
                <a:gd name="connsiteX12" fmla="*/ 522531 w 1611103"/>
                <a:gd name="connsiteY12" fmla="*/ 391885 h 688982"/>
                <a:gd name="connsiteX13" fmla="*/ 478988 w 1611103"/>
                <a:gd name="connsiteY13" fmla="*/ 406400 h 688982"/>
                <a:gd name="connsiteX14" fmla="*/ 348360 w 1611103"/>
                <a:gd name="connsiteY14" fmla="*/ 391885 h 688982"/>
                <a:gd name="connsiteX15" fmla="*/ 304817 w 1611103"/>
                <a:gd name="connsiteY15" fmla="*/ 377371 h 688982"/>
                <a:gd name="connsiteX16" fmla="*/ 188703 w 1611103"/>
                <a:gd name="connsiteY16" fmla="*/ 362857 h 688982"/>
                <a:gd name="connsiteX17" fmla="*/ 130646 w 1611103"/>
                <a:gd name="connsiteY17" fmla="*/ 246743 h 688982"/>
                <a:gd name="connsiteX18" fmla="*/ 101617 w 1611103"/>
                <a:gd name="connsiteY18" fmla="*/ 145143 h 688982"/>
                <a:gd name="connsiteX19" fmla="*/ 58074 w 1611103"/>
                <a:gd name="connsiteY19" fmla="*/ 101600 h 688982"/>
                <a:gd name="connsiteX20" fmla="*/ 17 w 1611103"/>
                <a:gd name="connsiteY20" fmla="*/ 0 h 688982"/>
                <a:gd name="connsiteX21" fmla="*/ 17 w 1611103"/>
                <a:gd name="connsiteY21" fmla="*/ 0 h 688982"/>
                <a:gd name="connsiteX0" fmla="*/ 1611103 w 1611103"/>
                <a:gd name="connsiteY0" fmla="*/ 232228 h 682171"/>
                <a:gd name="connsiteX1" fmla="*/ 1611103 w 1611103"/>
                <a:gd name="connsiteY1" fmla="*/ 232228 h 682171"/>
                <a:gd name="connsiteX2" fmla="*/ 1306303 w 1611103"/>
                <a:gd name="connsiteY2" fmla="*/ 246743 h 682171"/>
                <a:gd name="connsiteX3" fmla="*/ 1277274 w 1611103"/>
                <a:gd name="connsiteY3" fmla="*/ 319314 h 682171"/>
                <a:gd name="connsiteX4" fmla="*/ 1233731 w 1611103"/>
                <a:gd name="connsiteY4" fmla="*/ 406400 h 682171"/>
                <a:gd name="connsiteX5" fmla="*/ 1233731 w 1611103"/>
                <a:gd name="connsiteY5" fmla="*/ 609600 h 682171"/>
                <a:gd name="connsiteX6" fmla="*/ 1219217 w 1611103"/>
                <a:gd name="connsiteY6" fmla="*/ 682171 h 682171"/>
                <a:gd name="connsiteX7" fmla="*/ 1189735 w 1611103"/>
                <a:gd name="connsiteY7" fmla="*/ 439057 h 682171"/>
                <a:gd name="connsiteX8" fmla="*/ 1150728 w 1611103"/>
                <a:gd name="connsiteY8" fmla="*/ 437696 h 682171"/>
                <a:gd name="connsiteX9" fmla="*/ 1045046 w 1611103"/>
                <a:gd name="connsiteY9" fmla="*/ 464457 h 682171"/>
                <a:gd name="connsiteX10" fmla="*/ 986988 w 1611103"/>
                <a:gd name="connsiteY10" fmla="*/ 377371 h 682171"/>
                <a:gd name="connsiteX11" fmla="*/ 914417 w 1611103"/>
                <a:gd name="connsiteY11" fmla="*/ 348343 h 682171"/>
                <a:gd name="connsiteX12" fmla="*/ 522531 w 1611103"/>
                <a:gd name="connsiteY12" fmla="*/ 391885 h 682171"/>
                <a:gd name="connsiteX13" fmla="*/ 478988 w 1611103"/>
                <a:gd name="connsiteY13" fmla="*/ 406400 h 682171"/>
                <a:gd name="connsiteX14" fmla="*/ 348360 w 1611103"/>
                <a:gd name="connsiteY14" fmla="*/ 391885 h 682171"/>
                <a:gd name="connsiteX15" fmla="*/ 304817 w 1611103"/>
                <a:gd name="connsiteY15" fmla="*/ 377371 h 682171"/>
                <a:gd name="connsiteX16" fmla="*/ 188703 w 1611103"/>
                <a:gd name="connsiteY16" fmla="*/ 362857 h 682171"/>
                <a:gd name="connsiteX17" fmla="*/ 130646 w 1611103"/>
                <a:gd name="connsiteY17" fmla="*/ 246743 h 682171"/>
                <a:gd name="connsiteX18" fmla="*/ 101617 w 1611103"/>
                <a:gd name="connsiteY18" fmla="*/ 145143 h 682171"/>
                <a:gd name="connsiteX19" fmla="*/ 58074 w 1611103"/>
                <a:gd name="connsiteY19" fmla="*/ 101600 h 682171"/>
                <a:gd name="connsiteX20" fmla="*/ 17 w 1611103"/>
                <a:gd name="connsiteY20" fmla="*/ 0 h 682171"/>
                <a:gd name="connsiteX21" fmla="*/ 17 w 1611103"/>
                <a:gd name="connsiteY21" fmla="*/ 0 h 682171"/>
                <a:gd name="connsiteX0" fmla="*/ 1611103 w 1611103"/>
                <a:gd name="connsiteY0" fmla="*/ 232228 h 609633"/>
                <a:gd name="connsiteX1" fmla="*/ 1611103 w 1611103"/>
                <a:gd name="connsiteY1" fmla="*/ 232228 h 609633"/>
                <a:gd name="connsiteX2" fmla="*/ 1306303 w 1611103"/>
                <a:gd name="connsiteY2" fmla="*/ 246743 h 609633"/>
                <a:gd name="connsiteX3" fmla="*/ 1277274 w 1611103"/>
                <a:gd name="connsiteY3" fmla="*/ 319314 h 609633"/>
                <a:gd name="connsiteX4" fmla="*/ 1233731 w 1611103"/>
                <a:gd name="connsiteY4" fmla="*/ 406400 h 609633"/>
                <a:gd name="connsiteX5" fmla="*/ 1233731 w 1611103"/>
                <a:gd name="connsiteY5" fmla="*/ 609600 h 609633"/>
                <a:gd name="connsiteX6" fmla="*/ 1162067 w 1611103"/>
                <a:gd name="connsiteY6" fmla="*/ 424996 h 609633"/>
                <a:gd name="connsiteX7" fmla="*/ 1189735 w 1611103"/>
                <a:gd name="connsiteY7" fmla="*/ 439057 h 609633"/>
                <a:gd name="connsiteX8" fmla="*/ 1150728 w 1611103"/>
                <a:gd name="connsiteY8" fmla="*/ 437696 h 609633"/>
                <a:gd name="connsiteX9" fmla="*/ 1045046 w 1611103"/>
                <a:gd name="connsiteY9" fmla="*/ 464457 h 609633"/>
                <a:gd name="connsiteX10" fmla="*/ 986988 w 1611103"/>
                <a:gd name="connsiteY10" fmla="*/ 377371 h 609633"/>
                <a:gd name="connsiteX11" fmla="*/ 914417 w 1611103"/>
                <a:gd name="connsiteY11" fmla="*/ 348343 h 609633"/>
                <a:gd name="connsiteX12" fmla="*/ 522531 w 1611103"/>
                <a:gd name="connsiteY12" fmla="*/ 391885 h 609633"/>
                <a:gd name="connsiteX13" fmla="*/ 478988 w 1611103"/>
                <a:gd name="connsiteY13" fmla="*/ 406400 h 609633"/>
                <a:gd name="connsiteX14" fmla="*/ 348360 w 1611103"/>
                <a:gd name="connsiteY14" fmla="*/ 391885 h 609633"/>
                <a:gd name="connsiteX15" fmla="*/ 304817 w 1611103"/>
                <a:gd name="connsiteY15" fmla="*/ 377371 h 609633"/>
                <a:gd name="connsiteX16" fmla="*/ 188703 w 1611103"/>
                <a:gd name="connsiteY16" fmla="*/ 362857 h 609633"/>
                <a:gd name="connsiteX17" fmla="*/ 130646 w 1611103"/>
                <a:gd name="connsiteY17" fmla="*/ 246743 h 609633"/>
                <a:gd name="connsiteX18" fmla="*/ 101617 w 1611103"/>
                <a:gd name="connsiteY18" fmla="*/ 145143 h 609633"/>
                <a:gd name="connsiteX19" fmla="*/ 58074 w 1611103"/>
                <a:gd name="connsiteY19" fmla="*/ 101600 h 609633"/>
                <a:gd name="connsiteX20" fmla="*/ 17 w 1611103"/>
                <a:gd name="connsiteY20" fmla="*/ 0 h 609633"/>
                <a:gd name="connsiteX21" fmla="*/ 17 w 1611103"/>
                <a:gd name="connsiteY21" fmla="*/ 0 h 609633"/>
                <a:gd name="connsiteX0" fmla="*/ 1611103 w 1611103"/>
                <a:gd name="connsiteY0" fmla="*/ 232228 h 466373"/>
                <a:gd name="connsiteX1" fmla="*/ 1611103 w 1611103"/>
                <a:gd name="connsiteY1" fmla="*/ 232228 h 466373"/>
                <a:gd name="connsiteX2" fmla="*/ 1306303 w 1611103"/>
                <a:gd name="connsiteY2" fmla="*/ 246743 h 466373"/>
                <a:gd name="connsiteX3" fmla="*/ 1277274 w 1611103"/>
                <a:gd name="connsiteY3" fmla="*/ 319314 h 466373"/>
                <a:gd name="connsiteX4" fmla="*/ 1233731 w 1611103"/>
                <a:gd name="connsiteY4" fmla="*/ 406400 h 466373"/>
                <a:gd name="connsiteX5" fmla="*/ 1176581 w 1611103"/>
                <a:gd name="connsiteY5" fmla="*/ 428625 h 466373"/>
                <a:gd name="connsiteX6" fmla="*/ 1162067 w 1611103"/>
                <a:gd name="connsiteY6" fmla="*/ 424996 h 466373"/>
                <a:gd name="connsiteX7" fmla="*/ 1189735 w 1611103"/>
                <a:gd name="connsiteY7" fmla="*/ 439057 h 466373"/>
                <a:gd name="connsiteX8" fmla="*/ 1150728 w 1611103"/>
                <a:gd name="connsiteY8" fmla="*/ 437696 h 466373"/>
                <a:gd name="connsiteX9" fmla="*/ 1045046 w 1611103"/>
                <a:gd name="connsiteY9" fmla="*/ 464457 h 466373"/>
                <a:gd name="connsiteX10" fmla="*/ 986988 w 1611103"/>
                <a:gd name="connsiteY10" fmla="*/ 377371 h 466373"/>
                <a:gd name="connsiteX11" fmla="*/ 914417 w 1611103"/>
                <a:gd name="connsiteY11" fmla="*/ 348343 h 466373"/>
                <a:gd name="connsiteX12" fmla="*/ 522531 w 1611103"/>
                <a:gd name="connsiteY12" fmla="*/ 391885 h 466373"/>
                <a:gd name="connsiteX13" fmla="*/ 478988 w 1611103"/>
                <a:gd name="connsiteY13" fmla="*/ 406400 h 466373"/>
                <a:gd name="connsiteX14" fmla="*/ 348360 w 1611103"/>
                <a:gd name="connsiteY14" fmla="*/ 391885 h 466373"/>
                <a:gd name="connsiteX15" fmla="*/ 304817 w 1611103"/>
                <a:gd name="connsiteY15" fmla="*/ 377371 h 466373"/>
                <a:gd name="connsiteX16" fmla="*/ 188703 w 1611103"/>
                <a:gd name="connsiteY16" fmla="*/ 362857 h 466373"/>
                <a:gd name="connsiteX17" fmla="*/ 130646 w 1611103"/>
                <a:gd name="connsiteY17" fmla="*/ 246743 h 466373"/>
                <a:gd name="connsiteX18" fmla="*/ 101617 w 1611103"/>
                <a:gd name="connsiteY18" fmla="*/ 145143 h 466373"/>
                <a:gd name="connsiteX19" fmla="*/ 58074 w 1611103"/>
                <a:gd name="connsiteY19" fmla="*/ 101600 h 466373"/>
                <a:gd name="connsiteX20" fmla="*/ 17 w 1611103"/>
                <a:gd name="connsiteY20" fmla="*/ 0 h 466373"/>
                <a:gd name="connsiteX21" fmla="*/ 17 w 1611103"/>
                <a:gd name="connsiteY21" fmla="*/ 0 h 466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11103" h="466373">
                  <a:moveTo>
                    <a:pt x="1611103" y="232228"/>
                  </a:moveTo>
                  <a:lnTo>
                    <a:pt x="1611103" y="232228"/>
                  </a:lnTo>
                  <a:lnTo>
                    <a:pt x="1306303" y="246743"/>
                  </a:lnTo>
                  <a:cubicBezTo>
                    <a:pt x="1281093" y="253320"/>
                    <a:pt x="1286422" y="294919"/>
                    <a:pt x="1277274" y="319314"/>
                  </a:cubicBezTo>
                  <a:cubicBezTo>
                    <a:pt x="1251519" y="387992"/>
                    <a:pt x="1277773" y="340337"/>
                    <a:pt x="1233731" y="406400"/>
                  </a:cubicBezTo>
                  <a:cubicBezTo>
                    <a:pt x="1197767" y="514295"/>
                    <a:pt x="1188525" y="425526"/>
                    <a:pt x="1176581" y="428625"/>
                  </a:cubicBezTo>
                  <a:cubicBezTo>
                    <a:pt x="1164637" y="431724"/>
                    <a:pt x="1166905" y="400806"/>
                    <a:pt x="1162067" y="424996"/>
                  </a:cubicBezTo>
                  <a:cubicBezTo>
                    <a:pt x="1142715" y="420158"/>
                    <a:pt x="1191625" y="436940"/>
                    <a:pt x="1189735" y="439057"/>
                  </a:cubicBezTo>
                  <a:cubicBezTo>
                    <a:pt x="1187845" y="441174"/>
                    <a:pt x="1174843" y="433463"/>
                    <a:pt x="1150728" y="437696"/>
                  </a:cubicBezTo>
                  <a:cubicBezTo>
                    <a:pt x="1126613" y="441929"/>
                    <a:pt x="1072336" y="474511"/>
                    <a:pt x="1045046" y="464457"/>
                  </a:cubicBezTo>
                  <a:cubicBezTo>
                    <a:pt x="1017756" y="454403"/>
                    <a:pt x="1019381" y="390328"/>
                    <a:pt x="986988" y="377371"/>
                  </a:cubicBezTo>
                  <a:lnTo>
                    <a:pt x="914417" y="348343"/>
                  </a:lnTo>
                  <a:cubicBezTo>
                    <a:pt x="812075" y="357647"/>
                    <a:pt x="644151" y="361480"/>
                    <a:pt x="522531" y="391885"/>
                  </a:cubicBezTo>
                  <a:cubicBezTo>
                    <a:pt x="507688" y="395596"/>
                    <a:pt x="493502" y="401562"/>
                    <a:pt x="478988" y="406400"/>
                  </a:cubicBezTo>
                  <a:cubicBezTo>
                    <a:pt x="435445" y="401562"/>
                    <a:pt x="391575" y="399088"/>
                    <a:pt x="348360" y="391885"/>
                  </a:cubicBezTo>
                  <a:cubicBezTo>
                    <a:pt x="333269" y="389370"/>
                    <a:pt x="319870" y="380108"/>
                    <a:pt x="304817" y="377371"/>
                  </a:cubicBezTo>
                  <a:cubicBezTo>
                    <a:pt x="266440" y="370394"/>
                    <a:pt x="227408" y="367695"/>
                    <a:pt x="188703" y="362857"/>
                  </a:cubicBezTo>
                  <a:cubicBezTo>
                    <a:pt x="153146" y="309522"/>
                    <a:pt x="154318" y="317759"/>
                    <a:pt x="130646" y="246743"/>
                  </a:cubicBezTo>
                  <a:cubicBezTo>
                    <a:pt x="127421" y="237069"/>
                    <a:pt x="110934" y="159119"/>
                    <a:pt x="101617" y="145143"/>
                  </a:cubicBezTo>
                  <a:cubicBezTo>
                    <a:pt x="90231" y="128064"/>
                    <a:pt x="70676" y="117803"/>
                    <a:pt x="58074" y="101600"/>
                  </a:cubicBezTo>
                  <a:cubicBezTo>
                    <a:pt x="-2667" y="23505"/>
                    <a:pt x="17" y="47597"/>
                    <a:pt x="17" y="0"/>
                  </a:cubicBezTo>
                  <a:lnTo>
                    <a:pt x="17" y="0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14" name="Полилиния 413"/>
            <p:cNvSpPr/>
            <p:nvPr/>
          </p:nvSpPr>
          <p:spPr>
            <a:xfrm>
              <a:off x="6699886" y="2947305"/>
              <a:ext cx="1780087" cy="1472840"/>
            </a:xfrm>
            <a:custGeom>
              <a:avLst/>
              <a:gdLst>
                <a:gd name="connsiteX0" fmla="*/ 2264229 w 2264229"/>
                <a:gd name="connsiteY0" fmla="*/ 391885 h 1930400"/>
                <a:gd name="connsiteX1" fmla="*/ 2264229 w 2264229"/>
                <a:gd name="connsiteY1" fmla="*/ 391885 h 1930400"/>
                <a:gd name="connsiteX2" fmla="*/ 2148114 w 2264229"/>
                <a:gd name="connsiteY2" fmla="*/ 348343 h 1930400"/>
                <a:gd name="connsiteX3" fmla="*/ 2133600 w 2264229"/>
                <a:gd name="connsiteY3" fmla="*/ 275771 h 1930400"/>
                <a:gd name="connsiteX4" fmla="*/ 2104571 w 2264229"/>
                <a:gd name="connsiteY4" fmla="*/ 188685 h 1930400"/>
                <a:gd name="connsiteX5" fmla="*/ 2032000 w 2264229"/>
                <a:gd name="connsiteY5" fmla="*/ 58057 h 1930400"/>
                <a:gd name="connsiteX6" fmla="*/ 1988457 w 2264229"/>
                <a:gd name="connsiteY6" fmla="*/ 14514 h 1930400"/>
                <a:gd name="connsiteX7" fmla="*/ 1915886 w 2264229"/>
                <a:gd name="connsiteY7" fmla="*/ 0 h 1930400"/>
                <a:gd name="connsiteX8" fmla="*/ 1930400 w 2264229"/>
                <a:gd name="connsiteY8" fmla="*/ 87085 h 1930400"/>
                <a:gd name="connsiteX9" fmla="*/ 1944914 w 2264229"/>
                <a:gd name="connsiteY9" fmla="*/ 130628 h 1930400"/>
                <a:gd name="connsiteX10" fmla="*/ 1959429 w 2264229"/>
                <a:gd name="connsiteY10" fmla="*/ 261257 h 1930400"/>
                <a:gd name="connsiteX11" fmla="*/ 1886857 w 2264229"/>
                <a:gd name="connsiteY11" fmla="*/ 522514 h 1930400"/>
                <a:gd name="connsiteX12" fmla="*/ 1843314 w 2264229"/>
                <a:gd name="connsiteY12" fmla="*/ 551543 h 1930400"/>
                <a:gd name="connsiteX13" fmla="*/ 1814286 w 2264229"/>
                <a:gd name="connsiteY13" fmla="*/ 595085 h 1930400"/>
                <a:gd name="connsiteX14" fmla="*/ 1727200 w 2264229"/>
                <a:gd name="connsiteY14" fmla="*/ 667657 h 1930400"/>
                <a:gd name="connsiteX15" fmla="*/ 1669143 w 2264229"/>
                <a:gd name="connsiteY15" fmla="*/ 754743 h 1930400"/>
                <a:gd name="connsiteX16" fmla="*/ 1625600 w 2264229"/>
                <a:gd name="connsiteY16" fmla="*/ 798285 h 1930400"/>
                <a:gd name="connsiteX17" fmla="*/ 1509486 w 2264229"/>
                <a:gd name="connsiteY17" fmla="*/ 870857 h 1930400"/>
                <a:gd name="connsiteX18" fmla="*/ 1451429 w 2264229"/>
                <a:gd name="connsiteY18" fmla="*/ 899885 h 1930400"/>
                <a:gd name="connsiteX19" fmla="*/ 1378857 w 2264229"/>
                <a:gd name="connsiteY19" fmla="*/ 914400 h 1930400"/>
                <a:gd name="connsiteX20" fmla="*/ 1349829 w 2264229"/>
                <a:gd name="connsiteY20" fmla="*/ 972457 h 1930400"/>
                <a:gd name="connsiteX21" fmla="*/ 1364343 w 2264229"/>
                <a:gd name="connsiteY21" fmla="*/ 1030514 h 1930400"/>
                <a:gd name="connsiteX22" fmla="*/ 1378857 w 2264229"/>
                <a:gd name="connsiteY22" fmla="*/ 1103085 h 1930400"/>
                <a:gd name="connsiteX23" fmla="*/ 1364343 w 2264229"/>
                <a:gd name="connsiteY23" fmla="*/ 1190171 h 1930400"/>
                <a:gd name="connsiteX24" fmla="*/ 1248229 w 2264229"/>
                <a:gd name="connsiteY24" fmla="*/ 1204685 h 1930400"/>
                <a:gd name="connsiteX25" fmla="*/ 1204686 w 2264229"/>
                <a:gd name="connsiteY25" fmla="*/ 1219200 h 1930400"/>
                <a:gd name="connsiteX26" fmla="*/ 1103086 w 2264229"/>
                <a:gd name="connsiteY26" fmla="*/ 1204685 h 1930400"/>
                <a:gd name="connsiteX27" fmla="*/ 972457 w 2264229"/>
                <a:gd name="connsiteY27" fmla="*/ 1132114 h 1930400"/>
                <a:gd name="connsiteX28" fmla="*/ 827314 w 2264229"/>
                <a:gd name="connsiteY28" fmla="*/ 1117600 h 1930400"/>
                <a:gd name="connsiteX29" fmla="*/ 754743 w 2264229"/>
                <a:gd name="connsiteY29" fmla="*/ 1103085 h 1930400"/>
                <a:gd name="connsiteX30" fmla="*/ 725714 w 2264229"/>
                <a:gd name="connsiteY30" fmla="*/ 1059543 h 1930400"/>
                <a:gd name="connsiteX31" fmla="*/ 682171 w 2264229"/>
                <a:gd name="connsiteY31" fmla="*/ 1045028 h 1930400"/>
                <a:gd name="connsiteX32" fmla="*/ 638629 w 2264229"/>
                <a:gd name="connsiteY32" fmla="*/ 1001485 h 1930400"/>
                <a:gd name="connsiteX33" fmla="*/ 551543 w 2264229"/>
                <a:gd name="connsiteY33" fmla="*/ 972457 h 1930400"/>
                <a:gd name="connsiteX34" fmla="*/ 348343 w 2264229"/>
                <a:gd name="connsiteY34" fmla="*/ 986971 h 1930400"/>
                <a:gd name="connsiteX35" fmla="*/ 304800 w 2264229"/>
                <a:gd name="connsiteY35" fmla="*/ 1016000 h 1930400"/>
                <a:gd name="connsiteX36" fmla="*/ 217714 w 2264229"/>
                <a:gd name="connsiteY36" fmla="*/ 1103085 h 1930400"/>
                <a:gd name="connsiteX37" fmla="*/ 188686 w 2264229"/>
                <a:gd name="connsiteY37" fmla="*/ 1219200 h 1930400"/>
                <a:gd name="connsiteX38" fmla="*/ 159657 w 2264229"/>
                <a:gd name="connsiteY38" fmla="*/ 1277257 h 1930400"/>
                <a:gd name="connsiteX39" fmla="*/ 72571 w 2264229"/>
                <a:gd name="connsiteY39" fmla="*/ 1335314 h 1930400"/>
                <a:gd name="connsiteX40" fmla="*/ 29029 w 2264229"/>
                <a:gd name="connsiteY40" fmla="*/ 1422400 h 1930400"/>
                <a:gd name="connsiteX41" fmla="*/ 58057 w 2264229"/>
                <a:gd name="connsiteY41" fmla="*/ 1465943 h 1930400"/>
                <a:gd name="connsiteX42" fmla="*/ 87086 w 2264229"/>
                <a:gd name="connsiteY42" fmla="*/ 1553028 h 1930400"/>
                <a:gd name="connsiteX43" fmla="*/ 43543 w 2264229"/>
                <a:gd name="connsiteY43" fmla="*/ 1843314 h 1930400"/>
                <a:gd name="connsiteX44" fmla="*/ 14514 w 2264229"/>
                <a:gd name="connsiteY44" fmla="*/ 1930400 h 1930400"/>
                <a:gd name="connsiteX45" fmla="*/ 0 w 2264229"/>
                <a:gd name="connsiteY45" fmla="*/ 1930400 h 1930400"/>
                <a:gd name="connsiteX0" fmla="*/ 2264229 w 2365829"/>
                <a:gd name="connsiteY0" fmla="*/ 391885 h 1930400"/>
                <a:gd name="connsiteX1" fmla="*/ 2365829 w 2365829"/>
                <a:gd name="connsiteY1" fmla="*/ 391885 h 1930400"/>
                <a:gd name="connsiteX2" fmla="*/ 2148114 w 2365829"/>
                <a:gd name="connsiteY2" fmla="*/ 348343 h 1930400"/>
                <a:gd name="connsiteX3" fmla="*/ 2133600 w 2365829"/>
                <a:gd name="connsiteY3" fmla="*/ 275771 h 1930400"/>
                <a:gd name="connsiteX4" fmla="*/ 2104571 w 2365829"/>
                <a:gd name="connsiteY4" fmla="*/ 188685 h 1930400"/>
                <a:gd name="connsiteX5" fmla="*/ 2032000 w 2365829"/>
                <a:gd name="connsiteY5" fmla="*/ 58057 h 1930400"/>
                <a:gd name="connsiteX6" fmla="*/ 1988457 w 2365829"/>
                <a:gd name="connsiteY6" fmla="*/ 14514 h 1930400"/>
                <a:gd name="connsiteX7" fmla="*/ 1915886 w 2365829"/>
                <a:gd name="connsiteY7" fmla="*/ 0 h 1930400"/>
                <a:gd name="connsiteX8" fmla="*/ 1930400 w 2365829"/>
                <a:gd name="connsiteY8" fmla="*/ 87085 h 1930400"/>
                <a:gd name="connsiteX9" fmla="*/ 1944914 w 2365829"/>
                <a:gd name="connsiteY9" fmla="*/ 130628 h 1930400"/>
                <a:gd name="connsiteX10" fmla="*/ 1959429 w 2365829"/>
                <a:gd name="connsiteY10" fmla="*/ 261257 h 1930400"/>
                <a:gd name="connsiteX11" fmla="*/ 1886857 w 2365829"/>
                <a:gd name="connsiteY11" fmla="*/ 522514 h 1930400"/>
                <a:gd name="connsiteX12" fmla="*/ 1843314 w 2365829"/>
                <a:gd name="connsiteY12" fmla="*/ 551543 h 1930400"/>
                <a:gd name="connsiteX13" fmla="*/ 1814286 w 2365829"/>
                <a:gd name="connsiteY13" fmla="*/ 595085 h 1930400"/>
                <a:gd name="connsiteX14" fmla="*/ 1727200 w 2365829"/>
                <a:gd name="connsiteY14" fmla="*/ 667657 h 1930400"/>
                <a:gd name="connsiteX15" fmla="*/ 1669143 w 2365829"/>
                <a:gd name="connsiteY15" fmla="*/ 754743 h 1930400"/>
                <a:gd name="connsiteX16" fmla="*/ 1625600 w 2365829"/>
                <a:gd name="connsiteY16" fmla="*/ 798285 h 1930400"/>
                <a:gd name="connsiteX17" fmla="*/ 1509486 w 2365829"/>
                <a:gd name="connsiteY17" fmla="*/ 870857 h 1930400"/>
                <a:gd name="connsiteX18" fmla="*/ 1451429 w 2365829"/>
                <a:gd name="connsiteY18" fmla="*/ 899885 h 1930400"/>
                <a:gd name="connsiteX19" fmla="*/ 1378857 w 2365829"/>
                <a:gd name="connsiteY19" fmla="*/ 914400 h 1930400"/>
                <a:gd name="connsiteX20" fmla="*/ 1349829 w 2365829"/>
                <a:gd name="connsiteY20" fmla="*/ 972457 h 1930400"/>
                <a:gd name="connsiteX21" fmla="*/ 1364343 w 2365829"/>
                <a:gd name="connsiteY21" fmla="*/ 1030514 h 1930400"/>
                <a:gd name="connsiteX22" fmla="*/ 1378857 w 2365829"/>
                <a:gd name="connsiteY22" fmla="*/ 1103085 h 1930400"/>
                <a:gd name="connsiteX23" fmla="*/ 1364343 w 2365829"/>
                <a:gd name="connsiteY23" fmla="*/ 1190171 h 1930400"/>
                <a:gd name="connsiteX24" fmla="*/ 1248229 w 2365829"/>
                <a:gd name="connsiteY24" fmla="*/ 1204685 h 1930400"/>
                <a:gd name="connsiteX25" fmla="*/ 1204686 w 2365829"/>
                <a:gd name="connsiteY25" fmla="*/ 1219200 h 1930400"/>
                <a:gd name="connsiteX26" fmla="*/ 1103086 w 2365829"/>
                <a:gd name="connsiteY26" fmla="*/ 1204685 h 1930400"/>
                <a:gd name="connsiteX27" fmla="*/ 972457 w 2365829"/>
                <a:gd name="connsiteY27" fmla="*/ 1132114 h 1930400"/>
                <a:gd name="connsiteX28" fmla="*/ 827314 w 2365829"/>
                <a:gd name="connsiteY28" fmla="*/ 1117600 h 1930400"/>
                <a:gd name="connsiteX29" fmla="*/ 754743 w 2365829"/>
                <a:gd name="connsiteY29" fmla="*/ 1103085 h 1930400"/>
                <a:gd name="connsiteX30" fmla="*/ 725714 w 2365829"/>
                <a:gd name="connsiteY30" fmla="*/ 1059543 h 1930400"/>
                <a:gd name="connsiteX31" fmla="*/ 682171 w 2365829"/>
                <a:gd name="connsiteY31" fmla="*/ 1045028 h 1930400"/>
                <a:gd name="connsiteX32" fmla="*/ 638629 w 2365829"/>
                <a:gd name="connsiteY32" fmla="*/ 1001485 h 1930400"/>
                <a:gd name="connsiteX33" fmla="*/ 551543 w 2365829"/>
                <a:gd name="connsiteY33" fmla="*/ 972457 h 1930400"/>
                <a:gd name="connsiteX34" fmla="*/ 348343 w 2365829"/>
                <a:gd name="connsiteY34" fmla="*/ 986971 h 1930400"/>
                <a:gd name="connsiteX35" fmla="*/ 304800 w 2365829"/>
                <a:gd name="connsiteY35" fmla="*/ 1016000 h 1930400"/>
                <a:gd name="connsiteX36" fmla="*/ 217714 w 2365829"/>
                <a:gd name="connsiteY36" fmla="*/ 1103085 h 1930400"/>
                <a:gd name="connsiteX37" fmla="*/ 188686 w 2365829"/>
                <a:gd name="connsiteY37" fmla="*/ 1219200 h 1930400"/>
                <a:gd name="connsiteX38" fmla="*/ 159657 w 2365829"/>
                <a:gd name="connsiteY38" fmla="*/ 1277257 h 1930400"/>
                <a:gd name="connsiteX39" fmla="*/ 72571 w 2365829"/>
                <a:gd name="connsiteY39" fmla="*/ 1335314 h 1930400"/>
                <a:gd name="connsiteX40" fmla="*/ 29029 w 2365829"/>
                <a:gd name="connsiteY40" fmla="*/ 1422400 h 1930400"/>
                <a:gd name="connsiteX41" fmla="*/ 58057 w 2365829"/>
                <a:gd name="connsiteY41" fmla="*/ 1465943 h 1930400"/>
                <a:gd name="connsiteX42" fmla="*/ 87086 w 2365829"/>
                <a:gd name="connsiteY42" fmla="*/ 1553028 h 1930400"/>
                <a:gd name="connsiteX43" fmla="*/ 43543 w 2365829"/>
                <a:gd name="connsiteY43" fmla="*/ 1843314 h 1930400"/>
                <a:gd name="connsiteX44" fmla="*/ 14514 w 2365829"/>
                <a:gd name="connsiteY44" fmla="*/ 1930400 h 1930400"/>
                <a:gd name="connsiteX45" fmla="*/ 0 w 2365829"/>
                <a:gd name="connsiteY45" fmla="*/ 1930400 h 1930400"/>
                <a:gd name="connsiteX0" fmla="*/ 2264229 w 2365829"/>
                <a:gd name="connsiteY0" fmla="*/ 382084 h 1920599"/>
                <a:gd name="connsiteX1" fmla="*/ 2365829 w 2365829"/>
                <a:gd name="connsiteY1" fmla="*/ 382084 h 1920599"/>
                <a:gd name="connsiteX2" fmla="*/ 2148114 w 2365829"/>
                <a:gd name="connsiteY2" fmla="*/ 338542 h 1920599"/>
                <a:gd name="connsiteX3" fmla="*/ 2133600 w 2365829"/>
                <a:gd name="connsiteY3" fmla="*/ 265970 h 1920599"/>
                <a:gd name="connsiteX4" fmla="*/ 2104571 w 2365829"/>
                <a:gd name="connsiteY4" fmla="*/ 178884 h 1920599"/>
                <a:gd name="connsiteX5" fmla="*/ 2032000 w 2365829"/>
                <a:gd name="connsiteY5" fmla="*/ 48256 h 1920599"/>
                <a:gd name="connsiteX6" fmla="*/ 1988457 w 2365829"/>
                <a:gd name="connsiteY6" fmla="*/ 4713 h 1920599"/>
                <a:gd name="connsiteX7" fmla="*/ 1992086 w 2365829"/>
                <a:gd name="connsiteY7" fmla="*/ 167999 h 1920599"/>
                <a:gd name="connsiteX8" fmla="*/ 1930400 w 2365829"/>
                <a:gd name="connsiteY8" fmla="*/ 77284 h 1920599"/>
                <a:gd name="connsiteX9" fmla="*/ 1944914 w 2365829"/>
                <a:gd name="connsiteY9" fmla="*/ 120827 h 1920599"/>
                <a:gd name="connsiteX10" fmla="*/ 1959429 w 2365829"/>
                <a:gd name="connsiteY10" fmla="*/ 251456 h 1920599"/>
                <a:gd name="connsiteX11" fmla="*/ 1886857 w 2365829"/>
                <a:gd name="connsiteY11" fmla="*/ 512713 h 1920599"/>
                <a:gd name="connsiteX12" fmla="*/ 1843314 w 2365829"/>
                <a:gd name="connsiteY12" fmla="*/ 541742 h 1920599"/>
                <a:gd name="connsiteX13" fmla="*/ 1814286 w 2365829"/>
                <a:gd name="connsiteY13" fmla="*/ 585284 h 1920599"/>
                <a:gd name="connsiteX14" fmla="*/ 1727200 w 2365829"/>
                <a:gd name="connsiteY14" fmla="*/ 657856 h 1920599"/>
                <a:gd name="connsiteX15" fmla="*/ 1669143 w 2365829"/>
                <a:gd name="connsiteY15" fmla="*/ 744942 h 1920599"/>
                <a:gd name="connsiteX16" fmla="*/ 1625600 w 2365829"/>
                <a:gd name="connsiteY16" fmla="*/ 788484 h 1920599"/>
                <a:gd name="connsiteX17" fmla="*/ 1509486 w 2365829"/>
                <a:gd name="connsiteY17" fmla="*/ 861056 h 1920599"/>
                <a:gd name="connsiteX18" fmla="*/ 1451429 w 2365829"/>
                <a:gd name="connsiteY18" fmla="*/ 890084 h 1920599"/>
                <a:gd name="connsiteX19" fmla="*/ 1378857 w 2365829"/>
                <a:gd name="connsiteY19" fmla="*/ 904599 h 1920599"/>
                <a:gd name="connsiteX20" fmla="*/ 1349829 w 2365829"/>
                <a:gd name="connsiteY20" fmla="*/ 962656 h 1920599"/>
                <a:gd name="connsiteX21" fmla="*/ 1364343 w 2365829"/>
                <a:gd name="connsiteY21" fmla="*/ 1020713 h 1920599"/>
                <a:gd name="connsiteX22" fmla="*/ 1378857 w 2365829"/>
                <a:gd name="connsiteY22" fmla="*/ 1093284 h 1920599"/>
                <a:gd name="connsiteX23" fmla="*/ 1364343 w 2365829"/>
                <a:gd name="connsiteY23" fmla="*/ 1180370 h 1920599"/>
                <a:gd name="connsiteX24" fmla="*/ 1248229 w 2365829"/>
                <a:gd name="connsiteY24" fmla="*/ 1194884 h 1920599"/>
                <a:gd name="connsiteX25" fmla="*/ 1204686 w 2365829"/>
                <a:gd name="connsiteY25" fmla="*/ 1209399 h 1920599"/>
                <a:gd name="connsiteX26" fmla="*/ 1103086 w 2365829"/>
                <a:gd name="connsiteY26" fmla="*/ 1194884 h 1920599"/>
                <a:gd name="connsiteX27" fmla="*/ 972457 w 2365829"/>
                <a:gd name="connsiteY27" fmla="*/ 1122313 h 1920599"/>
                <a:gd name="connsiteX28" fmla="*/ 827314 w 2365829"/>
                <a:gd name="connsiteY28" fmla="*/ 1107799 h 1920599"/>
                <a:gd name="connsiteX29" fmla="*/ 754743 w 2365829"/>
                <a:gd name="connsiteY29" fmla="*/ 1093284 h 1920599"/>
                <a:gd name="connsiteX30" fmla="*/ 725714 w 2365829"/>
                <a:gd name="connsiteY30" fmla="*/ 1049742 h 1920599"/>
                <a:gd name="connsiteX31" fmla="*/ 682171 w 2365829"/>
                <a:gd name="connsiteY31" fmla="*/ 1035227 h 1920599"/>
                <a:gd name="connsiteX32" fmla="*/ 638629 w 2365829"/>
                <a:gd name="connsiteY32" fmla="*/ 991684 h 1920599"/>
                <a:gd name="connsiteX33" fmla="*/ 551543 w 2365829"/>
                <a:gd name="connsiteY33" fmla="*/ 962656 h 1920599"/>
                <a:gd name="connsiteX34" fmla="*/ 348343 w 2365829"/>
                <a:gd name="connsiteY34" fmla="*/ 977170 h 1920599"/>
                <a:gd name="connsiteX35" fmla="*/ 304800 w 2365829"/>
                <a:gd name="connsiteY35" fmla="*/ 1006199 h 1920599"/>
                <a:gd name="connsiteX36" fmla="*/ 217714 w 2365829"/>
                <a:gd name="connsiteY36" fmla="*/ 1093284 h 1920599"/>
                <a:gd name="connsiteX37" fmla="*/ 188686 w 2365829"/>
                <a:gd name="connsiteY37" fmla="*/ 1209399 h 1920599"/>
                <a:gd name="connsiteX38" fmla="*/ 159657 w 2365829"/>
                <a:gd name="connsiteY38" fmla="*/ 1267456 h 1920599"/>
                <a:gd name="connsiteX39" fmla="*/ 72571 w 2365829"/>
                <a:gd name="connsiteY39" fmla="*/ 1325513 h 1920599"/>
                <a:gd name="connsiteX40" fmla="*/ 29029 w 2365829"/>
                <a:gd name="connsiteY40" fmla="*/ 1412599 h 1920599"/>
                <a:gd name="connsiteX41" fmla="*/ 58057 w 2365829"/>
                <a:gd name="connsiteY41" fmla="*/ 1456142 h 1920599"/>
                <a:gd name="connsiteX42" fmla="*/ 87086 w 2365829"/>
                <a:gd name="connsiteY42" fmla="*/ 1543227 h 1920599"/>
                <a:gd name="connsiteX43" fmla="*/ 43543 w 2365829"/>
                <a:gd name="connsiteY43" fmla="*/ 1833513 h 1920599"/>
                <a:gd name="connsiteX44" fmla="*/ 14514 w 2365829"/>
                <a:gd name="connsiteY44" fmla="*/ 1920599 h 1920599"/>
                <a:gd name="connsiteX45" fmla="*/ 0 w 2365829"/>
                <a:gd name="connsiteY45" fmla="*/ 1920599 h 1920599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1944914 w 2365829"/>
                <a:gd name="connsiteY9" fmla="*/ 725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2014220 w 2365829"/>
                <a:gd name="connsiteY8" fmla="*/ 12047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71849 w 2373449"/>
                <a:gd name="connsiteY0" fmla="*/ 333832 h 1963787"/>
                <a:gd name="connsiteX1" fmla="*/ 2373449 w 2373449"/>
                <a:gd name="connsiteY1" fmla="*/ 333832 h 1963787"/>
                <a:gd name="connsiteX2" fmla="*/ 2155734 w 2373449"/>
                <a:gd name="connsiteY2" fmla="*/ 290290 h 1963787"/>
                <a:gd name="connsiteX3" fmla="*/ 2141220 w 2373449"/>
                <a:gd name="connsiteY3" fmla="*/ 217718 h 1963787"/>
                <a:gd name="connsiteX4" fmla="*/ 2112191 w 2373449"/>
                <a:gd name="connsiteY4" fmla="*/ 130632 h 1963787"/>
                <a:gd name="connsiteX5" fmla="*/ 2039620 w 2373449"/>
                <a:gd name="connsiteY5" fmla="*/ 4 h 1963787"/>
                <a:gd name="connsiteX6" fmla="*/ 1996077 w 2373449"/>
                <a:gd name="connsiteY6" fmla="*/ 134261 h 1963787"/>
                <a:gd name="connsiteX7" fmla="*/ 1999706 w 2373449"/>
                <a:gd name="connsiteY7" fmla="*/ 119747 h 1963787"/>
                <a:gd name="connsiteX8" fmla="*/ 2021840 w 2373449"/>
                <a:gd name="connsiteY8" fmla="*/ 120472 h 1963787"/>
                <a:gd name="connsiteX9" fmla="*/ 2028734 w 2373449"/>
                <a:gd name="connsiteY9" fmla="*/ 212275 h 1963787"/>
                <a:gd name="connsiteX10" fmla="*/ 1967049 w 2373449"/>
                <a:gd name="connsiteY10" fmla="*/ 203204 h 1963787"/>
                <a:gd name="connsiteX11" fmla="*/ 1894477 w 2373449"/>
                <a:gd name="connsiteY11" fmla="*/ 464461 h 1963787"/>
                <a:gd name="connsiteX12" fmla="*/ 1850934 w 2373449"/>
                <a:gd name="connsiteY12" fmla="*/ 493490 h 1963787"/>
                <a:gd name="connsiteX13" fmla="*/ 1821906 w 2373449"/>
                <a:gd name="connsiteY13" fmla="*/ 537032 h 1963787"/>
                <a:gd name="connsiteX14" fmla="*/ 1734820 w 2373449"/>
                <a:gd name="connsiteY14" fmla="*/ 609604 h 1963787"/>
                <a:gd name="connsiteX15" fmla="*/ 1676763 w 2373449"/>
                <a:gd name="connsiteY15" fmla="*/ 696690 h 1963787"/>
                <a:gd name="connsiteX16" fmla="*/ 1633220 w 2373449"/>
                <a:gd name="connsiteY16" fmla="*/ 740232 h 1963787"/>
                <a:gd name="connsiteX17" fmla="*/ 1517106 w 2373449"/>
                <a:gd name="connsiteY17" fmla="*/ 812804 h 1963787"/>
                <a:gd name="connsiteX18" fmla="*/ 1459049 w 2373449"/>
                <a:gd name="connsiteY18" fmla="*/ 841832 h 1963787"/>
                <a:gd name="connsiteX19" fmla="*/ 1386477 w 2373449"/>
                <a:gd name="connsiteY19" fmla="*/ 856347 h 1963787"/>
                <a:gd name="connsiteX20" fmla="*/ 1357449 w 2373449"/>
                <a:gd name="connsiteY20" fmla="*/ 914404 h 1963787"/>
                <a:gd name="connsiteX21" fmla="*/ 1371963 w 2373449"/>
                <a:gd name="connsiteY21" fmla="*/ 972461 h 1963787"/>
                <a:gd name="connsiteX22" fmla="*/ 1386477 w 2373449"/>
                <a:gd name="connsiteY22" fmla="*/ 1045032 h 1963787"/>
                <a:gd name="connsiteX23" fmla="*/ 1371963 w 2373449"/>
                <a:gd name="connsiteY23" fmla="*/ 1132118 h 1963787"/>
                <a:gd name="connsiteX24" fmla="*/ 1255849 w 2373449"/>
                <a:gd name="connsiteY24" fmla="*/ 1146632 h 1963787"/>
                <a:gd name="connsiteX25" fmla="*/ 1212306 w 2373449"/>
                <a:gd name="connsiteY25" fmla="*/ 1161147 h 1963787"/>
                <a:gd name="connsiteX26" fmla="*/ 1110706 w 2373449"/>
                <a:gd name="connsiteY26" fmla="*/ 1146632 h 1963787"/>
                <a:gd name="connsiteX27" fmla="*/ 980077 w 2373449"/>
                <a:gd name="connsiteY27" fmla="*/ 1074061 h 1963787"/>
                <a:gd name="connsiteX28" fmla="*/ 834934 w 2373449"/>
                <a:gd name="connsiteY28" fmla="*/ 1059547 h 1963787"/>
                <a:gd name="connsiteX29" fmla="*/ 762363 w 2373449"/>
                <a:gd name="connsiteY29" fmla="*/ 1045032 h 1963787"/>
                <a:gd name="connsiteX30" fmla="*/ 733334 w 2373449"/>
                <a:gd name="connsiteY30" fmla="*/ 1001490 h 1963787"/>
                <a:gd name="connsiteX31" fmla="*/ 689791 w 2373449"/>
                <a:gd name="connsiteY31" fmla="*/ 986975 h 1963787"/>
                <a:gd name="connsiteX32" fmla="*/ 646249 w 2373449"/>
                <a:gd name="connsiteY32" fmla="*/ 943432 h 1963787"/>
                <a:gd name="connsiteX33" fmla="*/ 559163 w 2373449"/>
                <a:gd name="connsiteY33" fmla="*/ 914404 h 1963787"/>
                <a:gd name="connsiteX34" fmla="*/ 355963 w 2373449"/>
                <a:gd name="connsiteY34" fmla="*/ 928918 h 1963787"/>
                <a:gd name="connsiteX35" fmla="*/ 312420 w 2373449"/>
                <a:gd name="connsiteY35" fmla="*/ 957947 h 1963787"/>
                <a:gd name="connsiteX36" fmla="*/ 225334 w 2373449"/>
                <a:gd name="connsiteY36" fmla="*/ 1045032 h 1963787"/>
                <a:gd name="connsiteX37" fmla="*/ 196306 w 2373449"/>
                <a:gd name="connsiteY37" fmla="*/ 1161147 h 1963787"/>
                <a:gd name="connsiteX38" fmla="*/ 167277 w 2373449"/>
                <a:gd name="connsiteY38" fmla="*/ 1219204 h 1963787"/>
                <a:gd name="connsiteX39" fmla="*/ 80191 w 2373449"/>
                <a:gd name="connsiteY39" fmla="*/ 1277261 h 1963787"/>
                <a:gd name="connsiteX40" fmla="*/ 36649 w 2373449"/>
                <a:gd name="connsiteY40" fmla="*/ 1364347 h 1963787"/>
                <a:gd name="connsiteX41" fmla="*/ 65677 w 2373449"/>
                <a:gd name="connsiteY41" fmla="*/ 1407890 h 1963787"/>
                <a:gd name="connsiteX42" fmla="*/ 94706 w 2373449"/>
                <a:gd name="connsiteY42" fmla="*/ 1494975 h 1963787"/>
                <a:gd name="connsiteX43" fmla="*/ 51163 w 2373449"/>
                <a:gd name="connsiteY43" fmla="*/ 1785261 h 1963787"/>
                <a:gd name="connsiteX44" fmla="*/ 22134 w 2373449"/>
                <a:gd name="connsiteY44" fmla="*/ 1872347 h 1963787"/>
                <a:gd name="connsiteX45" fmla="*/ 0 w 2373449"/>
                <a:gd name="connsiteY45" fmla="*/ 1963787 h 196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373449" h="1963787">
                  <a:moveTo>
                    <a:pt x="2271849" y="333832"/>
                  </a:moveTo>
                  <a:lnTo>
                    <a:pt x="2373449" y="333832"/>
                  </a:lnTo>
                  <a:cubicBezTo>
                    <a:pt x="2334744" y="319318"/>
                    <a:pt x="2194439" y="309642"/>
                    <a:pt x="2155734" y="290290"/>
                  </a:cubicBezTo>
                  <a:cubicBezTo>
                    <a:pt x="2117029" y="270938"/>
                    <a:pt x="2147711" y="241518"/>
                    <a:pt x="2141220" y="217718"/>
                  </a:cubicBezTo>
                  <a:cubicBezTo>
                    <a:pt x="2133169" y="188197"/>
                    <a:pt x="2121867" y="159661"/>
                    <a:pt x="2112191" y="130632"/>
                  </a:cubicBezTo>
                  <a:cubicBezTo>
                    <a:pt x="2093939" y="75878"/>
                    <a:pt x="2058972" y="-601"/>
                    <a:pt x="2039620" y="4"/>
                  </a:cubicBezTo>
                  <a:cubicBezTo>
                    <a:pt x="2020268" y="609"/>
                    <a:pt x="2002729" y="114304"/>
                    <a:pt x="1996077" y="134261"/>
                  </a:cubicBezTo>
                  <a:cubicBezTo>
                    <a:pt x="1989425" y="154218"/>
                    <a:pt x="2023896" y="124585"/>
                    <a:pt x="1999706" y="119747"/>
                  </a:cubicBezTo>
                  <a:cubicBezTo>
                    <a:pt x="2004544" y="148775"/>
                    <a:pt x="2017002" y="105051"/>
                    <a:pt x="2021840" y="120472"/>
                  </a:cubicBezTo>
                  <a:cubicBezTo>
                    <a:pt x="2026678" y="135893"/>
                    <a:pt x="2037866" y="198486"/>
                    <a:pt x="2028734" y="212275"/>
                  </a:cubicBezTo>
                  <a:cubicBezTo>
                    <a:pt x="2019602" y="226064"/>
                    <a:pt x="1962211" y="159661"/>
                    <a:pt x="1967049" y="203204"/>
                  </a:cubicBezTo>
                  <a:cubicBezTo>
                    <a:pt x="1951799" y="431949"/>
                    <a:pt x="2010429" y="381637"/>
                    <a:pt x="1894477" y="464461"/>
                  </a:cubicBezTo>
                  <a:cubicBezTo>
                    <a:pt x="1880282" y="474600"/>
                    <a:pt x="1865448" y="483814"/>
                    <a:pt x="1850934" y="493490"/>
                  </a:cubicBezTo>
                  <a:cubicBezTo>
                    <a:pt x="1841258" y="508004"/>
                    <a:pt x="1833073" y="523631"/>
                    <a:pt x="1821906" y="537032"/>
                  </a:cubicBezTo>
                  <a:cubicBezTo>
                    <a:pt x="1786982" y="578940"/>
                    <a:pt x="1777634" y="581061"/>
                    <a:pt x="1734820" y="609604"/>
                  </a:cubicBezTo>
                  <a:cubicBezTo>
                    <a:pt x="1715468" y="638633"/>
                    <a:pt x="1701433" y="672021"/>
                    <a:pt x="1676763" y="696690"/>
                  </a:cubicBezTo>
                  <a:cubicBezTo>
                    <a:pt x="1662249" y="711204"/>
                    <a:pt x="1648989" y="727092"/>
                    <a:pt x="1633220" y="740232"/>
                  </a:cubicBezTo>
                  <a:cubicBezTo>
                    <a:pt x="1615072" y="755355"/>
                    <a:pt x="1525606" y="808082"/>
                    <a:pt x="1517106" y="812804"/>
                  </a:cubicBezTo>
                  <a:cubicBezTo>
                    <a:pt x="1498192" y="823312"/>
                    <a:pt x="1479575" y="834990"/>
                    <a:pt x="1459049" y="841832"/>
                  </a:cubicBezTo>
                  <a:cubicBezTo>
                    <a:pt x="1435645" y="849633"/>
                    <a:pt x="1410668" y="851509"/>
                    <a:pt x="1386477" y="856347"/>
                  </a:cubicBezTo>
                  <a:cubicBezTo>
                    <a:pt x="1376801" y="875699"/>
                    <a:pt x="1360133" y="892935"/>
                    <a:pt x="1357449" y="914404"/>
                  </a:cubicBezTo>
                  <a:cubicBezTo>
                    <a:pt x="1354975" y="934198"/>
                    <a:pt x="1367636" y="952988"/>
                    <a:pt x="1371963" y="972461"/>
                  </a:cubicBezTo>
                  <a:cubicBezTo>
                    <a:pt x="1377314" y="996543"/>
                    <a:pt x="1381639" y="1020842"/>
                    <a:pt x="1386477" y="1045032"/>
                  </a:cubicBezTo>
                  <a:cubicBezTo>
                    <a:pt x="1381639" y="1074061"/>
                    <a:pt x="1395193" y="1114050"/>
                    <a:pt x="1371963" y="1132118"/>
                  </a:cubicBezTo>
                  <a:cubicBezTo>
                    <a:pt x="1341174" y="1156065"/>
                    <a:pt x="1294226" y="1139654"/>
                    <a:pt x="1255849" y="1146632"/>
                  </a:cubicBezTo>
                  <a:cubicBezTo>
                    <a:pt x="1240796" y="1149369"/>
                    <a:pt x="1226820" y="1156309"/>
                    <a:pt x="1212306" y="1161147"/>
                  </a:cubicBezTo>
                  <a:cubicBezTo>
                    <a:pt x="1178439" y="1156309"/>
                    <a:pt x="1142636" y="1158913"/>
                    <a:pt x="1110706" y="1146632"/>
                  </a:cubicBezTo>
                  <a:cubicBezTo>
                    <a:pt x="1024823" y="1113600"/>
                    <a:pt x="1050608" y="1084912"/>
                    <a:pt x="980077" y="1074061"/>
                  </a:cubicBezTo>
                  <a:cubicBezTo>
                    <a:pt x="932020" y="1066668"/>
                    <a:pt x="883315" y="1064385"/>
                    <a:pt x="834934" y="1059547"/>
                  </a:cubicBezTo>
                  <a:cubicBezTo>
                    <a:pt x="810744" y="1054709"/>
                    <a:pt x="783782" y="1057271"/>
                    <a:pt x="762363" y="1045032"/>
                  </a:cubicBezTo>
                  <a:cubicBezTo>
                    <a:pt x="747217" y="1036377"/>
                    <a:pt x="746955" y="1012387"/>
                    <a:pt x="733334" y="1001490"/>
                  </a:cubicBezTo>
                  <a:cubicBezTo>
                    <a:pt x="721387" y="991933"/>
                    <a:pt x="704305" y="991813"/>
                    <a:pt x="689791" y="986975"/>
                  </a:cubicBezTo>
                  <a:cubicBezTo>
                    <a:pt x="675277" y="972461"/>
                    <a:pt x="664192" y="953400"/>
                    <a:pt x="646249" y="943432"/>
                  </a:cubicBezTo>
                  <a:cubicBezTo>
                    <a:pt x="619501" y="928572"/>
                    <a:pt x="559163" y="914404"/>
                    <a:pt x="559163" y="914404"/>
                  </a:cubicBezTo>
                  <a:cubicBezTo>
                    <a:pt x="491430" y="919242"/>
                    <a:pt x="422836" y="917117"/>
                    <a:pt x="355963" y="928918"/>
                  </a:cubicBezTo>
                  <a:cubicBezTo>
                    <a:pt x="338784" y="931950"/>
                    <a:pt x="326615" y="947808"/>
                    <a:pt x="312420" y="957947"/>
                  </a:cubicBezTo>
                  <a:cubicBezTo>
                    <a:pt x="243681" y="1007046"/>
                    <a:pt x="265421" y="984903"/>
                    <a:pt x="225334" y="1045032"/>
                  </a:cubicBezTo>
                  <a:cubicBezTo>
                    <a:pt x="216816" y="1087625"/>
                    <a:pt x="213042" y="1122097"/>
                    <a:pt x="196306" y="1161147"/>
                  </a:cubicBezTo>
                  <a:cubicBezTo>
                    <a:pt x="187783" y="1181034"/>
                    <a:pt x="182576" y="1203905"/>
                    <a:pt x="167277" y="1219204"/>
                  </a:cubicBezTo>
                  <a:cubicBezTo>
                    <a:pt x="142607" y="1243873"/>
                    <a:pt x="80191" y="1277261"/>
                    <a:pt x="80191" y="1277261"/>
                  </a:cubicBezTo>
                  <a:cubicBezTo>
                    <a:pt x="70082" y="1292425"/>
                    <a:pt x="32643" y="1340310"/>
                    <a:pt x="36649" y="1364347"/>
                  </a:cubicBezTo>
                  <a:cubicBezTo>
                    <a:pt x="39517" y="1381554"/>
                    <a:pt x="58592" y="1391950"/>
                    <a:pt x="65677" y="1407890"/>
                  </a:cubicBezTo>
                  <a:cubicBezTo>
                    <a:pt x="78104" y="1435851"/>
                    <a:pt x="94706" y="1494975"/>
                    <a:pt x="94706" y="1494975"/>
                  </a:cubicBezTo>
                  <a:cubicBezTo>
                    <a:pt x="74508" y="1777730"/>
                    <a:pt x="103243" y="1611659"/>
                    <a:pt x="51163" y="1785261"/>
                  </a:cubicBezTo>
                  <a:cubicBezTo>
                    <a:pt x="25457" y="1870949"/>
                    <a:pt x="50217" y="1816183"/>
                    <a:pt x="22134" y="1872347"/>
                  </a:cubicBezTo>
                  <a:lnTo>
                    <a:pt x="0" y="1963787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09" name="Полилиния 408"/>
            <p:cNvSpPr/>
            <p:nvPr/>
          </p:nvSpPr>
          <p:spPr>
            <a:xfrm>
              <a:off x="3374574" y="4003223"/>
              <a:ext cx="881743" cy="893095"/>
            </a:xfrm>
            <a:custGeom>
              <a:avLst/>
              <a:gdLst>
                <a:gd name="connsiteX0" fmla="*/ 0 w 1175657"/>
                <a:gd name="connsiteY0" fmla="*/ 0 h 1190793"/>
                <a:gd name="connsiteX1" fmla="*/ 0 w 1175657"/>
                <a:gd name="connsiteY1" fmla="*/ 0 h 1190793"/>
                <a:gd name="connsiteX2" fmla="*/ 145142 w 1175657"/>
                <a:gd name="connsiteY2" fmla="*/ 275771 h 1190793"/>
                <a:gd name="connsiteX3" fmla="*/ 174171 w 1175657"/>
                <a:gd name="connsiteY3" fmla="*/ 566057 h 1190793"/>
                <a:gd name="connsiteX4" fmla="*/ 188685 w 1175657"/>
                <a:gd name="connsiteY4" fmla="*/ 653142 h 1190793"/>
                <a:gd name="connsiteX5" fmla="*/ 217714 w 1175657"/>
                <a:gd name="connsiteY5" fmla="*/ 696685 h 1190793"/>
                <a:gd name="connsiteX6" fmla="*/ 232228 w 1175657"/>
                <a:gd name="connsiteY6" fmla="*/ 740228 h 1190793"/>
                <a:gd name="connsiteX7" fmla="*/ 246742 w 1175657"/>
                <a:gd name="connsiteY7" fmla="*/ 798285 h 1190793"/>
                <a:gd name="connsiteX8" fmla="*/ 275771 w 1175657"/>
                <a:gd name="connsiteY8" fmla="*/ 856342 h 1190793"/>
                <a:gd name="connsiteX9" fmla="*/ 290285 w 1175657"/>
                <a:gd name="connsiteY9" fmla="*/ 899885 h 1190793"/>
                <a:gd name="connsiteX10" fmla="*/ 261257 w 1175657"/>
                <a:gd name="connsiteY10" fmla="*/ 1001485 h 1190793"/>
                <a:gd name="connsiteX11" fmla="*/ 232228 w 1175657"/>
                <a:gd name="connsiteY11" fmla="*/ 1059542 h 1190793"/>
                <a:gd name="connsiteX12" fmla="*/ 217714 w 1175657"/>
                <a:gd name="connsiteY12" fmla="*/ 1103085 h 1190793"/>
                <a:gd name="connsiteX13" fmla="*/ 232228 w 1175657"/>
                <a:gd name="connsiteY13" fmla="*/ 1190171 h 1190793"/>
                <a:gd name="connsiteX14" fmla="*/ 754742 w 1175657"/>
                <a:gd name="connsiteY14" fmla="*/ 1146628 h 1190793"/>
                <a:gd name="connsiteX15" fmla="*/ 798285 w 1175657"/>
                <a:gd name="connsiteY15" fmla="*/ 1132114 h 1190793"/>
                <a:gd name="connsiteX16" fmla="*/ 1001485 w 1175657"/>
                <a:gd name="connsiteY16" fmla="*/ 1161142 h 1190793"/>
                <a:gd name="connsiteX17" fmla="*/ 1045028 w 1175657"/>
                <a:gd name="connsiteY17" fmla="*/ 1175657 h 1190793"/>
                <a:gd name="connsiteX18" fmla="*/ 1161142 w 1175657"/>
                <a:gd name="connsiteY18" fmla="*/ 1175657 h 1190793"/>
                <a:gd name="connsiteX19" fmla="*/ 1175657 w 1175657"/>
                <a:gd name="connsiteY19" fmla="*/ 1175657 h 1190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75657" h="1190793">
                  <a:moveTo>
                    <a:pt x="0" y="0"/>
                  </a:moveTo>
                  <a:lnTo>
                    <a:pt x="0" y="0"/>
                  </a:lnTo>
                  <a:cubicBezTo>
                    <a:pt x="48381" y="91924"/>
                    <a:pt x="114593" y="176487"/>
                    <a:pt x="145142" y="275771"/>
                  </a:cubicBezTo>
                  <a:cubicBezTo>
                    <a:pt x="173740" y="368715"/>
                    <a:pt x="163024" y="469453"/>
                    <a:pt x="174171" y="566057"/>
                  </a:cubicBezTo>
                  <a:cubicBezTo>
                    <a:pt x="177544" y="595292"/>
                    <a:pt x="179379" y="625223"/>
                    <a:pt x="188685" y="653142"/>
                  </a:cubicBezTo>
                  <a:cubicBezTo>
                    <a:pt x="194201" y="669691"/>
                    <a:pt x="208038" y="682171"/>
                    <a:pt x="217714" y="696685"/>
                  </a:cubicBezTo>
                  <a:cubicBezTo>
                    <a:pt x="222552" y="711199"/>
                    <a:pt x="228025" y="725517"/>
                    <a:pt x="232228" y="740228"/>
                  </a:cubicBezTo>
                  <a:cubicBezTo>
                    <a:pt x="237708" y="759408"/>
                    <a:pt x="239738" y="779607"/>
                    <a:pt x="246742" y="798285"/>
                  </a:cubicBezTo>
                  <a:cubicBezTo>
                    <a:pt x="254339" y="818544"/>
                    <a:pt x="267248" y="836455"/>
                    <a:pt x="275771" y="856342"/>
                  </a:cubicBezTo>
                  <a:cubicBezTo>
                    <a:pt x="281798" y="870404"/>
                    <a:pt x="285447" y="885371"/>
                    <a:pt x="290285" y="899885"/>
                  </a:cubicBezTo>
                  <a:cubicBezTo>
                    <a:pt x="280609" y="933752"/>
                    <a:pt x="273294" y="968384"/>
                    <a:pt x="261257" y="1001485"/>
                  </a:cubicBezTo>
                  <a:cubicBezTo>
                    <a:pt x="253863" y="1021819"/>
                    <a:pt x="240751" y="1039655"/>
                    <a:pt x="232228" y="1059542"/>
                  </a:cubicBezTo>
                  <a:cubicBezTo>
                    <a:pt x="226201" y="1073604"/>
                    <a:pt x="222552" y="1088571"/>
                    <a:pt x="217714" y="1103085"/>
                  </a:cubicBezTo>
                  <a:cubicBezTo>
                    <a:pt x="222552" y="1132114"/>
                    <a:pt x="203117" y="1185858"/>
                    <a:pt x="232228" y="1190171"/>
                  </a:cubicBezTo>
                  <a:cubicBezTo>
                    <a:pt x="271827" y="1196037"/>
                    <a:pt x="632922" y="1158810"/>
                    <a:pt x="754742" y="1146628"/>
                  </a:cubicBezTo>
                  <a:cubicBezTo>
                    <a:pt x="769256" y="1141790"/>
                    <a:pt x="782986" y="1132114"/>
                    <a:pt x="798285" y="1132114"/>
                  </a:cubicBezTo>
                  <a:cubicBezTo>
                    <a:pt x="843441" y="1132114"/>
                    <a:pt x="947889" y="1147743"/>
                    <a:pt x="1001485" y="1161142"/>
                  </a:cubicBezTo>
                  <a:cubicBezTo>
                    <a:pt x="1016328" y="1164853"/>
                    <a:pt x="1029791" y="1174272"/>
                    <a:pt x="1045028" y="1175657"/>
                  </a:cubicBezTo>
                  <a:cubicBezTo>
                    <a:pt x="1083574" y="1179161"/>
                    <a:pt x="1122437" y="1175657"/>
                    <a:pt x="1161142" y="1175657"/>
                  </a:cubicBezTo>
                  <a:lnTo>
                    <a:pt x="1175657" y="1175657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10" name="Полилиния 409"/>
            <p:cNvSpPr/>
            <p:nvPr/>
          </p:nvSpPr>
          <p:spPr>
            <a:xfrm>
              <a:off x="939571" y="3676649"/>
              <a:ext cx="1075452" cy="914451"/>
            </a:xfrm>
            <a:custGeom>
              <a:avLst/>
              <a:gdLst>
                <a:gd name="connsiteX0" fmla="*/ 0 w 553097"/>
                <a:gd name="connsiteY0" fmla="*/ 1335314 h 1335314"/>
                <a:gd name="connsiteX1" fmla="*/ 0 w 553097"/>
                <a:gd name="connsiteY1" fmla="*/ 1335314 h 1335314"/>
                <a:gd name="connsiteX2" fmla="*/ 203200 w 553097"/>
                <a:gd name="connsiteY2" fmla="*/ 1219200 h 1335314"/>
                <a:gd name="connsiteX3" fmla="*/ 232229 w 553097"/>
                <a:gd name="connsiteY3" fmla="*/ 1132114 h 1335314"/>
                <a:gd name="connsiteX4" fmla="*/ 246743 w 553097"/>
                <a:gd name="connsiteY4" fmla="*/ 1045029 h 1335314"/>
                <a:gd name="connsiteX5" fmla="*/ 246743 w 553097"/>
                <a:gd name="connsiteY5" fmla="*/ 566057 h 1335314"/>
                <a:gd name="connsiteX6" fmla="*/ 290286 w 553097"/>
                <a:gd name="connsiteY6" fmla="*/ 522514 h 1335314"/>
                <a:gd name="connsiteX7" fmla="*/ 377371 w 553097"/>
                <a:gd name="connsiteY7" fmla="*/ 478971 h 1335314"/>
                <a:gd name="connsiteX8" fmla="*/ 464457 w 553097"/>
                <a:gd name="connsiteY8" fmla="*/ 435429 h 1335314"/>
                <a:gd name="connsiteX9" fmla="*/ 551543 w 553097"/>
                <a:gd name="connsiteY9" fmla="*/ 362857 h 1335314"/>
                <a:gd name="connsiteX10" fmla="*/ 537029 w 553097"/>
                <a:gd name="connsiteY10" fmla="*/ 319314 h 1335314"/>
                <a:gd name="connsiteX11" fmla="*/ 449943 w 553097"/>
                <a:gd name="connsiteY11" fmla="*/ 290286 h 1335314"/>
                <a:gd name="connsiteX12" fmla="*/ 406400 w 553097"/>
                <a:gd name="connsiteY12" fmla="*/ 261257 h 1335314"/>
                <a:gd name="connsiteX13" fmla="*/ 348343 w 553097"/>
                <a:gd name="connsiteY13" fmla="*/ 246743 h 1335314"/>
                <a:gd name="connsiteX14" fmla="*/ 290286 w 553097"/>
                <a:gd name="connsiteY14" fmla="*/ 188686 h 1335314"/>
                <a:gd name="connsiteX15" fmla="*/ 232229 w 553097"/>
                <a:gd name="connsiteY15" fmla="*/ 101600 h 1335314"/>
                <a:gd name="connsiteX16" fmla="*/ 188686 w 553097"/>
                <a:gd name="connsiteY16" fmla="*/ 0 h 1335314"/>
                <a:gd name="connsiteX17" fmla="*/ 188686 w 553097"/>
                <a:gd name="connsiteY17" fmla="*/ 0 h 1335314"/>
                <a:gd name="connsiteX0" fmla="*/ 798285 w 1351382"/>
                <a:gd name="connsiteY0" fmla="*/ 1335314 h 1335314"/>
                <a:gd name="connsiteX1" fmla="*/ 0 w 1351382"/>
                <a:gd name="connsiteY1" fmla="*/ 1146628 h 1335314"/>
                <a:gd name="connsiteX2" fmla="*/ 1001485 w 1351382"/>
                <a:gd name="connsiteY2" fmla="*/ 1219200 h 1335314"/>
                <a:gd name="connsiteX3" fmla="*/ 1030514 w 1351382"/>
                <a:gd name="connsiteY3" fmla="*/ 1132114 h 1335314"/>
                <a:gd name="connsiteX4" fmla="*/ 1045028 w 1351382"/>
                <a:gd name="connsiteY4" fmla="*/ 1045029 h 1335314"/>
                <a:gd name="connsiteX5" fmla="*/ 1045028 w 1351382"/>
                <a:gd name="connsiteY5" fmla="*/ 566057 h 1335314"/>
                <a:gd name="connsiteX6" fmla="*/ 1088571 w 1351382"/>
                <a:gd name="connsiteY6" fmla="*/ 522514 h 1335314"/>
                <a:gd name="connsiteX7" fmla="*/ 1175656 w 1351382"/>
                <a:gd name="connsiteY7" fmla="*/ 478971 h 1335314"/>
                <a:gd name="connsiteX8" fmla="*/ 1262742 w 1351382"/>
                <a:gd name="connsiteY8" fmla="*/ 435429 h 1335314"/>
                <a:gd name="connsiteX9" fmla="*/ 1349828 w 1351382"/>
                <a:gd name="connsiteY9" fmla="*/ 362857 h 1335314"/>
                <a:gd name="connsiteX10" fmla="*/ 1335314 w 1351382"/>
                <a:gd name="connsiteY10" fmla="*/ 319314 h 1335314"/>
                <a:gd name="connsiteX11" fmla="*/ 1248228 w 1351382"/>
                <a:gd name="connsiteY11" fmla="*/ 290286 h 1335314"/>
                <a:gd name="connsiteX12" fmla="*/ 1204685 w 1351382"/>
                <a:gd name="connsiteY12" fmla="*/ 261257 h 1335314"/>
                <a:gd name="connsiteX13" fmla="*/ 1146628 w 1351382"/>
                <a:gd name="connsiteY13" fmla="*/ 246743 h 1335314"/>
                <a:gd name="connsiteX14" fmla="*/ 1088571 w 1351382"/>
                <a:gd name="connsiteY14" fmla="*/ 188686 h 1335314"/>
                <a:gd name="connsiteX15" fmla="*/ 1030514 w 1351382"/>
                <a:gd name="connsiteY15" fmla="*/ 101600 h 1335314"/>
                <a:gd name="connsiteX16" fmla="*/ 986971 w 1351382"/>
                <a:gd name="connsiteY16" fmla="*/ 0 h 1335314"/>
                <a:gd name="connsiteX17" fmla="*/ 986971 w 1351382"/>
                <a:gd name="connsiteY17" fmla="*/ 0 h 1335314"/>
                <a:gd name="connsiteX0" fmla="*/ 52164 w 1433936"/>
                <a:gd name="connsiteY0" fmla="*/ 1154339 h 1219266"/>
                <a:gd name="connsiteX1" fmla="*/ 82554 w 1433936"/>
                <a:gd name="connsiteY1" fmla="*/ 1146628 h 1219266"/>
                <a:gd name="connsiteX2" fmla="*/ 1084039 w 1433936"/>
                <a:gd name="connsiteY2" fmla="*/ 1219200 h 1219266"/>
                <a:gd name="connsiteX3" fmla="*/ 1113068 w 1433936"/>
                <a:gd name="connsiteY3" fmla="*/ 1132114 h 1219266"/>
                <a:gd name="connsiteX4" fmla="*/ 1127582 w 1433936"/>
                <a:gd name="connsiteY4" fmla="*/ 1045029 h 1219266"/>
                <a:gd name="connsiteX5" fmla="*/ 1127582 w 1433936"/>
                <a:gd name="connsiteY5" fmla="*/ 566057 h 1219266"/>
                <a:gd name="connsiteX6" fmla="*/ 1171125 w 1433936"/>
                <a:gd name="connsiteY6" fmla="*/ 522514 h 1219266"/>
                <a:gd name="connsiteX7" fmla="*/ 1258210 w 1433936"/>
                <a:gd name="connsiteY7" fmla="*/ 478971 h 1219266"/>
                <a:gd name="connsiteX8" fmla="*/ 1345296 w 1433936"/>
                <a:gd name="connsiteY8" fmla="*/ 435429 h 1219266"/>
                <a:gd name="connsiteX9" fmla="*/ 1432382 w 1433936"/>
                <a:gd name="connsiteY9" fmla="*/ 362857 h 1219266"/>
                <a:gd name="connsiteX10" fmla="*/ 1417868 w 1433936"/>
                <a:gd name="connsiteY10" fmla="*/ 319314 h 1219266"/>
                <a:gd name="connsiteX11" fmla="*/ 1330782 w 1433936"/>
                <a:gd name="connsiteY11" fmla="*/ 290286 h 1219266"/>
                <a:gd name="connsiteX12" fmla="*/ 1287239 w 1433936"/>
                <a:gd name="connsiteY12" fmla="*/ 261257 h 1219266"/>
                <a:gd name="connsiteX13" fmla="*/ 1229182 w 1433936"/>
                <a:gd name="connsiteY13" fmla="*/ 246743 h 1219266"/>
                <a:gd name="connsiteX14" fmla="*/ 1171125 w 1433936"/>
                <a:gd name="connsiteY14" fmla="*/ 188686 h 1219266"/>
                <a:gd name="connsiteX15" fmla="*/ 1113068 w 1433936"/>
                <a:gd name="connsiteY15" fmla="*/ 101600 h 1219266"/>
                <a:gd name="connsiteX16" fmla="*/ 1069525 w 1433936"/>
                <a:gd name="connsiteY16" fmla="*/ 0 h 1219266"/>
                <a:gd name="connsiteX17" fmla="*/ 1069525 w 1433936"/>
                <a:gd name="connsiteY17" fmla="*/ 0 h 121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33936" h="1219266">
                  <a:moveTo>
                    <a:pt x="52164" y="1154339"/>
                  </a:moveTo>
                  <a:cubicBezTo>
                    <a:pt x="62294" y="1151769"/>
                    <a:pt x="-89425" y="1135818"/>
                    <a:pt x="82554" y="1146628"/>
                  </a:cubicBezTo>
                  <a:cubicBezTo>
                    <a:pt x="254533" y="1157438"/>
                    <a:pt x="912287" y="1221619"/>
                    <a:pt x="1084039" y="1219200"/>
                  </a:cubicBezTo>
                  <a:cubicBezTo>
                    <a:pt x="1255791" y="1216781"/>
                    <a:pt x="1113068" y="1132114"/>
                    <a:pt x="1113068" y="1132114"/>
                  </a:cubicBezTo>
                  <a:cubicBezTo>
                    <a:pt x="1117906" y="1103086"/>
                    <a:pt x="1127582" y="1074458"/>
                    <a:pt x="1127582" y="1045029"/>
                  </a:cubicBezTo>
                  <a:cubicBezTo>
                    <a:pt x="1127582" y="865155"/>
                    <a:pt x="1089978" y="744677"/>
                    <a:pt x="1127582" y="566057"/>
                  </a:cubicBezTo>
                  <a:cubicBezTo>
                    <a:pt x="1131811" y="545971"/>
                    <a:pt x="1155356" y="535655"/>
                    <a:pt x="1171125" y="522514"/>
                  </a:cubicBezTo>
                  <a:cubicBezTo>
                    <a:pt x="1233514" y="470524"/>
                    <a:pt x="1192755" y="511699"/>
                    <a:pt x="1258210" y="478971"/>
                  </a:cubicBezTo>
                  <a:cubicBezTo>
                    <a:pt x="1370744" y="422703"/>
                    <a:pt x="1235859" y="471907"/>
                    <a:pt x="1345296" y="435429"/>
                  </a:cubicBezTo>
                  <a:cubicBezTo>
                    <a:pt x="1365215" y="422150"/>
                    <a:pt x="1424399" y="386804"/>
                    <a:pt x="1432382" y="362857"/>
                  </a:cubicBezTo>
                  <a:cubicBezTo>
                    <a:pt x="1437220" y="348343"/>
                    <a:pt x="1430318" y="328207"/>
                    <a:pt x="1417868" y="319314"/>
                  </a:cubicBezTo>
                  <a:cubicBezTo>
                    <a:pt x="1392969" y="301529"/>
                    <a:pt x="1330782" y="290286"/>
                    <a:pt x="1330782" y="290286"/>
                  </a:cubicBezTo>
                  <a:cubicBezTo>
                    <a:pt x="1316268" y="280610"/>
                    <a:pt x="1303273" y="268129"/>
                    <a:pt x="1287239" y="261257"/>
                  </a:cubicBezTo>
                  <a:cubicBezTo>
                    <a:pt x="1268904" y="253399"/>
                    <a:pt x="1246098" y="257315"/>
                    <a:pt x="1229182" y="246743"/>
                  </a:cubicBezTo>
                  <a:cubicBezTo>
                    <a:pt x="1205974" y="232238"/>
                    <a:pt x="1188222" y="210057"/>
                    <a:pt x="1171125" y="188686"/>
                  </a:cubicBezTo>
                  <a:cubicBezTo>
                    <a:pt x="1149331" y="161443"/>
                    <a:pt x="1124101" y="134698"/>
                    <a:pt x="1113068" y="101600"/>
                  </a:cubicBezTo>
                  <a:cubicBezTo>
                    <a:pt x="1081875" y="8023"/>
                    <a:pt x="1105676" y="36151"/>
                    <a:pt x="1069525" y="0"/>
                  </a:cubicBezTo>
                  <a:lnTo>
                    <a:pt x="1069525" y="0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11" name="Полилиния 410"/>
            <p:cNvSpPr/>
            <p:nvPr/>
          </p:nvSpPr>
          <p:spPr>
            <a:xfrm>
              <a:off x="1744096" y="4557514"/>
              <a:ext cx="1793763" cy="425423"/>
            </a:xfrm>
            <a:custGeom>
              <a:avLst/>
              <a:gdLst>
                <a:gd name="connsiteX0" fmla="*/ 0 w 2496457"/>
                <a:gd name="connsiteY0" fmla="*/ 391886 h 725714"/>
                <a:gd name="connsiteX1" fmla="*/ 0 w 2496457"/>
                <a:gd name="connsiteY1" fmla="*/ 391886 h 725714"/>
                <a:gd name="connsiteX2" fmla="*/ 537028 w 2496457"/>
                <a:gd name="connsiteY2" fmla="*/ 478971 h 725714"/>
                <a:gd name="connsiteX3" fmla="*/ 667657 w 2496457"/>
                <a:gd name="connsiteY3" fmla="*/ 537029 h 725714"/>
                <a:gd name="connsiteX4" fmla="*/ 783771 w 2496457"/>
                <a:gd name="connsiteY4" fmla="*/ 566057 h 725714"/>
                <a:gd name="connsiteX5" fmla="*/ 1132114 w 2496457"/>
                <a:gd name="connsiteY5" fmla="*/ 551543 h 725714"/>
                <a:gd name="connsiteX6" fmla="*/ 1233714 w 2496457"/>
                <a:gd name="connsiteY6" fmla="*/ 508000 h 725714"/>
                <a:gd name="connsiteX7" fmla="*/ 1277257 w 2496457"/>
                <a:gd name="connsiteY7" fmla="*/ 493486 h 725714"/>
                <a:gd name="connsiteX8" fmla="*/ 1277257 w 2496457"/>
                <a:gd name="connsiteY8" fmla="*/ 290286 h 725714"/>
                <a:gd name="connsiteX9" fmla="*/ 1248228 w 2496457"/>
                <a:gd name="connsiteY9" fmla="*/ 203200 h 725714"/>
                <a:gd name="connsiteX10" fmla="*/ 1262743 w 2496457"/>
                <a:gd name="connsiteY10" fmla="*/ 58057 h 725714"/>
                <a:gd name="connsiteX11" fmla="*/ 1320800 w 2496457"/>
                <a:gd name="connsiteY11" fmla="*/ 29029 h 725714"/>
                <a:gd name="connsiteX12" fmla="*/ 1436914 w 2496457"/>
                <a:gd name="connsiteY12" fmla="*/ 0 h 725714"/>
                <a:gd name="connsiteX13" fmla="*/ 1567543 w 2496457"/>
                <a:gd name="connsiteY13" fmla="*/ 43543 h 725714"/>
                <a:gd name="connsiteX14" fmla="*/ 1596571 w 2496457"/>
                <a:gd name="connsiteY14" fmla="*/ 159657 h 725714"/>
                <a:gd name="connsiteX15" fmla="*/ 1611085 w 2496457"/>
                <a:gd name="connsiteY15" fmla="*/ 203200 h 725714"/>
                <a:gd name="connsiteX16" fmla="*/ 1640114 w 2496457"/>
                <a:gd name="connsiteY16" fmla="*/ 246743 h 725714"/>
                <a:gd name="connsiteX17" fmla="*/ 1727200 w 2496457"/>
                <a:gd name="connsiteY17" fmla="*/ 275771 h 725714"/>
                <a:gd name="connsiteX18" fmla="*/ 1770743 w 2496457"/>
                <a:gd name="connsiteY18" fmla="*/ 319314 h 725714"/>
                <a:gd name="connsiteX19" fmla="*/ 1828800 w 2496457"/>
                <a:gd name="connsiteY19" fmla="*/ 406400 h 725714"/>
                <a:gd name="connsiteX20" fmla="*/ 1857828 w 2496457"/>
                <a:gd name="connsiteY20" fmla="*/ 493486 h 725714"/>
                <a:gd name="connsiteX21" fmla="*/ 1872343 w 2496457"/>
                <a:gd name="connsiteY21" fmla="*/ 638629 h 725714"/>
                <a:gd name="connsiteX22" fmla="*/ 1959428 w 2496457"/>
                <a:gd name="connsiteY22" fmla="*/ 725714 h 725714"/>
                <a:gd name="connsiteX23" fmla="*/ 2206171 w 2496457"/>
                <a:gd name="connsiteY23" fmla="*/ 711200 h 725714"/>
                <a:gd name="connsiteX24" fmla="*/ 2307771 w 2496457"/>
                <a:gd name="connsiteY24" fmla="*/ 682171 h 725714"/>
                <a:gd name="connsiteX25" fmla="*/ 2365828 w 2496457"/>
                <a:gd name="connsiteY25" fmla="*/ 595086 h 725714"/>
                <a:gd name="connsiteX26" fmla="*/ 2438400 w 2496457"/>
                <a:gd name="connsiteY26" fmla="*/ 580571 h 725714"/>
                <a:gd name="connsiteX27" fmla="*/ 2496457 w 2496457"/>
                <a:gd name="connsiteY27" fmla="*/ 566057 h 725714"/>
                <a:gd name="connsiteX28" fmla="*/ 2496457 w 2496457"/>
                <a:gd name="connsiteY28" fmla="*/ 566057 h 725714"/>
                <a:gd name="connsiteX0" fmla="*/ 0 w 2496457"/>
                <a:gd name="connsiteY0" fmla="*/ 391886 h 725714"/>
                <a:gd name="connsiteX1" fmla="*/ 276225 w 2496457"/>
                <a:gd name="connsiteY1" fmla="*/ 191861 h 725714"/>
                <a:gd name="connsiteX2" fmla="*/ 537028 w 2496457"/>
                <a:gd name="connsiteY2" fmla="*/ 478971 h 725714"/>
                <a:gd name="connsiteX3" fmla="*/ 667657 w 2496457"/>
                <a:gd name="connsiteY3" fmla="*/ 537029 h 725714"/>
                <a:gd name="connsiteX4" fmla="*/ 783771 w 2496457"/>
                <a:gd name="connsiteY4" fmla="*/ 566057 h 725714"/>
                <a:gd name="connsiteX5" fmla="*/ 1132114 w 2496457"/>
                <a:gd name="connsiteY5" fmla="*/ 551543 h 725714"/>
                <a:gd name="connsiteX6" fmla="*/ 1233714 w 2496457"/>
                <a:gd name="connsiteY6" fmla="*/ 508000 h 725714"/>
                <a:gd name="connsiteX7" fmla="*/ 1277257 w 2496457"/>
                <a:gd name="connsiteY7" fmla="*/ 493486 h 725714"/>
                <a:gd name="connsiteX8" fmla="*/ 1277257 w 2496457"/>
                <a:gd name="connsiteY8" fmla="*/ 290286 h 725714"/>
                <a:gd name="connsiteX9" fmla="*/ 1248228 w 2496457"/>
                <a:gd name="connsiteY9" fmla="*/ 203200 h 725714"/>
                <a:gd name="connsiteX10" fmla="*/ 1262743 w 2496457"/>
                <a:gd name="connsiteY10" fmla="*/ 58057 h 725714"/>
                <a:gd name="connsiteX11" fmla="*/ 1320800 w 2496457"/>
                <a:gd name="connsiteY11" fmla="*/ 29029 h 725714"/>
                <a:gd name="connsiteX12" fmla="*/ 1436914 w 2496457"/>
                <a:gd name="connsiteY12" fmla="*/ 0 h 725714"/>
                <a:gd name="connsiteX13" fmla="*/ 1567543 w 2496457"/>
                <a:gd name="connsiteY13" fmla="*/ 43543 h 725714"/>
                <a:gd name="connsiteX14" fmla="*/ 1596571 w 2496457"/>
                <a:gd name="connsiteY14" fmla="*/ 159657 h 725714"/>
                <a:gd name="connsiteX15" fmla="*/ 1611085 w 2496457"/>
                <a:gd name="connsiteY15" fmla="*/ 203200 h 725714"/>
                <a:gd name="connsiteX16" fmla="*/ 1640114 w 2496457"/>
                <a:gd name="connsiteY16" fmla="*/ 246743 h 725714"/>
                <a:gd name="connsiteX17" fmla="*/ 1727200 w 2496457"/>
                <a:gd name="connsiteY17" fmla="*/ 275771 h 725714"/>
                <a:gd name="connsiteX18" fmla="*/ 1770743 w 2496457"/>
                <a:gd name="connsiteY18" fmla="*/ 319314 h 725714"/>
                <a:gd name="connsiteX19" fmla="*/ 1828800 w 2496457"/>
                <a:gd name="connsiteY19" fmla="*/ 406400 h 725714"/>
                <a:gd name="connsiteX20" fmla="*/ 1857828 w 2496457"/>
                <a:gd name="connsiteY20" fmla="*/ 493486 h 725714"/>
                <a:gd name="connsiteX21" fmla="*/ 1872343 w 2496457"/>
                <a:gd name="connsiteY21" fmla="*/ 638629 h 725714"/>
                <a:gd name="connsiteX22" fmla="*/ 1959428 w 2496457"/>
                <a:gd name="connsiteY22" fmla="*/ 725714 h 725714"/>
                <a:gd name="connsiteX23" fmla="*/ 2206171 w 2496457"/>
                <a:gd name="connsiteY23" fmla="*/ 711200 h 725714"/>
                <a:gd name="connsiteX24" fmla="*/ 2307771 w 2496457"/>
                <a:gd name="connsiteY24" fmla="*/ 682171 h 725714"/>
                <a:gd name="connsiteX25" fmla="*/ 2365828 w 2496457"/>
                <a:gd name="connsiteY25" fmla="*/ 595086 h 725714"/>
                <a:gd name="connsiteX26" fmla="*/ 2438400 w 2496457"/>
                <a:gd name="connsiteY26" fmla="*/ 580571 h 725714"/>
                <a:gd name="connsiteX27" fmla="*/ 2496457 w 2496457"/>
                <a:gd name="connsiteY27" fmla="*/ 566057 h 725714"/>
                <a:gd name="connsiteX28" fmla="*/ 2496457 w 2496457"/>
                <a:gd name="connsiteY28" fmla="*/ 566057 h 725714"/>
                <a:gd name="connsiteX0" fmla="*/ 0 w 2391682"/>
                <a:gd name="connsiteY0" fmla="*/ 191861 h 725714"/>
                <a:gd name="connsiteX1" fmla="*/ 171450 w 2391682"/>
                <a:gd name="connsiteY1" fmla="*/ 191861 h 725714"/>
                <a:gd name="connsiteX2" fmla="*/ 432253 w 2391682"/>
                <a:gd name="connsiteY2" fmla="*/ 478971 h 725714"/>
                <a:gd name="connsiteX3" fmla="*/ 562882 w 2391682"/>
                <a:gd name="connsiteY3" fmla="*/ 537029 h 725714"/>
                <a:gd name="connsiteX4" fmla="*/ 678996 w 2391682"/>
                <a:gd name="connsiteY4" fmla="*/ 566057 h 725714"/>
                <a:gd name="connsiteX5" fmla="*/ 1027339 w 2391682"/>
                <a:gd name="connsiteY5" fmla="*/ 551543 h 725714"/>
                <a:gd name="connsiteX6" fmla="*/ 1128939 w 2391682"/>
                <a:gd name="connsiteY6" fmla="*/ 508000 h 725714"/>
                <a:gd name="connsiteX7" fmla="*/ 1172482 w 2391682"/>
                <a:gd name="connsiteY7" fmla="*/ 493486 h 725714"/>
                <a:gd name="connsiteX8" fmla="*/ 1172482 w 2391682"/>
                <a:gd name="connsiteY8" fmla="*/ 290286 h 725714"/>
                <a:gd name="connsiteX9" fmla="*/ 1143453 w 2391682"/>
                <a:gd name="connsiteY9" fmla="*/ 203200 h 725714"/>
                <a:gd name="connsiteX10" fmla="*/ 1157968 w 2391682"/>
                <a:gd name="connsiteY10" fmla="*/ 58057 h 725714"/>
                <a:gd name="connsiteX11" fmla="*/ 1216025 w 2391682"/>
                <a:gd name="connsiteY11" fmla="*/ 29029 h 725714"/>
                <a:gd name="connsiteX12" fmla="*/ 1332139 w 2391682"/>
                <a:gd name="connsiteY12" fmla="*/ 0 h 725714"/>
                <a:gd name="connsiteX13" fmla="*/ 1462768 w 2391682"/>
                <a:gd name="connsiteY13" fmla="*/ 43543 h 725714"/>
                <a:gd name="connsiteX14" fmla="*/ 1491796 w 2391682"/>
                <a:gd name="connsiteY14" fmla="*/ 159657 h 725714"/>
                <a:gd name="connsiteX15" fmla="*/ 1506310 w 2391682"/>
                <a:gd name="connsiteY15" fmla="*/ 203200 h 725714"/>
                <a:gd name="connsiteX16" fmla="*/ 1535339 w 2391682"/>
                <a:gd name="connsiteY16" fmla="*/ 246743 h 725714"/>
                <a:gd name="connsiteX17" fmla="*/ 1622425 w 2391682"/>
                <a:gd name="connsiteY17" fmla="*/ 275771 h 725714"/>
                <a:gd name="connsiteX18" fmla="*/ 1665968 w 2391682"/>
                <a:gd name="connsiteY18" fmla="*/ 319314 h 725714"/>
                <a:gd name="connsiteX19" fmla="*/ 1724025 w 2391682"/>
                <a:gd name="connsiteY19" fmla="*/ 406400 h 725714"/>
                <a:gd name="connsiteX20" fmla="*/ 1753053 w 2391682"/>
                <a:gd name="connsiteY20" fmla="*/ 493486 h 725714"/>
                <a:gd name="connsiteX21" fmla="*/ 1767568 w 2391682"/>
                <a:gd name="connsiteY21" fmla="*/ 638629 h 725714"/>
                <a:gd name="connsiteX22" fmla="*/ 1854653 w 2391682"/>
                <a:gd name="connsiteY22" fmla="*/ 725714 h 725714"/>
                <a:gd name="connsiteX23" fmla="*/ 2101396 w 2391682"/>
                <a:gd name="connsiteY23" fmla="*/ 711200 h 725714"/>
                <a:gd name="connsiteX24" fmla="*/ 2202996 w 2391682"/>
                <a:gd name="connsiteY24" fmla="*/ 682171 h 725714"/>
                <a:gd name="connsiteX25" fmla="*/ 2261053 w 2391682"/>
                <a:gd name="connsiteY25" fmla="*/ 595086 h 725714"/>
                <a:gd name="connsiteX26" fmla="*/ 2333625 w 2391682"/>
                <a:gd name="connsiteY26" fmla="*/ 580571 h 725714"/>
                <a:gd name="connsiteX27" fmla="*/ 2391682 w 2391682"/>
                <a:gd name="connsiteY27" fmla="*/ 566057 h 725714"/>
                <a:gd name="connsiteX28" fmla="*/ 2391682 w 2391682"/>
                <a:gd name="connsiteY28" fmla="*/ 566057 h 725714"/>
                <a:gd name="connsiteX0" fmla="*/ 0 w 2391682"/>
                <a:gd name="connsiteY0" fmla="*/ 191861 h 725714"/>
                <a:gd name="connsiteX1" fmla="*/ 171450 w 2391682"/>
                <a:gd name="connsiteY1" fmla="*/ 191861 h 725714"/>
                <a:gd name="connsiteX2" fmla="*/ 432253 w 2391682"/>
                <a:gd name="connsiteY2" fmla="*/ 478971 h 725714"/>
                <a:gd name="connsiteX3" fmla="*/ 562882 w 2391682"/>
                <a:gd name="connsiteY3" fmla="*/ 537029 h 725714"/>
                <a:gd name="connsiteX4" fmla="*/ 678996 w 2391682"/>
                <a:gd name="connsiteY4" fmla="*/ 566057 h 725714"/>
                <a:gd name="connsiteX5" fmla="*/ 1027339 w 2391682"/>
                <a:gd name="connsiteY5" fmla="*/ 551543 h 725714"/>
                <a:gd name="connsiteX6" fmla="*/ 1128939 w 2391682"/>
                <a:gd name="connsiteY6" fmla="*/ 508000 h 725714"/>
                <a:gd name="connsiteX7" fmla="*/ 1172482 w 2391682"/>
                <a:gd name="connsiteY7" fmla="*/ 493486 h 725714"/>
                <a:gd name="connsiteX8" fmla="*/ 1172482 w 2391682"/>
                <a:gd name="connsiteY8" fmla="*/ 290286 h 725714"/>
                <a:gd name="connsiteX9" fmla="*/ 1152978 w 2391682"/>
                <a:gd name="connsiteY9" fmla="*/ 231775 h 725714"/>
                <a:gd name="connsiteX10" fmla="*/ 1157968 w 2391682"/>
                <a:gd name="connsiteY10" fmla="*/ 58057 h 725714"/>
                <a:gd name="connsiteX11" fmla="*/ 1216025 w 2391682"/>
                <a:gd name="connsiteY11" fmla="*/ 29029 h 725714"/>
                <a:gd name="connsiteX12" fmla="*/ 1332139 w 2391682"/>
                <a:gd name="connsiteY12" fmla="*/ 0 h 725714"/>
                <a:gd name="connsiteX13" fmla="*/ 1462768 w 2391682"/>
                <a:gd name="connsiteY13" fmla="*/ 43543 h 725714"/>
                <a:gd name="connsiteX14" fmla="*/ 1491796 w 2391682"/>
                <a:gd name="connsiteY14" fmla="*/ 159657 h 725714"/>
                <a:gd name="connsiteX15" fmla="*/ 1506310 w 2391682"/>
                <a:gd name="connsiteY15" fmla="*/ 203200 h 725714"/>
                <a:gd name="connsiteX16" fmla="*/ 1535339 w 2391682"/>
                <a:gd name="connsiteY16" fmla="*/ 246743 h 725714"/>
                <a:gd name="connsiteX17" fmla="*/ 1622425 w 2391682"/>
                <a:gd name="connsiteY17" fmla="*/ 275771 h 725714"/>
                <a:gd name="connsiteX18" fmla="*/ 1665968 w 2391682"/>
                <a:gd name="connsiteY18" fmla="*/ 319314 h 725714"/>
                <a:gd name="connsiteX19" fmla="*/ 1724025 w 2391682"/>
                <a:gd name="connsiteY19" fmla="*/ 406400 h 725714"/>
                <a:gd name="connsiteX20" fmla="*/ 1753053 w 2391682"/>
                <a:gd name="connsiteY20" fmla="*/ 493486 h 725714"/>
                <a:gd name="connsiteX21" fmla="*/ 1767568 w 2391682"/>
                <a:gd name="connsiteY21" fmla="*/ 638629 h 725714"/>
                <a:gd name="connsiteX22" fmla="*/ 1854653 w 2391682"/>
                <a:gd name="connsiteY22" fmla="*/ 725714 h 725714"/>
                <a:gd name="connsiteX23" fmla="*/ 2101396 w 2391682"/>
                <a:gd name="connsiteY23" fmla="*/ 711200 h 725714"/>
                <a:gd name="connsiteX24" fmla="*/ 2202996 w 2391682"/>
                <a:gd name="connsiteY24" fmla="*/ 682171 h 725714"/>
                <a:gd name="connsiteX25" fmla="*/ 2261053 w 2391682"/>
                <a:gd name="connsiteY25" fmla="*/ 595086 h 725714"/>
                <a:gd name="connsiteX26" fmla="*/ 2333625 w 2391682"/>
                <a:gd name="connsiteY26" fmla="*/ 580571 h 725714"/>
                <a:gd name="connsiteX27" fmla="*/ 2391682 w 2391682"/>
                <a:gd name="connsiteY27" fmla="*/ 566057 h 725714"/>
                <a:gd name="connsiteX28" fmla="*/ 2391682 w 2391682"/>
                <a:gd name="connsiteY28" fmla="*/ 566057 h 725714"/>
                <a:gd name="connsiteX0" fmla="*/ 0 w 2391682"/>
                <a:gd name="connsiteY0" fmla="*/ 204015 h 737868"/>
                <a:gd name="connsiteX1" fmla="*/ 171450 w 2391682"/>
                <a:gd name="connsiteY1" fmla="*/ 204015 h 737868"/>
                <a:gd name="connsiteX2" fmla="*/ 432253 w 2391682"/>
                <a:gd name="connsiteY2" fmla="*/ 491125 h 737868"/>
                <a:gd name="connsiteX3" fmla="*/ 562882 w 2391682"/>
                <a:gd name="connsiteY3" fmla="*/ 549183 h 737868"/>
                <a:gd name="connsiteX4" fmla="*/ 678996 w 2391682"/>
                <a:gd name="connsiteY4" fmla="*/ 578211 h 737868"/>
                <a:gd name="connsiteX5" fmla="*/ 1027339 w 2391682"/>
                <a:gd name="connsiteY5" fmla="*/ 563697 h 737868"/>
                <a:gd name="connsiteX6" fmla="*/ 1128939 w 2391682"/>
                <a:gd name="connsiteY6" fmla="*/ 520154 h 737868"/>
                <a:gd name="connsiteX7" fmla="*/ 1172482 w 2391682"/>
                <a:gd name="connsiteY7" fmla="*/ 505640 h 737868"/>
                <a:gd name="connsiteX8" fmla="*/ 1172482 w 2391682"/>
                <a:gd name="connsiteY8" fmla="*/ 302440 h 737868"/>
                <a:gd name="connsiteX9" fmla="*/ 1152978 w 2391682"/>
                <a:gd name="connsiteY9" fmla="*/ 243929 h 737868"/>
                <a:gd name="connsiteX10" fmla="*/ 1157968 w 2391682"/>
                <a:gd name="connsiteY10" fmla="*/ 70211 h 737868"/>
                <a:gd name="connsiteX11" fmla="*/ 1292225 w 2391682"/>
                <a:gd name="connsiteY11" fmla="*/ 250733 h 737868"/>
                <a:gd name="connsiteX12" fmla="*/ 1332139 w 2391682"/>
                <a:gd name="connsiteY12" fmla="*/ 12154 h 737868"/>
                <a:gd name="connsiteX13" fmla="*/ 1462768 w 2391682"/>
                <a:gd name="connsiteY13" fmla="*/ 55697 h 737868"/>
                <a:gd name="connsiteX14" fmla="*/ 1491796 w 2391682"/>
                <a:gd name="connsiteY14" fmla="*/ 171811 h 737868"/>
                <a:gd name="connsiteX15" fmla="*/ 1506310 w 2391682"/>
                <a:gd name="connsiteY15" fmla="*/ 215354 h 737868"/>
                <a:gd name="connsiteX16" fmla="*/ 1535339 w 2391682"/>
                <a:gd name="connsiteY16" fmla="*/ 258897 h 737868"/>
                <a:gd name="connsiteX17" fmla="*/ 1622425 w 2391682"/>
                <a:gd name="connsiteY17" fmla="*/ 287925 h 737868"/>
                <a:gd name="connsiteX18" fmla="*/ 1665968 w 2391682"/>
                <a:gd name="connsiteY18" fmla="*/ 331468 h 737868"/>
                <a:gd name="connsiteX19" fmla="*/ 1724025 w 2391682"/>
                <a:gd name="connsiteY19" fmla="*/ 418554 h 737868"/>
                <a:gd name="connsiteX20" fmla="*/ 1753053 w 2391682"/>
                <a:gd name="connsiteY20" fmla="*/ 505640 h 737868"/>
                <a:gd name="connsiteX21" fmla="*/ 1767568 w 2391682"/>
                <a:gd name="connsiteY21" fmla="*/ 650783 h 737868"/>
                <a:gd name="connsiteX22" fmla="*/ 1854653 w 2391682"/>
                <a:gd name="connsiteY22" fmla="*/ 737868 h 737868"/>
                <a:gd name="connsiteX23" fmla="*/ 2101396 w 2391682"/>
                <a:gd name="connsiteY23" fmla="*/ 723354 h 737868"/>
                <a:gd name="connsiteX24" fmla="*/ 2202996 w 2391682"/>
                <a:gd name="connsiteY24" fmla="*/ 694325 h 737868"/>
                <a:gd name="connsiteX25" fmla="*/ 2261053 w 2391682"/>
                <a:gd name="connsiteY25" fmla="*/ 607240 h 737868"/>
                <a:gd name="connsiteX26" fmla="*/ 2333625 w 2391682"/>
                <a:gd name="connsiteY26" fmla="*/ 592725 h 737868"/>
                <a:gd name="connsiteX27" fmla="*/ 2391682 w 2391682"/>
                <a:gd name="connsiteY27" fmla="*/ 578211 h 737868"/>
                <a:gd name="connsiteX28" fmla="*/ 2391682 w 2391682"/>
                <a:gd name="connsiteY28" fmla="*/ 578211 h 737868"/>
                <a:gd name="connsiteX0" fmla="*/ 0 w 2391682"/>
                <a:gd name="connsiteY0" fmla="*/ 204015 h 737868"/>
                <a:gd name="connsiteX1" fmla="*/ 171450 w 2391682"/>
                <a:gd name="connsiteY1" fmla="*/ 204015 h 737868"/>
                <a:gd name="connsiteX2" fmla="*/ 432253 w 2391682"/>
                <a:gd name="connsiteY2" fmla="*/ 491125 h 737868"/>
                <a:gd name="connsiteX3" fmla="*/ 562882 w 2391682"/>
                <a:gd name="connsiteY3" fmla="*/ 549183 h 737868"/>
                <a:gd name="connsiteX4" fmla="*/ 678996 w 2391682"/>
                <a:gd name="connsiteY4" fmla="*/ 578211 h 737868"/>
                <a:gd name="connsiteX5" fmla="*/ 1027339 w 2391682"/>
                <a:gd name="connsiteY5" fmla="*/ 563697 h 737868"/>
                <a:gd name="connsiteX6" fmla="*/ 1128939 w 2391682"/>
                <a:gd name="connsiteY6" fmla="*/ 520154 h 737868"/>
                <a:gd name="connsiteX7" fmla="*/ 1172482 w 2391682"/>
                <a:gd name="connsiteY7" fmla="*/ 505640 h 737868"/>
                <a:gd name="connsiteX8" fmla="*/ 1172482 w 2391682"/>
                <a:gd name="connsiteY8" fmla="*/ 302440 h 737868"/>
                <a:gd name="connsiteX9" fmla="*/ 1152978 w 2391682"/>
                <a:gd name="connsiteY9" fmla="*/ 243929 h 737868"/>
                <a:gd name="connsiteX10" fmla="*/ 1205593 w 2391682"/>
                <a:gd name="connsiteY10" fmla="*/ 222611 h 737868"/>
                <a:gd name="connsiteX11" fmla="*/ 1292225 w 2391682"/>
                <a:gd name="connsiteY11" fmla="*/ 250733 h 737868"/>
                <a:gd name="connsiteX12" fmla="*/ 1332139 w 2391682"/>
                <a:gd name="connsiteY12" fmla="*/ 12154 h 737868"/>
                <a:gd name="connsiteX13" fmla="*/ 1462768 w 2391682"/>
                <a:gd name="connsiteY13" fmla="*/ 55697 h 737868"/>
                <a:gd name="connsiteX14" fmla="*/ 1491796 w 2391682"/>
                <a:gd name="connsiteY14" fmla="*/ 171811 h 737868"/>
                <a:gd name="connsiteX15" fmla="*/ 1506310 w 2391682"/>
                <a:gd name="connsiteY15" fmla="*/ 215354 h 737868"/>
                <a:gd name="connsiteX16" fmla="*/ 1535339 w 2391682"/>
                <a:gd name="connsiteY16" fmla="*/ 258897 h 737868"/>
                <a:gd name="connsiteX17" fmla="*/ 1622425 w 2391682"/>
                <a:gd name="connsiteY17" fmla="*/ 287925 h 737868"/>
                <a:gd name="connsiteX18" fmla="*/ 1665968 w 2391682"/>
                <a:gd name="connsiteY18" fmla="*/ 331468 h 737868"/>
                <a:gd name="connsiteX19" fmla="*/ 1724025 w 2391682"/>
                <a:gd name="connsiteY19" fmla="*/ 418554 h 737868"/>
                <a:gd name="connsiteX20" fmla="*/ 1753053 w 2391682"/>
                <a:gd name="connsiteY20" fmla="*/ 505640 h 737868"/>
                <a:gd name="connsiteX21" fmla="*/ 1767568 w 2391682"/>
                <a:gd name="connsiteY21" fmla="*/ 650783 h 737868"/>
                <a:gd name="connsiteX22" fmla="*/ 1854653 w 2391682"/>
                <a:gd name="connsiteY22" fmla="*/ 737868 h 737868"/>
                <a:gd name="connsiteX23" fmla="*/ 2101396 w 2391682"/>
                <a:gd name="connsiteY23" fmla="*/ 723354 h 737868"/>
                <a:gd name="connsiteX24" fmla="*/ 2202996 w 2391682"/>
                <a:gd name="connsiteY24" fmla="*/ 694325 h 737868"/>
                <a:gd name="connsiteX25" fmla="*/ 2261053 w 2391682"/>
                <a:gd name="connsiteY25" fmla="*/ 607240 h 737868"/>
                <a:gd name="connsiteX26" fmla="*/ 2333625 w 2391682"/>
                <a:gd name="connsiteY26" fmla="*/ 592725 h 737868"/>
                <a:gd name="connsiteX27" fmla="*/ 2391682 w 2391682"/>
                <a:gd name="connsiteY27" fmla="*/ 578211 h 737868"/>
                <a:gd name="connsiteX28" fmla="*/ 2391682 w 2391682"/>
                <a:gd name="connsiteY28" fmla="*/ 578211 h 737868"/>
                <a:gd name="connsiteX0" fmla="*/ 0 w 2391682"/>
                <a:gd name="connsiteY0" fmla="*/ 149589 h 683442"/>
                <a:gd name="connsiteX1" fmla="*/ 171450 w 2391682"/>
                <a:gd name="connsiteY1" fmla="*/ 149589 h 683442"/>
                <a:gd name="connsiteX2" fmla="*/ 432253 w 2391682"/>
                <a:gd name="connsiteY2" fmla="*/ 436699 h 683442"/>
                <a:gd name="connsiteX3" fmla="*/ 562882 w 2391682"/>
                <a:gd name="connsiteY3" fmla="*/ 494757 h 683442"/>
                <a:gd name="connsiteX4" fmla="*/ 678996 w 2391682"/>
                <a:gd name="connsiteY4" fmla="*/ 523785 h 683442"/>
                <a:gd name="connsiteX5" fmla="*/ 1027339 w 2391682"/>
                <a:gd name="connsiteY5" fmla="*/ 509271 h 683442"/>
                <a:gd name="connsiteX6" fmla="*/ 1128939 w 2391682"/>
                <a:gd name="connsiteY6" fmla="*/ 465728 h 683442"/>
                <a:gd name="connsiteX7" fmla="*/ 1172482 w 2391682"/>
                <a:gd name="connsiteY7" fmla="*/ 451214 h 683442"/>
                <a:gd name="connsiteX8" fmla="*/ 1172482 w 2391682"/>
                <a:gd name="connsiteY8" fmla="*/ 248014 h 683442"/>
                <a:gd name="connsiteX9" fmla="*/ 1152978 w 2391682"/>
                <a:gd name="connsiteY9" fmla="*/ 189503 h 683442"/>
                <a:gd name="connsiteX10" fmla="*/ 1205593 w 2391682"/>
                <a:gd name="connsiteY10" fmla="*/ 168185 h 683442"/>
                <a:gd name="connsiteX11" fmla="*/ 1292225 w 2391682"/>
                <a:gd name="connsiteY11" fmla="*/ 196307 h 683442"/>
                <a:gd name="connsiteX12" fmla="*/ 1379764 w 2391682"/>
                <a:gd name="connsiteY12" fmla="*/ 195853 h 683442"/>
                <a:gd name="connsiteX13" fmla="*/ 1462768 w 2391682"/>
                <a:gd name="connsiteY13" fmla="*/ 1271 h 683442"/>
                <a:gd name="connsiteX14" fmla="*/ 1491796 w 2391682"/>
                <a:gd name="connsiteY14" fmla="*/ 117385 h 683442"/>
                <a:gd name="connsiteX15" fmla="*/ 1506310 w 2391682"/>
                <a:gd name="connsiteY15" fmla="*/ 160928 h 683442"/>
                <a:gd name="connsiteX16" fmla="*/ 1535339 w 2391682"/>
                <a:gd name="connsiteY16" fmla="*/ 204471 h 683442"/>
                <a:gd name="connsiteX17" fmla="*/ 1622425 w 2391682"/>
                <a:gd name="connsiteY17" fmla="*/ 233499 h 683442"/>
                <a:gd name="connsiteX18" fmla="*/ 1665968 w 2391682"/>
                <a:gd name="connsiteY18" fmla="*/ 277042 h 683442"/>
                <a:gd name="connsiteX19" fmla="*/ 1724025 w 2391682"/>
                <a:gd name="connsiteY19" fmla="*/ 364128 h 683442"/>
                <a:gd name="connsiteX20" fmla="*/ 1753053 w 2391682"/>
                <a:gd name="connsiteY20" fmla="*/ 451214 h 683442"/>
                <a:gd name="connsiteX21" fmla="*/ 1767568 w 2391682"/>
                <a:gd name="connsiteY21" fmla="*/ 596357 h 683442"/>
                <a:gd name="connsiteX22" fmla="*/ 1854653 w 2391682"/>
                <a:gd name="connsiteY22" fmla="*/ 683442 h 683442"/>
                <a:gd name="connsiteX23" fmla="*/ 2101396 w 2391682"/>
                <a:gd name="connsiteY23" fmla="*/ 668928 h 683442"/>
                <a:gd name="connsiteX24" fmla="*/ 2202996 w 2391682"/>
                <a:gd name="connsiteY24" fmla="*/ 639899 h 683442"/>
                <a:gd name="connsiteX25" fmla="*/ 2261053 w 2391682"/>
                <a:gd name="connsiteY25" fmla="*/ 552814 h 683442"/>
                <a:gd name="connsiteX26" fmla="*/ 2333625 w 2391682"/>
                <a:gd name="connsiteY26" fmla="*/ 538299 h 683442"/>
                <a:gd name="connsiteX27" fmla="*/ 2391682 w 2391682"/>
                <a:gd name="connsiteY27" fmla="*/ 523785 h 683442"/>
                <a:gd name="connsiteX28" fmla="*/ 2391682 w 2391682"/>
                <a:gd name="connsiteY28" fmla="*/ 523785 h 683442"/>
                <a:gd name="connsiteX0" fmla="*/ 0 w 2391682"/>
                <a:gd name="connsiteY0" fmla="*/ 33377 h 567230"/>
                <a:gd name="connsiteX1" fmla="*/ 171450 w 2391682"/>
                <a:gd name="connsiteY1" fmla="*/ 33377 h 567230"/>
                <a:gd name="connsiteX2" fmla="*/ 432253 w 2391682"/>
                <a:gd name="connsiteY2" fmla="*/ 320487 h 567230"/>
                <a:gd name="connsiteX3" fmla="*/ 562882 w 2391682"/>
                <a:gd name="connsiteY3" fmla="*/ 378545 h 567230"/>
                <a:gd name="connsiteX4" fmla="*/ 678996 w 2391682"/>
                <a:gd name="connsiteY4" fmla="*/ 407573 h 567230"/>
                <a:gd name="connsiteX5" fmla="*/ 1027339 w 2391682"/>
                <a:gd name="connsiteY5" fmla="*/ 393059 h 567230"/>
                <a:gd name="connsiteX6" fmla="*/ 1128939 w 2391682"/>
                <a:gd name="connsiteY6" fmla="*/ 349516 h 567230"/>
                <a:gd name="connsiteX7" fmla="*/ 1172482 w 2391682"/>
                <a:gd name="connsiteY7" fmla="*/ 335002 h 567230"/>
                <a:gd name="connsiteX8" fmla="*/ 1172482 w 2391682"/>
                <a:gd name="connsiteY8" fmla="*/ 131802 h 567230"/>
                <a:gd name="connsiteX9" fmla="*/ 1152978 w 2391682"/>
                <a:gd name="connsiteY9" fmla="*/ 73291 h 567230"/>
                <a:gd name="connsiteX10" fmla="*/ 1205593 w 2391682"/>
                <a:gd name="connsiteY10" fmla="*/ 51973 h 567230"/>
                <a:gd name="connsiteX11" fmla="*/ 1292225 w 2391682"/>
                <a:gd name="connsiteY11" fmla="*/ 80095 h 567230"/>
                <a:gd name="connsiteX12" fmla="*/ 1379764 w 2391682"/>
                <a:gd name="connsiteY12" fmla="*/ 79641 h 567230"/>
                <a:gd name="connsiteX13" fmla="*/ 1472293 w 2391682"/>
                <a:gd name="connsiteY13" fmla="*/ 94609 h 567230"/>
                <a:gd name="connsiteX14" fmla="*/ 1491796 w 2391682"/>
                <a:gd name="connsiteY14" fmla="*/ 1173 h 567230"/>
                <a:gd name="connsiteX15" fmla="*/ 1506310 w 2391682"/>
                <a:gd name="connsiteY15" fmla="*/ 44716 h 567230"/>
                <a:gd name="connsiteX16" fmla="*/ 1535339 w 2391682"/>
                <a:gd name="connsiteY16" fmla="*/ 88259 h 567230"/>
                <a:gd name="connsiteX17" fmla="*/ 1622425 w 2391682"/>
                <a:gd name="connsiteY17" fmla="*/ 117287 h 567230"/>
                <a:gd name="connsiteX18" fmla="*/ 1665968 w 2391682"/>
                <a:gd name="connsiteY18" fmla="*/ 160830 h 567230"/>
                <a:gd name="connsiteX19" fmla="*/ 1724025 w 2391682"/>
                <a:gd name="connsiteY19" fmla="*/ 247916 h 567230"/>
                <a:gd name="connsiteX20" fmla="*/ 1753053 w 2391682"/>
                <a:gd name="connsiteY20" fmla="*/ 335002 h 567230"/>
                <a:gd name="connsiteX21" fmla="*/ 1767568 w 2391682"/>
                <a:gd name="connsiteY21" fmla="*/ 480145 h 567230"/>
                <a:gd name="connsiteX22" fmla="*/ 1854653 w 2391682"/>
                <a:gd name="connsiteY22" fmla="*/ 567230 h 567230"/>
                <a:gd name="connsiteX23" fmla="*/ 2101396 w 2391682"/>
                <a:gd name="connsiteY23" fmla="*/ 552716 h 567230"/>
                <a:gd name="connsiteX24" fmla="*/ 2202996 w 2391682"/>
                <a:gd name="connsiteY24" fmla="*/ 523687 h 567230"/>
                <a:gd name="connsiteX25" fmla="*/ 2261053 w 2391682"/>
                <a:gd name="connsiteY25" fmla="*/ 436602 h 567230"/>
                <a:gd name="connsiteX26" fmla="*/ 2333625 w 2391682"/>
                <a:gd name="connsiteY26" fmla="*/ 422087 h 567230"/>
                <a:gd name="connsiteX27" fmla="*/ 2391682 w 2391682"/>
                <a:gd name="connsiteY27" fmla="*/ 407573 h 567230"/>
                <a:gd name="connsiteX28" fmla="*/ 2391682 w 2391682"/>
                <a:gd name="connsiteY28" fmla="*/ 407573 h 56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391682" h="567230">
                  <a:moveTo>
                    <a:pt x="0" y="33377"/>
                  </a:moveTo>
                  <a:cubicBezTo>
                    <a:pt x="57150" y="33377"/>
                    <a:pt x="99408" y="-14475"/>
                    <a:pt x="171450" y="33377"/>
                  </a:cubicBezTo>
                  <a:cubicBezTo>
                    <a:pt x="243492" y="81229"/>
                    <a:pt x="367014" y="262959"/>
                    <a:pt x="432253" y="320487"/>
                  </a:cubicBezTo>
                  <a:cubicBezTo>
                    <a:pt x="497492" y="378015"/>
                    <a:pt x="514698" y="363719"/>
                    <a:pt x="562882" y="378545"/>
                  </a:cubicBezTo>
                  <a:cubicBezTo>
                    <a:pt x="601014" y="390278"/>
                    <a:pt x="640291" y="397897"/>
                    <a:pt x="678996" y="407573"/>
                  </a:cubicBezTo>
                  <a:cubicBezTo>
                    <a:pt x="795110" y="402735"/>
                    <a:pt x="911441" y="401644"/>
                    <a:pt x="1027339" y="393059"/>
                  </a:cubicBezTo>
                  <a:cubicBezTo>
                    <a:pt x="1054776" y="391027"/>
                    <a:pt x="1109004" y="358059"/>
                    <a:pt x="1128939" y="349516"/>
                  </a:cubicBezTo>
                  <a:cubicBezTo>
                    <a:pt x="1143001" y="343489"/>
                    <a:pt x="1157968" y="339840"/>
                    <a:pt x="1172482" y="335002"/>
                  </a:cubicBezTo>
                  <a:cubicBezTo>
                    <a:pt x="1201093" y="249167"/>
                    <a:pt x="1175733" y="175421"/>
                    <a:pt x="1172482" y="131802"/>
                  </a:cubicBezTo>
                  <a:cubicBezTo>
                    <a:pt x="1169231" y="88184"/>
                    <a:pt x="1147460" y="86596"/>
                    <a:pt x="1152978" y="73291"/>
                  </a:cubicBezTo>
                  <a:cubicBezTo>
                    <a:pt x="1158496" y="59986"/>
                    <a:pt x="1182385" y="50839"/>
                    <a:pt x="1205593" y="51973"/>
                  </a:cubicBezTo>
                  <a:cubicBezTo>
                    <a:pt x="1228801" y="53107"/>
                    <a:pt x="1263197" y="75484"/>
                    <a:pt x="1292225" y="80095"/>
                  </a:cubicBezTo>
                  <a:cubicBezTo>
                    <a:pt x="1321253" y="84706"/>
                    <a:pt x="1349753" y="77222"/>
                    <a:pt x="1379764" y="79641"/>
                  </a:cubicBezTo>
                  <a:cubicBezTo>
                    <a:pt x="1409775" y="82060"/>
                    <a:pt x="1453621" y="107687"/>
                    <a:pt x="1472293" y="94609"/>
                  </a:cubicBezTo>
                  <a:cubicBezTo>
                    <a:pt x="1490965" y="81531"/>
                    <a:pt x="1486127" y="9488"/>
                    <a:pt x="1491796" y="1173"/>
                  </a:cubicBezTo>
                  <a:cubicBezTo>
                    <a:pt x="1497465" y="-7142"/>
                    <a:pt x="1499468" y="31032"/>
                    <a:pt x="1506310" y="44716"/>
                  </a:cubicBezTo>
                  <a:cubicBezTo>
                    <a:pt x="1514111" y="60318"/>
                    <a:pt x="1520546" y="79014"/>
                    <a:pt x="1535339" y="88259"/>
                  </a:cubicBezTo>
                  <a:cubicBezTo>
                    <a:pt x="1561287" y="104476"/>
                    <a:pt x="1622425" y="117287"/>
                    <a:pt x="1622425" y="117287"/>
                  </a:cubicBezTo>
                  <a:cubicBezTo>
                    <a:pt x="1636939" y="131801"/>
                    <a:pt x="1653366" y="144627"/>
                    <a:pt x="1665968" y="160830"/>
                  </a:cubicBezTo>
                  <a:cubicBezTo>
                    <a:pt x="1687387" y="188369"/>
                    <a:pt x="1724025" y="247916"/>
                    <a:pt x="1724025" y="247916"/>
                  </a:cubicBezTo>
                  <a:cubicBezTo>
                    <a:pt x="1733701" y="276945"/>
                    <a:pt x="1750008" y="304555"/>
                    <a:pt x="1753053" y="335002"/>
                  </a:cubicBezTo>
                  <a:cubicBezTo>
                    <a:pt x="1757891" y="383383"/>
                    <a:pt x="1756635" y="432768"/>
                    <a:pt x="1767568" y="480145"/>
                  </a:cubicBezTo>
                  <a:cubicBezTo>
                    <a:pt x="1776452" y="518643"/>
                    <a:pt x="1829185" y="548129"/>
                    <a:pt x="1854653" y="567230"/>
                  </a:cubicBezTo>
                  <a:cubicBezTo>
                    <a:pt x="1936901" y="562392"/>
                    <a:pt x="2019377" y="560527"/>
                    <a:pt x="2101396" y="552716"/>
                  </a:cubicBezTo>
                  <a:cubicBezTo>
                    <a:pt x="2126915" y="550286"/>
                    <a:pt x="2176869" y="532397"/>
                    <a:pt x="2202996" y="523687"/>
                  </a:cubicBezTo>
                  <a:cubicBezTo>
                    <a:pt x="2222348" y="494659"/>
                    <a:pt x="2226843" y="443444"/>
                    <a:pt x="2261053" y="436602"/>
                  </a:cubicBezTo>
                  <a:cubicBezTo>
                    <a:pt x="2285244" y="431764"/>
                    <a:pt x="2309543" y="427439"/>
                    <a:pt x="2333625" y="422087"/>
                  </a:cubicBezTo>
                  <a:cubicBezTo>
                    <a:pt x="2353098" y="417760"/>
                    <a:pt x="2391682" y="407573"/>
                    <a:pt x="2391682" y="407573"/>
                  </a:cubicBezTo>
                  <a:lnTo>
                    <a:pt x="2391682" y="407573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12" name="Полилиния 411"/>
            <p:cNvSpPr/>
            <p:nvPr/>
          </p:nvSpPr>
          <p:spPr>
            <a:xfrm>
              <a:off x="6629401" y="1630135"/>
              <a:ext cx="1880507" cy="1240972"/>
            </a:xfrm>
            <a:custGeom>
              <a:avLst/>
              <a:gdLst>
                <a:gd name="connsiteX0" fmla="*/ 0 w 2177143"/>
                <a:gd name="connsiteY0" fmla="*/ 0 h 1422400"/>
                <a:gd name="connsiteX1" fmla="*/ 0 w 2177143"/>
                <a:gd name="connsiteY1" fmla="*/ 0 h 1422400"/>
                <a:gd name="connsiteX2" fmla="*/ 14514 w 2177143"/>
                <a:gd name="connsiteY2" fmla="*/ 174171 h 1422400"/>
                <a:gd name="connsiteX3" fmla="*/ 58057 w 2177143"/>
                <a:gd name="connsiteY3" fmla="*/ 188686 h 1422400"/>
                <a:gd name="connsiteX4" fmla="*/ 145143 w 2177143"/>
                <a:gd name="connsiteY4" fmla="*/ 203200 h 1422400"/>
                <a:gd name="connsiteX5" fmla="*/ 203200 w 2177143"/>
                <a:gd name="connsiteY5" fmla="*/ 232228 h 1422400"/>
                <a:gd name="connsiteX6" fmla="*/ 290286 w 2177143"/>
                <a:gd name="connsiteY6" fmla="*/ 261257 h 1422400"/>
                <a:gd name="connsiteX7" fmla="*/ 333829 w 2177143"/>
                <a:gd name="connsiteY7" fmla="*/ 304800 h 1422400"/>
                <a:gd name="connsiteX8" fmla="*/ 406400 w 2177143"/>
                <a:gd name="connsiteY8" fmla="*/ 449943 h 1422400"/>
                <a:gd name="connsiteX9" fmla="*/ 493486 w 2177143"/>
                <a:gd name="connsiteY9" fmla="*/ 522514 h 1422400"/>
                <a:gd name="connsiteX10" fmla="*/ 508000 w 2177143"/>
                <a:gd name="connsiteY10" fmla="*/ 566057 h 1422400"/>
                <a:gd name="connsiteX11" fmla="*/ 551543 w 2177143"/>
                <a:gd name="connsiteY11" fmla="*/ 580571 h 1422400"/>
                <a:gd name="connsiteX12" fmla="*/ 682171 w 2177143"/>
                <a:gd name="connsiteY12" fmla="*/ 609600 h 1422400"/>
                <a:gd name="connsiteX13" fmla="*/ 740229 w 2177143"/>
                <a:gd name="connsiteY13" fmla="*/ 638628 h 1422400"/>
                <a:gd name="connsiteX14" fmla="*/ 783771 w 2177143"/>
                <a:gd name="connsiteY14" fmla="*/ 653143 h 1422400"/>
                <a:gd name="connsiteX15" fmla="*/ 827314 w 2177143"/>
                <a:gd name="connsiteY15" fmla="*/ 696686 h 1422400"/>
                <a:gd name="connsiteX16" fmla="*/ 870857 w 2177143"/>
                <a:gd name="connsiteY16" fmla="*/ 870857 h 1422400"/>
                <a:gd name="connsiteX17" fmla="*/ 885371 w 2177143"/>
                <a:gd name="connsiteY17" fmla="*/ 914400 h 1422400"/>
                <a:gd name="connsiteX18" fmla="*/ 928914 w 2177143"/>
                <a:gd name="connsiteY18" fmla="*/ 943428 h 1422400"/>
                <a:gd name="connsiteX19" fmla="*/ 986971 w 2177143"/>
                <a:gd name="connsiteY19" fmla="*/ 986971 h 1422400"/>
                <a:gd name="connsiteX20" fmla="*/ 1059543 w 2177143"/>
                <a:gd name="connsiteY20" fmla="*/ 1074057 h 1422400"/>
                <a:gd name="connsiteX21" fmla="*/ 1117600 w 2177143"/>
                <a:gd name="connsiteY21" fmla="*/ 1161143 h 1422400"/>
                <a:gd name="connsiteX22" fmla="*/ 1132114 w 2177143"/>
                <a:gd name="connsiteY22" fmla="*/ 1204686 h 1422400"/>
                <a:gd name="connsiteX23" fmla="*/ 1175657 w 2177143"/>
                <a:gd name="connsiteY23" fmla="*/ 1233714 h 1422400"/>
                <a:gd name="connsiteX24" fmla="*/ 1291771 w 2177143"/>
                <a:gd name="connsiteY24" fmla="*/ 1262743 h 1422400"/>
                <a:gd name="connsiteX25" fmla="*/ 1335314 w 2177143"/>
                <a:gd name="connsiteY25" fmla="*/ 1291771 h 1422400"/>
                <a:gd name="connsiteX26" fmla="*/ 1393371 w 2177143"/>
                <a:gd name="connsiteY26" fmla="*/ 1378857 h 1422400"/>
                <a:gd name="connsiteX27" fmla="*/ 1480457 w 2177143"/>
                <a:gd name="connsiteY27" fmla="*/ 1422400 h 1422400"/>
                <a:gd name="connsiteX28" fmla="*/ 1930400 w 2177143"/>
                <a:gd name="connsiteY28" fmla="*/ 1407886 h 1422400"/>
                <a:gd name="connsiteX29" fmla="*/ 2032000 w 2177143"/>
                <a:gd name="connsiteY29" fmla="*/ 1393371 h 1422400"/>
                <a:gd name="connsiteX30" fmla="*/ 2162629 w 2177143"/>
                <a:gd name="connsiteY30" fmla="*/ 1422400 h 1422400"/>
                <a:gd name="connsiteX31" fmla="*/ 2177143 w 2177143"/>
                <a:gd name="connsiteY31" fmla="*/ 1422400 h 1422400"/>
                <a:gd name="connsiteX0" fmla="*/ 203200 w 2380343"/>
                <a:gd name="connsiteY0" fmla="*/ 232229 h 1654629"/>
                <a:gd name="connsiteX1" fmla="*/ 0 w 2380343"/>
                <a:gd name="connsiteY1" fmla="*/ 0 h 1654629"/>
                <a:gd name="connsiteX2" fmla="*/ 217714 w 2380343"/>
                <a:gd name="connsiteY2" fmla="*/ 406400 h 1654629"/>
                <a:gd name="connsiteX3" fmla="*/ 261257 w 2380343"/>
                <a:gd name="connsiteY3" fmla="*/ 420915 h 1654629"/>
                <a:gd name="connsiteX4" fmla="*/ 348343 w 2380343"/>
                <a:gd name="connsiteY4" fmla="*/ 435429 h 1654629"/>
                <a:gd name="connsiteX5" fmla="*/ 406400 w 2380343"/>
                <a:gd name="connsiteY5" fmla="*/ 464457 h 1654629"/>
                <a:gd name="connsiteX6" fmla="*/ 493486 w 2380343"/>
                <a:gd name="connsiteY6" fmla="*/ 493486 h 1654629"/>
                <a:gd name="connsiteX7" fmla="*/ 537029 w 2380343"/>
                <a:gd name="connsiteY7" fmla="*/ 537029 h 1654629"/>
                <a:gd name="connsiteX8" fmla="*/ 609600 w 2380343"/>
                <a:gd name="connsiteY8" fmla="*/ 682172 h 1654629"/>
                <a:gd name="connsiteX9" fmla="*/ 696686 w 2380343"/>
                <a:gd name="connsiteY9" fmla="*/ 754743 h 1654629"/>
                <a:gd name="connsiteX10" fmla="*/ 711200 w 2380343"/>
                <a:gd name="connsiteY10" fmla="*/ 798286 h 1654629"/>
                <a:gd name="connsiteX11" fmla="*/ 754743 w 2380343"/>
                <a:gd name="connsiteY11" fmla="*/ 812800 h 1654629"/>
                <a:gd name="connsiteX12" fmla="*/ 885371 w 2380343"/>
                <a:gd name="connsiteY12" fmla="*/ 841829 h 1654629"/>
                <a:gd name="connsiteX13" fmla="*/ 943429 w 2380343"/>
                <a:gd name="connsiteY13" fmla="*/ 870857 h 1654629"/>
                <a:gd name="connsiteX14" fmla="*/ 986971 w 2380343"/>
                <a:gd name="connsiteY14" fmla="*/ 885372 h 1654629"/>
                <a:gd name="connsiteX15" fmla="*/ 1030514 w 2380343"/>
                <a:gd name="connsiteY15" fmla="*/ 928915 h 1654629"/>
                <a:gd name="connsiteX16" fmla="*/ 1074057 w 2380343"/>
                <a:gd name="connsiteY16" fmla="*/ 1103086 h 1654629"/>
                <a:gd name="connsiteX17" fmla="*/ 1088571 w 2380343"/>
                <a:gd name="connsiteY17" fmla="*/ 1146629 h 1654629"/>
                <a:gd name="connsiteX18" fmla="*/ 1132114 w 2380343"/>
                <a:gd name="connsiteY18" fmla="*/ 1175657 h 1654629"/>
                <a:gd name="connsiteX19" fmla="*/ 1190171 w 2380343"/>
                <a:gd name="connsiteY19" fmla="*/ 1219200 h 1654629"/>
                <a:gd name="connsiteX20" fmla="*/ 1262743 w 2380343"/>
                <a:gd name="connsiteY20" fmla="*/ 1306286 h 1654629"/>
                <a:gd name="connsiteX21" fmla="*/ 1320800 w 2380343"/>
                <a:gd name="connsiteY21" fmla="*/ 1393372 h 1654629"/>
                <a:gd name="connsiteX22" fmla="*/ 1335314 w 2380343"/>
                <a:gd name="connsiteY22" fmla="*/ 1436915 h 1654629"/>
                <a:gd name="connsiteX23" fmla="*/ 1378857 w 2380343"/>
                <a:gd name="connsiteY23" fmla="*/ 1465943 h 1654629"/>
                <a:gd name="connsiteX24" fmla="*/ 1494971 w 2380343"/>
                <a:gd name="connsiteY24" fmla="*/ 1494972 h 1654629"/>
                <a:gd name="connsiteX25" fmla="*/ 1538514 w 2380343"/>
                <a:gd name="connsiteY25" fmla="*/ 1524000 h 1654629"/>
                <a:gd name="connsiteX26" fmla="*/ 1596571 w 2380343"/>
                <a:gd name="connsiteY26" fmla="*/ 1611086 h 1654629"/>
                <a:gd name="connsiteX27" fmla="*/ 1683657 w 2380343"/>
                <a:gd name="connsiteY27" fmla="*/ 1654629 h 1654629"/>
                <a:gd name="connsiteX28" fmla="*/ 2133600 w 2380343"/>
                <a:gd name="connsiteY28" fmla="*/ 1640115 h 1654629"/>
                <a:gd name="connsiteX29" fmla="*/ 2235200 w 2380343"/>
                <a:gd name="connsiteY29" fmla="*/ 1625600 h 1654629"/>
                <a:gd name="connsiteX30" fmla="*/ 2365829 w 2380343"/>
                <a:gd name="connsiteY30" fmla="*/ 1654629 h 1654629"/>
                <a:gd name="connsiteX31" fmla="*/ 2380343 w 2380343"/>
                <a:gd name="connsiteY31" fmla="*/ 1654629 h 1654629"/>
                <a:gd name="connsiteX0" fmla="*/ 203200 w 2507343"/>
                <a:gd name="connsiteY0" fmla="*/ 232229 h 1654629"/>
                <a:gd name="connsiteX1" fmla="*/ 0 w 2507343"/>
                <a:gd name="connsiteY1" fmla="*/ 0 h 1654629"/>
                <a:gd name="connsiteX2" fmla="*/ 217714 w 2507343"/>
                <a:gd name="connsiteY2" fmla="*/ 406400 h 1654629"/>
                <a:gd name="connsiteX3" fmla="*/ 261257 w 2507343"/>
                <a:gd name="connsiteY3" fmla="*/ 420915 h 1654629"/>
                <a:gd name="connsiteX4" fmla="*/ 348343 w 2507343"/>
                <a:gd name="connsiteY4" fmla="*/ 435429 h 1654629"/>
                <a:gd name="connsiteX5" fmla="*/ 406400 w 2507343"/>
                <a:gd name="connsiteY5" fmla="*/ 464457 h 1654629"/>
                <a:gd name="connsiteX6" fmla="*/ 493486 w 2507343"/>
                <a:gd name="connsiteY6" fmla="*/ 493486 h 1654629"/>
                <a:gd name="connsiteX7" fmla="*/ 537029 w 2507343"/>
                <a:gd name="connsiteY7" fmla="*/ 537029 h 1654629"/>
                <a:gd name="connsiteX8" fmla="*/ 609600 w 2507343"/>
                <a:gd name="connsiteY8" fmla="*/ 682172 h 1654629"/>
                <a:gd name="connsiteX9" fmla="*/ 696686 w 2507343"/>
                <a:gd name="connsiteY9" fmla="*/ 754743 h 1654629"/>
                <a:gd name="connsiteX10" fmla="*/ 711200 w 2507343"/>
                <a:gd name="connsiteY10" fmla="*/ 798286 h 1654629"/>
                <a:gd name="connsiteX11" fmla="*/ 754743 w 2507343"/>
                <a:gd name="connsiteY11" fmla="*/ 812800 h 1654629"/>
                <a:gd name="connsiteX12" fmla="*/ 885371 w 2507343"/>
                <a:gd name="connsiteY12" fmla="*/ 841829 h 1654629"/>
                <a:gd name="connsiteX13" fmla="*/ 943429 w 2507343"/>
                <a:gd name="connsiteY13" fmla="*/ 870857 h 1654629"/>
                <a:gd name="connsiteX14" fmla="*/ 986971 w 2507343"/>
                <a:gd name="connsiteY14" fmla="*/ 885372 h 1654629"/>
                <a:gd name="connsiteX15" fmla="*/ 1030514 w 2507343"/>
                <a:gd name="connsiteY15" fmla="*/ 928915 h 1654629"/>
                <a:gd name="connsiteX16" fmla="*/ 1074057 w 2507343"/>
                <a:gd name="connsiteY16" fmla="*/ 1103086 h 1654629"/>
                <a:gd name="connsiteX17" fmla="*/ 1088571 w 2507343"/>
                <a:gd name="connsiteY17" fmla="*/ 1146629 h 1654629"/>
                <a:gd name="connsiteX18" fmla="*/ 1132114 w 2507343"/>
                <a:gd name="connsiteY18" fmla="*/ 1175657 h 1654629"/>
                <a:gd name="connsiteX19" fmla="*/ 1190171 w 2507343"/>
                <a:gd name="connsiteY19" fmla="*/ 1219200 h 1654629"/>
                <a:gd name="connsiteX20" fmla="*/ 1262743 w 2507343"/>
                <a:gd name="connsiteY20" fmla="*/ 1306286 h 1654629"/>
                <a:gd name="connsiteX21" fmla="*/ 1320800 w 2507343"/>
                <a:gd name="connsiteY21" fmla="*/ 1393372 h 1654629"/>
                <a:gd name="connsiteX22" fmla="*/ 1335314 w 2507343"/>
                <a:gd name="connsiteY22" fmla="*/ 1436915 h 1654629"/>
                <a:gd name="connsiteX23" fmla="*/ 1378857 w 2507343"/>
                <a:gd name="connsiteY23" fmla="*/ 1465943 h 1654629"/>
                <a:gd name="connsiteX24" fmla="*/ 1494971 w 2507343"/>
                <a:gd name="connsiteY24" fmla="*/ 1494972 h 1654629"/>
                <a:gd name="connsiteX25" fmla="*/ 1538514 w 2507343"/>
                <a:gd name="connsiteY25" fmla="*/ 1524000 h 1654629"/>
                <a:gd name="connsiteX26" fmla="*/ 1596571 w 2507343"/>
                <a:gd name="connsiteY26" fmla="*/ 1611086 h 1654629"/>
                <a:gd name="connsiteX27" fmla="*/ 1683657 w 2507343"/>
                <a:gd name="connsiteY27" fmla="*/ 1654629 h 1654629"/>
                <a:gd name="connsiteX28" fmla="*/ 2133600 w 2507343"/>
                <a:gd name="connsiteY28" fmla="*/ 1640115 h 1654629"/>
                <a:gd name="connsiteX29" fmla="*/ 2235200 w 2507343"/>
                <a:gd name="connsiteY29" fmla="*/ 1625600 h 1654629"/>
                <a:gd name="connsiteX30" fmla="*/ 2365829 w 2507343"/>
                <a:gd name="connsiteY30" fmla="*/ 1654629 h 1654629"/>
                <a:gd name="connsiteX31" fmla="*/ 2507343 w 2507343"/>
                <a:gd name="connsiteY31" fmla="*/ 1476829 h 1654629"/>
                <a:gd name="connsiteX0" fmla="*/ 161637 w 2507343"/>
                <a:gd name="connsiteY0" fmla="*/ 273792 h 1654629"/>
                <a:gd name="connsiteX1" fmla="*/ 0 w 2507343"/>
                <a:gd name="connsiteY1" fmla="*/ 0 h 1654629"/>
                <a:gd name="connsiteX2" fmla="*/ 217714 w 2507343"/>
                <a:gd name="connsiteY2" fmla="*/ 406400 h 1654629"/>
                <a:gd name="connsiteX3" fmla="*/ 261257 w 2507343"/>
                <a:gd name="connsiteY3" fmla="*/ 420915 h 1654629"/>
                <a:gd name="connsiteX4" fmla="*/ 348343 w 2507343"/>
                <a:gd name="connsiteY4" fmla="*/ 435429 h 1654629"/>
                <a:gd name="connsiteX5" fmla="*/ 406400 w 2507343"/>
                <a:gd name="connsiteY5" fmla="*/ 464457 h 1654629"/>
                <a:gd name="connsiteX6" fmla="*/ 493486 w 2507343"/>
                <a:gd name="connsiteY6" fmla="*/ 493486 h 1654629"/>
                <a:gd name="connsiteX7" fmla="*/ 537029 w 2507343"/>
                <a:gd name="connsiteY7" fmla="*/ 537029 h 1654629"/>
                <a:gd name="connsiteX8" fmla="*/ 609600 w 2507343"/>
                <a:gd name="connsiteY8" fmla="*/ 682172 h 1654629"/>
                <a:gd name="connsiteX9" fmla="*/ 696686 w 2507343"/>
                <a:gd name="connsiteY9" fmla="*/ 754743 h 1654629"/>
                <a:gd name="connsiteX10" fmla="*/ 711200 w 2507343"/>
                <a:gd name="connsiteY10" fmla="*/ 798286 h 1654629"/>
                <a:gd name="connsiteX11" fmla="*/ 754743 w 2507343"/>
                <a:gd name="connsiteY11" fmla="*/ 812800 h 1654629"/>
                <a:gd name="connsiteX12" fmla="*/ 885371 w 2507343"/>
                <a:gd name="connsiteY12" fmla="*/ 841829 h 1654629"/>
                <a:gd name="connsiteX13" fmla="*/ 943429 w 2507343"/>
                <a:gd name="connsiteY13" fmla="*/ 870857 h 1654629"/>
                <a:gd name="connsiteX14" fmla="*/ 986971 w 2507343"/>
                <a:gd name="connsiteY14" fmla="*/ 885372 h 1654629"/>
                <a:gd name="connsiteX15" fmla="*/ 1030514 w 2507343"/>
                <a:gd name="connsiteY15" fmla="*/ 928915 h 1654629"/>
                <a:gd name="connsiteX16" fmla="*/ 1074057 w 2507343"/>
                <a:gd name="connsiteY16" fmla="*/ 1103086 h 1654629"/>
                <a:gd name="connsiteX17" fmla="*/ 1088571 w 2507343"/>
                <a:gd name="connsiteY17" fmla="*/ 1146629 h 1654629"/>
                <a:gd name="connsiteX18" fmla="*/ 1132114 w 2507343"/>
                <a:gd name="connsiteY18" fmla="*/ 1175657 h 1654629"/>
                <a:gd name="connsiteX19" fmla="*/ 1190171 w 2507343"/>
                <a:gd name="connsiteY19" fmla="*/ 1219200 h 1654629"/>
                <a:gd name="connsiteX20" fmla="*/ 1262743 w 2507343"/>
                <a:gd name="connsiteY20" fmla="*/ 1306286 h 1654629"/>
                <a:gd name="connsiteX21" fmla="*/ 1320800 w 2507343"/>
                <a:gd name="connsiteY21" fmla="*/ 1393372 h 1654629"/>
                <a:gd name="connsiteX22" fmla="*/ 1335314 w 2507343"/>
                <a:gd name="connsiteY22" fmla="*/ 1436915 h 1654629"/>
                <a:gd name="connsiteX23" fmla="*/ 1378857 w 2507343"/>
                <a:gd name="connsiteY23" fmla="*/ 1465943 h 1654629"/>
                <a:gd name="connsiteX24" fmla="*/ 1494971 w 2507343"/>
                <a:gd name="connsiteY24" fmla="*/ 1494972 h 1654629"/>
                <a:gd name="connsiteX25" fmla="*/ 1538514 w 2507343"/>
                <a:gd name="connsiteY25" fmla="*/ 1524000 h 1654629"/>
                <a:gd name="connsiteX26" fmla="*/ 1596571 w 2507343"/>
                <a:gd name="connsiteY26" fmla="*/ 1611086 h 1654629"/>
                <a:gd name="connsiteX27" fmla="*/ 1683657 w 2507343"/>
                <a:gd name="connsiteY27" fmla="*/ 1654629 h 1654629"/>
                <a:gd name="connsiteX28" fmla="*/ 2133600 w 2507343"/>
                <a:gd name="connsiteY28" fmla="*/ 1640115 h 1654629"/>
                <a:gd name="connsiteX29" fmla="*/ 2235200 w 2507343"/>
                <a:gd name="connsiteY29" fmla="*/ 1625600 h 1654629"/>
                <a:gd name="connsiteX30" fmla="*/ 2365829 w 2507343"/>
                <a:gd name="connsiteY30" fmla="*/ 1654629 h 1654629"/>
                <a:gd name="connsiteX31" fmla="*/ 2507343 w 2507343"/>
                <a:gd name="connsiteY31" fmla="*/ 1476829 h 1654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507343" h="1654629">
                  <a:moveTo>
                    <a:pt x="161637" y="273792"/>
                  </a:moveTo>
                  <a:cubicBezTo>
                    <a:pt x="93904" y="196382"/>
                    <a:pt x="67733" y="77410"/>
                    <a:pt x="0" y="0"/>
                  </a:cubicBezTo>
                  <a:cubicBezTo>
                    <a:pt x="4838" y="58057"/>
                    <a:pt x="174171" y="336248"/>
                    <a:pt x="217714" y="406400"/>
                  </a:cubicBezTo>
                  <a:cubicBezTo>
                    <a:pt x="261257" y="476552"/>
                    <a:pt x="246322" y="417596"/>
                    <a:pt x="261257" y="420915"/>
                  </a:cubicBezTo>
                  <a:cubicBezTo>
                    <a:pt x="289985" y="427299"/>
                    <a:pt x="319314" y="430591"/>
                    <a:pt x="348343" y="435429"/>
                  </a:cubicBezTo>
                  <a:cubicBezTo>
                    <a:pt x="367695" y="445105"/>
                    <a:pt x="386311" y="456421"/>
                    <a:pt x="406400" y="464457"/>
                  </a:cubicBezTo>
                  <a:cubicBezTo>
                    <a:pt x="434810" y="475821"/>
                    <a:pt x="493486" y="493486"/>
                    <a:pt x="493486" y="493486"/>
                  </a:cubicBezTo>
                  <a:cubicBezTo>
                    <a:pt x="508000" y="508000"/>
                    <a:pt x="526271" y="519548"/>
                    <a:pt x="537029" y="537029"/>
                  </a:cubicBezTo>
                  <a:cubicBezTo>
                    <a:pt x="565378" y="583097"/>
                    <a:pt x="564593" y="652168"/>
                    <a:pt x="609600" y="682172"/>
                  </a:cubicBezTo>
                  <a:cubicBezTo>
                    <a:pt x="670222" y="722586"/>
                    <a:pt x="640808" y="698865"/>
                    <a:pt x="696686" y="754743"/>
                  </a:cubicBezTo>
                  <a:cubicBezTo>
                    <a:pt x="701524" y="769257"/>
                    <a:pt x="700382" y="787468"/>
                    <a:pt x="711200" y="798286"/>
                  </a:cubicBezTo>
                  <a:cubicBezTo>
                    <a:pt x="722018" y="809104"/>
                    <a:pt x="740032" y="808597"/>
                    <a:pt x="754743" y="812800"/>
                  </a:cubicBezTo>
                  <a:cubicBezTo>
                    <a:pt x="802581" y="826468"/>
                    <a:pt x="835474" y="831850"/>
                    <a:pt x="885371" y="841829"/>
                  </a:cubicBezTo>
                  <a:cubicBezTo>
                    <a:pt x="904724" y="851505"/>
                    <a:pt x="923542" y="862334"/>
                    <a:pt x="943429" y="870857"/>
                  </a:cubicBezTo>
                  <a:cubicBezTo>
                    <a:pt x="957491" y="876884"/>
                    <a:pt x="974241" y="876885"/>
                    <a:pt x="986971" y="885372"/>
                  </a:cubicBezTo>
                  <a:cubicBezTo>
                    <a:pt x="1004050" y="896758"/>
                    <a:pt x="1016000" y="914401"/>
                    <a:pt x="1030514" y="928915"/>
                  </a:cubicBezTo>
                  <a:cubicBezTo>
                    <a:pt x="1050822" y="1071062"/>
                    <a:pt x="1030718" y="987514"/>
                    <a:pt x="1074057" y="1103086"/>
                  </a:cubicBezTo>
                  <a:cubicBezTo>
                    <a:pt x="1079429" y="1117411"/>
                    <a:pt x="1079014" y="1134682"/>
                    <a:pt x="1088571" y="1146629"/>
                  </a:cubicBezTo>
                  <a:cubicBezTo>
                    <a:pt x="1099468" y="1160250"/>
                    <a:pt x="1117919" y="1165518"/>
                    <a:pt x="1132114" y="1175657"/>
                  </a:cubicBezTo>
                  <a:cubicBezTo>
                    <a:pt x="1151799" y="1189717"/>
                    <a:pt x="1171804" y="1203457"/>
                    <a:pt x="1190171" y="1219200"/>
                  </a:cubicBezTo>
                  <a:cubicBezTo>
                    <a:pt x="1233631" y="1256452"/>
                    <a:pt x="1232881" y="1261493"/>
                    <a:pt x="1262743" y="1306286"/>
                  </a:cubicBezTo>
                  <a:cubicBezTo>
                    <a:pt x="1297254" y="1409821"/>
                    <a:pt x="1248319" y="1284649"/>
                    <a:pt x="1320800" y="1393372"/>
                  </a:cubicBezTo>
                  <a:cubicBezTo>
                    <a:pt x="1329287" y="1406102"/>
                    <a:pt x="1325757" y="1424968"/>
                    <a:pt x="1335314" y="1436915"/>
                  </a:cubicBezTo>
                  <a:cubicBezTo>
                    <a:pt x="1346211" y="1450536"/>
                    <a:pt x="1363255" y="1458142"/>
                    <a:pt x="1378857" y="1465943"/>
                  </a:cubicBezTo>
                  <a:cubicBezTo>
                    <a:pt x="1408609" y="1480819"/>
                    <a:pt x="1467372" y="1489452"/>
                    <a:pt x="1494971" y="1494972"/>
                  </a:cubicBezTo>
                  <a:cubicBezTo>
                    <a:pt x="1509485" y="1504648"/>
                    <a:pt x="1527027" y="1510872"/>
                    <a:pt x="1538514" y="1524000"/>
                  </a:cubicBezTo>
                  <a:cubicBezTo>
                    <a:pt x="1561488" y="1550256"/>
                    <a:pt x="1567542" y="1591733"/>
                    <a:pt x="1596571" y="1611086"/>
                  </a:cubicBezTo>
                  <a:cubicBezTo>
                    <a:pt x="1652844" y="1648602"/>
                    <a:pt x="1623565" y="1634599"/>
                    <a:pt x="1683657" y="1654629"/>
                  </a:cubicBezTo>
                  <a:cubicBezTo>
                    <a:pt x="1833638" y="1649791"/>
                    <a:pt x="1983748" y="1648002"/>
                    <a:pt x="2133600" y="1640115"/>
                  </a:cubicBezTo>
                  <a:cubicBezTo>
                    <a:pt x="2167763" y="1638317"/>
                    <a:pt x="2200989" y="1625600"/>
                    <a:pt x="2235200" y="1625600"/>
                  </a:cubicBezTo>
                  <a:cubicBezTo>
                    <a:pt x="2315418" y="1625600"/>
                    <a:pt x="2316349" y="1629890"/>
                    <a:pt x="2365829" y="1654629"/>
                  </a:cubicBezTo>
                  <a:lnTo>
                    <a:pt x="2507343" y="1476829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13" name="Полилиния 412"/>
            <p:cNvSpPr/>
            <p:nvPr/>
          </p:nvSpPr>
          <p:spPr>
            <a:xfrm>
              <a:off x="4778828" y="2546689"/>
              <a:ext cx="1415144" cy="1453080"/>
            </a:xfrm>
            <a:custGeom>
              <a:avLst/>
              <a:gdLst>
                <a:gd name="connsiteX0" fmla="*/ 0 w 1886858"/>
                <a:gd name="connsiteY0" fmla="*/ 232229 h 1640114"/>
                <a:gd name="connsiteX1" fmla="*/ 0 w 1886858"/>
                <a:gd name="connsiteY1" fmla="*/ 232229 h 1640114"/>
                <a:gd name="connsiteX2" fmla="*/ 101600 w 1886858"/>
                <a:gd name="connsiteY2" fmla="*/ 319314 h 1640114"/>
                <a:gd name="connsiteX3" fmla="*/ 130629 w 1886858"/>
                <a:gd name="connsiteY3" fmla="*/ 377372 h 1640114"/>
                <a:gd name="connsiteX4" fmla="*/ 159658 w 1886858"/>
                <a:gd name="connsiteY4" fmla="*/ 420914 h 1640114"/>
                <a:gd name="connsiteX5" fmla="*/ 217715 w 1886858"/>
                <a:gd name="connsiteY5" fmla="*/ 566057 h 1640114"/>
                <a:gd name="connsiteX6" fmla="*/ 261258 w 1886858"/>
                <a:gd name="connsiteY6" fmla="*/ 798286 h 1640114"/>
                <a:gd name="connsiteX7" fmla="*/ 304800 w 1886858"/>
                <a:gd name="connsiteY7" fmla="*/ 827314 h 1640114"/>
                <a:gd name="connsiteX8" fmla="*/ 333829 w 1886858"/>
                <a:gd name="connsiteY8" fmla="*/ 870857 h 1640114"/>
                <a:gd name="connsiteX9" fmla="*/ 377372 w 1886858"/>
                <a:gd name="connsiteY9" fmla="*/ 957943 h 1640114"/>
                <a:gd name="connsiteX10" fmla="*/ 406400 w 1886858"/>
                <a:gd name="connsiteY10" fmla="*/ 1103086 h 1640114"/>
                <a:gd name="connsiteX11" fmla="*/ 420915 w 1886858"/>
                <a:gd name="connsiteY11" fmla="*/ 1146629 h 1640114"/>
                <a:gd name="connsiteX12" fmla="*/ 478972 w 1886858"/>
                <a:gd name="connsiteY12" fmla="*/ 1175657 h 1640114"/>
                <a:gd name="connsiteX13" fmla="*/ 638629 w 1886858"/>
                <a:gd name="connsiteY13" fmla="*/ 1204686 h 1640114"/>
                <a:gd name="connsiteX14" fmla="*/ 653143 w 1886858"/>
                <a:gd name="connsiteY14" fmla="*/ 1436914 h 1640114"/>
                <a:gd name="connsiteX15" fmla="*/ 667658 w 1886858"/>
                <a:gd name="connsiteY15" fmla="*/ 1509486 h 1640114"/>
                <a:gd name="connsiteX16" fmla="*/ 827315 w 1886858"/>
                <a:gd name="connsiteY16" fmla="*/ 1524000 h 1640114"/>
                <a:gd name="connsiteX17" fmla="*/ 856343 w 1886858"/>
                <a:gd name="connsiteY17" fmla="*/ 1567543 h 1640114"/>
                <a:gd name="connsiteX18" fmla="*/ 986972 w 1886858"/>
                <a:gd name="connsiteY18" fmla="*/ 1625600 h 1640114"/>
                <a:gd name="connsiteX19" fmla="*/ 1030515 w 1886858"/>
                <a:gd name="connsiteY19" fmla="*/ 1640114 h 1640114"/>
                <a:gd name="connsiteX20" fmla="*/ 1103086 w 1886858"/>
                <a:gd name="connsiteY20" fmla="*/ 1625600 h 1640114"/>
                <a:gd name="connsiteX21" fmla="*/ 1190172 w 1886858"/>
                <a:gd name="connsiteY21" fmla="*/ 1567543 h 1640114"/>
                <a:gd name="connsiteX22" fmla="*/ 1233715 w 1886858"/>
                <a:gd name="connsiteY22" fmla="*/ 1480457 h 1640114"/>
                <a:gd name="connsiteX23" fmla="*/ 1378858 w 1886858"/>
                <a:gd name="connsiteY23" fmla="*/ 1407886 h 1640114"/>
                <a:gd name="connsiteX24" fmla="*/ 1494972 w 1886858"/>
                <a:gd name="connsiteY24" fmla="*/ 1349829 h 1640114"/>
                <a:gd name="connsiteX25" fmla="*/ 1524000 w 1886858"/>
                <a:gd name="connsiteY25" fmla="*/ 1306286 h 1640114"/>
                <a:gd name="connsiteX26" fmla="*/ 1567543 w 1886858"/>
                <a:gd name="connsiteY26" fmla="*/ 1204686 h 1640114"/>
                <a:gd name="connsiteX27" fmla="*/ 1654629 w 1886858"/>
                <a:gd name="connsiteY27" fmla="*/ 1117600 h 1640114"/>
                <a:gd name="connsiteX28" fmla="*/ 1712686 w 1886858"/>
                <a:gd name="connsiteY28" fmla="*/ 1016000 h 1640114"/>
                <a:gd name="connsiteX29" fmla="*/ 1741715 w 1886858"/>
                <a:gd name="connsiteY29" fmla="*/ 957943 h 1640114"/>
                <a:gd name="connsiteX30" fmla="*/ 1828800 w 1886858"/>
                <a:gd name="connsiteY30" fmla="*/ 870857 h 1640114"/>
                <a:gd name="connsiteX31" fmla="*/ 1886858 w 1886858"/>
                <a:gd name="connsiteY31" fmla="*/ 769257 h 1640114"/>
                <a:gd name="connsiteX32" fmla="*/ 1857829 w 1886858"/>
                <a:gd name="connsiteY32" fmla="*/ 551543 h 1640114"/>
                <a:gd name="connsiteX33" fmla="*/ 1843315 w 1886858"/>
                <a:gd name="connsiteY33" fmla="*/ 508000 h 1640114"/>
                <a:gd name="connsiteX34" fmla="*/ 1828800 w 1886858"/>
                <a:gd name="connsiteY34" fmla="*/ 203200 h 1640114"/>
                <a:gd name="connsiteX35" fmla="*/ 1712686 w 1886858"/>
                <a:gd name="connsiteY35" fmla="*/ 87086 h 1640114"/>
                <a:gd name="connsiteX36" fmla="*/ 1669143 w 1886858"/>
                <a:gd name="connsiteY36" fmla="*/ 58057 h 1640114"/>
                <a:gd name="connsiteX37" fmla="*/ 1625600 w 1886858"/>
                <a:gd name="connsiteY37" fmla="*/ 0 h 1640114"/>
                <a:gd name="connsiteX38" fmla="*/ 1625600 w 1886858"/>
                <a:gd name="connsiteY38" fmla="*/ 0 h 1640114"/>
                <a:gd name="connsiteX0" fmla="*/ 0 w 1886858"/>
                <a:gd name="connsiteY0" fmla="*/ 528467 h 1936352"/>
                <a:gd name="connsiteX1" fmla="*/ 0 w 1886858"/>
                <a:gd name="connsiteY1" fmla="*/ 528467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  <a:gd name="connsiteX0" fmla="*/ 0 w 1886858"/>
                <a:gd name="connsiteY0" fmla="*/ 528467 h 1936352"/>
                <a:gd name="connsiteX1" fmla="*/ 66501 w 1886858"/>
                <a:gd name="connsiteY1" fmla="*/ 578315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886858" h="1936352">
                  <a:moveTo>
                    <a:pt x="0" y="528467"/>
                  </a:moveTo>
                  <a:lnTo>
                    <a:pt x="66501" y="578315"/>
                  </a:lnTo>
                  <a:cubicBezTo>
                    <a:pt x="100368" y="607343"/>
                    <a:pt x="90912" y="599670"/>
                    <a:pt x="101600" y="615552"/>
                  </a:cubicBezTo>
                  <a:cubicBezTo>
                    <a:pt x="112288" y="631435"/>
                    <a:pt x="119894" y="654824"/>
                    <a:pt x="130629" y="673610"/>
                  </a:cubicBezTo>
                  <a:cubicBezTo>
                    <a:pt x="139284" y="688755"/>
                    <a:pt x="149982" y="702638"/>
                    <a:pt x="159658" y="717152"/>
                  </a:cubicBezTo>
                  <a:cubicBezTo>
                    <a:pt x="195528" y="824764"/>
                    <a:pt x="175002" y="776870"/>
                    <a:pt x="217715" y="862295"/>
                  </a:cubicBezTo>
                  <a:cubicBezTo>
                    <a:pt x="223921" y="942977"/>
                    <a:pt x="199905" y="1033171"/>
                    <a:pt x="261258" y="1094524"/>
                  </a:cubicBezTo>
                  <a:cubicBezTo>
                    <a:pt x="273593" y="1106859"/>
                    <a:pt x="290286" y="1113876"/>
                    <a:pt x="304800" y="1123552"/>
                  </a:cubicBezTo>
                  <a:cubicBezTo>
                    <a:pt x="314476" y="1138066"/>
                    <a:pt x="326028" y="1151493"/>
                    <a:pt x="333829" y="1167095"/>
                  </a:cubicBezTo>
                  <a:cubicBezTo>
                    <a:pt x="393921" y="1287279"/>
                    <a:pt x="294179" y="1129392"/>
                    <a:pt x="377372" y="1254181"/>
                  </a:cubicBezTo>
                  <a:cubicBezTo>
                    <a:pt x="410164" y="1352559"/>
                    <a:pt x="373042" y="1232536"/>
                    <a:pt x="406400" y="1399324"/>
                  </a:cubicBezTo>
                  <a:cubicBezTo>
                    <a:pt x="409401" y="1414326"/>
                    <a:pt x="410097" y="1432049"/>
                    <a:pt x="420915" y="1442867"/>
                  </a:cubicBezTo>
                  <a:cubicBezTo>
                    <a:pt x="436214" y="1458166"/>
                    <a:pt x="458446" y="1465053"/>
                    <a:pt x="478972" y="1471895"/>
                  </a:cubicBezTo>
                  <a:cubicBezTo>
                    <a:pt x="499266" y="1478660"/>
                    <a:pt x="623997" y="1498485"/>
                    <a:pt x="638629" y="1500924"/>
                  </a:cubicBezTo>
                  <a:cubicBezTo>
                    <a:pt x="707033" y="1603529"/>
                    <a:pt x="653143" y="1503295"/>
                    <a:pt x="653143" y="1733152"/>
                  </a:cubicBezTo>
                  <a:cubicBezTo>
                    <a:pt x="653143" y="1757822"/>
                    <a:pt x="645593" y="1794691"/>
                    <a:pt x="667658" y="1805724"/>
                  </a:cubicBezTo>
                  <a:cubicBezTo>
                    <a:pt x="715455" y="1829622"/>
                    <a:pt x="774096" y="1815400"/>
                    <a:pt x="827315" y="1820238"/>
                  </a:cubicBezTo>
                  <a:cubicBezTo>
                    <a:pt x="836991" y="1834752"/>
                    <a:pt x="844008" y="1851446"/>
                    <a:pt x="856343" y="1863781"/>
                  </a:cubicBezTo>
                  <a:cubicBezTo>
                    <a:pt x="890845" y="1898283"/>
                    <a:pt x="943855" y="1907466"/>
                    <a:pt x="986972" y="1921838"/>
                  </a:cubicBezTo>
                  <a:lnTo>
                    <a:pt x="1030515" y="1936352"/>
                  </a:lnTo>
                  <a:cubicBezTo>
                    <a:pt x="1054705" y="1931514"/>
                    <a:pt x="1080628" y="1932046"/>
                    <a:pt x="1103086" y="1921838"/>
                  </a:cubicBezTo>
                  <a:cubicBezTo>
                    <a:pt x="1134847" y="1907401"/>
                    <a:pt x="1190172" y="1863781"/>
                    <a:pt x="1190172" y="1863781"/>
                  </a:cubicBezTo>
                  <a:cubicBezTo>
                    <a:pt x="1200525" y="1832720"/>
                    <a:pt x="1207233" y="1799867"/>
                    <a:pt x="1233715" y="1776695"/>
                  </a:cubicBezTo>
                  <a:cubicBezTo>
                    <a:pt x="1302838" y="1716212"/>
                    <a:pt x="1306715" y="1722159"/>
                    <a:pt x="1378858" y="1704124"/>
                  </a:cubicBezTo>
                  <a:cubicBezTo>
                    <a:pt x="1417563" y="1684772"/>
                    <a:pt x="1470969" y="1682073"/>
                    <a:pt x="1494972" y="1646067"/>
                  </a:cubicBezTo>
                  <a:cubicBezTo>
                    <a:pt x="1504648" y="1631553"/>
                    <a:pt x="1516199" y="1618126"/>
                    <a:pt x="1524000" y="1602524"/>
                  </a:cubicBezTo>
                  <a:cubicBezTo>
                    <a:pt x="1548465" y="1553595"/>
                    <a:pt x="1527279" y="1551255"/>
                    <a:pt x="1567543" y="1500924"/>
                  </a:cubicBezTo>
                  <a:cubicBezTo>
                    <a:pt x="1593188" y="1468867"/>
                    <a:pt x="1636269" y="1450557"/>
                    <a:pt x="1654629" y="1413838"/>
                  </a:cubicBezTo>
                  <a:cubicBezTo>
                    <a:pt x="1742352" y="1238394"/>
                    <a:pt x="1630625" y="1455845"/>
                    <a:pt x="1712686" y="1312238"/>
                  </a:cubicBezTo>
                  <a:cubicBezTo>
                    <a:pt x="1723421" y="1293452"/>
                    <a:pt x="1728199" y="1271076"/>
                    <a:pt x="1741715" y="1254181"/>
                  </a:cubicBezTo>
                  <a:cubicBezTo>
                    <a:pt x="1767360" y="1222124"/>
                    <a:pt x="1806028" y="1201253"/>
                    <a:pt x="1828800" y="1167095"/>
                  </a:cubicBezTo>
                  <a:cubicBezTo>
                    <a:pt x="1869831" y="1105549"/>
                    <a:pt x="1850028" y="1139154"/>
                    <a:pt x="1886858" y="1065495"/>
                  </a:cubicBezTo>
                  <a:cubicBezTo>
                    <a:pt x="1877789" y="974809"/>
                    <a:pt x="1877870" y="927946"/>
                    <a:pt x="1857829" y="847781"/>
                  </a:cubicBezTo>
                  <a:cubicBezTo>
                    <a:pt x="1854118" y="832938"/>
                    <a:pt x="1848153" y="818752"/>
                    <a:pt x="1843315" y="804238"/>
                  </a:cubicBezTo>
                  <a:cubicBezTo>
                    <a:pt x="1838477" y="702638"/>
                    <a:pt x="1847321" y="599453"/>
                    <a:pt x="1828800" y="499438"/>
                  </a:cubicBezTo>
                  <a:cubicBezTo>
                    <a:pt x="1813198" y="415185"/>
                    <a:pt x="1768176" y="415032"/>
                    <a:pt x="1712686" y="383324"/>
                  </a:cubicBezTo>
                  <a:cubicBezTo>
                    <a:pt x="1697540" y="374669"/>
                    <a:pt x="1683657" y="363971"/>
                    <a:pt x="1669143" y="354295"/>
                  </a:cubicBezTo>
                  <a:cubicBezTo>
                    <a:pt x="1636320" y="305059"/>
                    <a:pt x="1676400" y="355287"/>
                    <a:pt x="1625600" y="296238"/>
                  </a:cubicBezTo>
                  <a:cubicBezTo>
                    <a:pt x="1574800" y="237189"/>
                    <a:pt x="1451429" y="98746"/>
                    <a:pt x="1364343" y="0"/>
                  </a:cubicBez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419" name="Полилиния 418"/>
            <p:cNvSpPr/>
            <p:nvPr/>
          </p:nvSpPr>
          <p:spPr>
            <a:xfrm>
              <a:off x="2862943" y="2947308"/>
              <a:ext cx="816431" cy="827315"/>
            </a:xfrm>
            <a:custGeom>
              <a:avLst/>
              <a:gdLst>
                <a:gd name="connsiteX0" fmla="*/ 0 w 1088573"/>
                <a:gd name="connsiteY0" fmla="*/ 0 h 1103086"/>
                <a:gd name="connsiteX1" fmla="*/ 0 w 1088573"/>
                <a:gd name="connsiteY1" fmla="*/ 0 h 1103086"/>
                <a:gd name="connsiteX2" fmla="*/ 377372 w 1088573"/>
                <a:gd name="connsiteY2" fmla="*/ 101600 h 1103086"/>
                <a:gd name="connsiteX3" fmla="*/ 435429 w 1088573"/>
                <a:gd name="connsiteY3" fmla="*/ 130628 h 1103086"/>
                <a:gd name="connsiteX4" fmla="*/ 478972 w 1088573"/>
                <a:gd name="connsiteY4" fmla="*/ 174171 h 1103086"/>
                <a:gd name="connsiteX5" fmla="*/ 522514 w 1088573"/>
                <a:gd name="connsiteY5" fmla="*/ 203200 h 1103086"/>
                <a:gd name="connsiteX6" fmla="*/ 580572 w 1088573"/>
                <a:gd name="connsiteY6" fmla="*/ 261257 h 1103086"/>
                <a:gd name="connsiteX7" fmla="*/ 696686 w 1088573"/>
                <a:gd name="connsiteY7" fmla="*/ 290286 h 1103086"/>
                <a:gd name="connsiteX8" fmla="*/ 783772 w 1088573"/>
                <a:gd name="connsiteY8" fmla="*/ 333828 h 1103086"/>
                <a:gd name="connsiteX9" fmla="*/ 899886 w 1088573"/>
                <a:gd name="connsiteY9" fmla="*/ 420914 h 1103086"/>
                <a:gd name="connsiteX10" fmla="*/ 957943 w 1088573"/>
                <a:gd name="connsiteY10" fmla="*/ 508000 h 1103086"/>
                <a:gd name="connsiteX11" fmla="*/ 986972 w 1088573"/>
                <a:gd name="connsiteY11" fmla="*/ 551543 h 1103086"/>
                <a:gd name="connsiteX12" fmla="*/ 1016000 w 1088573"/>
                <a:gd name="connsiteY12" fmla="*/ 653143 h 1103086"/>
                <a:gd name="connsiteX13" fmla="*/ 1045029 w 1088573"/>
                <a:gd name="connsiteY13" fmla="*/ 696686 h 1103086"/>
                <a:gd name="connsiteX14" fmla="*/ 1074057 w 1088573"/>
                <a:gd name="connsiteY14" fmla="*/ 783771 h 1103086"/>
                <a:gd name="connsiteX15" fmla="*/ 1088572 w 1088573"/>
                <a:gd name="connsiteY15" fmla="*/ 1103086 h 1103086"/>
                <a:gd name="connsiteX16" fmla="*/ 1088572 w 1088573"/>
                <a:gd name="connsiteY16" fmla="*/ 1103086 h 110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88573" h="1103086">
                  <a:moveTo>
                    <a:pt x="0" y="0"/>
                  </a:moveTo>
                  <a:lnTo>
                    <a:pt x="0" y="0"/>
                  </a:lnTo>
                  <a:cubicBezTo>
                    <a:pt x="125791" y="33867"/>
                    <a:pt x="252596" y="64167"/>
                    <a:pt x="377372" y="101600"/>
                  </a:cubicBezTo>
                  <a:cubicBezTo>
                    <a:pt x="398096" y="107817"/>
                    <a:pt x="417823" y="118052"/>
                    <a:pt x="435429" y="130628"/>
                  </a:cubicBezTo>
                  <a:cubicBezTo>
                    <a:pt x="452132" y="142559"/>
                    <a:pt x="463203" y="161030"/>
                    <a:pt x="478972" y="174171"/>
                  </a:cubicBezTo>
                  <a:cubicBezTo>
                    <a:pt x="492373" y="185338"/>
                    <a:pt x="509270" y="191848"/>
                    <a:pt x="522514" y="203200"/>
                  </a:cubicBezTo>
                  <a:cubicBezTo>
                    <a:pt x="543294" y="221011"/>
                    <a:pt x="556093" y="249017"/>
                    <a:pt x="580572" y="261257"/>
                  </a:cubicBezTo>
                  <a:cubicBezTo>
                    <a:pt x="616256" y="279099"/>
                    <a:pt x="696686" y="290286"/>
                    <a:pt x="696686" y="290286"/>
                  </a:cubicBezTo>
                  <a:cubicBezTo>
                    <a:pt x="821488" y="373485"/>
                    <a:pt x="663576" y="273729"/>
                    <a:pt x="783772" y="333828"/>
                  </a:cubicBezTo>
                  <a:cubicBezTo>
                    <a:pt x="809474" y="346679"/>
                    <a:pt x="891152" y="411209"/>
                    <a:pt x="899886" y="420914"/>
                  </a:cubicBezTo>
                  <a:cubicBezTo>
                    <a:pt x="923225" y="446846"/>
                    <a:pt x="938591" y="478971"/>
                    <a:pt x="957943" y="508000"/>
                  </a:cubicBezTo>
                  <a:lnTo>
                    <a:pt x="986972" y="551543"/>
                  </a:lnTo>
                  <a:cubicBezTo>
                    <a:pt x="996648" y="585410"/>
                    <a:pt x="1002919" y="620440"/>
                    <a:pt x="1016000" y="653143"/>
                  </a:cubicBezTo>
                  <a:cubicBezTo>
                    <a:pt x="1022479" y="669339"/>
                    <a:pt x="1037944" y="680745"/>
                    <a:pt x="1045029" y="696686"/>
                  </a:cubicBezTo>
                  <a:cubicBezTo>
                    <a:pt x="1057456" y="724647"/>
                    <a:pt x="1074057" y="783771"/>
                    <a:pt x="1074057" y="783771"/>
                  </a:cubicBezTo>
                  <a:cubicBezTo>
                    <a:pt x="1089055" y="1083721"/>
                    <a:pt x="1088572" y="977174"/>
                    <a:pt x="1088572" y="1103086"/>
                  </a:cubicBezTo>
                  <a:lnTo>
                    <a:pt x="1088572" y="1103086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rtlCol="0" anchor="ctr"/>
            <a:lstStyle/>
            <a:p>
              <a:pPr algn="ctr"/>
              <a:endParaRPr lang="ru-RU" sz="1800"/>
            </a:p>
          </p:txBody>
        </p:sp>
        <p:sp>
          <p:nvSpPr>
            <p:cNvPr id="349" name="Скругленный прямоугольник 348"/>
            <p:cNvSpPr/>
            <p:nvPr/>
          </p:nvSpPr>
          <p:spPr>
            <a:xfrm>
              <a:off x="6919799" y="3580151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grpSp>
          <p:nvGrpSpPr>
            <p:cNvPr id="368" name="Группа 367"/>
            <p:cNvGrpSpPr/>
            <p:nvPr/>
          </p:nvGrpSpPr>
          <p:grpSpPr>
            <a:xfrm>
              <a:off x="5341120" y="3790902"/>
              <a:ext cx="939403" cy="266802"/>
              <a:chOff x="3660992" y="917545"/>
              <a:chExt cx="1252537" cy="355736"/>
            </a:xfrm>
          </p:grpSpPr>
          <p:sp>
            <p:nvSpPr>
              <p:cNvPr id="369" name="TextBox 23"/>
              <p:cNvSpPr txBox="1"/>
              <p:nvPr/>
            </p:nvSpPr>
            <p:spPr bwMode="auto">
              <a:xfrm>
                <a:off x="3921652" y="1055555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5</a:t>
                </a:r>
                <a:endParaRPr lang="ru-RU" sz="751" dirty="0"/>
              </a:p>
            </p:txBody>
          </p:sp>
          <p:sp>
            <p:nvSpPr>
              <p:cNvPr id="370" name="TextBox 23"/>
              <p:cNvSpPr txBox="1"/>
              <p:nvPr/>
            </p:nvSpPr>
            <p:spPr bwMode="auto">
              <a:xfrm>
                <a:off x="4258275" y="1037049"/>
                <a:ext cx="422108" cy="21772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9</a:t>
                </a:r>
                <a:endParaRPr lang="ru-RU" sz="751" dirty="0"/>
              </a:p>
            </p:txBody>
          </p:sp>
          <p:sp>
            <p:nvSpPr>
              <p:cNvPr id="371" name="TextBox 10"/>
              <p:cNvSpPr txBox="1"/>
              <p:nvPr/>
            </p:nvSpPr>
            <p:spPr bwMode="auto">
              <a:xfrm>
                <a:off x="3660992" y="917545"/>
                <a:ext cx="1252537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Киришский  р-н</a:t>
                </a:r>
              </a:p>
            </p:txBody>
          </p:sp>
        </p:grpSp>
        <p:grpSp>
          <p:nvGrpSpPr>
            <p:cNvPr id="335" name="Группа 334"/>
            <p:cNvGrpSpPr/>
            <p:nvPr/>
          </p:nvGrpSpPr>
          <p:grpSpPr>
            <a:xfrm>
              <a:off x="3701007" y="3999769"/>
              <a:ext cx="939403" cy="277432"/>
              <a:chOff x="3660992" y="917545"/>
              <a:chExt cx="1252537" cy="369908"/>
            </a:xfrm>
          </p:grpSpPr>
          <p:sp>
            <p:nvSpPr>
              <p:cNvPr id="336" name="TextBox 23"/>
              <p:cNvSpPr txBox="1"/>
              <p:nvPr/>
            </p:nvSpPr>
            <p:spPr bwMode="auto">
              <a:xfrm>
                <a:off x="3892089" y="1059650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9</a:t>
                </a:r>
                <a:endParaRPr lang="ru-RU" sz="751" dirty="0"/>
              </a:p>
            </p:txBody>
          </p:sp>
          <p:sp>
            <p:nvSpPr>
              <p:cNvPr id="337" name="TextBox 23"/>
              <p:cNvSpPr txBox="1"/>
              <p:nvPr/>
            </p:nvSpPr>
            <p:spPr bwMode="auto">
              <a:xfrm>
                <a:off x="4214727" y="1069727"/>
                <a:ext cx="422108" cy="21772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9</a:t>
                </a:r>
                <a:endParaRPr lang="ru-RU" sz="751" dirty="0"/>
              </a:p>
            </p:txBody>
          </p:sp>
          <p:sp>
            <p:nvSpPr>
              <p:cNvPr id="338" name="TextBox 10"/>
              <p:cNvSpPr txBox="1"/>
              <p:nvPr/>
            </p:nvSpPr>
            <p:spPr bwMode="auto">
              <a:xfrm>
                <a:off x="3660992" y="917545"/>
                <a:ext cx="1252537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Тосненский  р-н</a:t>
                </a:r>
              </a:p>
            </p:txBody>
          </p:sp>
        </p:grpSp>
        <p:grpSp>
          <p:nvGrpSpPr>
            <p:cNvPr id="387" name="Группа 386"/>
            <p:cNvGrpSpPr/>
            <p:nvPr/>
          </p:nvGrpSpPr>
          <p:grpSpPr>
            <a:xfrm>
              <a:off x="2705545" y="3777469"/>
              <a:ext cx="939403" cy="288810"/>
              <a:chOff x="3660992" y="917545"/>
              <a:chExt cx="1252537" cy="385079"/>
            </a:xfrm>
          </p:grpSpPr>
          <p:sp>
            <p:nvSpPr>
              <p:cNvPr id="388" name="TextBox 23"/>
              <p:cNvSpPr txBox="1"/>
              <p:nvPr/>
            </p:nvSpPr>
            <p:spPr bwMode="auto">
              <a:xfrm>
                <a:off x="3896836" y="1080373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9</a:t>
                </a:r>
                <a:endParaRPr lang="ru-RU" sz="751" dirty="0"/>
              </a:p>
            </p:txBody>
          </p:sp>
          <p:sp>
            <p:nvSpPr>
              <p:cNvPr id="389" name="TextBox 10"/>
              <p:cNvSpPr txBox="1"/>
              <p:nvPr/>
            </p:nvSpPr>
            <p:spPr bwMode="auto">
              <a:xfrm>
                <a:off x="3660992" y="917545"/>
                <a:ext cx="1252537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Гатчинский  р-н</a:t>
                </a:r>
              </a:p>
            </p:txBody>
          </p:sp>
          <p:sp>
            <p:nvSpPr>
              <p:cNvPr id="390" name="TextBox 23"/>
              <p:cNvSpPr txBox="1"/>
              <p:nvPr/>
            </p:nvSpPr>
            <p:spPr bwMode="auto">
              <a:xfrm>
                <a:off x="4193055" y="1084898"/>
                <a:ext cx="422108" cy="21772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9</a:t>
                </a:r>
                <a:endParaRPr lang="ru-RU" sz="751" dirty="0"/>
              </a:p>
            </p:txBody>
          </p:sp>
        </p:grpSp>
        <p:grpSp>
          <p:nvGrpSpPr>
            <p:cNvPr id="382" name="Группа 381"/>
            <p:cNvGrpSpPr/>
            <p:nvPr/>
          </p:nvGrpSpPr>
          <p:grpSpPr>
            <a:xfrm>
              <a:off x="869637" y="4455996"/>
              <a:ext cx="1123471" cy="275727"/>
              <a:chOff x="3660992" y="917545"/>
              <a:chExt cx="1497961" cy="367635"/>
            </a:xfrm>
          </p:grpSpPr>
          <p:sp>
            <p:nvSpPr>
              <p:cNvPr id="383" name="TextBox 23"/>
              <p:cNvSpPr txBox="1"/>
              <p:nvPr/>
            </p:nvSpPr>
            <p:spPr bwMode="auto">
              <a:xfrm>
                <a:off x="3893844" y="1063593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9</a:t>
                </a:r>
                <a:endParaRPr lang="ru-RU" sz="751" dirty="0"/>
              </a:p>
            </p:txBody>
          </p:sp>
          <p:sp>
            <p:nvSpPr>
              <p:cNvPr id="384" name="TextBox 23"/>
              <p:cNvSpPr txBox="1"/>
              <p:nvPr/>
            </p:nvSpPr>
            <p:spPr bwMode="auto">
              <a:xfrm>
                <a:off x="4216347" y="1067454"/>
                <a:ext cx="422108" cy="21772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9</a:t>
                </a:r>
                <a:endParaRPr lang="ru-RU" sz="751" dirty="0"/>
              </a:p>
            </p:txBody>
          </p:sp>
          <p:sp>
            <p:nvSpPr>
              <p:cNvPr id="385" name="TextBox 10"/>
              <p:cNvSpPr txBox="1"/>
              <p:nvPr/>
            </p:nvSpPr>
            <p:spPr bwMode="auto">
              <a:xfrm>
                <a:off x="3660992" y="917545"/>
                <a:ext cx="1497961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Сланцевский   р-н</a:t>
                </a:r>
              </a:p>
            </p:txBody>
          </p:sp>
        </p:grpSp>
        <p:grpSp>
          <p:nvGrpSpPr>
            <p:cNvPr id="395" name="Группа 394"/>
            <p:cNvGrpSpPr/>
            <p:nvPr/>
          </p:nvGrpSpPr>
          <p:grpSpPr>
            <a:xfrm>
              <a:off x="2193133" y="4695261"/>
              <a:ext cx="939403" cy="284281"/>
              <a:chOff x="3660992" y="917545"/>
              <a:chExt cx="1252537" cy="379041"/>
            </a:xfrm>
          </p:grpSpPr>
          <p:sp>
            <p:nvSpPr>
              <p:cNvPr id="396" name="TextBox 23"/>
              <p:cNvSpPr txBox="1"/>
              <p:nvPr/>
            </p:nvSpPr>
            <p:spPr bwMode="auto">
              <a:xfrm>
                <a:off x="3891687" y="1075118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9</a:t>
                </a:r>
                <a:endParaRPr lang="ru-RU" sz="751" dirty="0"/>
              </a:p>
            </p:txBody>
          </p:sp>
          <p:sp>
            <p:nvSpPr>
              <p:cNvPr id="397" name="TextBox 23"/>
              <p:cNvSpPr txBox="1"/>
              <p:nvPr/>
            </p:nvSpPr>
            <p:spPr bwMode="auto">
              <a:xfrm>
                <a:off x="4236087" y="1078860"/>
                <a:ext cx="422108" cy="21772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9</a:t>
                </a:r>
                <a:endParaRPr lang="ru-RU" sz="751" dirty="0"/>
              </a:p>
            </p:txBody>
          </p:sp>
          <p:sp>
            <p:nvSpPr>
              <p:cNvPr id="398" name="TextBox 10"/>
              <p:cNvSpPr txBox="1"/>
              <p:nvPr/>
            </p:nvSpPr>
            <p:spPr bwMode="auto">
              <a:xfrm>
                <a:off x="3660992" y="917545"/>
                <a:ext cx="1252537" cy="277168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Лужский  р-н</a:t>
                </a:r>
              </a:p>
            </p:txBody>
          </p:sp>
        </p:grpSp>
        <p:grpSp>
          <p:nvGrpSpPr>
            <p:cNvPr id="357" name="Группа 356"/>
            <p:cNvGrpSpPr/>
            <p:nvPr/>
          </p:nvGrpSpPr>
          <p:grpSpPr>
            <a:xfrm>
              <a:off x="5500815" y="2885574"/>
              <a:ext cx="939403" cy="274459"/>
              <a:chOff x="3660992" y="908594"/>
              <a:chExt cx="1252537" cy="365947"/>
            </a:xfrm>
          </p:grpSpPr>
          <p:sp>
            <p:nvSpPr>
              <p:cNvPr id="358" name="TextBox 23"/>
              <p:cNvSpPr txBox="1"/>
              <p:nvPr/>
            </p:nvSpPr>
            <p:spPr bwMode="auto">
              <a:xfrm>
                <a:off x="3718940" y="1054852"/>
                <a:ext cx="608220" cy="217728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10</a:t>
                </a:r>
                <a:endParaRPr lang="ru-RU" sz="751" dirty="0"/>
              </a:p>
            </p:txBody>
          </p:sp>
          <p:sp>
            <p:nvSpPr>
              <p:cNvPr id="359" name="TextBox 23"/>
              <p:cNvSpPr txBox="1"/>
              <p:nvPr/>
            </p:nvSpPr>
            <p:spPr bwMode="auto">
              <a:xfrm>
                <a:off x="4235051" y="1056813"/>
                <a:ext cx="422108" cy="217728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9</a:t>
                </a:r>
                <a:endParaRPr lang="ru-RU" sz="751" dirty="0"/>
              </a:p>
            </p:txBody>
          </p:sp>
          <p:sp>
            <p:nvSpPr>
              <p:cNvPr id="360" name="TextBox 10"/>
              <p:cNvSpPr txBox="1"/>
              <p:nvPr/>
            </p:nvSpPr>
            <p:spPr bwMode="auto">
              <a:xfrm>
                <a:off x="3660992" y="908594"/>
                <a:ext cx="1252537" cy="27717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Волховский  р-н</a:t>
                </a:r>
              </a:p>
            </p:txBody>
          </p:sp>
        </p:grpSp>
        <p:sp>
          <p:nvSpPr>
            <p:cNvPr id="162" name="Text Box 97"/>
            <p:cNvSpPr txBox="1">
              <a:spLocks noChangeArrowheads="1"/>
            </p:cNvSpPr>
            <p:nvPr/>
          </p:nvSpPr>
          <p:spPr bwMode="auto">
            <a:xfrm>
              <a:off x="6572492" y="5153398"/>
              <a:ext cx="1767457" cy="264645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70643" tIns="85323" rIns="170643" bIns="85323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endParaRPr lang="ru-RU" altLang="ru-RU" sz="6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grpSp>
          <p:nvGrpSpPr>
            <p:cNvPr id="164" name="Группа 163"/>
            <p:cNvGrpSpPr/>
            <p:nvPr/>
          </p:nvGrpSpPr>
          <p:grpSpPr>
            <a:xfrm>
              <a:off x="6467648" y="3924625"/>
              <a:ext cx="3266272" cy="2109994"/>
              <a:chOff x="9362481" y="3528482"/>
              <a:chExt cx="3199452" cy="3382702"/>
            </a:xfrm>
          </p:grpSpPr>
          <p:grpSp>
            <p:nvGrpSpPr>
              <p:cNvPr id="165" name="Группа 1145"/>
              <p:cNvGrpSpPr/>
              <p:nvPr/>
            </p:nvGrpSpPr>
            <p:grpSpPr>
              <a:xfrm>
                <a:off x="9362481" y="3528482"/>
                <a:ext cx="3199452" cy="3382702"/>
                <a:chOff x="6727905" y="4893992"/>
                <a:chExt cx="2605705" cy="2004387"/>
              </a:xfrm>
            </p:grpSpPr>
            <p:sp>
              <p:nvSpPr>
                <p:cNvPr id="175" name="Rectangle 93"/>
                <p:cNvSpPr>
                  <a:spLocks noChangeArrowheads="1"/>
                </p:cNvSpPr>
                <p:nvPr/>
              </p:nvSpPr>
              <p:spPr bwMode="auto">
                <a:xfrm>
                  <a:off x="6759625" y="4918615"/>
                  <a:ext cx="2096871" cy="1921565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endParaRPr lang="ru-RU" altLang="ru-RU" sz="900" dirty="0">
                    <a:solidFill>
                      <a:srgbClr val="000000"/>
                    </a:solidFill>
                    <a:latin typeface="Calibri" panose="020F050202020403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220456" y="5665927"/>
                  <a:ext cx="1833906" cy="29525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70647" tIns="85325" rIns="170647" bIns="85325">
                  <a:spAutoFit/>
                </a:bodyPr>
                <a:lstStyle>
                  <a:lvl1pPr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900" b="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 - прогноз нарушения ЛЭП</a:t>
                  </a:r>
                </a:p>
              </p:txBody>
            </p:sp>
            <p:sp>
              <p:nvSpPr>
                <p:cNvPr id="178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197788" y="4893992"/>
                  <a:ext cx="1606383" cy="29525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70647" tIns="85325" rIns="170647" bIns="85325">
                  <a:spAutoFit/>
                </a:bodyPr>
                <a:lstStyle>
                  <a:lvl1pPr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900" i="1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Условные обозначения</a:t>
                  </a:r>
                </a:p>
              </p:txBody>
            </p:sp>
            <p:sp>
              <p:nvSpPr>
                <p:cNvPr id="180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187581" y="6232909"/>
                  <a:ext cx="1609849" cy="29525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70647" tIns="85325" rIns="170647" bIns="85325">
                  <a:spAutoFit/>
                </a:bodyPr>
                <a:lstStyle>
                  <a:lvl1pPr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endParaRPr lang="ru-RU" altLang="ru-RU" sz="900" b="0" dirty="0">
                    <a:solidFill>
                      <a:srgbClr val="000000"/>
                    </a:solidFill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2" name="TextBox 10"/>
                <p:cNvSpPr txBox="1"/>
                <p:nvPr/>
              </p:nvSpPr>
              <p:spPr>
                <a:xfrm>
                  <a:off x="6727905" y="6660592"/>
                  <a:ext cx="919351" cy="219279"/>
                </a:xfrm>
                <a:prstGeom prst="rect">
                  <a:avLst/>
                </a:prstGeom>
                <a:solidFill>
                  <a:schemeClr val="bg1"/>
                </a:solidFill>
                <a:effectLst>
                  <a:softEdge rad="63500"/>
                </a:effectLst>
              </p:spPr>
              <p:txBody>
                <a:bodyPr wrap="square" rtlCol="0">
                  <a:spAutoFit/>
                </a:bodyPr>
                <a:lstStyle>
                  <a:defPPr>
                    <a:defRPr lang="ru-RU"/>
                  </a:defPPr>
                  <a:lvl1pPr algn="ctr">
                    <a:defRPr sz="700" b="1"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</a:lstStyle>
                <a:p>
                  <a:pPr algn="l">
                    <a:defRPr/>
                  </a:pPr>
                  <a:r>
                    <a:rPr lang="ru-RU" sz="900" dirty="0">
                      <a:solidFill>
                        <a:prstClr val="black"/>
                      </a:solidFill>
                    </a:rPr>
                    <a:t>Киришский р-н</a:t>
                  </a:r>
                </a:p>
              </p:txBody>
            </p:sp>
            <p:sp>
              <p:nvSpPr>
                <p:cNvPr id="183" name="Полилиния 182"/>
                <p:cNvSpPr/>
                <p:nvPr/>
              </p:nvSpPr>
              <p:spPr>
                <a:xfrm>
                  <a:off x="6913438" y="5711426"/>
                  <a:ext cx="324905" cy="204788"/>
                </a:xfrm>
                <a:custGeom>
                  <a:avLst/>
                  <a:gdLst>
                    <a:gd name="connsiteX0" fmla="*/ 42863 w 324905"/>
                    <a:gd name="connsiteY0" fmla="*/ 28575 h 204788"/>
                    <a:gd name="connsiteX1" fmla="*/ 47625 w 324905"/>
                    <a:gd name="connsiteY1" fmla="*/ 4763 h 204788"/>
                    <a:gd name="connsiteX2" fmla="*/ 61913 w 324905"/>
                    <a:gd name="connsiteY2" fmla="*/ 0 h 204788"/>
                    <a:gd name="connsiteX3" fmla="*/ 95250 w 324905"/>
                    <a:gd name="connsiteY3" fmla="*/ 4763 h 204788"/>
                    <a:gd name="connsiteX4" fmla="*/ 200025 w 324905"/>
                    <a:gd name="connsiteY4" fmla="*/ 9525 h 204788"/>
                    <a:gd name="connsiteX5" fmla="*/ 252413 w 324905"/>
                    <a:gd name="connsiteY5" fmla="*/ 14288 h 204788"/>
                    <a:gd name="connsiteX6" fmla="*/ 280988 w 324905"/>
                    <a:gd name="connsiteY6" fmla="*/ 23813 h 204788"/>
                    <a:gd name="connsiteX7" fmla="*/ 285750 w 324905"/>
                    <a:gd name="connsiteY7" fmla="*/ 52388 h 204788"/>
                    <a:gd name="connsiteX8" fmla="*/ 300038 w 324905"/>
                    <a:gd name="connsiteY8" fmla="*/ 57150 h 204788"/>
                    <a:gd name="connsiteX9" fmla="*/ 314325 w 324905"/>
                    <a:gd name="connsiteY9" fmla="*/ 66675 h 204788"/>
                    <a:gd name="connsiteX10" fmla="*/ 323850 w 324905"/>
                    <a:gd name="connsiteY10" fmla="*/ 80963 h 204788"/>
                    <a:gd name="connsiteX11" fmla="*/ 319088 w 324905"/>
                    <a:gd name="connsiteY11" fmla="*/ 180975 h 204788"/>
                    <a:gd name="connsiteX12" fmla="*/ 300038 w 324905"/>
                    <a:gd name="connsiteY12" fmla="*/ 185738 h 204788"/>
                    <a:gd name="connsiteX13" fmla="*/ 228600 w 324905"/>
                    <a:gd name="connsiteY13" fmla="*/ 190500 h 204788"/>
                    <a:gd name="connsiteX14" fmla="*/ 209550 w 324905"/>
                    <a:gd name="connsiteY14" fmla="*/ 195263 h 204788"/>
                    <a:gd name="connsiteX15" fmla="*/ 185738 w 324905"/>
                    <a:gd name="connsiteY15" fmla="*/ 200025 h 204788"/>
                    <a:gd name="connsiteX16" fmla="*/ 171450 w 324905"/>
                    <a:gd name="connsiteY16" fmla="*/ 204788 h 204788"/>
                    <a:gd name="connsiteX17" fmla="*/ 152400 w 324905"/>
                    <a:gd name="connsiteY17" fmla="*/ 190500 h 204788"/>
                    <a:gd name="connsiteX18" fmla="*/ 138113 w 324905"/>
                    <a:gd name="connsiteY18" fmla="*/ 180975 h 204788"/>
                    <a:gd name="connsiteX19" fmla="*/ 123825 w 324905"/>
                    <a:gd name="connsiteY19" fmla="*/ 166688 h 204788"/>
                    <a:gd name="connsiteX20" fmla="*/ 95250 w 324905"/>
                    <a:gd name="connsiteY20" fmla="*/ 152400 h 204788"/>
                    <a:gd name="connsiteX21" fmla="*/ 42863 w 324905"/>
                    <a:gd name="connsiteY21" fmla="*/ 147638 h 204788"/>
                    <a:gd name="connsiteX22" fmla="*/ 14288 w 324905"/>
                    <a:gd name="connsiteY22" fmla="*/ 133350 h 204788"/>
                    <a:gd name="connsiteX23" fmla="*/ 4763 w 324905"/>
                    <a:gd name="connsiteY23" fmla="*/ 119063 h 204788"/>
                    <a:gd name="connsiteX24" fmla="*/ 0 w 324905"/>
                    <a:gd name="connsiteY24" fmla="*/ 104775 h 204788"/>
                    <a:gd name="connsiteX25" fmla="*/ 19050 w 324905"/>
                    <a:gd name="connsiteY25" fmla="*/ 42863 h 204788"/>
                    <a:gd name="connsiteX26" fmla="*/ 42863 w 324905"/>
                    <a:gd name="connsiteY26" fmla="*/ 28575 h 204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24905" h="204788">
                      <a:moveTo>
                        <a:pt x="42863" y="28575"/>
                      </a:moveTo>
                      <a:cubicBezTo>
                        <a:pt x="44450" y="20638"/>
                        <a:pt x="43135" y="11498"/>
                        <a:pt x="47625" y="4763"/>
                      </a:cubicBezTo>
                      <a:cubicBezTo>
                        <a:pt x="50410" y="586"/>
                        <a:pt x="56893" y="0"/>
                        <a:pt x="61913" y="0"/>
                      </a:cubicBezTo>
                      <a:cubicBezTo>
                        <a:pt x="73138" y="0"/>
                        <a:pt x="84138" y="3175"/>
                        <a:pt x="95250" y="4763"/>
                      </a:cubicBezTo>
                      <a:cubicBezTo>
                        <a:pt x="147969" y="22336"/>
                        <a:pt x="113804" y="14914"/>
                        <a:pt x="200025" y="9525"/>
                      </a:cubicBezTo>
                      <a:cubicBezTo>
                        <a:pt x="217488" y="11113"/>
                        <a:pt x="235145" y="11241"/>
                        <a:pt x="252413" y="14288"/>
                      </a:cubicBezTo>
                      <a:cubicBezTo>
                        <a:pt x="262300" y="16033"/>
                        <a:pt x="280988" y="23813"/>
                        <a:pt x="280988" y="23813"/>
                      </a:cubicBezTo>
                      <a:cubicBezTo>
                        <a:pt x="282575" y="33338"/>
                        <a:pt x="280959" y="44004"/>
                        <a:pt x="285750" y="52388"/>
                      </a:cubicBezTo>
                      <a:cubicBezTo>
                        <a:pt x="288241" y="56747"/>
                        <a:pt x="295548" y="54905"/>
                        <a:pt x="300038" y="57150"/>
                      </a:cubicBezTo>
                      <a:cubicBezTo>
                        <a:pt x="305157" y="59710"/>
                        <a:pt x="309563" y="63500"/>
                        <a:pt x="314325" y="66675"/>
                      </a:cubicBezTo>
                      <a:cubicBezTo>
                        <a:pt x="317500" y="71438"/>
                        <a:pt x="323612" y="75244"/>
                        <a:pt x="323850" y="80963"/>
                      </a:cubicBezTo>
                      <a:cubicBezTo>
                        <a:pt x="325240" y="114309"/>
                        <a:pt x="326484" y="148430"/>
                        <a:pt x="319088" y="180975"/>
                      </a:cubicBezTo>
                      <a:cubicBezTo>
                        <a:pt x="317637" y="187358"/>
                        <a:pt x="306548" y="185053"/>
                        <a:pt x="300038" y="185738"/>
                      </a:cubicBezTo>
                      <a:cubicBezTo>
                        <a:pt x="276304" y="188236"/>
                        <a:pt x="252413" y="188913"/>
                        <a:pt x="228600" y="190500"/>
                      </a:cubicBezTo>
                      <a:cubicBezTo>
                        <a:pt x="222250" y="192088"/>
                        <a:pt x="215940" y="193843"/>
                        <a:pt x="209550" y="195263"/>
                      </a:cubicBezTo>
                      <a:cubicBezTo>
                        <a:pt x="201648" y="197019"/>
                        <a:pt x="193591" y="198062"/>
                        <a:pt x="185738" y="200025"/>
                      </a:cubicBezTo>
                      <a:cubicBezTo>
                        <a:pt x="180868" y="201243"/>
                        <a:pt x="176213" y="203200"/>
                        <a:pt x="171450" y="204788"/>
                      </a:cubicBezTo>
                      <a:cubicBezTo>
                        <a:pt x="165100" y="200025"/>
                        <a:pt x="158859" y="195114"/>
                        <a:pt x="152400" y="190500"/>
                      </a:cubicBezTo>
                      <a:cubicBezTo>
                        <a:pt x="147743" y="187173"/>
                        <a:pt x="142510" y="184639"/>
                        <a:pt x="138113" y="180975"/>
                      </a:cubicBezTo>
                      <a:cubicBezTo>
                        <a:pt x="132939" y="176663"/>
                        <a:pt x="128999" y="171000"/>
                        <a:pt x="123825" y="166688"/>
                      </a:cubicBezTo>
                      <a:cubicBezTo>
                        <a:pt x="116019" y="160183"/>
                        <a:pt x="105619" y="153881"/>
                        <a:pt x="95250" y="152400"/>
                      </a:cubicBezTo>
                      <a:cubicBezTo>
                        <a:pt x="77892" y="149920"/>
                        <a:pt x="60325" y="149225"/>
                        <a:pt x="42863" y="147638"/>
                      </a:cubicBezTo>
                      <a:cubicBezTo>
                        <a:pt x="31242" y="143764"/>
                        <a:pt x="23520" y="142582"/>
                        <a:pt x="14288" y="133350"/>
                      </a:cubicBezTo>
                      <a:cubicBezTo>
                        <a:pt x="10241" y="129303"/>
                        <a:pt x="7323" y="124182"/>
                        <a:pt x="4763" y="119063"/>
                      </a:cubicBezTo>
                      <a:cubicBezTo>
                        <a:pt x="2518" y="114573"/>
                        <a:pt x="1588" y="109538"/>
                        <a:pt x="0" y="104775"/>
                      </a:cubicBezTo>
                      <a:cubicBezTo>
                        <a:pt x="5433" y="50448"/>
                        <a:pt x="-6518" y="68431"/>
                        <a:pt x="19050" y="42863"/>
                      </a:cubicBezTo>
                      <a:lnTo>
                        <a:pt x="42863" y="28575"/>
                      </a:lnTo>
                      <a:close/>
                    </a:path>
                  </a:pathLst>
                </a:custGeom>
                <a:solidFill>
                  <a:srgbClr val="FF0000">
                    <a:alpha val="40000"/>
                  </a:srgbClr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>
                    <a:defRPr/>
                  </a:pPr>
                  <a:endParaRPr lang="ru-RU" sz="900" dirty="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84" name="Прямоугольник 183"/>
                <p:cNvSpPr/>
                <p:nvPr/>
              </p:nvSpPr>
              <p:spPr>
                <a:xfrm>
                  <a:off x="6821544" y="6110531"/>
                  <a:ext cx="527227" cy="138165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ru-RU" sz="90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321/20</a:t>
                  </a:r>
                </a:p>
              </p:txBody>
            </p:sp>
            <p:sp>
              <p:nvSpPr>
                <p:cNvPr id="185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502531" y="6603120"/>
                  <a:ext cx="1831079" cy="29525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70647" tIns="85325" rIns="170647" bIns="85325">
                  <a:spAutoFit/>
                </a:bodyPr>
                <a:lstStyle>
                  <a:lvl1pPr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900" b="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- муниципальное образование</a:t>
                  </a:r>
                </a:p>
              </p:txBody>
            </p:sp>
            <p:sp>
              <p:nvSpPr>
                <p:cNvPr id="186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254310" y="5904606"/>
                  <a:ext cx="1896493" cy="231937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70647" tIns="85325" rIns="170647" bIns="85325">
                  <a:spAutoFit/>
                </a:bodyPr>
                <a:lstStyle>
                  <a:lvl1pPr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900" b="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 - линии электропередач </a:t>
                  </a:r>
                  <a:r>
                    <a:rPr lang="ru-RU" altLang="ru-RU" sz="900" b="0" dirty="0" smtClean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90 </a:t>
                  </a:r>
                  <a:r>
                    <a:rPr lang="ru-RU" altLang="ru-RU" sz="900" b="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кВт</a:t>
                  </a:r>
                </a:p>
              </p:txBody>
            </p:sp>
            <p:cxnSp>
              <p:nvCxnSpPr>
                <p:cNvPr id="187" name="Прямая соединительная линия 186"/>
                <p:cNvCxnSpPr/>
                <p:nvPr/>
              </p:nvCxnSpPr>
              <p:spPr>
                <a:xfrm>
                  <a:off x="6955007" y="5999758"/>
                  <a:ext cx="275997" cy="0"/>
                </a:xfrm>
                <a:prstGeom prst="line">
                  <a:avLst/>
                </a:prstGeom>
                <a:ln w="38100">
                  <a:solidFill>
                    <a:schemeClr val="accent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0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286006" y="6092783"/>
                  <a:ext cx="1898652" cy="295259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170647" tIns="85325" rIns="170647" bIns="85325">
                  <a:spAutoFit/>
                </a:bodyPr>
                <a:lstStyle>
                  <a:lvl1pPr defTabSz="1279525"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1pPr>
                  <a:lvl2pPr marL="742950" indent="-285750" defTabSz="1279525"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2pPr>
                  <a:lvl3pPr marL="1143000" indent="-228600" defTabSz="1279525"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3pPr>
                  <a:lvl4pPr marL="1600200" indent="-228600" defTabSz="1279525"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4pPr>
                  <a:lvl5pPr marL="2057400" indent="-228600" defTabSz="1279525"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900" kern="0" dirty="0">
                      <a:solidFill>
                        <a:srgbClr val="000000"/>
                      </a:solidFill>
                      <a:latin typeface="Times New Roman" pitchFamily="18" charset="0"/>
                    </a:rPr>
                    <a:t>- </a:t>
                  </a:r>
                  <a:r>
                    <a:rPr lang="ru-RU" altLang="ru-RU" sz="900" dirty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</a:rPr>
                    <a:t>протяженность ЛЭП/ТП (шт.)</a:t>
                  </a:r>
                </a:p>
              </p:txBody>
            </p:sp>
          </p:grpSp>
          <p:sp>
            <p:nvSpPr>
              <p:cNvPr id="166" name="Скругленный прямоугольник 165"/>
              <p:cNvSpPr/>
              <p:nvPr/>
            </p:nvSpPr>
            <p:spPr>
              <a:xfrm>
                <a:off x="9661923" y="6214698"/>
                <a:ext cx="282820" cy="225201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solidFill>
                  <a:schemeClr val="tx1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ru-RU" sz="900" b="1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60%</a:t>
                </a:r>
              </a:p>
            </p:txBody>
          </p:sp>
          <p:sp>
            <p:nvSpPr>
              <p:cNvPr id="170" name="Text Box 97"/>
              <p:cNvSpPr txBox="1">
                <a:spLocks noChangeArrowheads="1"/>
              </p:cNvSpPr>
              <p:nvPr/>
            </p:nvSpPr>
            <p:spPr bwMode="auto">
              <a:xfrm>
                <a:off x="10113052" y="6153649"/>
                <a:ext cx="2046139" cy="617191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06933" tIns="53468" rIns="106933" bIns="53468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defTabSz="1068892">
                  <a:defRPr/>
                </a:pPr>
                <a:r>
                  <a:rPr lang="ru-RU" altLang="ru-RU" sz="9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износ электроэнергетических                     систем </a:t>
                </a:r>
              </a:p>
            </p:txBody>
          </p:sp>
          <p:sp>
            <p:nvSpPr>
              <p:cNvPr id="171" name="Прямоугольник 170"/>
              <p:cNvSpPr/>
              <p:nvPr/>
            </p:nvSpPr>
            <p:spPr>
              <a:xfrm>
                <a:off x="9477456" y="5946998"/>
                <a:ext cx="658385" cy="197832"/>
              </a:xfrm>
              <a:prstGeom prst="rect">
                <a:avLst/>
              </a:prstGeom>
              <a:solidFill>
                <a:srgbClr val="92D050"/>
              </a:solidFill>
              <a:ln w="127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  <p:txBody>
              <a:bodyPr lIns="91428" tIns="45715" rIns="91428" bIns="45715" anchor="ctr"/>
              <a:lstStyle/>
              <a:p>
                <a:pPr algn="ctr"/>
                <a:r>
                  <a:rPr lang="ru-RU" sz="900" kern="0" dirty="0">
                    <a:solidFill>
                      <a:prstClr val="black"/>
                    </a:solidFill>
                    <a:cs typeface="Times New Roman" panose="02020603050405020304" pitchFamily="18" charset="0"/>
                  </a:rPr>
                  <a:t>19/330</a:t>
                </a:r>
              </a:p>
            </p:txBody>
          </p:sp>
          <p:sp>
            <p:nvSpPr>
              <p:cNvPr id="172" name="Text Box 97"/>
              <p:cNvSpPr txBox="1">
                <a:spLocks noChangeArrowheads="1"/>
              </p:cNvSpPr>
              <p:nvPr/>
            </p:nvSpPr>
            <p:spPr bwMode="auto">
              <a:xfrm>
                <a:off x="10063858" y="5864759"/>
                <a:ext cx="1648081" cy="49826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31" tIns="85317" rIns="170631" bIns="8531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ru-RU" altLang="ru-RU" sz="9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кол-во домов /населения</a:t>
                </a:r>
              </a:p>
            </p:txBody>
          </p:sp>
        </p:grpSp>
        <p:sp>
          <p:nvSpPr>
            <p:cNvPr id="191" name="Text Box 97"/>
            <p:cNvSpPr txBox="1">
              <a:spLocks noChangeArrowheads="1"/>
            </p:cNvSpPr>
            <p:nvPr/>
          </p:nvSpPr>
          <p:spPr bwMode="auto">
            <a:xfrm>
              <a:off x="7152392" y="4156867"/>
              <a:ext cx="1822131" cy="2677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85" tIns="63995" rIns="127985" bIns="63995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900" b="0" kern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количество осадков, мм</a:t>
              </a:r>
            </a:p>
          </p:txBody>
        </p:sp>
        <p:sp>
          <p:nvSpPr>
            <p:cNvPr id="192" name="TextBox 23"/>
            <p:cNvSpPr txBox="1"/>
            <p:nvPr/>
          </p:nvSpPr>
          <p:spPr>
            <a:xfrm>
              <a:off x="6685750" y="4173483"/>
              <a:ext cx="464439" cy="261610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1100" kern="0" dirty="0">
                  <a:solidFill>
                    <a:prstClr val="black"/>
                  </a:solidFill>
                </a:rPr>
                <a:t>20</a:t>
              </a:r>
            </a:p>
          </p:txBody>
        </p:sp>
        <p:sp>
          <p:nvSpPr>
            <p:cNvPr id="197" name="TextBox 23"/>
            <p:cNvSpPr txBox="1"/>
            <p:nvPr/>
          </p:nvSpPr>
          <p:spPr>
            <a:xfrm>
              <a:off x="6719953" y="4405163"/>
              <a:ext cx="450419" cy="261610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1100" kern="0" dirty="0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98" name="Text Box 97"/>
            <p:cNvSpPr txBox="1">
              <a:spLocks noChangeArrowheads="1"/>
            </p:cNvSpPr>
            <p:nvPr/>
          </p:nvSpPr>
          <p:spPr bwMode="auto">
            <a:xfrm>
              <a:off x="7202073" y="4380115"/>
              <a:ext cx="1232681" cy="26773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85" tIns="63995" rIns="127985" bIns="63995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900" b="0" kern="0" dirty="0">
                  <a:solidFill>
                    <a:srgbClr val="000000"/>
                  </a:solidFill>
                  <a:cs typeface="Arial" panose="020B0604020202020204" pitchFamily="34" charset="0"/>
                </a:rPr>
                <a:t>- порывы ветра, м/с</a:t>
              </a:r>
            </a:p>
          </p:txBody>
        </p:sp>
        <p:grpSp>
          <p:nvGrpSpPr>
            <p:cNvPr id="361" name="Группа 360"/>
            <p:cNvGrpSpPr/>
            <p:nvPr/>
          </p:nvGrpSpPr>
          <p:grpSpPr>
            <a:xfrm>
              <a:off x="7430524" y="1543870"/>
              <a:ext cx="1498225" cy="1922424"/>
              <a:chOff x="3156815" y="-1313088"/>
              <a:chExt cx="1997633" cy="2563228"/>
            </a:xfrm>
          </p:grpSpPr>
          <p:sp>
            <p:nvSpPr>
              <p:cNvPr id="362" name="TextBox 23"/>
              <p:cNvSpPr txBox="1"/>
              <p:nvPr/>
            </p:nvSpPr>
            <p:spPr bwMode="auto">
              <a:xfrm>
                <a:off x="3882287" y="1019850"/>
                <a:ext cx="422211" cy="21772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10</a:t>
                </a:r>
                <a:endParaRPr lang="ru-RU" sz="751" dirty="0"/>
              </a:p>
            </p:txBody>
          </p:sp>
          <p:sp>
            <p:nvSpPr>
              <p:cNvPr id="363" name="TextBox 23"/>
              <p:cNvSpPr txBox="1"/>
              <p:nvPr/>
            </p:nvSpPr>
            <p:spPr bwMode="auto">
              <a:xfrm>
                <a:off x="4225168" y="1032414"/>
                <a:ext cx="422108" cy="21772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9</a:t>
                </a:r>
                <a:endParaRPr lang="ru-RU" sz="751" dirty="0"/>
              </a:p>
            </p:txBody>
          </p:sp>
          <p:sp>
            <p:nvSpPr>
              <p:cNvPr id="404" name="TextBox 10"/>
              <p:cNvSpPr txBox="1"/>
              <p:nvPr/>
            </p:nvSpPr>
            <p:spPr bwMode="auto">
              <a:xfrm>
                <a:off x="3156815" y="-1313088"/>
                <a:ext cx="1480446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Подпорожский  р-н</a:t>
                </a:r>
              </a:p>
            </p:txBody>
          </p:sp>
          <p:sp>
            <p:nvSpPr>
              <p:cNvPr id="364" name="TextBox 10"/>
              <p:cNvSpPr txBox="1"/>
              <p:nvPr/>
            </p:nvSpPr>
            <p:spPr bwMode="auto">
              <a:xfrm>
                <a:off x="3674002" y="806173"/>
                <a:ext cx="1480446" cy="277169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751" dirty="0"/>
                  <a:t>Бокситогорский  р-н</a:t>
                </a:r>
              </a:p>
            </p:txBody>
          </p:sp>
        </p:grpSp>
        <p:sp>
          <p:nvSpPr>
            <p:cNvPr id="195" name="Прямоугольник 194"/>
            <p:cNvSpPr/>
            <p:nvPr/>
          </p:nvSpPr>
          <p:spPr bwMode="auto">
            <a:xfrm>
              <a:off x="1288269" y="3712074"/>
              <a:ext cx="592803" cy="16073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" tIns="34291" rIns="68580" bIns="34291" anchor="ctr"/>
            <a:lstStyle/>
            <a:p>
              <a:pPr algn="ctr">
                <a:defRPr/>
              </a:pPr>
              <a:r>
                <a:rPr lang="ru-RU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533,390</a:t>
              </a:r>
              <a:r>
                <a:rPr lang="en-US" sz="680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80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179</a:t>
              </a:r>
            </a:p>
          </p:txBody>
        </p:sp>
        <p:sp>
          <p:nvSpPr>
            <p:cNvPr id="196" name="Прямоугольник 195"/>
            <p:cNvSpPr/>
            <p:nvPr/>
          </p:nvSpPr>
          <p:spPr bwMode="auto">
            <a:xfrm>
              <a:off x="1203880" y="3893545"/>
              <a:ext cx="729699" cy="13818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7" tIns="34289" rIns="68577" bIns="34289" anchor="ctr"/>
            <a:lstStyle/>
            <a:p>
              <a:pPr algn="ctr">
                <a:defRPr/>
              </a:pPr>
              <a:r>
                <a:rPr lang="ru-RU" sz="531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67720/1520</a:t>
              </a:r>
            </a:p>
          </p:txBody>
        </p:sp>
        <p:sp>
          <p:nvSpPr>
            <p:cNvPr id="199" name="Скругленный прямоугольник 198"/>
            <p:cNvSpPr/>
            <p:nvPr/>
          </p:nvSpPr>
          <p:spPr>
            <a:xfrm>
              <a:off x="1493779" y="4051594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38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68%</a:t>
              </a:r>
            </a:p>
          </p:txBody>
        </p:sp>
        <p:grpSp>
          <p:nvGrpSpPr>
            <p:cNvPr id="200" name="Группа 199"/>
            <p:cNvGrpSpPr/>
            <p:nvPr/>
          </p:nvGrpSpPr>
          <p:grpSpPr>
            <a:xfrm>
              <a:off x="1339552" y="3544527"/>
              <a:ext cx="558459" cy="166191"/>
              <a:chOff x="3893844" y="1063593"/>
              <a:chExt cx="744612" cy="221588"/>
            </a:xfrm>
          </p:grpSpPr>
          <p:sp>
            <p:nvSpPr>
              <p:cNvPr id="201" name="TextBox 23"/>
              <p:cNvSpPr txBox="1"/>
              <p:nvPr/>
            </p:nvSpPr>
            <p:spPr bwMode="auto">
              <a:xfrm>
                <a:off x="3893844" y="1063593"/>
                <a:ext cx="422208" cy="21772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7</a:t>
                </a:r>
                <a:endParaRPr lang="ru-RU" sz="751" dirty="0"/>
              </a:p>
            </p:txBody>
          </p:sp>
          <p:sp>
            <p:nvSpPr>
              <p:cNvPr id="202" name="TextBox 23"/>
              <p:cNvSpPr txBox="1"/>
              <p:nvPr/>
            </p:nvSpPr>
            <p:spPr bwMode="auto">
              <a:xfrm>
                <a:off x="4216347" y="1067454"/>
                <a:ext cx="422109" cy="21772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751" dirty="0" smtClean="0"/>
                  <a:t>9</a:t>
                </a:r>
                <a:endParaRPr lang="ru-RU" sz="751" dirty="0"/>
              </a:p>
            </p:txBody>
          </p:sp>
        </p:grpSp>
      </p:grpSp>
      <p:sp>
        <p:nvSpPr>
          <p:cNvPr id="203" name="TextBox 202"/>
          <p:cNvSpPr txBox="1"/>
          <p:nvPr/>
        </p:nvSpPr>
        <p:spPr>
          <a:xfrm>
            <a:off x="8602" y="6090212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28.01.2021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63641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4" name="Picture 2" descr="G:\кировск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6944"/>
            <a:ext cx="9144000" cy="6381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64" name="Прямоугольник 1982"/>
          <p:cNvSpPr>
            <a:spLocks noChangeArrowheads="1"/>
          </p:cNvSpPr>
          <p:nvPr/>
        </p:nvSpPr>
        <p:spPr bwMode="auto">
          <a:xfrm>
            <a:off x="2829549" y="5262563"/>
            <a:ext cx="755989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Кировск</a:t>
            </a:r>
          </a:p>
        </p:txBody>
      </p:sp>
      <p:grpSp>
        <p:nvGrpSpPr>
          <p:cNvPr id="18471" name="Группа 101"/>
          <p:cNvGrpSpPr>
            <a:grpSpLocks/>
          </p:cNvGrpSpPr>
          <p:nvPr/>
        </p:nvGrpSpPr>
        <p:grpSpPr bwMode="auto">
          <a:xfrm>
            <a:off x="4834649" y="3377011"/>
            <a:ext cx="1432322" cy="447675"/>
            <a:chOff x="7486256" y="1031857"/>
            <a:chExt cx="1354754" cy="565941"/>
          </a:xfrm>
        </p:grpSpPr>
        <p:sp>
          <p:nvSpPr>
            <p:cNvPr id="1335" name="TextBox 10"/>
            <p:cNvSpPr txBox="1"/>
            <p:nvPr/>
          </p:nvSpPr>
          <p:spPr>
            <a:xfrm>
              <a:off x="7486256" y="1031857"/>
              <a:ext cx="1354754" cy="21886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Кировский р-н</a:t>
              </a:r>
            </a:p>
          </p:txBody>
        </p:sp>
        <p:sp>
          <p:nvSpPr>
            <p:cNvPr id="1414" name="Прямоугольник 1413"/>
            <p:cNvSpPr/>
            <p:nvPr/>
          </p:nvSpPr>
          <p:spPr>
            <a:xfrm>
              <a:off x="7776802" y="1406643"/>
              <a:ext cx="604741" cy="19115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4759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306</a:t>
              </a:r>
            </a:p>
          </p:txBody>
        </p:sp>
      </p:grpSp>
      <p:sp>
        <p:nvSpPr>
          <p:cNvPr id="1493" name="Прямоугольник 1492"/>
          <p:cNvSpPr/>
          <p:nvPr/>
        </p:nvSpPr>
        <p:spPr bwMode="auto">
          <a:xfrm>
            <a:off x="5119208" y="3825877"/>
            <a:ext cx="937022" cy="197644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26424/105698</a:t>
            </a:r>
          </a:p>
        </p:txBody>
      </p:sp>
      <p:sp>
        <p:nvSpPr>
          <p:cNvPr id="1572" name="Скругленный прямоугольник 1571"/>
          <p:cNvSpPr/>
          <p:nvPr/>
        </p:nvSpPr>
        <p:spPr>
          <a:xfrm>
            <a:off x="5796674" y="3677049"/>
            <a:ext cx="28813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651" name="TextBox 23"/>
          <p:cNvSpPr txBox="1"/>
          <p:nvPr/>
        </p:nvSpPr>
        <p:spPr bwMode="auto">
          <a:xfrm>
            <a:off x="5163580" y="3458802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7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730" name="TextBox 23"/>
          <p:cNvSpPr txBox="1"/>
          <p:nvPr/>
        </p:nvSpPr>
        <p:spPr bwMode="auto">
          <a:xfrm>
            <a:off x="5640213" y="3465946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18480" name="Group 316"/>
          <p:cNvGrpSpPr>
            <a:grpSpLocks/>
          </p:cNvGrpSpPr>
          <p:nvPr/>
        </p:nvGrpSpPr>
        <p:grpSpPr bwMode="auto">
          <a:xfrm>
            <a:off x="3598069" y="5420916"/>
            <a:ext cx="163116" cy="127397"/>
            <a:chOff x="4727" y="2506"/>
            <a:chExt cx="706" cy="1172"/>
          </a:xfrm>
        </p:grpSpPr>
        <p:sp>
          <p:nvSpPr>
            <p:cNvPr id="1888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8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9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9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0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0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0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1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2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3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4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4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95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96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1" name="Group 316"/>
          <p:cNvGrpSpPr>
            <a:grpSpLocks/>
          </p:cNvGrpSpPr>
          <p:nvPr/>
        </p:nvGrpSpPr>
        <p:grpSpPr bwMode="auto">
          <a:xfrm>
            <a:off x="3205163" y="5020866"/>
            <a:ext cx="163116" cy="127397"/>
            <a:chOff x="4727" y="2506"/>
            <a:chExt cx="706" cy="1172"/>
          </a:xfrm>
        </p:grpSpPr>
        <p:sp>
          <p:nvSpPr>
            <p:cNvPr id="1881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1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1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1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2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2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2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3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4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5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6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6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6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6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7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8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8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8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2" name="Group 316"/>
          <p:cNvGrpSpPr>
            <a:grpSpLocks/>
          </p:cNvGrpSpPr>
          <p:nvPr/>
        </p:nvGrpSpPr>
        <p:grpSpPr bwMode="auto">
          <a:xfrm>
            <a:off x="3590925" y="4692253"/>
            <a:ext cx="163116" cy="127397"/>
            <a:chOff x="4727" y="2506"/>
            <a:chExt cx="706" cy="1172"/>
          </a:xfrm>
        </p:grpSpPr>
        <p:sp>
          <p:nvSpPr>
            <p:cNvPr id="1873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3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3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4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5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5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5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6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7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8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8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8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8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8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8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8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8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8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8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9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0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0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0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80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80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3" name="Group 316"/>
          <p:cNvGrpSpPr>
            <a:grpSpLocks/>
          </p:cNvGrpSpPr>
          <p:nvPr/>
        </p:nvGrpSpPr>
        <p:grpSpPr bwMode="auto">
          <a:xfrm>
            <a:off x="3283744" y="4270772"/>
            <a:ext cx="163116" cy="127397"/>
            <a:chOff x="4727" y="2506"/>
            <a:chExt cx="706" cy="1172"/>
          </a:xfrm>
        </p:grpSpPr>
        <p:sp>
          <p:nvSpPr>
            <p:cNvPr id="1865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5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5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6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7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7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7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8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9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0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0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0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0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1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72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2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2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2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2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73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4" name="Group 316"/>
          <p:cNvGrpSpPr>
            <a:grpSpLocks/>
          </p:cNvGrpSpPr>
          <p:nvPr/>
        </p:nvGrpSpPr>
        <p:grpSpPr bwMode="auto">
          <a:xfrm>
            <a:off x="3612356" y="3756422"/>
            <a:ext cx="163116" cy="127397"/>
            <a:chOff x="4727" y="2506"/>
            <a:chExt cx="706" cy="1172"/>
          </a:xfrm>
        </p:grpSpPr>
        <p:sp>
          <p:nvSpPr>
            <p:cNvPr id="185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2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2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3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64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4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4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65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5" name="Group 316"/>
          <p:cNvGrpSpPr>
            <a:grpSpLocks/>
          </p:cNvGrpSpPr>
          <p:nvPr/>
        </p:nvGrpSpPr>
        <p:grpSpPr bwMode="auto">
          <a:xfrm>
            <a:off x="3533775" y="1899047"/>
            <a:ext cx="163116" cy="127397"/>
            <a:chOff x="4727" y="2506"/>
            <a:chExt cx="706" cy="1172"/>
          </a:xfrm>
        </p:grpSpPr>
        <p:sp>
          <p:nvSpPr>
            <p:cNvPr id="1849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49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0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0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1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1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1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2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3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4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5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5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856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857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8486" name="Группа 119"/>
          <p:cNvGrpSpPr>
            <a:grpSpLocks/>
          </p:cNvGrpSpPr>
          <p:nvPr/>
        </p:nvGrpSpPr>
        <p:grpSpPr bwMode="auto">
          <a:xfrm>
            <a:off x="3829050" y="4962525"/>
            <a:ext cx="177404" cy="141685"/>
            <a:chOff x="214313" y="8958263"/>
            <a:chExt cx="642937" cy="500062"/>
          </a:xfrm>
        </p:grpSpPr>
        <p:sp>
          <p:nvSpPr>
            <p:cNvPr id="1849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9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8495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849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849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8487" name="Группа 629"/>
          <p:cNvGrpSpPr>
            <a:grpSpLocks/>
          </p:cNvGrpSpPr>
          <p:nvPr/>
        </p:nvGrpSpPr>
        <p:grpSpPr bwMode="auto">
          <a:xfrm>
            <a:off x="3969544" y="3720704"/>
            <a:ext cx="248841" cy="202406"/>
            <a:chOff x="142483" y="3760971"/>
            <a:chExt cx="346075" cy="386605"/>
          </a:xfrm>
        </p:grpSpPr>
        <p:sp>
          <p:nvSpPr>
            <p:cNvPr id="2298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299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300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608" name="Прямоугольник 607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609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29.01.2021)</a:t>
            </a:r>
            <a:endParaRPr lang="ru-RU" sz="1050" dirty="0"/>
          </a:p>
        </p:txBody>
      </p:sp>
      <p:sp>
        <p:nvSpPr>
          <p:cNvPr id="612" name="TextBox 611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28.01.2021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sp>
        <p:nvSpPr>
          <p:cNvPr id="613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614" name="Группа 613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615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62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62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623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624" name="Прямоугольник 62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62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62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</a:t>
                </a:r>
                <a:r>
                  <a:rPr lang="ru-RU" altLang="ru-RU" sz="675" b="0" dirty="0" smtClean="0">
                    <a:solidFill>
                      <a:srgbClr val="000000"/>
                    </a:solidFill>
                    <a:cs typeface="Arial" panose="020B0604020202020204" pitchFamily="34" charset="0"/>
                  </a:rPr>
                  <a:t>90 </a:t>
                </a: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кВт</a:t>
                </a:r>
              </a:p>
            </p:txBody>
          </p:sp>
          <p:cxnSp>
            <p:nvCxnSpPr>
              <p:cNvPr id="627" name="Прямая соединительная линия 62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616" name="Скругленный прямоугольник 61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617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618" name="Прямоугольник 61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61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629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630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631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632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633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63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63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63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637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638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6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717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718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71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72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72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72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72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724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725" name="Кировск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86319" y="735241"/>
            <a:ext cx="2786331" cy="19251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20077882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3943" fill="hold"/>
                                        <p:tgtEl>
                                          <p:spTgt spid="72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725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72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72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725"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58" name="Picture 2" descr="G:\лод поле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4927"/>
            <a:ext cx="9144000" cy="63630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42" name="Прямоугольник 2441"/>
          <p:cNvSpPr/>
          <p:nvPr/>
        </p:nvSpPr>
        <p:spPr>
          <a:xfrm>
            <a:off x="6434983" y="508192"/>
            <a:ext cx="2623739" cy="27169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9488" name="Прямоугольник 1982"/>
          <p:cNvSpPr>
            <a:spLocks noChangeArrowheads="1"/>
          </p:cNvSpPr>
          <p:nvPr/>
        </p:nvSpPr>
        <p:spPr bwMode="auto">
          <a:xfrm>
            <a:off x="3450350" y="3212306"/>
            <a:ext cx="1251511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Лодейное Поле</a:t>
            </a:r>
          </a:p>
        </p:txBody>
      </p:sp>
      <p:grpSp>
        <p:nvGrpSpPr>
          <p:cNvPr id="19495" name="Группа 76"/>
          <p:cNvGrpSpPr>
            <a:grpSpLocks/>
          </p:cNvGrpSpPr>
          <p:nvPr/>
        </p:nvGrpSpPr>
        <p:grpSpPr bwMode="auto">
          <a:xfrm>
            <a:off x="3377259" y="1682166"/>
            <a:ext cx="1431131" cy="441722"/>
            <a:chOff x="7486256" y="1031859"/>
            <a:chExt cx="1354754" cy="558256"/>
          </a:xfrm>
        </p:grpSpPr>
        <p:sp>
          <p:nvSpPr>
            <p:cNvPr id="609" name="TextBox 10"/>
            <p:cNvSpPr txBox="1"/>
            <p:nvPr/>
          </p:nvSpPr>
          <p:spPr>
            <a:xfrm>
              <a:off x="7486256" y="1031859"/>
              <a:ext cx="1354754" cy="21879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Лодейнопольский р-н</a:t>
              </a:r>
            </a:p>
          </p:txBody>
        </p:sp>
        <p:sp>
          <p:nvSpPr>
            <p:cNvPr id="610" name="Прямоугольник 609"/>
            <p:cNvSpPr/>
            <p:nvPr/>
          </p:nvSpPr>
          <p:spPr>
            <a:xfrm>
              <a:off x="7735342" y="1408042"/>
              <a:ext cx="635675" cy="18207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889,73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201</a:t>
              </a:r>
            </a:p>
          </p:txBody>
        </p:sp>
      </p:grpSp>
      <p:sp>
        <p:nvSpPr>
          <p:cNvPr id="611" name="Прямоугольник 610"/>
          <p:cNvSpPr/>
          <p:nvPr/>
        </p:nvSpPr>
        <p:spPr bwMode="auto">
          <a:xfrm>
            <a:off x="3640387" y="2151272"/>
            <a:ext cx="954881" cy="15121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7229/28916</a:t>
            </a:r>
          </a:p>
        </p:txBody>
      </p:sp>
      <p:sp>
        <p:nvSpPr>
          <p:cNvPr id="612" name="TextBox 23"/>
          <p:cNvSpPr txBox="1"/>
          <p:nvPr/>
        </p:nvSpPr>
        <p:spPr bwMode="auto">
          <a:xfrm>
            <a:off x="3564684" y="1787478"/>
            <a:ext cx="559972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10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613" name="TextBox 23"/>
          <p:cNvSpPr txBox="1"/>
          <p:nvPr/>
        </p:nvSpPr>
        <p:spPr bwMode="auto">
          <a:xfrm>
            <a:off x="4189172" y="1787478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614" name="Скругленный прямоугольник 613"/>
          <p:cNvSpPr/>
          <p:nvPr/>
        </p:nvSpPr>
        <p:spPr>
          <a:xfrm>
            <a:off x="4321425" y="1978632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grpSp>
        <p:nvGrpSpPr>
          <p:cNvPr id="19505" name="Группа 629"/>
          <p:cNvGrpSpPr>
            <a:grpSpLocks/>
          </p:cNvGrpSpPr>
          <p:nvPr/>
        </p:nvGrpSpPr>
        <p:grpSpPr bwMode="auto">
          <a:xfrm>
            <a:off x="3855244" y="3020617"/>
            <a:ext cx="248841" cy="202406"/>
            <a:chOff x="142483" y="3760971"/>
            <a:chExt cx="346075" cy="386605"/>
          </a:xfrm>
        </p:grpSpPr>
        <p:sp>
          <p:nvSpPr>
            <p:cNvPr id="125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6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7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19506" name="Group 316"/>
          <p:cNvGrpSpPr>
            <a:grpSpLocks/>
          </p:cNvGrpSpPr>
          <p:nvPr/>
        </p:nvGrpSpPr>
        <p:grpSpPr bwMode="auto">
          <a:xfrm>
            <a:off x="2890838" y="3156347"/>
            <a:ext cx="163116" cy="127397"/>
            <a:chOff x="4727" y="2506"/>
            <a:chExt cx="706" cy="1172"/>
          </a:xfrm>
        </p:grpSpPr>
        <p:sp>
          <p:nvSpPr>
            <p:cNvPr id="2022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2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2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3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4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4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4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5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6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3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3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3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07" name="Group 316"/>
          <p:cNvGrpSpPr>
            <a:grpSpLocks/>
          </p:cNvGrpSpPr>
          <p:nvPr/>
        </p:nvGrpSpPr>
        <p:grpSpPr bwMode="auto">
          <a:xfrm>
            <a:off x="3055144" y="3542110"/>
            <a:ext cx="163116" cy="127397"/>
            <a:chOff x="4727" y="2506"/>
            <a:chExt cx="706" cy="1172"/>
          </a:xfrm>
        </p:grpSpPr>
        <p:sp>
          <p:nvSpPr>
            <p:cNvPr id="201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2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22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08" name="Group 316"/>
          <p:cNvGrpSpPr>
            <a:grpSpLocks/>
          </p:cNvGrpSpPr>
          <p:nvPr/>
        </p:nvGrpSpPr>
        <p:grpSpPr bwMode="auto">
          <a:xfrm>
            <a:off x="3783806" y="4227910"/>
            <a:ext cx="163116" cy="127397"/>
            <a:chOff x="4727" y="2506"/>
            <a:chExt cx="706" cy="1172"/>
          </a:xfrm>
        </p:grpSpPr>
        <p:sp>
          <p:nvSpPr>
            <p:cNvPr id="200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1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1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09" name="Group 316"/>
          <p:cNvGrpSpPr>
            <a:grpSpLocks/>
          </p:cNvGrpSpPr>
          <p:nvPr/>
        </p:nvGrpSpPr>
        <p:grpSpPr bwMode="auto">
          <a:xfrm>
            <a:off x="4426744" y="4456510"/>
            <a:ext cx="163116" cy="127397"/>
            <a:chOff x="4727" y="2506"/>
            <a:chExt cx="706" cy="1172"/>
          </a:xfrm>
        </p:grpSpPr>
        <p:sp>
          <p:nvSpPr>
            <p:cNvPr id="199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00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00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0" name="Group 316"/>
          <p:cNvGrpSpPr>
            <a:grpSpLocks/>
          </p:cNvGrpSpPr>
          <p:nvPr/>
        </p:nvGrpSpPr>
        <p:grpSpPr bwMode="auto">
          <a:xfrm>
            <a:off x="3512344" y="2892028"/>
            <a:ext cx="163116" cy="127397"/>
            <a:chOff x="4727" y="2506"/>
            <a:chExt cx="706" cy="1172"/>
          </a:xfrm>
        </p:grpSpPr>
        <p:sp>
          <p:nvSpPr>
            <p:cNvPr id="199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1" name="Group 316"/>
          <p:cNvGrpSpPr>
            <a:grpSpLocks/>
          </p:cNvGrpSpPr>
          <p:nvPr/>
        </p:nvGrpSpPr>
        <p:grpSpPr bwMode="auto">
          <a:xfrm>
            <a:off x="3819525" y="2413397"/>
            <a:ext cx="163116" cy="127397"/>
            <a:chOff x="4727" y="2506"/>
            <a:chExt cx="706" cy="1172"/>
          </a:xfrm>
        </p:grpSpPr>
        <p:sp>
          <p:nvSpPr>
            <p:cNvPr id="198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9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9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2" name="Group 316"/>
          <p:cNvGrpSpPr>
            <a:grpSpLocks/>
          </p:cNvGrpSpPr>
          <p:nvPr/>
        </p:nvGrpSpPr>
        <p:grpSpPr bwMode="auto">
          <a:xfrm>
            <a:off x="4441031" y="2927747"/>
            <a:ext cx="163116" cy="127397"/>
            <a:chOff x="4727" y="2506"/>
            <a:chExt cx="706" cy="1172"/>
          </a:xfrm>
        </p:grpSpPr>
        <p:sp>
          <p:nvSpPr>
            <p:cNvPr id="197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8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8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3" name="Group 316"/>
          <p:cNvGrpSpPr>
            <a:grpSpLocks/>
          </p:cNvGrpSpPr>
          <p:nvPr/>
        </p:nvGrpSpPr>
        <p:grpSpPr bwMode="auto">
          <a:xfrm>
            <a:off x="5498306" y="4656535"/>
            <a:ext cx="163116" cy="127397"/>
            <a:chOff x="4727" y="2506"/>
            <a:chExt cx="706" cy="1172"/>
          </a:xfrm>
        </p:grpSpPr>
        <p:sp>
          <p:nvSpPr>
            <p:cNvPr id="1967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8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8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8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9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9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9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0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1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2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3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3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3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4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75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75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4" name="Group 316"/>
          <p:cNvGrpSpPr>
            <a:grpSpLocks/>
          </p:cNvGrpSpPr>
          <p:nvPr/>
        </p:nvGrpSpPr>
        <p:grpSpPr bwMode="auto">
          <a:xfrm>
            <a:off x="4926806" y="3549253"/>
            <a:ext cx="163116" cy="127397"/>
            <a:chOff x="4727" y="2506"/>
            <a:chExt cx="706" cy="1172"/>
          </a:xfrm>
        </p:grpSpPr>
        <p:sp>
          <p:nvSpPr>
            <p:cNvPr id="1960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0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0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1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1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2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2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3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4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5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5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5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5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5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6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7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7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67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7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5" name="Group 316"/>
          <p:cNvGrpSpPr>
            <a:grpSpLocks/>
          </p:cNvGrpSpPr>
          <p:nvPr/>
        </p:nvGrpSpPr>
        <p:grpSpPr bwMode="auto">
          <a:xfrm>
            <a:off x="5341144" y="4349353"/>
            <a:ext cx="163116" cy="127397"/>
            <a:chOff x="4727" y="2506"/>
            <a:chExt cx="706" cy="1172"/>
          </a:xfrm>
        </p:grpSpPr>
        <p:sp>
          <p:nvSpPr>
            <p:cNvPr id="1952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2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2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2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2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2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2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3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4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4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4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5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6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7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7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7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7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7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8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9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9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9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9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959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9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9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9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9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59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960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9516" name="Группа 119"/>
          <p:cNvGrpSpPr>
            <a:grpSpLocks/>
          </p:cNvGrpSpPr>
          <p:nvPr/>
        </p:nvGrpSpPr>
        <p:grpSpPr bwMode="auto">
          <a:xfrm>
            <a:off x="4736306" y="3219450"/>
            <a:ext cx="177404" cy="141685"/>
            <a:chOff x="214313" y="8958263"/>
            <a:chExt cx="642937" cy="500062"/>
          </a:xfrm>
        </p:grpSpPr>
        <p:sp>
          <p:nvSpPr>
            <p:cNvPr id="1951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1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952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952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52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923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29.01.2021)</a:t>
            </a:r>
            <a:endParaRPr lang="ru-RU" sz="1050" dirty="0"/>
          </a:p>
        </p:txBody>
      </p:sp>
      <p:sp>
        <p:nvSpPr>
          <p:cNvPr id="927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928" name="Группа 927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929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934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5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936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37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938" name="Прямоугольник 937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939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940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</a:t>
                </a:r>
                <a:r>
                  <a:rPr lang="ru-RU" altLang="ru-RU" sz="675" b="0" dirty="0" smtClean="0">
                    <a:solidFill>
                      <a:srgbClr val="000000"/>
                    </a:solidFill>
                    <a:cs typeface="Arial" panose="020B0604020202020204" pitchFamily="34" charset="0"/>
                  </a:rPr>
                  <a:t>90 </a:t>
                </a: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кВт</a:t>
                </a:r>
              </a:p>
            </p:txBody>
          </p:sp>
          <p:cxnSp>
            <p:nvCxnSpPr>
              <p:cNvPr id="941" name="Прямая соединительная линия 940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2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930" name="Скругленный прямоугольник 929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931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932" name="Прямоугольник 931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933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943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944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945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946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947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948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949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950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951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952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95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6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7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8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9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0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1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2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3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032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033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03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03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03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03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03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039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016" name="TextBox 1015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28.01.2021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1040" name="Лодейное Поле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86319" y="744016"/>
            <a:ext cx="2743025" cy="19201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57939925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4533" fill="hold"/>
                                        <p:tgtEl>
                                          <p:spTgt spid="104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1040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0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04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40"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482" name="Picture 2" descr="G:\гостил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4927"/>
            <a:ext cx="9144000" cy="63630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2" name="Прямоугольник 1982"/>
          <p:cNvSpPr>
            <a:spLocks noChangeArrowheads="1"/>
          </p:cNvSpPr>
          <p:nvPr/>
        </p:nvSpPr>
        <p:spPr bwMode="auto">
          <a:xfrm>
            <a:off x="4179640" y="3383756"/>
            <a:ext cx="956172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Гостилицы</a:t>
            </a:r>
          </a:p>
        </p:txBody>
      </p:sp>
      <p:sp>
        <p:nvSpPr>
          <p:cNvPr id="117" name="TextBox 10"/>
          <p:cNvSpPr txBox="1"/>
          <p:nvPr/>
        </p:nvSpPr>
        <p:spPr>
          <a:xfrm>
            <a:off x="569261" y="1733019"/>
            <a:ext cx="2297853" cy="530913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lIns="68577" tIns="34289" rIns="68577" bIns="34289">
            <a:spAutoFit/>
          </a:bodyPr>
          <a:lstStyle>
            <a:defPPr>
              <a:defRPr lang="ru-RU"/>
            </a:defPPr>
            <a:lvl1pPr algn="ctr">
              <a:defRPr sz="8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algn="l" defTabSz="685720">
              <a:defRPr/>
            </a:pPr>
            <a:r>
              <a:rPr lang="ru-RU" altLang="ru-RU" sz="750" dirty="0">
                <a:solidFill>
                  <a:prstClr val="black"/>
                </a:solidFill>
              </a:rPr>
              <a:t>*Примечание:</a:t>
            </a:r>
          </a:p>
          <a:p>
            <a:pPr algn="l" defTabSz="685720">
              <a:defRPr/>
            </a:pPr>
            <a:r>
              <a:rPr lang="ru-RU" altLang="ru-RU" sz="750" dirty="0">
                <a:solidFill>
                  <a:prstClr val="black"/>
                </a:solidFill>
              </a:rPr>
              <a:t>Административный центр Ломоносовского района (г. Ломоносов) находится на территории </a:t>
            </a:r>
            <a:r>
              <a:rPr lang="ru-RU" altLang="ru-RU" sz="750" dirty="0" err="1">
                <a:solidFill>
                  <a:prstClr val="black"/>
                </a:solidFill>
              </a:rPr>
              <a:t>Петродворцового</a:t>
            </a:r>
            <a:r>
              <a:rPr lang="ru-RU" altLang="ru-RU" sz="750" dirty="0">
                <a:solidFill>
                  <a:prstClr val="black"/>
                </a:solidFill>
              </a:rPr>
              <a:t> района г. Санкт-Петербурга</a:t>
            </a:r>
          </a:p>
        </p:txBody>
      </p:sp>
      <p:grpSp>
        <p:nvGrpSpPr>
          <p:cNvPr id="20522" name="Group 149"/>
          <p:cNvGrpSpPr>
            <a:grpSpLocks/>
          </p:cNvGrpSpPr>
          <p:nvPr/>
        </p:nvGrpSpPr>
        <p:grpSpPr bwMode="auto">
          <a:xfrm>
            <a:off x="5386387" y="3300413"/>
            <a:ext cx="252413" cy="194072"/>
            <a:chOff x="2018" y="2750"/>
            <a:chExt cx="361" cy="309"/>
          </a:xfrm>
        </p:grpSpPr>
        <p:sp>
          <p:nvSpPr>
            <p:cNvPr id="12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3" name="Group 149"/>
          <p:cNvGrpSpPr>
            <a:grpSpLocks/>
          </p:cNvGrpSpPr>
          <p:nvPr/>
        </p:nvGrpSpPr>
        <p:grpSpPr bwMode="auto">
          <a:xfrm>
            <a:off x="4364831" y="3964782"/>
            <a:ext cx="252413" cy="194072"/>
            <a:chOff x="2018" y="2750"/>
            <a:chExt cx="361" cy="309"/>
          </a:xfrm>
        </p:grpSpPr>
        <p:sp>
          <p:nvSpPr>
            <p:cNvPr id="20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4" name="Group 149"/>
          <p:cNvGrpSpPr>
            <a:grpSpLocks/>
          </p:cNvGrpSpPr>
          <p:nvPr/>
        </p:nvGrpSpPr>
        <p:grpSpPr bwMode="auto">
          <a:xfrm>
            <a:off x="4307681" y="4336257"/>
            <a:ext cx="252413" cy="194072"/>
            <a:chOff x="2018" y="2750"/>
            <a:chExt cx="361" cy="309"/>
          </a:xfrm>
        </p:grpSpPr>
        <p:sp>
          <p:nvSpPr>
            <p:cNvPr id="28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5" name="Group 149"/>
          <p:cNvGrpSpPr>
            <a:grpSpLocks/>
          </p:cNvGrpSpPr>
          <p:nvPr/>
        </p:nvGrpSpPr>
        <p:grpSpPr bwMode="auto">
          <a:xfrm>
            <a:off x="5343525" y="4429126"/>
            <a:ext cx="252413" cy="194072"/>
            <a:chOff x="2018" y="2750"/>
            <a:chExt cx="361" cy="309"/>
          </a:xfrm>
        </p:grpSpPr>
        <p:sp>
          <p:nvSpPr>
            <p:cNvPr id="36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63220" tIns="131615" rIns="263220" bIns="131615" anchor="ctr"/>
            <a:lstStyle/>
            <a:p>
              <a:pPr algn="ctr" defTabSz="1293019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05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6" name="Группа 111"/>
          <p:cNvGrpSpPr>
            <a:grpSpLocks/>
          </p:cNvGrpSpPr>
          <p:nvPr/>
        </p:nvGrpSpPr>
        <p:grpSpPr bwMode="auto">
          <a:xfrm>
            <a:off x="3783512" y="2438232"/>
            <a:ext cx="1431131" cy="435769"/>
            <a:chOff x="7486256" y="1031861"/>
            <a:chExt cx="1354754" cy="549462"/>
          </a:xfrm>
        </p:grpSpPr>
        <p:sp>
          <p:nvSpPr>
            <p:cNvPr id="520" name="TextBox 10"/>
            <p:cNvSpPr txBox="1"/>
            <p:nvPr/>
          </p:nvSpPr>
          <p:spPr>
            <a:xfrm>
              <a:off x="7486256" y="1031861"/>
              <a:ext cx="1354754" cy="21829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Ломоносовский р-н</a:t>
              </a:r>
            </a:p>
          </p:txBody>
        </p:sp>
        <p:sp>
          <p:nvSpPr>
            <p:cNvPr id="521" name="Прямоугольник 520"/>
            <p:cNvSpPr/>
            <p:nvPr/>
          </p:nvSpPr>
          <p:spPr>
            <a:xfrm>
              <a:off x="7726325" y="1407177"/>
              <a:ext cx="614260" cy="174146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1053,9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252</a:t>
              </a:r>
            </a:p>
          </p:txBody>
        </p:sp>
      </p:grpSp>
      <p:sp>
        <p:nvSpPr>
          <p:cNvPr id="522" name="Прямоугольник 521"/>
          <p:cNvSpPr/>
          <p:nvPr/>
        </p:nvSpPr>
        <p:spPr bwMode="auto">
          <a:xfrm>
            <a:off x="4038306" y="2893051"/>
            <a:ext cx="940594" cy="197644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17962/71850</a:t>
            </a:r>
          </a:p>
        </p:txBody>
      </p:sp>
      <p:sp>
        <p:nvSpPr>
          <p:cNvPr id="523" name="Скругленный прямоугольник 522"/>
          <p:cNvSpPr/>
          <p:nvPr/>
        </p:nvSpPr>
        <p:spPr>
          <a:xfrm>
            <a:off x="4703866" y="2731126"/>
            <a:ext cx="286940" cy="141685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524" name="TextBox 23"/>
          <p:cNvSpPr txBox="1"/>
          <p:nvPr/>
        </p:nvSpPr>
        <p:spPr bwMode="auto">
          <a:xfrm>
            <a:off x="4136744" y="2515322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7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525" name="TextBox 23"/>
          <p:cNvSpPr txBox="1"/>
          <p:nvPr/>
        </p:nvSpPr>
        <p:spPr bwMode="auto">
          <a:xfrm>
            <a:off x="4577659" y="2515322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445" name="Прямоугольник 444"/>
          <p:cNvSpPr/>
          <p:nvPr/>
        </p:nvSpPr>
        <p:spPr>
          <a:xfrm>
            <a:off x="6434983" y="508192"/>
            <a:ext cx="2623739" cy="27169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446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29.01.2021)</a:t>
            </a:r>
            <a:endParaRPr lang="ru-RU" sz="1050" dirty="0"/>
          </a:p>
        </p:txBody>
      </p:sp>
      <p:sp>
        <p:nvSpPr>
          <p:cNvPr id="449" name="TextBox 448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28.01.2021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sp>
        <p:nvSpPr>
          <p:cNvPr id="45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451" name="Группа 45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45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45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45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6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461" name="Прямоугольник 46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46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46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</a:t>
                </a:r>
                <a:r>
                  <a:rPr lang="ru-RU" altLang="ru-RU" sz="675" b="0" dirty="0" smtClean="0">
                    <a:solidFill>
                      <a:srgbClr val="000000"/>
                    </a:solidFill>
                    <a:cs typeface="Arial" panose="020B0604020202020204" pitchFamily="34" charset="0"/>
                  </a:rPr>
                  <a:t>90 </a:t>
                </a: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кВт</a:t>
                </a:r>
              </a:p>
            </p:txBody>
          </p:sp>
          <p:cxnSp>
            <p:nvCxnSpPr>
              <p:cNvPr id="464" name="Прямая соединительная линия 46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453" name="Скругленный прямоугольник 45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45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455" name="Прямоугольник 45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45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46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46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46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46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47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47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47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47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47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47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4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2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3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4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5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560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561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56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56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56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56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56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567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568" name="Ломонос (Гостилицы)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34983" y="793150"/>
            <a:ext cx="2639672" cy="17221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20429839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0700" fill="hold"/>
                                        <p:tgtEl>
                                          <p:spTgt spid="56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568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56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56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68"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506" name="Picture 2" descr="G:\луга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08192"/>
            <a:ext cx="9144000" cy="63498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536" name="Прямоугольник 1982"/>
          <p:cNvSpPr>
            <a:spLocks noChangeArrowheads="1"/>
          </p:cNvSpPr>
          <p:nvPr/>
        </p:nvSpPr>
        <p:spPr bwMode="auto">
          <a:xfrm>
            <a:off x="4057592" y="4069556"/>
            <a:ext cx="457318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Луга</a:t>
            </a:r>
          </a:p>
        </p:txBody>
      </p:sp>
      <p:grpSp>
        <p:nvGrpSpPr>
          <p:cNvPr id="21543" name="Группа 126"/>
          <p:cNvGrpSpPr>
            <a:grpSpLocks/>
          </p:cNvGrpSpPr>
          <p:nvPr/>
        </p:nvGrpSpPr>
        <p:grpSpPr bwMode="auto">
          <a:xfrm>
            <a:off x="2869807" y="1737614"/>
            <a:ext cx="1431131" cy="456010"/>
            <a:chOff x="7486256" y="1031859"/>
            <a:chExt cx="1354754" cy="575142"/>
          </a:xfrm>
        </p:grpSpPr>
        <p:sp>
          <p:nvSpPr>
            <p:cNvPr id="127" name="TextBox 10"/>
            <p:cNvSpPr txBox="1"/>
            <p:nvPr/>
          </p:nvSpPr>
          <p:spPr>
            <a:xfrm>
              <a:off x="7486256" y="1031859"/>
              <a:ext cx="1354754" cy="21835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Лужский р-н</a:t>
              </a:r>
            </a:p>
          </p:txBody>
        </p:sp>
        <p:sp>
          <p:nvSpPr>
            <p:cNvPr id="128" name="Прямоугольник 127"/>
            <p:cNvSpPr/>
            <p:nvPr/>
          </p:nvSpPr>
          <p:spPr>
            <a:xfrm>
              <a:off x="7706038" y="1417790"/>
              <a:ext cx="539872" cy="18921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1260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240</a:t>
              </a:r>
            </a:p>
          </p:txBody>
        </p:sp>
      </p:grpSp>
      <p:sp>
        <p:nvSpPr>
          <p:cNvPr id="129" name="Прямоугольник 128"/>
          <p:cNvSpPr/>
          <p:nvPr/>
        </p:nvSpPr>
        <p:spPr bwMode="auto">
          <a:xfrm>
            <a:off x="3101979" y="2213864"/>
            <a:ext cx="823913" cy="17026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18219/72879</a:t>
            </a:r>
          </a:p>
        </p:txBody>
      </p:sp>
      <p:sp>
        <p:nvSpPr>
          <p:cNvPr id="130" name="Скругленный прямоугольник 129"/>
          <p:cNvSpPr/>
          <p:nvPr/>
        </p:nvSpPr>
        <p:spPr>
          <a:xfrm>
            <a:off x="3672288" y="2037651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31" name="TextBox 23"/>
          <p:cNvSpPr txBox="1"/>
          <p:nvPr/>
        </p:nvSpPr>
        <p:spPr bwMode="auto">
          <a:xfrm>
            <a:off x="3163341" y="1830073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7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32" name="TextBox 23"/>
          <p:cNvSpPr txBox="1"/>
          <p:nvPr/>
        </p:nvSpPr>
        <p:spPr bwMode="auto">
          <a:xfrm>
            <a:off x="3604257" y="1830073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21552" name="Group 316"/>
          <p:cNvGrpSpPr>
            <a:grpSpLocks/>
          </p:cNvGrpSpPr>
          <p:nvPr/>
        </p:nvGrpSpPr>
        <p:grpSpPr bwMode="auto">
          <a:xfrm>
            <a:off x="2612231" y="4270772"/>
            <a:ext cx="163116" cy="127397"/>
            <a:chOff x="4727" y="2506"/>
            <a:chExt cx="706" cy="1172"/>
          </a:xfrm>
        </p:grpSpPr>
        <p:sp>
          <p:nvSpPr>
            <p:cNvPr id="2267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7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7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8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8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9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9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0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1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2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2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2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2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2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3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4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4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74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74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3" name="Group 316"/>
          <p:cNvGrpSpPr>
            <a:grpSpLocks/>
          </p:cNvGrpSpPr>
          <p:nvPr/>
        </p:nvGrpSpPr>
        <p:grpSpPr bwMode="auto">
          <a:xfrm>
            <a:off x="2726531" y="4385072"/>
            <a:ext cx="163116" cy="127397"/>
            <a:chOff x="4727" y="2506"/>
            <a:chExt cx="706" cy="1172"/>
          </a:xfrm>
        </p:grpSpPr>
        <p:sp>
          <p:nvSpPr>
            <p:cNvPr id="225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6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6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6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66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6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6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6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6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6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67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4" name="Group 316"/>
          <p:cNvGrpSpPr>
            <a:grpSpLocks/>
          </p:cNvGrpSpPr>
          <p:nvPr/>
        </p:nvGrpSpPr>
        <p:grpSpPr bwMode="auto">
          <a:xfrm>
            <a:off x="3419475" y="2842022"/>
            <a:ext cx="163116" cy="127397"/>
            <a:chOff x="4727" y="2506"/>
            <a:chExt cx="706" cy="1172"/>
          </a:xfrm>
        </p:grpSpPr>
        <p:sp>
          <p:nvSpPr>
            <p:cNvPr id="2251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1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1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2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3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3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3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4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5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6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6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6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7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5" name="Group 316"/>
          <p:cNvGrpSpPr>
            <a:grpSpLocks/>
          </p:cNvGrpSpPr>
          <p:nvPr/>
        </p:nvGrpSpPr>
        <p:grpSpPr bwMode="auto">
          <a:xfrm>
            <a:off x="5048250" y="4249341"/>
            <a:ext cx="163116" cy="127397"/>
            <a:chOff x="4727" y="2506"/>
            <a:chExt cx="706" cy="1172"/>
          </a:xfrm>
        </p:grpSpPr>
        <p:sp>
          <p:nvSpPr>
            <p:cNvPr id="2243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3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3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4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5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5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5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6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7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8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9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50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0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51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6" name="Group 316"/>
          <p:cNvGrpSpPr>
            <a:grpSpLocks/>
          </p:cNvGrpSpPr>
          <p:nvPr/>
        </p:nvGrpSpPr>
        <p:grpSpPr bwMode="auto">
          <a:xfrm>
            <a:off x="3183731" y="4249341"/>
            <a:ext cx="163116" cy="127397"/>
            <a:chOff x="4727" y="2506"/>
            <a:chExt cx="706" cy="1172"/>
          </a:xfrm>
        </p:grpSpPr>
        <p:sp>
          <p:nvSpPr>
            <p:cNvPr id="2235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6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6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6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7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7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7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8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9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0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1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1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1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2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43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43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7" name="Group 316"/>
          <p:cNvGrpSpPr>
            <a:grpSpLocks/>
          </p:cNvGrpSpPr>
          <p:nvPr/>
        </p:nvGrpSpPr>
        <p:grpSpPr bwMode="auto">
          <a:xfrm>
            <a:off x="3248025" y="3434953"/>
            <a:ext cx="163116" cy="127397"/>
            <a:chOff x="4727" y="2506"/>
            <a:chExt cx="706" cy="1172"/>
          </a:xfrm>
        </p:grpSpPr>
        <p:sp>
          <p:nvSpPr>
            <p:cNvPr id="2228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8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8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9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9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0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0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1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2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3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3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3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3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3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4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5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5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35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35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8" name="Group 316"/>
          <p:cNvGrpSpPr>
            <a:grpSpLocks/>
          </p:cNvGrpSpPr>
          <p:nvPr/>
        </p:nvGrpSpPr>
        <p:grpSpPr bwMode="auto">
          <a:xfrm>
            <a:off x="3705225" y="2934891"/>
            <a:ext cx="163116" cy="127397"/>
            <a:chOff x="4727" y="2506"/>
            <a:chExt cx="706" cy="1172"/>
          </a:xfrm>
        </p:grpSpPr>
        <p:sp>
          <p:nvSpPr>
            <p:cNvPr id="2220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0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0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1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2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2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2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3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4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5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5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5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5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5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6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7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7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7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7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27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7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7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7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7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7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8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59" name="Group 316"/>
          <p:cNvGrpSpPr>
            <a:grpSpLocks/>
          </p:cNvGrpSpPr>
          <p:nvPr/>
        </p:nvGrpSpPr>
        <p:grpSpPr bwMode="auto">
          <a:xfrm>
            <a:off x="3712369" y="3320653"/>
            <a:ext cx="163116" cy="127397"/>
            <a:chOff x="4727" y="2506"/>
            <a:chExt cx="706" cy="1172"/>
          </a:xfrm>
        </p:grpSpPr>
        <p:sp>
          <p:nvSpPr>
            <p:cNvPr id="2212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2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2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3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4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4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4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5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6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2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0" name="Group 316"/>
          <p:cNvGrpSpPr>
            <a:grpSpLocks/>
          </p:cNvGrpSpPr>
          <p:nvPr/>
        </p:nvGrpSpPr>
        <p:grpSpPr bwMode="auto">
          <a:xfrm>
            <a:off x="3733800" y="4992291"/>
            <a:ext cx="163116" cy="127397"/>
            <a:chOff x="4727" y="2506"/>
            <a:chExt cx="706" cy="1172"/>
          </a:xfrm>
        </p:grpSpPr>
        <p:sp>
          <p:nvSpPr>
            <p:cNvPr id="220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1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12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1" name="Group 316"/>
          <p:cNvGrpSpPr>
            <a:grpSpLocks/>
          </p:cNvGrpSpPr>
          <p:nvPr/>
        </p:nvGrpSpPr>
        <p:grpSpPr bwMode="auto">
          <a:xfrm>
            <a:off x="4562475" y="3870722"/>
            <a:ext cx="163116" cy="127397"/>
            <a:chOff x="4727" y="2506"/>
            <a:chExt cx="706" cy="1172"/>
          </a:xfrm>
        </p:grpSpPr>
        <p:sp>
          <p:nvSpPr>
            <p:cNvPr id="219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20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20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2" name="Group 316"/>
          <p:cNvGrpSpPr>
            <a:grpSpLocks/>
          </p:cNvGrpSpPr>
          <p:nvPr/>
        </p:nvGrpSpPr>
        <p:grpSpPr bwMode="auto">
          <a:xfrm>
            <a:off x="3848100" y="4456510"/>
            <a:ext cx="163116" cy="127397"/>
            <a:chOff x="4727" y="2506"/>
            <a:chExt cx="706" cy="1172"/>
          </a:xfrm>
        </p:grpSpPr>
        <p:sp>
          <p:nvSpPr>
            <p:cNvPr id="218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9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9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3" name="Group 316"/>
          <p:cNvGrpSpPr>
            <a:grpSpLocks/>
          </p:cNvGrpSpPr>
          <p:nvPr/>
        </p:nvGrpSpPr>
        <p:grpSpPr bwMode="auto">
          <a:xfrm>
            <a:off x="4126706" y="3470672"/>
            <a:ext cx="163116" cy="127397"/>
            <a:chOff x="4727" y="2506"/>
            <a:chExt cx="706" cy="1172"/>
          </a:xfrm>
        </p:grpSpPr>
        <p:sp>
          <p:nvSpPr>
            <p:cNvPr id="218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4" name="Group 316"/>
          <p:cNvGrpSpPr>
            <a:grpSpLocks/>
          </p:cNvGrpSpPr>
          <p:nvPr/>
        </p:nvGrpSpPr>
        <p:grpSpPr bwMode="auto">
          <a:xfrm>
            <a:off x="5219700" y="3256360"/>
            <a:ext cx="163116" cy="127397"/>
            <a:chOff x="4727" y="2506"/>
            <a:chExt cx="706" cy="1172"/>
          </a:xfrm>
        </p:grpSpPr>
        <p:sp>
          <p:nvSpPr>
            <p:cNvPr id="217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8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8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5" name="Group 316"/>
          <p:cNvGrpSpPr>
            <a:grpSpLocks/>
          </p:cNvGrpSpPr>
          <p:nvPr/>
        </p:nvGrpSpPr>
        <p:grpSpPr bwMode="auto">
          <a:xfrm>
            <a:off x="4391025" y="2749153"/>
            <a:ext cx="163116" cy="127397"/>
            <a:chOff x="4727" y="2506"/>
            <a:chExt cx="706" cy="1172"/>
          </a:xfrm>
        </p:grpSpPr>
        <p:sp>
          <p:nvSpPr>
            <p:cNvPr id="216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7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7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6" name="Group 316"/>
          <p:cNvGrpSpPr>
            <a:grpSpLocks/>
          </p:cNvGrpSpPr>
          <p:nvPr/>
        </p:nvGrpSpPr>
        <p:grpSpPr bwMode="auto">
          <a:xfrm>
            <a:off x="4541044" y="2513410"/>
            <a:ext cx="163116" cy="127397"/>
            <a:chOff x="4727" y="2506"/>
            <a:chExt cx="706" cy="1172"/>
          </a:xfrm>
        </p:grpSpPr>
        <p:sp>
          <p:nvSpPr>
            <p:cNvPr id="2157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58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58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8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59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59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59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0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1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2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3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3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3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4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165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165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1567" name="Группа 629"/>
          <p:cNvGrpSpPr>
            <a:grpSpLocks/>
          </p:cNvGrpSpPr>
          <p:nvPr/>
        </p:nvGrpSpPr>
        <p:grpSpPr bwMode="auto">
          <a:xfrm>
            <a:off x="4217194" y="3108721"/>
            <a:ext cx="250031" cy="286339"/>
            <a:chOff x="142483" y="3760967"/>
            <a:chExt cx="346075" cy="547910"/>
          </a:xfrm>
        </p:grpSpPr>
        <p:sp>
          <p:nvSpPr>
            <p:cNvPr id="1485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486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487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1568" name="Группа 119"/>
          <p:cNvGrpSpPr>
            <a:grpSpLocks/>
          </p:cNvGrpSpPr>
          <p:nvPr/>
        </p:nvGrpSpPr>
        <p:grpSpPr bwMode="auto">
          <a:xfrm>
            <a:off x="4748212" y="1654969"/>
            <a:ext cx="176213" cy="141685"/>
            <a:chOff x="214313" y="8958263"/>
            <a:chExt cx="642937" cy="500062"/>
          </a:xfrm>
        </p:grpSpPr>
        <p:sp>
          <p:nvSpPr>
            <p:cNvPr id="148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9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157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157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57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320" name="Прямоугольник 1319"/>
          <p:cNvSpPr/>
          <p:nvPr/>
        </p:nvSpPr>
        <p:spPr>
          <a:xfrm>
            <a:off x="6434983" y="508192"/>
            <a:ext cx="2623739" cy="27169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321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29.01.2021)</a:t>
            </a:r>
            <a:endParaRPr lang="ru-RU" sz="1050" dirty="0"/>
          </a:p>
        </p:txBody>
      </p:sp>
      <p:sp>
        <p:nvSpPr>
          <p:cNvPr id="1324" name="TextBox 1323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28.01.2021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sp>
        <p:nvSpPr>
          <p:cNvPr id="1325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326" name="Группа 1325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327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332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3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334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35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336" name="Прямоугольник 1335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337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338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</a:t>
                </a:r>
                <a:r>
                  <a:rPr lang="ru-RU" altLang="ru-RU" sz="675" b="0" dirty="0" smtClean="0">
                    <a:solidFill>
                      <a:srgbClr val="000000"/>
                    </a:solidFill>
                    <a:cs typeface="Arial" panose="020B0604020202020204" pitchFamily="34" charset="0"/>
                  </a:rPr>
                  <a:t>90 </a:t>
                </a: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кВт</a:t>
                </a:r>
              </a:p>
            </p:txBody>
          </p:sp>
          <p:cxnSp>
            <p:nvCxnSpPr>
              <p:cNvPr id="1339" name="Прямая соединительная линия 1338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40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328" name="Скругленный прямоугольник 1327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329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330" name="Прямоугольник 1329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331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341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342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343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344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345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346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347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34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349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350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35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5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6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7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8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9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0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1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2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429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430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431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32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43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43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43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436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1437" name="луга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34983" y="803183"/>
            <a:ext cx="2623739" cy="173491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52276904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7402" fill="hold"/>
                                        <p:tgtEl>
                                          <p:spTgt spid="143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1437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43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43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37"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554" name="Picture 2" descr="G:\подпор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4926"/>
            <a:ext cx="9144000" cy="63630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42" name="Прямоугольник 2441"/>
          <p:cNvSpPr/>
          <p:nvPr/>
        </p:nvSpPr>
        <p:spPr>
          <a:xfrm>
            <a:off x="6426438" y="508193"/>
            <a:ext cx="2717563" cy="24271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3584" name="Прямоугольник 1982"/>
          <p:cNvSpPr>
            <a:spLocks noChangeArrowheads="1"/>
          </p:cNvSpPr>
          <p:nvPr/>
        </p:nvSpPr>
        <p:spPr bwMode="auto">
          <a:xfrm>
            <a:off x="4057827" y="4069556"/>
            <a:ext cx="104382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Подпорожье</a:t>
            </a:r>
          </a:p>
        </p:txBody>
      </p:sp>
      <p:grpSp>
        <p:nvGrpSpPr>
          <p:cNvPr id="23591" name="Группа 71"/>
          <p:cNvGrpSpPr>
            <a:grpSpLocks/>
          </p:cNvGrpSpPr>
          <p:nvPr/>
        </p:nvGrpSpPr>
        <p:grpSpPr bwMode="auto">
          <a:xfrm>
            <a:off x="3928273" y="3445669"/>
            <a:ext cx="1429940" cy="429815"/>
            <a:chOff x="7486256" y="1031859"/>
            <a:chExt cx="1354754" cy="541190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17984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Подпорожский 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726524" y="1406645"/>
              <a:ext cx="564011" cy="16640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1233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218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4194973" y="3902868"/>
            <a:ext cx="856059" cy="16668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7231/28924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4773617" y="3733800"/>
            <a:ext cx="288131" cy="14168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107148" y="3542604"/>
            <a:ext cx="512000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7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4683664" y="3542604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23600" name="Группа 629"/>
          <p:cNvGrpSpPr>
            <a:grpSpLocks/>
          </p:cNvGrpSpPr>
          <p:nvPr/>
        </p:nvGrpSpPr>
        <p:grpSpPr bwMode="auto">
          <a:xfrm>
            <a:off x="4795838" y="4851796"/>
            <a:ext cx="250031" cy="286339"/>
            <a:chOff x="142483" y="3760967"/>
            <a:chExt cx="346075" cy="547910"/>
          </a:xfrm>
        </p:grpSpPr>
        <p:sp>
          <p:nvSpPr>
            <p:cNvPr id="126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7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8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3601" name="Group 316"/>
          <p:cNvGrpSpPr>
            <a:grpSpLocks/>
          </p:cNvGrpSpPr>
          <p:nvPr/>
        </p:nvGrpSpPr>
        <p:grpSpPr bwMode="auto">
          <a:xfrm>
            <a:off x="2083594" y="3006328"/>
            <a:ext cx="163116" cy="127397"/>
            <a:chOff x="4727" y="2506"/>
            <a:chExt cx="706" cy="1172"/>
          </a:xfrm>
        </p:grpSpPr>
        <p:sp>
          <p:nvSpPr>
            <p:cNvPr id="2495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5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5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6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7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7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7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8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9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0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0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0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0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0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1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2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2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2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2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502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2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2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2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2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2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503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2" name="Group 316"/>
          <p:cNvGrpSpPr>
            <a:grpSpLocks/>
          </p:cNvGrpSpPr>
          <p:nvPr/>
        </p:nvGrpSpPr>
        <p:grpSpPr bwMode="auto">
          <a:xfrm>
            <a:off x="2462213" y="2992041"/>
            <a:ext cx="163116" cy="127397"/>
            <a:chOff x="4727" y="2506"/>
            <a:chExt cx="706" cy="1172"/>
          </a:xfrm>
        </p:grpSpPr>
        <p:sp>
          <p:nvSpPr>
            <p:cNvPr id="2487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7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7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8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9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9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9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0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1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2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2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2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3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94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4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4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4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95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3" name="Group 316"/>
          <p:cNvGrpSpPr>
            <a:grpSpLocks/>
          </p:cNvGrpSpPr>
          <p:nvPr/>
        </p:nvGrpSpPr>
        <p:grpSpPr bwMode="auto">
          <a:xfrm>
            <a:off x="2905125" y="2920603"/>
            <a:ext cx="163116" cy="127397"/>
            <a:chOff x="4727" y="2506"/>
            <a:chExt cx="706" cy="1172"/>
          </a:xfrm>
        </p:grpSpPr>
        <p:sp>
          <p:nvSpPr>
            <p:cNvPr id="2479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9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9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0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1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1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1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2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3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4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5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86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6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87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4" name="Group 316"/>
          <p:cNvGrpSpPr>
            <a:grpSpLocks/>
          </p:cNvGrpSpPr>
          <p:nvPr/>
        </p:nvGrpSpPr>
        <p:grpSpPr bwMode="auto">
          <a:xfrm>
            <a:off x="2176463" y="3313510"/>
            <a:ext cx="163116" cy="127397"/>
            <a:chOff x="4727" y="2506"/>
            <a:chExt cx="706" cy="1172"/>
          </a:xfrm>
        </p:grpSpPr>
        <p:sp>
          <p:nvSpPr>
            <p:cNvPr id="2471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2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2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2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3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3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3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4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5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6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7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7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7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8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9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9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5" name="Group 316"/>
          <p:cNvGrpSpPr>
            <a:grpSpLocks/>
          </p:cNvGrpSpPr>
          <p:nvPr/>
        </p:nvGrpSpPr>
        <p:grpSpPr bwMode="auto">
          <a:xfrm>
            <a:off x="2626519" y="3342085"/>
            <a:ext cx="163116" cy="127397"/>
            <a:chOff x="4727" y="2506"/>
            <a:chExt cx="706" cy="1172"/>
          </a:xfrm>
        </p:grpSpPr>
        <p:sp>
          <p:nvSpPr>
            <p:cNvPr id="2464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4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4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5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5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6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6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7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8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9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9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9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9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9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0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1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1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71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71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6" name="Group 316"/>
          <p:cNvGrpSpPr>
            <a:grpSpLocks/>
          </p:cNvGrpSpPr>
          <p:nvPr/>
        </p:nvGrpSpPr>
        <p:grpSpPr bwMode="auto">
          <a:xfrm>
            <a:off x="2997994" y="3192066"/>
            <a:ext cx="163116" cy="127397"/>
            <a:chOff x="4727" y="2506"/>
            <a:chExt cx="706" cy="1172"/>
          </a:xfrm>
        </p:grpSpPr>
        <p:sp>
          <p:nvSpPr>
            <p:cNvPr id="2456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6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6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7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8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8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8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9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0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1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1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1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1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1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2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3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3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3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3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63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3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3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3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3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3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64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7" name="Group 316"/>
          <p:cNvGrpSpPr>
            <a:grpSpLocks/>
          </p:cNvGrpSpPr>
          <p:nvPr/>
        </p:nvGrpSpPr>
        <p:grpSpPr bwMode="auto">
          <a:xfrm>
            <a:off x="2983706" y="3670697"/>
            <a:ext cx="163116" cy="127397"/>
            <a:chOff x="4727" y="2506"/>
            <a:chExt cx="706" cy="1172"/>
          </a:xfrm>
        </p:grpSpPr>
        <p:sp>
          <p:nvSpPr>
            <p:cNvPr id="2448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8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8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9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0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0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0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1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2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3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3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3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4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55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5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5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5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56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8" name="Group 316"/>
          <p:cNvGrpSpPr>
            <a:grpSpLocks/>
          </p:cNvGrpSpPr>
          <p:nvPr/>
        </p:nvGrpSpPr>
        <p:grpSpPr bwMode="auto">
          <a:xfrm>
            <a:off x="3276600" y="3549253"/>
            <a:ext cx="163116" cy="127397"/>
            <a:chOff x="4727" y="2506"/>
            <a:chExt cx="706" cy="1172"/>
          </a:xfrm>
        </p:grpSpPr>
        <p:sp>
          <p:nvSpPr>
            <p:cNvPr id="2440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0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0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1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2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2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2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3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4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5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6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7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7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8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09" name="Group 316"/>
          <p:cNvGrpSpPr>
            <a:grpSpLocks/>
          </p:cNvGrpSpPr>
          <p:nvPr/>
        </p:nvGrpSpPr>
        <p:grpSpPr bwMode="auto">
          <a:xfrm>
            <a:off x="2962275" y="3906441"/>
            <a:ext cx="163116" cy="127397"/>
            <a:chOff x="4727" y="2506"/>
            <a:chExt cx="706" cy="1172"/>
          </a:xfrm>
        </p:grpSpPr>
        <p:sp>
          <p:nvSpPr>
            <p:cNvPr id="2432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3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3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3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4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4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4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5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6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7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8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8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8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9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40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40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0" name="Group 316"/>
          <p:cNvGrpSpPr>
            <a:grpSpLocks/>
          </p:cNvGrpSpPr>
          <p:nvPr/>
        </p:nvGrpSpPr>
        <p:grpSpPr bwMode="auto">
          <a:xfrm>
            <a:off x="3576638" y="3734991"/>
            <a:ext cx="163116" cy="127397"/>
            <a:chOff x="4727" y="2506"/>
            <a:chExt cx="706" cy="1172"/>
          </a:xfrm>
        </p:grpSpPr>
        <p:sp>
          <p:nvSpPr>
            <p:cNvPr id="2425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5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5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6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6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7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7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8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9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0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0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0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0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0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1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2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2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32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32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1" name="Group 316"/>
          <p:cNvGrpSpPr>
            <a:grpSpLocks/>
          </p:cNvGrpSpPr>
          <p:nvPr/>
        </p:nvGrpSpPr>
        <p:grpSpPr bwMode="auto">
          <a:xfrm>
            <a:off x="3598069" y="3985022"/>
            <a:ext cx="163116" cy="127397"/>
            <a:chOff x="4727" y="2506"/>
            <a:chExt cx="706" cy="1172"/>
          </a:xfrm>
        </p:grpSpPr>
        <p:sp>
          <p:nvSpPr>
            <p:cNvPr id="2417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7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7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8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9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9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9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0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1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2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2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2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2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2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3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4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4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4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4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24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4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4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4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4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4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25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2" name="Group 316"/>
          <p:cNvGrpSpPr>
            <a:grpSpLocks/>
          </p:cNvGrpSpPr>
          <p:nvPr/>
        </p:nvGrpSpPr>
        <p:grpSpPr bwMode="auto">
          <a:xfrm>
            <a:off x="3219450" y="4313635"/>
            <a:ext cx="163116" cy="127397"/>
            <a:chOff x="4727" y="2506"/>
            <a:chExt cx="706" cy="1172"/>
          </a:xfrm>
        </p:grpSpPr>
        <p:sp>
          <p:nvSpPr>
            <p:cNvPr id="2409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9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9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0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1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1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1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2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3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4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4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4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5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16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6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6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6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17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3" name="Group 316"/>
          <p:cNvGrpSpPr>
            <a:grpSpLocks/>
          </p:cNvGrpSpPr>
          <p:nvPr/>
        </p:nvGrpSpPr>
        <p:grpSpPr bwMode="auto">
          <a:xfrm>
            <a:off x="4262438" y="4685110"/>
            <a:ext cx="163116" cy="127397"/>
            <a:chOff x="4727" y="2506"/>
            <a:chExt cx="706" cy="1172"/>
          </a:xfrm>
        </p:grpSpPr>
        <p:sp>
          <p:nvSpPr>
            <p:cNvPr id="2401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1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1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2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3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3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3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4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5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6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7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8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8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9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4" name="Group 316"/>
          <p:cNvGrpSpPr>
            <a:grpSpLocks/>
          </p:cNvGrpSpPr>
          <p:nvPr/>
        </p:nvGrpSpPr>
        <p:grpSpPr bwMode="auto">
          <a:xfrm>
            <a:off x="4776788" y="4592241"/>
            <a:ext cx="163116" cy="127397"/>
            <a:chOff x="4727" y="2506"/>
            <a:chExt cx="706" cy="1172"/>
          </a:xfrm>
        </p:grpSpPr>
        <p:sp>
          <p:nvSpPr>
            <p:cNvPr id="239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40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40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5" name="Group 316"/>
          <p:cNvGrpSpPr>
            <a:grpSpLocks/>
          </p:cNvGrpSpPr>
          <p:nvPr/>
        </p:nvGrpSpPr>
        <p:grpSpPr bwMode="auto">
          <a:xfrm>
            <a:off x="4541044" y="4342210"/>
            <a:ext cx="163116" cy="127397"/>
            <a:chOff x="4727" y="2506"/>
            <a:chExt cx="706" cy="1172"/>
          </a:xfrm>
        </p:grpSpPr>
        <p:sp>
          <p:nvSpPr>
            <p:cNvPr id="238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9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9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6" name="Group 316"/>
          <p:cNvGrpSpPr>
            <a:grpSpLocks/>
          </p:cNvGrpSpPr>
          <p:nvPr/>
        </p:nvGrpSpPr>
        <p:grpSpPr bwMode="auto">
          <a:xfrm>
            <a:off x="4462463" y="4927997"/>
            <a:ext cx="163116" cy="127397"/>
            <a:chOff x="4727" y="2506"/>
            <a:chExt cx="706" cy="1172"/>
          </a:xfrm>
        </p:grpSpPr>
        <p:sp>
          <p:nvSpPr>
            <p:cNvPr id="237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8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8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7" name="Group 316"/>
          <p:cNvGrpSpPr>
            <a:grpSpLocks/>
          </p:cNvGrpSpPr>
          <p:nvPr/>
        </p:nvGrpSpPr>
        <p:grpSpPr bwMode="auto">
          <a:xfrm>
            <a:off x="4541044" y="4620816"/>
            <a:ext cx="163116" cy="127397"/>
            <a:chOff x="4727" y="2506"/>
            <a:chExt cx="706" cy="1172"/>
          </a:xfrm>
        </p:grpSpPr>
        <p:sp>
          <p:nvSpPr>
            <p:cNvPr id="2370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0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0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1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2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2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2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3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4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5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5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5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6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77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7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7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7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8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8" name="Group 316"/>
          <p:cNvGrpSpPr>
            <a:grpSpLocks/>
          </p:cNvGrpSpPr>
          <p:nvPr/>
        </p:nvGrpSpPr>
        <p:grpSpPr bwMode="auto">
          <a:xfrm>
            <a:off x="5141119" y="4963716"/>
            <a:ext cx="163116" cy="127397"/>
            <a:chOff x="4727" y="2506"/>
            <a:chExt cx="706" cy="1172"/>
          </a:xfrm>
        </p:grpSpPr>
        <p:sp>
          <p:nvSpPr>
            <p:cNvPr id="2362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2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2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3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4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4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4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5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6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7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8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369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69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370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3619" name="Группа 119"/>
          <p:cNvGrpSpPr>
            <a:grpSpLocks/>
          </p:cNvGrpSpPr>
          <p:nvPr/>
        </p:nvGrpSpPr>
        <p:grpSpPr bwMode="auto">
          <a:xfrm>
            <a:off x="4691062" y="5041107"/>
            <a:ext cx="176213" cy="141685"/>
            <a:chOff x="214313" y="8958263"/>
            <a:chExt cx="642937" cy="500062"/>
          </a:xfrm>
        </p:grpSpPr>
        <p:sp>
          <p:nvSpPr>
            <p:cNvPr id="155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62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62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362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555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29.01.2021)</a:t>
            </a:r>
            <a:endParaRPr lang="ru-RU" sz="1050" dirty="0"/>
          </a:p>
        </p:txBody>
      </p:sp>
      <p:sp>
        <p:nvSpPr>
          <p:cNvPr id="1559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60" name="Группа 1559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561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566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7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568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69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570" name="Прямоугольник 1569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571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572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</a:t>
                </a:r>
                <a:r>
                  <a:rPr lang="ru-RU" altLang="ru-RU" sz="675" b="0" dirty="0" smtClean="0">
                    <a:solidFill>
                      <a:srgbClr val="000000"/>
                    </a:solidFill>
                    <a:cs typeface="Arial" panose="020B0604020202020204" pitchFamily="34" charset="0"/>
                  </a:rPr>
                  <a:t>90 </a:t>
                </a: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кВт</a:t>
                </a:r>
              </a:p>
            </p:txBody>
          </p:sp>
          <p:cxnSp>
            <p:nvCxnSpPr>
              <p:cNvPr id="1573" name="Прямая соединительная линия 1572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4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62" name="Скругленный прямоугольник 1561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63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64" name="Прямоугольник 1563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65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575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576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577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578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579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580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81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8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583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584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58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6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663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664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665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6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66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66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66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670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671" name="TextBox 1670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28.01.2021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1672" name="Подпор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26438" y="747532"/>
            <a:ext cx="2717561" cy="189735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55250144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1101" fill="hold"/>
                                        <p:tgtEl>
                                          <p:spTgt spid="167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167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67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67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672"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602" name="Picture 2" descr="G:\приоз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94927"/>
            <a:ext cx="9144000" cy="63630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29.01.2021)</a:t>
            </a:r>
            <a:endParaRPr lang="ru-RU" sz="1050" dirty="0"/>
          </a:p>
        </p:txBody>
      </p:sp>
      <p:sp>
        <p:nvSpPr>
          <p:cNvPr id="2442" name="Прямоугольник 2441"/>
          <p:cNvSpPr/>
          <p:nvPr/>
        </p:nvSpPr>
        <p:spPr>
          <a:xfrm>
            <a:off x="6443529" y="506091"/>
            <a:ext cx="2700471" cy="20340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5632" name="Прямоугольник 1982"/>
          <p:cNvSpPr>
            <a:spLocks noChangeArrowheads="1"/>
          </p:cNvSpPr>
          <p:nvPr/>
        </p:nvSpPr>
        <p:spPr bwMode="auto">
          <a:xfrm>
            <a:off x="3686727" y="4048125"/>
            <a:ext cx="916867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Приозерск</a:t>
            </a:r>
          </a:p>
        </p:txBody>
      </p:sp>
      <p:grpSp>
        <p:nvGrpSpPr>
          <p:cNvPr id="25639" name="Группа 146"/>
          <p:cNvGrpSpPr>
            <a:grpSpLocks/>
          </p:cNvGrpSpPr>
          <p:nvPr/>
        </p:nvGrpSpPr>
        <p:grpSpPr bwMode="auto">
          <a:xfrm>
            <a:off x="4183902" y="1734837"/>
            <a:ext cx="1431131" cy="435769"/>
            <a:chOff x="7486256" y="1031859"/>
            <a:chExt cx="1354754" cy="549161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1817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Приозерский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618125" y="1406969"/>
              <a:ext cx="650327" cy="17405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1581,82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348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4308918" y="2184893"/>
            <a:ext cx="982265" cy="180975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15425/61702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5029246" y="2026540"/>
            <a:ext cx="286941" cy="14168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304156" y="1810344"/>
            <a:ext cx="45633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7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4825011" y="1810344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25648" name="Группа 119"/>
          <p:cNvGrpSpPr>
            <a:grpSpLocks/>
          </p:cNvGrpSpPr>
          <p:nvPr/>
        </p:nvGrpSpPr>
        <p:grpSpPr bwMode="auto">
          <a:xfrm>
            <a:off x="3719512" y="2355057"/>
            <a:ext cx="176213" cy="141685"/>
            <a:chOff x="214313" y="8958263"/>
            <a:chExt cx="642937" cy="500062"/>
          </a:xfrm>
        </p:grpSpPr>
        <p:sp>
          <p:nvSpPr>
            <p:cNvPr id="12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565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565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565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5649" name="Группа 629"/>
          <p:cNvGrpSpPr>
            <a:grpSpLocks/>
          </p:cNvGrpSpPr>
          <p:nvPr/>
        </p:nvGrpSpPr>
        <p:grpSpPr bwMode="auto">
          <a:xfrm>
            <a:off x="3181351" y="2380059"/>
            <a:ext cx="250031" cy="286339"/>
            <a:chOff x="142483" y="3760967"/>
            <a:chExt cx="346075" cy="547910"/>
          </a:xfrm>
        </p:grpSpPr>
        <p:sp>
          <p:nvSpPr>
            <p:cNvPr id="132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3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4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sp>
        <p:nvSpPr>
          <p:cNvPr id="235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236" name="Группа 235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237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242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244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5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246" name="Прямоугольник 245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247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248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</a:t>
                </a:r>
                <a:r>
                  <a:rPr lang="ru-RU" altLang="ru-RU" sz="675" b="0" dirty="0" smtClean="0">
                    <a:solidFill>
                      <a:srgbClr val="000000"/>
                    </a:solidFill>
                    <a:cs typeface="Arial" panose="020B0604020202020204" pitchFamily="34" charset="0"/>
                  </a:rPr>
                  <a:t>90 </a:t>
                </a: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кВт</a:t>
                </a:r>
              </a:p>
            </p:txBody>
          </p:sp>
          <p:cxnSp>
            <p:nvCxnSpPr>
              <p:cNvPr id="249" name="Прямая соединительная линия 248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0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238" name="Скругленный прямоугольник 237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239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240" name="Прямоугольник 239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241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251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252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253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254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255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256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257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25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259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260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2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3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339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340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341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42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4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34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34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346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39" name="TextBox 138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28.01.2021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140" name="Приозерск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43529" y="733585"/>
            <a:ext cx="2704044" cy="178339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14666325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0635" fill="hold"/>
                                        <p:tgtEl>
                                          <p:spTgt spid="14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140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4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4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40"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626" name="Picture 2" descr="G:\сбор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60651"/>
            <a:ext cx="9144000" cy="639734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56" name="Прямоугольник 1982"/>
          <p:cNvSpPr>
            <a:spLocks noChangeArrowheads="1"/>
          </p:cNvSpPr>
          <p:nvPr/>
        </p:nvSpPr>
        <p:spPr bwMode="auto">
          <a:xfrm>
            <a:off x="3794155" y="3155156"/>
            <a:ext cx="121874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Сосновый Бор</a:t>
            </a:r>
          </a:p>
        </p:txBody>
      </p:sp>
      <p:grpSp>
        <p:nvGrpSpPr>
          <p:cNvPr id="26663" name="Группа 629"/>
          <p:cNvGrpSpPr>
            <a:grpSpLocks/>
          </p:cNvGrpSpPr>
          <p:nvPr/>
        </p:nvGrpSpPr>
        <p:grpSpPr bwMode="auto">
          <a:xfrm>
            <a:off x="2624138" y="1537096"/>
            <a:ext cx="250031" cy="286339"/>
            <a:chOff x="142483" y="3760967"/>
            <a:chExt cx="346075" cy="547910"/>
          </a:xfrm>
        </p:grpSpPr>
        <p:sp>
          <p:nvSpPr>
            <p:cNvPr id="119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0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1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4" name="Группа 629"/>
          <p:cNvGrpSpPr>
            <a:grpSpLocks/>
          </p:cNvGrpSpPr>
          <p:nvPr/>
        </p:nvGrpSpPr>
        <p:grpSpPr bwMode="auto">
          <a:xfrm>
            <a:off x="4288632" y="2315765"/>
            <a:ext cx="250031" cy="286339"/>
            <a:chOff x="142483" y="3760967"/>
            <a:chExt cx="346075" cy="547910"/>
          </a:xfrm>
        </p:grpSpPr>
        <p:sp>
          <p:nvSpPr>
            <p:cNvPr id="123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4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5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5" name="Группа 629"/>
          <p:cNvGrpSpPr>
            <a:grpSpLocks/>
          </p:cNvGrpSpPr>
          <p:nvPr/>
        </p:nvGrpSpPr>
        <p:grpSpPr bwMode="auto">
          <a:xfrm>
            <a:off x="3331369" y="5437584"/>
            <a:ext cx="250031" cy="286339"/>
            <a:chOff x="142483" y="3760967"/>
            <a:chExt cx="346075" cy="547910"/>
          </a:xfrm>
        </p:grpSpPr>
        <p:sp>
          <p:nvSpPr>
            <p:cNvPr id="127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8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9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6" name="Группа 629"/>
          <p:cNvGrpSpPr>
            <a:grpSpLocks/>
          </p:cNvGrpSpPr>
          <p:nvPr/>
        </p:nvGrpSpPr>
        <p:grpSpPr bwMode="auto">
          <a:xfrm>
            <a:off x="3881438" y="2908696"/>
            <a:ext cx="250031" cy="286339"/>
            <a:chOff x="142483" y="3760967"/>
            <a:chExt cx="346075" cy="547910"/>
          </a:xfrm>
        </p:grpSpPr>
        <p:sp>
          <p:nvSpPr>
            <p:cNvPr id="131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2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3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7" name="Группа 629"/>
          <p:cNvGrpSpPr>
            <a:grpSpLocks/>
          </p:cNvGrpSpPr>
          <p:nvPr/>
        </p:nvGrpSpPr>
        <p:grpSpPr bwMode="auto">
          <a:xfrm>
            <a:off x="3317082" y="2901552"/>
            <a:ext cx="250031" cy="286339"/>
            <a:chOff x="142483" y="3760967"/>
            <a:chExt cx="346075" cy="547910"/>
          </a:xfrm>
        </p:grpSpPr>
        <p:sp>
          <p:nvSpPr>
            <p:cNvPr id="135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6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7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8" name="Группа 119"/>
          <p:cNvGrpSpPr>
            <a:grpSpLocks/>
          </p:cNvGrpSpPr>
          <p:nvPr/>
        </p:nvGrpSpPr>
        <p:grpSpPr bwMode="auto">
          <a:xfrm>
            <a:off x="3083719" y="3248025"/>
            <a:ext cx="176213" cy="141685"/>
            <a:chOff x="214313" y="8958263"/>
            <a:chExt cx="642937" cy="500062"/>
          </a:xfrm>
        </p:grpSpPr>
        <p:sp>
          <p:nvSpPr>
            <p:cNvPr id="13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667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667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667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43" name="TextBox 23"/>
          <p:cNvSpPr txBox="1"/>
          <p:nvPr/>
        </p:nvSpPr>
        <p:spPr bwMode="auto">
          <a:xfrm>
            <a:off x="7913063" y="3349726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7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44" name="TextBox 23"/>
          <p:cNvSpPr txBox="1"/>
          <p:nvPr/>
        </p:nvSpPr>
        <p:spPr bwMode="auto">
          <a:xfrm>
            <a:off x="8353978" y="3349726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46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29.01.2021)</a:t>
            </a:r>
            <a:endParaRPr lang="ru-RU" sz="1050" dirty="0"/>
          </a:p>
        </p:txBody>
      </p:sp>
      <p:sp>
        <p:nvSpPr>
          <p:cNvPr id="147" name="Прямоугольник 146"/>
          <p:cNvSpPr/>
          <p:nvPr/>
        </p:nvSpPr>
        <p:spPr>
          <a:xfrm>
            <a:off x="6443529" y="506091"/>
            <a:ext cx="2700471" cy="20340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50" name="TextBox 149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28.01.2021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sp>
        <p:nvSpPr>
          <p:cNvPr id="151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2" name="Группа 151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53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58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60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1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62" name="Прямоугольник 161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63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64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</a:t>
                </a:r>
                <a:r>
                  <a:rPr lang="ru-RU" altLang="ru-RU" sz="675" b="0" dirty="0" smtClean="0">
                    <a:solidFill>
                      <a:srgbClr val="000000"/>
                    </a:solidFill>
                    <a:cs typeface="Arial" panose="020B0604020202020204" pitchFamily="34" charset="0"/>
                  </a:rPr>
                  <a:t>90 </a:t>
                </a: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кВт</a:t>
                </a:r>
              </a:p>
            </p:txBody>
          </p:sp>
          <p:cxnSp>
            <p:nvCxnSpPr>
              <p:cNvPr id="165" name="Прямая соединительная линия 164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6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4" name="Скругленный прямоугольник 153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5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6" name="Прямоугольник 155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7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67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68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69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70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71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7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7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7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75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76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7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7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8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1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2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3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4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5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255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256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25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5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6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6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62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263" name="Сбор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43529" y="744016"/>
            <a:ext cx="2685816" cy="17741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265703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9263" fill="hold"/>
                                        <p:tgtEl>
                                          <p:spTgt spid="26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26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26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26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63"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650" name="Picture 2" descr="\\mchs.ru\ncuks\Архив УОР\2019\2. Февраль\02.02.2019\20. Документы УРВИТ\02.02.2019\Ленинградская область\сланцы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06092"/>
            <a:ext cx="9153525" cy="63519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51" name="Прямоугольник 4"/>
          <p:cNvSpPr>
            <a:spLocks noChangeArrowheads="1"/>
          </p:cNvSpPr>
          <p:nvPr/>
        </p:nvSpPr>
        <p:spPr bwMode="auto">
          <a:xfrm>
            <a:off x="4027581" y="3148013"/>
            <a:ext cx="724507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Сланцы</a:t>
            </a:r>
          </a:p>
        </p:txBody>
      </p:sp>
      <p:pic>
        <p:nvPicPr>
          <p:cNvPr id="27656" name="Picture 2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63" t="40993" r="94373" b="53233"/>
          <a:stretch>
            <a:fillRect/>
          </a:stretch>
        </p:blipFill>
        <p:spPr bwMode="auto">
          <a:xfrm>
            <a:off x="6469856" y="4492229"/>
            <a:ext cx="158354" cy="1678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657" name="Group 316"/>
          <p:cNvGrpSpPr>
            <a:grpSpLocks/>
          </p:cNvGrpSpPr>
          <p:nvPr/>
        </p:nvGrpSpPr>
        <p:grpSpPr bwMode="auto">
          <a:xfrm>
            <a:off x="3851673" y="1628776"/>
            <a:ext cx="164306" cy="127397"/>
            <a:chOff x="4727" y="2506"/>
            <a:chExt cx="706" cy="1172"/>
          </a:xfrm>
        </p:grpSpPr>
        <p:sp>
          <p:nvSpPr>
            <p:cNvPr id="286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7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7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58" name="Group 316"/>
          <p:cNvGrpSpPr>
            <a:grpSpLocks/>
          </p:cNvGrpSpPr>
          <p:nvPr/>
        </p:nvGrpSpPr>
        <p:grpSpPr bwMode="auto">
          <a:xfrm>
            <a:off x="4423173" y="2080022"/>
            <a:ext cx="163115" cy="127397"/>
            <a:chOff x="4727" y="2506"/>
            <a:chExt cx="706" cy="1172"/>
          </a:xfrm>
        </p:grpSpPr>
        <p:sp>
          <p:nvSpPr>
            <p:cNvPr id="285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6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6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59" name="Group 316"/>
          <p:cNvGrpSpPr>
            <a:grpSpLocks/>
          </p:cNvGrpSpPr>
          <p:nvPr/>
        </p:nvGrpSpPr>
        <p:grpSpPr bwMode="auto">
          <a:xfrm>
            <a:off x="5875735" y="3336132"/>
            <a:ext cx="164306" cy="127397"/>
            <a:chOff x="4727" y="2506"/>
            <a:chExt cx="706" cy="1172"/>
          </a:xfrm>
        </p:grpSpPr>
        <p:sp>
          <p:nvSpPr>
            <p:cNvPr id="285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0" name="Group 316"/>
          <p:cNvGrpSpPr>
            <a:grpSpLocks/>
          </p:cNvGrpSpPr>
          <p:nvPr/>
        </p:nvGrpSpPr>
        <p:grpSpPr bwMode="auto">
          <a:xfrm>
            <a:off x="4962525" y="3087291"/>
            <a:ext cx="163116" cy="127397"/>
            <a:chOff x="4727" y="2506"/>
            <a:chExt cx="706" cy="1172"/>
          </a:xfrm>
        </p:grpSpPr>
        <p:sp>
          <p:nvSpPr>
            <p:cNvPr id="284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5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5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1" name="Group 316"/>
          <p:cNvGrpSpPr>
            <a:grpSpLocks/>
          </p:cNvGrpSpPr>
          <p:nvPr/>
        </p:nvGrpSpPr>
        <p:grpSpPr bwMode="auto">
          <a:xfrm>
            <a:off x="6810375" y="2671763"/>
            <a:ext cx="163116" cy="127397"/>
            <a:chOff x="4727" y="2506"/>
            <a:chExt cx="706" cy="1172"/>
          </a:xfrm>
        </p:grpSpPr>
        <p:sp>
          <p:nvSpPr>
            <p:cNvPr id="283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4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4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2" name="Group 316"/>
          <p:cNvGrpSpPr>
            <a:grpSpLocks/>
          </p:cNvGrpSpPr>
          <p:nvPr/>
        </p:nvGrpSpPr>
        <p:grpSpPr bwMode="auto">
          <a:xfrm>
            <a:off x="6491288" y="3401616"/>
            <a:ext cx="163116" cy="128588"/>
            <a:chOff x="4727" y="2506"/>
            <a:chExt cx="706" cy="1172"/>
          </a:xfrm>
        </p:grpSpPr>
        <p:sp>
          <p:nvSpPr>
            <p:cNvPr id="2827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8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8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8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9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9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9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0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1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2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3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3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3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4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35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35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3" name="Group 316"/>
          <p:cNvGrpSpPr>
            <a:grpSpLocks/>
          </p:cNvGrpSpPr>
          <p:nvPr/>
        </p:nvGrpSpPr>
        <p:grpSpPr bwMode="auto">
          <a:xfrm>
            <a:off x="4824413" y="1482328"/>
            <a:ext cx="163116" cy="127397"/>
            <a:chOff x="4727" y="2506"/>
            <a:chExt cx="706" cy="1172"/>
          </a:xfrm>
        </p:grpSpPr>
        <p:sp>
          <p:nvSpPr>
            <p:cNvPr id="2820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0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0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1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1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2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2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3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4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5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5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5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5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5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6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7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7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27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7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4" name="Group 316"/>
          <p:cNvGrpSpPr>
            <a:grpSpLocks/>
          </p:cNvGrpSpPr>
          <p:nvPr/>
        </p:nvGrpSpPr>
        <p:grpSpPr bwMode="auto">
          <a:xfrm>
            <a:off x="4160044" y="1688307"/>
            <a:ext cx="163116" cy="127397"/>
            <a:chOff x="4727" y="2506"/>
            <a:chExt cx="706" cy="1172"/>
          </a:xfrm>
        </p:grpSpPr>
        <p:sp>
          <p:nvSpPr>
            <p:cNvPr id="2812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2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2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3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4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4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4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5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6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7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7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7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7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7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8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9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9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9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9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9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9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9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9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9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9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20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5" name="Group 316"/>
          <p:cNvGrpSpPr>
            <a:grpSpLocks/>
          </p:cNvGrpSpPr>
          <p:nvPr/>
        </p:nvGrpSpPr>
        <p:grpSpPr bwMode="auto">
          <a:xfrm>
            <a:off x="4085035" y="2408635"/>
            <a:ext cx="164306" cy="128588"/>
            <a:chOff x="4727" y="2506"/>
            <a:chExt cx="706" cy="1172"/>
          </a:xfrm>
        </p:grpSpPr>
        <p:sp>
          <p:nvSpPr>
            <p:cNvPr id="2804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4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4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5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6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6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6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7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8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9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9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9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0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11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1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1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1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12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6" name="Group 316"/>
          <p:cNvGrpSpPr>
            <a:grpSpLocks/>
          </p:cNvGrpSpPr>
          <p:nvPr/>
        </p:nvGrpSpPr>
        <p:grpSpPr bwMode="auto">
          <a:xfrm>
            <a:off x="5129213" y="2721769"/>
            <a:ext cx="163116" cy="128588"/>
            <a:chOff x="4727" y="2506"/>
            <a:chExt cx="706" cy="1172"/>
          </a:xfrm>
        </p:grpSpPr>
        <p:sp>
          <p:nvSpPr>
            <p:cNvPr id="2796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6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6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7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8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8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8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9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0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1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2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803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3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804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7" name="Group 316"/>
          <p:cNvGrpSpPr>
            <a:grpSpLocks/>
          </p:cNvGrpSpPr>
          <p:nvPr/>
        </p:nvGrpSpPr>
        <p:grpSpPr bwMode="auto">
          <a:xfrm>
            <a:off x="6638925" y="2113360"/>
            <a:ext cx="163116" cy="128588"/>
            <a:chOff x="4727" y="2506"/>
            <a:chExt cx="706" cy="1172"/>
          </a:xfrm>
        </p:grpSpPr>
        <p:sp>
          <p:nvSpPr>
            <p:cNvPr id="2788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9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9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9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0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0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0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1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2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3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4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4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4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5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96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96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8" name="Group 316"/>
          <p:cNvGrpSpPr>
            <a:grpSpLocks/>
          </p:cNvGrpSpPr>
          <p:nvPr/>
        </p:nvGrpSpPr>
        <p:grpSpPr bwMode="auto">
          <a:xfrm>
            <a:off x="6305551" y="3034903"/>
            <a:ext cx="164306" cy="128588"/>
            <a:chOff x="4727" y="2506"/>
            <a:chExt cx="706" cy="1172"/>
          </a:xfrm>
        </p:grpSpPr>
        <p:sp>
          <p:nvSpPr>
            <p:cNvPr id="2781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1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1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1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2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2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3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3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4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5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6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6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6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6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6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7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8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8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788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788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7669" name="Группа 119"/>
          <p:cNvGrpSpPr>
            <a:grpSpLocks/>
          </p:cNvGrpSpPr>
          <p:nvPr/>
        </p:nvGrpSpPr>
        <p:grpSpPr bwMode="auto">
          <a:xfrm>
            <a:off x="4529137" y="3676650"/>
            <a:ext cx="177404" cy="141685"/>
            <a:chOff x="214313" y="8958263"/>
            <a:chExt cx="642937" cy="500062"/>
          </a:xfrm>
        </p:grpSpPr>
        <p:sp>
          <p:nvSpPr>
            <p:cNvPr id="2780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780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2780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780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781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7702" name="Группа 629"/>
          <p:cNvGrpSpPr>
            <a:grpSpLocks/>
          </p:cNvGrpSpPr>
          <p:nvPr/>
        </p:nvGrpSpPr>
        <p:grpSpPr bwMode="auto">
          <a:xfrm>
            <a:off x="4862513" y="2020492"/>
            <a:ext cx="248841" cy="202406"/>
            <a:chOff x="142483" y="3760971"/>
            <a:chExt cx="346075" cy="386605"/>
          </a:xfrm>
        </p:grpSpPr>
        <p:sp>
          <p:nvSpPr>
            <p:cNvPr id="1640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641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64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27703" name="Группа 131"/>
          <p:cNvGrpSpPr>
            <a:grpSpLocks/>
          </p:cNvGrpSpPr>
          <p:nvPr/>
        </p:nvGrpSpPr>
        <p:grpSpPr bwMode="auto">
          <a:xfrm>
            <a:off x="5114925" y="2075361"/>
            <a:ext cx="1354931" cy="469106"/>
            <a:chOff x="7486256" y="1031859"/>
            <a:chExt cx="1354754" cy="591770"/>
          </a:xfrm>
        </p:grpSpPr>
        <p:sp>
          <p:nvSpPr>
            <p:cNvPr id="1078" name="TextBox 10"/>
            <p:cNvSpPr txBox="1"/>
            <p:nvPr/>
          </p:nvSpPr>
          <p:spPr>
            <a:xfrm>
              <a:off x="7486256" y="1031859"/>
              <a:ext cx="1354754" cy="21839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Сланцевский р-н</a:t>
              </a:r>
            </a:p>
          </p:txBody>
        </p:sp>
        <p:sp>
          <p:nvSpPr>
            <p:cNvPr id="1079" name="Прямоугольник 1078"/>
            <p:cNvSpPr/>
            <p:nvPr/>
          </p:nvSpPr>
          <p:spPr>
            <a:xfrm>
              <a:off x="7735064" y="1432881"/>
              <a:ext cx="580949" cy="190748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1290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250</a:t>
              </a:r>
            </a:p>
          </p:txBody>
        </p:sp>
      </p:grpSp>
      <p:sp>
        <p:nvSpPr>
          <p:cNvPr id="1080" name="Прямоугольник 1079"/>
          <p:cNvSpPr/>
          <p:nvPr/>
        </p:nvSpPr>
        <p:spPr bwMode="auto">
          <a:xfrm>
            <a:off x="5363765" y="2545658"/>
            <a:ext cx="837009" cy="142875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10697/42791</a:t>
            </a:r>
          </a:p>
        </p:txBody>
      </p:sp>
      <p:sp>
        <p:nvSpPr>
          <p:cNvPr id="1081" name="Скругленный прямоугольник 1080"/>
          <p:cNvSpPr/>
          <p:nvPr/>
        </p:nvSpPr>
        <p:spPr>
          <a:xfrm>
            <a:off x="5947172" y="2383733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68%</a:t>
            </a:r>
          </a:p>
        </p:txBody>
      </p:sp>
      <p:sp>
        <p:nvSpPr>
          <p:cNvPr id="1082" name="TextBox 23"/>
          <p:cNvSpPr txBox="1"/>
          <p:nvPr/>
        </p:nvSpPr>
        <p:spPr bwMode="auto">
          <a:xfrm>
            <a:off x="5391534" y="2159913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7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83" name="TextBox 23"/>
          <p:cNvSpPr txBox="1"/>
          <p:nvPr/>
        </p:nvSpPr>
        <p:spPr bwMode="auto">
          <a:xfrm>
            <a:off x="5832449" y="2159913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85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29.01.2021)</a:t>
            </a:r>
            <a:endParaRPr lang="ru-RU" sz="1050" dirty="0"/>
          </a:p>
        </p:txBody>
      </p:sp>
      <p:sp>
        <p:nvSpPr>
          <p:cNvPr id="1086" name="Прямоугольник 1085"/>
          <p:cNvSpPr/>
          <p:nvPr/>
        </p:nvSpPr>
        <p:spPr>
          <a:xfrm>
            <a:off x="6443529" y="506091"/>
            <a:ext cx="2700471" cy="20340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089" name="TextBox 1088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28.01.2021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sp>
        <p:nvSpPr>
          <p:cNvPr id="109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091" name="Группа 109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09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09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09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0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101" name="Прямоугольник 110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10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10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</a:t>
                </a:r>
                <a:r>
                  <a:rPr lang="ru-RU" altLang="ru-RU" sz="675" b="0" dirty="0" smtClean="0">
                    <a:solidFill>
                      <a:srgbClr val="000000"/>
                    </a:solidFill>
                    <a:cs typeface="Arial" panose="020B0604020202020204" pitchFamily="34" charset="0"/>
                  </a:rPr>
                  <a:t>90 </a:t>
                </a: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кВт</a:t>
                </a:r>
              </a:p>
            </p:txBody>
          </p:sp>
          <p:cxnSp>
            <p:nvCxnSpPr>
              <p:cNvPr id="1104" name="Прямая соединительная линия 110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093" name="Скругленный прямоугольник 109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09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095" name="Прямоугольник 109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09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10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10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10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10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11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11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11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11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11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11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11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3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4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5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6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7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8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9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194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195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19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9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19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19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20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201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1202" name="Сланцы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6443529" y="733655"/>
            <a:ext cx="2685814" cy="19548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12583541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8088" fill="hold"/>
                                        <p:tgtEl>
                                          <p:spTgt spid="120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120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20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20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202"/>
                  </p:tgtEl>
                </p:cond>
              </p:nextCondLst>
            </p:seq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98" name="Picture 2" descr="G:\тихв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06091"/>
            <a:ext cx="9144000" cy="63519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728" name="Прямоугольник 1982"/>
          <p:cNvSpPr>
            <a:spLocks noChangeArrowheads="1"/>
          </p:cNvSpPr>
          <p:nvPr/>
        </p:nvSpPr>
        <p:spPr bwMode="auto">
          <a:xfrm>
            <a:off x="5344618" y="2905125"/>
            <a:ext cx="670518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Тихвин</a:t>
            </a:r>
          </a:p>
        </p:txBody>
      </p:sp>
      <p:grpSp>
        <p:nvGrpSpPr>
          <p:cNvPr id="29735" name="Группа 86"/>
          <p:cNvGrpSpPr>
            <a:grpSpLocks/>
          </p:cNvGrpSpPr>
          <p:nvPr/>
        </p:nvGrpSpPr>
        <p:grpSpPr bwMode="auto">
          <a:xfrm>
            <a:off x="4552950" y="3559372"/>
            <a:ext cx="1431131" cy="460772"/>
            <a:chOff x="7486256" y="1031858"/>
            <a:chExt cx="1354754" cy="580505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8"/>
              <a:ext cx="1354754" cy="218111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Тихвинский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685749" y="1435362"/>
              <a:ext cx="703300" cy="17700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1620,185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339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4755356" y="4047527"/>
            <a:ext cx="1026319" cy="17145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17476/69905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5516164" y="3879650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941612" y="3657298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5382527" y="3657298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29744" name="Group 316"/>
          <p:cNvGrpSpPr>
            <a:grpSpLocks/>
          </p:cNvGrpSpPr>
          <p:nvPr/>
        </p:nvGrpSpPr>
        <p:grpSpPr bwMode="auto">
          <a:xfrm>
            <a:off x="5019675" y="2956322"/>
            <a:ext cx="163116" cy="127397"/>
            <a:chOff x="4727" y="2506"/>
            <a:chExt cx="706" cy="1172"/>
          </a:xfrm>
        </p:grpSpPr>
        <p:sp>
          <p:nvSpPr>
            <p:cNvPr id="2991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2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2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2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3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3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3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4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5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6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7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7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7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8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9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9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9745" name="Group 316"/>
          <p:cNvGrpSpPr>
            <a:grpSpLocks/>
          </p:cNvGrpSpPr>
          <p:nvPr/>
        </p:nvGrpSpPr>
        <p:grpSpPr bwMode="auto">
          <a:xfrm>
            <a:off x="4198144" y="2434828"/>
            <a:ext cx="163116" cy="127397"/>
            <a:chOff x="4727" y="2506"/>
            <a:chExt cx="706" cy="1172"/>
          </a:xfrm>
        </p:grpSpPr>
        <p:sp>
          <p:nvSpPr>
            <p:cNvPr id="2984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4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4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5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5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6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6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7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8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9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9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9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9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9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0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1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1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91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91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9746" name="Group 316"/>
          <p:cNvGrpSpPr>
            <a:grpSpLocks/>
          </p:cNvGrpSpPr>
          <p:nvPr/>
        </p:nvGrpSpPr>
        <p:grpSpPr bwMode="auto">
          <a:xfrm>
            <a:off x="5319713" y="2163366"/>
            <a:ext cx="163116" cy="127397"/>
            <a:chOff x="4727" y="2506"/>
            <a:chExt cx="706" cy="1172"/>
          </a:xfrm>
        </p:grpSpPr>
        <p:sp>
          <p:nvSpPr>
            <p:cNvPr id="2976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76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76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6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6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6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6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7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78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78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8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79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0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1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1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1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1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1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2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3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3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3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3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2983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3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3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3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3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3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2984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29747" name="Группа 629"/>
          <p:cNvGrpSpPr>
            <a:grpSpLocks/>
          </p:cNvGrpSpPr>
          <p:nvPr/>
        </p:nvGrpSpPr>
        <p:grpSpPr bwMode="auto">
          <a:xfrm>
            <a:off x="4524376" y="3273027"/>
            <a:ext cx="250031" cy="286339"/>
            <a:chOff x="142483" y="3760967"/>
            <a:chExt cx="346075" cy="547910"/>
          </a:xfrm>
        </p:grpSpPr>
        <p:sp>
          <p:nvSpPr>
            <p:cNvPr id="364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65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66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9748" name="Группа 629"/>
          <p:cNvGrpSpPr>
            <a:grpSpLocks/>
          </p:cNvGrpSpPr>
          <p:nvPr/>
        </p:nvGrpSpPr>
        <p:grpSpPr bwMode="auto">
          <a:xfrm>
            <a:off x="4302919" y="2737246"/>
            <a:ext cx="250031" cy="286339"/>
            <a:chOff x="142483" y="3760967"/>
            <a:chExt cx="346075" cy="547910"/>
          </a:xfrm>
        </p:grpSpPr>
        <p:sp>
          <p:nvSpPr>
            <p:cNvPr id="368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69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70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9749" name="Группа 119"/>
          <p:cNvGrpSpPr>
            <a:grpSpLocks/>
          </p:cNvGrpSpPr>
          <p:nvPr/>
        </p:nvGrpSpPr>
        <p:grpSpPr bwMode="auto">
          <a:xfrm>
            <a:off x="6662737" y="2762250"/>
            <a:ext cx="176213" cy="141685"/>
            <a:chOff x="214313" y="8958263"/>
            <a:chExt cx="642937" cy="500062"/>
          </a:xfrm>
        </p:grpSpPr>
        <p:sp>
          <p:nvSpPr>
            <p:cNvPr id="37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7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975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975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975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376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29.01.2021)</a:t>
            </a:r>
            <a:endParaRPr lang="ru-RU" sz="1050" dirty="0"/>
          </a:p>
        </p:txBody>
      </p:sp>
      <p:sp>
        <p:nvSpPr>
          <p:cNvPr id="377" name="Прямоугольник 376"/>
          <p:cNvSpPr/>
          <p:nvPr/>
        </p:nvSpPr>
        <p:spPr>
          <a:xfrm>
            <a:off x="6443529" y="506091"/>
            <a:ext cx="2700471" cy="20340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380" name="TextBox 379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28.01.2021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sp>
        <p:nvSpPr>
          <p:cNvPr id="381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382" name="Группа 381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383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388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9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390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1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392" name="Прямоугольник 391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393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394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</a:t>
                </a:r>
                <a:r>
                  <a:rPr lang="ru-RU" altLang="ru-RU" sz="675" b="0" dirty="0" smtClean="0">
                    <a:solidFill>
                      <a:srgbClr val="000000"/>
                    </a:solidFill>
                    <a:cs typeface="Arial" panose="020B0604020202020204" pitchFamily="34" charset="0"/>
                  </a:rPr>
                  <a:t>90 </a:t>
                </a: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кВт</a:t>
                </a:r>
              </a:p>
            </p:txBody>
          </p:sp>
          <p:cxnSp>
            <p:nvCxnSpPr>
              <p:cNvPr id="395" name="Прямая соединительная линия 394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6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384" name="Скругленный прямоугольник 383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385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386" name="Прямоугольник 385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387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397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398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399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400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401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40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40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40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405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406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40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0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1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2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3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4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5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6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7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48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485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486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48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8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48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49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49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492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493" name="Тихвин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43528" y="735269"/>
            <a:ext cx="2700471" cy="189477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4962945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8092" fill="hold"/>
                                        <p:tgtEl>
                                          <p:spTgt spid="49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49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49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49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93"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2" name="Picture 2" descr="G:\тосн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06091"/>
            <a:ext cx="9144000" cy="63519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2" name="Прямоугольник 1982"/>
          <p:cNvSpPr>
            <a:spLocks noChangeArrowheads="1"/>
          </p:cNvSpPr>
          <p:nvPr/>
        </p:nvSpPr>
        <p:spPr bwMode="auto">
          <a:xfrm>
            <a:off x="4179364" y="3383756"/>
            <a:ext cx="53881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Тосно</a:t>
            </a:r>
          </a:p>
        </p:txBody>
      </p:sp>
      <p:grpSp>
        <p:nvGrpSpPr>
          <p:cNvPr id="30759" name="Группа 106"/>
          <p:cNvGrpSpPr>
            <a:grpSpLocks/>
          </p:cNvGrpSpPr>
          <p:nvPr/>
        </p:nvGrpSpPr>
        <p:grpSpPr bwMode="auto">
          <a:xfrm>
            <a:off x="3686175" y="2330590"/>
            <a:ext cx="1431131" cy="456009"/>
            <a:chOff x="7486256" y="1031859"/>
            <a:chExt cx="1354754" cy="575436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18465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Тосненский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726325" y="1425500"/>
              <a:ext cx="600735" cy="18179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1355,9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292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3949304" y="2806840"/>
            <a:ext cx="888206" cy="17145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32440/129761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4582716" y="2643725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001460" y="2428845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4442375" y="2428845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30768" name="Группа 629"/>
          <p:cNvGrpSpPr>
            <a:grpSpLocks/>
          </p:cNvGrpSpPr>
          <p:nvPr/>
        </p:nvGrpSpPr>
        <p:grpSpPr bwMode="auto">
          <a:xfrm>
            <a:off x="3645694" y="3794521"/>
            <a:ext cx="250031" cy="286339"/>
            <a:chOff x="142483" y="3760967"/>
            <a:chExt cx="346075" cy="547910"/>
          </a:xfrm>
        </p:grpSpPr>
        <p:sp>
          <p:nvSpPr>
            <p:cNvPr id="126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7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8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30769" name="Группа 119"/>
          <p:cNvGrpSpPr>
            <a:grpSpLocks/>
          </p:cNvGrpSpPr>
          <p:nvPr/>
        </p:nvGrpSpPr>
        <p:grpSpPr bwMode="auto">
          <a:xfrm>
            <a:off x="3333750" y="4112419"/>
            <a:ext cx="176213" cy="141685"/>
            <a:chOff x="214313" y="8958263"/>
            <a:chExt cx="642937" cy="500062"/>
          </a:xfrm>
        </p:grpSpPr>
        <p:sp>
          <p:nvSpPr>
            <p:cNvPr id="130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1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140328">
                <a:defRPr/>
              </a:pPr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117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3117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117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30770" name="Group 316"/>
          <p:cNvGrpSpPr>
            <a:grpSpLocks/>
          </p:cNvGrpSpPr>
          <p:nvPr/>
        </p:nvGrpSpPr>
        <p:grpSpPr bwMode="auto">
          <a:xfrm>
            <a:off x="4104085" y="4314825"/>
            <a:ext cx="182165" cy="150019"/>
            <a:chOff x="4727" y="2506"/>
            <a:chExt cx="706" cy="1172"/>
          </a:xfrm>
        </p:grpSpPr>
        <p:sp>
          <p:nvSpPr>
            <p:cNvPr id="310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1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16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6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6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6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6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7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17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grpSp>
        <p:nvGrpSpPr>
          <p:cNvPr id="30771" name="Group 316"/>
          <p:cNvGrpSpPr>
            <a:grpSpLocks/>
          </p:cNvGrpSpPr>
          <p:nvPr/>
        </p:nvGrpSpPr>
        <p:grpSpPr bwMode="auto">
          <a:xfrm>
            <a:off x="3939779" y="4136232"/>
            <a:ext cx="182165" cy="150019"/>
            <a:chOff x="4727" y="2506"/>
            <a:chExt cx="706" cy="1172"/>
          </a:xfrm>
        </p:grpSpPr>
        <p:sp>
          <p:nvSpPr>
            <p:cNvPr id="3101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1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1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2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3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3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3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4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5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6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6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6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6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7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2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grpSp>
        <p:nvGrpSpPr>
          <p:cNvPr id="30772" name="Group 316"/>
          <p:cNvGrpSpPr>
            <a:grpSpLocks/>
          </p:cNvGrpSpPr>
          <p:nvPr/>
        </p:nvGrpSpPr>
        <p:grpSpPr bwMode="auto">
          <a:xfrm>
            <a:off x="3361135" y="3850482"/>
            <a:ext cx="182165" cy="150019"/>
            <a:chOff x="4727" y="2506"/>
            <a:chExt cx="706" cy="1172"/>
          </a:xfrm>
        </p:grpSpPr>
        <p:sp>
          <p:nvSpPr>
            <p:cNvPr id="309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3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100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0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0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101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grpSp>
        <p:nvGrpSpPr>
          <p:cNvPr id="30773" name="Group 316"/>
          <p:cNvGrpSpPr>
            <a:grpSpLocks/>
          </p:cNvGrpSpPr>
          <p:nvPr/>
        </p:nvGrpSpPr>
        <p:grpSpPr bwMode="auto">
          <a:xfrm>
            <a:off x="4032648" y="4679157"/>
            <a:ext cx="182165" cy="150019"/>
            <a:chOff x="4727" y="2506"/>
            <a:chExt cx="706" cy="1172"/>
          </a:xfrm>
        </p:grpSpPr>
        <p:sp>
          <p:nvSpPr>
            <p:cNvPr id="3085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5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5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6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7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7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7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8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9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0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0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1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4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9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9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grpSp>
        <p:nvGrpSpPr>
          <p:cNvPr id="30774" name="Group 316"/>
          <p:cNvGrpSpPr>
            <a:grpSpLocks/>
          </p:cNvGrpSpPr>
          <p:nvPr/>
        </p:nvGrpSpPr>
        <p:grpSpPr bwMode="auto">
          <a:xfrm>
            <a:off x="3825479" y="4021932"/>
            <a:ext cx="182165" cy="150019"/>
            <a:chOff x="4727" y="2506"/>
            <a:chExt cx="706" cy="1172"/>
          </a:xfrm>
        </p:grpSpPr>
        <p:sp>
          <p:nvSpPr>
            <p:cNvPr id="3077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77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77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8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79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79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79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0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1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2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3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5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  <p:sp>
          <p:nvSpPr>
            <p:cNvPr id="3084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350">
                <a:latin typeface="Arial" panose="020B0604020202020204" pitchFamily="34" charset="0"/>
              </a:endParaRPr>
            </a:p>
          </p:txBody>
        </p:sp>
        <p:sp>
          <p:nvSpPr>
            <p:cNvPr id="3085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68574" tIns="34287" rIns="68574" bIns="34287"/>
            <a:lstStyle/>
            <a:p>
              <a:endParaRPr lang="ru-RU" sz="1050"/>
            </a:p>
          </p:txBody>
        </p:sp>
      </p:grpSp>
      <p:sp>
        <p:nvSpPr>
          <p:cNvPr id="535" name="Text Box 2"/>
          <p:cNvSpPr txBox="1">
            <a:spLocks noChangeArrowheads="1"/>
          </p:cNvSpPr>
          <p:nvPr/>
        </p:nvSpPr>
        <p:spPr bwMode="auto">
          <a:xfrm>
            <a:off x="0" y="19867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29.01.2021)</a:t>
            </a:r>
            <a:endParaRPr lang="ru-RU" sz="1050" dirty="0"/>
          </a:p>
        </p:txBody>
      </p:sp>
      <p:sp>
        <p:nvSpPr>
          <p:cNvPr id="536" name="Прямоугольник 535"/>
          <p:cNvSpPr/>
          <p:nvPr/>
        </p:nvSpPr>
        <p:spPr>
          <a:xfrm>
            <a:off x="6443529" y="506091"/>
            <a:ext cx="2700471" cy="20340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539" name="TextBox 538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28.01.2021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sp>
        <p:nvSpPr>
          <p:cNvPr id="54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541" name="Группа 54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54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54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54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55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551" name="Прямоугольник 55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55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55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</a:t>
                </a:r>
                <a:r>
                  <a:rPr lang="ru-RU" altLang="ru-RU" sz="675" b="0" dirty="0" smtClean="0">
                    <a:solidFill>
                      <a:srgbClr val="000000"/>
                    </a:solidFill>
                    <a:cs typeface="Arial" panose="020B0604020202020204" pitchFamily="34" charset="0"/>
                  </a:rPr>
                  <a:t>90 </a:t>
                </a: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кВт</a:t>
                </a:r>
              </a:p>
            </p:txBody>
          </p:sp>
          <p:cxnSp>
            <p:nvCxnSpPr>
              <p:cNvPr id="554" name="Прямая соединительная линия 55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543" name="Скругленный прямоугольник 54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54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545" name="Прямоугольник 54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54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55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55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55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55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56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56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56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56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56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56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56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6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7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8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59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0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1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2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3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64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644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645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64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4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64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64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65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651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652" name="Тосно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43529" y="736605"/>
            <a:ext cx="2709338" cy="17671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1017019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0446" fill="hold"/>
                                        <p:tgtEl>
                                          <p:spTgt spid="65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65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65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65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52"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2" descr="G:\БОКСИТ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48492"/>
            <a:ext cx="9144000" cy="64095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76" name="Прямоугольник 1982"/>
          <p:cNvSpPr>
            <a:spLocks noChangeArrowheads="1"/>
          </p:cNvSpPr>
          <p:nvPr/>
        </p:nvSpPr>
        <p:spPr bwMode="auto">
          <a:xfrm>
            <a:off x="4279733" y="3133725"/>
            <a:ext cx="115603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Бокситогорск</a:t>
            </a:r>
          </a:p>
        </p:txBody>
      </p:sp>
      <p:grpSp>
        <p:nvGrpSpPr>
          <p:cNvPr id="6177" name="Group 316"/>
          <p:cNvGrpSpPr>
            <a:grpSpLocks/>
          </p:cNvGrpSpPr>
          <p:nvPr/>
        </p:nvGrpSpPr>
        <p:grpSpPr bwMode="auto">
          <a:xfrm>
            <a:off x="4131469" y="1963341"/>
            <a:ext cx="163116" cy="127397"/>
            <a:chOff x="4727" y="2506"/>
            <a:chExt cx="706" cy="1172"/>
          </a:xfrm>
        </p:grpSpPr>
        <p:sp>
          <p:nvSpPr>
            <p:cNvPr id="699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0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0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0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1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1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1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2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3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4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5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5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5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6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07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07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78" name="Group 316"/>
          <p:cNvGrpSpPr>
            <a:grpSpLocks/>
          </p:cNvGrpSpPr>
          <p:nvPr/>
        </p:nvGrpSpPr>
        <p:grpSpPr bwMode="auto">
          <a:xfrm>
            <a:off x="5463183" y="1939573"/>
            <a:ext cx="163116" cy="127397"/>
            <a:chOff x="4727" y="2506"/>
            <a:chExt cx="706" cy="1172"/>
          </a:xfrm>
        </p:grpSpPr>
        <p:sp>
          <p:nvSpPr>
            <p:cNvPr id="692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2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2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3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3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4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4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5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6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7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7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7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7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7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8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9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9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9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9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79" name="Group 316"/>
          <p:cNvGrpSpPr>
            <a:grpSpLocks/>
          </p:cNvGrpSpPr>
          <p:nvPr/>
        </p:nvGrpSpPr>
        <p:grpSpPr bwMode="auto">
          <a:xfrm>
            <a:off x="4152900" y="2356247"/>
            <a:ext cx="163116" cy="127397"/>
            <a:chOff x="4727" y="2506"/>
            <a:chExt cx="706" cy="1172"/>
          </a:xfrm>
        </p:grpSpPr>
        <p:sp>
          <p:nvSpPr>
            <p:cNvPr id="684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4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4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5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6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6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6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7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8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9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9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9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9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9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0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1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1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1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1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91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1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1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1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1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1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92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0" name="Group 316"/>
          <p:cNvGrpSpPr>
            <a:grpSpLocks/>
          </p:cNvGrpSpPr>
          <p:nvPr/>
        </p:nvGrpSpPr>
        <p:grpSpPr bwMode="auto">
          <a:xfrm>
            <a:off x="3695700" y="2220516"/>
            <a:ext cx="163116" cy="127397"/>
            <a:chOff x="4727" y="2506"/>
            <a:chExt cx="706" cy="1172"/>
          </a:xfrm>
        </p:grpSpPr>
        <p:sp>
          <p:nvSpPr>
            <p:cNvPr id="676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6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6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7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8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8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8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9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0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1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1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1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2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83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3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3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3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84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1" name="Group 316"/>
          <p:cNvGrpSpPr>
            <a:grpSpLocks/>
          </p:cNvGrpSpPr>
          <p:nvPr/>
        </p:nvGrpSpPr>
        <p:grpSpPr bwMode="auto">
          <a:xfrm>
            <a:off x="3338513" y="3084910"/>
            <a:ext cx="163116" cy="127397"/>
            <a:chOff x="4727" y="2506"/>
            <a:chExt cx="706" cy="1172"/>
          </a:xfrm>
        </p:grpSpPr>
        <p:sp>
          <p:nvSpPr>
            <p:cNvPr id="668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8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8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9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0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0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0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1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2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3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4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75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5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76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2" name="Group 316"/>
          <p:cNvGrpSpPr>
            <a:grpSpLocks/>
          </p:cNvGrpSpPr>
          <p:nvPr/>
        </p:nvGrpSpPr>
        <p:grpSpPr bwMode="auto">
          <a:xfrm>
            <a:off x="2159794" y="5106591"/>
            <a:ext cx="163116" cy="127397"/>
            <a:chOff x="4727" y="2506"/>
            <a:chExt cx="706" cy="1172"/>
          </a:xfrm>
        </p:grpSpPr>
        <p:sp>
          <p:nvSpPr>
            <p:cNvPr id="660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1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1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1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2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2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2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3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4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5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6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6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6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7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8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8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3" name="Group 316"/>
          <p:cNvGrpSpPr>
            <a:grpSpLocks/>
          </p:cNvGrpSpPr>
          <p:nvPr/>
        </p:nvGrpSpPr>
        <p:grpSpPr bwMode="auto">
          <a:xfrm>
            <a:off x="5160169" y="4399360"/>
            <a:ext cx="163116" cy="127397"/>
            <a:chOff x="4727" y="2506"/>
            <a:chExt cx="706" cy="1172"/>
          </a:xfrm>
        </p:grpSpPr>
        <p:sp>
          <p:nvSpPr>
            <p:cNvPr id="653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3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3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4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4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5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5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6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7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8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8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8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8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8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9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0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0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60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60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4" name="Group 316"/>
          <p:cNvGrpSpPr>
            <a:grpSpLocks/>
          </p:cNvGrpSpPr>
          <p:nvPr/>
        </p:nvGrpSpPr>
        <p:grpSpPr bwMode="auto">
          <a:xfrm>
            <a:off x="5217319" y="3613547"/>
            <a:ext cx="163116" cy="127397"/>
            <a:chOff x="4727" y="2506"/>
            <a:chExt cx="706" cy="1172"/>
          </a:xfrm>
        </p:grpSpPr>
        <p:sp>
          <p:nvSpPr>
            <p:cNvPr id="645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5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5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6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7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7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7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8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9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0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0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0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0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0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1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2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2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2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2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52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2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2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2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2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2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53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5" name="Group 316"/>
          <p:cNvGrpSpPr>
            <a:grpSpLocks/>
          </p:cNvGrpSpPr>
          <p:nvPr/>
        </p:nvGrpSpPr>
        <p:grpSpPr bwMode="auto">
          <a:xfrm>
            <a:off x="5510213" y="2999185"/>
            <a:ext cx="163116" cy="127397"/>
            <a:chOff x="4727" y="2506"/>
            <a:chExt cx="706" cy="1172"/>
          </a:xfrm>
        </p:grpSpPr>
        <p:sp>
          <p:nvSpPr>
            <p:cNvPr id="637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7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7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8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9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9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9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0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1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2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2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2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3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44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4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4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4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45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6" name="Group 316"/>
          <p:cNvGrpSpPr>
            <a:grpSpLocks/>
          </p:cNvGrpSpPr>
          <p:nvPr/>
        </p:nvGrpSpPr>
        <p:grpSpPr bwMode="auto">
          <a:xfrm>
            <a:off x="4581525" y="3977878"/>
            <a:ext cx="163116" cy="127397"/>
            <a:chOff x="4727" y="2506"/>
            <a:chExt cx="706" cy="1172"/>
          </a:xfrm>
        </p:grpSpPr>
        <p:sp>
          <p:nvSpPr>
            <p:cNvPr id="629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9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9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0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1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1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1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2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3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4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5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36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6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37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7" name="Group 316"/>
          <p:cNvGrpSpPr>
            <a:grpSpLocks/>
          </p:cNvGrpSpPr>
          <p:nvPr/>
        </p:nvGrpSpPr>
        <p:grpSpPr bwMode="auto">
          <a:xfrm>
            <a:off x="4388644" y="3420666"/>
            <a:ext cx="163116" cy="127397"/>
            <a:chOff x="4727" y="2506"/>
            <a:chExt cx="706" cy="1172"/>
          </a:xfrm>
        </p:grpSpPr>
        <p:sp>
          <p:nvSpPr>
            <p:cNvPr id="621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2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2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2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3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3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3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4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5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6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7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7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7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8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629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629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6188" name="Группа 119"/>
          <p:cNvGrpSpPr>
            <a:grpSpLocks/>
          </p:cNvGrpSpPr>
          <p:nvPr/>
        </p:nvGrpSpPr>
        <p:grpSpPr bwMode="auto">
          <a:xfrm>
            <a:off x="4764881" y="3626644"/>
            <a:ext cx="177404" cy="141685"/>
            <a:chOff x="214313" y="8958263"/>
            <a:chExt cx="642937" cy="500062"/>
          </a:xfrm>
        </p:grpSpPr>
        <p:sp>
          <p:nvSpPr>
            <p:cNvPr id="621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1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621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621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21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6189" name="Группа 629"/>
          <p:cNvGrpSpPr>
            <a:grpSpLocks/>
          </p:cNvGrpSpPr>
          <p:nvPr/>
        </p:nvGrpSpPr>
        <p:grpSpPr bwMode="auto">
          <a:xfrm>
            <a:off x="4012406" y="2813448"/>
            <a:ext cx="248841" cy="202406"/>
            <a:chOff x="142483" y="3760971"/>
            <a:chExt cx="346075" cy="386605"/>
          </a:xfrm>
        </p:grpSpPr>
        <p:sp>
          <p:nvSpPr>
            <p:cNvPr id="3308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309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310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6193" name="Группа 91"/>
          <p:cNvGrpSpPr>
            <a:grpSpLocks/>
          </p:cNvGrpSpPr>
          <p:nvPr/>
        </p:nvGrpSpPr>
        <p:grpSpPr bwMode="auto">
          <a:xfrm>
            <a:off x="1680428" y="2514600"/>
            <a:ext cx="1431131" cy="456009"/>
            <a:chOff x="7692801" y="854218"/>
            <a:chExt cx="1354754" cy="575774"/>
          </a:xfrm>
        </p:grpSpPr>
        <p:sp>
          <p:nvSpPr>
            <p:cNvPr id="3315" name="TextBox 10"/>
            <p:cNvSpPr txBox="1"/>
            <p:nvPr/>
          </p:nvSpPr>
          <p:spPr>
            <a:xfrm>
              <a:off x="7692801" y="854218"/>
              <a:ext cx="1354754" cy="21859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Бокситогорский р-н</a:t>
              </a:r>
            </a:p>
          </p:txBody>
        </p:sp>
        <p:sp>
          <p:nvSpPr>
            <p:cNvPr id="3316" name="Прямоугольник 3315"/>
            <p:cNvSpPr/>
            <p:nvPr/>
          </p:nvSpPr>
          <p:spPr>
            <a:xfrm>
              <a:off x="7965555" y="1230050"/>
              <a:ext cx="667233" cy="199942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1620,185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339</a:t>
              </a:r>
            </a:p>
          </p:txBody>
        </p:sp>
      </p:grpSp>
      <p:sp>
        <p:nvSpPr>
          <p:cNvPr id="3317" name="Прямоугольник 3316"/>
          <p:cNvSpPr/>
          <p:nvPr/>
        </p:nvSpPr>
        <p:spPr bwMode="auto">
          <a:xfrm>
            <a:off x="1969751" y="2967037"/>
            <a:ext cx="1001315" cy="16668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12504/50019</a:t>
            </a:r>
          </a:p>
        </p:txBody>
      </p:sp>
      <p:sp>
        <p:nvSpPr>
          <p:cNvPr id="3318" name="TextBox 23"/>
          <p:cNvSpPr txBox="1"/>
          <p:nvPr/>
        </p:nvSpPr>
        <p:spPr bwMode="auto">
          <a:xfrm>
            <a:off x="2078538" y="2612488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3319" name="TextBox 23"/>
          <p:cNvSpPr txBox="1"/>
          <p:nvPr/>
        </p:nvSpPr>
        <p:spPr bwMode="auto">
          <a:xfrm>
            <a:off x="2519453" y="2612488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01" name="Скругленный прямоугольник 1000"/>
          <p:cNvSpPr/>
          <p:nvPr/>
        </p:nvSpPr>
        <p:spPr>
          <a:xfrm>
            <a:off x="2684126" y="2808684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003" name="Прямоугольник 1002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004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29.01.2021)</a:t>
            </a:r>
            <a:endParaRPr lang="ru-RU" sz="1050" dirty="0"/>
          </a:p>
        </p:txBody>
      </p:sp>
      <p:sp>
        <p:nvSpPr>
          <p:cNvPr id="1007" name="TextBox 1006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28.01.2021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sp>
        <p:nvSpPr>
          <p:cNvPr id="1023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024" name="Группа 1023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025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03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03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33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034" name="Прямоугольник 103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03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03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</a:t>
                </a:r>
                <a:r>
                  <a:rPr lang="ru-RU" altLang="ru-RU" sz="675" b="0" dirty="0" smtClean="0">
                    <a:solidFill>
                      <a:srgbClr val="000000"/>
                    </a:solidFill>
                    <a:cs typeface="Arial" panose="020B0604020202020204" pitchFamily="34" charset="0"/>
                  </a:rPr>
                  <a:t>90 </a:t>
                </a: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кВт</a:t>
                </a:r>
              </a:p>
            </p:txBody>
          </p:sp>
          <p:cxnSp>
            <p:nvCxnSpPr>
              <p:cNvPr id="1037" name="Прямая соединительная линия 103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026" name="Скругленный прямоугольник 102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027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028" name="Прямоугольник 102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02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039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040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041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042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043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04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04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04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047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048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04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5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6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7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8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09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0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1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12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127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128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12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3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13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13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13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134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1008" name="Бокситогорск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86319" y="726894"/>
            <a:ext cx="2781080" cy="17086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87571266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0596" fill="hold"/>
                                        <p:tgtEl>
                                          <p:spTgt spid="100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1008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008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008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008"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-10302"/>
            <a:ext cx="9144000" cy="6858000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 smtClean="0">
                <a:solidFill>
                  <a:prstClr val="white"/>
                </a:solidFill>
              </a:rPr>
              <a:t>А-181 «СКАНДИНАВИЯ» ( НА </a:t>
            </a:r>
            <a:r>
              <a:rPr lang="ru-RU" sz="1100" dirty="0" smtClean="0">
                <a:solidFill>
                  <a:prstClr val="white"/>
                </a:solidFill>
              </a:rPr>
              <a:t>29.01.2021)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31284" y="648406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2910944" y="6272309"/>
            <a:ext cx="1825668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 км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1" name="AutoShape 24"/>
          <p:cNvSpPr>
            <a:spLocks noChangeArrowheads="1"/>
          </p:cNvSpPr>
          <p:nvPr/>
        </p:nvSpPr>
        <p:spPr bwMode="auto">
          <a:xfrm>
            <a:off x="1408199" y="4411152"/>
            <a:ext cx="2563812" cy="1027113"/>
          </a:xfrm>
          <a:prstGeom prst="wedgeRectCallout">
            <a:avLst>
              <a:gd name="adj1" fmla="val 74061"/>
              <a:gd name="adj2" fmla="val -67614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86" tIns="43750" rIns="87486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5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5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76-86 км </a:t>
            </a:r>
          </a:p>
          <a:p>
            <a:pPr algn="ctr"/>
            <a:r>
              <a:rPr lang="ru-RU" altLang="ru-RU" sz="15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образования снежных </a:t>
            </a:r>
          </a:p>
          <a:p>
            <a:pPr algn="ctr"/>
            <a:r>
              <a:rPr lang="ru-RU" altLang="ru-RU" sz="15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заносов)</a:t>
            </a:r>
            <a:endParaRPr lang="en-US" altLang="ru-RU" sz="15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5" name="сканлинавия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93932" y="938354"/>
            <a:ext cx="2724150" cy="1976592"/>
          </a:xfrm>
          <a:prstGeom prst="rect">
            <a:avLst/>
          </a:prstGeom>
          <a:ln>
            <a:solidFill>
              <a:schemeClr val="tx1"/>
            </a:solidFill>
          </a:ln>
        </p:spPr>
      </p:pic>
      <p:grpSp>
        <p:nvGrpSpPr>
          <p:cNvPr id="131" name="Группа 130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32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3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4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6" name="Полилиния 135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7" name="Полилиния 136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8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39" name="Овал 138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40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41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4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5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4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26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2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2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32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33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34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-8867" y="6072054"/>
            <a:ext cx="2401689" cy="77713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28.01.2021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2" name="Рисунок 1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179" y="940547"/>
            <a:ext cx="2962136" cy="160818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55887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5429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5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</p:childTnLst>
        </p:cTn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1436" y="0"/>
            <a:ext cx="9181745" cy="6858000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 smtClean="0">
                <a:solidFill>
                  <a:prstClr val="white"/>
                </a:solidFill>
              </a:rPr>
              <a:t>Р-23 «СПБ-ПСКОВ» ( НА </a:t>
            </a:r>
            <a:r>
              <a:rPr lang="ru-RU" sz="1100" dirty="0" smtClean="0">
                <a:solidFill>
                  <a:prstClr val="white"/>
                </a:solidFill>
              </a:rPr>
              <a:t>29.01.2021)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2954899" y="6272309"/>
            <a:ext cx="1737760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1" name="AutoShape 24"/>
          <p:cNvSpPr>
            <a:spLocks noChangeArrowheads="1"/>
          </p:cNvSpPr>
          <p:nvPr/>
        </p:nvSpPr>
        <p:spPr bwMode="auto">
          <a:xfrm>
            <a:off x="348719" y="4983181"/>
            <a:ext cx="2562225" cy="722312"/>
          </a:xfrm>
          <a:prstGeom prst="wedgeRectCallout">
            <a:avLst>
              <a:gd name="adj1" fmla="val 109740"/>
              <a:gd name="adj2" fmla="val 100286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41-52 км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12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2" name="AutoShape 24"/>
          <p:cNvSpPr>
            <a:spLocks noChangeArrowheads="1"/>
          </p:cNvSpPr>
          <p:nvPr/>
        </p:nvSpPr>
        <p:spPr bwMode="auto">
          <a:xfrm>
            <a:off x="3828889" y="1541847"/>
            <a:ext cx="2562225" cy="722312"/>
          </a:xfrm>
          <a:prstGeom prst="wedgeRectCallout">
            <a:avLst>
              <a:gd name="adj1" fmla="val -8970"/>
              <a:gd name="adj2" fmla="val -106448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40-41 км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(возникновение тумана)</a:t>
            </a:r>
            <a:endParaRPr lang="en-US" altLang="ru-RU" sz="12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" name="Псковская гатчина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74930" y="951531"/>
            <a:ext cx="2769069" cy="2014459"/>
          </a:xfrm>
          <a:prstGeom prst="rect">
            <a:avLst/>
          </a:prstGeom>
        </p:spPr>
      </p:pic>
      <p:grpSp>
        <p:nvGrpSpPr>
          <p:cNvPr id="133" name="Группа 132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34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6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7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8" name="Полилиния 137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9" name="Полилиния 138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40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41" name="Овал 140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42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43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4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7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4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27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2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33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34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35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236" name="TextBox 235"/>
          <p:cNvSpPr txBox="1"/>
          <p:nvPr/>
        </p:nvSpPr>
        <p:spPr>
          <a:xfrm>
            <a:off x="-8867" y="6072054"/>
            <a:ext cx="2401689" cy="77713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28.01.2021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116" name="Рисунок 115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9179" y="940547"/>
            <a:ext cx="2962136" cy="160818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018650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4126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8868" y="23954"/>
            <a:ext cx="9146809" cy="6858000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/>
              <a:t>А-120 «САНКТ-ПЕТЕРБУРГСКОЕ ЮЖНОЕ ПОЛУКОЛЬЦО»</a:t>
            </a:r>
            <a:r>
              <a:rPr lang="ru-RU" sz="1100" dirty="0" smtClean="0">
                <a:solidFill>
                  <a:prstClr val="white"/>
                </a:solidFill>
              </a:rPr>
              <a:t> ( НА </a:t>
            </a:r>
            <a:r>
              <a:rPr lang="ru-RU" sz="1100" dirty="0" smtClean="0">
                <a:solidFill>
                  <a:prstClr val="white"/>
                </a:solidFill>
              </a:rPr>
              <a:t>29.01.2021)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2954899" y="6272309"/>
            <a:ext cx="1737760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" name="AutoShape 24"/>
          <p:cNvSpPr>
            <a:spLocks noChangeArrowheads="1"/>
          </p:cNvSpPr>
          <p:nvPr/>
        </p:nvSpPr>
        <p:spPr bwMode="auto">
          <a:xfrm>
            <a:off x="2014642" y="3541057"/>
            <a:ext cx="2562225" cy="722312"/>
          </a:xfrm>
          <a:prstGeom prst="wedgeRectCallout">
            <a:avLst>
              <a:gd name="adj1" fmla="val -41991"/>
              <a:gd name="adj2" fmla="val 114829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71-79 км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(возникновение тумана)</a:t>
            </a:r>
            <a:endParaRPr lang="en-US" altLang="ru-RU" sz="12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4" name="объездная гатчина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81263" y="945117"/>
            <a:ext cx="2725953" cy="1951010"/>
          </a:xfrm>
          <a:prstGeom prst="rect">
            <a:avLst/>
          </a:prstGeom>
          <a:ln>
            <a:solidFill>
              <a:schemeClr val="tx1"/>
            </a:solidFill>
          </a:ln>
        </p:spPr>
      </p:pic>
      <p:grpSp>
        <p:nvGrpSpPr>
          <p:cNvPr id="132" name="Группа 131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34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6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7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8" name="Полилиния 137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9" name="Полилиния 138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40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41" name="Овал 140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42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43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4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7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4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27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2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33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34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35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236" name="TextBox 235"/>
          <p:cNvSpPr txBox="1"/>
          <p:nvPr/>
        </p:nvSpPr>
        <p:spPr>
          <a:xfrm>
            <a:off x="-8867" y="6072054"/>
            <a:ext cx="2401689" cy="77713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28.01.2021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115" name="Рисунок 114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24660" y="940547"/>
            <a:ext cx="3025975" cy="160818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603095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1252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8868" y="-10301"/>
            <a:ext cx="9146810" cy="6908270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 smtClean="0"/>
              <a:t>М-10 «РОССИЯ»</a:t>
            </a:r>
            <a:r>
              <a:rPr lang="ru-RU" sz="1100" dirty="0" smtClean="0">
                <a:solidFill>
                  <a:prstClr val="white"/>
                </a:solidFill>
              </a:rPr>
              <a:t> ( НА </a:t>
            </a:r>
            <a:r>
              <a:rPr lang="ru-RU" sz="1100" dirty="0" smtClean="0">
                <a:solidFill>
                  <a:prstClr val="white"/>
                </a:solidFill>
              </a:rPr>
              <a:t>29.01.2021)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2954899" y="6272309"/>
            <a:ext cx="1737760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1" name="AutoShape 24"/>
          <p:cNvSpPr>
            <a:spLocks noChangeArrowheads="1"/>
          </p:cNvSpPr>
          <p:nvPr/>
        </p:nvSpPr>
        <p:spPr bwMode="auto">
          <a:xfrm>
            <a:off x="3085967" y="3655357"/>
            <a:ext cx="2562225" cy="608012"/>
          </a:xfrm>
          <a:prstGeom prst="wedgeRectCallout">
            <a:avLst>
              <a:gd name="adj1" fmla="val 5791"/>
              <a:gd name="adj2" fmla="val 312031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626-628 км </a:t>
            </a:r>
          </a:p>
          <a:p>
            <a:pPr algn="ctr"/>
            <a:r>
              <a:rPr lang="ru-RU" altLang="ru-RU" sz="12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образования тумана)</a:t>
            </a:r>
            <a:endParaRPr lang="en-US" altLang="ru-RU" sz="12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6" name="м10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81262" y="924333"/>
            <a:ext cx="2725953" cy="1714500"/>
          </a:xfrm>
          <a:prstGeom prst="rect">
            <a:avLst/>
          </a:prstGeom>
          <a:ln>
            <a:solidFill>
              <a:schemeClr val="tx1"/>
            </a:solidFill>
          </a:ln>
        </p:spPr>
      </p:pic>
      <p:grpSp>
        <p:nvGrpSpPr>
          <p:cNvPr id="132" name="Группа 131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33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4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6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7" name="Полилиния 136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8" name="Полилиния 137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9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40" name="Овал 139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41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42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43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4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5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6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26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2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2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32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33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34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-8867" y="6072054"/>
            <a:ext cx="2401689" cy="77713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28.01.2021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115" name="Рисунок 114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" y="910988"/>
            <a:ext cx="2962136" cy="160818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25431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2941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6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"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-10302"/>
            <a:ext cx="9143999" cy="6858000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100" dirty="0">
                <a:solidFill>
                  <a:prstClr val="white"/>
                </a:solidFill>
              </a:rPr>
              <a:t>АВТОДОРОГИ </a:t>
            </a:r>
            <a:r>
              <a:rPr lang="ru-RU" sz="1100" dirty="0"/>
              <a:t>А-120 «САНКТ-ПЕТЕРБУРГСКОЕ ЮЖНОЕ ПОЛУКОЛЬЦО»</a:t>
            </a:r>
            <a:r>
              <a:rPr lang="ru-RU" sz="1100" dirty="0" smtClean="0">
                <a:solidFill>
                  <a:prstClr val="white"/>
                </a:solidFill>
              </a:rPr>
              <a:t> ( НА </a:t>
            </a:r>
            <a:r>
              <a:rPr lang="ru-RU" sz="1100" dirty="0" smtClean="0">
                <a:solidFill>
                  <a:prstClr val="white"/>
                </a:solidFill>
              </a:rPr>
              <a:t>29.01.2021)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2954899" y="6272309"/>
            <a:ext cx="1737760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2" name="AutoShape 24"/>
          <p:cNvSpPr>
            <a:spLocks noChangeArrowheads="1"/>
          </p:cNvSpPr>
          <p:nvPr/>
        </p:nvSpPr>
        <p:spPr bwMode="auto">
          <a:xfrm>
            <a:off x="3355701" y="3655357"/>
            <a:ext cx="2562225" cy="608012"/>
          </a:xfrm>
          <a:prstGeom prst="wedgeRectCallout">
            <a:avLst>
              <a:gd name="adj1" fmla="val -41944"/>
              <a:gd name="adj2" fmla="val -94448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90 </a:t>
            </a:r>
            <a:r>
              <a:rPr lang="ru-RU" altLang="ru-RU" sz="12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км </a:t>
            </a:r>
          </a:p>
          <a:p>
            <a:pPr algn="ctr"/>
            <a:r>
              <a:rPr lang="ru-RU" altLang="ru-RU" sz="12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(опасный поворот)</a:t>
            </a:r>
            <a:endParaRPr lang="en-US" altLang="ru-RU" sz="12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" name="AutoShape 24"/>
          <p:cNvSpPr>
            <a:spLocks noChangeArrowheads="1"/>
          </p:cNvSpPr>
          <p:nvPr/>
        </p:nvSpPr>
        <p:spPr bwMode="auto">
          <a:xfrm>
            <a:off x="3411546" y="1022232"/>
            <a:ext cx="2562225" cy="608012"/>
          </a:xfrm>
          <a:prstGeom prst="wedgeRectCallout">
            <a:avLst>
              <a:gd name="adj1" fmla="val 11227"/>
              <a:gd name="adj2" fmla="val 173350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87492" tIns="43750" rIns="87492" bIns="43750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2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200" u="sng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96-97 </a:t>
            </a:r>
            <a:r>
              <a:rPr lang="ru-RU" altLang="ru-RU" sz="12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км </a:t>
            </a:r>
          </a:p>
          <a:p>
            <a:pPr algn="ctr"/>
            <a:r>
              <a:rPr lang="ru-RU" altLang="ru-RU" sz="12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(опасный поворот)</a:t>
            </a:r>
            <a:endParaRPr lang="en-US" altLang="ru-RU" sz="12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5" name="объездная 2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65472" y="910988"/>
            <a:ext cx="2741744" cy="1967357"/>
          </a:xfrm>
          <a:prstGeom prst="rect">
            <a:avLst/>
          </a:prstGeom>
          <a:ln>
            <a:solidFill>
              <a:schemeClr val="tx1"/>
            </a:solidFill>
          </a:ln>
        </p:spPr>
      </p:pic>
      <p:grpSp>
        <p:nvGrpSpPr>
          <p:cNvPr id="134" name="Группа 133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35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6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7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8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9" name="Полилиния 138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40" name="Полилиния 139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41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42" name="Овал 141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43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44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45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6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7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8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4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28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2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34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35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36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237" name="TextBox 236"/>
          <p:cNvSpPr txBox="1"/>
          <p:nvPr/>
        </p:nvSpPr>
        <p:spPr>
          <a:xfrm>
            <a:off x="-8867" y="6072054"/>
            <a:ext cx="2401689" cy="77713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28.01.2021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116" name="Рисунок 115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4920" y="910988"/>
            <a:ext cx="2962136" cy="160818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288519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4551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5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4" name="Picture 2" descr="G:\Снимок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612287"/>
            <a:ext cx="9144000" cy="62556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338763" y="464274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59192" tIns="29596" rIns="59192" bIns="29596"/>
          <a:lstStyle/>
          <a:p>
            <a:pPr defTabSz="685086">
              <a:defRPr/>
            </a:pPr>
            <a:endParaRPr lang="ru-RU" sz="90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6736350" y="4263369"/>
            <a:ext cx="135115" cy="282971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66872" tIns="33437" rIns="66872" bIns="33437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685086">
              <a:spcBef>
                <a:spcPct val="0"/>
              </a:spcBef>
              <a:buFontTx/>
              <a:buNone/>
              <a:defRPr/>
            </a:pPr>
            <a:endParaRPr lang="ru-RU" altLang="ru-RU" sz="1400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</a:t>
            </a:r>
            <a:r>
              <a:rPr lang="ru-RU" sz="1100" dirty="0" smtClean="0">
                <a:solidFill>
                  <a:prstClr val="white"/>
                </a:solidFill>
              </a:rPr>
              <a:t>ТРАССЫ </a:t>
            </a:r>
            <a:r>
              <a:rPr lang="ru-RU" sz="1100" dirty="0" smtClean="0"/>
              <a:t>Р-23 </a:t>
            </a:r>
            <a:r>
              <a:rPr lang="ru-RU" sz="1100" dirty="0"/>
              <a:t>«СПБ-ПСКОВ</a:t>
            </a:r>
            <a:r>
              <a:rPr lang="ru-RU" sz="1100" dirty="0" smtClean="0"/>
              <a:t>»</a:t>
            </a:r>
            <a:r>
              <a:rPr lang="ru-RU" sz="1100" dirty="0" smtClean="0">
                <a:solidFill>
                  <a:prstClr val="white"/>
                </a:solidFill>
              </a:rPr>
              <a:t>( НА </a:t>
            </a:r>
            <a:r>
              <a:rPr lang="ru-RU" sz="1100" dirty="0" smtClean="0">
                <a:solidFill>
                  <a:prstClr val="white"/>
                </a:solidFill>
              </a:rPr>
              <a:t>29.01.2021)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8" name="Прямоугольник 17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3" name="Прямоугольник 42"/>
          <p:cNvSpPr/>
          <p:nvPr/>
        </p:nvSpPr>
        <p:spPr>
          <a:xfrm>
            <a:off x="693878" y="3549683"/>
            <a:ext cx="1737760" cy="42385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3995" tIns="26999" rIns="53995" bIns="26999" rtlCol="0" anchor="ctr" anchorCtr="1">
            <a:spAutoFit/>
          </a:bodyPr>
          <a:lstStyle/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20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 defTabSz="685732"/>
            <a:r>
              <a:rPr lang="ru-RU" sz="12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20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200" b="1" dirty="0" smtClean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есть</a:t>
            </a:r>
            <a:endParaRPr lang="ru-RU" sz="120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6" name="Прямоугольник 128"/>
          <p:cNvSpPr>
            <a:spLocks noChangeArrowheads="1"/>
          </p:cNvSpPr>
          <p:nvPr/>
        </p:nvSpPr>
        <p:spPr bwMode="auto">
          <a:xfrm>
            <a:off x="3181353" y="5096680"/>
            <a:ext cx="525719" cy="285299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53942" tIns="26970" rIns="53942" bIns="26970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5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Луга</a:t>
            </a:r>
          </a:p>
        </p:txBody>
      </p:sp>
      <p:sp>
        <p:nvSpPr>
          <p:cNvPr id="137" name="AutoShape 24"/>
          <p:cNvSpPr>
            <a:spLocks noChangeArrowheads="1"/>
          </p:cNvSpPr>
          <p:nvPr/>
        </p:nvSpPr>
        <p:spPr bwMode="auto">
          <a:xfrm>
            <a:off x="4081349" y="5701814"/>
            <a:ext cx="1921669" cy="456009"/>
          </a:xfrm>
          <a:prstGeom prst="wedgeRectCallout">
            <a:avLst>
              <a:gd name="adj1" fmla="val -100854"/>
              <a:gd name="adj2" fmla="val 20657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162-167 км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9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8" name="Полилиния 137"/>
          <p:cNvSpPr/>
          <p:nvPr/>
        </p:nvSpPr>
        <p:spPr>
          <a:xfrm>
            <a:off x="3054597" y="5818125"/>
            <a:ext cx="50006" cy="307181"/>
          </a:xfrm>
          <a:custGeom>
            <a:avLst/>
            <a:gdLst>
              <a:gd name="connsiteX0" fmla="*/ 66675 w 66675"/>
              <a:gd name="connsiteY0" fmla="*/ 0 h 409575"/>
              <a:gd name="connsiteX1" fmla="*/ 0 w 66675"/>
              <a:gd name="connsiteY1" fmla="*/ 409575 h 409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6675" h="409575">
                <a:moveTo>
                  <a:pt x="66675" y="0"/>
                </a:moveTo>
                <a:lnTo>
                  <a:pt x="0" y="40957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050"/>
          </a:p>
        </p:txBody>
      </p:sp>
      <p:sp>
        <p:nvSpPr>
          <p:cNvPr id="139" name="AutoShape 24"/>
          <p:cNvSpPr>
            <a:spLocks noChangeArrowheads="1"/>
          </p:cNvSpPr>
          <p:nvPr/>
        </p:nvSpPr>
        <p:spPr bwMode="auto">
          <a:xfrm>
            <a:off x="4125436" y="1017882"/>
            <a:ext cx="1921669" cy="456009"/>
          </a:xfrm>
          <a:prstGeom prst="wedgeRectCallout">
            <a:avLst>
              <a:gd name="adj1" fmla="val -70245"/>
              <a:gd name="adj2" fmla="val -89528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60-64 км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9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2" name="AutoShape 24"/>
          <p:cNvSpPr>
            <a:spLocks noChangeArrowheads="1"/>
          </p:cNvSpPr>
          <p:nvPr/>
        </p:nvSpPr>
        <p:spPr bwMode="auto">
          <a:xfrm>
            <a:off x="4125435" y="1949002"/>
            <a:ext cx="1921669" cy="456009"/>
          </a:xfrm>
          <a:prstGeom prst="wedgeRectCallout">
            <a:avLst>
              <a:gd name="adj1" fmla="val -81023"/>
              <a:gd name="adj2" fmla="val -80130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77-80, 82-83, 85-89, 90-99 км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9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3" name="Полилиния 142"/>
          <p:cNvSpPr/>
          <p:nvPr/>
        </p:nvSpPr>
        <p:spPr>
          <a:xfrm>
            <a:off x="3286125" y="2862546"/>
            <a:ext cx="45719" cy="476958"/>
          </a:xfrm>
          <a:custGeom>
            <a:avLst/>
            <a:gdLst>
              <a:gd name="connsiteX0" fmla="*/ 0 w 38100"/>
              <a:gd name="connsiteY0" fmla="*/ 0 h 219075"/>
              <a:gd name="connsiteX1" fmla="*/ 38100 w 38100"/>
              <a:gd name="connsiteY1" fmla="*/ 219075 h 21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0" h="219075">
                <a:moveTo>
                  <a:pt x="0" y="0"/>
                </a:moveTo>
                <a:lnTo>
                  <a:pt x="38100" y="21907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050"/>
          </a:p>
        </p:txBody>
      </p:sp>
      <p:sp>
        <p:nvSpPr>
          <p:cNvPr id="144" name="AutoShape 24"/>
          <p:cNvSpPr>
            <a:spLocks noChangeArrowheads="1"/>
          </p:cNvSpPr>
          <p:nvPr/>
        </p:nvSpPr>
        <p:spPr bwMode="auto">
          <a:xfrm>
            <a:off x="4125434" y="2979698"/>
            <a:ext cx="1921669" cy="456009"/>
          </a:xfrm>
          <a:prstGeom prst="wedgeRectCallout">
            <a:avLst>
              <a:gd name="adj1" fmla="val -90070"/>
              <a:gd name="adj2" fmla="val -40443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106-109 км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9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5" name="AutoShape 24"/>
          <p:cNvSpPr>
            <a:spLocks noChangeArrowheads="1"/>
          </p:cNvSpPr>
          <p:nvPr/>
        </p:nvSpPr>
        <p:spPr bwMode="auto">
          <a:xfrm>
            <a:off x="4096777" y="4331327"/>
            <a:ext cx="1921669" cy="456009"/>
          </a:xfrm>
          <a:prstGeom prst="wedgeRectCallout">
            <a:avLst>
              <a:gd name="adj1" fmla="val -82139"/>
              <a:gd name="adj2" fmla="val -20597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133 км </a:t>
            </a:r>
          </a:p>
          <a:p>
            <a:pPr algn="ctr"/>
            <a:r>
              <a:rPr lang="ru-RU" altLang="ru-RU" sz="9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возникновения тумана)</a:t>
            </a:r>
            <a:endParaRPr lang="en-US" altLang="ru-RU" sz="9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Полилиния 5"/>
          <p:cNvSpPr/>
          <p:nvPr/>
        </p:nvSpPr>
        <p:spPr>
          <a:xfrm>
            <a:off x="3491837" y="666712"/>
            <a:ext cx="190500" cy="571500"/>
          </a:xfrm>
          <a:custGeom>
            <a:avLst/>
            <a:gdLst>
              <a:gd name="connsiteX0" fmla="*/ 190500 w 190500"/>
              <a:gd name="connsiteY0" fmla="*/ 0 h 571500"/>
              <a:gd name="connsiteX1" fmla="*/ 28575 w 190500"/>
              <a:gd name="connsiteY1" fmla="*/ 304800 h 571500"/>
              <a:gd name="connsiteX2" fmla="*/ 0 w 190500"/>
              <a:gd name="connsiteY2" fmla="*/ 571500 h 57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0500" h="571500">
                <a:moveTo>
                  <a:pt x="190500" y="0"/>
                </a:moveTo>
                <a:lnTo>
                  <a:pt x="28575" y="304800"/>
                </a:lnTo>
                <a:lnTo>
                  <a:pt x="0" y="57150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ru-RU" sz="1050">
              <a:solidFill>
                <a:schemeClr val="tx1"/>
              </a:solidFill>
            </a:endParaRPr>
          </a:p>
        </p:txBody>
      </p:sp>
      <p:sp>
        <p:nvSpPr>
          <p:cNvPr id="7" name="Полилиния 6"/>
          <p:cNvSpPr/>
          <p:nvPr/>
        </p:nvSpPr>
        <p:spPr>
          <a:xfrm>
            <a:off x="3314700" y="1647825"/>
            <a:ext cx="95250" cy="742950"/>
          </a:xfrm>
          <a:custGeom>
            <a:avLst/>
            <a:gdLst>
              <a:gd name="connsiteX0" fmla="*/ 95250 w 95250"/>
              <a:gd name="connsiteY0" fmla="*/ 0 h 742950"/>
              <a:gd name="connsiteX1" fmla="*/ 57150 w 95250"/>
              <a:gd name="connsiteY1" fmla="*/ 361950 h 742950"/>
              <a:gd name="connsiteX2" fmla="*/ 0 w 95250"/>
              <a:gd name="connsiteY2" fmla="*/ 742950 h 742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250" h="742950">
                <a:moveTo>
                  <a:pt x="95250" y="0"/>
                </a:moveTo>
                <a:lnTo>
                  <a:pt x="57150" y="361950"/>
                </a:lnTo>
                <a:lnTo>
                  <a:pt x="0" y="74295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ru-RU" sz="1050">
              <a:solidFill>
                <a:schemeClr val="tx1"/>
              </a:solidFill>
            </a:endParaRPr>
          </a:p>
        </p:txBody>
      </p:sp>
      <p:sp>
        <p:nvSpPr>
          <p:cNvPr id="8" name="Полилиния 7"/>
          <p:cNvSpPr/>
          <p:nvPr/>
        </p:nvSpPr>
        <p:spPr>
          <a:xfrm>
            <a:off x="3305175" y="4095750"/>
            <a:ext cx="161925" cy="666750"/>
          </a:xfrm>
          <a:custGeom>
            <a:avLst/>
            <a:gdLst>
              <a:gd name="connsiteX0" fmla="*/ 152400 w 161925"/>
              <a:gd name="connsiteY0" fmla="*/ 0 h 666750"/>
              <a:gd name="connsiteX1" fmla="*/ 161925 w 161925"/>
              <a:gd name="connsiteY1" fmla="*/ 200025 h 666750"/>
              <a:gd name="connsiteX2" fmla="*/ 0 w 161925"/>
              <a:gd name="connsiteY2" fmla="*/ 666750 h 666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1925" h="666750">
                <a:moveTo>
                  <a:pt x="152400" y="0"/>
                </a:moveTo>
                <a:lnTo>
                  <a:pt x="161925" y="200025"/>
                </a:lnTo>
                <a:lnTo>
                  <a:pt x="0" y="66675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ru-RU" sz="1050">
              <a:solidFill>
                <a:schemeClr val="tx1"/>
              </a:solidFill>
            </a:endParaRPr>
          </a:p>
        </p:txBody>
      </p:sp>
      <p:pic>
        <p:nvPicPr>
          <p:cNvPr id="9" name="Псковская Лужский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81263" y="959709"/>
            <a:ext cx="2725953" cy="1960713"/>
          </a:xfrm>
          <a:prstGeom prst="rect">
            <a:avLst/>
          </a:prstGeom>
          <a:ln>
            <a:solidFill>
              <a:schemeClr val="tx1"/>
            </a:solidFill>
          </a:ln>
        </p:spPr>
      </p:pic>
      <p:grpSp>
        <p:nvGrpSpPr>
          <p:cNvPr id="132" name="Группа 131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33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40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41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48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49" name="Овал 148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50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51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5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55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5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35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3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4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41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42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43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244" name="TextBox 243"/>
          <p:cNvSpPr txBox="1"/>
          <p:nvPr/>
        </p:nvSpPr>
        <p:spPr>
          <a:xfrm>
            <a:off x="-8867" y="6072054"/>
            <a:ext cx="2401689" cy="77713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28.01.2021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125" name="Рисунок 124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-9733" y="892240"/>
            <a:ext cx="2962136" cy="160818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956105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4374" fill="hold"/>
                                        <p:tgtEl>
                                          <p:spTgt spid="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9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9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9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"/>
                  </p:tgtEl>
                </p:cond>
              </p:nextCondLst>
            </p:seq>
          </p:childTnLst>
        </p:cTn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4" name="Picture 2" descr="G:\гостил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96728"/>
            <a:ext cx="9144000" cy="62612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8916" name="AutoShape 24"/>
          <p:cNvSpPr>
            <a:spLocks noChangeArrowheads="1"/>
          </p:cNvSpPr>
          <p:nvPr/>
        </p:nvSpPr>
        <p:spPr bwMode="auto">
          <a:xfrm>
            <a:off x="3880951" y="2589045"/>
            <a:ext cx="1921669" cy="648890"/>
          </a:xfrm>
          <a:prstGeom prst="wedgeRectCallout">
            <a:avLst>
              <a:gd name="adj1" fmla="val 26535"/>
              <a:gd name="adj2" fmla="val 184951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65619" tIns="32813" rIns="65619" bIns="3281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32-35 км, 37-43 км, 45-47 км, 50-54 км, 59-60 км </a:t>
            </a:r>
          </a:p>
          <a:p>
            <a:pPr algn="ctr"/>
            <a:r>
              <a:rPr lang="ru-RU" altLang="ru-RU" sz="90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повороты)</a:t>
            </a:r>
            <a:endParaRPr lang="en-US" altLang="ru-RU" sz="90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298267" y="1326193"/>
            <a:ext cx="2045154" cy="173122"/>
          </a:xfrm>
          <a:prstGeom prst="rect">
            <a:avLst/>
          </a:prstGeom>
          <a:solidFill>
            <a:srgbClr val="FFFF00"/>
          </a:solidFill>
          <a:effectLst>
            <a:softEdge rad="63500"/>
          </a:effectLst>
        </p:spPr>
        <p:txBody>
          <a:bodyPr lIns="68579" tIns="34289" rIns="68579" bIns="34289">
            <a:spAutoFit/>
          </a:bodyPr>
          <a:lstStyle>
            <a:defPPr>
              <a:defRPr lang="ru-RU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67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</a:t>
            </a:r>
            <a:r>
              <a:rPr lang="ru-RU" sz="675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поывов</a:t>
            </a:r>
            <a:r>
              <a:rPr lang="ru-RU" sz="675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675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ветра </a:t>
            </a:r>
          </a:p>
        </p:txBody>
      </p:sp>
      <p:sp>
        <p:nvSpPr>
          <p:cNvPr id="131" name="Прямоугольник 130"/>
          <p:cNvSpPr/>
          <p:nvPr/>
        </p:nvSpPr>
        <p:spPr>
          <a:xfrm>
            <a:off x="4214249" y="5654207"/>
            <a:ext cx="1383443" cy="193027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54000" tIns="27000" rIns="54000" bIns="27000" anchor="ctr" anchorCtr="1">
            <a:spAutoFit/>
          </a:bodyPr>
          <a:lstStyle/>
          <a:p>
            <a:pPr algn="ctr">
              <a:defRPr/>
            </a:pPr>
            <a:r>
              <a:rPr lang="ru-RU" sz="90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 </a:t>
            </a:r>
            <a:r>
              <a:rPr lang="ru-RU" sz="9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30 км</a:t>
            </a:r>
          </a:p>
        </p:txBody>
      </p:sp>
      <p:sp>
        <p:nvSpPr>
          <p:cNvPr id="38925" name="Прямоугольник 128"/>
          <p:cNvSpPr>
            <a:spLocks noChangeArrowheads="1"/>
          </p:cNvSpPr>
          <p:nvPr/>
        </p:nvSpPr>
        <p:spPr bwMode="auto">
          <a:xfrm>
            <a:off x="3590626" y="4043363"/>
            <a:ext cx="766170" cy="285299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53942" tIns="26970" rIns="53942" bIns="26970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500" b="1">
                <a:latin typeface="Times New Roman" panose="02020603050405020304" pitchFamily="18" charset="0"/>
                <a:cs typeface="Times New Roman" panose="02020603050405020304" pitchFamily="18" charset="0"/>
              </a:rPr>
              <a:t>Кипень</a:t>
            </a:r>
          </a:p>
        </p:txBody>
      </p:sp>
      <p:sp>
        <p:nvSpPr>
          <p:cNvPr id="18" name="Полилиния 17"/>
          <p:cNvSpPr/>
          <p:nvPr/>
        </p:nvSpPr>
        <p:spPr>
          <a:xfrm>
            <a:off x="31284" y="3289554"/>
            <a:ext cx="8484067" cy="2723494"/>
          </a:xfrm>
          <a:custGeom>
            <a:avLst/>
            <a:gdLst>
              <a:gd name="connsiteX0" fmla="*/ 0 w 11401425"/>
              <a:gd name="connsiteY0" fmla="*/ 2990850 h 2990850"/>
              <a:gd name="connsiteX1" fmla="*/ 1457325 w 11401425"/>
              <a:gd name="connsiteY1" fmla="*/ 2867025 h 2990850"/>
              <a:gd name="connsiteX2" fmla="*/ 3552825 w 11401425"/>
              <a:gd name="connsiteY2" fmla="*/ 2286000 h 2990850"/>
              <a:gd name="connsiteX3" fmla="*/ 5372100 w 11401425"/>
              <a:gd name="connsiteY3" fmla="*/ 2038350 h 2990850"/>
              <a:gd name="connsiteX4" fmla="*/ 11401425 w 11401425"/>
              <a:gd name="connsiteY4" fmla="*/ 0 h 299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401425" h="2990850">
                <a:moveTo>
                  <a:pt x="0" y="2990850"/>
                </a:moveTo>
                <a:lnTo>
                  <a:pt x="1457325" y="2867025"/>
                </a:lnTo>
                <a:lnTo>
                  <a:pt x="3552825" y="2286000"/>
                </a:lnTo>
                <a:lnTo>
                  <a:pt x="5372100" y="2038350"/>
                </a:lnTo>
                <a:lnTo>
                  <a:pt x="11401425" y="0"/>
                </a:lnTo>
              </a:path>
            </a:pathLst>
          </a:cu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050"/>
          </a:p>
        </p:txBody>
      </p:sp>
      <p:sp>
        <p:nvSpPr>
          <p:cNvPr id="17" name="Text Box 2"/>
          <p:cNvSpPr txBox="1">
            <a:spLocks noChangeArrowheads="1"/>
          </p:cNvSpPr>
          <p:nvPr/>
        </p:nvSpPr>
        <p:spPr bwMode="auto">
          <a:xfrm>
            <a:off x="1" y="-1"/>
            <a:ext cx="9153732" cy="6336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00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  <a:endParaRPr lang="ru-RU" sz="1100" dirty="0" smtClean="0">
              <a:solidFill>
                <a:prstClr val="white"/>
              </a:solidFill>
            </a:endParaRPr>
          </a:p>
          <a:p>
            <a:r>
              <a:rPr lang="ru-RU" sz="1100" dirty="0" smtClean="0">
                <a:solidFill>
                  <a:prstClr val="white"/>
                </a:solidFill>
              </a:rPr>
              <a:t>С </a:t>
            </a:r>
            <a:r>
              <a:rPr lang="ru-RU" sz="1100" dirty="0">
                <a:solidFill>
                  <a:prstClr val="white"/>
                </a:solidFill>
              </a:rPr>
              <a:t>НЕБЛАГОПРИЯТНЫМИ МЕТЕОЯВЛЕНИЯМИ НА ТЕРРИТОРИИ</a:t>
            </a:r>
            <a:r>
              <a:rPr lang="en-US" sz="1100" dirty="0">
                <a:solidFill>
                  <a:prstClr val="white"/>
                </a:solidFill>
              </a:rPr>
              <a:t> </a:t>
            </a:r>
            <a:r>
              <a:rPr lang="ru-RU" sz="1100" dirty="0">
                <a:solidFill>
                  <a:prstClr val="white"/>
                </a:solidFill>
              </a:rPr>
              <a:t>ФЕДЕРАЛЬНОЙ  </a:t>
            </a:r>
            <a:r>
              <a:rPr lang="ru-RU" sz="1100" dirty="0" smtClean="0">
                <a:solidFill>
                  <a:prstClr val="white"/>
                </a:solidFill>
              </a:rPr>
              <a:t>ТРАССЫ </a:t>
            </a:r>
            <a:r>
              <a:rPr lang="ru-RU" sz="1100" dirty="0"/>
              <a:t>А-180 «НАРВА» </a:t>
            </a:r>
            <a:r>
              <a:rPr lang="ru-RU" sz="1100" dirty="0" smtClean="0">
                <a:solidFill>
                  <a:prstClr val="white"/>
                </a:solidFill>
              </a:rPr>
              <a:t>( НА </a:t>
            </a:r>
            <a:r>
              <a:rPr lang="ru-RU" sz="1100" dirty="0" smtClean="0">
                <a:solidFill>
                  <a:prstClr val="white"/>
                </a:solidFill>
              </a:rPr>
              <a:t>29.01.2021)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21" name="Прямоугольник 20"/>
          <p:cNvSpPr/>
          <p:nvPr/>
        </p:nvSpPr>
        <p:spPr>
          <a:xfrm>
            <a:off x="6381264" y="636817"/>
            <a:ext cx="2756678" cy="274171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" tIns="34290" rIns="68580" bIns="34290" rtlCol="0" anchor="ctr"/>
          <a:lstStyle/>
          <a:p>
            <a:pPr algn="ctr" defTabSz="685086"/>
            <a:r>
              <a:rPr lang="ru-RU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2" name="Прямоугольник 21"/>
          <p:cNvSpPr/>
          <p:nvPr/>
        </p:nvSpPr>
        <p:spPr>
          <a:xfrm>
            <a:off x="-8867" y="612053"/>
            <a:ext cx="2970031" cy="2725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dirty="0" smtClean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  <a:endParaRPr lang="ru-RU" dirty="0">
              <a:solidFill>
                <a:prstClr val="black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" name="НАРВА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82768" y="941467"/>
            <a:ext cx="2761232" cy="2324100"/>
          </a:xfrm>
          <a:prstGeom prst="rect">
            <a:avLst/>
          </a:prstGeom>
        </p:spPr>
      </p:pic>
      <p:grpSp>
        <p:nvGrpSpPr>
          <p:cNvPr id="125" name="Группа 124"/>
          <p:cNvGrpSpPr/>
          <p:nvPr/>
        </p:nvGrpSpPr>
        <p:grpSpPr>
          <a:xfrm>
            <a:off x="6350131" y="5112766"/>
            <a:ext cx="2908307" cy="1845025"/>
            <a:chOff x="9126097" y="4573253"/>
            <a:chExt cx="2909064" cy="1845506"/>
          </a:xfrm>
        </p:grpSpPr>
        <p:sp>
          <p:nvSpPr>
            <p:cNvPr id="126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7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28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29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52" tIns="63977" rIns="127952" bIns="6397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0" name="Полилиния 129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2" name="Полилиния 131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91425" tIns="45712" rIns="91425" bIns="45712" rtlCol="0" anchor="ctr"/>
            <a:lstStyle/>
            <a:p>
              <a:pPr algn="ctr"/>
              <a:endParaRPr lang="ru-RU"/>
            </a:p>
          </p:txBody>
        </p:sp>
        <p:sp>
          <p:nvSpPr>
            <p:cNvPr id="133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34" name="Овал 133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91183" tIns="45589" rIns="91183" bIns="45589" anchor="ctr"/>
            <a:lstStyle/>
            <a:p>
              <a:pPr algn="ctr">
                <a:defRPr/>
              </a:pPr>
              <a:endParaRPr lang="ru-RU" dirty="0">
                <a:solidFill>
                  <a:schemeClr val="lt1"/>
                </a:solidFill>
              </a:endParaRP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65" tIns="63984" rIns="127965" bIns="6398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36" name="Группа 629"/>
          <p:cNvGrpSpPr>
            <a:grpSpLocks/>
          </p:cNvGrpSpPr>
          <p:nvPr/>
        </p:nvGrpSpPr>
        <p:grpSpPr bwMode="auto">
          <a:xfrm>
            <a:off x="6478709" y="6274122"/>
            <a:ext cx="206798" cy="201743"/>
            <a:chOff x="142483" y="3760971"/>
            <a:chExt cx="346075" cy="386605"/>
          </a:xfrm>
        </p:grpSpPr>
        <p:sp>
          <p:nvSpPr>
            <p:cNvPr id="137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78440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38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78440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39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7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13933" tIns="56967" rIns="113933" bIns="56967">
              <a:spAutoFit/>
            </a:bodyPr>
            <a:lstStyle/>
            <a:p>
              <a:pPr algn="ctr" defTabSz="1027644">
                <a:defRPr/>
              </a:pPr>
              <a:endParaRPr lang="ru-RU" sz="4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0" name="Group 316"/>
          <p:cNvGrpSpPr>
            <a:grpSpLocks/>
          </p:cNvGrpSpPr>
          <p:nvPr/>
        </p:nvGrpSpPr>
        <p:grpSpPr bwMode="auto">
          <a:xfrm>
            <a:off x="6463819" y="6508283"/>
            <a:ext cx="186569" cy="148489"/>
            <a:chOff x="4727" y="2506"/>
            <a:chExt cx="706" cy="1172"/>
          </a:xfrm>
        </p:grpSpPr>
        <p:sp>
          <p:nvSpPr>
            <p:cNvPr id="14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4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5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6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7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8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19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0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  <p:sp>
          <p:nvSpPr>
            <p:cNvPr id="21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400" dirty="0">
                <a:latin typeface="Calibri" pitchFamily="34" charset="0"/>
              </a:endParaRPr>
            </a:p>
          </p:txBody>
        </p:sp>
      </p:grpSp>
      <p:grpSp>
        <p:nvGrpSpPr>
          <p:cNvPr id="219" name="Группа 119"/>
          <p:cNvGrpSpPr>
            <a:grpSpLocks/>
          </p:cNvGrpSpPr>
          <p:nvPr/>
        </p:nvGrpSpPr>
        <p:grpSpPr bwMode="auto">
          <a:xfrm>
            <a:off x="6452651" y="6697175"/>
            <a:ext cx="157305" cy="140225"/>
            <a:chOff x="214313" y="8958263"/>
            <a:chExt cx="642937" cy="500062"/>
          </a:xfrm>
        </p:grpSpPr>
        <p:sp>
          <p:nvSpPr>
            <p:cNvPr id="220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1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77407"/>
              <a:endParaRPr lang="ru-RU" sz="8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22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23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24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25" name="Text Box 97"/>
          <p:cNvSpPr txBox="1">
            <a:spLocks noChangeArrowheads="1"/>
          </p:cNvSpPr>
          <p:nvPr/>
        </p:nvSpPr>
        <p:spPr bwMode="auto">
          <a:xfrm>
            <a:off x="6525920" y="6423928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26" name="Text Box 97"/>
          <p:cNvSpPr txBox="1">
            <a:spLocks noChangeArrowheads="1"/>
          </p:cNvSpPr>
          <p:nvPr/>
        </p:nvSpPr>
        <p:spPr bwMode="auto">
          <a:xfrm>
            <a:off x="6643939" y="6177963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27" name="Text Box 97"/>
          <p:cNvSpPr txBox="1">
            <a:spLocks noChangeArrowheads="1"/>
          </p:cNvSpPr>
          <p:nvPr/>
        </p:nvSpPr>
        <p:spPr bwMode="auto">
          <a:xfrm>
            <a:off x="6551252" y="6634214"/>
            <a:ext cx="2288447" cy="2677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92" tIns="63999" rIns="127992" bIns="63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90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228" name="TextBox 227"/>
          <p:cNvSpPr txBox="1"/>
          <p:nvPr/>
        </p:nvSpPr>
        <p:spPr>
          <a:xfrm>
            <a:off x="-8867" y="6072054"/>
            <a:ext cx="2401689" cy="77713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28.01.2021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116" name="Рисунок 115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0" y="908592"/>
            <a:ext cx="2962136" cy="160818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65111636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8935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2" descr="G:\волос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7859"/>
            <a:ext cx="9144000" cy="63801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38" name="Text Box 97"/>
          <p:cNvSpPr txBox="1">
            <a:spLocks noChangeArrowheads="1"/>
          </p:cNvSpPr>
          <p:nvPr/>
        </p:nvSpPr>
        <p:spPr bwMode="auto">
          <a:xfrm>
            <a:off x="234554" y="3675460"/>
            <a:ext cx="1554956" cy="238474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114244" tIns="57124" rIns="114244" bIns="571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800" i="1" dirty="0">
                <a:solidFill>
                  <a:srgbClr val="000000"/>
                </a:solidFill>
              </a:rPr>
              <a:t>Условные обозначения</a:t>
            </a:r>
          </a:p>
        </p:txBody>
      </p:sp>
      <p:sp>
        <p:nvSpPr>
          <p:cNvPr id="7200" name="Прямоугольник 1982"/>
          <p:cNvSpPr>
            <a:spLocks noChangeArrowheads="1"/>
          </p:cNvSpPr>
          <p:nvPr/>
        </p:nvSpPr>
        <p:spPr bwMode="auto">
          <a:xfrm>
            <a:off x="4279288" y="3133725"/>
            <a:ext cx="803310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Волосово</a:t>
            </a:r>
          </a:p>
        </p:txBody>
      </p:sp>
      <p:grpSp>
        <p:nvGrpSpPr>
          <p:cNvPr id="7207" name="Группа 116"/>
          <p:cNvGrpSpPr>
            <a:grpSpLocks/>
          </p:cNvGrpSpPr>
          <p:nvPr/>
        </p:nvGrpSpPr>
        <p:grpSpPr bwMode="auto">
          <a:xfrm>
            <a:off x="3378994" y="3931373"/>
            <a:ext cx="1429941" cy="461963"/>
            <a:chOff x="7486256" y="1031859"/>
            <a:chExt cx="1354754" cy="582592"/>
          </a:xfrm>
        </p:grpSpPr>
        <p:sp>
          <p:nvSpPr>
            <p:cNvPr id="1004" name="TextBox 10"/>
            <p:cNvSpPr txBox="1"/>
            <p:nvPr/>
          </p:nvSpPr>
          <p:spPr>
            <a:xfrm>
              <a:off x="7486256" y="1031859"/>
              <a:ext cx="1354754" cy="218331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Волосовский р-н</a:t>
              </a:r>
            </a:p>
          </p:txBody>
        </p:sp>
        <p:sp>
          <p:nvSpPr>
            <p:cNvPr id="1005" name="Прямоугольник 1004"/>
            <p:cNvSpPr/>
            <p:nvPr/>
          </p:nvSpPr>
          <p:spPr>
            <a:xfrm>
              <a:off x="7658844" y="1440274"/>
              <a:ext cx="543706" cy="17417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1220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200</a:t>
              </a:r>
            </a:p>
          </p:txBody>
        </p:sp>
      </p:grpSp>
      <p:sp>
        <p:nvSpPr>
          <p:cNvPr id="1006" name="Прямоугольник 1005"/>
          <p:cNvSpPr/>
          <p:nvPr/>
        </p:nvSpPr>
        <p:spPr bwMode="auto">
          <a:xfrm>
            <a:off x="3555206" y="4404052"/>
            <a:ext cx="863204" cy="17264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12918/51675</a:t>
            </a:r>
          </a:p>
        </p:txBody>
      </p:sp>
      <p:sp>
        <p:nvSpPr>
          <p:cNvPr id="1007" name="Скругленный прямоугольник 1006"/>
          <p:cNvSpPr/>
          <p:nvPr/>
        </p:nvSpPr>
        <p:spPr>
          <a:xfrm>
            <a:off x="4143375" y="4251652"/>
            <a:ext cx="28813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008" name="TextBox 23"/>
          <p:cNvSpPr txBox="1"/>
          <p:nvPr/>
        </p:nvSpPr>
        <p:spPr bwMode="auto">
          <a:xfrm>
            <a:off x="3594608" y="4050819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09" name="TextBox 23"/>
          <p:cNvSpPr txBox="1"/>
          <p:nvPr/>
        </p:nvSpPr>
        <p:spPr bwMode="auto">
          <a:xfrm>
            <a:off x="4035522" y="4050819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7216" name="Group 316"/>
          <p:cNvGrpSpPr>
            <a:grpSpLocks/>
          </p:cNvGrpSpPr>
          <p:nvPr/>
        </p:nvGrpSpPr>
        <p:grpSpPr bwMode="auto">
          <a:xfrm>
            <a:off x="4319588" y="1991916"/>
            <a:ext cx="163116" cy="127397"/>
            <a:chOff x="4727" y="2506"/>
            <a:chExt cx="706" cy="1172"/>
          </a:xfrm>
        </p:grpSpPr>
        <p:sp>
          <p:nvSpPr>
            <p:cNvPr id="78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9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9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17" name="Group 316"/>
          <p:cNvGrpSpPr>
            <a:grpSpLocks/>
          </p:cNvGrpSpPr>
          <p:nvPr/>
        </p:nvGrpSpPr>
        <p:grpSpPr bwMode="auto">
          <a:xfrm>
            <a:off x="4883944" y="1870472"/>
            <a:ext cx="163116" cy="127397"/>
            <a:chOff x="4727" y="2506"/>
            <a:chExt cx="706" cy="1172"/>
          </a:xfrm>
        </p:grpSpPr>
        <p:sp>
          <p:nvSpPr>
            <p:cNvPr id="77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8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8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18" name="Group 316"/>
          <p:cNvGrpSpPr>
            <a:grpSpLocks/>
          </p:cNvGrpSpPr>
          <p:nvPr/>
        </p:nvGrpSpPr>
        <p:grpSpPr bwMode="auto">
          <a:xfrm>
            <a:off x="4255294" y="2413397"/>
            <a:ext cx="163116" cy="127397"/>
            <a:chOff x="4727" y="2506"/>
            <a:chExt cx="706" cy="1172"/>
          </a:xfrm>
        </p:grpSpPr>
        <p:sp>
          <p:nvSpPr>
            <p:cNvPr id="770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0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0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1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2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2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2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3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4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5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5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5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6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77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7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7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7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8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19" name="Group 316"/>
          <p:cNvGrpSpPr>
            <a:grpSpLocks/>
          </p:cNvGrpSpPr>
          <p:nvPr/>
        </p:nvGrpSpPr>
        <p:grpSpPr bwMode="auto">
          <a:xfrm>
            <a:off x="5669756" y="2199085"/>
            <a:ext cx="163116" cy="127397"/>
            <a:chOff x="4727" y="2506"/>
            <a:chExt cx="706" cy="1172"/>
          </a:xfrm>
        </p:grpSpPr>
        <p:sp>
          <p:nvSpPr>
            <p:cNvPr id="762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2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2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3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4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4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4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5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6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7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8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9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9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70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0" name="Group 316"/>
          <p:cNvGrpSpPr>
            <a:grpSpLocks/>
          </p:cNvGrpSpPr>
          <p:nvPr/>
        </p:nvGrpSpPr>
        <p:grpSpPr bwMode="auto">
          <a:xfrm>
            <a:off x="4155281" y="2734866"/>
            <a:ext cx="163116" cy="127397"/>
            <a:chOff x="4727" y="2506"/>
            <a:chExt cx="706" cy="1172"/>
          </a:xfrm>
        </p:grpSpPr>
        <p:sp>
          <p:nvSpPr>
            <p:cNvPr id="754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5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5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5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6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6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6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7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8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9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0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0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0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1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62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62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1" name="Group 316"/>
          <p:cNvGrpSpPr>
            <a:grpSpLocks/>
          </p:cNvGrpSpPr>
          <p:nvPr/>
        </p:nvGrpSpPr>
        <p:grpSpPr bwMode="auto">
          <a:xfrm>
            <a:off x="5105400" y="2499122"/>
            <a:ext cx="163116" cy="127397"/>
            <a:chOff x="4727" y="2506"/>
            <a:chExt cx="706" cy="1172"/>
          </a:xfrm>
        </p:grpSpPr>
        <p:sp>
          <p:nvSpPr>
            <p:cNvPr id="747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7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7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8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8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9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9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0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1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2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2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2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2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2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3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4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4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54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54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2" name="Group 316"/>
          <p:cNvGrpSpPr>
            <a:grpSpLocks/>
          </p:cNvGrpSpPr>
          <p:nvPr/>
        </p:nvGrpSpPr>
        <p:grpSpPr bwMode="auto">
          <a:xfrm>
            <a:off x="3669506" y="3463528"/>
            <a:ext cx="163116" cy="127397"/>
            <a:chOff x="4727" y="2506"/>
            <a:chExt cx="706" cy="1172"/>
          </a:xfrm>
        </p:grpSpPr>
        <p:sp>
          <p:nvSpPr>
            <p:cNvPr id="73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6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6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6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46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6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6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6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6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6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47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3" name="Group 316"/>
          <p:cNvGrpSpPr>
            <a:grpSpLocks/>
          </p:cNvGrpSpPr>
          <p:nvPr/>
        </p:nvGrpSpPr>
        <p:grpSpPr bwMode="auto">
          <a:xfrm>
            <a:off x="6419850" y="2920603"/>
            <a:ext cx="163116" cy="127397"/>
            <a:chOff x="4727" y="2506"/>
            <a:chExt cx="706" cy="1172"/>
          </a:xfrm>
        </p:grpSpPr>
        <p:sp>
          <p:nvSpPr>
            <p:cNvPr id="731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1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1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2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3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3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3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4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5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6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6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6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7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4" name="Group 316"/>
          <p:cNvGrpSpPr>
            <a:grpSpLocks/>
          </p:cNvGrpSpPr>
          <p:nvPr/>
        </p:nvGrpSpPr>
        <p:grpSpPr bwMode="auto">
          <a:xfrm>
            <a:off x="5898356" y="3042047"/>
            <a:ext cx="163116" cy="127397"/>
            <a:chOff x="4727" y="2506"/>
            <a:chExt cx="706" cy="1172"/>
          </a:xfrm>
        </p:grpSpPr>
        <p:sp>
          <p:nvSpPr>
            <p:cNvPr id="723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3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3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4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5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5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5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6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7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28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29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730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0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731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7225" name="Группа 119"/>
          <p:cNvGrpSpPr>
            <a:grpSpLocks/>
          </p:cNvGrpSpPr>
          <p:nvPr/>
        </p:nvGrpSpPr>
        <p:grpSpPr bwMode="auto">
          <a:xfrm>
            <a:off x="3378994" y="1997869"/>
            <a:ext cx="177404" cy="141685"/>
            <a:chOff x="214313" y="8958263"/>
            <a:chExt cx="642937" cy="500062"/>
          </a:xfrm>
        </p:grpSpPr>
        <p:sp>
          <p:nvSpPr>
            <p:cNvPr id="723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23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723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723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23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7227" name="Группа 629"/>
          <p:cNvGrpSpPr>
            <a:grpSpLocks/>
          </p:cNvGrpSpPr>
          <p:nvPr/>
        </p:nvGrpSpPr>
        <p:grpSpPr bwMode="auto">
          <a:xfrm>
            <a:off x="4610101" y="2522934"/>
            <a:ext cx="250031" cy="286339"/>
            <a:chOff x="142483" y="3760967"/>
            <a:chExt cx="346075" cy="547910"/>
          </a:xfrm>
        </p:grpSpPr>
        <p:sp>
          <p:nvSpPr>
            <p:cNvPr id="842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141249">
                <a:buClr>
                  <a:srgbClr val="000000"/>
                </a:buClr>
                <a:buSzPct val="100000"/>
                <a:defRPr/>
              </a:pPr>
              <a:endParaRPr lang="ru-RU" sz="8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843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141249">
                <a:defRPr/>
              </a:pPr>
              <a:endParaRPr lang="ru-RU" sz="8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844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91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917365">
                <a:defRPr/>
              </a:pPr>
              <a:r>
                <a:rPr lang="ru-RU" sz="5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sp>
        <p:nvSpPr>
          <p:cNvPr id="845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29.01.2021)</a:t>
            </a:r>
            <a:endParaRPr lang="ru-RU" sz="1050" dirty="0"/>
          </a:p>
        </p:txBody>
      </p:sp>
      <p:sp>
        <p:nvSpPr>
          <p:cNvPr id="848" name="Прямоугольник 847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849" name="TextBox 848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28.01.2021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sp>
        <p:nvSpPr>
          <p:cNvPr id="85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851" name="Группа 85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85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85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85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6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861" name="Прямоугольник 86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86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86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</a:t>
                </a:r>
                <a:r>
                  <a:rPr lang="ru-RU" altLang="ru-RU" sz="675" b="0" dirty="0" smtClean="0">
                    <a:solidFill>
                      <a:srgbClr val="000000"/>
                    </a:solidFill>
                    <a:cs typeface="Arial" panose="020B0604020202020204" pitchFamily="34" charset="0"/>
                  </a:rPr>
                  <a:t>90 </a:t>
                </a: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кВт</a:t>
                </a:r>
              </a:p>
            </p:txBody>
          </p:sp>
          <p:cxnSp>
            <p:nvCxnSpPr>
              <p:cNvPr id="864" name="Прямая соединительная линия 86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853" name="Скругленный прямоугольник 85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85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855" name="Прямоугольник 85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85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86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86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86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86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87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87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87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87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87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87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8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2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3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4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95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954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955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95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95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95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95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96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961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962" name="Волосово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86319" y="759811"/>
            <a:ext cx="2757681" cy="16619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7634657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2024" fill="hold"/>
                                        <p:tgtEl>
                                          <p:spTgt spid="96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962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96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96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962"/>
                  </p:tgtEl>
                </p:cond>
              </p:nextCondLst>
            </p:seq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 descr="G:\волхов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6944"/>
            <a:ext cx="9144000" cy="639380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38" name="Text Box 97"/>
          <p:cNvSpPr txBox="1">
            <a:spLocks noChangeArrowheads="1"/>
          </p:cNvSpPr>
          <p:nvPr/>
        </p:nvSpPr>
        <p:spPr bwMode="auto">
          <a:xfrm>
            <a:off x="234554" y="3675460"/>
            <a:ext cx="1554956" cy="238474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114244" tIns="57124" rIns="114244" bIns="571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800" i="1" dirty="0">
                <a:solidFill>
                  <a:srgbClr val="000000"/>
                </a:solidFill>
              </a:rPr>
              <a:t>Условные обозначения</a:t>
            </a:r>
          </a:p>
        </p:txBody>
      </p:sp>
      <p:sp>
        <p:nvSpPr>
          <p:cNvPr id="8224" name="Прямоугольник 1982"/>
          <p:cNvSpPr>
            <a:spLocks noChangeArrowheads="1"/>
          </p:cNvSpPr>
          <p:nvPr/>
        </p:nvSpPr>
        <p:spPr bwMode="auto">
          <a:xfrm>
            <a:off x="3071937" y="3198019"/>
            <a:ext cx="634354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Волхов</a:t>
            </a:r>
          </a:p>
        </p:txBody>
      </p:sp>
      <p:grpSp>
        <p:nvGrpSpPr>
          <p:cNvPr id="8231" name="Группа 81"/>
          <p:cNvGrpSpPr>
            <a:grpSpLocks/>
          </p:cNvGrpSpPr>
          <p:nvPr/>
        </p:nvGrpSpPr>
        <p:grpSpPr bwMode="auto">
          <a:xfrm>
            <a:off x="3071937" y="1774241"/>
            <a:ext cx="1431131" cy="421481"/>
            <a:chOff x="7486256" y="1031859"/>
            <a:chExt cx="1354754" cy="532793"/>
          </a:xfrm>
        </p:grpSpPr>
        <p:sp>
          <p:nvSpPr>
            <p:cNvPr id="846" name="TextBox 10"/>
            <p:cNvSpPr txBox="1"/>
            <p:nvPr/>
          </p:nvSpPr>
          <p:spPr>
            <a:xfrm>
              <a:off x="7486256" y="1031859"/>
              <a:ext cx="1354754" cy="218846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Волховский р-н</a:t>
              </a:r>
            </a:p>
          </p:txBody>
        </p:sp>
        <p:sp>
          <p:nvSpPr>
            <p:cNvPr id="847" name="Прямоугольник 846"/>
            <p:cNvSpPr/>
            <p:nvPr/>
          </p:nvSpPr>
          <p:spPr>
            <a:xfrm>
              <a:off x="7752248" y="1415651"/>
              <a:ext cx="526348" cy="14900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1463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276</a:t>
              </a:r>
            </a:p>
          </p:txBody>
        </p:sp>
      </p:grpSp>
      <p:sp>
        <p:nvSpPr>
          <p:cNvPr id="848" name="Прямоугольник 847"/>
          <p:cNvSpPr/>
          <p:nvPr/>
        </p:nvSpPr>
        <p:spPr bwMode="auto">
          <a:xfrm>
            <a:off x="3350543" y="2207628"/>
            <a:ext cx="850106" cy="17145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22543/90174</a:t>
            </a:r>
          </a:p>
        </p:txBody>
      </p:sp>
      <p:sp>
        <p:nvSpPr>
          <p:cNvPr id="849" name="Скругленный прямоугольник 848"/>
          <p:cNvSpPr/>
          <p:nvPr/>
        </p:nvSpPr>
        <p:spPr>
          <a:xfrm>
            <a:off x="3924424" y="2064753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850" name="TextBox 23"/>
          <p:cNvSpPr txBox="1"/>
          <p:nvPr/>
        </p:nvSpPr>
        <p:spPr bwMode="auto">
          <a:xfrm>
            <a:off x="3395855" y="1868413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851" name="TextBox 23"/>
          <p:cNvSpPr txBox="1"/>
          <p:nvPr/>
        </p:nvSpPr>
        <p:spPr bwMode="auto">
          <a:xfrm>
            <a:off x="3836770" y="1868413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8240" name="Group 316"/>
          <p:cNvGrpSpPr>
            <a:grpSpLocks/>
          </p:cNvGrpSpPr>
          <p:nvPr/>
        </p:nvGrpSpPr>
        <p:grpSpPr bwMode="auto">
          <a:xfrm>
            <a:off x="2290763" y="3177778"/>
            <a:ext cx="163116" cy="127397"/>
            <a:chOff x="4727" y="2506"/>
            <a:chExt cx="706" cy="1172"/>
          </a:xfrm>
        </p:grpSpPr>
        <p:sp>
          <p:nvSpPr>
            <p:cNvPr id="943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3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4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4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5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5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5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6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7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8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9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9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50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51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1" name="Group 316"/>
          <p:cNvGrpSpPr>
            <a:grpSpLocks/>
          </p:cNvGrpSpPr>
          <p:nvPr/>
        </p:nvGrpSpPr>
        <p:grpSpPr bwMode="auto">
          <a:xfrm>
            <a:off x="2505075" y="3077766"/>
            <a:ext cx="163116" cy="127397"/>
            <a:chOff x="4727" y="2506"/>
            <a:chExt cx="706" cy="1172"/>
          </a:xfrm>
        </p:grpSpPr>
        <p:sp>
          <p:nvSpPr>
            <p:cNvPr id="936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6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6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6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7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7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7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8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9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0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1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1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1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1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2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3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43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43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2" name="Group 316"/>
          <p:cNvGrpSpPr>
            <a:grpSpLocks/>
          </p:cNvGrpSpPr>
          <p:nvPr/>
        </p:nvGrpSpPr>
        <p:grpSpPr bwMode="auto">
          <a:xfrm>
            <a:off x="2405063" y="3292078"/>
            <a:ext cx="163116" cy="127397"/>
            <a:chOff x="4727" y="2506"/>
            <a:chExt cx="706" cy="1172"/>
          </a:xfrm>
        </p:grpSpPr>
        <p:sp>
          <p:nvSpPr>
            <p:cNvPr id="928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8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8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9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0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0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0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1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2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3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3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3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3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3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3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3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3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3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3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4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5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5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5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35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35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3" name="Group 316"/>
          <p:cNvGrpSpPr>
            <a:grpSpLocks/>
          </p:cNvGrpSpPr>
          <p:nvPr/>
        </p:nvGrpSpPr>
        <p:grpSpPr bwMode="auto">
          <a:xfrm>
            <a:off x="2962275" y="2856310"/>
            <a:ext cx="163116" cy="127397"/>
            <a:chOff x="4727" y="2506"/>
            <a:chExt cx="706" cy="1172"/>
          </a:xfrm>
        </p:grpSpPr>
        <p:sp>
          <p:nvSpPr>
            <p:cNvPr id="920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0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0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1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2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2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2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3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4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5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5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5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5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6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27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7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7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7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7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8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4" name="Group 316"/>
          <p:cNvGrpSpPr>
            <a:grpSpLocks/>
          </p:cNvGrpSpPr>
          <p:nvPr/>
        </p:nvGrpSpPr>
        <p:grpSpPr bwMode="auto">
          <a:xfrm>
            <a:off x="2840831" y="3242072"/>
            <a:ext cx="163116" cy="127397"/>
            <a:chOff x="4727" y="2506"/>
            <a:chExt cx="706" cy="1172"/>
          </a:xfrm>
        </p:grpSpPr>
        <p:sp>
          <p:nvSpPr>
            <p:cNvPr id="912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2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2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3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4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4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4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5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6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7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7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8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9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9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9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20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5" name="Group 316"/>
          <p:cNvGrpSpPr>
            <a:grpSpLocks/>
          </p:cNvGrpSpPr>
          <p:nvPr/>
        </p:nvGrpSpPr>
        <p:grpSpPr bwMode="auto">
          <a:xfrm>
            <a:off x="3162300" y="3006328"/>
            <a:ext cx="163116" cy="127397"/>
            <a:chOff x="4727" y="2506"/>
            <a:chExt cx="706" cy="1172"/>
          </a:xfrm>
        </p:grpSpPr>
        <p:sp>
          <p:nvSpPr>
            <p:cNvPr id="904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4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5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5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6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6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6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7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8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9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0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0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11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12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6" name="Group 316"/>
          <p:cNvGrpSpPr>
            <a:grpSpLocks/>
          </p:cNvGrpSpPr>
          <p:nvPr/>
        </p:nvGrpSpPr>
        <p:grpSpPr bwMode="auto">
          <a:xfrm>
            <a:off x="3669506" y="3020616"/>
            <a:ext cx="163116" cy="127397"/>
            <a:chOff x="4727" y="2506"/>
            <a:chExt cx="706" cy="1172"/>
          </a:xfrm>
        </p:grpSpPr>
        <p:sp>
          <p:nvSpPr>
            <p:cNvPr id="897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7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7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7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8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8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8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9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0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1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2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2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2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2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3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4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904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904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7" name="Group 316"/>
          <p:cNvGrpSpPr>
            <a:grpSpLocks/>
          </p:cNvGrpSpPr>
          <p:nvPr/>
        </p:nvGrpSpPr>
        <p:grpSpPr bwMode="auto">
          <a:xfrm>
            <a:off x="4205288" y="4985147"/>
            <a:ext cx="163116" cy="127397"/>
            <a:chOff x="4727" y="2506"/>
            <a:chExt cx="706" cy="1172"/>
          </a:xfrm>
        </p:grpSpPr>
        <p:sp>
          <p:nvSpPr>
            <p:cNvPr id="889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9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9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0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1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1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1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2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3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4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4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4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4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4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4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4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4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4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4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5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6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6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6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96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96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8" name="Group 316"/>
          <p:cNvGrpSpPr>
            <a:grpSpLocks/>
          </p:cNvGrpSpPr>
          <p:nvPr/>
        </p:nvGrpSpPr>
        <p:grpSpPr bwMode="auto">
          <a:xfrm>
            <a:off x="4019550" y="3942160"/>
            <a:ext cx="163116" cy="127397"/>
            <a:chOff x="4727" y="2506"/>
            <a:chExt cx="706" cy="1172"/>
          </a:xfrm>
        </p:grpSpPr>
        <p:sp>
          <p:nvSpPr>
            <p:cNvPr id="881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1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1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2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3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3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3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4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5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6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6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6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6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7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8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8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8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8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8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9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49" name="Group 316"/>
          <p:cNvGrpSpPr>
            <a:grpSpLocks/>
          </p:cNvGrpSpPr>
          <p:nvPr/>
        </p:nvGrpSpPr>
        <p:grpSpPr bwMode="auto">
          <a:xfrm>
            <a:off x="4048125" y="4256485"/>
            <a:ext cx="163116" cy="127397"/>
            <a:chOff x="4727" y="2506"/>
            <a:chExt cx="706" cy="1172"/>
          </a:xfrm>
        </p:grpSpPr>
        <p:sp>
          <p:nvSpPr>
            <p:cNvPr id="873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3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3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4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5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5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5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6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7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8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8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9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80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0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0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81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0" name="Group 316"/>
          <p:cNvGrpSpPr>
            <a:grpSpLocks/>
          </p:cNvGrpSpPr>
          <p:nvPr/>
        </p:nvGrpSpPr>
        <p:grpSpPr bwMode="auto">
          <a:xfrm>
            <a:off x="4019550" y="3670697"/>
            <a:ext cx="163116" cy="127397"/>
            <a:chOff x="4727" y="2506"/>
            <a:chExt cx="706" cy="1172"/>
          </a:xfrm>
        </p:grpSpPr>
        <p:sp>
          <p:nvSpPr>
            <p:cNvPr id="865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5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6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6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7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7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7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8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9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0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1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1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72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73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1" name="Group 316"/>
          <p:cNvGrpSpPr>
            <a:grpSpLocks/>
          </p:cNvGrpSpPr>
          <p:nvPr/>
        </p:nvGrpSpPr>
        <p:grpSpPr bwMode="auto">
          <a:xfrm>
            <a:off x="4626769" y="2377678"/>
            <a:ext cx="163116" cy="127397"/>
            <a:chOff x="4727" y="2506"/>
            <a:chExt cx="706" cy="1172"/>
          </a:xfrm>
        </p:grpSpPr>
        <p:sp>
          <p:nvSpPr>
            <p:cNvPr id="858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8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8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8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9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9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9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0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1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2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3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3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3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3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4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5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65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65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2" name="Group 316"/>
          <p:cNvGrpSpPr>
            <a:grpSpLocks/>
          </p:cNvGrpSpPr>
          <p:nvPr/>
        </p:nvGrpSpPr>
        <p:grpSpPr bwMode="auto">
          <a:xfrm>
            <a:off x="4655344" y="2577703"/>
            <a:ext cx="163116" cy="127397"/>
            <a:chOff x="4727" y="2506"/>
            <a:chExt cx="706" cy="1172"/>
          </a:xfrm>
        </p:grpSpPr>
        <p:sp>
          <p:nvSpPr>
            <p:cNvPr id="850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0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0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1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2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2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2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3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4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5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5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5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5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5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5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5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5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5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5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6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7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7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7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57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7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3" name="Group 316"/>
          <p:cNvGrpSpPr>
            <a:grpSpLocks/>
          </p:cNvGrpSpPr>
          <p:nvPr/>
        </p:nvGrpSpPr>
        <p:grpSpPr bwMode="auto">
          <a:xfrm>
            <a:off x="5469731" y="2413397"/>
            <a:ext cx="163116" cy="127397"/>
            <a:chOff x="4727" y="2506"/>
            <a:chExt cx="706" cy="1172"/>
          </a:xfrm>
        </p:grpSpPr>
        <p:sp>
          <p:nvSpPr>
            <p:cNvPr id="842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2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2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3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4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4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4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5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6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7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7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7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7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8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9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9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9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9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9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50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4" name="Group 316"/>
          <p:cNvGrpSpPr>
            <a:grpSpLocks/>
          </p:cNvGrpSpPr>
          <p:nvPr/>
        </p:nvGrpSpPr>
        <p:grpSpPr bwMode="auto">
          <a:xfrm>
            <a:off x="5648325" y="2484835"/>
            <a:ext cx="163116" cy="127397"/>
            <a:chOff x="4727" y="2506"/>
            <a:chExt cx="706" cy="1172"/>
          </a:xfrm>
        </p:grpSpPr>
        <p:sp>
          <p:nvSpPr>
            <p:cNvPr id="834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4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4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5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6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6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6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7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8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9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9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0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41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1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1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42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5" name="Group 316"/>
          <p:cNvGrpSpPr>
            <a:grpSpLocks/>
          </p:cNvGrpSpPr>
          <p:nvPr/>
        </p:nvGrpSpPr>
        <p:grpSpPr bwMode="auto">
          <a:xfrm>
            <a:off x="5448300" y="2634853"/>
            <a:ext cx="163116" cy="127397"/>
            <a:chOff x="4727" y="2506"/>
            <a:chExt cx="706" cy="1172"/>
          </a:xfrm>
        </p:grpSpPr>
        <p:sp>
          <p:nvSpPr>
            <p:cNvPr id="826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26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27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7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28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28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8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29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0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1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2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2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833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834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8256" name="Группа 119"/>
          <p:cNvGrpSpPr>
            <a:grpSpLocks/>
          </p:cNvGrpSpPr>
          <p:nvPr/>
        </p:nvGrpSpPr>
        <p:grpSpPr bwMode="auto">
          <a:xfrm>
            <a:off x="4872037" y="4819650"/>
            <a:ext cx="177404" cy="141685"/>
            <a:chOff x="214313" y="8958263"/>
            <a:chExt cx="642937" cy="500062"/>
          </a:xfrm>
        </p:grpSpPr>
        <p:sp>
          <p:nvSpPr>
            <p:cNvPr id="826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26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8265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826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26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8257" name="Группа 629"/>
          <p:cNvGrpSpPr>
            <a:grpSpLocks/>
          </p:cNvGrpSpPr>
          <p:nvPr/>
        </p:nvGrpSpPr>
        <p:grpSpPr bwMode="auto">
          <a:xfrm>
            <a:off x="3319463" y="2963467"/>
            <a:ext cx="248841" cy="202406"/>
            <a:chOff x="142483" y="3760971"/>
            <a:chExt cx="346075" cy="386605"/>
          </a:xfrm>
        </p:grpSpPr>
        <p:sp>
          <p:nvSpPr>
            <p:cNvPr id="2132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133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13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1398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29.01.2021)</a:t>
            </a:r>
            <a:endParaRPr lang="ru-RU" sz="1050" dirty="0"/>
          </a:p>
        </p:txBody>
      </p:sp>
      <p:sp>
        <p:nvSpPr>
          <p:cNvPr id="1401" name="Прямоугольник 1400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402" name="TextBox 1401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28.01.2021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sp>
        <p:nvSpPr>
          <p:cNvPr id="1403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404" name="Группа 1403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405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41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41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13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414" name="Прямоугольник 141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41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41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</a:t>
                </a:r>
                <a:r>
                  <a:rPr lang="ru-RU" altLang="ru-RU" sz="675" b="0" dirty="0" smtClean="0">
                    <a:solidFill>
                      <a:srgbClr val="000000"/>
                    </a:solidFill>
                    <a:cs typeface="Arial" panose="020B0604020202020204" pitchFamily="34" charset="0"/>
                  </a:rPr>
                  <a:t>90 </a:t>
                </a: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кВт</a:t>
                </a:r>
              </a:p>
            </p:txBody>
          </p:sp>
          <p:cxnSp>
            <p:nvCxnSpPr>
              <p:cNvPr id="1417" name="Прямая соединительная линия 141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406" name="Скругленный прямоугольник 140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407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408" name="Прямоугольник 140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40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419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420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421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422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423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42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2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2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427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428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42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3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4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5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6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7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8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49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0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507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508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50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51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51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51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514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1515" name="Волхов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22296" y="736129"/>
            <a:ext cx="2707047" cy="19768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82570465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2898" fill="hold"/>
                                        <p:tgtEl>
                                          <p:spTgt spid="151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1515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51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51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515"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2" descr="G:\Всевол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5060"/>
            <a:ext cx="9144000" cy="63829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0" y="0"/>
            <a:ext cx="9153525" cy="4750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29.01.2021)</a:t>
            </a:r>
            <a:endParaRPr lang="ru-RU" sz="1050" dirty="0"/>
          </a:p>
        </p:txBody>
      </p:sp>
      <p:sp>
        <p:nvSpPr>
          <p:cNvPr id="2442" name="Прямоугольник 2441"/>
          <p:cNvSpPr/>
          <p:nvPr/>
        </p:nvSpPr>
        <p:spPr>
          <a:xfrm>
            <a:off x="6434984" y="475060"/>
            <a:ext cx="2718542" cy="242788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1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0272" name="Прямоугольник 1982"/>
          <p:cNvSpPr>
            <a:spLocks noChangeArrowheads="1"/>
          </p:cNvSpPr>
          <p:nvPr/>
        </p:nvSpPr>
        <p:spPr bwMode="auto">
          <a:xfrm>
            <a:off x="3615234" y="3733800"/>
            <a:ext cx="1007468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Всеволожск</a:t>
            </a:r>
          </a:p>
        </p:txBody>
      </p:sp>
      <p:sp>
        <p:nvSpPr>
          <p:cNvPr id="690" name="Скругленный прямоугольник 689"/>
          <p:cNvSpPr/>
          <p:nvPr/>
        </p:nvSpPr>
        <p:spPr>
          <a:xfrm>
            <a:off x="5232197" y="2246644"/>
            <a:ext cx="286940" cy="14168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grpSp>
        <p:nvGrpSpPr>
          <p:cNvPr id="10280" name="Группа 151"/>
          <p:cNvGrpSpPr>
            <a:grpSpLocks/>
          </p:cNvGrpSpPr>
          <p:nvPr/>
        </p:nvGrpSpPr>
        <p:grpSpPr bwMode="auto">
          <a:xfrm>
            <a:off x="4388043" y="1960894"/>
            <a:ext cx="1431131" cy="440531"/>
            <a:chOff x="7486256" y="1031859"/>
            <a:chExt cx="1354754" cy="557564"/>
          </a:xfrm>
        </p:grpSpPr>
        <p:sp>
          <p:nvSpPr>
            <p:cNvPr id="692" name="TextBox 10"/>
            <p:cNvSpPr txBox="1"/>
            <p:nvPr/>
          </p:nvSpPr>
          <p:spPr>
            <a:xfrm>
              <a:off x="7486256" y="1031859"/>
              <a:ext cx="1354754" cy="21911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Всеволожский р-н</a:t>
              </a:r>
            </a:p>
          </p:txBody>
        </p:sp>
        <p:sp>
          <p:nvSpPr>
            <p:cNvPr id="693" name="Прямоугольник 692"/>
            <p:cNvSpPr/>
            <p:nvPr/>
          </p:nvSpPr>
          <p:spPr>
            <a:xfrm>
              <a:off x="7620379" y="1414619"/>
              <a:ext cx="698792" cy="17480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1458,15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493</a:t>
              </a:r>
            </a:p>
          </p:txBody>
        </p:sp>
      </p:grpSp>
      <p:sp>
        <p:nvSpPr>
          <p:cNvPr id="694" name="Прямоугольник 693"/>
          <p:cNvSpPr/>
          <p:nvPr/>
        </p:nvSpPr>
        <p:spPr bwMode="auto">
          <a:xfrm>
            <a:off x="4528537" y="2415713"/>
            <a:ext cx="988219" cy="163115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88680/354723</a:t>
            </a:r>
          </a:p>
        </p:txBody>
      </p:sp>
      <p:sp>
        <p:nvSpPr>
          <p:cNvPr id="695" name="TextBox 23"/>
          <p:cNvSpPr txBox="1"/>
          <p:nvPr/>
        </p:nvSpPr>
        <p:spPr bwMode="auto">
          <a:xfrm>
            <a:off x="4528537" y="2037671"/>
            <a:ext cx="441280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7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696" name="TextBox 23"/>
          <p:cNvSpPr txBox="1"/>
          <p:nvPr/>
        </p:nvSpPr>
        <p:spPr bwMode="auto">
          <a:xfrm>
            <a:off x="5034332" y="2037671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10288" name="Group 316"/>
          <p:cNvGrpSpPr>
            <a:grpSpLocks/>
          </p:cNvGrpSpPr>
          <p:nvPr/>
        </p:nvGrpSpPr>
        <p:grpSpPr bwMode="auto">
          <a:xfrm>
            <a:off x="2712244" y="3242072"/>
            <a:ext cx="163116" cy="127397"/>
            <a:chOff x="4727" y="2506"/>
            <a:chExt cx="706" cy="1172"/>
          </a:xfrm>
        </p:grpSpPr>
        <p:sp>
          <p:nvSpPr>
            <p:cNvPr id="1164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4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4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5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6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6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6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7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8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9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9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9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9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0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71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1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1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1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1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2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72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89" name="Group 316"/>
          <p:cNvGrpSpPr>
            <a:grpSpLocks/>
          </p:cNvGrpSpPr>
          <p:nvPr/>
        </p:nvGrpSpPr>
        <p:grpSpPr bwMode="auto">
          <a:xfrm>
            <a:off x="2769394" y="3434953"/>
            <a:ext cx="163116" cy="127397"/>
            <a:chOff x="4727" y="2506"/>
            <a:chExt cx="706" cy="1172"/>
          </a:xfrm>
        </p:grpSpPr>
        <p:sp>
          <p:nvSpPr>
            <p:cNvPr id="1156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6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6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7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8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8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8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9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0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1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1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2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63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3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3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64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0" name="Group 316"/>
          <p:cNvGrpSpPr>
            <a:grpSpLocks/>
          </p:cNvGrpSpPr>
          <p:nvPr/>
        </p:nvGrpSpPr>
        <p:grpSpPr bwMode="auto">
          <a:xfrm>
            <a:off x="2583656" y="3577828"/>
            <a:ext cx="163116" cy="127397"/>
            <a:chOff x="4727" y="2506"/>
            <a:chExt cx="706" cy="1172"/>
          </a:xfrm>
        </p:grpSpPr>
        <p:sp>
          <p:nvSpPr>
            <p:cNvPr id="1148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8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9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9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0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0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0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1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2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3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4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4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55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56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1" name="Group 316"/>
          <p:cNvGrpSpPr>
            <a:grpSpLocks/>
          </p:cNvGrpSpPr>
          <p:nvPr/>
        </p:nvGrpSpPr>
        <p:grpSpPr bwMode="auto">
          <a:xfrm>
            <a:off x="2912269" y="3192066"/>
            <a:ext cx="163116" cy="127397"/>
            <a:chOff x="4727" y="2506"/>
            <a:chExt cx="706" cy="1172"/>
          </a:xfrm>
        </p:grpSpPr>
        <p:sp>
          <p:nvSpPr>
            <p:cNvPr id="1141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1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1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1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2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2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2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3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4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5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6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6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6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6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7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8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8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8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2" name="Group 316"/>
          <p:cNvGrpSpPr>
            <a:grpSpLocks/>
          </p:cNvGrpSpPr>
          <p:nvPr/>
        </p:nvGrpSpPr>
        <p:grpSpPr bwMode="auto">
          <a:xfrm>
            <a:off x="2355056" y="3620691"/>
            <a:ext cx="163116" cy="127397"/>
            <a:chOff x="4727" y="2506"/>
            <a:chExt cx="706" cy="1172"/>
          </a:xfrm>
        </p:grpSpPr>
        <p:sp>
          <p:nvSpPr>
            <p:cNvPr id="1133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3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3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4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5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5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5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6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7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8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8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8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8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8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8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8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8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8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8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9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0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0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0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40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40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3" name="Group 316"/>
          <p:cNvGrpSpPr>
            <a:grpSpLocks/>
          </p:cNvGrpSpPr>
          <p:nvPr/>
        </p:nvGrpSpPr>
        <p:grpSpPr bwMode="auto">
          <a:xfrm>
            <a:off x="2926556" y="3606403"/>
            <a:ext cx="163116" cy="127397"/>
            <a:chOff x="4727" y="2506"/>
            <a:chExt cx="706" cy="1172"/>
          </a:xfrm>
        </p:grpSpPr>
        <p:sp>
          <p:nvSpPr>
            <p:cNvPr id="1125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5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5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6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7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7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7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8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9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0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0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0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0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1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32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2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2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2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2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33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4" name="Group 316"/>
          <p:cNvGrpSpPr>
            <a:grpSpLocks/>
          </p:cNvGrpSpPr>
          <p:nvPr/>
        </p:nvGrpSpPr>
        <p:grpSpPr bwMode="auto">
          <a:xfrm>
            <a:off x="2947988" y="3413522"/>
            <a:ext cx="163116" cy="127397"/>
            <a:chOff x="4727" y="2506"/>
            <a:chExt cx="706" cy="1172"/>
          </a:xfrm>
        </p:grpSpPr>
        <p:sp>
          <p:nvSpPr>
            <p:cNvPr id="111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2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2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3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24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4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4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25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5" name="Group 316"/>
          <p:cNvGrpSpPr>
            <a:grpSpLocks/>
          </p:cNvGrpSpPr>
          <p:nvPr/>
        </p:nvGrpSpPr>
        <p:grpSpPr bwMode="auto">
          <a:xfrm>
            <a:off x="2912269" y="3820716"/>
            <a:ext cx="163116" cy="127397"/>
            <a:chOff x="4727" y="2506"/>
            <a:chExt cx="706" cy="1172"/>
          </a:xfrm>
        </p:grpSpPr>
        <p:sp>
          <p:nvSpPr>
            <p:cNvPr id="1109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9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0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0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1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1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1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2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3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4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5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5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16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17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6" name="Group 316"/>
          <p:cNvGrpSpPr>
            <a:grpSpLocks/>
          </p:cNvGrpSpPr>
          <p:nvPr/>
        </p:nvGrpSpPr>
        <p:grpSpPr bwMode="auto">
          <a:xfrm>
            <a:off x="2655094" y="3820716"/>
            <a:ext cx="163116" cy="127397"/>
            <a:chOff x="4727" y="2506"/>
            <a:chExt cx="706" cy="1172"/>
          </a:xfrm>
        </p:grpSpPr>
        <p:sp>
          <p:nvSpPr>
            <p:cNvPr id="1102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2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2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2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3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3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3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4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5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6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7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7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7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7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8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9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9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9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7" name="Group 316"/>
          <p:cNvGrpSpPr>
            <a:grpSpLocks/>
          </p:cNvGrpSpPr>
          <p:nvPr/>
        </p:nvGrpSpPr>
        <p:grpSpPr bwMode="auto">
          <a:xfrm>
            <a:off x="2312194" y="3835003"/>
            <a:ext cx="163116" cy="127397"/>
            <a:chOff x="4727" y="2506"/>
            <a:chExt cx="706" cy="1172"/>
          </a:xfrm>
        </p:grpSpPr>
        <p:sp>
          <p:nvSpPr>
            <p:cNvPr id="1094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4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4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5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6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6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6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7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8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9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9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9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9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9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9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9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9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9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9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0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1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1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1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101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101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8" name="Group 316"/>
          <p:cNvGrpSpPr>
            <a:grpSpLocks/>
          </p:cNvGrpSpPr>
          <p:nvPr/>
        </p:nvGrpSpPr>
        <p:grpSpPr bwMode="auto">
          <a:xfrm>
            <a:off x="3276600" y="3856435"/>
            <a:ext cx="163116" cy="127397"/>
            <a:chOff x="4727" y="2506"/>
            <a:chExt cx="706" cy="1172"/>
          </a:xfrm>
        </p:grpSpPr>
        <p:sp>
          <p:nvSpPr>
            <p:cNvPr id="1086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6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6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7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8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8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8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9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0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1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1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1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1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2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93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3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3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3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3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94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299" name="Group 316"/>
          <p:cNvGrpSpPr>
            <a:grpSpLocks/>
          </p:cNvGrpSpPr>
          <p:nvPr/>
        </p:nvGrpSpPr>
        <p:grpSpPr bwMode="auto">
          <a:xfrm>
            <a:off x="3212306" y="3070622"/>
            <a:ext cx="163116" cy="127397"/>
            <a:chOff x="4727" y="2506"/>
            <a:chExt cx="706" cy="1172"/>
          </a:xfrm>
        </p:grpSpPr>
        <p:sp>
          <p:nvSpPr>
            <p:cNvPr id="1078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8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8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9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0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0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0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1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2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3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3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4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85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5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5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86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0" name="Group 316"/>
          <p:cNvGrpSpPr>
            <a:grpSpLocks/>
          </p:cNvGrpSpPr>
          <p:nvPr/>
        </p:nvGrpSpPr>
        <p:grpSpPr bwMode="auto">
          <a:xfrm>
            <a:off x="4441031" y="3156347"/>
            <a:ext cx="163116" cy="127397"/>
            <a:chOff x="4727" y="2506"/>
            <a:chExt cx="706" cy="1172"/>
          </a:xfrm>
        </p:grpSpPr>
        <p:sp>
          <p:nvSpPr>
            <p:cNvPr id="1070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0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1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1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2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2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2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3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4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5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6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6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7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8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1" name="Group 316"/>
          <p:cNvGrpSpPr>
            <a:grpSpLocks/>
          </p:cNvGrpSpPr>
          <p:nvPr/>
        </p:nvGrpSpPr>
        <p:grpSpPr bwMode="auto">
          <a:xfrm>
            <a:off x="2912269" y="4370785"/>
            <a:ext cx="163116" cy="127397"/>
            <a:chOff x="4727" y="2506"/>
            <a:chExt cx="706" cy="1172"/>
          </a:xfrm>
        </p:grpSpPr>
        <p:sp>
          <p:nvSpPr>
            <p:cNvPr id="1063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3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3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3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4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4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4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5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6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7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8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8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8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8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9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0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70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70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2" name="Group 316"/>
          <p:cNvGrpSpPr>
            <a:grpSpLocks/>
          </p:cNvGrpSpPr>
          <p:nvPr/>
        </p:nvGrpSpPr>
        <p:grpSpPr bwMode="auto">
          <a:xfrm>
            <a:off x="2555081" y="4270772"/>
            <a:ext cx="163116" cy="127397"/>
            <a:chOff x="4727" y="2506"/>
            <a:chExt cx="706" cy="1172"/>
          </a:xfrm>
        </p:grpSpPr>
        <p:sp>
          <p:nvSpPr>
            <p:cNvPr id="1055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5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5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6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7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7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7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8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9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0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0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0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0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0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0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0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0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0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0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1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2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2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2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62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62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3" name="Group 316"/>
          <p:cNvGrpSpPr>
            <a:grpSpLocks/>
          </p:cNvGrpSpPr>
          <p:nvPr/>
        </p:nvGrpSpPr>
        <p:grpSpPr bwMode="auto">
          <a:xfrm>
            <a:off x="3455194" y="3249216"/>
            <a:ext cx="163116" cy="127397"/>
            <a:chOff x="4727" y="2506"/>
            <a:chExt cx="706" cy="1172"/>
          </a:xfrm>
        </p:grpSpPr>
        <p:sp>
          <p:nvSpPr>
            <p:cNvPr id="1047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7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7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8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9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9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9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0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1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2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2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2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2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3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54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4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4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4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4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55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4" name="Group 316"/>
          <p:cNvGrpSpPr>
            <a:grpSpLocks/>
          </p:cNvGrpSpPr>
          <p:nvPr/>
        </p:nvGrpSpPr>
        <p:grpSpPr bwMode="auto">
          <a:xfrm>
            <a:off x="3755231" y="5042297"/>
            <a:ext cx="163116" cy="127397"/>
            <a:chOff x="4727" y="2506"/>
            <a:chExt cx="706" cy="1172"/>
          </a:xfrm>
        </p:grpSpPr>
        <p:sp>
          <p:nvSpPr>
            <p:cNvPr id="1039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9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9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0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1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1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1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2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3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4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4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5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46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6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6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47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5" name="Group 316"/>
          <p:cNvGrpSpPr>
            <a:grpSpLocks/>
          </p:cNvGrpSpPr>
          <p:nvPr/>
        </p:nvGrpSpPr>
        <p:grpSpPr bwMode="auto">
          <a:xfrm>
            <a:off x="4176713" y="5056585"/>
            <a:ext cx="163116" cy="127397"/>
            <a:chOff x="4727" y="2506"/>
            <a:chExt cx="706" cy="1172"/>
          </a:xfrm>
        </p:grpSpPr>
        <p:sp>
          <p:nvSpPr>
            <p:cNvPr id="1031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1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2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2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3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3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3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4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5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6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7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7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038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039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0306" name="Группа 119"/>
          <p:cNvGrpSpPr>
            <a:grpSpLocks/>
          </p:cNvGrpSpPr>
          <p:nvPr/>
        </p:nvGrpSpPr>
        <p:grpSpPr bwMode="auto">
          <a:xfrm>
            <a:off x="3078956" y="3698082"/>
            <a:ext cx="177404" cy="141685"/>
            <a:chOff x="214313" y="8958263"/>
            <a:chExt cx="642937" cy="500062"/>
          </a:xfrm>
        </p:grpSpPr>
        <p:sp>
          <p:nvSpPr>
            <p:cNvPr id="1031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1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0315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031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031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0307" name="Группа 629"/>
          <p:cNvGrpSpPr>
            <a:grpSpLocks/>
          </p:cNvGrpSpPr>
          <p:nvPr/>
        </p:nvGrpSpPr>
        <p:grpSpPr bwMode="auto">
          <a:xfrm>
            <a:off x="2655094" y="3334942"/>
            <a:ext cx="248841" cy="202406"/>
            <a:chOff x="142483" y="3760971"/>
            <a:chExt cx="346075" cy="386605"/>
          </a:xfrm>
        </p:grpSpPr>
        <p:sp>
          <p:nvSpPr>
            <p:cNvPr id="2712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713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71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1556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57" name="Группа 1556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558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563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4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565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66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567" name="Прямоугольник 1566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568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569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</a:t>
                </a:r>
                <a:r>
                  <a:rPr lang="ru-RU" altLang="ru-RU" sz="675" b="0" dirty="0" smtClean="0">
                    <a:solidFill>
                      <a:srgbClr val="000000"/>
                    </a:solidFill>
                    <a:cs typeface="Arial" panose="020B0604020202020204" pitchFamily="34" charset="0"/>
                  </a:rPr>
                  <a:t>90 </a:t>
                </a: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кВт</a:t>
                </a:r>
              </a:p>
            </p:txBody>
          </p:sp>
          <p:cxnSp>
            <p:nvCxnSpPr>
              <p:cNvPr id="1570" name="Прямая соединительная линия 1569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1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59" name="Скругленный прямоугольник 1558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60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61" name="Прямоугольник 1560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62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572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573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574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575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576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577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78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79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580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581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58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8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59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0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1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2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3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4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65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660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661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66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66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66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66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667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670" name="TextBox 1669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28.01.2021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1671" name="Всеволожск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86318" y="749527"/>
            <a:ext cx="2743025" cy="15381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55858844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9716" fill="hold"/>
                                        <p:tgtEl>
                                          <p:spTgt spid="167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1671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67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67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671"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9525" y="477859"/>
            <a:ext cx="9144000" cy="6380141"/>
            <a:chOff x="9525" y="1332310"/>
            <a:chExt cx="9144000" cy="4660106"/>
          </a:xfrm>
        </p:grpSpPr>
        <p:pic>
          <p:nvPicPr>
            <p:cNvPr id="11266" name="Picture 3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25" y="1332310"/>
              <a:ext cx="9144000" cy="4660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269" name="Group 316"/>
            <p:cNvGrpSpPr>
              <a:grpSpLocks/>
            </p:cNvGrpSpPr>
            <p:nvPr/>
          </p:nvGrpSpPr>
          <p:grpSpPr bwMode="auto">
            <a:xfrm>
              <a:off x="232173" y="1493044"/>
              <a:ext cx="163115" cy="127397"/>
              <a:chOff x="4727" y="2506"/>
              <a:chExt cx="706" cy="1172"/>
            </a:xfrm>
          </p:grpSpPr>
          <p:sp>
            <p:nvSpPr>
              <p:cNvPr id="1316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6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6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7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8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8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8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9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0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1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1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2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23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3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3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24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pic>
          <p:nvPicPr>
            <p:cNvPr id="11273" name="Picture 2"/>
            <p:cNvPicPr>
              <a:picLocks noChangeAspect="1" noChangeArrowheads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863" t="40993" r="94373" b="53233"/>
            <a:stretch>
              <a:fillRect/>
            </a:stretch>
          </p:blipFill>
          <p:spPr bwMode="auto">
            <a:xfrm>
              <a:off x="395288" y="4298156"/>
              <a:ext cx="159544" cy="1678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274" name="Group 316"/>
            <p:cNvGrpSpPr>
              <a:grpSpLocks/>
            </p:cNvGrpSpPr>
            <p:nvPr/>
          </p:nvGrpSpPr>
          <p:grpSpPr bwMode="auto">
            <a:xfrm>
              <a:off x="554831" y="2084785"/>
              <a:ext cx="163116" cy="127397"/>
              <a:chOff x="4727" y="2506"/>
              <a:chExt cx="706" cy="1172"/>
            </a:xfrm>
          </p:grpSpPr>
          <p:sp>
            <p:nvSpPr>
              <p:cNvPr id="1308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8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9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9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0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0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0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1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2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3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4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4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15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16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5" name="Group 316"/>
            <p:cNvGrpSpPr>
              <a:grpSpLocks/>
            </p:cNvGrpSpPr>
            <p:nvPr/>
          </p:nvGrpSpPr>
          <p:grpSpPr bwMode="auto">
            <a:xfrm>
              <a:off x="2311004" y="1759744"/>
              <a:ext cx="163115" cy="127397"/>
              <a:chOff x="4727" y="2506"/>
              <a:chExt cx="706" cy="1172"/>
            </a:xfrm>
          </p:grpSpPr>
          <p:sp>
            <p:nvSpPr>
              <p:cNvPr id="1301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1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1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1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2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2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2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3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4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5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6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6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6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6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7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8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8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8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6" name="Group 316"/>
            <p:cNvGrpSpPr>
              <a:grpSpLocks/>
            </p:cNvGrpSpPr>
            <p:nvPr/>
          </p:nvGrpSpPr>
          <p:grpSpPr bwMode="auto">
            <a:xfrm>
              <a:off x="4212431" y="4953001"/>
              <a:ext cx="163116" cy="127397"/>
              <a:chOff x="4727" y="2506"/>
              <a:chExt cx="706" cy="1172"/>
            </a:xfrm>
          </p:grpSpPr>
          <p:sp>
            <p:nvSpPr>
              <p:cNvPr id="1293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3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3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4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5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5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5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6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7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8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8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9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300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300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7" name="Group 316"/>
            <p:cNvGrpSpPr>
              <a:grpSpLocks/>
            </p:cNvGrpSpPr>
            <p:nvPr/>
          </p:nvGrpSpPr>
          <p:grpSpPr bwMode="auto">
            <a:xfrm>
              <a:off x="3529013" y="5675710"/>
              <a:ext cx="163116" cy="127397"/>
              <a:chOff x="4727" y="2506"/>
              <a:chExt cx="706" cy="1172"/>
            </a:xfrm>
          </p:grpSpPr>
          <p:sp>
            <p:nvSpPr>
              <p:cNvPr id="1285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5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5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6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7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7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7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8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9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0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0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0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0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1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92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2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93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8" name="Group 316"/>
            <p:cNvGrpSpPr>
              <a:grpSpLocks/>
            </p:cNvGrpSpPr>
            <p:nvPr/>
          </p:nvGrpSpPr>
          <p:grpSpPr bwMode="auto">
            <a:xfrm>
              <a:off x="2313385" y="5567363"/>
              <a:ext cx="164306" cy="127397"/>
              <a:chOff x="4727" y="2506"/>
              <a:chExt cx="706" cy="1172"/>
            </a:xfrm>
          </p:grpSpPr>
          <p:sp>
            <p:nvSpPr>
              <p:cNvPr id="1277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7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7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8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9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9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9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0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1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2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2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3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84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4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4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85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79" name="Group 316"/>
            <p:cNvGrpSpPr>
              <a:grpSpLocks/>
            </p:cNvGrpSpPr>
            <p:nvPr/>
          </p:nvGrpSpPr>
          <p:grpSpPr bwMode="auto">
            <a:xfrm>
              <a:off x="2845594" y="4863703"/>
              <a:ext cx="164306" cy="127397"/>
              <a:chOff x="4727" y="2506"/>
              <a:chExt cx="706" cy="1172"/>
            </a:xfrm>
          </p:grpSpPr>
          <p:sp>
            <p:nvSpPr>
              <p:cNvPr id="1269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9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0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0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1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1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1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2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3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4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5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5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76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77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0" name="Group 316"/>
            <p:cNvGrpSpPr>
              <a:grpSpLocks/>
            </p:cNvGrpSpPr>
            <p:nvPr/>
          </p:nvGrpSpPr>
          <p:grpSpPr bwMode="auto">
            <a:xfrm>
              <a:off x="3363517" y="3861197"/>
              <a:ext cx="163115" cy="127397"/>
              <a:chOff x="4727" y="2506"/>
              <a:chExt cx="706" cy="1172"/>
            </a:xfrm>
          </p:grpSpPr>
          <p:sp>
            <p:nvSpPr>
              <p:cNvPr id="1262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2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2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2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3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3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3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4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5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6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7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7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7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7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8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9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9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9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1" name="Group 316"/>
            <p:cNvGrpSpPr>
              <a:grpSpLocks/>
            </p:cNvGrpSpPr>
            <p:nvPr/>
          </p:nvGrpSpPr>
          <p:grpSpPr bwMode="auto">
            <a:xfrm>
              <a:off x="1816894" y="4860132"/>
              <a:ext cx="163116" cy="127397"/>
              <a:chOff x="4727" y="2506"/>
              <a:chExt cx="706" cy="1172"/>
            </a:xfrm>
          </p:grpSpPr>
          <p:sp>
            <p:nvSpPr>
              <p:cNvPr id="1254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4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4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5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6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6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6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7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8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9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9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0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61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61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2" name="Group 316"/>
            <p:cNvGrpSpPr>
              <a:grpSpLocks/>
            </p:cNvGrpSpPr>
            <p:nvPr/>
          </p:nvGrpSpPr>
          <p:grpSpPr bwMode="auto">
            <a:xfrm>
              <a:off x="2169319" y="3727847"/>
              <a:ext cx="163116" cy="128588"/>
              <a:chOff x="4727" y="2506"/>
              <a:chExt cx="706" cy="1172"/>
            </a:xfrm>
          </p:grpSpPr>
          <p:sp>
            <p:nvSpPr>
              <p:cNvPr id="1246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6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6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7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8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8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8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9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0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1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1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1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1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2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53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3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54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3" name="Group 316"/>
            <p:cNvGrpSpPr>
              <a:grpSpLocks/>
            </p:cNvGrpSpPr>
            <p:nvPr/>
          </p:nvGrpSpPr>
          <p:grpSpPr bwMode="auto">
            <a:xfrm>
              <a:off x="3040857" y="5666185"/>
              <a:ext cx="164306" cy="128588"/>
              <a:chOff x="4727" y="2506"/>
              <a:chExt cx="706" cy="1172"/>
            </a:xfrm>
          </p:grpSpPr>
          <p:sp>
            <p:nvSpPr>
              <p:cNvPr id="1238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8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8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9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0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0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0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1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2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3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3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4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45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5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5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46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4" name="Group 316"/>
            <p:cNvGrpSpPr>
              <a:grpSpLocks/>
            </p:cNvGrpSpPr>
            <p:nvPr/>
          </p:nvGrpSpPr>
          <p:grpSpPr bwMode="auto">
            <a:xfrm>
              <a:off x="3904060" y="5210175"/>
              <a:ext cx="164306" cy="128588"/>
              <a:chOff x="4727" y="2506"/>
              <a:chExt cx="706" cy="1172"/>
            </a:xfrm>
          </p:grpSpPr>
          <p:sp>
            <p:nvSpPr>
              <p:cNvPr id="1230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0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1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1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2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2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2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3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4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5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6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6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7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8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5" name="Group 316"/>
            <p:cNvGrpSpPr>
              <a:grpSpLocks/>
            </p:cNvGrpSpPr>
            <p:nvPr/>
          </p:nvGrpSpPr>
          <p:grpSpPr bwMode="auto">
            <a:xfrm>
              <a:off x="3348038" y="5507831"/>
              <a:ext cx="163116" cy="128588"/>
              <a:chOff x="4727" y="2506"/>
              <a:chExt cx="706" cy="1172"/>
            </a:xfrm>
          </p:grpSpPr>
          <p:sp>
            <p:nvSpPr>
              <p:cNvPr id="1223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3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3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3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4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4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4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5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6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7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8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8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8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8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9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0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30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30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6" name="Group 316"/>
            <p:cNvGrpSpPr>
              <a:grpSpLocks/>
            </p:cNvGrpSpPr>
            <p:nvPr/>
          </p:nvGrpSpPr>
          <p:grpSpPr bwMode="auto">
            <a:xfrm>
              <a:off x="2545556" y="5523310"/>
              <a:ext cx="163116" cy="127397"/>
              <a:chOff x="4727" y="2506"/>
              <a:chExt cx="706" cy="1172"/>
            </a:xfrm>
          </p:grpSpPr>
          <p:sp>
            <p:nvSpPr>
              <p:cNvPr id="1215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5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5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6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7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7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7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8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9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0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0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1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22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22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7" name="Group 316"/>
            <p:cNvGrpSpPr>
              <a:grpSpLocks/>
            </p:cNvGrpSpPr>
            <p:nvPr/>
          </p:nvGrpSpPr>
          <p:grpSpPr bwMode="auto">
            <a:xfrm>
              <a:off x="2051448" y="4749403"/>
              <a:ext cx="164306" cy="127397"/>
              <a:chOff x="4727" y="2506"/>
              <a:chExt cx="706" cy="1172"/>
            </a:xfrm>
          </p:grpSpPr>
          <p:sp>
            <p:nvSpPr>
              <p:cNvPr id="1207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7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7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8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9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9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9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0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1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2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2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2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2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3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14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4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15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8" name="Group 316"/>
            <p:cNvGrpSpPr>
              <a:grpSpLocks/>
            </p:cNvGrpSpPr>
            <p:nvPr/>
          </p:nvGrpSpPr>
          <p:grpSpPr bwMode="auto">
            <a:xfrm>
              <a:off x="2544367" y="4979194"/>
              <a:ext cx="163115" cy="127397"/>
              <a:chOff x="4727" y="2506"/>
              <a:chExt cx="706" cy="1172"/>
            </a:xfrm>
          </p:grpSpPr>
          <p:sp>
            <p:nvSpPr>
              <p:cNvPr id="1199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9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9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0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1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1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1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2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3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4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4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5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206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6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6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207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89" name="Group 316"/>
            <p:cNvGrpSpPr>
              <a:grpSpLocks/>
            </p:cNvGrpSpPr>
            <p:nvPr/>
          </p:nvGrpSpPr>
          <p:grpSpPr bwMode="auto">
            <a:xfrm>
              <a:off x="3348038" y="4254103"/>
              <a:ext cx="163116" cy="128588"/>
              <a:chOff x="4727" y="2506"/>
              <a:chExt cx="706" cy="1172"/>
            </a:xfrm>
          </p:grpSpPr>
          <p:sp>
            <p:nvSpPr>
              <p:cNvPr id="1191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1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2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2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3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3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3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4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5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6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7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7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8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9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0" name="Group 316"/>
            <p:cNvGrpSpPr>
              <a:grpSpLocks/>
            </p:cNvGrpSpPr>
            <p:nvPr/>
          </p:nvGrpSpPr>
          <p:grpSpPr bwMode="auto">
            <a:xfrm>
              <a:off x="2051448" y="5154216"/>
              <a:ext cx="164306" cy="127397"/>
              <a:chOff x="4727" y="2506"/>
              <a:chExt cx="706" cy="1172"/>
            </a:xfrm>
          </p:grpSpPr>
          <p:sp>
            <p:nvSpPr>
              <p:cNvPr id="1184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4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4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4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5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5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5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6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7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8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9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9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9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9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0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1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91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91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1" name="Group 316"/>
            <p:cNvGrpSpPr>
              <a:grpSpLocks/>
            </p:cNvGrpSpPr>
            <p:nvPr/>
          </p:nvGrpSpPr>
          <p:grpSpPr bwMode="auto">
            <a:xfrm>
              <a:off x="102394" y="1665685"/>
              <a:ext cx="163116" cy="127397"/>
              <a:chOff x="4727" y="2506"/>
              <a:chExt cx="706" cy="1172"/>
            </a:xfrm>
          </p:grpSpPr>
          <p:sp>
            <p:nvSpPr>
              <p:cNvPr id="1176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6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6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7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8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8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8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9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0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1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1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2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83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83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2" name="Group 316"/>
            <p:cNvGrpSpPr>
              <a:grpSpLocks/>
            </p:cNvGrpSpPr>
            <p:nvPr/>
          </p:nvGrpSpPr>
          <p:grpSpPr bwMode="auto">
            <a:xfrm>
              <a:off x="251223" y="2205038"/>
              <a:ext cx="163115" cy="127397"/>
              <a:chOff x="4727" y="2506"/>
              <a:chExt cx="706" cy="1172"/>
            </a:xfrm>
          </p:grpSpPr>
          <p:sp>
            <p:nvSpPr>
              <p:cNvPr id="1168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8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8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9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0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0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0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1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2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3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3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3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3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4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75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5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76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3" name="Group 316"/>
            <p:cNvGrpSpPr>
              <a:grpSpLocks/>
            </p:cNvGrpSpPr>
            <p:nvPr/>
          </p:nvGrpSpPr>
          <p:grpSpPr bwMode="auto">
            <a:xfrm>
              <a:off x="2383631" y="1510903"/>
              <a:ext cx="163116" cy="128588"/>
              <a:chOff x="4727" y="2506"/>
              <a:chExt cx="706" cy="1172"/>
            </a:xfrm>
          </p:grpSpPr>
          <p:sp>
            <p:nvSpPr>
              <p:cNvPr id="1160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0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0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1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2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2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2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3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4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5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5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6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67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7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7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8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4" name="Group 316"/>
            <p:cNvGrpSpPr>
              <a:grpSpLocks/>
            </p:cNvGrpSpPr>
            <p:nvPr/>
          </p:nvGrpSpPr>
          <p:grpSpPr bwMode="auto">
            <a:xfrm>
              <a:off x="1893094" y="3762375"/>
              <a:ext cx="163116" cy="128588"/>
              <a:chOff x="4727" y="2506"/>
              <a:chExt cx="706" cy="1172"/>
            </a:xfrm>
          </p:grpSpPr>
          <p:sp>
            <p:nvSpPr>
              <p:cNvPr id="1152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2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3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3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4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4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4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5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6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7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8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8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9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60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5" name="Group 316"/>
            <p:cNvGrpSpPr>
              <a:grpSpLocks/>
            </p:cNvGrpSpPr>
            <p:nvPr/>
          </p:nvGrpSpPr>
          <p:grpSpPr bwMode="auto">
            <a:xfrm>
              <a:off x="1495425" y="4258866"/>
              <a:ext cx="163116" cy="127397"/>
              <a:chOff x="4727" y="2506"/>
              <a:chExt cx="706" cy="1172"/>
            </a:xfrm>
          </p:grpSpPr>
          <p:sp>
            <p:nvSpPr>
              <p:cNvPr id="1145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5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5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5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6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6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46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7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8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49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0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0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0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0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1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2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  <p:sp>
            <p:nvSpPr>
              <p:cNvPr id="1152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1800"/>
              </a:p>
            </p:txBody>
          </p:sp>
          <p:sp>
            <p:nvSpPr>
              <p:cNvPr id="1152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050"/>
              </a:p>
            </p:txBody>
          </p:sp>
        </p:grpSp>
        <p:grpSp>
          <p:nvGrpSpPr>
            <p:cNvPr id="11296" name="Группа 119"/>
            <p:cNvGrpSpPr>
              <a:grpSpLocks/>
            </p:cNvGrpSpPr>
            <p:nvPr/>
          </p:nvGrpSpPr>
          <p:grpSpPr bwMode="auto">
            <a:xfrm>
              <a:off x="548878" y="1643063"/>
              <a:ext cx="176213" cy="141685"/>
              <a:chOff x="214313" y="8958263"/>
              <a:chExt cx="642937" cy="500062"/>
            </a:xfrm>
          </p:grpSpPr>
          <p:sp>
            <p:nvSpPr>
              <p:cNvPr id="11445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46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47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48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49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7" name="Группа 119"/>
            <p:cNvGrpSpPr>
              <a:grpSpLocks/>
            </p:cNvGrpSpPr>
            <p:nvPr/>
          </p:nvGrpSpPr>
          <p:grpSpPr bwMode="auto">
            <a:xfrm>
              <a:off x="4032647" y="4211241"/>
              <a:ext cx="176213" cy="141684"/>
              <a:chOff x="214313" y="8958263"/>
              <a:chExt cx="642937" cy="500062"/>
            </a:xfrm>
          </p:grpSpPr>
          <p:sp>
            <p:nvSpPr>
              <p:cNvPr id="11440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41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42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43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44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8" name="Группа 119"/>
            <p:cNvGrpSpPr>
              <a:grpSpLocks/>
            </p:cNvGrpSpPr>
            <p:nvPr/>
          </p:nvGrpSpPr>
          <p:grpSpPr bwMode="auto">
            <a:xfrm>
              <a:off x="4643437" y="5655469"/>
              <a:ext cx="177404" cy="141685"/>
              <a:chOff x="214313" y="8958263"/>
              <a:chExt cx="642937" cy="500062"/>
            </a:xfrm>
          </p:grpSpPr>
          <p:sp>
            <p:nvSpPr>
              <p:cNvPr id="11435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36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0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37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38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39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9" name="Группа 629"/>
            <p:cNvGrpSpPr>
              <a:grpSpLocks/>
            </p:cNvGrpSpPr>
            <p:nvPr/>
          </p:nvGrpSpPr>
          <p:grpSpPr bwMode="auto">
            <a:xfrm>
              <a:off x="3840956" y="4556523"/>
              <a:ext cx="248841" cy="202406"/>
              <a:chOff x="142483" y="3760971"/>
              <a:chExt cx="346075" cy="386605"/>
            </a:xfrm>
          </p:grpSpPr>
          <p:sp>
            <p:nvSpPr>
              <p:cNvPr id="2318" name="Line 281"/>
              <p:cNvSpPr>
                <a:spLocks noChangeShapeType="1"/>
              </p:cNvSpPr>
              <p:nvPr/>
            </p:nvSpPr>
            <p:spPr bwMode="auto">
              <a:xfrm>
                <a:off x="203750" y="3847389"/>
                <a:ext cx="0" cy="30018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958614">
                  <a:buClr>
                    <a:srgbClr val="000000"/>
                  </a:buClr>
                  <a:buSzPct val="100000"/>
                  <a:defRPr/>
                </a:pPr>
                <a:endParaRPr lang="ru-RU" sz="60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319" name="Freeform 285"/>
              <p:cNvSpPr>
                <a:spLocks/>
              </p:cNvSpPr>
              <p:nvPr/>
            </p:nvSpPr>
            <p:spPr bwMode="auto">
              <a:xfrm>
                <a:off x="198782" y="3795082"/>
                <a:ext cx="269905" cy="227415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958614">
                  <a:defRPr/>
                </a:pPr>
                <a:endParaRPr lang="ru-RU" sz="60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320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252988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85450" tIns="42725" rIns="85450" bIns="42725">
                <a:spAutoFit/>
              </a:bodyPr>
              <a:lstStyle/>
              <a:p>
                <a:pPr algn="ctr" defTabSz="770560">
                  <a:defRPr/>
                </a:pPr>
                <a:endParaRPr lang="ru-RU" sz="30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endParaRPr>
              </a:p>
            </p:txBody>
          </p:sp>
        </p:grpSp>
      </p:grpSp>
      <p:sp>
        <p:nvSpPr>
          <p:cNvPr id="1964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29.01.2021)</a:t>
            </a:r>
            <a:endParaRPr lang="ru-RU" sz="1050" dirty="0"/>
          </a:p>
        </p:txBody>
      </p:sp>
      <p:sp>
        <p:nvSpPr>
          <p:cNvPr id="1969" name="Прямоугольник 1968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970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971" name="Группа 1970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972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97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97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80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981" name="Прямоугольник 198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98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98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</a:t>
                </a:r>
                <a:r>
                  <a:rPr lang="ru-RU" altLang="ru-RU" sz="675" b="0" dirty="0" smtClean="0">
                    <a:solidFill>
                      <a:srgbClr val="000000"/>
                    </a:solidFill>
                    <a:cs typeface="Arial" panose="020B0604020202020204" pitchFamily="34" charset="0"/>
                  </a:rPr>
                  <a:t>90 </a:t>
                </a: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кВт</a:t>
                </a:r>
              </a:p>
            </p:txBody>
          </p:sp>
          <p:cxnSp>
            <p:nvCxnSpPr>
              <p:cNvPr id="1984" name="Прямая соединительная линия 198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973" name="Скругленный прямоугольник 197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974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975" name="Прямоугольник 197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97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986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987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988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989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990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99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99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99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994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995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99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99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0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1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2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3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4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5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6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207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2074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2075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207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7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07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07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08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081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3" name="Выборг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6372992" y="749528"/>
            <a:ext cx="2780533" cy="1932235"/>
          </a:xfrm>
          <a:prstGeom prst="rect">
            <a:avLst/>
          </a:prstGeom>
        </p:spPr>
      </p:pic>
      <p:sp>
        <p:nvSpPr>
          <p:cNvPr id="11267" name="Text Box 182"/>
          <p:cNvSpPr txBox="1">
            <a:spLocks noChangeArrowheads="1"/>
          </p:cNvSpPr>
          <p:nvPr/>
        </p:nvSpPr>
        <p:spPr bwMode="auto">
          <a:xfrm>
            <a:off x="1921473" y="4278250"/>
            <a:ext cx="710850" cy="260142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425" b="1">
                <a:latin typeface="Times New Roman" panose="02020603050405020304" pitchFamily="18" charset="0"/>
                <a:cs typeface="Times New Roman" panose="02020603050405020304" pitchFamily="18" charset="0"/>
              </a:rPr>
              <a:t>Выборг</a:t>
            </a:r>
          </a:p>
        </p:txBody>
      </p:sp>
      <p:grpSp>
        <p:nvGrpSpPr>
          <p:cNvPr id="11328" name="Группа 141"/>
          <p:cNvGrpSpPr>
            <a:grpSpLocks/>
          </p:cNvGrpSpPr>
          <p:nvPr/>
        </p:nvGrpSpPr>
        <p:grpSpPr bwMode="auto">
          <a:xfrm>
            <a:off x="1587065" y="4549755"/>
            <a:ext cx="1431131" cy="436960"/>
            <a:chOff x="7486256" y="1031859"/>
            <a:chExt cx="1354754" cy="550353"/>
          </a:xfrm>
        </p:grpSpPr>
        <p:sp>
          <p:nvSpPr>
            <p:cNvPr id="2445" name="TextBox 10"/>
            <p:cNvSpPr txBox="1"/>
            <p:nvPr/>
          </p:nvSpPr>
          <p:spPr>
            <a:xfrm>
              <a:off x="7486256" y="1031859"/>
              <a:ext cx="1354754" cy="21805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Выборгский р-н</a:t>
              </a:r>
            </a:p>
          </p:txBody>
        </p:sp>
        <p:sp>
          <p:nvSpPr>
            <p:cNvPr id="2446" name="TextBox 23"/>
            <p:cNvSpPr txBox="1"/>
            <p:nvPr/>
          </p:nvSpPr>
          <p:spPr>
            <a:xfrm>
              <a:off x="7809190" y="1145450"/>
              <a:ext cx="356285" cy="261661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0" dirty="0" smtClean="0">
                  <a:latin typeface="Arial" charset="0"/>
                  <a:cs typeface="Arial" charset="0"/>
                </a:rPr>
                <a:t>7</a:t>
              </a:r>
              <a:endParaRPr lang="ru-RU" sz="750" dirty="0">
                <a:latin typeface="Arial" charset="0"/>
                <a:cs typeface="Arial" charset="0"/>
              </a:endParaRPr>
            </a:p>
          </p:txBody>
        </p:sp>
        <p:sp>
          <p:nvSpPr>
            <p:cNvPr id="2447" name="TextBox 23"/>
            <p:cNvSpPr txBox="1"/>
            <p:nvPr/>
          </p:nvSpPr>
          <p:spPr>
            <a:xfrm>
              <a:off x="8226543" y="1145450"/>
              <a:ext cx="423095" cy="261661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750" dirty="0" smtClean="0">
                  <a:latin typeface="Arial" charset="0"/>
                  <a:cs typeface="Arial" charset="0"/>
                </a:rPr>
                <a:t>9</a:t>
              </a:r>
              <a:endParaRPr lang="ru-RU" sz="750" dirty="0">
                <a:latin typeface="Arial" charset="0"/>
                <a:cs typeface="Arial" charset="0"/>
              </a:endParaRPr>
            </a:p>
          </p:txBody>
        </p:sp>
        <p:sp>
          <p:nvSpPr>
            <p:cNvPr id="2448" name="Прямоугольник 2447"/>
            <p:cNvSpPr/>
            <p:nvPr/>
          </p:nvSpPr>
          <p:spPr>
            <a:xfrm>
              <a:off x="7744358" y="1408259"/>
              <a:ext cx="609752" cy="17395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6428,96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386</a:t>
              </a:r>
            </a:p>
          </p:txBody>
        </p:sp>
      </p:grpSp>
      <p:sp>
        <p:nvSpPr>
          <p:cNvPr id="2449" name="Прямоугольник 2448"/>
          <p:cNvSpPr/>
          <p:nvPr/>
        </p:nvSpPr>
        <p:spPr bwMode="auto">
          <a:xfrm>
            <a:off x="1859718" y="4992668"/>
            <a:ext cx="887015" cy="1833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50309/201239</a:t>
            </a:r>
          </a:p>
        </p:txBody>
      </p:sp>
      <p:sp>
        <p:nvSpPr>
          <p:cNvPr id="2450" name="Скругленный прямоугольник 2449"/>
          <p:cNvSpPr/>
          <p:nvPr/>
        </p:nvSpPr>
        <p:spPr>
          <a:xfrm>
            <a:off x="2505037" y="4842649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68%</a:t>
            </a:r>
          </a:p>
        </p:txBody>
      </p:sp>
      <p:sp>
        <p:nvSpPr>
          <p:cNvPr id="2082" name="TextBox 2081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28.01.2021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</p:spTree>
    <p:extLst>
      <p:ext uri="{BB962C8B-B14F-4D97-AF65-F5344CB8AC3E}">
        <p14:creationId xmlns:p14="http://schemas.microsoft.com/office/powerpoint/2010/main" val="1168364831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3402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Picture 3" descr="G:\ГАТЧ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6944"/>
            <a:ext cx="9144000" cy="63810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68" name="Прямоугольник 1982"/>
          <p:cNvSpPr>
            <a:spLocks noChangeArrowheads="1"/>
          </p:cNvSpPr>
          <p:nvPr/>
        </p:nvSpPr>
        <p:spPr bwMode="auto">
          <a:xfrm>
            <a:off x="3372549" y="3405188"/>
            <a:ext cx="727265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Гатчина</a:t>
            </a:r>
          </a:p>
        </p:txBody>
      </p:sp>
      <p:grpSp>
        <p:nvGrpSpPr>
          <p:cNvPr id="14372" name="Группа 121"/>
          <p:cNvGrpSpPr>
            <a:grpSpLocks/>
          </p:cNvGrpSpPr>
          <p:nvPr/>
        </p:nvGrpSpPr>
        <p:grpSpPr bwMode="auto">
          <a:xfrm>
            <a:off x="4110786" y="1869556"/>
            <a:ext cx="1431131" cy="438150"/>
            <a:chOff x="7486256" y="988514"/>
            <a:chExt cx="1354754" cy="551818"/>
          </a:xfrm>
        </p:grpSpPr>
        <p:sp>
          <p:nvSpPr>
            <p:cNvPr id="1009" name="TextBox 10"/>
            <p:cNvSpPr txBox="1"/>
            <p:nvPr/>
          </p:nvSpPr>
          <p:spPr>
            <a:xfrm>
              <a:off x="7486256" y="988514"/>
              <a:ext cx="1354754" cy="21803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Гатчинский р-н</a:t>
              </a:r>
            </a:p>
          </p:txBody>
        </p:sp>
        <p:sp>
          <p:nvSpPr>
            <p:cNvPr id="1010" name="Прямоугольник 1009"/>
            <p:cNvSpPr/>
            <p:nvPr/>
          </p:nvSpPr>
          <p:spPr>
            <a:xfrm>
              <a:off x="7744358" y="1399378"/>
              <a:ext cx="555652" cy="14095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7290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1588</a:t>
              </a:r>
            </a:p>
          </p:txBody>
        </p:sp>
      </p:grpSp>
      <p:sp>
        <p:nvSpPr>
          <p:cNvPr id="1011" name="Прямоугольник 1010"/>
          <p:cNvSpPr/>
          <p:nvPr/>
        </p:nvSpPr>
        <p:spPr bwMode="auto">
          <a:xfrm>
            <a:off x="4383438" y="2324374"/>
            <a:ext cx="857250" cy="158354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61063/24425</a:t>
            </a:r>
          </a:p>
        </p:txBody>
      </p:sp>
      <p:sp>
        <p:nvSpPr>
          <p:cNvPr id="1012" name="Скругленный прямоугольник 1011"/>
          <p:cNvSpPr/>
          <p:nvPr/>
        </p:nvSpPr>
        <p:spPr>
          <a:xfrm>
            <a:off x="4960892" y="2179119"/>
            <a:ext cx="286940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013" name="TextBox 23"/>
          <p:cNvSpPr txBox="1"/>
          <p:nvPr/>
        </p:nvSpPr>
        <p:spPr bwMode="auto">
          <a:xfrm>
            <a:off x="4370377" y="1973384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1014" name="TextBox 23"/>
          <p:cNvSpPr txBox="1"/>
          <p:nvPr/>
        </p:nvSpPr>
        <p:spPr bwMode="auto">
          <a:xfrm>
            <a:off x="4811292" y="1973384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14384" name="Group 316"/>
          <p:cNvGrpSpPr>
            <a:grpSpLocks/>
          </p:cNvGrpSpPr>
          <p:nvPr/>
        </p:nvGrpSpPr>
        <p:grpSpPr bwMode="auto">
          <a:xfrm>
            <a:off x="3805238" y="1856185"/>
            <a:ext cx="163116" cy="127397"/>
            <a:chOff x="4727" y="2506"/>
            <a:chExt cx="706" cy="1172"/>
          </a:xfrm>
        </p:grpSpPr>
        <p:sp>
          <p:nvSpPr>
            <p:cNvPr id="1495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5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5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6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6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7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7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8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9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0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0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0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0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0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1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2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2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02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02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85" name="Group 316"/>
          <p:cNvGrpSpPr>
            <a:grpSpLocks/>
          </p:cNvGrpSpPr>
          <p:nvPr/>
        </p:nvGrpSpPr>
        <p:grpSpPr bwMode="auto">
          <a:xfrm>
            <a:off x="3340894" y="2627710"/>
            <a:ext cx="163116" cy="127397"/>
            <a:chOff x="4727" y="2506"/>
            <a:chExt cx="706" cy="1172"/>
          </a:xfrm>
        </p:grpSpPr>
        <p:sp>
          <p:nvSpPr>
            <p:cNvPr id="1487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7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7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8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9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9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9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0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1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2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2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2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2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2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3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4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4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4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4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94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4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4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4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4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4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95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86" name="Group 316"/>
          <p:cNvGrpSpPr>
            <a:grpSpLocks/>
          </p:cNvGrpSpPr>
          <p:nvPr/>
        </p:nvGrpSpPr>
        <p:grpSpPr bwMode="auto">
          <a:xfrm>
            <a:off x="3362325" y="2306241"/>
            <a:ext cx="163116" cy="127397"/>
            <a:chOff x="4727" y="2506"/>
            <a:chExt cx="706" cy="1172"/>
          </a:xfrm>
        </p:grpSpPr>
        <p:sp>
          <p:nvSpPr>
            <p:cNvPr id="1479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9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9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0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1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1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1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2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3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4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4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4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5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86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6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6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6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87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sp>
        <p:nvSpPr>
          <p:cNvPr id="14387" name="Rectangle 356"/>
          <p:cNvSpPr>
            <a:spLocks noChangeArrowheads="1"/>
          </p:cNvSpPr>
          <p:nvPr/>
        </p:nvSpPr>
        <p:spPr bwMode="auto">
          <a:xfrm>
            <a:off x="3546872" y="2516982"/>
            <a:ext cx="14288" cy="2381"/>
          </a:xfrm>
          <a:prstGeom prst="rect">
            <a:avLst/>
          </a:prstGeom>
          <a:solidFill>
            <a:srgbClr val="FFE5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FontTx/>
              <a:buNone/>
            </a:pPr>
            <a:endParaRPr lang="ru-RU" altLang="ru-RU" sz="1800"/>
          </a:p>
        </p:txBody>
      </p:sp>
      <p:grpSp>
        <p:nvGrpSpPr>
          <p:cNvPr id="14388" name="Group 316"/>
          <p:cNvGrpSpPr>
            <a:grpSpLocks/>
          </p:cNvGrpSpPr>
          <p:nvPr/>
        </p:nvGrpSpPr>
        <p:grpSpPr bwMode="auto">
          <a:xfrm>
            <a:off x="5348288" y="3192066"/>
            <a:ext cx="163116" cy="127397"/>
            <a:chOff x="4727" y="2506"/>
            <a:chExt cx="706" cy="1172"/>
          </a:xfrm>
        </p:grpSpPr>
        <p:sp>
          <p:nvSpPr>
            <p:cNvPr id="1471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1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1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2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3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3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3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4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5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6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7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8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8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9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89" name="Group 316"/>
          <p:cNvGrpSpPr>
            <a:grpSpLocks/>
          </p:cNvGrpSpPr>
          <p:nvPr/>
        </p:nvGrpSpPr>
        <p:grpSpPr bwMode="auto">
          <a:xfrm>
            <a:off x="4576763" y="5335191"/>
            <a:ext cx="163116" cy="127397"/>
            <a:chOff x="4727" y="2506"/>
            <a:chExt cx="706" cy="1172"/>
          </a:xfrm>
        </p:grpSpPr>
        <p:sp>
          <p:nvSpPr>
            <p:cNvPr id="146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7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7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90" name="Group 316"/>
          <p:cNvGrpSpPr>
            <a:grpSpLocks/>
          </p:cNvGrpSpPr>
          <p:nvPr/>
        </p:nvGrpSpPr>
        <p:grpSpPr bwMode="auto">
          <a:xfrm>
            <a:off x="5755481" y="5413772"/>
            <a:ext cx="163116" cy="127397"/>
            <a:chOff x="4727" y="2506"/>
            <a:chExt cx="706" cy="1172"/>
          </a:xfrm>
        </p:grpSpPr>
        <p:sp>
          <p:nvSpPr>
            <p:cNvPr id="145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6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6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91" name="Group 316"/>
          <p:cNvGrpSpPr>
            <a:grpSpLocks/>
          </p:cNvGrpSpPr>
          <p:nvPr/>
        </p:nvGrpSpPr>
        <p:grpSpPr bwMode="auto">
          <a:xfrm>
            <a:off x="4676775" y="2970610"/>
            <a:ext cx="163116" cy="127397"/>
            <a:chOff x="4727" y="2506"/>
            <a:chExt cx="706" cy="1172"/>
          </a:xfrm>
        </p:grpSpPr>
        <p:sp>
          <p:nvSpPr>
            <p:cNvPr id="144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5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5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4392" name="Группа 629"/>
          <p:cNvGrpSpPr>
            <a:grpSpLocks/>
          </p:cNvGrpSpPr>
          <p:nvPr/>
        </p:nvGrpSpPr>
        <p:grpSpPr bwMode="auto">
          <a:xfrm>
            <a:off x="5226844" y="2956323"/>
            <a:ext cx="248841" cy="202406"/>
            <a:chOff x="142483" y="3760971"/>
            <a:chExt cx="346075" cy="386605"/>
          </a:xfrm>
        </p:grpSpPr>
        <p:sp>
          <p:nvSpPr>
            <p:cNvPr id="1572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573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57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14393" name="Группа 119"/>
          <p:cNvGrpSpPr>
            <a:grpSpLocks/>
          </p:cNvGrpSpPr>
          <p:nvPr/>
        </p:nvGrpSpPr>
        <p:grpSpPr bwMode="auto">
          <a:xfrm>
            <a:off x="3514725" y="1840707"/>
            <a:ext cx="177404" cy="141685"/>
            <a:chOff x="214313" y="8958263"/>
            <a:chExt cx="642937" cy="500062"/>
          </a:xfrm>
        </p:grpSpPr>
        <p:sp>
          <p:nvSpPr>
            <p:cNvPr id="14475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76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447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447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447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4394" name="Group 316"/>
          <p:cNvGrpSpPr>
            <a:grpSpLocks/>
          </p:cNvGrpSpPr>
          <p:nvPr/>
        </p:nvGrpSpPr>
        <p:grpSpPr bwMode="auto">
          <a:xfrm>
            <a:off x="3755231" y="2863453"/>
            <a:ext cx="163116" cy="127397"/>
            <a:chOff x="4727" y="2506"/>
            <a:chExt cx="706" cy="1172"/>
          </a:xfrm>
        </p:grpSpPr>
        <p:sp>
          <p:nvSpPr>
            <p:cNvPr id="1439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39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39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0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1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1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1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2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3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4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5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446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6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7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7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7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7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447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sp>
        <p:nvSpPr>
          <p:cNvPr id="767" name="Прямоугольник 766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768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29.01.2021)</a:t>
            </a:r>
            <a:endParaRPr lang="ru-RU" sz="1050" dirty="0"/>
          </a:p>
        </p:txBody>
      </p:sp>
      <p:sp>
        <p:nvSpPr>
          <p:cNvPr id="771" name="TextBox 770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28.01.2021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sp>
        <p:nvSpPr>
          <p:cNvPr id="772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773" name="Группа 772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774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779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0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781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82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783" name="Прямоугольник 782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784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785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</a:t>
                </a:r>
                <a:r>
                  <a:rPr lang="ru-RU" altLang="ru-RU" sz="675" b="0" dirty="0" smtClean="0">
                    <a:solidFill>
                      <a:srgbClr val="000000"/>
                    </a:solidFill>
                    <a:cs typeface="Arial" panose="020B0604020202020204" pitchFamily="34" charset="0"/>
                  </a:rPr>
                  <a:t>90 </a:t>
                </a: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кВт</a:t>
                </a:r>
              </a:p>
            </p:txBody>
          </p:sp>
          <p:cxnSp>
            <p:nvCxnSpPr>
              <p:cNvPr id="786" name="Прямая соединительная линия 785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7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775" name="Скругленный прямоугольник 774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776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777" name="Прямоугольник 776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778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788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789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790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791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792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793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794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795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796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797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79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1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2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3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4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5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6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7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876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877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87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7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88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88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88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883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884" name="Гатчина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407525" y="736603"/>
            <a:ext cx="2730508" cy="184275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07340313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28651" fill="hold"/>
                                        <p:tgtEl>
                                          <p:spTgt spid="88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884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88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88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84"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Picture 3" descr="G:\КИНГ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6945"/>
            <a:ext cx="9144000" cy="639380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40" name="Text Box 97"/>
          <p:cNvSpPr txBox="1">
            <a:spLocks noChangeArrowheads="1"/>
          </p:cNvSpPr>
          <p:nvPr/>
        </p:nvSpPr>
        <p:spPr bwMode="auto">
          <a:xfrm>
            <a:off x="254794" y="4730354"/>
            <a:ext cx="1758554" cy="361585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114244" tIns="57124" rIns="114244" bIns="571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800" b="0" dirty="0">
                <a:solidFill>
                  <a:srgbClr val="000000"/>
                </a:solidFill>
              </a:rPr>
              <a:t>- количество осадков в виде дождя, мм за 24 ч</a:t>
            </a:r>
          </a:p>
        </p:txBody>
      </p:sp>
      <p:sp>
        <p:nvSpPr>
          <p:cNvPr id="15392" name="Прямоугольник 1982"/>
          <p:cNvSpPr>
            <a:spLocks noChangeArrowheads="1"/>
          </p:cNvSpPr>
          <p:nvPr/>
        </p:nvSpPr>
        <p:spPr bwMode="auto">
          <a:xfrm>
            <a:off x="3372442" y="3405188"/>
            <a:ext cx="938219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Кингисепп</a:t>
            </a:r>
          </a:p>
        </p:txBody>
      </p:sp>
      <p:grpSp>
        <p:nvGrpSpPr>
          <p:cNvPr id="15399" name="Группа 136"/>
          <p:cNvGrpSpPr>
            <a:grpSpLocks/>
          </p:cNvGrpSpPr>
          <p:nvPr/>
        </p:nvGrpSpPr>
        <p:grpSpPr bwMode="auto">
          <a:xfrm>
            <a:off x="4749935" y="2295526"/>
            <a:ext cx="1431131" cy="431006"/>
            <a:chOff x="7486256" y="1031859"/>
            <a:chExt cx="1354754" cy="545004"/>
          </a:xfrm>
        </p:grpSpPr>
        <p:sp>
          <p:nvSpPr>
            <p:cNvPr id="768" name="TextBox 10"/>
            <p:cNvSpPr txBox="1"/>
            <p:nvPr/>
          </p:nvSpPr>
          <p:spPr>
            <a:xfrm>
              <a:off x="7486256" y="1031859"/>
              <a:ext cx="1354754" cy="218914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Кингисеппский р-н</a:t>
              </a:r>
            </a:p>
          </p:txBody>
        </p:sp>
        <p:sp>
          <p:nvSpPr>
            <p:cNvPr id="769" name="Прямоугольник 768"/>
            <p:cNvSpPr/>
            <p:nvPr/>
          </p:nvSpPr>
          <p:spPr>
            <a:xfrm>
              <a:off x="7708291" y="1409749"/>
              <a:ext cx="563542" cy="16711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1599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220</a:t>
              </a:r>
            </a:p>
          </p:txBody>
        </p:sp>
      </p:grpSp>
      <p:sp>
        <p:nvSpPr>
          <p:cNvPr id="770" name="Прямоугольник 769"/>
          <p:cNvSpPr/>
          <p:nvPr/>
        </p:nvSpPr>
        <p:spPr bwMode="auto">
          <a:xfrm>
            <a:off x="4967819" y="2727723"/>
            <a:ext cx="915591" cy="18573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19709/78839</a:t>
            </a:r>
          </a:p>
        </p:txBody>
      </p:sp>
      <p:sp>
        <p:nvSpPr>
          <p:cNvPr id="771" name="Скругленный прямоугольник 770"/>
          <p:cNvSpPr/>
          <p:nvPr/>
        </p:nvSpPr>
        <p:spPr>
          <a:xfrm>
            <a:off x="5596469" y="2589611"/>
            <a:ext cx="286941" cy="140494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67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772" name="TextBox 23"/>
          <p:cNvSpPr txBox="1"/>
          <p:nvPr/>
        </p:nvSpPr>
        <p:spPr bwMode="auto">
          <a:xfrm>
            <a:off x="5086309" y="2379547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773" name="TextBox 23"/>
          <p:cNvSpPr txBox="1"/>
          <p:nvPr/>
        </p:nvSpPr>
        <p:spPr bwMode="auto">
          <a:xfrm>
            <a:off x="5527225" y="2379547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15408" name="Group 316"/>
          <p:cNvGrpSpPr>
            <a:grpSpLocks/>
          </p:cNvGrpSpPr>
          <p:nvPr/>
        </p:nvGrpSpPr>
        <p:grpSpPr bwMode="auto">
          <a:xfrm>
            <a:off x="2540794" y="3534966"/>
            <a:ext cx="163116" cy="127397"/>
            <a:chOff x="4727" y="2506"/>
            <a:chExt cx="706" cy="1172"/>
          </a:xfrm>
        </p:grpSpPr>
        <p:sp>
          <p:nvSpPr>
            <p:cNvPr id="1589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9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9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0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1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1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1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2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3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4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4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4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5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96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6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6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6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7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7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97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09" name="Group 316"/>
          <p:cNvGrpSpPr>
            <a:grpSpLocks/>
          </p:cNvGrpSpPr>
          <p:nvPr/>
        </p:nvGrpSpPr>
        <p:grpSpPr bwMode="auto">
          <a:xfrm>
            <a:off x="2340769" y="4056460"/>
            <a:ext cx="163116" cy="127397"/>
            <a:chOff x="4727" y="2506"/>
            <a:chExt cx="706" cy="1172"/>
          </a:xfrm>
        </p:grpSpPr>
        <p:sp>
          <p:nvSpPr>
            <p:cNvPr id="1581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1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1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2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3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3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3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4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5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6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7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8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8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9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0" name="Group 316"/>
          <p:cNvGrpSpPr>
            <a:grpSpLocks/>
          </p:cNvGrpSpPr>
          <p:nvPr/>
        </p:nvGrpSpPr>
        <p:grpSpPr bwMode="auto">
          <a:xfrm>
            <a:off x="2690813" y="4335066"/>
            <a:ext cx="163116" cy="127397"/>
            <a:chOff x="4727" y="2506"/>
            <a:chExt cx="706" cy="1172"/>
          </a:xfrm>
        </p:grpSpPr>
        <p:sp>
          <p:nvSpPr>
            <p:cNvPr id="157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8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8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1" name="Group 316"/>
          <p:cNvGrpSpPr>
            <a:grpSpLocks/>
          </p:cNvGrpSpPr>
          <p:nvPr/>
        </p:nvGrpSpPr>
        <p:grpSpPr bwMode="auto">
          <a:xfrm>
            <a:off x="3855244" y="3684985"/>
            <a:ext cx="163116" cy="127397"/>
            <a:chOff x="4727" y="2506"/>
            <a:chExt cx="706" cy="1172"/>
          </a:xfrm>
        </p:grpSpPr>
        <p:sp>
          <p:nvSpPr>
            <p:cNvPr id="156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7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7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2" name="Group 316"/>
          <p:cNvGrpSpPr>
            <a:grpSpLocks/>
          </p:cNvGrpSpPr>
          <p:nvPr/>
        </p:nvGrpSpPr>
        <p:grpSpPr bwMode="auto">
          <a:xfrm>
            <a:off x="3548063" y="2363391"/>
            <a:ext cx="163116" cy="127397"/>
            <a:chOff x="4727" y="2506"/>
            <a:chExt cx="706" cy="1172"/>
          </a:xfrm>
        </p:grpSpPr>
        <p:sp>
          <p:nvSpPr>
            <p:cNvPr id="155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6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6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3" name="Group 316"/>
          <p:cNvGrpSpPr>
            <a:grpSpLocks/>
          </p:cNvGrpSpPr>
          <p:nvPr/>
        </p:nvGrpSpPr>
        <p:grpSpPr bwMode="auto">
          <a:xfrm>
            <a:off x="4198144" y="1999060"/>
            <a:ext cx="163116" cy="127397"/>
            <a:chOff x="4727" y="2506"/>
            <a:chExt cx="706" cy="1172"/>
          </a:xfrm>
        </p:grpSpPr>
        <p:sp>
          <p:nvSpPr>
            <p:cNvPr id="1550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0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0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1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2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2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2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3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4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5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5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5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6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57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7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7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7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8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4" name="Group 316"/>
          <p:cNvGrpSpPr>
            <a:grpSpLocks/>
          </p:cNvGrpSpPr>
          <p:nvPr/>
        </p:nvGrpSpPr>
        <p:grpSpPr bwMode="auto">
          <a:xfrm>
            <a:off x="4219575" y="2599135"/>
            <a:ext cx="163116" cy="127397"/>
            <a:chOff x="4727" y="2506"/>
            <a:chExt cx="706" cy="1172"/>
          </a:xfrm>
        </p:grpSpPr>
        <p:sp>
          <p:nvSpPr>
            <p:cNvPr id="1542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2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2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3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4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4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4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5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6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7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8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549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49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550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5415" name="Группа 119"/>
          <p:cNvGrpSpPr>
            <a:grpSpLocks/>
          </p:cNvGrpSpPr>
          <p:nvPr/>
        </p:nvGrpSpPr>
        <p:grpSpPr bwMode="auto">
          <a:xfrm>
            <a:off x="3307556" y="3133725"/>
            <a:ext cx="177404" cy="141685"/>
            <a:chOff x="214313" y="8958263"/>
            <a:chExt cx="642937" cy="500062"/>
          </a:xfrm>
        </p:grpSpPr>
        <p:sp>
          <p:nvSpPr>
            <p:cNvPr id="1542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42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542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542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542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5416" name="Группа 629"/>
          <p:cNvGrpSpPr>
            <a:grpSpLocks/>
          </p:cNvGrpSpPr>
          <p:nvPr/>
        </p:nvGrpSpPr>
        <p:grpSpPr bwMode="auto">
          <a:xfrm>
            <a:off x="4355306" y="2977754"/>
            <a:ext cx="248841" cy="202406"/>
            <a:chOff x="142483" y="3760971"/>
            <a:chExt cx="346075" cy="386605"/>
          </a:xfrm>
        </p:grpSpPr>
        <p:sp>
          <p:nvSpPr>
            <p:cNvPr id="1976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977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97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687" name="Прямоугольник 686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688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29.01.2021)</a:t>
            </a:r>
            <a:endParaRPr lang="ru-RU" sz="1050" dirty="0"/>
          </a:p>
        </p:txBody>
      </p:sp>
      <p:sp>
        <p:nvSpPr>
          <p:cNvPr id="691" name="TextBox 690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28.01.2021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sp>
        <p:nvSpPr>
          <p:cNvPr id="692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693" name="Группа 692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694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699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0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701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02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703" name="Прямоугольник 702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704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705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</a:t>
                </a:r>
                <a:r>
                  <a:rPr lang="ru-RU" altLang="ru-RU" sz="675" b="0" dirty="0" smtClean="0">
                    <a:solidFill>
                      <a:srgbClr val="000000"/>
                    </a:solidFill>
                    <a:cs typeface="Arial" panose="020B0604020202020204" pitchFamily="34" charset="0"/>
                  </a:rPr>
                  <a:t>90 </a:t>
                </a: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кВт</a:t>
                </a:r>
              </a:p>
            </p:txBody>
          </p:sp>
          <p:cxnSp>
            <p:nvCxnSpPr>
              <p:cNvPr id="706" name="Прямая соединительная линия 705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7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695" name="Скругленный прямоугольник 694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696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697" name="Прямоугольник 696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698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708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709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710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711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712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713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714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715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716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717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71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1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2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3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4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5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6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7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8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79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80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802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803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80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0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80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80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80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809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810" name="Кингисепп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97137" y="741397"/>
            <a:ext cx="2732208" cy="155536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3267236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8702" fill="hold"/>
                                        <p:tgtEl>
                                          <p:spTgt spid="81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810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810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810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810"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Picture 2" descr="G:\кириши.jpg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476944"/>
            <a:ext cx="9144000" cy="6381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416" name="Прямоугольник 1982"/>
          <p:cNvSpPr>
            <a:spLocks noChangeArrowheads="1"/>
          </p:cNvSpPr>
          <p:nvPr/>
        </p:nvSpPr>
        <p:spPr bwMode="auto">
          <a:xfrm>
            <a:off x="3637147" y="3055144"/>
            <a:ext cx="746949" cy="248600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0456" tIns="20228" rIns="40456" bIns="20228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350" b="1">
                <a:latin typeface="Times New Roman" panose="02020603050405020304" pitchFamily="18" charset="0"/>
                <a:cs typeface="Times New Roman" panose="02020603050405020304" pitchFamily="18" charset="0"/>
              </a:rPr>
              <a:t>Кириши</a:t>
            </a:r>
          </a:p>
        </p:txBody>
      </p:sp>
      <p:grpSp>
        <p:nvGrpSpPr>
          <p:cNvPr id="16423" name="Группа 96"/>
          <p:cNvGrpSpPr>
            <a:grpSpLocks/>
          </p:cNvGrpSpPr>
          <p:nvPr/>
        </p:nvGrpSpPr>
        <p:grpSpPr bwMode="auto">
          <a:xfrm>
            <a:off x="3837094" y="3457809"/>
            <a:ext cx="1431131" cy="501253"/>
            <a:chOff x="7486256" y="943541"/>
            <a:chExt cx="1354754" cy="630846"/>
          </a:xfrm>
        </p:grpSpPr>
        <p:sp>
          <p:nvSpPr>
            <p:cNvPr id="688" name="TextBox 10"/>
            <p:cNvSpPr txBox="1"/>
            <p:nvPr/>
          </p:nvSpPr>
          <p:spPr>
            <a:xfrm>
              <a:off x="7486256" y="943541"/>
              <a:ext cx="1354754" cy="21788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25" dirty="0"/>
                <a:t>Киришский р-н</a:t>
              </a:r>
            </a:p>
          </p:txBody>
        </p:sp>
        <p:sp>
          <p:nvSpPr>
            <p:cNvPr id="689" name="Прямоугольник 688"/>
            <p:cNvSpPr/>
            <p:nvPr/>
          </p:nvSpPr>
          <p:spPr>
            <a:xfrm>
              <a:off x="7809729" y="1408060"/>
              <a:ext cx="598482" cy="16632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1613</a:t>
              </a:r>
              <a:r>
                <a:rPr lang="en-US" sz="67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67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270</a:t>
              </a:r>
            </a:p>
          </p:txBody>
        </p:sp>
      </p:grpSp>
      <p:sp>
        <p:nvSpPr>
          <p:cNvPr id="690" name="Прямоугольник 689"/>
          <p:cNvSpPr/>
          <p:nvPr/>
        </p:nvSpPr>
        <p:spPr bwMode="auto">
          <a:xfrm>
            <a:off x="4126439" y="4003115"/>
            <a:ext cx="904875" cy="158353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68577" tIns="34289" rIns="68577" bIns="34289" anchor="ctr"/>
          <a:lstStyle/>
          <a:p>
            <a:pPr algn="ctr">
              <a:defRPr/>
            </a:pPr>
            <a:r>
              <a:rPr lang="ru-RU" sz="67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15614/62456</a:t>
            </a:r>
          </a:p>
        </p:txBody>
      </p:sp>
      <p:sp>
        <p:nvSpPr>
          <p:cNvPr id="691" name="TextBox 23"/>
          <p:cNvSpPr txBox="1"/>
          <p:nvPr/>
        </p:nvSpPr>
        <p:spPr bwMode="auto">
          <a:xfrm>
            <a:off x="4176261" y="3654876"/>
            <a:ext cx="376399" cy="2077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7</a:t>
            </a:r>
            <a:endParaRPr lang="ru-RU" sz="750" dirty="0">
              <a:latin typeface="Arial" charset="0"/>
              <a:cs typeface="Arial" charset="0"/>
            </a:endParaRPr>
          </a:p>
        </p:txBody>
      </p:sp>
      <p:sp>
        <p:nvSpPr>
          <p:cNvPr id="692" name="TextBox 23"/>
          <p:cNvSpPr txBox="1"/>
          <p:nvPr/>
        </p:nvSpPr>
        <p:spPr bwMode="auto">
          <a:xfrm>
            <a:off x="4617175" y="3654876"/>
            <a:ext cx="446981" cy="2077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91438" tIns="45719" rIns="91438" bIns="45719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750" dirty="0" smtClean="0">
                <a:latin typeface="Arial" charset="0"/>
                <a:cs typeface="Arial" charset="0"/>
              </a:rPr>
              <a:t>9</a:t>
            </a:r>
            <a:endParaRPr lang="ru-RU" sz="750" dirty="0">
              <a:latin typeface="Arial" charset="0"/>
              <a:cs typeface="Arial" charset="0"/>
            </a:endParaRPr>
          </a:p>
        </p:txBody>
      </p:sp>
      <p:grpSp>
        <p:nvGrpSpPr>
          <p:cNvPr id="16431" name="Group 316"/>
          <p:cNvGrpSpPr>
            <a:grpSpLocks/>
          </p:cNvGrpSpPr>
          <p:nvPr/>
        </p:nvGrpSpPr>
        <p:grpSpPr bwMode="auto">
          <a:xfrm>
            <a:off x="2605088" y="4827985"/>
            <a:ext cx="163116" cy="127397"/>
            <a:chOff x="4727" y="2506"/>
            <a:chExt cx="706" cy="1172"/>
          </a:xfrm>
        </p:grpSpPr>
        <p:sp>
          <p:nvSpPr>
            <p:cNvPr id="1747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7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7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8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8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9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9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0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1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2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2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2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2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2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3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4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4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54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54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2" name="Group 316"/>
          <p:cNvGrpSpPr>
            <a:grpSpLocks/>
          </p:cNvGrpSpPr>
          <p:nvPr/>
        </p:nvGrpSpPr>
        <p:grpSpPr bwMode="auto">
          <a:xfrm>
            <a:off x="2519363" y="5406628"/>
            <a:ext cx="163116" cy="127397"/>
            <a:chOff x="4727" y="2506"/>
            <a:chExt cx="706" cy="1172"/>
          </a:xfrm>
        </p:grpSpPr>
        <p:sp>
          <p:nvSpPr>
            <p:cNvPr id="173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6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6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6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46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6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6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6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6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6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47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3" name="Group 316"/>
          <p:cNvGrpSpPr>
            <a:grpSpLocks/>
          </p:cNvGrpSpPr>
          <p:nvPr/>
        </p:nvGrpSpPr>
        <p:grpSpPr bwMode="auto">
          <a:xfrm>
            <a:off x="2597944" y="5178028"/>
            <a:ext cx="163116" cy="127397"/>
            <a:chOff x="4727" y="2506"/>
            <a:chExt cx="706" cy="1172"/>
          </a:xfrm>
        </p:grpSpPr>
        <p:sp>
          <p:nvSpPr>
            <p:cNvPr id="1731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1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1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2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3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3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3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4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5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6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6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6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7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4" name="Group 316"/>
          <p:cNvGrpSpPr>
            <a:grpSpLocks/>
          </p:cNvGrpSpPr>
          <p:nvPr/>
        </p:nvGrpSpPr>
        <p:grpSpPr bwMode="auto">
          <a:xfrm>
            <a:off x="3698081" y="5342335"/>
            <a:ext cx="163116" cy="127397"/>
            <a:chOff x="4727" y="2506"/>
            <a:chExt cx="706" cy="1172"/>
          </a:xfrm>
        </p:grpSpPr>
        <p:sp>
          <p:nvSpPr>
            <p:cNvPr id="1723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3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3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4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5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5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5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6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7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8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9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30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0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31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5" name="Group 316"/>
          <p:cNvGrpSpPr>
            <a:grpSpLocks/>
          </p:cNvGrpSpPr>
          <p:nvPr/>
        </p:nvGrpSpPr>
        <p:grpSpPr bwMode="auto">
          <a:xfrm>
            <a:off x="3526631" y="5149453"/>
            <a:ext cx="163116" cy="127397"/>
            <a:chOff x="4727" y="2506"/>
            <a:chExt cx="706" cy="1172"/>
          </a:xfrm>
        </p:grpSpPr>
        <p:sp>
          <p:nvSpPr>
            <p:cNvPr id="1715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6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6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6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7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7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7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8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9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0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1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1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1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2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23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23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6" name="Group 316"/>
          <p:cNvGrpSpPr>
            <a:grpSpLocks/>
          </p:cNvGrpSpPr>
          <p:nvPr/>
        </p:nvGrpSpPr>
        <p:grpSpPr bwMode="auto">
          <a:xfrm>
            <a:off x="3383756" y="4877991"/>
            <a:ext cx="163116" cy="127397"/>
            <a:chOff x="4727" y="2506"/>
            <a:chExt cx="706" cy="1172"/>
          </a:xfrm>
        </p:grpSpPr>
        <p:sp>
          <p:nvSpPr>
            <p:cNvPr id="1708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8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8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9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9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0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0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1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2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3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3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3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3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3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4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5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5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15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15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7" name="Group 316"/>
          <p:cNvGrpSpPr>
            <a:grpSpLocks/>
          </p:cNvGrpSpPr>
          <p:nvPr/>
        </p:nvGrpSpPr>
        <p:grpSpPr bwMode="auto">
          <a:xfrm>
            <a:off x="3055144" y="4699397"/>
            <a:ext cx="163116" cy="127397"/>
            <a:chOff x="4727" y="2506"/>
            <a:chExt cx="706" cy="1172"/>
          </a:xfrm>
        </p:grpSpPr>
        <p:sp>
          <p:nvSpPr>
            <p:cNvPr id="1700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0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0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1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2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2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2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3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4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5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5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5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5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5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6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7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7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7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7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707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7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7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7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7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7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8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8" name="Group 316"/>
          <p:cNvGrpSpPr>
            <a:grpSpLocks/>
          </p:cNvGrpSpPr>
          <p:nvPr/>
        </p:nvGrpSpPr>
        <p:grpSpPr bwMode="auto">
          <a:xfrm>
            <a:off x="5612606" y="3320653"/>
            <a:ext cx="163116" cy="127397"/>
            <a:chOff x="4727" y="2506"/>
            <a:chExt cx="706" cy="1172"/>
          </a:xfrm>
        </p:grpSpPr>
        <p:sp>
          <p:nvSpPr>
            <p:cNvPr id="1692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2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2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3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4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4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4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5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6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70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39" name="Group 316"/>
          <p:cNvGrpSpPr>
            <a:grpSpLocks/>
          </p:cNvGrpSpPr>
          <p:nvPr/>
        </p:nvGrpSpPr>
        <p:grpSpPr bwMode="auto">
          <a:xfrm>
            <a:off x="5076825" y="3363516"/>
            <a:ext cx="163116" cy="127397"/>
            <a:chOff x="4727" y="2506"/>
            <a:chExt cx="706" cy="1172"/>
          </a:xfrm>
        </p:grpSpPr>
        <p:sp>
          <p:nvSpPr>
            <p:cNvPr id="168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9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92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0" name="Group 316"/>
          <p:cNvGrpSpPr>
            <a:grpSpLocks/>
          </p:cNvGrpSpPr>
          <p:nvPr/>
        </p:nvGrpSpPr>
        <p:grpSpPr bwMode="auto">
          <a:xfrm>
            <a:off x="5276850" y="3177778"/>
            <a:ext cx="163116" cy="127397"/>
            <a:chOff x="4727" y="2506"/>
            <a:chExt cx="706" cy="1172"/>
          </a:xfrm>
        </p:grpSpPr>
        <p:sp>
          <p:nvSpPr>
            <p:cNvPr id="167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8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8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1" name="Group 316"/>
          <p:cNvGrpSpPr>
            <a:grpSpLocks/>
          </p:cNvGrpSpPr>
          <p:nvPr/>
        </p:nvGrpSpPr>
        <p:grpSpPr bwMode="auto">
          <a:xfrm>
            <a:off x="5584031" y="2813447"/>
            <a:ext cx="163116" cy="127397"/>
            <a:chOff x="4727" y="2506"/>
            <a:chExt cx="706" cy="1172"/>
          </a:xfrm>
        </p:grpSpPr>
        <p:sp>
          <p:nvSpPr>
            <p:cNvPr id="166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7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7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2" name="Group 316"/>
          <p:cNvGrpSpPr>
            <a:grpSpLocks/>
          </p:cNvGrpSpPr>
          <p:nvPr/>
        </p:nvGrpSpPr>
        <p:grpSpPr bwMode="auto">
          <a:xfrm>
            <a:off x="5219700" y="2713435"/>
            <a:ext cx="163116" cy="127397"/>
            <a:chOff x="4727" y="2506"/>
            <a:chExt cx="706" cy="1172"/>
          </a:xfrm>
        </p:grpSpPr>
        <p:sp>
          <p:nvSpPr>
            <p:cNvPr id="166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3" name="Group 316"/>
          <p:cNvGrpSpPr>
            <a:grpSpLocks/>
          </p:cNvGrpSpPr>
          <p:nvPr/>
        </p:nvGrpSpPr>
        <p:grpSpPr bwMode="auto">
          <a:xfrm>
            <a:off x="4833938" y="2663428"/>
            <a:ext cx="163116" cy="127397"/>
            <a:chOff x="4727" y="2506"/>
            <a:chExt cx="706" cy="1172"/>
          </a:xfrm>
        </p:grpSpPr>
        <p:sp>
          <p:nvSpPr>
            <p:cNvPr id="165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6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6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4" name="Group 316"/>
          <p:cNvGrpSpPr>
            <a:grpSpLocks/>
          </p:cNvGrpSpPr>
          <p:nvPr/>
        </p:nvGrpSpPr>
        <p:grpSpPr bwMode="auto">
          <a:xfrm>
            <a:off x="4969669" y="2277666"/>
            <a:ext cx="163116" cy="127397"/>
            <a:chOff x="4727" y="2506"/>
            <a:chExt cx="706" cy="1172"/>
          </a:xfrm>
        </p:grpSpPr>
        <p:sp>
          <p:nvSpPr>
            <p:cNvPr id="164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4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4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4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4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4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  <p:sp>
          <p:nvSpPr>
            <p:cNvPr id="165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800"/>
            </a:p>
          </p:txBody>
        </p:sp>
        <p:sp>
          <p:nvSpPr>
            <p:cNvPr id="165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050"/>
            </a:p>
          </p:txBody>
        </p:sp>
      </p:grpSp>
      <p:grpSp>
        <p:nvGrpSpPr>
          <p:cNvPr id="16445" name="Группа 629"/>
          <p:cNvGrpSpPr>
            <a:grpSpLocks/>
          </p:cNvGrpSpPr>
          <p:nvPr/>
        </p:nvGrpSpPr>
        <p:grpSpPr bwMode="auto">
          <a:xfrm>
            <a:off x="5005388" y="2849167"/>
            <a:ext cx="248841" cy="202406"/>
            <a:chOff x="142483" y="3760971"/>
            <a:chExt cx="346075" cy="386605"/>
          </a:xfrm>
        </p:grpSpPr>
        <p:sp>
          <p:nvSpPr>
            <p:cNvPr id="1810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614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811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614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81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8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560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16446" name="Группа 119"/>
          <p:cNvGrpSpPr>
            <a:grpSpLocks/>
          </p:cNvGrpSpPr>
          <p:nvPr/>
        </p:nvGrpSpPr>
        <p:grpSpPr bwMode="auto">
          <a:xfrm>
            <a:off x="3536156" y="3598069"/>
            <a:ext cx="177404" cy="141685"/>
            <a:chOff x="214313" y="8958263"/>
            <a:chExt cx="642937" cy="500062"/>
          </a:xfrm>
        </p:grpSpPr>
        <p:sp>
          <p:nvSpPr>
            <p:cNvPr id="1644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45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645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645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645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239" name="Прямоугольник 1238"/>
          <p:cNvSpPr/>
          <p:nvPr/>
        </p:nvSpPr>
        <p:spPr>
          <a:xfrm>
            <a:off x="6386319" y="476944"/>
            <a:ext cx="2757681" cy="25319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64" tIns="34282" rIns="68564" bIns="34282" rtlCol="0" anchor="ctr"/>
          <a:lstStyle/>
          <a:p>
            <a:pPr algn="ctr" defTabSz="685800"/>
            <a:r>
              <a:rPr lang="ru-RU" sz="120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240" name="Text Box 2"/>
          <p:cNvSpPr txBox="1">
            <a:spLocks noChangeArrowheads="1"/>
          </p:cNvSpPr>
          <p:nvPr/>
        </p:nvSpPr>
        <p:spPr bwMode="auto">
          <a:xfrm>
            <a:off x="-14655" y="2659"/>
            <a:ext cx="9143999" cy="47520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050" dirty="0"/>
              <a:t>ИНФОРМАЦИОННЫЕ МАТЕРИАЛЫ ПО ОСАДКАМ И ПОРЫВАМ ВЕТРА НА ТЕРРИТОРИИ</a:t>
            </a:r>
          </a:p>
          <a:p>
            <a:r>
              <a:rPr lang="ru-RU" sz="1050" dirty="0"/>
              <a:t>ЛЕНИНГРАДСКОЙ ОБЛАСТИ (РИСК НАРУШЕНИЯ ЭЛЕКТРОСНАБЖЕНИЯ НА </a:t>
            </a:r>
            <a:r>
              <a:rPr lang="ru-RU" sz="1050" dirty="0" smtClean="0"/>
              <a:t>29.01.2021)</a:t>
            </a:r>
            <a:endParaRPr lang="ru-RU" sz="1050" dirty="0"/>
          </a:p>
        </p:txBody>
      </p:sp>
      <p:sp>
        <p:nvSpPr>
          <p:cNvPr id="1243" name="TextBox 1242"/>
          <p:cNvSpPr txBox="1"/>
          <p:nvPr/>
        </p:nvSpPr>
        <p:spPr>
          <a:xfrm>
            <a:off x="0" y="5970505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28.01.2021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Дерипаско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В.Е.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sp>
        <p:nvSpPr>
          <p:cNvPr id="1244" name="Text Box 97"/>
          <p:cNvSpPr txBox="1">
            <a:spLocks noChangeArrowheads="1"/>
          </p:cNvSpPr>
          <p:nvPr/>
        </p:nvSpPr>
        <p:spPr bwMode="auto">
          <a:xfrm>
            <a:off x="7057392" y="6207332"/>
            <a:ext cx="1460939" cy="19848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2" tIns="63992" rIns="127982" bIns="6399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45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245" name="Группа 1244"/>
          <p:cNvGrpSpPr/>
          <p:nvPr/>
        </p:nvGrpSpPr>
        <p:grpSpPr>
          <a:xfrm>
            <a:off x="6888054" y="5116278"/>
            <a:ext cx="2602103" cy="1750645"/>
            <a:chOff x="9401428" y="3528486"/>
            <a:chExt cx="2977611" cy="3327495"/>
          </a:xfrm>
        </p:grpSpPr>
        <p:grpSp>
          <p:nvGrpSpPr>
            <p:cNvPr id="1246" name="Группа 1145"/>
            <p:cNvGrpSpPr/>
            <p:nvPr/>
          </p:nvGrpSpPr>
          <p:grpSpPr>
            <a:xfrm>
              <a:off x="9401428" y="3528486"/>
              <a:ext cx="2977611" cy="3327495"/>
              <a:chOff x="6759625" y="4893992"/>
              <a:chExt cx="2425033" cy="1971674"/>
            </a:xfrm>
          </p:grpSpPr>
          <p:sp>
            <p:nvSpPr>
              <p:cNvPr id="1251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2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253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54" name="TextBox 10"/>
              <p:cNvSpPr txBox="1"/>
              <p:nvPr/>
            </p:nvSpPr>
            <p:spPr>
              <a:xfrm>
                <a:off x="6814224" y="6637475"/>
                <a:ext cx="919351" cy="220980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7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255" name="Прямоугольник 1254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7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256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257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7985" tIns="63994" rIns="127985" bIns="63994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</a:t>
                </a:r>
                <a:r>
                  <a:rPr lang="ru-RU" altLang="ru-RU" sz="675" b="0" dirty="0" smtClean="0">
                    <a:solidFill>
                      <a:srgbClr val="000000"/>
                    </a:solidFill>
                    <a:cs typeface="Arial" panose="020B0604020202020204" pitchFamily="34" charset="0"/>
                  </a:rPr>
                  <a:t>90 </a:t>
                </a:r>
                <a:r>
                  <a:rPr lang="ru-RU" altLang="ru-RU" sz="67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кВт</a:t>
                </a:r>
              </a:p>
            </p:txBody>
          </p:sp>
          <p:cxnSp>
            <p:nvCxnSpPr>
              <p:cNvPr id="1258" name="Прямая соединительная линия 1257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9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4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27985" tIns="63994" rIns="127985" bIns="63994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67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67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247" name="Скругленный прямоугольник 1246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67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248" name="Text Box 97"/>
            <p:cNvSpPr txBox="1">
              <a:spLocks noChangeArrowheads="1"/>
            </p:cNvSpPr>
            <p:nvPr/>
          </p:nvSpPr>
          <p:spPr bwMode="auto">
            <a:xfrm>
              <a:off x="10113052" y="6153650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80200" tIns="40101" rIns="80200" bIns="4010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801689">
                <a:defRPr/>
              </a:pPr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249" name="Прямоугольник 1248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68571" tIns="34286" rIns="68571" bIns="34286" anchor="ctr"/>
            <a:lstStyle/>
            <a:p>
              <a:pPr algn="ctr"/>
              <a:r>
                <a:rPr lang="ru-RU" sz="67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250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5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27973" tIns="63988" rIns="127973" bIns="6398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67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260" name="Text Box 97"/>
          <p:cNvSpPr txBox="1">
            <a:spLocks noChangeArrowheads="1"/>
          </p:cNvSpPr>
          <p:nvPr/>
        </p:nvSpPr>
        <p:spPr bwMode="auto">
          <a:xfrm>
            <a:off x="7401726" y="5253615"/>
            <a:ext cx="1506131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261" name="TextBox 23"/>
          <p:cNvSpPr txBox="1"/>
          <p:nvPr/>
        </p:nvSpPr>
        <p:spPr>
          <a:xfrm>
            <a:off x="7020651" y="5276913"/>
            <a:ext cx="383894" cy="219291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262" name="TextBox 23"/>
          <p:cNvSpPr txBox="1"/>
          <p:nvPr/>
        </p:nvSpPr>
        <p:spPr>
          <a:xfrm>
            <a:off x="7032240" y="5431475"/>
            <a:ext cx="372305" cy="219291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2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263" name="Text Box 97"/>
          <p:cNvSpPr txBox="1">
            <a:spLocks noChangeArrowheads="1"/>
          </p:cNvSpPr>
          <p:nvPr/>
        </p:nvSpPr>
        <p:spPr bwMode="auto">
          <a:xfrm>
            <a:off x="7401726" y="5421574"/>
            <a:ext cx="1018906" cy="2008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89" tIns="47996" rIns="95989" bIns="4799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67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264" name="Группа 629"/>
          <p:cNvGrpSpPr>
            <a:grpSpLocks/>
          </p:cNvGrpSpPr>
          <p:nvPr/>
        </p:nvGrpSpPr>
        <p:grpSpPr bwMode="auto">
          <a:xfrm>
            <a:off x="7140937" y="5637566"/>
            <a:ext cx="155099" cy="151307"/>
            <a:chOff x="142483" y="3760971"/>
            <a:chExt cx="346075" cy="386605"/>
          </a:xfrm>
        </p:grpSpPr>
        <p:sp>
          <p:nvSpPr>
            <p:cNvPr id="1265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958830">
                <a:buClr>
                  <a:srgbClr val="000000"/>
                </a:buClr>
                <a:buSzPct val="100000"/>
                <a:defRPr/>
              </a:pPr>
              <a:endParaRPr lang="ru-RU" sz="60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266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958830">
                <a:defRPr/>
              </a:pPr>
              <a:endParaRPr lang="ru-RU" sz="60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267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85450" tIns="42725" rIns="85450" bIns="42725">
              <a:spAutoFit/>
            </a:bodyPr>
            <a:lstStyle/>
            <a:p>
              <a:pPr algn="ctr" defTabSz="770733">
                <a:defRPr/>
              </a:pPr>
              <a:endParaRPr lang="ru-RU" sz="30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268" name="Text Box 97"/>
          <p:cNvSpPr txBox="1">
            <a:spLocks noChangeArrowheads="1"/>
          </p:cNvSpPr>
          <p:nvPr/>
        </p:nvSpPr>
        <p:spPr bwMode="auto">
          <a:xfrm>
            <a:off x="7361881" y="5589192"/>
            <a:ext cx="1716335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269" name="Group 316"/>
          <p:cNvGrpSpPr>
            <a:grpSpLocks/>
          </p:cNvGrpSpPr>
          <p:nvPr/>
        </p:nvGrpSpPr>
        <p:grpSpPr bwMode="auto">
          <a:xfrm>
            <a:off x="7129769" y="5813186"/>
            <a:ext cx="139927" cy="111367"/>
            <a:chOff x="4727" y="2506"/>
            <a:chExt cx="706" cy="1172"/>
          </a:xfrm>
        </p:grpSpPr>
        <p:sp>
          <p:nvSpPr>
            <p:cNvPr id="127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7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8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29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0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1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2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3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  <p:sp>
          <p:nvSpPr>
            <p:cNvPr id="134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dirty="0">
                <a:latin typeface="Calibri" pitchFamily="34" charset="0"/>
              </a:endParaRPr>
            </a:p>
          </p:txBody>
        </p:sp>
      </p:grpSp>
      <p:sp>
        <p:nvSpPr>
          <p:cNvPr id="1348" name="Text Box 97"/>
          <p:cNvSpPr txBox="1">
            <a:spLocks noChangeArrowheads="1"/>
          </p:cNvSpPr>
          <p:nvPr/>
        </p:nvSpPr>
        <p:spPr bwMode="auto">
          <a:xfrm>
            <a:off x="7347079" y="5753917"/>
            <a:ext cx="1396058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349" name="Группа 119"/>
          <p:cNvGrpSpPr>
            <a:grpSpLocks/>
          </p:cNvGrpSpPr>
          <p:nvPr/>
        </p:nvGrpSpPr>
        <p:grpSpPr bwMode="auto">
          <a:xfrm>
            <a:off x="7140895" y="5947969"/>
            <a:ext cx="117979" cy="105169"/>
            <a:chOff x="214313" y="8958263"/>
            <a:chExt cx="642937" cy="500062"/>
          </a:xfrm>
        </p:grpSpPr>
        <p:sp>
          <p:nvSpPr>
            <p:cNvPr id="1350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51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958055"/>
              <a:endParaRPr lang="ru-RU" sz="60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352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353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354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355" name="Text Box 97"/>
          <p:cNvSpPr txBox="1">
            <a:spLocks noChangeArrowheads="1"/>
          </p:cNvSpPr>
          <p:nvPr/>
        </p:nvSpPr>
        <p:spPr bwMode="auto">
          <a:xfrm>
            <a:off x="7342768" y="5892760"/>
            <a:ext cx="1373860" cy="20081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95994" tIns="47999" rIns="95994" bIns="479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67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pic>
        <p:nvPicPr>
          <p:cNvPr id="1356" name="Кириши">
            <a:hlinkClick r:id="" action="ppaction://media"/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6386319" y="730143"/>
            <a:ext cx="2760956" cy="20472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5802772"/>
      </p:ext>
    </p:extLst>
  </p:cSld>
  <p:clrMapOvr>
    <a:masterClrMapping/>
  </p:clrMapOvr>
  <p:transition spd="slow" advClick="0" advTm="3000"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7765" fill="hold"/>
                                        <p:tgtEl>
                                          <p:spTgt spid="13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repeatCount="indefinite" fill="hold" display="0">
                  <p:stCondLst>
                    <p:cond delay="indefinite"/>
                  </p:stCondLst>
                </p:cTn>
                <p:tgtEl>
                  <p:spTgt spid="1356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35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35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356"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Тема Office">
  <a:themeElements>
    <a:clrScheme name="Тема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Тема 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Тема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572092</TotalTime>
  <Words>3256</Words>
  <Application>Microsoft Office PowerPoint</Application>
  <PresentationFormat>Экран (4:3)</PresentationFormat>
  <Paragraphs>916</Paragraphs>
  <Slides>26</Slides>
  <Notes>0</Notes>
  <HiddenSlides>0</HiddenSlides>
  <MMClips>25</MMClips>
  <ScaleCrop>false</ScaleCrop>
  <HeadingPairs>
    <vt:vector size="6" baseType="variant">
      <vt:variant>
        <vt:lpstr>Использованные шрифты</vt:lpstr>
      </vt:variant>
      <vt:variant>
        <vt:i4>5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26</vt:i4>
      </vt:variant>
    </vt:vector>
  </HeadingPairs>
  <TitlesOfParts>
    <vt:vector size="32" baseType="lpstr">
      <vt:lpstr>Arial Unicode MS</vt:lpstr>
      <vt:lpstr>Arial</vt:lpstr>
      <vt:lpstr>Calibri</vt:lpstr>
      <vt:lpstr>Calibri Light</vt:lpstr>
      <vt:lpstr>Times New Roman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Company>SPecialiST RePack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ДОКЛАД  СПЕЦИАЛИСТА АРМ №32 ПО ИНФОРМАЦИОННЫМ СИСТЕМАМ</dc:title>
  <dc:creator>ARM32</dc:creator>
  <cp:lastModifiedBy>Мониторинг-2</cp:lastModifiedBy>
  <cp:revision>25371</cp:revision>
  <cp:lastPrinted>2020-11-25T09:39:56Z</cp:lastPrinted>
  <dcterms:created xsi:type="dcterms:W3CDTF">2014-09-08T13:21:12Z</dcterms:created>
  <dcterms:modified xsi:type="dcterms:W3CDTF">2021-01-28T08:45:38Z</dcterms:modified>
</cp:coreProperties>
</file>